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tags/tag4.xml" ContentType="application/vnd.openxmlformats-officedocument.presentationml.tags+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304" r:id="rId2"/>
    <p:sldId id="310" r:id="rId3"/>
    <p:sldId id="311" r:id="rId4"/>
    <p:sldId id="265" r:id="rId5"/>
    <p:sldId id="260" r:id="rId6"/>
    <p:sldId id="302" r:id="rId7"/>
    <p:sldId id="261" r:id="rId8"/>
    <p:sldId id="262" r:id="rId9"/>
    <p:sldId id="266" r:id="rId10"/>
    <p:sldId id="305" r:id="rId11"/>
    <p:sldId id="313" r:id="rId12"/>
    <p:sldId id="295" r:id="rId13"/>
    <p:sldId id="281" r:id="rId14"/>
    <p:sldId id="267" r:id="rId15"/>
    <p:sldId id="282" r:id="rId16"/>
    <p:sldId id="326" r:id="rId17"/>
    <p:sldId id="279" r:id="rId18"/>
    <p:sldId id="299" r:id="rId19"/>
    <p:sldId id="325" r:id="rId20"/>
    <p:sldId id="307" r:id="rId21"/>
    <p:sldId id="309" r:id="rId22"/>
    <p:sldId id="306" r:id="rId23"/>
    <p:sldId id="274" r:id="rId24"/>
    <p:sldId id="268" r:id="rId25"/>
    <p:sldId id="319" r:id="rId26"/>
    <p:sldId id="285" r:id="rId27"/>
    <p:sldId id="321" r:id="rId28"/>
    <p:sldId id="323" r:id="rId29"/>
    <p:sldId id="322" r:id="rId30"/>
    <p:sldId id="291" r:id="rId31"/>
    <p:sldId id="332" r:id="rId32"/>
  </p:sldIdLst>
  <p:sldSz cx="12192000" cy="6858000"/>
  <p:notesSz cx="6858000" cy="9144000"/>
  <p:custDataLst>
    <p:tags r:id="rId34"/>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96">
          <p15:clr>
            <a:srgbClr val="A4A3A4"/>
          </p15:clr>
        </p15:guide>
        <p15:guide id="2" pos="38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EEAF6"/>
    <a:srgbClr val="F0F0F0"/>
    <a:srgbClr val="F7F7F7"/>
    <a:srgbClr val="EF9322"/>
    <a:srgbClr val="5FBD98"/>
    <a:srgbClr val="B6D346"/>
    <a:srgbClr val="99C5AD"/>
    <a:srgbClr val="4AC0DC"/>
    <a:srgbClr val="F5874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6" autoAdjust="0"/>
    <p:restoredTop sz="94660"/>
  </p:normalViewPr>
  <p:slideViewPr>
    <p:cSldViewPr snapToGrid="0">
      <p:cViewPr varScale="1">
        <p:scale>
          <a:sx n="114" d="100"/>
          <a:sy n="114" d="100"/>
        </p:scale>
        <p:origin x="-432" y="-96"/>
      </p:cViewPr>
      <p:guideLst>
        <p:guide orient="horz" pos="2296"/>
        <p:guide pos="3830"/>
      </p:guideLst>
    </p:cSldViewPr>
  </p:slideViewPr>
  <p:notesTextViewPr>
    <p:cViewPr>
      <p:scale>
        <a:sx n="1" d="1"/>
        <a:sy n="1" d="1"/>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F7B356-44B7-4C91-9F05-1F5067729FA3}" type="datetimeFigureOut">
              <a:rPr lang="zh-CN" altLang="en-US" smtClean="0"/>
              <a:pPr/>
              <a:t>2020/10/19</a:t>
            </a:fld>
            <a:endParaRPr lang="zh-CN" altLang="en-US"/>
          </a:p>
        </p:txBody>
      </p:sp>
      <p:sp>
        <p:nvSpPr>
          <p:cNvPr id="4" name="幻灯片图像占位符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7BF2FF-AB26-42B1-B18B-19F5B70C603D}" type="slidenum">
              <a:rPr lang="zh-CN" altLang="en-US" smtClean="0"/>
              <a:pPr/>
              <a:t>‹#›</a:t>
            </a:fld>
            <a:endParaRPr lang="zh-CN" altLang="en-US"/>
          </a:p>
        </p:txBody>
      </p:sp>
    </p:spTree>
    <p:extLst>
      <p:ext uri="{BB962C8B-B14F-4D97-AF65-F5344CB8AC3E}">
        <p14:creationId xmlns:p14="http://schemas.microsoft.com/office/powerpoint/2010/main" xmlns="" val="120847117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a:t>
            </a:fld>
            <a:endParaRPr lang="zh-CN" altLang="en-US"/>
          </a:p>
        </p:txBody>
      </p:sp>
    </p:spTree>
    <p:extLst>
      <p:ext uri="{BB962C8B-B14F-4D97-AF65-F5344CB8AC3E}">
        <p14:creationId xmlns:p14="http://schemas.microsoft.com/office/powerpoint/2010/main" xmlns="" val="43787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a:t>
            </a:fld>
            <a:endParaRPr lang="zh-CN" altLang="en-US"/>
          </a:p>
        </p:txBody>
      </p:sp>
    </p:spTree>
    <p:extLst>
      <p:ext uri="{BB962C8B-B14F-4D97-AF65-F5344CB8AC3E}">
        <p14:creationId xmlns:p14="http://schemas.microsoft.com/office/powerpoint/2010/main" xmlns="" val="308432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3</a:t>
            </a:fld>
            <a:endParaRPr lang="zh-CN" altLang="en-US"/>
          </a:p>
        </p:txBody>
      </p:sp>
    </p:spTree>
    <p:extLst>
      <p:ext uri="{BB962C8B-B14F-4D97-AF65-F5344CB8AC3E}">
        <p14:creationId xmlns:p14="http://schemas.microsoft.com/office/powerpoint/2010/main" xmlns="" val="6299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4</a:t>
            </a:fld>
            <a:endParaRPr lang="zh-CN" altLang="en-US"/>
          </a:p>
        </p:txBody>
      </p:sp>
    </p:spTree>
    <p:extLst>
      <p:ext uri="{BB962C8B-B14F-4D97-AF65-F5344CB8AC3E}">
        <p14:creationId xmlns:p14="http://schemas.microsoft.com/office/powerpoint/2010/main" xmlns="" val="113499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5</a:t>
            </a:fld>
            <a:endParaRPr lang="zh-CN" altLang="en-US"/>
          </a:p>
        </p:txBody>
      </p:sp>
    </p:spTree>
    <p:extLst>
      <p:ext uri="{BB962C8B-B14F-4D97-AF65-F5344CB8AC3E}">
        <p14:creationId xmlns:p14="http://schemas.microsoft.com/office/powerpoint/2010/main" xmlns="" val="65265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6</a:t>
            </a:fld>
            <a:endParaRPr lang="zh-CN" altLang="en-US"/>
          </a:p>
        </p:txBody>
      </p:sp>
    </p:spTree>
    <p:extLst>
      <p:ext uri="{BB962C8B-B14F-4D97-AF65-F5344CB8AC3E}">
        <p14:creationId xmlns:p14="http://schemas.microsoft.com/office/powerpoint/2010/main" xmlns="" val="2479895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7</a:t>
            </a:fld>
            <a:endParaRPr lang="zh-CN" altLang="en-US"/>
          </a:p>
        </p:txBody>
      </p:sp>
    </p:spTree>
    <p:extLst>
      <p:ext uri="{BB962C8B-B14F-4D97-AF65-F5344CB8AC3E}">
        <p14:creationId xmlns:p14="http://schemas.microsoft.com/office/powerpoint/2010/main" xmlns="" val="45009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8</a:t>
            </a:fld>
            <a:endParaRPr lang="zh-CN" altLang="en-US"/>
          </a:p>
        </p:txBody>
      </p:sp>
    </p:spTree>
    <p:extLst>
      <p:ext uri="{BB962C8B-B14F-4D97-AF65-F5344CB8AC3E}">
        <p14:creationId xmlns:p14="http://schemas.microsoft.com/office/powerpoint/2010/main" xmlns="" val="920904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9</a:t>
            </a:fld>
            <a:endParaRPr lang="zh-CN" altLang="en-US"/>
          </a:p>
        </p:txBody>
      </p:sp>
    </p:spTree>
    <p:extLst>
      <p:ext uri="{BB962C8B-B14F-4D97-AF65-F5344CB8AC3E}">
        <p14:creationId xmlns:p14="http://schemas.microsoft.com/office/powerpoint/2010/main" xmlns="" val="1988967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10</a:t>
            </a:fld>
            <a:endParaRPr lang="zh-CN" altLang="en-US"/>
          </a:p>
        </p:txBody>
      </p:sp>
    </p:spTree>
    <p:extLst>
      <p:ext uri="{BB962C8B-B14F-4D97-AF65-F5344CB8AC3E}">
        <p14:creationId xmlns:p14="http://schemas.microsoft.com/office/powerpoint/2010/main" xmlns="" val="810271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11</a:t>
            </a:fld>
            <a:endParaRPr lang="zh-CN" altLang="en-US"/>
          </a:p>
        </p:txBody>
      </p:sp>
    </p:spTree>
    <p:extLst>
      <p:ext uri="{BB962C8B-B14F-4D97-AF65-F5344CB8AC3E}">
        <p14:creationId xmlns:p14="http://schemas.microsoft.com/office/powerpoint/2010/main" xmlns="" val="596551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12</a:t>
            </a:fld>
            <a:endParaRPr lang="zh-CN" altLang="en-US"/>
          </a:p>
        </p:txBody>
      </p:sp>
    </p:spTree>
    <p:extLst>
      <p:ext uri="{BB962C8B-B14F-4D97-AF65-F5344CB8AC3E}">
        <p14:creationId xmlns:p14="http://schemas.microsoft.com/office/powerpoint/2010/main" xmlns="" val="2448603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13</a:t>
            </a:fld>
            <a:endParaRPr lang="zh-CN" altLang="en-US"/>
          </a:p>
        </p:txBody>
      </p:sp>
    </p:spTree>
    <p:extLst>
      <p:ext uri="{BB962C8B-B14F-4D97-AF65-F5344CB8AC3E}">
        <p14:creationId xmlns:p14="http://schemas.microsoft.com/office/powerpoint/2010/main" xmlns="" val="1925450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14</a:t>
            </a:fld>
            <a:endParaRPr lang="zh-CN" altLang="en-US"/>
          </a:p>
        </p:txBody>
      </p:sp>
    </p:spTree>
    <p:extLst>
      <p:ext uri="{BB962C8B-B14F-4D97-AF65-F5344CB8AC3E}">
        <p14:creationId xmlns:p14="http://schemas.microsoft.com/office/powerpoint/2010/main" xmlns="" val="3148230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15</a:t>
            </a:fld>
            <a:endParaRPr lang="zh-CN" altLang="en-US"/>
          </a:p>
        </p:txBody>
      </p:sp>
    </p:spTree>
    <p:extLst>
      <p:ext uri="{BB962C8B-B14F-4D97-AF65-F5344CB8AC3E}">
        <p14:creationId xmlns:p14="http://schemas.microsoft.com/office/powerpoint/2010/main" xmlns="" val="2324681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16</a:t>
            </a:fld>
            <a:endParaRPr lang="zh-CN" altLang="en-US"/>
          </a:p>
        </p:txBody>
      </p:sp>
    </p:spTree>
    <p:extLst>
      <p:ext uri="{BB962C8B-B14F-4D97-AF65-F5344CB8AC3E}">
        <p14:creationId xmlns:p14="http://schemas.microsoft.com/office/powerpoint/2010/main" xmlns="" val="739223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ABFE7A-CB82-4A69-B741-9F78CC92ED03}" type="slidenum">
              <a:rPr lang="zh-CN" altLang="en-US" smtClean="0"/>
              <a:pPr/>
              <a:t>17</a:t>
            </a:fld>
            <a:endParaRPr lang="zh-CN" altLang="en-US"/>
          </a:p>
        </p:txBody>
      </p:sp>
    </p:spTree>
    <p:extLst>
      <p:ext uri="{BB962C8B-B14F-4D97-AF65-F5344CB8AC3E}">
        <p14:creationId xmlns:p14="http://schemas.microsoft.com/office/powerpoint/2010/main" xmlns="" val="3906859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ABFE7A-CB82-4A69-B741-9F78CC92ED03}" type="slidenum">
              <a:rPr lang="zh-CN" altLang="en-US" smtClean="0"/>
              <a:pPr/>
              <a:t>18</a:t>
            </a:fld>
            <a:endParaRPr lang="zh-CN" altLang="en-US"/>
          </a:p>
        </p:txBody>
      </p:sp>
    </p:spTree>
    <p:extLst>
      <p:ext uri="{BB962C8B-B14F-4D97-AF65-F5344CB8AC3E}">
        <p14:creationId xmlns:p14="http://schemas.microsoft.com/office/powerpoint/2010/main" xmlns="" val="3427322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19</a:t>
            </a:fld>
            <a:endParaRPr lang="zh-CN" altLang="en-US"/>
          </a:p>
        </p:txBody>
      </p:sp>
    </p:spTree>
    <p:extLst>
      <p:ext uri="{BB962C8B-B14F-4D97-AF65-F5344CB8AC3E}">
        <p14:creationId xmlns:p14="http://schemas.microsoft.com/office/powerpoint/2010/main" xmlns="" val="232157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20</a:t>
            </a:fld>
            <a:endParaRPr lang="zh-CN" altLang="en-US"/>
          </a:p>
        </p:txBody>
      </p:sp>
    </p:spTree>
    <p:extLst>
      <p:ext uri="{BB962C8B-B14F-4D97-AF65-F5344CB8AC3E}">
        <p14:creationId xmlns:p14="http://schemas.microsoft.com/office/powerpoint/2010/main" xmlns="" val="939173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21</a:t>
            </a:fld>
            <a:endParaRPr lang="zh-CN" altLang="en-US"/>
          </a:p>
        </p:txBody>
      </p:sp>
    </p:spTree>
    <p:extLst>
      <p:ext uri="{BB962C8B-B14F-4D97-AF65-F5344CB8AC3E}">
        <p14:creationId xmlns:p14="http://schemas.microsoft.com/office/powerpoint/2010/main" xmlns="" val="416029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22</a:t>
            </a:fld>
            <a:endParaRPr lang="zh-CN" altLang="en-US"/>
          </a:p>
        </p:txBody>
      </p:sp>
    </p:spTree>
    <p:extLst>
      <p:ext uri="{BB962C8B-B14F-4D97-AF65-F5344CB8AC3E}">
        <p14:creationId xmlns:p14="http://schemas.microsoft.com/office/powerpoint/2010/main" xmlns="" val="4254099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23</a:t>
            </a:fld>
            <a:endParaRPr lang="zh-CN" altLang="en-US"/>
          </a:p>
        </p:txBody>
      </p:sp>
    </p:spTree>
    <p:extLst>
      <p:ext uri="{BB962C8B-B14F-4D97-AF65-F5344CB8AC3E}">
        <p14:creationId xmlns:p14="http://schemas.microsoft.com/office/powerpoint/2010/main" xmlns="" val="1441936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24</a:t>
            </a:fld>
            <a:endParaRPr lang="zh-CN" altLang="en-US"/>
          </a:p>
        </p:txBody>
      </p:sp>
    </p:spTree>
    <p:extLst>
      <p:ext uri="{BB962C8B-B14F-4D97-AF65-F5344CB8AC3E}">
        <p14:creationId xmlns:p14="http://schemas.microsoft.com/office/powerpoint/2010/main" xmlns="" val="859591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25</a:t>
            </a:fld>
            <a:endParaRPr lang="zh-CN" altLang="en-US"/>
          </a:p>
        </p:txBody>
      </p:sp>
    </p:spTree>
    <p:extLst>
      <p:ext uri="{BB962C8B-B14F-4D97-AF65-F5344CB8AC3E}">
        <p14:creationId xmlns:p14="http://schemas.microsoft.com/office/powerpoint/2010/main" xmlns="" val="675731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26</a:t>
            </a:fld>
            <a:endParaRPr lang="zh-CN" altLang="en-US"/>
          </a:p>
        </p:txBody>
      </p:sp>
    </p:spTree>
    <p:extLst>
      <p:ext uri="{BB962C8B-B14F-4D97-AF65-F5344CB8AC3E}">
        <p14:creationId xmlns:p14="http://schemas.microsoft.com/office/powerpoint/2010/main" xmlns="" val="2328402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27</a:t>
            </a:fld>
            <a:endParaRPr lang="zh-CN" altLang="en-US"/>
          </a:p>
        </p:txBody>
      </p:sp>
    </p:spTree>
    <p:extLst>
      <p:ext uri="{BB962C8B-B14F-4D97-AF65-F5344CB8AC3E}">
        <p14:creationId xmlns:p14="http://schemas.microsoft.com/office/powerpoint/2010/main" xmlns="" val="3842717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28</a:t>
            </a:fld>
            <a:endParaRPr lang="zh-CN" altLang="en-US"/>
          </a:p>
        </p:txBody>
      </p:sp>
    </p:spTree>
    <p:extLst>
      <p:ext uri="{BB962C8B-B14F-4D97-AF65-F5344CB8AC3E}">
        <p14:creationId xmlns:p14="http://schemas.microsoft.com/office/powerpoint/2010/main" xmlns="" val="2717868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29</a:t>
            </a:fld>
            <a:endParaRPr lang="zh-CN" altLang="en-US"/>
          </a:p>
        </p:txBody>
      </p:sp>
    </p:spTree>
    <p:extLst>
      <p:ext uri="{BB962C8B-B14F-4D97-AF65-F5344CB8AC3E}">
        <p14:creationId xmlns:p14="http://schemas.microsoft.com/office/powerpoint/2010/main" xmlns="" val="2079557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30</a:t>
            </a:fld>
            <a:endParaRPr lang="zh-CN" altLang="en-US"/>
          </a:p>
        </p:txBody>
      </p:sp>
    </p:spTree>
    <p:extLst>
      <p:ext uri="{BB962C8B-B14F-4D97-AF65-F5344CB8AC3E}">
        <p14:creationId xmlns:p14="http://schemas.microsoft.com/office/powerpoint/2010/main" xmlns="" val="2796469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31</a:t>
            </a:fld>
            <a:endParaRPr lang="zh-CN" altLang="en-US"/>
          </a:p>
        </p:txBody>
      </p:sp>
    </p:spTree>
    <p:extLst>
      <p:ext uri="{BB962C8B-B14F-4D97-AF65-F5344CB8AC3E}">
        <p14:creationId xmlns:p14="http://schemas.microsoft.com/office/powerpoint/2010/main" xmlns="" val="2046544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277643" y="419101"/>
            <a:ext cx="7290518" cy="683927"/>
          </a:xfrm>
          <a:prstGeom prst="rect">
            <a:avLst/>
          </a:prstGeom>
        </p:spPr>
        <p:txBody>
          <a:bodyPr>
            <a:normAutofit/>
          </a:bodyPr>
          <a:lstStyle>
            <a:lvl1pPr algn="ctr">
              <a:defRPr sz="3600" b="0">
                <a:solidFill>
                  <a:schemeClr val="bg1">
                    <a:lumMod val="50000"/>
                  </a:schemeClr>
                </a:solidFill>
                <a:effectLst/>
                <a:latin typeface="+mj-ea"/>
                <a:ea typeface="+mj-ea"/>
              </a:defRPr>
            </a:lvl1pPr>
          </a:lstStyle>
          <a:p>
            <a:r>
              <a:rPr lang="zh-CN" altLang="en-US" dirty="0" smtClean="0"/>
              <a:t>单击此处编辑母版标题样式</a:t>
            </a:r>
            <a:endParaRPr lang="zh-CN" altLang="en-US" dirty="0"/>
          </a:p>
        </p:txBody>
      </p:sp>
      <p:grpSp>
        <p:nvGrpSpPr>
          <p:cNvPr id="7" name="组合 6"/>
          <p:cNvGrpSpPr/>
          <p:nvPr userDrawn="1"/>
        </p:nvGrpSpPr>
        <p:grpSpPr>
          <a:xfrm>
            <a:off x="3118554" y="1096995"/>
            <a:ext cx="5956093" cy="31432"/>
            <a:chOff x="3060700" y="4724400"/>
            <a:chExt cx="5955507" cy="31432"/>
          </a:xfrm>
        </p:grpSpPr>
        <p:cxnSp>
          <p:nvCxnSpPr>
            <p:cNvPr id="8" name="直接连接符 7"/>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EAF6"/>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4992" y="0"/>
            <a:ext cx="12182373"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9pPr>
    </p:bodyStyle>
    <p:otherStyle>
      <a:defPPr>
        <a:defRPr lang="zh-CN"/>
      </a:defPPr>
      <a:lvl1pPr marL="0" algn="l" defTabSz="914400" rtl="0" eaLnBrk="1" latinLnBrk="0" hangingPunct="1">
        <a:defRPr sz="1865" kern="1200">
          <a:solidFill>
            <a:schemeClr val="tx1"/>
          </a:solidFill>
          <a:latin typeface="+mn-lt"/>
          <a:ea typeface="+mn-ea"/>
          <a:cs typeface="+mn-cs"/>
        </a:defRPr>
      </a:lvl1pPr>
      <a:lvl2pPr marL="457200" algn="l" defTabSz="914400" rtl="0" eaLnBrk="1" latinLnBrk="0" hangingPunct="1">
        <a:defRPr sz="1865" kern="1200">
          <a:solidFill>
            <a:schemeClr val="tx1"/>
          </a:solidFill>
          <a:latin typeface="+mn-lt"/>
          <a:ea typeface="+mn-ea"/>
          <a:cs typeface="+mn-cs"/>
        </a:defRPr>
      </a:lvl2pPr>
      <a:lvl3pPr marL="914400" algn="l" defTabSz="914400" rtl="0" eaLnBrk="1" latinLnBrk="0" hangingPunct="1">
        <a:defRPr sz="1865" kern="1200">
          <a:solidFill>
            <a:schemeClr val="tx1"/>
          </a:solidFill>
          <a:latin typeface="+mn-lt"/>
          <a:ea typeface="+mn-ea"/>
          <a:cs typeface="+mn-cs"/>
        </a:defRPr>
      </a:lvl3pPr>
      <a:lvl4pPr marL="1371600" algn="l" defTabSz="914400" rtl="0" eaLnBrk="1" latinLnBrk="0" hangingPunct="1">
        <a:defRPr sz="1865" kern="1200">
          <a:solidFill>
            <a:schemeClr val="tx1"/>
          </a:solidFill>
          <a:latin typeface="+mn-lt"/>
          <a:ea typeface="+mn-ea"/>
          <a:cs typeface="+mn-cs"/>
        </a:defRPr>
      </a:lvl4pPr>
      <a:lvl5pPr marL="1828800" algn="l" defTabSz="914400" rtl="0" eaLnBrk="1" latinLnBrk="0" hangingPunct="1">
        <a:defRPr sz="1865" kern="1200">
          <a:solidFill>
            <a:schemeClr val="tx1"/>
          </a:solidFill>
          <a:latin typeface="+mn-lt"/>
          <a:ea typeface="+mn-ea"/>
          <a:cs typeface="+mn-cs"/>
        </a:defRPr>
      </a:lvl5pPr>
      <a:lvl6pPr marL="2286000" algn="l" defTabSz="914400" rtl="0" eaLnBrk="1" latinLnBrk="0" hangingPunct="1">
        <a:defRPr sz="1865" kern="1200">
          <a:solidFill>
            <a:schemeClr val="tx1"/>
          </a:solidFill>
          <a:latin typeface="+mn-lt"/>
          <a:ea typeface="+mn-ea"/>
          <a:cs typeface="+mn-cs"/>
        </a:defRPr>
      </a:lvl6pPr>
      <a:lvl7pPr marL="2743200" algn="l" defTabSz="914400" rtl="0" eaLnBrk="1" latinLnBrk="0" hangingPunct="1">
        <a:defRPr sz="1865" kern="1200">
          <a:solidFill>
            <a:schemeClr val="tx1"/>
          </a:solidFill>
          <a:latin typeface="+mn-lt"/>
          <a:ea typeface="+mn-ea"/>
          <a:cs typeface="+mn-cs"/>
        </a:defRPr>
      </a:lvl7pPr>
      <a:lvl8pPr marL="3200400" algn="l" defTabSz="914400" rtl="0" eaLnBrk="1" latinLnBrk="0" hangingPunct="1">
        <a:defRPr sz="1865" kern="1200">
          <a:solidFill>
            <a:schemeClr val="tx1"/>
          </a:solidFill>
          <a:latin typeface="+mn-lt"/>
          <a:ea typeface="+mn-ea"/>
          <a:cs typeface="+mn-cs"/>
        </a:defRPr>
      </a:lvl8pPr>
      <a:lvl9pPr marL="3657600" algn="l" defTabSz="914400" rtl="0" eaLnBrk="1" latinLnBrk="0" hangingPunct="1">
        <a:defRPr sz="18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10.xml"/><Relationship Id="rId7"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gif"/><Relationship Id="rId5" Type="http://schemas.openxmlformats.org/officeDocument/2006/relationships/image" Target="../media/image26.gif"/><Relationship Id="rId4" Type="http://schemas.openxmlformats.org/officeDocument/2006/relationships/image" Target="../media/image25.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2" name="图片 1" descr="d432003f4ef60604d400f9db7df54915"/>
          <p:cNvPicPr>
            <a:picLocks noChangeAspect="1"/>
          </p:cNvPicPr>
          <p:nvPr/>
        </p:nvPicPr>
        <p:blipFill>
          <a:blip r:embed="rId4" cstate="print"/>
          <a:stretch>
            <a:fillRect/>
          </a:stretch>
        </p:blipFill>
        <p:spPr>
          <a:xfrm>
            <a:off x="1665605" y="306705"/>
            <a:ext cx="8605520" cy="4498975"/>
          </a:xfrm>
          <a:prstGeom prst="rect">
            <a:avLst/>
          </a:prstGeom>
        </p:spPr>
      </p:pic>
      <p:sp>
        <p:nvSpPr>
          <p:cNvPr id="3" name="TextBox 22"/>
          <p:cNvSpPr txBox="1"/>
          <p:nvPr/>
        </p:nvSpPr>
        <p:spPr>
          <a:xfrm>
            <a:off x="3703955" y="3830320"/>
            <a:ext cx="5575847" cy="696993"/>
          </a:xfrm>
          <a:prstGeom prst="rect">
            <a:avLst/>
          </a:prstGeom>
          <a:noFill/>
        </p:spPr>
        <p:txBody>
          <a:bodyPr wrap="square" lIns="80652" tIns="40326" rIns="80652" bIns="40326" rtlCol="0">
            <a:spAutoFit/>
          </a:bodyPr>
          <a:lstStyle/>
          <a:p>
            <a:pPr algn="dist"/>
            <a:r>
              <a:rPr lang="zh-CN" altLang="en-US" sz="4000" b="1" dirty="0">
                <a:solidFill>
                  <a:schemeClr val="tx1"/>
                </a:solidFill>
                <a:latin typeface="思源黑体 CN Bold" pitchFamily="34" charset="-122"/>
                <a:ea typeface="思源黑体 CN Bold" pitchFamily="34" charset="-122"/>
              </a:rPr>
              <a:t>开学典礼通用</a:t>
            </a:r>
            <a:r>
              <a:rPr lang="en-US" altLang="zh-CN" sz="4000" b="1" dirty="0">
                <a:solidFill>
                  <a:schemeClr val="tx1"/>
                </a:solidFill>
                <a:latin typeface="思源黑体 CN Bold" pitchFamily="34" charset="-122"/>
                <a:ea typeface="思源黑体 CN Bold" pitchFamily="34" charset="-122"/>
              </a:rPr>
              <a:t>PPT</a:t>
            </a:r>
            <a:r>
              <a:rPr lang="zh-CN" altLang="en-US" sz="4000" b="1" dirty="0">
                <a:solidFill>
                  <a:schemeClr val="tx1"/>
                </a:solidFill>
                <a:latin typeface="思源黑体 CN Bold" pitchFamily="34" charset="-122"/>
                <a:ea typeface="思源黑体 CN Bold" pitchFamily="34" charset="-122"/>
              </a:rPr>
              <a:t>模板</a:t>
            </a:r>
          </a:p>
        </p:txBody>
      </p:sp>
      <p:sp>
        <p:nvSpPr>
          <p:cNvPr id="30" name="TextBox 111"/>
          <p:cNvSpPr txBox="1"/>
          <p:nvPr/>
        </p:nvSpPr>
        <p:spPr>
          <a:xfrm>
            <a:off x="5198827" y="4527313"/>
            <a:ext cx="2541886" cy="646331"/>
          </a:xfrm>
          <a:prstGeom prst="rect">
            <a:avLst/>
          </a:prstGeom>
          <a:noFill/>
        </p:spPr>
        <p:txBody>
          <a:bodyPr wrap="square" rtlCol="0">
            <a:spAutoFit/>
          </a:bodyPr>
          <a:lstStyle/>
          <a:p>
            <a:r>
              <a:rPr lang="zh-CN" altLang="en-US" sz="1800" dirty="0">
                <a:latin typeface="微软雅黑" panose="020B0503020204020204" pitchFamily="34" charset="-122"/>
                <a:ea typeface="微软雅黑" panose="020B0503020204020204" pitchFamily="34" charset="-122"/>
              </a:rPr>
              <a:t>汇报人</a:t>
            </a:r>
            <a:r>
              <a:rPr lang="en-US" altLang="zh-CN" sz="1800" dirty="0" smtClean="0">
                <a:latin typeface="微软雅黑" panose="020B0503020204020204" pitchFamily="34" charset="-122"/>
                <a:ea typeface="微软雅黑" panose="020B0503020204020204" pitchFamily="34" charset="-122"/>
              </a:rPr>
              <a:t>:PPT  </a:t>
            </a:r>
            <a:endParaRPr lang="zh-CN" altLang="en-US"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汇报时间</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年</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月</a:t>
            </a:r>
            <a:endParaRPr lang="en-US" altLang="zh-CN" sz="1800" dirty="0">
              <a:solidFill>
                <a:schemeClr val="tx1"/>
              </a:solidFill>
              <a:latin typeface="微软雅黑" panose="020B0503020204020204" pitchFamily="34" charset="-122"/>
              <a:ea typeface="微软雅黑" panose="020B0503020204020204" pitchFamily="34" charset="-122"/>
            </a:endParaRPr>
          </a:p>
        </p:txBody>
      </p:sp>
      <p:sp>
        <p:nvSpPr>
          <p:cNvPr id="31" name="TextBox 111"/>
          <p:cNvSpPr txBox="1"/>
          <p:nvPr/>
        </p:nvSpPr>
        <p:spPr>
          <a:xfrm>
            <a:off x="10144125" y="532765"/>
            <a:ext cx="1812290" cy="701040"/>
          </a:xfrm>
          <a:prstGeom prst="rect">
            <a:avLst/>
          </a:prstGeom>
          <a:noFill/>
        </p:spPr>
        <p:txBody>
          <a:bodyPr wrap="square" rtlCol="0">
            <a:spAutoFit/>
          </a:bodyPr>
          <a:lstStyle/>
          <a:p>
            <a:pPr algn="l"/>
            <a:r>
              <a:rPr lang="en-US" altLang="zh-CN" sz="4000" dirty="0">
                <a:solidFill>
                  <a:schemeClr val="bg1"/>
                </a:solidFill>
                <a:latin typeface="华文中宋" panose="02010600040101010101" charset="-122"/>
                <a:ea typeface="华文中宋" panose="02010600040101010101" charset="-122"/>
              </a:rPr>
              <a:t>LOGO</a:t>
            </a:r>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iterate type="lt">
                                    <p:tmPct val="1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 name="圆角矩形 1"/>
          <p:cNvSpPr/>
          <p:nvPr/>
        </p:nvSpPr>
        <p:spPr>
          <a:xfrm>
            <a:off x="1426502" y="1476567"/>
            <a:ext cx="9409045" cy="3840427"/>
          </a:xfrm>
          <a:prstGeom prst="roundRect">
            <a:avLst>
              <a:gd name="adj" fmla="val 9960"/>
            </a:avLst>
          </a:prstGeom>
          <a:gradFill>
            <a:gsLst>
              <a:gs pos="0">
                <a:schemeClr val="accent1">
                  <a:lumMod val="75000"/>
                </a:schemeClr>
              </a:gs>
              <a:gs pos="100000">
                <a:schemeClr val="accent1"/>
              </a:gs>
            </a:gsLst>
            <a:lin ang="5400000" scaled="0"/>
          </a:gradFill>
          <a:ln w="25400" cap="flat" cmpd="sng" algn="ctr">
            <a:gradFill>
              <a:gsLst>
                <a:gs pos="0">
                  <a:schemeClr val="accent1"/>
                </a:gs>
                <a:gs pos="100000">
                  <a:schemeClr val="accent1">
                    <a:lumMod val="75000"/>
                  </a:schemeClr>
                </a:gs>
              </a:gsLst>
              <a:lin ang="5400000" scaled="0"/>
            </a:gradFill>
            <a:prstDash val="solid"/>
          </a:ln>
          <a:effectLst>
            <a:outerShdw blurRad="228600" dist="228600" dir="5400000" algn="t" rotWithShape="0">
              <a:prstClr val="black">
                <a:alpha val="30000"/>
              </a:prstClr>
            </a:out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3" name="圆角矩形 2"/>
          <p:cNvSpPr/>
          <p:nvPr/>
        </p:nvSpPr>
        <p:spPr>
          <a:xfrm>
            <a:off x="1714534" y="1764599"/>
            <a:ext cx="8832981" cy="3168352"/>
          </a:xfrm>
          <a:prstGeom prst="roundRect">
            <a:avLst/>
          </a:prstGeom>
          <a:solidFill>
            <a:sysClr val="window" lastClr="FFFFFF"/>
          </a:solidFill>
          <a:ln w="25400" cap="flat" cmpd="sng" algn="ctr">
            <a:solidFill>
              <a:sysClr val="window" lastClr="FFFFFF">
                <a:lumMod val="95000"/>
              </a:sysClr>
            </a:solidFill>
            <a:prstDash val="solid"/>
          </a:ln>
          <a:effectLst>
            <a:outerShdw blurRad="279400" dist="101600" dir="5400000" algn="t" rotWithShape="0">
              <a:prstClr val="black">
                <a:alpha val="34000"/>
              </a:prstClr>
            </a:out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4" name="TextBox 3"/>
          <p:cNvSpPr txBox="1"/>
          <p:nvPr/>
        </p:nvSpPr>
        <p:spPr>
          <a:xfrm>
            <a:off x="1948008" y="2722987"/>
            <a:ext cx="1716193" cy="158559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zh-CN" altLang="en-US" sz="5335" b="1" i="0" u="none" strike="noStrike" kern="0" cap="none" spc="0" normalizeH="0" baseline="0" noProof="0" smtClean="0">
                <a:ln w="18415" cmpd="sng">
                  <a:noFill/>
                  <a:prstDash val="solid"/>
                </a:ln>
                <a:solidFill>
                  <a:schemeClr val="tx1">
                    <a:lumMod val="65000"/>
                    <a:lumOff val="35000"/>
                  </a:schemeClr>
                </a:solidFill>
                <a:effectLst/>
                <a:uLnTx/>
                <a:uFillTx/>
                <a:latin typeface="Agency FB" pitchFamily="34" charset="0"/>
                <a:ea typeface="微软雅黑" panose="020B0503020204020204" charset="-122"/>
              </a:rPr>
              <a:t>前</a:t>
            </a:r>
          </a:p>
          <a:p>
            <a:pPr marL="0" marR="0" lvl="0" indent="0" algn="ctr" defTabSz="914400" eaLnBrk="1" fontAlgn="auto" latinLnBrk="0" hangingPunct="1">
              <a:lnSpc>
                <a:spcPct val="80000"/>
              </a:lnSpc>
              <a:spcBef>
                <a:spcPts val="0"/>
              </a:spcBef>
              <a:spcAft>
                <a:spcPts val="0"/>
              </a:spcAft>
              <a:buClrTx/>
              <a:buSzTx/>
              <a:buFontTx/>
              <a:buNone/>
              <a:defRPr/>
            </a:pPr>
            <a:r>
              <a:rPr kumimoji="0" lang="zh-CN" altLang="en-US" sz="5335" b="1" i="0" u="none" strike="noStrike" kern="0" cap="none" spc="0" normalizeH="0" baseline="0" noProof="0" smtClean="0">
                <a:ln w="18415" cmpd="sng">
                  <a:noFill/>
                  <a:prstDash val="solid"/>
                </a:ln>
                <a:solidFill>
                  <a:schemeClr val="tx1">
                    <a:lumMod val="65000"/>
                    <a:lumOff val="35000"/>
                  </a:schemeClr>
                </a:solidFill>
                <a:effectLst/>
                <a:uLnTx/>
                <a:uFillTx/>
                <a:latin typeface="Agency FB" pitchFamily="34" charset="0"/>
                <a:ea typeface="微软雅黑" panose="020B0503020204020204" charset="-122"/>
              </a:rPr>
              <a:t>言</a:t>
            </a:r>
            <a:endParaRPr kumimoji="0" lang="zh-CN" altLang="en-US" sz="5335" b="1" i="0" u="none" strike="noStrike" kern="0" cap="none" spc="0" normalizeH="0" baseline="0" noProof="0" dirty="0">
              <a:ln w="18415" cmpd="sng">
                <a:noFill/>
                <a:prstDash val="solid"/>
              </a:ln>
              <a:solidFill>
                <a:schemeClr val="tx1">
                  <a:lumMod val="65000"/>
                  <a:lumOff val="35000"/>
                </a:schemeClr>
              </a:solidFill>
              <a:effectLst/>
              <a:uLnTx/>
              <a:uFillTx/>
              <a:latin typeface="Agency FB" pitchFamily="34" charset="0"/>
              <a:ea typeface="微软雅黑" panose="020B0503020204020204" charset="-122"/>
            </a:endParaRPr>
          </a:p>
        </p:txBody>
      </p:sp>
      <p:sp>
        <p:nvSpPr>
          <p:cNvPr id="5" name="TextBox 4"/>
          <p:cNvSpPr txBox="1"/>
          <p:nvPr/>
        </p:nvSpPr>
        <p:spPr>
          <a:xfrm>
            <a:off x="3636645" y="2740660"/>
            <a:ext cx="6005830" cy="1799590"/>
          </a:xfrm>
          <a:prstGeom prst="rect">
            <a:avLst/>
          </a:prstGeom>
          <a:noFill/>
        </p:spPr>
        <p:txBody>
          <a:bodyPr wrap="square" rtlCol="0">
            <a:spAutoFit/>
          </a:bodyPr>
          <a:lstStyle/>
          <a:p>
            <a:pPr algn="just">
              <a:lnSpc>
                <a:spcPct val="120000"/>
              </a:lnSpc>
              <a:defRPr/>
            </a:pPr>
            <a:r>
              <a:rPr lang="zh-CN" altLang="en-US" sz="1865" kern="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865" kern="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endParaRPr>
          </a:p>
        </p:txBody>
      </p:sp>
      <p:grpSp>
        <p:nvGrpSpPr>
          <p:cNvPr id="6" name="组合 5"/>
          <p:cNvGrpSpPr/>
          <p:nvPr/>
        </p:nvGrpSpPr>
        <p:grpSpPr>
          <a:xfrm>
            <a:off x="6624595" y="720847"/>
            <a:ext cx="1495537" cy="1493696"/>
            <a:chOff x="5086194" y="612599"/>
            <a:chExt cx="1121653" cy="1120272"/>
          </a:xfrm>
        </p:grpSpPr>
        <p:sp>
          <p:nvSpPr>
            <p:cNvPr id="7" name="Freeform 5"/>
            <p:cNvSpPr/>
            <p:nvPr/>
          </p:nvSpPr>
          <p:spPr bwMode="auto">
            <a:xfrm>
              <a:off x="5086194" y="612599"/>
              <a:ext cx="1121653" cy="1120272"/>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27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mn-lt"/>
                <a:ea typeface="+mn-ea"/>
              </a:endParaRPr>
            </a:p>
          </p:txBody>
        </p:sp>
        <p:sp>
          <p:nvSpPr>
            <p:cNvPr id="8" name="椭圆 7"/>
            <p:cNvSpPr/>
            <p:nvPr/>
          </p:nvSpPr>
          <p:spPr>
            <a:xfrm>
              <a:off x="5259368" y="791736"/>
              <a:ext cx="775306" cy="775306"/>
            </a:xfrm>
            <a:prstGeom prst="ellipse">
              <a:avLst/>
            </a:prstGeom>
            <a:blipFill dpi="0" rotWithShape="1">
              <a:blip r:embed="rId4" cstate="print"/>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grpSp>
        <p:nvGrpSpPr>
          <p:cNvPr id="9" name="组合 8"/>
          <p:cNvGrpSpPr/>
          <p:nvPr/>
        </p:nvGrpSpPr>
        <p:grpSpPr>
          <a:xfrm>
            <a:off x="8273862" y="504084"/>
            <a:ext cx="1998181" cy="1996800"/>
            <a:chOff x="6323144" y="450027"/>
            <a:chExt cx="1498636" cy="1497600"/>
          </a:xfrm>
        </p:grpSpPr>
        <p:sp>
          <p:nvSpPr>
            <p:cNvPr id="10" name="Freeform 5"/>
            <p:cNvSpPr/>
            <p:nvPr/>
          </p:nvSpPr>
          <p:spPr bwMode="auto">
            <a:xfrm>
              <a:off x="6323144" y="450027"/>
              <a:ext cx="1498636" cy="149760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27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lt1"/>
                </a:solidFill>
                <a:latin typeface="+mn-lt"/>
                <a:ea typeface="+mn-ea"/>
              </a:endParaRPr>
            </a:p>
          </p:txBody>
        </p:sp>
        <p:sp>
          <p:nvSpPr>
            <p:cNvPr id="11" name="椭圆 10"/>
            <p:cNvSpPr/>
            <p:nvPr/>
          </p:nvSpPr>
          <p:spPr>
            <a:xfrm>
              <a:off x="6529748" y="636675"/>
              <a:ext cx="1085428" cy="1085428"/>
            </a:xfrm>
            <a:prstGeom prst="ellipse">
              <a:avLst/>
            </a:prstGeom>
            <a:blipFill dpi="0" rotWithShape="1">
              <a:blip r:embed="rId5" cstate="print"/>
              <a:srcRect/>
              <a:stretch>
                <a:fillRect l="-9965" r="-47089"/>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12" name="圆角矩形 11"/>
          <p:cNvSpPr/>
          <p:nvPr/>
        </p:nvSpPr>
        <p:spPr>
          <a:xfrm>
            <a:off x="11024288" y="4756308"/>
            <a:ext cx="427607" cy="427452"/>
          </a:xfrm>
          <a:prstGeom prst="roundRect">
            <a:avLst/>
          </a:prstGeom>
          <a:gradFill flip="none" rotWithShape="1">
            <a:gsLst>
              <a:gs pos="0">
                <a:schemeClr val="accent3">
                  <a:lumMod val="75000"/>
                </a:schemeClr>
              </a:gs>
              <a:gs pos="100000">
                <a:schemeClr val="accent3"/>
              </a:gs>
            </a:gsLst>
            <a:lin ang="2700000" scaled="1"/>
            <a:tileRect/>
          </a:gradFill>
          <a:ln w="25400">
            <a:gradFill flip="none" rotWithShape="1">
              <a:gsLst>
                <a:gs pos="100000">
                  <a:schemeClr val="accent3"/>
                </a:gs>
                <a:gs pos="0">
                  <a:schemeClr val="accent3">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3" name="圆角矩形 53"/>
          <p:cNvSpPr/>
          <p:nvPr/>
        </p:nvSpPr>
        <p:spPr>
          <a:xfrm>
            <a:off x="11422076" y="5315079"/>
            <a:ext cx="267699" cy="268043"/>
          </a:xfrm>
          <a:prstGeom prst="roundRect">
            <a:avLst/>
          </a:prstGeom>
          <a:gradFill flip="none" rotWithShape="1">
            <a:gsLst>
              <a:gs pos="0">
                <a:schemeClr val="accent5">
                  <a:lumMod val="75000"/>
                </a:schemeClr>
              </a:gs>
              <a:gs pos="100000">
                <a:schemeClr val="accent5"/>
              </a:gs>
            </a:gsLst>
            <a:lin ang="2700000" scaled="1"/>
            <a:tileRect/>
          </a:gradFill>
          <a:ln w="25400">
            <a:gradFill flip="none" rotWithShape="1">
              <a:gsLst>
                <a:gs pos="100000">
                  <a:schemeClr val="accent5">
                    <a:lumMod val="75000"/>
                  </a:schemeClr>
                </a:gs>
                <a:gs pos="0">
                  <a:schemeClr val="accent5"/>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4" name="圆角矩形 53"/>
          <p:cNvSpPr/>
          <p:nvPr/>
        </p:nvSpPr>
        <p:spPr>
          <a:xfrm>
            <a:off x="10689510" y="5347161"/>
            <a:ext cx="535397" cy="536087"/>
          </a:xfrm>
          <a:prstGeom prst="roundRect">
            <a:avLst/>
          </a:prstGeom>
          <a:gradFill flip="none" rotWithShape="1">
            <a:gsLst>
              <a:gs pos="0">
                <a:schemeClr val="accent2">
                  <a:lumMod val="75000"/>
                </a:schemeClr>
              </a:gs>
              <a:gs pos="100000">
                <a:schemeClr val="accent2"/>
              </a:gs>
            </a:gsLst>
            <a:lin ang="2700000" scaled="1"/>
            <a:tileRect/>
          </a:gradFill>
          <a:ln w="25400">
            <a:gradFill flip="none" rotWithShape="1">
              <a:gsLst>
                <a:gs pos="100000">
                  <a:schemeClr val="accent2"/>
                </a:gs>
                <a:gs pos="0">
                  <a:schemeClr val="accent2">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5" name="圆角矩形 53"/>
          <p:cNvSpPr/>
          <p:nvPr/>
        </p:nvSpPr>
        <p:spPr>
          <a:xfrm>
            <a:off x="11627432" y="4876777"/>
            <a:ext cx="213212" cy="213725"/>
          </a:xfrm>
          <a:prstGeom prst="roundRect">
            <a:avLst/>
          </a:prstGeom>
          <a:gradFill flip="none" rotWithShape="1">
            <a:gsLst>
              <a:gs pos="0">
                <a:schemeClr val="accent1">
                  <a:lumMod val="75000"/>
                </a:schemeClr>
              </a:gs>
              <a:gs pos="100000">
                <a:schemeClr val="accent1"/>
              </a:gs>
            </a:gsLst>
            <a:lin ang="2700000" scaled="1"/>
            <a:tileRect/>
          </a:gradFill>
          <a:ln w="25400">
            <a:gradFill flip="none" rotWithShape="1">
              <a:gsLst>
                <a:gs pos="100000">
                  <a:schemeClr val="accent1">
                    <a:lumMod val="75000"/>
                  </a:schemeClr>
                </a:gs>
                <a:gs pos="0">
                  <a:schemeClr val="accent1"/>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6" name="圆角矩形 53"/>
          <p:cNvSpPr/>
          <p:nvPr/>
        </p:nvSpPr>
        <p:spPr>
          <a:xfrm>
            <a:off x="11553084" y="4443531"/>
            <a:ext cx="214396" cy="214907"/>
          </a:xfrm>
          <a:prstGeom prst="roundRect">
            <a:avLst/>
          </a:prstGeom>
          <a:gradFill flip="none" rotWithShape="1">
            <a:gsLst>
              <a:gs pos="0">
                <a:schemeClr val="accent4">
                  <a:lumMod val="75000"/>
                </a:schemeClr>
              </a:gs>
              <a:gs pos="100000">
                <a:schemeClr val="accent4"/>
              </a:gs>
            </a:gsLst>
            <a:lin ang="2700000" scaled="1"/>
            <a:tileRect/>
          </a:gradFill>
          <a:ln w="25400">
            <a:gradFill flip="none" rotWithShape="1">
              <a:gsLst>
                <a:gs pos="100000">
                  <a:schemeClr val="accent4">
                    <a:lumMod val="75000"/>
                  </a:schemeClr>
                </a:gs>
                <a:gs pos="0">
                  <a:schemeClr val="accent4"/>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7" name="圆角矩形 53"/>
          <p:cNvSpPr/>
          <p:nvPr/>
        </p:nvSpPr>
        <p:spPr>
          <a:xfrm flipH="1">
            <a:off x="804788" y="4719224"/>
            <a:ext cx="427929" cy="427452"/>
          </a:xfrm>
          <a:prstGeom prst="roundRect">
            <a:avLst/>
          </a:prstGeom>
          <a:gradFill flip="none" rotWithShape="1">
            <a:gsLst>
              <a:gs pos="0">
                <a:schemeClr val="accent3">
                  <a:lumMod val="75000"/>
                </a:schemeClr>
              </a:gs>
              <a:gs pos="100000">
                <a:schemeClr val="accent3"/>
              </a:gs>
            </a:gsLst>
            <a:lin ang="2700000" scaled="1"/>
            <a:tileRect/>
          </a:gradFill>
          <a:ln w="25400">
            <a:gradFill flip="none" rotWithShape="1">
              <a:gsLst>
                <a:gs pos="100000">
                  <a:schemeClr val="accent3"/>
                </a:gs>
                <a:gs pos="0">
                  <a:schemeClr val="accent3">
                    <a:lumMod val="75000"/>
                  </a:schemeClr>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8" name="圆角矩形 53"/>
          <p:cNvSpPr/>
          <p:nvPr/>
        </p:nvSpPr>
        <p:spPr>
          <a:xfrm flipH="1">
            <a:off x="566728" y="5277995"/>
            <a:ext cx="267900" cy="268043"/>
          </a:xfrm>
          <a:prstGeom prst="roundRect">
            <a:avLst/>
          </a:prstGeom>
          <a:gradFill flip="none" rotWithShape="1">
            <a:gsLst>
              <a:gs pos="0">
                <a:schemeClr val="accent5">
                  <a:lumMod val="75000"/>
                </a:schemeClr>
              </a:gs>
              <a:gs pos="100000">
                <a:schemeClr val="accent5"/>
              </a:gs>
            </a:gsLst>
            <a:lin ang="2700000" scaled="1"/>
            <a:tileRect/>
          </a:gradFill>
          <a:ln w="25400">
            <a:gradFill flip="none" rotWithShape="1">
              <a:gsLst>
                <a:gs pos="100000">
                  <a:schemeClr val="accent5">
                    <a:lumMod val="75000"/>
                  </a:schemeClr>
                </a:gs>
                <a:gs pos="0">
                  <a:schemeClr val="accent5"/>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19" name="圆角矩形 53"/>
          <p:cNvSpPr/>
          <p:nvPr/>
        </p:nvSpPr>
        <p:spPr>
          <a:xfrm flipH="1">
            <a:off x="1031947" y="5310077"/>
            <a:ext cx="535800" cy="536087"/>
          </a:xfrm>
          <a:prstGeom prst="roundRect">
            <a:avLst/>
          </a:prstGeom>
          <a:gradFill flip="none" rotWithShape="1">
            <a:gsLst>
              <a:gs pos="0">
                <a:schemeClr val="accent2">
                  <a:lumMod val="75000"/>
                </a:schemeClr>
              </a:gs>
              <a:gs pos="100000">
                <a:schemeClr val="accent2"/>
              </a:gs>
            </a:gsLst>
            <a:lin ang="2700000" scaled="1"/>
            <a:tileRect/>
          </a:gradFill>
          <a:ln w="25400">
            <a:gradFill flip="none" rotWithShape="1">
              <a:gsLst>
                <a:gs pos="100000">
                  <a:schemeClr val="accent2">
                    <a:lumMod val="75000"/>
                  </a:schemeClr>
                </a:gs>
                <a:gs pos="0">
                  <a:schemeClr val="accent2"/>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20" name="圆角矩形 53"/>
          <p:cNvSpPr/>
          <p:nvPr/>
        </p:nvSpPr>
        <p:spPr>
          <a:xfrm flipH="1">
            <a:off x="415747" y="4839693"/>
            <a:ext cx="213372" cy="213725"/>
          </a:xfrm>
          <a:prstGeom prst="roundRect">
            <a:avLst/>
          </a:prstGeom>
          <a:gradFill flip="none" rotWithShape="1">
            <a:gsLst>
              <a:gs pos="0">
                <a:schemeClr val="accent1">
                  <a:lumMod val="75000"/>
                </a:schemeClr>
              </a:gs>
              <a:gs pos="100000">
                <a:schemeClr val="accent1"/>
              </a:gs>
            </a:gsLst>
            <a:lin ang="2700000" scaled="1"/>
            <a:tileRect/>
          </a:gradFill>
          <a:ln w="25400">
            <a:gradFill flip="none" rotWithShape="1">
              <a:gsLst>
                <a:gs pos="100000">
                  <a:schemeClr val="accent1">
                    <a:lumMod val="75000"/>
                  </a:schemeClr>
                </a:gs>
                <a:gs pos="0">
                  <a:schemeClr val="accent1"/>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
        <p:nvSpPr>
          <p:cNvPr id="21" name="圆角矩形 53"/>
          <p:cNvSpPr/>
          <p:nvPr/>
        </p:nvSpPr>
        <p:spPr>
          <a:xfrm flipH="1">
            <a:off x="488966" y="4406447"/>
            <a:ext cx="214557" cy="214907"/>
          </a:xfrm>
          <a:prstGeom prst="roundRect">
            <a:avLst/>
          </a:prstGeom>
          <a:gradFill flip="none" rotWithShape="1">
            <a:gsLst>
              <a:gs pos="0">
                <a:schemeClr val="accent4">
                  <a:lumMod val="75000"/>
                </a:schemeClr>
              </a:gs>
              <a:gs pos="100000">
                <a:schemeClr val="accent4"/>
              </a:gs>
            </a:gsLst>
            <a:lin ang="2700000" scaled="1"/>
            <a:tileRect/>
          </a:gradFill>
          <a:ln w="25400">
            <a:gradFill flip="none" rotWithShape="1">
              <a:gsLst>
                <a:gs pos="100000">
                  <a:schemeClr val="accent4">
                    <a:lumMod val="75000"/>
                  </a:schemeClr>
                </a:gs>
                <a:gs pos="0">
                  <a:schemeClr val="accent4"/>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0-#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1+#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2" presetClass="entr" presetSubtype="1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0-#ppt_w/2"/>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6"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1+#ppt_w/2"/>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7000"/>
                            </p:stCondLst>
                            <p:childTnLst>
                              <p:par>
                                <p:cTn id="82" presetID="47"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1000"/>
                                        <p:tgtEl>
                                          <p:spTgt spid="16"/>
                                        </p:tgtEl>
                                      </p:cBhvr>
                                    </p:animEffect>
                                    <p:anim calcmode="lin" valueType="num">
                                      <p:cBhvr>
                                        <p:cTn id="85" dur="1000" fill="hold"/>
                                        <p:tgtEl>
                                          <p:spTgt spid="16"/>
                                        </p:tgtEl>
                                        <p:attrNameLst>
                                          <p:attrName>ppt_x</p:attrName>
                                        </p:attrNameLst>
                                      </p:cBhvr>
                                      <p:tavLst>
                                        <p:tav tm="0">
                                          <p:val>
                                            <p:strVal val="#ppt_x"/>
                                          </p:val>
                                        </p:tav>
                                        <p:tav tm="100000">
                                          <p:val>
                                            <p:strVal val="#ppt_x"/>
                                          </p:val>
                                        </p:tav>
                                      </p:tavLst>
                                    </p:anim>
                                    <p:anim calcmode="lin" valueType="num">
                                      <p:cBhvr>
                                        <p:cTn id="86" dur="1000" fill="hold"/>
                                        <p:tgtEl>
                                          <p:spTgt spid="16"/>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13" name="图片 12" descr="47"/>
          <p:cNvPicPr>
            <a:picLocks noChangeAspect="1"/>
          </p:cNvPicPr>
          <p:nvPr/>
        </p:nvPicPr>
        <p:blipFill>
          <a:blip r:embed="rId4" cstate="print"/>
          <a:stretch>
            <a:fillRect/>
          </a:stretch>
        </p:blipFill>
        <p:spPr>
          <a:xfrm>
            <a:off x="148590" y="-73025"/>
            <a:ext cx="12532360" cy="2696845"/>
          </a:xfrm>
          <a:prstGeom prst="rect">
            <a:avLst/>
          </a:prstGeom>
        </p:spPr>
      </p:pic>
      <p:sp>
        <p:nvSpPr>
          <p:cNvPr id="35" name="椭圆 34"/>
          <p:cNvSpPr/>
          <p:nvPr/>
        </p:nvSpPr>
        <p:spPr>
          <a:xfrm>
            <a:off x="4934969" y="967335"/>
            <a:ext cx="2375645" cy="2376264"/>
          </a:xfrm>
          <a:prstGeom prst="ellipse">
            <a:avLst/>
          </a:prstGeom>
          <a:gradFill>
            <a:gsLst>
              <a:gs pos="0">
                <a:schemeClr val="accent2">
                  <a:lumMod val="75000"/>
                </a:schemeClr>
              </a:gs>
              <a:gs pos="100000">
                <a:schemeClr val="accent2"/>
              </a:gs>
            </a:gsLst>
            <a:lin ang="5400000" scaled="0"/>
          </a:gradFill>
          <a:ln>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grpSp>
        <p:nvGrpSpPr>
          <p:cNvPr id="36" name="组合 35"/>
          <p:cNvGrpSpPr/>
          <p:nvPr/>
        </p:nvGrpSpPr>
        <p:grpSpPr>
          <a:xfrm>
            <a:off x="5566024" y="1255367"/>
            <a:ext cx="1061792" cy="1025712"/>
            <a:chOff x="5512720" y="2152017"/>
            <a:chExt cx="583915" cy="496874"/>
          </a:xfrm>
        </p:grpSpPr>
        <p:sp>
          <p:nvSpPr>
            <p:cNvPr id="37"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62560" tIns="81280" rIns="162560" bIns="81280" numCol="1" anchor="t" anchorCtr="0" compatLnSpc="1"/>
            <a:lstStyle/>
            <a:p>
              <a:endParaRPr lang="zh-CN" altLang="en-US" sz="2535"/>
            </a:p>
          </p:txBody>
        </p:sp>
        <p:sp>
          <p:nvSpPr>
            <p:cNvPr id="38"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62560" tIns="81280" rIns="162560" bIns="81280" numCol="1" anchor="t" anchorCtr="0" compatLnSpc="1"/>
            <a:lstStyle/>
            <a:p>
              <a:endParaRPr lang="zh-CN" altLang="en-US" sz="2535"/>
            </a:p>
          </p:txBody>
        </p:sp>
      </p:grpSp>
      <p:sp>
        <p:nvSpPr>
          <p:cNvPr id="39" name="标题 4"/>
          <p:cNvSpPr txBox="1"/>
          <p:nvPr/>
        </p:nvSpPr>
        <p:spPr>
          <a:xfrm>
            <a:off x="5510883" y="2390499"/>
            <a:ext cx="1295807" cy="803143"/>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anose="020B0503020204020204" charset="-122"/>
                <a:ea typeface="微软雅黑" panose="020B0503020204020204" charset="-122"/>
              </a:rPr>
              <a:t>目   录</a:t>
            </a:r>
            <a:endParaRPr lang="en-US" altLang="zh-CN" sz="2800" b="1" dirty="0">
              <a:solidFill>
                <a:schemeClr val="bg1"/>
              </a:solidFill>
              <a:latin typeface="微软雅黑" panose="020B0503020204020204" charset="-122"/>
              <a:ea typeface="微软雅黑" panose="020B0503020204020204" charset="-122"/>
            </a:endParaRPr>
          </a:p>
          <a:p>
            <a:pPr algn="l"/>
            <a:r>
              <a:rPr lang="en-US" altLang="zh-CN" sz="1335" b="1" dirty="0">
                <a:solidFill>
                  <a:schemeClr val="bg1"/>
                </a:solidFill>
                <a:latin typeface="微软雅黑" panose="020B0503020204020204" charset="-122"/>
                <a:ea typeface="微软雅黑" panose="020B0503020204020204" charset="-122"/>
              </a:rPr>
              <a:t>CONTENTS</a:t>
            </a:r>
            <a:endParaRPr lang="zh-CN" altLang="en-US" sz="1065" b="1" dirty="0">
              <a:solidFill>
                <a:schemeClr val="bg1"/>
              </a:solidFill>
              <a:latin typeface="微软雅黑" panose="020B0503020204020204" charset="-122"/>
              <a:ea typeface="微软雅黑" panose="020B0503020204020204" charset="-122"/>
            </a:endParaRPr>
          </a:p>
          <a:p>
            <a:pPr algn="l"/>
            <a:endParaRPr lang="en-US" altLang="zh-CN" sz="1335" b="1" dirty="0">
              <a:solidFill>
                <a:schemeClr val="bg1"/>
              </a:solidFill>
              <a:latin typeface="微软雅黑" panose="020B0503020204020204" charset="-122"/>
              <a:ea typeface="微软雅黑" panose="020B0503020204020204" charset="-122"/>
            </a:endParaRPr>
          </a:p>
        </p:txBody>
      </p:sp>
      <p:sp>
        <p:nvSpPr>
          <p:cNvPr id="40" name="椭圆 39"/>
          <p:cNvSpPr/>
          <p:nvPr/>
        </p:nvSpPr>
        <p:spPr>
          <a:xfrm>
            <a:off x="5078948" y="1099163"/>
            <a:ext cx="2099875" cy="2100421"/>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1" name="圆角矩形 40"/>
          <p:cNvSpPr/>
          <p:nvPr/>
        </p:nvSpPr>
        <p:spPr>
          <a:xfrm>
            <a:off x="6469380" y="3557905"/>
            <a:ext cx="3364230" cy="480695"/>
          </a:xfrm>
          <a:prstGeom prst="roundRect">
            <a:avLst>
              <a:gd name="adj" fmla="val 50000"/>
            </a:avLst>
          </a:prstGeom>
          <a:gradFill>
            <a:gsLst>
              <a:gs pos="0">
                <a:schemeClr val="accent3">
                  <a:lumMod val="75000"/>
                </a:schemeClr>
              </a:gs>
              <a:gs pos="100000">
                <a:schemeClr val="accent3"/>
              </a:gs>
            </a:gsLst>
            <a:lin ang="5400000" scaled="0"/>
          </a:gradFill>
          <a:ln>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2" name="椭圆 41"/>
          <p:cNvSpPr/>
          <p:nvPr/>
        </p:nvSpPr>
        <p:spPr>
          <a:xfrm>
            <a:off x="6293079" y="3510391"/>
            <a:ext cx="575915" cy="57606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3" name="标题 4"/>
          <p:cNvSpPr txBox="1"/>
          <p:nvPr/>
        </p:nvSpPr>
        <p:spPr>
          <a:xfrm>
            <a:off x="6293079" y="3551528"/>
            <a:ext cx="575915" cy="49780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chemeClr val="bg1"/>
                </a:solidFill>
                <a:latin typeface="微软雅黑" panose="020B0503020204020204" charset="-122"/>
                <a:ea typeface="微软雅黑" panose="020B0503020204020204" charset="-122"/>
              </a:rPr>
              <a:t>3</a:t>
            </a:r>
            <a:endParaRPr lang="en-US" sz="1335" b="1" dirty="0">
              <a:solidFill>
                <a:schemeClr val="bg1"/>
              </a:solidFill>
              <a:latin typeface="微软雅黑" panose="020B0503020204020204" charset="-122"/>
              <a:ea typeface="微软雅黑" panose="020B0503020204020204" charset="-122"/>
            </a:endParaRPr>
          </a:p>
        </p:txBody>
      </p:sp>
      <p:sp>
        <p:nvSpPr>
          <p:cNvPr id="44" name="标题 4"/>
          <p:cNvSpPr txBox="1"/>
          <p:nvPr/>
        </p:nvSpPr>
        <p:spPr>
          <a:xfrm>
            <a:off x="6864985" y="3549015"/>
            <a:ext cx="2976880" cy="473710"/>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bg1"/>
                </a:solidFill>
                <a:latin typeface="微软雅黑" panose="020B0503020204020204" charset="-122"/>
                <a:ea typeface="微软雅黑" panose="020B0503020204020204" charset="-122"/>
              </a:rPr>
              <a:t>   年度工作概述</a:t>
            </a:r>
            <a:endParaRPr lang="en-US" altLang="zh-CN" sz="1200" b="1" dirty="0">
              <a:solidFill>
                <a:schemeClr val="bg1"/>
              </a:solidFill>
              <a:latin typeface="微软雅黑" panose="020B0503020204020204" charset="-122"/>
              <a:ea typeface="微软雅黑" panose="020B0503020204020204" charset="-122"/>
            </a:endParaRPr>
          </a:p>
        </p:txBody>
      </p:sp>
      <p:sp>
        <p:nvSpPr>
          <p:cNvPr id="45" name="右箭头 44"/>
          <p:cNvSpPr/>
          <p:nvPr/>
        </p:nvSpPr>
        <p:spPr>
          <a:xfrm>
            <a:off x="9238091" y="3691228"/>
            <a:ext cx="287957"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6" name="圆角矩形 45"/>
          <p:cNvSpPr/>
          <p:nvPr/>
        </p:nvSpPr>
        <p:spPr>
          <a:xfrm>
            <a:off x="6469380" y="4596765"/>
            <a:ext cx="3364230" cy="480695"/>
          </a:xfrm>
          <a:prstGeom prst="roundRect">
            <a:avLst>
              <a:gd name="adj" fmla="val 50000"/>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7" name="椭圆 46"/>
          <p:cNvSpPr/>
          <p:nvPr/>
        </p:nvSpPr>
        <p:spPr>
          <a:xfrm>
            <a:off x="6293079" y="4549171"/>
            <a:ext cx="575915" cy="576064"/>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8" name="标题 4"/>
          <p:cNvSpPr txBox="1"/>
          <p:nvPr/>
        </p:nvSpPr>
        <p:spPr>
          <a:xfrm>
            <a:off x="6293079" y="4576337"/>
            <a:ext cx="575915" cy="49780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chemeClr val="bg1"/>
                </a:solidFill>
                <a:latin typeface="微软雅黑" panose="020B0503020204020204" charset="-122"/>
                <a:ea typeface="微软雅黑" panose="020B0503020204020204" charset="-122"/>
              </a:rPr>
              <a:t>4</a:t>
            </a:r>
            <a:endParaRPr lang="en-US" sz="1335" b="1" dirty="0">
              <a:solidFill>
                <a:schemeClr val="bg1"/>
              </a:solidFill>
              <a:latin typeface="微软雅黑" panose="020B0503020204020204" charset="-122"/>
              <a:ea typeface="微软雅黑" panose="020B0503020204020204" charset="-122"/>
            </a:endParaRPr>
          </a:p>
        </p:txBody>
      </p:sp>
      <p:sp>
        <p:nvSpPr>
          <p:cNvPr id="49" name="标题 4"/>
          <p:cNvSpPr txBox="1"/>
          <p:nvPr/>
        </p:nvSpPr>
        <p:spPr>
          <a:xfrm>
            <a:off x="6864985" y="4587875"/>
            <a:ext cx="2976880" cy="473710"/>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bg1"/>
                </a:solidFill>
                <a:latin typeface="微软雅黑" panose="020B0503020204020204" charset="-122"/>
                <a:ea typeface="微软雅黑" panose="020B0503020204020204" charset="-122"/>
              </a:rPr>
              <a:t>   </a:t>
            </a:r>
            <a:r>
              <a:rPr lang="zh-CN" altLang="en-US" sz="2400" b="1" dirty="0" smtClean="0">
                <a:solidFill>
                  <a:schemeClr val="bg1"/>
                </a:solidFill>
                <a:latin typeface="微软雅黑" panose="020B0503020204020204" charset="-122"/>
                <a:ea typeface="微软雅黑" panose="020B0503020204020204" charset="-122"/>
              </a:rPr>
              <a:t>工作完成情况</a:t>
            </a:r>
            <a:endParaRPr lang="en-US" altLang="zh-CN" sz="1200" b="1" dirty="0">
              <a:solidFill>
                <a:schemeClr val="bg1"/>
              </a:solidFill>
              <a:latin typeface="微软雅黑" panose="020B0503020204020204" charset="-122"/>
              <a:ea typeface="微软雅黑" panose="020B0503020204020204" charset="-122"/>
            </a:endParaRPr>
          </a:p>
        </p:txBody>
      </p:sp>
      <p:sp>
        <p:nvSpPr>
          <p:cNvPr id="50" name="右箭头 49"/>
          <p:cNvSpPr/>
          <p:nvPr/>
        </p:nvSpPr>
        <p:spPr>
          <a:xfrm>
            <a:off x="9238091" y="4730007"/>
            <a:ext cx="287957"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2" name="圆角矩形 1"/>
          <p:cNvSpPr/>
          <p:nvPr/>
        </p:nvSpPr>
        <p:spPr>
          <a:xfrm>
            <a:off x="2522220" y="3575221"/>
            <a:ext cx="3364230" cy="480695"/>
          </a:xfrm>
          <a:prstGeom prst="roundRect">
            <a:avLst>
              <a:gd name="adj" fmla="val 50000"/>
            </a:avLst>
          </a:prstGeom>
          <a:gradFill>
            <a:gsLst>
              <a:gs pos="0">
                <a:schemeClr val="accent3">
                  <a:lumMod val="75000"/>
                </a:schemeClr>
              </a:gs>
              <a:gs pos="100000">
                <a:schemeClr val="accent3"/>
              </a:gs>
            </a:gsLst>
            <a:lin ang="5400000" scaled="0"/>
          </a:gradFill>
          <a:ln>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3" name="椭圆 2"/>
          <p:cNvSpPr/>
          <p:nvPr/>
        </p:nvSpPr>
        <p:spPr>
          <a:xfrm>
            <a:off x="5408524" y="3527536"/>
            <a:ext cx="575915" cy="57606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4" name="标题 4"/>
          <p:cNvSpPr txBox="1"/>
          <p:nvPr/>
        </p:nvSpPr>
        <p:spPr>
          <a:xfrm>
            <a:off x="5408524" y="3678425"/>
            <a:ext cx="575915" cy="49780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微软雅黑" panose="020B0503020204020204" charset="-122"/>
                <a:ea typeface="微软雅黑" panose="020B0503020204020204" charset="-122"/>
              </a:rPr>
              <a:t>1</a:t>
            </a:r>
            <a:endParaRPr lang="zh-CN" altLang="en-US" sz="1065" b="1" dirty="0">
              <a:solidFill>
                <a:schemeClr val="bg1"/>
              </a:solidFill>
              <a:latin typeface="微软雅黑" panose="020B0503020204020204" charset="-122"/>
              <a:ea typeface="微软雅黑" panose="020B0503020204020204" charset="-122"/>
            </a:endParaRPr>
          </a:p>
          <a:p>
            <a:endParaRPr lang="en-US" altLang="zh-CN" sz="1335" b="1" dirty="0">
              <a:solidFill>
                <a:schemeClr val="bg1"/>
              </a:solidFill>
              <a:latin typeface="微软雅黑" panose="020B0503020204020204" charset="-122"/>
              <a:ea typeface="微软雅黑" panose="020B0503020204020204" charset="-122"/>
            </a:endParaRPr>
          </a:p>
        </p:txBody>
      </p:sp>
      <p:sp>
        <p:nvSpPr>
          <p:cNvPr id="5" name="标题 4"/>
          <p:cNvSpPr txBox="1"/>
          <p:nvPr/>
        </p:nvSpPr>
        <p:spPr>
          <a:xfrm>
            <a:off x="2917825" y="3564743"/>
            <a:ext cx="2976880" cy="473710"/>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bg1"/>
                </a:solidFill>
                <a:latin typeface="微软雅黑" panose="020B0503020204020204" charset="-122"/>
                <a:ea typeface="微软雅黑" panose="020B0503020204020204" charset="-122"/>
              </a:rPr>
              <a:t>   年度工作概述</a:t>
            </a:r>
            <a:endParaRPr lang="en-US" altLang="zh-CN" sz="1200" b="1" dirty="0">
              <a:solidFill>
                <a:schemeClr val="bg1"/>
              </a:solidFill>
              <a:latin typeface="微软雅黑" panose="020B0503020204020204" charset="-122"/>
              <a:ea typeface="微软雅黑" panose="020B0503020204020204" charset="-122"/>
            </a:endParaRPr>
          </a:p>
        </p:txBody>
      </p:sp>
      <p:sp>
        <p:nvSpPr>
          <p:cNvPr id="7" name="圆角矩形 6"/>
          <p:cNvSpPr/>
          <p:nvPr/>
        </p:nvSpPr>
        <p:spPr>
          <a:xfrm>
            <a:off x="2522220" y="4614000"/>
            <a:ext cx="3364230" cy="480695"/>
          </a:xfrm>
          <a:prstGeom prst="roundRect">
            <a:avLst>
              <a:gd name="adj" fmla="val 50000"/>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8" name="椭圆 7"/>
          <p:cNvSpPr/>
          <p:nvPr/>
        </p:nvSpPr>
        <p:spPr>
          <a:xfrm>
            <a:off x="5408524" y="4566316"/>
            <a:ext cx="575915" cy="576064"/>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9" name="标题 4"/>
          <p:cNvSpPr txBox="1"/>
          <p:nvPr/>
        </p:nvSpPr>
        <p:spPr>
          <a:xfrm>
            <a:off x="5408524" y="4731174"/>
            <a:ext cx="575915" cy="49780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微软雅黑" panose="020B0503020204020204" charset="-122"/>
                <a:ea typeface="微软雅黑" panose="020B0503020204020204" charset="-122"/>
              </a:rPr>
              <a:t>2</a:t>
            </a:r>
            <a:endParaRPr lang="zh-CN" altLang="en-US" sz="1065" b="1" dirty="0">
              <a:solidFill>
                <a:schemeClr val="bg1"/>
              </a:solidFill>
              <a:latin typeface="微软雅黑" panose="020B0503020204020204" charset="-122"/>
              <a:ea typeface="微软雅黑" panose="020B0503020204020204" charset="-122"/>
            </a:endParaRPr>
          </a:p>
          <a:p>
            <a:endParaRPr lang="en-US" altLang="zh-CN" sz="1335" b="1" dirty="0">
              <a:solidFill>
                <a:schemeClr val="bg1"/>
              </a:solidFill>
              <a:latin typeface="微软雅黑" panose="020B0503020204020204" charset="-122"/>
              <a:ea typeface="微软雅黑" panose="020B0503020204020204" charset="-122"/>
            </a:endParaRPr>
          </a:p>
        </p:txBody>
      </p:sp>
      <p:sp>
        <p:nvSpPr>
          <p:cNvPr id="10" name="标题 4"/>
          <p:cNvSpPr txBox="1"/>
          <p:nvPr/>
        </p:nvSpPr>
        <p:spPr>
          <a:xfrm>
            <a:off x="2917825" y="4617493"/>
            <a:ext cx="2976880" cy="473710"/>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bg1"/>
                </a:solidFill>
                <a:latin typeface="微软雅黑" panose="020B0503020204020204" charset="-122"/>
                <a:ea typeface="微软雅黑" panose="020B0503020204020204" charset="-122"/>
              </a:rPr>
              <a:t>   </a:t>
            </a:r>
            <a:r>
              <a:rPr lang="zh-CN" altLang="en-US" sz="2400" b="1" dirty="0" smtClean="0">
                <a:solidFill>
                  <a:schemeClr val="bg1"/>
                </a:solidFill>
                <a:latin typeface="微软雅黑" panose="020B0503020204020204" charset="-122"/>
                <a:ea typeface="微软雅黑" panose="020B0503020204020204" charset="-122"/>
              </a:rPr>
              <a:t>工作完成情况</a:t>
            </a:r>
            <a:endParaRPr lang="en-US" altLang="zh-CN" sz="1200" b="1" dirty="0">
              <a:solidFill>
                <a:schemeClr val="bg1"/>
              </a:solidFill>
              <a:latin typeface="微软雅黑" panose="020B0503020204020204" charset="-122"/>
              <a:ea typeface="微软雅黑" panose="020B0503020204020204" charset="-122"/>
            </a:endParaRPr>
          </a:p>
        </p:txBody>
      </p:sp>
      <p:grpSp>
        <p:nvGrpSpPr>
          <p:cNvPr id="12" name="组合 11"/>
          <p:cNvGrpSpPr/>
          <p:nvPr/>
        </p:nvGrpSpPr>
        <p:grpSpPr>
          <a:xfrm>
            <a:off x="2730500" y="3742690"/>
            <a:ext cx="287020" cy="1228090"/>
            <a:chOff x="6685" y="4199"/>
            <a:chExt cx="452" cy="1934"/>
          </a:xfrm>
        </p:grpSpPr>
        <p:sp>
          <p:nvSpPr>
            <p:cNvPr id="6" name="右箭头 5"/>
            <p:cNvSpPr/>
            <p:nvPr/>
          </p:nvSpPr>
          <p:spPr>
            <a:xfrm rot="10800000">
              <a:off x="6685" y="4199"/>
              <a:ext cx="453" cy="29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sp>
          <p:nvSpPr>
            <p:cNvPr id="11" name="右箭头 10"/>
            <p:cNvSpPr/>
            <p:nvPr/>
          </p:nvSpPr>
          <p:spPr>
            <a:xfrm rot="10800000">
              <a:off x="6685" y="5835"/>
              <a:ext cx="453" cy="29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865"/>
            </a:p>
          </p:txBody>
        </p: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heel(1)">
                                      <p:cBhvr>
                                        <p:cTn id="12" dur="2000"/>
                                        <p:tgtEl>
                                          <p:spTgt spid="40"/>
                                        </p:tgtEl>
                                      </p:cBhvr>
                                    </p:animEffect>
                                  </p:childTnLst>
                                </p:cTn>
                              </p:par>
                            </p:childTnLst>
                          </p:cTn>
                        </p:par>
                        <p:par>
                          <p:cTn id="13" fill="hold">
                            <p:stCondLst>
                              <p:cond delay="2500"/>
                            </p:stCondLst>
                            <p:childTnLst>
                              <p:par>
                                <p:cTn id="14" presetID="53" presetClass="entr" presetSubtype="16"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childTnLst>
                          </p:cTn>
                        </p:par>
                        <p:par>
                          <p:cTn id="19" fill="hold">
                            <p:stCondLst>
                              <p:cond delay="3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9"/>
                                        </p:tgtEl>
                                        <p:attrNameLst>
                                          <p:attrName>ppt_y</p:attrName>
                                        </p:attrNameLst>
                                      </p:cBhvr>
                                      <p:tavLst>
                                        <p:tav tm="0">
                                          <p:val>
                                            <p:strVal val="#ppt_y"/>
                                          </p:val>
                                        </p:tav>
                                        <p:tav tm="100000">
                                          <p:val>
                                            <p:strVal val="#ppt_y"/>
                                          </p:val>
                                        </p:tav>
                                      </p:tavLst>
                                    </p:anim>
                                    <p:anim calcmode="lin" valueType="num">
                                      <p:cBhvr>
                                        <p:cTn id="2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9"/>
                                        </p:tgtEl>
                                      </p:cBhvr>
                                    </p:animEffect>
                                  </p:childTnLst>
                                </p:cTn>
                              </p:par>
                              <p:par>
                                <p:cTn id="27" presetID="2" presetClass="entr" presetSubtype="8" fill="hold" grpId="0" nodeType="withEffect">
                                  <p:stCondLst>
                                    <p:cond delay="50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fill="hold"/>
                                        <p:tgtEl>
                                          <p:spTgt spid="41"/>
                                        </p:tgtEl>
                                        <p:attrNameLst>
                                          <p:attrName>ppt_x</p:attrName>
                                        </p:attrNameLst>
                                      </p:cBhvr>
                                      <p:tavLst>
                                        <p:tav tm="0">
                                          <p:val>
                                            <p:strVal val="0-#ppt_w/2"/>
                                          </p:val>
                                        </p:tav>
                                        <p:tav tm="100000">
                                          <p:val>
                                            <p:strVal val="#ppt_x"/>
                                          </p:val>
                                        </p:tav>
                                      </p:tavLst>
                                    </p:anim>
                                    <p:anim calcmode="lin" valueType="num">
                                      <p:cBhvr additive="base">
                                        <p:cTn id="30" dur="500" fill="hold"/>
                                        <p:tgtEl>
                                          <p:spTgt spid="4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0-#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50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500" fill="hold"/>
                                        <p:tgtEl>
                                          <p:spTgt spid="45"/>
                                        </p:tgtEl>
                                        <p:attrNameLst>
                                          <p:attrName>ppt_x</p:attrName>
                                        </p:attrNameLst>
                                      </p:cBhvr>
                                      <p:tavLst>
                                        <p:tav tm="0">
                                          <p:val>
                                            <p:strVal val="0-#ppt_w/2"/>
                                          </p:val>
                                        </p:tav>
                                        <p:tav tm="100000">
                                          <p:val>
                                            <p:strVal val="#ppt_x"/>
                                          </p:val>
                                        </p:tav>
                                      </p:tavLst>
                                    </p:anim>
                                    <p:anim calcmode="lin" valueType="num">
                                      <p:cBhvr additive="base">
                                        <p:cTn id="46" dur="500" fill="hold"/>
                                        <p:tgtEl>
                                          <p:spTgt spid="4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1+#ppt_w/2"/>
                                          </p:val>
                                        </p:tav>
                                        <p:tav tm="100000">
                                          <p:val>
                                            <p:strVal val="#ppt_x"/>
                                          </p:val>
                                        </p:tav>
                                      </p:tavLst>
                                    </p:anim>
                                    <p:anim calcmode="lin" valueType="num">
                                      <p:cBhvr additive="base">
                                        <p:cTn id="50" dur="500" fill="hold"/>
                                        <p:tgtEl>
                                          <p:spTgt spid="4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additive="base">
                                        <p:cTn id="53" dur="500" fill="hold"/>
                                        <p:tgtEl>
                                          <p:spTgt spid="47"/>
                                        </p:tgtEl>
                                        <p:attrNameLst>
                                          <p:attrName>ppt_x</p:attrName>
                                        </p:attrNameLst>
                                      </p:cBhvr>
                                      <p:tavLst>
                                        <p:tav tm="0">
                                          <p:val>
                                            <p:strVal val="1+#ppt_w/2"/>
                                          </p:val>
                                        </p:tav>
                                        <p:tav tm="100000">
                                          <p:val>
                                            <p:strVal val="#ppt_x"/>
                                          </p:val>
                                        </p:tav>
                                      </p:tavLst>
                                    </p:anim>
                                    <p:anim calcmode="lin" valueType="num">
                                      <p:cBhvr additive="base">
                                        <p:cTn id="54" dur="500" fill="hold"/>
                                        <p:tgtEl>
                                          <p:spTgt spid="47"/>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1+#ppt_w/2"/>
                                          </p:val>
                                        </p:tav>
                                        <p:tav tm="100000">
                                          <p:val>
                                            <p:strVal val="#ppt_x"/>
                                          </p:val>
                                        </p:tav>
                                      </p:tavLst>
                                    </p:anim>
                                    <p:anim calcmode="lin" valueType="num">
                                      <p:cBhvr additive="base">
                                        <p:cTn id="58" dur="500" fill="hold"/>
                                        <p:tgtEl>
                                          <p:spTgt spid="48"/>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1+#ppt_w/2"/>
                                          </p:val>
                                        </p:tav>
                                        <p:tav tm="100000">
                                          <p:val>
                                            <p:strVal val="#ppt_x"/>
                                          </p:val>
                                        </p:tav>
                                      </p:tavLst>
                                    </p:anim>
                                    <p:anim calcmode="lin" valueType="num">
                                      <p:cBhvr additive="base">
                                        <p:cTn id="62" dur="500" fill="hold"/>
                                        <p:tgtEl>
                                          <p:spTgt spid="49"/>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100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1+#ppt_w/2"/>
                                          </p:val>
                                        </p:tav>
                                        <p:tav tm="100000">
                                          <p:val>
                                            <p:strVal val="#ppt_x"/>
                                          </p:val>
                                        </p:tav>
                                      </p:tavLst>
                                    </p:anim>
                                    <p:anim calcmode="lin" valueType="num">
                                      <p:cBhvr additive="base">
                                        <p:cTn id="66" dur="500" fill="hold"/>
                                        <p:tgtEl>
                                          <p:spTgt spid="50"/>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500"/>
                                  </p:stCondLst>
                                  <p:childTnLst>
                                    <p:set>
                                      <p:cBhvr>
                                        <p:cTn id="68" dur="1" fill="hold">
                                          <p:stCondLst>
                                            <p:cond delay="0"/>
                                          </p:stCondLst>
                                        </p:cTn>
                                        <p:tgtEl>
                                          <p:spTgt spid="2"/>
                                        </p:tgtEl>
                                        <p:attrNameLst>
                                          <p:attrName>style.visibility</p:attrName>
                                        </p:attrNameLst>
                                      </p:cBhvr>
                                      <p:to>
                                        <p:strVal val="visible"/>
                                      </p:to>
                                    </p:set>
                                    <p:anim calcmode="lin" valueType="num">
                                      <p:cBhvr additive="base">
                                        <p:cTn id="69" dur="500" fill="hold"/>
                                        <p:tgtEl>
                                          <p:spTgt spid="2"/>
                                        </p:tgtEl>
                                        <p:attrNameLst>
                                          <p:attrName>ppt_x</p:attrName>
                                        </p:attrNameLst>
                                      </p:cBhvr>
                                      <p:tavLst>
                                        <p:tav tm="0">
                                          <p:val>
                                            <p:strVal val="0-#ppt_w/2"/>
                                          </p:val>
                                        </p:tav>
                                        <p:tav tm="100000">
                                          <p:val>
                                            <p:strVal val="#ppt_x"/>
                                          </p:val>
                                        </p:tav>
                                      </p:tavLst>
                                    </p:anim>
                                    <p:anim calcmode="lin" valueType="num">
                                      <p:cBhvr additive="base">
                                        <p:cTn id="70" dur="500" fill="hold"/>
                                        <p:tgtEl>
                                          <p:spTgt spid="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500"/>
                                  </p:stCondLst>
                                  <p:childTnLst>
                                    <p:set>
                                      <p:cBhvr>
                                        <p:cTn id="72" dur="1" fill="hold">
                                          <p:stCondLst>
                                            <p:cond delay="0"/>
                                          </p:stCondLst>
                                        </p:cTn>
                                        <p:tgtEl>
                                          <p:spTgt spid="3"/>
                                        </p:tgtEl>
                                        <p:attrNameLst>
                                          <p:attrName>style.visibility</p:attrName>
                                        </p:attrNameLst>
                                      </p:cBhvr>
                                      <p:to>
                                        <p:strVal val="visible"/>
                                      </p:to>
                                    </p:set>
                                    <p:anim calcmode="lin" valueType="num">
                                      <p:cBhvr additive="base">
                                        <p:cTn id="73" dur="500" fill="hold"/>
                                        <p:tgtEl>
                                          <p:spTgt spid="3"/>
                                        </p:tgtEl>
                                        <p:attrNameLst>
                                          <p:attrName>ppt_x</p:attrName>
                                        </p:attrNameLst>
                                      </p:cBhvr>
                                      <p:tavLst>
                                        <p:tav tm="0">
                                          <p:val>
                                            <p:strVal val="0-#ppt_w/2"/>
                                          </p:val>
                                        </p:tav>
                                        <p:tav tm="100000">
                                          <p:val>
                                            <p:strVal val="#ppt_x"/>
                                          </p:val>
                                        </p:tav>
                                      </p:tavLst>
                                    </p:anim>
                                    <p:anim calcmode="lin" valueType="num">
                                      <p:cBhvr additive="base">
                                        <p:cTn id="74" dur="500" fill="hold"/>
                                        <p:tgtEl>
                                          <p:spTgt spid="3"/>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50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0-#ppt_w/2"/>
                                          </p:val>
                                        </p:tav>
                                        <p:tav tm="100000">
                                          <p:val>
                                            <p:strVal val="#ppt_x"/>
                                          </p:val>
                                        </p:tav>
                                      </p:tavLst>
                                    </p:anim>
                                    <p:anim calcmode="lin" valueType="num">
                                      <p:cBhvr additive="base">
                                        <p:cTn id="78" dur="500" fill="hold"/>
                                        <p:tgtEl>
                                          <p:spTgt spid="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50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0-#ppt_w/2"/>
                                          </p:val>
                                        </p:tav>
                                        <p:tav tm="100000">
                                          <p:val>
                                            <p:strVal val="#ppt_x"/>
                                          </p:val>
                                        </p:tav>
                                      </p:tavLst>
                                    </p:anim>
                                    <p:anim calcmode="lin" valueType="num">
                                      <p:cBhvr additive="base">
                                        <p:cTn id="82" dur="500" fill="hold"/>
                                        <p:tgtEl>
                                          <p:spTgt spid="5"/>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1000"/>
                                  </p:stCondLst>
                                  <p:childTnLst>
                                    <p:set>
                                      <p:cBhvr>
                                        <p:cTn id="84" dur="1" fill="hold">
                                          <p:stCondLst>
                                            <p:cond delay="0"/>
                                          </p:stCondLst>
                                        </p:cTn>
                                        <p:tgtEl>
                                          <p:spTgt spid="7"/>
                                        </p:tgtEl>
                                        <p:attrNameLst>
                                          <p:attrName>style.visibility</p:attrName>
                                        </p:attrNameLst>
                                      </p:cBhvr>
                                      <p:to>
                                        <p:strVal val="visible"/>
                                      </p:to>
                                    </p:set>
                                    <p:anim calcmode="lin" valueType="num">
                                      <p:cBhvr additive="base">
                                        <p:cTn id="85" dur="500" fill="hold"/>
                                        <p:tgtEl>
                                          <p:spTgt spid="7"/>
                                        </p:tgtEl>
                                        <p:attrNameLst>
                                          <p:attrName>ppt_x</p:attrName>
                                        </p:attrNameLst>
                                      </p:cBhvr>
                                      <p:tavLst>
                                        <p:tav tm="0">
                                          <p:val>
                                            <p:strVal val="1+#ppt_w/2"/>
                                          </p:val>
                                        </p:tav>
                                        <p:tav tm="100000">
                                          <p:val>
                                            <p:strVal val="#ppt_x"/>
                                          </p:val>
                                        </p:tav>
                                      </p:tavLst>
                                    </p:anim>
                                    <p:anim calcmode="lin" valueType="num">
                                      <p:cBhvr additive="base">
                                        <p:cTn id="86" dur="500" fill="hold"/>
                                        <p:tgtEl>
                                          <p:spTgt spid="7"/>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100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fill="hold"/>
                                        <p:tgtEl>
                                          <p:spTgt spid="8"/>
                                        </p:tgtEl>
                                        <p:attrNameLst>
                                          <p:attrName>ppt_x</p:attrName>
                                        </p:attrNameLst>
                                      </p:cBhvr>
                                      <p:tavLst>
                                        <p:tav tm="0">
                                          <p:val>
                                            <p:strVal val="1+#ppt_w/2"/>
                                          </p:val>
                                        </p:tav>
                                        <p:tav tm="100000">
                                          <p:val>
                                            <p:strVal val="#ppt_x"/>
                                          </p:val>
                                        </p:tav>
                                      </p:tavLst>
                                    </p:anim>
                                    <p:anim calcmode="lin" valueType="num">
                                      <p:cBhvr additive="base">
                                        <p:cTn id="90" dur="500" fill="hold"/>
                                        <p:tgtEl>
                                          <p:spTgt spid="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1000"/>
                                  </p:stCondLst>
                                  <p:childTnLst>
                                    <p:set>
                                      <p:cBhvr>
                                        <p:cTn id="92" dur="1" fill="hold">
                                          <p:stCondLst>
                                            <p:cond delay="0"/>
                                          </p:stCondLst>
                                        </p:cTn>
                                        <p:tgtEl>
                                          <p:spTgt spid="9"/>
                                        </p:tgtEl>
                                        <p:attrNameLst>
                                          <p:attrName>style.visibility</p:attrName>
                                        </p:attrNameLst>
                                      </p:cBhvr>
                                      <p:to>
                                        <p:strVal val="visible"/>
                                      </p:to>
                                    </p:set>
                                    <p:anim calcmode="lin" valueType="num">
                                      <p:cBhvr additive="base">
                                        <p:cTn id="93" dur="500" fill="hold"/>
                                        <p:tgtEl>
                                          <p:spTgt spid="9"/>
                                        </p:tgtEl>
                                        <p:attrNameLst>
                                          <p:attrName>ppt_x</p:attrName>
                                        </p:attrNameLst>
                                      </p:cBhvr>
                                      <p:tavLst>
                                        <p:tav tm="0">
                                          <p:val>
                                            <p:strVal val="1+#ppt_w/2"/>
                                          </p:val>
                                        </p:tav>
                                        <p:tav tm="100000">
                                          <p:val>
                                            <p:strVal val="#ppt_x"/>
                                          </p:val>
                                        </p:tav>
                                      </p:tavLst>
                                    </p:anim>
                                    <p:anim calcmode="lin" valueType="num">
                                      <p:cBhvr additive="base">
                                        <p:cTn id="94" dur="500" fill="hold"/>
                                        <p:tgtEl>
                                          <p:spTgt spid="9"/>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100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fill="hold"/>
                                        <p:tgtEl>
                                          <p:spTgt spid="10"/>
                                        </p:tgtEl>
                                        <p:attrNameLst>
                                          <p:attrName>ppt_x</p:attrName>
                                        </p:attrNameLst>
                                      </p:cBhvr>
                                      <p:tavLst>
                                        <p:tav tm="0">
                                          <p:val>
                                            <p:strVal val="1+#ppt_w/2"/>
                                          </p:val>
                                        </p:tav>
                                        <p:tav tm="100000">
                                          <p:val>
                                            <p:strVal val="#ppt_x"/>
                                          </p:val>
                                        </p:tav>
                                      </p:tavLst>
                                    </p:anim>
                                    <p:anim calcmode="lin" valueType="num">
                                      <p:cBhvr additive="base">
                                        <p:cTn id="9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9" grpId="0"/>
      <p:bldP spid="40" grpId="0" bldLvl="0" animBg="1"/>
      <p:bldP spid="41" grpId="0" bldLvl="0" animBg="1"/>
      <p:bldP spid="42" grpId="0" bldLvl="0" animBg="1"/>
      <p:bldP spid="43" grpId="0"/>
      <p:bldP spid="44" grpId="0"/>
      <p:bldP spid="45" grpId="0" bldLvl="0" animBg="1"/>
      <p:bldP spid="46" grpId="0" bldLvl="0" animBg="1"/>
      <p:bldP spid="47" grpId="0" bldLvl="0" animBg="1"/>
      <p:bldP spid="48" grpId="0"/>
      <p:bldP spid="49" grpId="0"/>
      <p:bldP spid="50" grpId="0" bldLvl="0" animBg="1"/>
      <p:bldP spid="2" grpId="0" bldLvl="0" animBg="1"/>
      <p:bldP spid="3" grpId="0" bldLvl="0" animBg="1"/>
      <p:bldP spid="4" grpId="0"/>
      <p:bldP spid="5" grpId="0"/>
      <p:bldP spid="7" grpId="0" bldLvl="0" animBg="1"/>
      <p:bldP spid="8" grpId="0" bldLvl="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15" name="直接连接符 14"/>
          <p:cNvCxnSpPr/>
          <p:nvPr/>
        </p:nvCxnSpPr>
        <p:spPr>
          <a:xfrm>
            <a:off x="4934012" y="3283663"/>
            <a:ext cx="431472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452784" y="2173124"/>
            <a:ext cx="2449676" cy="2449676"/>
            <a:chOff x="1959919" y="2023759"/>
            <a:chExt cx="2773806" cy="2773806"/>
          </a:xfrm>
        </p:grpSpPr>
        <p:grpSp>
          <p:nvGrpSpPr>
            <p:cNvPr id="7" name="组合 6"/>
            <p:cNvGrpSpPr/>
            <p:nvPr/>
          </p:nvGrpSpPr>
          <p:grpSpPr>
            <a:xfrm>
              <a:off x="1959919" y="2023759"/>
              <a:ext cx="2773806" cy="2773806"/>
              <a:chOff x="2099081" y="2031187"/>
              <a:chExt cx="2739620" cy="2739620"/>
            </a:xfrm>
          </p:grpSpPr>
          <p:sp>
            <p:nvSpPr>
              <p:cNvPr id="4" name="椭圆 3"/>
              <p:cNvSpPr/>
              <p:nvPr/>
            </p:nvSpPr>
            <p:spPr>
              <a:xfrm>
                <a:off x="2099081" y="2031187"/>
                <a:ext cx="2739620" cy="2739620"/>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 name="圆角矩形 4"/>
              <p:cNvSpPr/>
              <p:nvPr/>
            </p:nvSpPr>
            <p:spPr>
              <a:xfrm>
                <a:off x="2377216" y="2309322"/>
                <a:ext cx="2183348" cy="2183348"/>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grpSp>
        <p:sp>
          <p:nvSpPr>
            <p:cNvPr id="9" name="椭圆 8"/>
            <p:cNvSpPr/>
            <p:nvPr/>
          </p:nvSpPr>
          <p:spPr>
            <a:xfrm>
              <a:off x="2510240" y="2574081"/>
              <a:ext cx="1673164" cy="1673161"/>
            </a:xfrm>
            <a:prstGeom prst="ellipse">
              <a:avLst/>
            </a:prstGeom>
            <a:blipFill rotWithShape="1">
              <a:blip r:embed="rId4" cstate="print"/>
              <a:stretch>
                <a:fillRect/>
              </a:stretch>
            </a:blipFill>
            <a:ln>
              <a:noFill/>
            </a:ln>
            <a:effectLst>
              <a:innerShdw blurRad="2032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a:latin typeface="微软雅黑" panose="020B0503020204020204" charset="-122"/>
                <a:ea typeface="微软雅黑" panose="020B0503020204020204" charset="-122"/>
              </a:endParaRPr>
            </a:p>
          </p:txBody>
        </p:sp>
      </p:grpSp>
      <p:sp>
        <p:nvSpPr>
          <p:cNvPr id="11" name="矩形 10"/>
          <p:cNvSpPr/>
          <p:nvPr/>
        </p:nvSpPr>
        <p:spPr>
          <a:xfrm>
            <a:off x="4934012" y="2492816"/>
            <a:ext cx="3535680" cy="808990"/>
          </a:xfrm>
          <a:prstGeom prst="rect">
            <a:avLst/>
          </a:prstGeom>
        </p:spPr>
        <p:txBody>
          <a:bodyPr wrap="none" lIns="91440" tIns="45720" rIns="91440" bIns="45720">
            <a:spAutoFit/>
          </a:bodyPr>
          <a:lstStyle/>
          <a:p>
            <a:pPr algn="l"/>
            <a:r>
              <a:rPr lang="zh-CN" altLang="en-US" sz="4400" b="1" dirty="0">
                <a:solidFill>
                  <a:schemeClr val="accent5"/>
                </a:solidFill>
                <a:latin typeface="微软雅黑" panose="020B0503020204020204" charset="-122"/>
                <a:ea typeface="微软雅黑" panose="020B0503020204020204" charset="-122"/>
              </a:rPr>
              <a:t>此处添加标题</a:t>
            </a:r>
          </a:p>
        </p:txBody>
      </p:sp>
      <p:sp>
        <p:nvSpPr>
          <p:cNvPr id="18" name="矩形 17"/>
          <p:cNvSpPr/>
          <p:nvPr/>
        </p:nvSpPr>
        <p:spPr>
          <a:xfrm>
            <a:off x="4981611" y="3469769"/>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19" name="矩形 18"/>
          <p:cNvSpPr/>
          <p:nvPr/>
        </p:nvSpPr>
        <p:spPr>
          <a:xfrm>
            <a:off x="7153311" y="34483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0" name="矩形 19"/>
          <p:cNvSpPr/>
          <p:nvPr/>
        </p:nvSpPr>
        <p:spPr>
          <a:xfrm>
            <a:off x="4981611" y="3887871"/>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1" name="矩形 20"/>
          <p:cNvSpPr/>
          <p:nvPr/>
        </p:nvSpPr>
        <p:spPr>
          <a:xfrm>
            <a:off x="7153311" y="38664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50" presetClass="entr" presetSubtype="0"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strVal val="#ppt_w+.3"/>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Effect transition="in" filter="fade">
                                      <p:cBhvr>
                                        <p:cTn id="24" dur="1000"/>
                                        <p:tgtEl>
                                          <p:spTgt spid="18"/>
                                        </p:tgtEl>
                                      </p:cBhvr>
                                    </p:animEffect>
                                  </p:childTnLst>
                                </p:cTn>
                              </p:par>
                              <p:par>
                                <p:cTn id="25" presetID="50" presetClass="entr" presetSubtype="0" decel="100000" fill="hold" grpId="0" nodeType="withEffect">
                                  <p:stCondLst>
                                    <p:cond delay="45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3"/>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0" presetClass="entr" presetSubtype="0" decel="100000" fill="hold" grpId="0" nodeType="withEffect">
                                  <p:stCondLst>
                                    <p:cond delay="850"/>
                                  </p:stCondLst>
                                  <p:childTnLst>
                                    <p:set>
                                      <p:cBhvr>
                                        <p:cTn id="31" dur="1" fill="hold">
                                          <p:stCondLst>
                                            <p:cond delay="0"/>
                                          </p:stCondLst>
                                        </p:cTn>
                                        <p:tgtEl>
                                          <p:spTgt spid="20"/>
                                        </p:tgtEl>
                                        <p:attrNameLst>
                                          <p:attrName>style.visibility</p:attrName>
                                        </p:attrNameLst>
                                      </p:cBhvr>
                                      <p:to>
                                        <p:strVal val="visible"/>
                                      </p:to>
                                    </p:set>
                                    <p:anim calcmode="lin" valueType="num">
                                      <p:cBhvr>
                                        <p:cTn id="32" dur="1000" fill="hold"/>
                                        <p:tgtEl>
                                          <p:spTgt spid="20"/>
                                        </p:tgtEl>
                                        <p:attrNameLst>
                                          <p:attrName>ppt_w</p:attrName>
                                        </p:attrNameLst>
                                      </p:cBhvr>
                                      <p:tavLst>
                                        <p:tav tm="0">
                                          <p:val>
                                            <p:strVal val="#ppt_w+.3"/>
                                          </p:val>
                                        </p:tav>
                                        <p:tav tm="100000">
                                          <p:val>
                                            <p:strVal val="#ppt_w"/>
                                          </p:val>
                                        </p:tav>
                                      </p:tavLst>
                                    </p:anim>
                                    <p:anim calcmode="lin" valueType="num">
                                      <p:cBhvr>
                                        <p:cTn id="33" dur="1000" fill="hold"/>
                                        <p:tgtEl>
                                          <p:spTgt spid="20"/>
                                        </p:tgtEl>
                                        <p:attrNameLst>
                                          <p:attrName>ppt_h</p:attrName>
                                        </p:attrNameLst>
                                      </p:cBhvr>
                                      <p:tavLst>
                                        <p:tav tm="0">
                                          <p:val>
                                            <p:strVal val="#ppt_h"/>
                                          </p:val>
                                        </p:tav>
                                        <p:tav tm="100000">
                                          <p:val>
                                            <p:strVal val="#ppt_h"/>
                                          </p:val>
                                        </p:tav>
                                      </p:tavLst>
                                    </p:anim>
                                    <p:animEffect transition="in" filter="fade">
                                      <p:cBhvr>
                                        <p:cTn id="34" dur="1000"/>
                                        <p:tgtEl>
                                          <p:spTgt spid="20"/>
                                        </p:tgtEl>
                                      </p:cBhvr>
                                    </p:animEffect>
                                  </p:childTnLst>
                                </p:cTn>
                              </p:par>
                              <p:par>
                                <p:cTn id="35" presetID="50" presetClass="entr" presetSubtype="0" decel="100000" fill="hold" grpId="0" nodeType="withEffect">
                                  <p:stCondLst>
                                    <p:cond delay="12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3"/>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任意多边形 33"/>
          <p:cNvSpPr/>
          <p:nvPr/>
        </p:nvSpPr>
        <p:spPr>
          <a:xfrm rot="19335404">
            <a:off x="1374654" y="1549724"/>
            <a:ext cx="4779369" cy="4714031"/>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1865">
              <a:latin typeface="微软雅黑" panose="020B0503020204020204" charset="-122"/>
              <a:ea typeface="微软雅黑" panose="020B0503020204020204" charset="-122"/>
            </a:endParaRPr>
          </a:p>
        </p:txBody>
      </p:sp>
      <p:sp>
        <p:nvSpPr>
          <p:cNvPr id="3" name="标题 2"/>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36" name="组合 35"/>
          <p:cNvGrpSpPr/>
          <p:nvPr/>
        </p:nvGrpSpPr>
        <p:grpSpPr>
          <a:xfrm>
            <a:off x="1254500" y="2408919"/>
            <a:ext cx="2761483" cy="2761483"/>
            <a:chOff x="1689963" y="2421800"/>
            <a:chExt cx="2642282" cy="2642282"/>
          </a:xfrm>
        </p:grpSpPr>
        <p:sp>
          <p:nvSpPr>
            <p:cNvPr id="5" name="椭圆 4"/>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pic>
          <p:nvPicPr>
            <p:cNvPr id="35" name="图片 34" descr="C:\Users\Administrator\Desktop\QQ截图20170218153143.jpgQQ截图20170218153143"/>
            <p:cNvPicPr preferRelativeResize="0">
              <a:picLocks noChangeAspect="1"/>
            </p:cNvPicPr>
            <p:nvPr/>
          </p:nvPicPr>
          <p:blipFill rotWithShape="1">
            <a:blip r:embed="rId3" cstate="print"/>
            <a:srcRect/>
            <a:stretch>
              <a:fillRect/>
            </a:stretch>
          </p:blipFill>
          <p:spPr>
            <a:xfrm>
              <a:off x="1789608" y="2576735"/>
              <a:ext cx="2429145" cy="2303981"/>
            </a:xfrm>
            <a:prstGeom prst="ellipse">
              <a:avLst/>
            </a:prstGeom>
            <a:blipFill rotWithShape="1">
              <a:blip r:embed="rId4" cstate="print"/>
              <a:stretch>
                <a:fillRect/>
              </a:stretch>
            </a:blipFill>
            <a:effectLst>
              <a:innerShdw blurRad="114300">
                <a:prstClr val="black"/>
              </a:innerShdw>
            </a:effectLst>
          </p:spPr>
        </p:pic>
      </p:grpSp>
      <p:grpSp>
        <p:nvGrpSpPr>
          <p:cNvPr id="2" name="组合 1"/>
          <p:cNvGrpSpPr/>
          <p:nvPr/>
        </p:nvGrpSpPr>
        <p:grpSpPr>
          <a:xfrm>
            <a:off x="5233732" y="1615633"/>
            <a:ext cx="5385477" cy="1198080"/>
            <a:chOff x="5233132" y="1615633"/>
            <a:chExt cx="5385477" cy="1198080"/>
          </a:xfrm>
        </p:grpSpPr>
        <p:grpSp>
          <p:nvGrpSpPr>
            <p:cNvPr id="48" name="组合 47"/>
            <p:cNvGrpSpPr/>
            <p:nvPr/>
          </p:nvGrpSpPr>
          <p:grpSpPr>
            <a:xfrm>
              <a:off x="5442041" y="1615633"/>
              <a:ext cx="5176568" cy="1198080"/>
              <a:chOff x="5841004" y="1447486"/>
              <a:chExt cx="5176568" cy="1198080"/>
            </a:xfrm>
          </p:grpSpPr>
          <p:sp>
            <p:nvSpPr>
              <p:cNvPr id="40" name="MH_SubTitle_1"/>
              <p:cNvSpPr>
                <a:spLocks noChangeArrowheads="1"/>
              </p:cNvSpPr>
              <p:nvPr/>
            </p:nvSpPr>
            <p:spPr bwMode="auto">
              <a:xfrm flipH="1">
                <a:off x="5841004" y="1447486"/>
                <a:ext cx="2214880" cy="417830"/>
              </a:xfrm>
              <a:prstGeom prst="rect">
                <a:avLst/>
              </a:prstGeom>
              <a:noFill/>
            </p:spPr>
            <p:txBody>
              <a:bodyPr wrap="none" rtlCol="0">
                <a:spAutoFit/>
              </a:bodyPr>
              <a:lstStyle/>
              <a:p>
                <a:pPr algn="l"/>
                <a:r>
                  <a:rPr lang="zh-CN" altLang="en-US" sz="2000" dirty="0">
                    <a:solidFill>
                      <a:schemeClr val="accent4"/>
                    </a:solidFill>
                    <a:latin typeface="微软雅黑" panose="020B0503020204020204" charset="-122"/>
                    <a:ea typeface="微软雅黑" panose="020B0503020204020204" charset="-122"/>
                  </a:rPr>
                  <a:t>单击此处添加标题</a:t>
                </a:r>
              </a:p>
            </p:txBody>
          </p:sp>
          <p:sp>
            <p:nvSpPr>
              <p:cNvPr id="41"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charset="-122"/>
                    <a:ea typeface="微软雅黑" panose="020B0503020204020204" charset="-122"/>
                    <a:sym typeface="Gill Sans" charset="0"/>
                  </a:rPr>
                  <a:t>200</a:t>
                </a: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字以内。</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cxnSp>
          <p:nvCxnSpPr>
            <p:cNvPr id="51" name="直接连接符 50"/>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5908406" y="3279601"/>
            <a:ext cx="5200031" cy="1224827"/>
            <a:chOff x="5907805" y="3279600"/>
            <a:chExt cx="5200030" cy="1224827"/>
          </a:xfrm>
        </p:grpSpPr>
        <p:grpSp>
          <p:nvGrpSpPr>
            <p:cNvPr id="47" name="组合 46"/>
            <p:cNvGrpSpPr/>
            <p:nvPr/>
          </p:nvGrpSpPr>
          <p:grpSpPr>
            <a:xfrm>
              <a:off x="5931266" y="3279600"/>
              <a:ext cx="5176569" cy="1224827"/>
              <a:chOff x="5841004" y="2711041"/>
              <a:chExt cx="5176569" cy="1224827"/>
            </a:xfrm>
          </p:grpSpPr>
          <p:sp>
            <p:nvSpPr>
              <p:cNvPr id="42" name="MH_SubTitle_1"/>
              <p:cNvSpPr>
                <a:spLocks noChangeArrowheads="1"/>
              </p:cNvSpPr>
              <p:nvPr/>
            </p:nvSpPr>
            <p:spPr bwMode="auto">
              <a:xfrm flipH="1">
                <a:off x="5841004" y="2711041"/>
                <a:ext cx="2214880" cy="417830"/>
              </a:xfrm>
              <a:prstGeom prst="rect">
                <a:avLst/>
              </a:prstGeom>
              <a:noFill/>
            </p:spPr>
            <p:txBody>
              <a:bodyPr wrap="none" rtlCol="0">
                <a:spAutoFit/>
              </a:bodyPr>
              <a:lstStyle/>
              <a:p>
                <a:pPr algn="l"/>
                <a:r>
                  <a:rPr lang="zh-CN" altLang="en-US" sz="2000" dirty="0">
                    <a:solidFill>
                      <a:schemeClr val="accent2"/>
                    </a:solidFill>
                    <a:latin typeface="微软雅黑" panose="020B0503020204020204" charset="-122"/>
                    <a:ea typeface="微软雅黑" panose="020B0503020204020204" charset="-122"/>
                  </a:rPr>
                  <a:t>单击此处添加标题</a:t>
                </a:r>
              </a:p>
            </p:txBody>
          </p:sp>
          <p:sp>
            <p:nvSpPr>
              <p:cNvPr id="43"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charset="-122"/>
                    <a:ea typeface="微软雅黑" panose="020B0503020204020204" charset="-122"/>
                    <a:sym typeface="Gill Sans" charset="0"/>
                  </a:rPr>
                  <a:t>200</a:t>
                </a: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字以内。</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cxnSp>
          <p:nvCxnSpPr>
            <p:cNvPr id="56" name="直接连接符 55"/>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10872" y="5020043"/>
            <a:ext cx="5268637" cy="1259973"/>
            <a:chOff x="5210272" y="5020042"/>
            <a:chExt cx="5268637" cy="1259973"/>
          </a:xfrm>
        </p:grpSpPr>
        <p:grpSp>
          <p:nvGrpSpPr>
            <p:cNvPr id="46" name="组合 45"/>
            <p:cNvGrpSpPr/>
            <p:nvPr/>
          </p:nvGrpSpPr>
          <p:grpSpPr>
            <a:xfrm>
              <a:off x="5302340" y="5020042"/>
              <a:ext cx="5176569" cy="1259973"/>
              <a:chOff x="5678803" y="4973323"/>
              <a:chExt cx="5176569" cy="1259973"/>
            </a:xfrm>
          </p:grpSpPr>
          <p:sp>
            <p:nvSpPr>
              <p:cNvPr id="44" name="MH_SubTitle_1"/>
              <p:cNvSpPr>
                <a:spLocks noChangeArrowheads="1"/>
              </p:cNvSpPr>
              <p:nvPr/>
            </p:nvSpPr>
            <p:spPr bwMode="auto">
              <a:xfrm flipH="1">
                <a:off x="5678803" y="4973323"/>
                <a:ext cx="2214880" cy="417830"/>
              </a:xfrm>
              <a:prstGeom prst="rect">
                <a:avLst/>
              </a:prstGeom>
              <a:noFill/>
            </p:spPr>
            <p:txBody>
              <a:bodyPr wrap="none" rtlCol="0">
                <a:spAutoFit/>
              </a:bodyPr>
              <a:lstStyle/>
              <a:p>
                <a:pPr algn="l"/>
                <a:r>
                  <a:rPr lang="zh-CN" altLang="en-US" sz="2000" dirty="0">
                    <a:solidFill>
                      <a:schemeClr val="accent3"/>
                    </a:solidFill>
                    <a:latin typeface="微软雅黑" panose="020B0503020204020204" charset="-122"/>
                    <a:ea typeface="微软雅黑" panose="020B0503020204020204" charset="-122"/>
                  </a:rPr>
                  <a:t>单击此处添加标题</a:t>
                </a:r>
              </a:p>
            </p:txBody>
          </p:sp>
          <p:sp>
            <p:nvSpPr>
              <p:cNvPr id="45"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charset="-122"/>
                    <a:ea typeface="微软雅黑" panose="020B0503020204020204" charset="-122"/>
                    <a:sym typeface="Gill Sans" charset="0"/>
                  </a:rPr>
                  <a:t>200</a:t>
                </a: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字以内。</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cxnSp>
          <p:nvCxnSpPr>
            <p:cNvPr id="59" name="直接连接符 58"/>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4117550" y="1605269"/>
            <a:ext cx="965576" cy="965576"/>
            <a:chOff x="4116949" y="1605269"/>
            <a:chExt cx="965576" cy="965576"/>
          </a:xfrm>
        </p:grpSpPr>
        <p:sp>
          <p:nvSpPr>
            <p:cNvPr id="37" name="椭圆 36"/>
            <p:cNvSpPr/>
            <p:nvPr/>
          </p:nvSpPr>
          <p:spPr>
            <a:xfrm>
              <a:off x="4116949" y="1605269"/>
              <a:ext cx="965576" cy="96557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63"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865">
                <a:latin typeface="微软雅黑" panose="020B0503020204020204" charset="-122"/>
                <a:ea typeface="微软雅黑" panose="020B0503020204020204" charset="-122"/>
              </a:endParaRPr>
            </a:p>
          </p:txBody>
        </p:sp>
      </p:grpSp>
      <p:grpSp>
        <p:nvGrpSpPr>
          <p:cNvPr id="66" name="组合 65"/>
          <p:cNvGrpSpPr/>
          <p:nvPr/>
        </p:nvGrpSpPr>
        <p:grpSpPr>
          <a:xfrm>
            <a:off x="4777950" y="3306872"/>
            <a:ext cx="965576" cy="965576"/>
            <a:chOff x="4777349" y="3344972"/>
            <a:chExt cx="965576" cy="965576"/>
          </a:xfrm>
        </p:grpSpPr>
        <p:sp>
          <p:nvSpPr>
            <p:cNvPr id="38" name="椭圆 37"/>
            <p:cNvSpPr/>
            <p:nvPr/>
          </p:nvSpPr>
          <p:spPr>
            <a:xfrm>
              <a:off x="4777349" y="3344972"/>
              <a:ext cx="965576" cy="965576"/>
            </a:xfrm>
            <a:prstGeom prst="ellipse">
              <a:avLst/>
            </a:prstGeom>
            <a:gradFill>
              <a:gsLst>
                <a:gs pos="100000">
                  <a:schemeClr val="accent2"/>
                </a:gs>
                <a:gs pos="0">
                  <a:schemeClr val="accent2">
                    <a:lumMod val="75000"/>
                  </a:schemeClr>
                </a:gs>
              </a:gsLst>
              <a:lin ang="5400000" scaled="1"/>
            </a:gradFill>
            <a:ln w="28575" cap="flat">
              <a:gradFill>
                <a:gsLst>
                  <a:gs pos="0">
                    <a:schemeClr val="accent2"/>
                  </a:gs>
                  <a:gs pos="100000">
                    <a:schemeClr val="accent2">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64"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grpSp>
        <p:nvGrpSpPr>
          <p:cNvPr id="68" name="组合 67"/>
          <p:cNvGrpSpPr/>
          <p:nvPr/>
        </p:nvGrpSpPr>
        <p:grpSpPr>
          <a:xfrm>
            <a:off x="4098499" y="4979900"/>
            <a:ext cx="965576" cy="965576"/>
            <a:chOff x="4097899" y="4979900"/>
            <a:chExt cx="965576" cy="965576"/>
          </a:xfrm>
        </p:grpSpPr>
        <p:sp>
          <p:nvSpPr>
            <p:cNvPr id="39" name="椭圆 38"/>
            <p:cNvSpPr/>
            <p:nvPr/>
          </p:nvSpPr>
          <p:spPr>
            <a:xfrm>
              <a:off x="4097899" y="4979900"/>
              <a:ext cx="965576" cy="965576"/>
            </a:xfrm>
            <a:prstGeom prst="ellipse">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65"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4" name="Freeform 42"/>
          <p:cNvSpPr/>
          <p:nvPr/>
        </p:nvSpPr>
        <p:spPr bwMode="auto">
          <a:xfrm>
            <a:off x="2528238" y="1807995"/>
            <a:ext cx="3244747" cy="73960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91390" tIns="45696" rIns="91390" bIns="45696"/>
          <a:lstStyle/>
          <a:p>
            <a:endParaRPr lang="zh-CN" altLang="en-US" sz="1865">
              <a:solidFill>
                <a:schemeClr val="tx1">
                  <a:lumMod val="75000"/>
                  <a:lumOff val="25000"/>
                </a:schemeClr>
              </a:solidFill>
            </a:endParaRPr>
          </a:p>
        </p:txBody>
      </p:sp>
      <p:sp>
        <p:nvSpPr>
          <p:cNvPr id="5" name="Freeform 42"/>
          <p:cNvSpPr/>
          <p:nvPr/>
        </p:nvSpPr>
        <p:spPr bwMode="auto">
          <a:xfrm flipH="1">
            <a:off x="6562711" y="1807995"/>
            <a:ext cx="3244748" cy="73960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91390" tIns="45696" rIns="91390" bIns="45696"/>
          <a:lstStyle/>
          <a:p>
            <a:endParaRPr lang="zh-CN" altLang="en-US" sz="1865">
              <a:solidFill>
                <a:schemeClr val="tx1">
                  <a:lumMod val="75000"/>
                  <a:lumOff val="25000"/>
                </a:schemeClr>
              </a:solidFill>
            </a:endParaRPr>
          </a:p>
        </p:txBody>
      </p:sp>
      <p:sp>
        <p:nvSpPr>
          <p:cNvPr id="6" name="Freeform 42"/>
          <p:cNvSpPr/>
          <p:nvPr/>
        </p:nvSpPr>
        <p:spPr bwMode="auto">
          <a:xfrm flipV="1">
            <a:off x="2528238" y="5139385"/>
            <a:ext cx="3244747" cy="738016"/>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91390" tIns="45696" rIns="91390" bIns="45696"/>
          <a:lstStyle/>
          <a:p>
            <a:endParaRPr lang="zh-CN" altLang="en-US" sz="1865">
              <a:solidFill>
                <a:schemeClr val="tx1">
                  <a:lumMod val="75000"/>
                  <a:lumOff val="25000"/>
                </a:schemeClr>
              </a:solidFill>
            </a:endParaRPr>
          </a:p>
        </p:txBody>
      </p:sp>
      <p:sp>
        <p:nvSpPr>
          <p:cNvPr id="7" name="Freeform 42"/>
          <p:cNvSpPr/>
          <p:nvPr/>
        </p:nvSpPr>
        <p:spPr bwMode="auto">
          <a:xfrm flipH="1" flipV="1">
            <a:off x="6562711" y="5139385"/>
            <a:ext cx="3244748" cy="738016"/>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91390" tIns="45696" rIns="91390" bIns="45696"/>
          <a:lstStyle/>
          <a:p>
            <a:endParaRPr lang="zh-CN" altLang="en-US" sz="1865">
              <a:solidFill>
                <a:schemeClr val="tx1">
                  <a:lumMod val="75000"/>
                  <a:lumOff val="25000"/>
                </a:schemeClr>
              </a:solidFill>
            </a:endParaRPr>
          </a:p>
        </p:txBody>
      </p:sp>
      <p:sp>
        <p:nvSpPr>
          <p:cNvPr id="8" name="TextBox 33"/>
          <p:cNvSpPr txBox="1">
            <a:spLocks noChangeArrowheads="1"/>
          </p:cNvSpPr>
          <p:nvPr/>
        </p:nvSpPr>
        <p:spPr bwMode="auto">
          <a:xfrm>
            <a:off x="3893667" y="3614254"/>
            <a:ext cx="4753610" cy="481965"/>
          </a:xfrm>
          <a:prstGeom prst="rect">
            <a:avLst/>
          </a:prstGeom>
          <a:noFill/>
          <a:ln>
            <a:noFill/>
          </a:ln>
        </p:spPr>
        <p:txBody>
          <a:bodyPr wrap="none"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sz="2400" b="1" dirty="0">
                <a:solidFill>
                  <a:schemeClr val="tx1">
                    <a:lumMod val="75000"/>
                    <a:lumOff val="25000"/>
                  </a:schemeClr>
                </a:solidFill>
                <a:latin typeface="微软雅黑" panose="020B0503020204020204" charset="-122"/>
              </a:rPr>
              <a:t>请在此粘贴或者输入您的文字内容</a:t>
            </a:r>
          </a:p>
        </p:txBody>
      </p:sp>
      <p:grpSp>
        <p:nvGrpSpPr>
          <p:cNvPr id="9" name="组合 34"/>
          <p:cNvGrpSpPr/>
          <p:nvPr/>
        </p:nvGrpSpPr>
        <p:grpSpPr bwMode="auto">
          <a:xfrm>
            <a:off x="1968142" y="2476177"/>
            <a:ext cx="1153512" cy="1155432"/>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gradFill>
              <a:gsLst>
                <a:gs pos="0">
                  <a:schemeClr val="accent3">
                    <a:lumMod val="75000"/>
                  </a:schemeClr>
                </a:gs>
                <a:gs pos="100000">
                  <a:schemeClr val="accent3"/>
                </a:gs>
              </a:gsLst>
              <a:lin ang="5400000" scaled="0"/>
            </a:gradFill>
            <a:ln w="9525">
              <a:gradFill>
                <a:gsLst>
                  <a:gs pos="0">
                    <a:schemeClr val="accent3"/>
                  </a:gs>
                  <a:gs pos="100000">
                    <a:schemeClr val="accent3">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1865">
                <a:solidFill>
                  <a:schemeClr val="tx1">
                    <a:lumMod val="75000"/>
                    <a:lumOff val="25000"/>
                  </a:schemeClr>
                </a:solidFill>
              </a:endParaRPr>
            </a:p>
          </p:txBody>
        </p:sp>
      </p:grpSp>
      <p:grpSp>
        <p:nvGrpSpPr>
          <p:cNvPr id="12" name="组合 37"/>
          <p:cNvGrpSpPr/>
          <p:nvPr/>
        </p:nvGrpSpPr>
        <p:grpSpPr bwMode="auto">
          <a:xfrm>
            <a:off x="1993528" y="4050612"/>
            <a:ext cx="1153512" cy="1155432"/>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gradFill>
              <a:gsLst>
                <a:gs pos="0">
                  <a:schemeClr val="accent2">
                    <a:lumMod val="75000"/>
                  </a:schemeClr>
                </a:gs>
                <a:gs pos="100000">
                  <a:schemeClr val="accent2"/>
                </a:gs>
              </a:gsLst>
              <a:lin ang="5400000" scaled="0"/>
            </a:gradFill>
            <a:ln w="9525">
              <a:gradFill>
                <a:gsLst>
                  <a:gs pos="0">
                    <a:schemeClr val="accent2"/>
                  </a:gs>
                  <a:gs pos="100000">
                    <a:schemeClr val="accent2">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1865">
                <a:solidFill>
                  <a:schemeClr val="tx1">
                    <a:lumMod val="75000"/>
                    <a:lumOff val="25000"/>
                  </a:schemeClr>
                </a:solidFill>
              </a:endParaRPr>
            </a:p>
          </p:txBody>
        </p:sp>
      </p:grpSp>
      <p:grpSp>
        <p:nvGrpSpPr>
          <p:cNvPr id="15" name="组合 40"/>
          <p:cNvGrpSpPr/>
          <p:nvPr/>
        </p:nvGrpSpPr>
        <p:grpSpPr bwMode="auto">
          <a:xfrm>
            <a:off x="9183895" y="2507920"/>
            <a:ext cx="1155099" cy="1155432"/>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gradFill>
              <a:gsLst>
                <a:gs pos="0">
                  <a:schemeClr val="accent1">
                    <a:lumMod val="75000"/>
                  </a:schemeClr>
                </a:gs>
                <a:gs pos="100000">
                  <a:schemeClr val="accent1"/>
                </a:gs>
              </a:gsLst>
              <a:lin ang="5400000" scaled="1"/>
            </a:gradFill>
            <a:ln w="9525">
              <a:gradFill>
                <a:gsLst>
                  <a:gs pos="0">
                    <a:schemeClr val="accent1"/>
                  </a:gs>
                  <a:gs pos="100000">
                    <a:schemeClr val="accent1">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1865">
                <a:solidFill>
                  <a:schemeClr val="tx1">
                    <a:lumMod val="75000"/>
                    <a:lumOff val="25000"/>
                  </a:schemeClr>
                </a:solidFill>
              </a:endParaRPr>
            </a:p>
          </p:txBody>
        </p:sp>
      </p:grpSp>
      <p:grpSp>
        <p:nvGrpSpPr>
          <p:cNvPr id="18" name="组合 43"/>
          <p:cNvGrpSpPr/>
          <p:nvPr/>
        </p:nvGrpSpPr>
        <p:grpSpPr bwMode="auto">
          <a:xfrm>
            <a:off x="9231495" y="4080768"/>
            <a:ext cx="1153512" cy="1155432"/>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gradFill>
              <a:gsLst>
                <a:gs pos="0">
                  <a:schemeClr val="accent5">
                    <a:lumMod val="75000"/>
                  </a:schemeClr>
                </a:gs>
                <a:gs pos="100000">
                  <a:schemeClr val="accent5"/>
                </a:gs>
              </a:gsLst>
              <a:lin ang="5400000" scaled="1"/>
            </a:gradFill>
            <a:ln w="9525">
              <a:gradFill>
                <a:gsLst>
                  <a:gs pos="0">
                    <a:schemeClr val="accent5"/>
                  </a:gs>
                  <a:gs pos="100000">
                    <a:schemeClr val="accent5">
                      <a:lumMod val="75000"/>
                    </a:schemeClr>
                  </a:gs>
                </a:gsLst>
                <a:lin ang="5400000" scaled="0"/>
              </a:gradFill>
              <a:round/>
            </a:ln>
            <a:effectLst>
              <a:outerShdw blurRad="228600" dist="228600" dir="5400000" algn="t" rotWithShape="0">
                <a:prstClr val="black">
                  <a:alpha val="3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a:solidFill>
                  <a:schemeClr val="tx1">
                    <a:lumMod val="75000"/>
                    <a:lumOff val="25000"/>
                  </a:schemeClr>
                </a:solidFill>
                <a:ea typeface="宋体" panose="02010600030101010101"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1865">
                <a:solidFill>
                  <a:schemeClr val="tx1">
                    <a:lumMod val="75000"/>
                    <a:lumOff val="25000"/>
                  </a:schemeClr>
                </a:solidFill>
              </a:endParaRPr>
            </a:p>
          </p:txBody>
        </p:sp>
      </p:grpSp>
      <p:sp>
        <p:nvSpPr>
          <p:cNvPr id="21" name="TextBox 46"/>
          <p:cNvSpPr txBox="1">
            <a:spLocks noChangeArrowheads="1"/>
          </p:cNvSpPr>
          <p:nvPr/>
        </p:nvSpPr>
        <p:spPr bwMode="auto">
          <a:xfrm>
            <a:off x="3216852" y="1355664"/>
            <a:ext cx="1758035" cy="394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dirty="0">
                <a:solidFill>
                  <a:schemeClr val="tx1">
                    <a:lumMod val="75000"/>
                    <a:lumOff val="25000"/>
                  </a:schemeClr>
                </a:solidFill>
                <a:latin typeface="微软雅黑" panose="020B0503020204020204" charset="-122"/>
              </a:rPr>
              <a:t>添加标题</a:t>
            </a:r>
            <a:endParaRPr lang="en-US" altLang="zh-CN" sz="1865" b="1" dirty="0">
              <a:solidFill>
                <a:schemeClr val="tx1">
                  <a:lumMod val="75000"/>
                  <a:lumOff val="25000"/>
                </a:schemeClr>
              </a:solidFill>
              <a:latin typeface="微软雅黑" panose="020B0503020204020204" charset="-122"/>
            </a:endParaRPr>
          </a:p>
        </p:txBody>
      </p:sp>
      <p:sp>
        <p:nvSpPr>
          <p:cNvPr id="22" name="TextBox 47"/>
          <p:cNvSpPr txBox="1">
            <a:spLocks noChangeArrowheads="1"/>
          </p:cNvSpPr>
          <p:nvPr/>
        </p:nvSpPr>
        <p:spPr bwMode="auto">
          <a:xfrm>
            <a:off x="3140694" y="1871481"/>
            <a:ext cx="2591037" cy="108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dirty="0">
                <a:solidFill>
                  <a:schemeClr val="tx1">
                    <a:lumMod val="75000"/>
                    <a:lumOff val="25000"/>
                  </a:schemeClr>
                </a:solidFill>
                <a:latin typeface="微软雅黑" panose="020B0503020204020204" charset="-122"/>
              </a:rPr>
              <a:t>这里可以添加主要内容这里可以添加主要内容这里可以添加主要内容这里可以添加主要内容</a:t>
            </a:r>
          </a:p>
        </p:txBody>
      </p:sp>
      <p:sp>
        <p:nvSpPr>
          <p:cNvPr id="23" name="TextBox 48"/>
          <p:cNvSpPr txBox="1">
            <a:spLocks noChangeArrowheads="1"/>
          </p:cNvSpPr>
          <p:nvPr/>
        </p:nvSpPr>
        <p:spPr bwMode="auto">
          <a:xfrm>
            <a:off x="7305274" y="1355664"/>
            <a:ext cx="1759621" cy="394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65" b="1">
                <a:solidFill>
                  <a:schemeClr val="tx1">
                    <a:lumMod val="75000"/>
                    <a:lumOff val="25000"/>
                  </a:schemeClr>
                </a:solidFill>
                <a:latin typeface="微软雅黑" panose="020B0503020204020204" charset="-122"/>
              </a:rPr>
              <a:t>添加标题</a:t>
            </a:r>
            <a:endParaRPr lang="en-US" altLang="zh-CN" sz="1865" b="1">
              <a:solidFill>
                <a:schemeClr val="tx1">
                  <a:lumMod val="75000"/>
                  <a:lumOff val="25000"/>
                </a:schemeClr>
              </a:solidFill>
              <a:latin typeface="微软雅黑" panose="020B0503020204020204" charset="-122"/>
            </a:endParaRPr>
          </a:p>
        </p:txBody>
      </p:sp>
      <p:sp>
        <p:nvSpPr>
          <p:cNvPr id="24" name="TextBox 49"/>
          <p:cNvSpPr txBox="1">
            <a:spLocks noChangeArrowheads="1"/>
          </p:cNvSpPr>
          <p:nvPr/>
        </p:nvSpPr>
        <p:spPr bwMode="auto">
          <a:xfrm>
            <a:off x="6569062" y="1871481"/>
            <a:ext cx="2591039" cy="108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tx1">
                    <a:lumMod val="75000"/>
                    <a:lumOff val="25000"/>
                  </a:schemeClr>
                </a:solidFill>
                <a:latin typeface="微软雅黑" panose="020B0503020204020204" charset="-122"/>
              </a:rPr>
              <a:t>这里可以添加主要内容这里可以添加主要内容这里可以添加主要内容这里可以添加主要内容</a:t>
            </a:r>
          </a:p>
        </p:txBody>
      </p:sp>
      <p:sp>
        <p:nvSpPr>
          <p:cNvPr id="25" name="TextBox 50"/>
          <p:cNvSpPr txBox="1">
            <a:spLocks noChangeArrowheads="1"/>
          </p:cNvSpPr>
          <p:nvPr/>
        </p:nvSpPr>
        <p:spPr bwMode="auto">
          <a:xfrm>
            <a:off x="3216852" y="5929780"/>
            <a:ext cx="1758035" cy="394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a:solidFill>
                  <a:schemeClr val="tx1">
                    <a:lumMod val="75000"/>
                    <a:lumOff val="25000"/>
                  </a:schemeClr>
                </a:solidFill>
                <a:latin typeface="微软雅黑" panose="020B0503020204020204" charset="-122"/>
              </a:rPr>
              <a:t>添加标题</a:t>
            </a:r>
            <a:endParaRPr lang="en-US" altLang="zh-CN" sz="1865" b="1">
              <a:solidFill>
                <a:schemeClr val="tx1">
                  <a:lumMod val="75000"/>
                  <a:lumOff val="25000"/>
                </a:schemeClr>
              </a:solidFill>
              <a:latin typeface="微软雅黑" panose="020B0503020204020204" charset="-122"/>
            </a:endParaRPr>
          </a:p>
        </p:txBody>
      </p:sp>
      <p:sp>
        <p:nvSpPr>
          <p:cNvPr id="26" name="TextBox 51"/>
          <p:cNvSpPr txBox="1">
            <a:spLocks noChangeArrowheads="1"/>
          </p:cNvSpPr>
          <p:nvPr/>
        </p:nvSpPr>
        <p:spPr bwMode="auto">
          <a:xfrm>
            <a:off x="3140694" y="4658487"/>
            <a:ext cx="2591037" cy="108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tx1">
                    <a:lumMod val="75000"/>
                    <a:lumOff val="25000"/>
                  </a:schemeClr>
                </a:solidFill>
                <a:latin typeface="微软雅黑" panose="020B0503020204020204" charset="-122"/>
              </a:rPr>
              <a:t>这里可以添加主要内容这里可以添加主要内容这里可以添加主要内容这里可以添加主要内容</a:t>
            </a:r>
          </a:p>
        </p:txBody>
      </p:sp>
      <p:sp>
        <p:nvSpPr>
          <p:cNvPr id="27" name="TextBox 52"/>
          <p:cNvSpPr txBox="1">
            <a:spLocks noChangeArrowheads="1"/>
          </p:cNvSpPr>
          <p:nvPr/>
        </p:nvSpPr>
        <p:spPr bwMode="auto">
          <a:xfrm>
            <a:off x="7305274" y="5929780"/>
            <a:ext cx="1759621" cy="394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65" b="1">
                <a:solidFill>
                  <a:schemeClr val="tx1">
                    <a:lumMod val="75000"/>
                    <a:lumOff val="25000"/>
                  </a:schemeClr>
                </a:solidFill>
                <a:latin typeface="微软雅黑" panose="020B0503020204020204" charset="-122"/>
              </a:rPr>
              <a:t>添加标题</a:t>
            </a:r>
            <a:endParaRPr lang="en-US" altLang="zh-CN" sz="1865" b="1">
              <a:solidFill>
                <a:schemeClr val="tx1">
                  <a:lumMod val="75000"/>
                  <a:lumOff val="25000"/>
                </a:schemeClr>
              </a:solidFill>
              <a:latin typeface="微软雅黑" panose="020B0503020204020204" charset="-122"/>
            </a:endParaRPr>
          </a:p>
        </p:txBody>
      </p:sp>
      <p:sp>
        <p:nvSpPr>
          <p:cNvPr id="28" name="TextBox 53"/>
          <p:cNvSpPr txBox="1">
            <a:spLocks noChangeArrowheads="1"/>
          </p:cNvSpPr>
          <p:nvPr/>
        </p:nvSpPr>
        <p:spPr bwMode="auto">
          <a:xfrm>
            <a:off x="6569062" y="4658487"/>
            <a:ext cx="2591039" cy="108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0" tIns="45696" rIns="91390"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tx1">
                    <a:lumMod val="75000"/>
                    <a:lumOff val="25000"/>
                  </a:schemeClr>
                </a:solidFill>
                <a:latin typeface="微软雅黑" panose="020B0503020204020204" charset="-122"/>
              </a:rPr>
              <a:t>这里可以添加主要内容这里可以添加主要内容这里可以添加主要内容这里可以添加主要内容</a:t>
            </a:r>
          </a:p>
        </p:txBody>
      </p:sp>
      <p:cxnSp>
        <p:nvCxnSpPr>
          <p:cNvPr id="2" name="直接连接符 1"/>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200"/>
                            </p:stCondLst>
                            <p:childTnLst>
                              <p:par>
                                <p:cTn id="13" presetID="1"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1.46481E-6 -2.96296E-6 L -0.313 -0.10856 " pathEditMode="relative" rAng="0" ptsTypes="AA">
                                      <p:cBhvr>
                                        <p:cTn id="22" dur="1000" spd="-99900" fill="hold"/>
                                        <p:tgtEl>
                                          <p:spTgt spid="18"/>
                                        </p:tgtEl>
                                        <p:attrNameLst>
                                          <p:attrName>ppt_x</p:attrName>
                                          <p:attrName>ppt_y</p:attrName>
                                        </p:attrNameLst>
                                      </p:cBhvr>
                                      <p:rCtr x="-15500" y="-5300"/>
                                    </p:animMotion>
                                  </p:childTnLst>
                                </p:cTn>
                              </p:par>
                              <p:par>
                                <p:cTn id="23" presetID="56" presetClass="path" presetSubtype="0" accel="50000" decel="50000" fill="hold" nodeType="withEffect">
                                  <p:stCondLst>
                                    <p:cond delay="0"/>
                                  </p:stCondLst>
                                  <p:childTnLst>
                                    <p:animMotion origin="layout" path="M 1.67816E-7 4.81481E-6 L 0.30831 0.12546 " pathEditMode="relative" rAng="0" ptsTypes="AA">
                                      <p:cBhvr>
                                        <p:cTn id="24" dur="1000" spd="-99900" fill="hold"/>
                                        <p:tgtEl>
                                          <p:spTgt spid="9"/>
                                        </p:tgtEl>
                                        <p:attrNameLst>
                                          <p:attrName>ppt_x</p:attrName>
                                          <p:attrName>ppt_y</p:attrName>
                                        </p:attrNameLst>
                                      </p:cBhvr>
                                      <p:rCtr x="15400" y="6300"/>
                                    </p:animMotion>
                                  </p:childTnLst>
                                </p:cTn>
                              </p:par>
                              <p:par>
                                <p:cTn id="25" presetID="56" presetClass="path" presetSubtype="0" accel="50000" decel="50000" fill="hold" nodeType="withEffect">
                                  <p:stCondLst>
                                    <p:cond delay="0"/>
                                  </p:stCondLst>
                                  <p:childTnLst>
                                    <p:animMotion origin="layout" path="M -1.26838E-6 -4.81481E-6 L 0.30623 -0.10416 " pathEditMode="relative" rAng="0" ptsTypes="AA">
                                      <p:cBhvr>
                                        <p:cTn id="26" dur="1000" spd="-99900" fill="hold"/>
                                        <p:tgtEl>
                                          <p:spTgt spid="12"/>
                                        </p:tgtEl>
                                        <p:attrNameLst>
                                          <p:attrName>ppt_x</p:attrName>
                                          <p:attrName>ppt_y</p:attrName>
                                        </p:attrNameLst>
                                      </p:cBhvr>
                                      <p:rCtr x="15300" y="-5100"/>
                                    </p:animMotion>
                                  </p:childTnLst>
                                </p:cTn>
                              </p:par>
                              <p:par>
                                <p:cTn id="27" presetID="56" presetClass="path" presetSubtype="0" accel="50000" decel="50000" fill="hold" nodeType="withEffect">
                                  <p:stCondLst>
                                    <p:cond delay="0"/>
                                  </p:stCondLst>
                                  <p:childTnLst>
                                    <p:animMotion origin="layout" path="M 4.06791E-6 -4.81481E-6 L -0.30923 0.12084 " pathEditMode="relative" rAng="0" ptsTypes="AA">
                                      <p:cBhvr>
                                        <p:cTn id="28" dur="1000" spd="-99900" fill="hold"/>
                                        <p:tgtEl>
                                          <p:spTgt spid="15"/>
                                        </p:tgtEl>
                                        <p:attrNameLst>
                                          <p:attrName>ppt_x</p:attrName>
                                          <p:attrName>ppt_y</p:attrName>
                                        </p:attrNameLst>
                                      </p:cBhvr>
                                      <p:rCtr x="-15400" y="6000"/>
                                    </p:animMotion>
                                  </p:childTnLst>
                                </p:cTn>
                              </p:par>
                            </p:childTnLst>
                          </p:cTn>
                        </p:par>
                        <p:par>
                          <p:cTn id="29" fill="hold">
                            <p:stCondLst>
                              <p:cond delay="12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1700"/>
                            </p:stCondLst>
                            <p:childTnLst>
                              <p:par>
                                <p:cTn id="43" presetID="47"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childTnLst>
                          </p:cTn>
                        </p:par>
                        <p:par>
                          <p:cTn id="63" fill="hold">
                            <p:stCondLst>
                              <p:cond delay="27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down)">
                                      <p:cBhvr>
                                        <p:cTn id="72" dur="500"/>
                                        <p:tgtEl>
                                          <p:spTgt spid="26"/>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down)">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6156903" y="1476392"/>
            <a:ext cx="1484565" cy="2848113"/>
            <a:chOff x="6156302" y="1476392"/>
            <a:chExt cx="1484565" cy="2848113"/>
          </a:xfrm>
        </p:grpSpPr>
        <p:grpSp>
          <p:nvGrpSpPr>
            <p:cNvPr id="91" name="组合 90"/>
            <p:cNvGrpSpPr/>
            <p:nvPr/>
          </p:nvGrpSpPr>
          <p:grpSpPr>
            <a:xfrm>
              <a:off x="6156302" y="1476392"/>
              <a:ext cx="1484565" cy="2848113"/>
              <a:chOff x="6156302" y="1476392"/>
              <a:chExt cx="1484565" cy="2848113"/>
            </a:xfrm>
          </p:grpSpPr>
          <p:sp>
            <p:nvSpPr>
              <p:cNvPr id="11"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5FBD98"/>
              </a:solidFill>
              <a:ln w="76200" cap="flat" cmpd="sng" algn="ctr">
                <a:solidFill>
                  <a:srgbClr val="5FBD98"/>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36" name="椭圆 35"/>
              <p:cNvSpPr/>
              <p:nvPr/>
            </p:nvSpPr>
            <p:spPr>
              <a:xfrm>
                <a:off x="7018705" y="1476392"/>
                <a:ext cx="622162" cy="622163"/>
              </a:xfrm>
              <a:prstGeom prst="ellipse">
                <a:avLst/>
              </a:prstGeom>
              <a:solidFill>
                <a:srgbClr val="5AB390"/>
              </a:solidFill>
              <a:ln>
                <a:solidFill>
                  <a:srgbClr val="5AB39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13" name="组合 112"/>
            <p:cNvGrpSpPr/>
            <p:nvPr/>
          </p:nvGrpSpPr>
          <p:grpSpPr>
            <a:xfrm>
              <a:off x="7059622" y="1545274"/>
              <a:ext cx="508371" cy="465759"/>
              <a:chOff x="4374779" y="1572161"/>
              <a:chExt cx="508371" cy="465759"/>
            </a:xfrm>
          </p:grpSpPr>
          <p:sp>
            <p:nvSpPr>
              <p:cNvPr id="114" name="椭圆 113"/>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15" name="文本框 114"/>
              <p:cNvSpPr txBox="1"/>
              <p:nvPr/>
            </p:nvSpPr>
            <p:spPr>
              <a:xfrm>
                <a:off x="4374779" y="1572161"/>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02</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sp>
        <p:nvSpPr>
          <p:cNvPr id="2" name="标题 1"/>
          <p:cNvSpPr>
            <a:spLocks noGrp="1"/>
          </p:cNvSpPr>
          <p:nvPr>
            <p:ph type="title"/>
          </p:nvPr>
        </p:nvSpPr>
        <p:spPr/>
        <p:txBody>
          <a:bodyPr>
            <a:normAutofit/>
          </a:bodyPr>
          <a:lstStyle/>
          <a:p>
            <a:r>
              <a:rPr lang="zh-CN" altLang="en-US" dirty="0" smtClean="0">
                <a:latin typeface="微软雅黑" panose="020B0503020204020204" charset="-122"/>
                <a:ea typeface="微软雅黑" panose="020B0503020204020204" charset="-122"/>
              </a:rPr>
              <a:t>单击此处添加标题</a:t>
            </a:r>
          </a:p>
        </p:txBody>
      </p:sp>
      <p:grpSp>
        <p:nvGrpSpPr>
          <p:cNvPr id="8" name="组合 7"/>
          <p:cNvGrpSpPr/>
          <p:nvPr/>
        </p:nvGrpSpPr>
        <p:grpSpPr>
          <a:xfrm>
            <a:off x="5118419" y="4679327"/>
            <a:ext cx="1709703" cy="1709703"/>
            <a:chOff x="4700937" y="4015204"/>
            <a:chExt cx="455921" cy="455921"/>
          </a:xfrm>
          <a:effectLst/>
        </p:grpSpPr>
        <p:sp>
          <p:nvSpPr>
            <p:cNvPr id="9" name="椭圆 8"/>
            <p:cNvSpPr/>
            <p:nvPr/>
          </p:nvSpPr>
          <p:spPr>
            <a:xfrm flipH="1">
              <a:off x="4700937" y="4015204"/>
              <a:ext cx="455921" cy="455921"/>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0" name="椭圆 9"/>
            <p:cNvSpPr/>
            <p:nvPr/>
          </p:nvSpPr>
          <p:spPr>
            <a:xfrm flipH="1">
              <a:off x="4711557" y="4025824"/>
              <a:ext cx="434681" cy="434681"/>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6" name="组合 5"/>
          <p:cNvGrpSpPr/>
          <p:nvPr/>
        </p:nvGrpSpPr>
        <p:grpSpPr>
          <a:xfrm>
            <a:off x="4343392" y="1500033"/>
            <a:ext cx="1425893" cy="3802264"/>
            <a:chOff x="4342792" y="1500033"/>
            <a:chExt cx="1425893" cy="3802264"/>
          </a:xfrm>
        </p:grpSpPr>
        <p:grpSp>
          <p:nvGrpSpPr>
            <p:cNvPr id="94" name="组合 93"/>
            <p:cNvGrpSpPr/>
            <p:nvPr/>
          </p:nvGrpSpPr>
          <p:grpSpPr>
            <a:xfrm>
              <a:off x="4342792" y="1500033"/>
              <a:ext cx="1425893" cy="3802264"/>
              <a:chOff x="4342792" y="1500033"/>
              <a:chExt cx="1425893" cy="3802264"/>
            </a:xfrm>
          </p:grpSpPr>
          <p:sp>
            <p:nvSpPr>
              <p:cNvPr id="14"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18" name="椭圆 17"/>
              <p:cNvSpPr/>
              <p:nvPr/>
            </p:nvSpPr>
            <p:spPr>
              <a:xfrm>
                <a:off x="4342792" y="1500033"/>
                <a:ext cx="622162" cy="622163"/>
              </a:xfrm>
              <a:prstGeom prst="ellipse">
                <a:avLst/>
              </a:prstGeom>
              <a:solidFill>
                <a:srgbClr val="EC4844"/>
              </a:solidFill>
              <a:ln>
                <a:solidFill>
                  <a:srgbClr val="EC48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03" name="组合 102"/>
            <p:cNvGrpSpPr/>
            <p:nvPr/>
          </p:nvGrpSpPr>
          <p:grpSpPr>
            <a:xfrm>
              <a:off x="4381388" y="1573446"/>
              <a:ext cx="501762" cy="464474"/>
              <a:chOff x="4381388" y="1573446"/>
              <a:chExt cx="501762" cy="464474"/>
            </a:xfrm>
          </p:grpSpPr>
          <p:sp>
            <p:nvSpPr>
              <p:cNvPr id="96" name="椭圆 95"/>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02" name="文本框 101"/>
              <p:cNvSpPr txBox="1"/>
              <p:nvPr/>
            </p:nvSpPr>
            <p:spPr>
              <a:xfrm>
                <a:off x="4381388" y="1585412"/>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01</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grpSp>
        <p:nvGrpSpPr>
          <p:cNvPr id="5" name="组合 4"/>
          <p:cNvGrpSpPr/>
          <p:nvPr/>
        </p:nvGrpSpPr>
        <p:grpSpPr>
          <a:xfrm>
            <a:off x="4343392" y="3076451"/>
            <a:ext cx="1203168" cy="2670299"/>
            <a:chOff x="4342792" y="3076450"/>
            <a:chExt cx="1203168" cy="2670299"/>
          </a:xfrm>
        </p:grpSpPr>
        <p:grpSp>
          <p:nvGrpSpPr>
            <p:cNvPr id="93" name="组合 92"/>
            <p:cNvGrpSpPr/>
            <p:nvPr/>
          </p:nvGrpSpPr>
          <p:grpSpPr>
            <a:xfrm>
              <a:off x="4342792" y="3076450"/>
              <a:ext cx="1203168" cy="2670299"/>
              <a:chOff x="4342792" y="3076450"/>
              <a:chExt cx="1203168" cy="2670299"/>
            </a:xfrm>
          </p:grpSpPr>
          <p:sp>
            <p:nvSpPr>
              <p:cNvPr id="15"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24" name="椭圆 23"/>
              <p:cNvSpPr/>
              <p:nvPr/>
            </p:nvSpPr>
            <p:spPr>
              <a:xfrm>
                <a:off x="4342792" y="3076450"/>
                <a:ext cx="622162" cy="622163"/>
              </a:xfrm>
              <a:prstGeom prst="ellipse">
                <a:avLst/>
              </a:prstGeom>
              <a:solidFill>
                <a:srgbClr val="EE7744"/>
              </a:solidFill>
              <a:ln>
                <a:solidFill>
                  <a:srgbClr val="EE7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04" name="组合 103"/>
            <p:cNvGrpSpPr/>
            <p:nvPr/>
          </p:nvGrpSpPr>
          <p:grpSpPr>
            <a:xfrm>
              <a:off x="4377307" y="3155936"/>
              <a:ext cx="515647" cy="464474"/>
              <a:chOff x="4367503" y="1573446"/>
              <a:chExt cx="515647" cy="464474"/>
            </a:xfrm>
          </p:grpSpPr>
          <p:sp>
            <p:nvSpPr>
              <p:cNvPr id="105" name="椭圆 104"/>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06" name="文本框 105"/>
              <p:cNvSpPr txBox="1"/>
              <p:nvPr/>
            </p:nvSpPr>
            <p:spPr>
              <a:xfrm>
                <a:off x="4367503" y="1588909"/>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03</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grpSp>
        <p:nvGrpSpPr>
          <p:cNvPr id="17" name="组合 16"/>
          <p:cNvGrpSpPr/>
          <p:nvPr/>
        </p:nvGrpSpPr>
        <p:grpSpPr>
          <a:xfrm>
            <a:off x="6156906" y="2614251"/>
            <a:ext cx="1484566" cy="2865828"/>
            <a:chOff x="6156302" y="2614250"/>
            <a:chExt cx="1484565" cy="2865828"/>
          </a:xfrm>
        </p:grpSpPr>
        <p:grpSp>
          <p:nvGrpSpPr>
            <p:cNvPr id="90" name="组合 89"/>
            <p:cNvGrpSpPr/>
            <p:nvPr/>
          </p:nvGrpSpPr>
          <p:grpSpPr>
            <a:xfrm>
              <a:off x="6156302" y="2614250"/>
              <a:ext cx="1484565" cy="2865828"/>
              <a:chOff x="6156302" y="2614250"/>
              <a:chExt cx="1484565" cy="2865828"/>
            </a:xfrm>
          </p:grpSpPr>
          <p:sp>
            <p:nvSpPr>
              <p:cNvPr id="12"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42" name="椭圆 41"/>
              <p:cNvSpPr/>
              <p:nvPr/>
            </p:nvSpPr>
            <p:spPr>
              <a:xfrm>
                <a:off x="7018705" y="2614250"/>
                <a:ext cx="622162" cy="622163"/>
              </a:xfrm>
              <a:prstGeom prst="ellipse">
                <a:avLst/>
              </a:prstGeom>
              <a:solidFill>
                <a:srgbClr val="009389"/>
              </a:solidFill>
              <a:ln>
                <a:solidFill>
                  <a:srgbClr val="00938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07" name="组合 106"/>
            <p:cNvGrpSpPr/>
            <p:nvPr/>
          </p:nvGrpSpPr>
          <p:grpSpPr>
            <a:xfrm>
              <a:off x="7085984" y="2690388"/>
              <a:ext cx="501650" cy="469658"/>
              <a:chOff x="4401141" y="1573446"/>
              <a:chExt cx="501650" cy="469658"/>
            </a:xfrm>
          </p:grpSpPr>
          <p:sp>
            <p:nvSpPr>
              <p:cNvPr id="108" name="椭圆 107"/>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09" name="文本框 108"/>
              <p:cNvSpPr txBox="1"/>
              <p:nvPr/>
            </p:nvSpPr>
            <p:spPr>
              <a:xfrm>
                <a:off x="4401141" y="1603049"/>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04</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grpSp>
        <p:nvGrpSpPr>
          <p:cNvPr id="3" name="组合 2"/>
          <p:cNvGrpSpPr/>
          <p:nvPr/>
        </p:nvGrpSpPr>
        <p:grpSpPr>
          <a:xfrm>
            <a:off x="4343392" y="4217344"/>
            <a:ext cx="1197024" cy="1440517"/>
            <a:chOff x="4342792" y="4217343"/>
            <a:chExt cx="1197024" cy="1440517"/>
          </a:xfrm>
        </p:grpSpPr>
        <p:grpSp>
          <p:nvGrpSpPr>
            <p:cNvPr id="89" name="组合 88"/>
            <p:cNvGrpSpPr/>
            <p:nvPr/>
          </p:nvGrpSpPr>
          <p:grpSpPr>
            <a:xfrm>
              <a:off x="4342792" y="4217343"/>
              <a:ext cx="1197024" cy="1440517"/>
              <a:chOff x="4342792" y="4217343"/>
              <a:chExt cx="1197024" cy="1440517"/>
            </a:xfrm>
          </p:grpSpPr>
          <p:sp>
            <p:nvSpPr>
              <p:cNvPr id="16"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rgbClr val="EF9322"/>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30" name="椭圆 29"/>
              <p:cNvSpPr/>
              <p:nvPr/>
            </p:nvSpPr>
            <p:spPr>
              <a:xfrm>
                <a:off x="4342792" y="4217343"/>
                <a:ext cx="622162" cy="622163"/>
              </a:xfrm>
              <a:prstGeom prst="ellipse">
                <a:avLst/>
              </a:prstGeom>
              <a:solidFill>
                <a:srgbClr val="EF9322"/>
              </a:solidFill>
              <a:ln>
                <a:solidFill>
                  <a:srgbClr val="EF93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10" name="组合 109"/>
            <p:cNvGrpSpPr/>
            <p:nvPr/>
          </p:nvGrpSpPr>
          <p:grpSpPr>
            <a:xfrm>
              <a:off x="4377307" y="4296829"/>
              <a:ext cx="514175" cy="467731"/>
              <a:chOff x="4368975" y="1573446"/>
              <a:chExt cx="514175" cy="467731"/>
            </a:xfrm>
          </p:grpSpPr>
          <p:sp>
            <p:nvSpPr>
              <p:cNvPr id="111" name="椭圆 110"/>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12" name="文本框 111"/>
              <p:cNvSpPr txBox="1"/>
              <p:nvPr/>
            </p:nvSpPr>
            <p:spPr>
              <a:xfrm>
                <a:off x="4368975" y="1601122"/>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05</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grpSp>
        <p:nvGrpSpPr>
          <p:cNvPr id="19" name="组合 18"/>
          <p:cNvGrpSpPr/>
          <p:nvPr/>
        </p:nvGrpSpPr>
        <p:grpSpPr>
          <a:xfrm>
            <a:off x="6414259" y="3762733"/>
            <a:ext cx="1227206" cy="1895127"/>
            <a:chOff x="6413660" y="3762732"/>
            <a:chExt cx="1227207" cy="1895127"/>
          </a:xfrm>
        </p:grpSpPr>
        <p:grpSp>
          <p:nvGrpSpPr>
            <p:cNvPr id="92" name="组合 91"/>
            <p:cNvGrpSpPr/>
            <p:nvPr/>
          </p:nvGrpSpPr>
          <p:grpSpPr>
            <a:xfrm>
              <a:off x="6413660" y="3762732"/>
              <a:ext cx="1227207" cy="1895127"/>
              <a:chOff x="6413660" y="3762732"/>
              <a:chExt cx="1227207" cy="1895127"/>
            </a:xfrm>
          </p:grpSpPr>
          <p:sp>
            <p:nvSpPr>
              <p:cNvPr id="13"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5FBD98"/>
              </a:solidFill>
              <a:ln w="76200" cap="flat" cmpd="sng" algn="ctr">
                <a:solidFill>
                  <a:schemeClr val="accent4"/>
                </a:solidFill>
                <a:prstDash val="solid"/>
              </a:ln>
              <a:effectLst/>
            </p:spPr>
            <p:txBody>
              <a:bodyPr anchor="ctr"/>
              <a:lstStyle/>
              <a:p>
                <a:pPr algn="ctr" defTabSz="772160">
                  <a:defRPr/>
                </a:pPr>
                <a:endParaRPr lang="en-US" sz="2400" kern="0">
                  <a:solidFill>
                    <a:srgbClr val="262626"/>
                  </a:solidFill>
                  <a:latin typeface="微软雅黑" panose="020B0503020204020204" charset="-122"/>
                  <a:ea typeface="微软雅黑" panose="020B0503020204020204" charset="-122"/>
                  <a:sym typeface="Arial" panose="020B0604020202020204" pitchFamily="34" charset="0"/>
                </a:endParaRPr>
              </a:p>
            </p:txBody>
          </p:sp>
          <p:sp>
            <p:nvSpPr>
              <p:cNvPr id="52" name="椭圆 51"/>
              <p:cNvSpPr/>
              <p:nvPr/>
            </p:nvSpPr>
            <p:spPr>
              <a:xfrm>
                <a:off x="7018705" y="3762732"/>
                <a:ext cx="622162" cy="622163"/>
              </a:xfrm>
              <a:prstGeom prst="ellipse">
                <a:avLst/>
              </a:prstGeom>
              <a:solidFill>
                <a:srgbClr val="005670"/>
              </a:solidFill>
              <a:ln>
                <a:solidFill>
                  <a:srgbClr val="0056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116" name="组合 115"/>
            <p:cNvGrpSpPr/>
            <p:nvPr/>
          </p:nvGrpSpPr>
          <p:grpSpPr>
            <a:xfrm>
              <a:off x="7085989" y="3842218"/>
              <a:ext cx="501650" cy="464474"/>
              <a:chOff x="4393867" y="1573446"/>
              <a:chExt cx="501650" cy="464474"/>
            </a:xfrm>
          </p:grpSpPr>
          <p:sp>
            <p:nvSpPr>
              <p:cNvPr id="117" name="椭圆 116"/>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charset="-122"/>
                  <a:ea typeface="微软雅黑" panose="020B0503020204020204" charset="-122"/>
                </a:endParaRPr>
              </a:p>
            </p:txBody>
          </p:sp>
          <p:sp>
            <p:nvSpPr>
              <p:cNvPr id="118" name="文本框 117"/>
              <p:cNvSpPr txBox="1"/>
              <p:nvPr/>
            </p:nvSpPr>
            <p:spPr>
              <a:xfrm>
                <a:off x="4393867" y="1590452"/>
                <a:ext cx="501650" cy="440055"/>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charset="-122"/>
                    <a:ea typeface="微软雅黑" panose="020B0503020204020204" charset="-122"/>
                  </a:rPr>
                  <a:t>06</a:t>
                </a:r>
                <a:endParaRPr lang="zh-CN" altLang="en-US" sz="2135" dirty="0">
                  <a:solidFill>
                    <a:schemeClr val="bg1">
                      <a:lumMod val="50000"/>
                    </a:schemeClr>
                  </a:solidFill>
                  <a:latin typeface="微软雅黑" panose="020B0503020204020204" charset="-122"/>
                  <a:ea typeface="微软雅黑" panose="020B0503020204020204" charset="-122"/>
                </a:endParaRPr>
              </a:p>
            </p:txBody>
          </p:sp>
        </p:grpSp>
      </p:grpSp>
      <p:grpSp>
        <p:nvGrpSpPr>
          <p:cNvPr id="23" name="组合 22"/>
          <p:cNvGrpSpPr/>
          <p:nvPr/>
        </p:nvGrpSpPr>
        <p:grpSpPr>
          <a:xfrm>
            <a:off x="7653408" y="1416171"/>
            <a:ext cx="3291419" cy="1311032"/>
            <a:chOff x="7652807" y="1416170"/>
            <a:chExt cx="3291419" cy="1311032"/>
          </a:xfrm>
        </p:grpSpPr>
        <p:cxnSp>
          <p:nvCxnSpPr>
            <p:cNvPr id="121" name="直接连接符 120"/>
            <p:cNvCxnSpPr/>
            <p:nvPr/>
          </p:nvCxnSpPr>
          <p:spPr>
            <a:xfrm>
              <a:off x="7652807" y="1796348"/>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7736117" y="1416170"/>
              <a:ext cx="3208109" cy="1311032"/>
              <a:chOff x="5841004" y="1447486"/>
              <a:chExt cx="3208109" cy="1311032"/>
            </a:xfrm>
          </p:grpSpPr>
          <p:sp>
            <p:nvSpPr>
              <p:cNvPr id="123" name="MH_SubTitle_1"/>
              <p:cNvSpPr>
                <a:spLocks noChangeArrowheads="1"/>
              </p:cNvSpPr>
              <p:nvPr/>
            </p:nvSpPr>
            <p:spPr bwMode="auto">
              <a:xfrm flipH="1">
                <a:off x="5841004" y="1447486"/>
                <a:ext cx="1370330" cy="396240"/>
              </a:xfrm>
              <a:prstGeom prst="rect">
                <a:avLst/>
              </a:prstGeom>
              <a:noFill/>
            </p:spPr>
            <p:txBody>
              <a:bodyPr wrap="none" rtlCol="0">
                <a:spAutoFit/>
              </a:bodyPr>
              <a:lstStyle/>
              <a:p>
                <a:pPr algn="l"/>
                <a:r>
                  <a:rPr lang="zh-CN" altLang="en-US" sz="1865" b="1" dirty="0">
                    <a:solidFill>
                      <a:srgbClr val="5FBD98"/>
                    </a:solidFill>
                    <a:latin typeface="微软雅黑" panose="020B0503020204020204" charset="-122"/>
                    <a:ea typeface="微软雅黑" panose="020B0503020204020204" charset="-122"/>
                  </a:rPr>
                  <a:t>添加标题</a:t>
                </a:r>
                <a:r>
                  <a:rPr lang="zh-CN" altLang="en-US" sz="1865" b="1" dirty="0" smtClean="0">
                    <a:solidFill>
                      <a:srgbClr val="5FBD98"/>
                    </a:solidFill>
                    <a:latin typeface="微软雅黑" panose="020B0503020204020204" charset="-122"/>
                    <a:ea typeface="微软雅黑" panose="020B0503020204020204" charset="-122"/>
                  </a:rPr>
                  <a:t>二</a:t>
                </a:r>
                <a:endParaRPr lang="zh-CN" altLang="en-US" sz="1865" b="1" dirty="0">
                  <a:solidFill>
                    <a:srgbClr val="5FBD98"/>
                  </a:solidFill>
                  <a:latin typeface="微软雅黑" panose="020B0503020204020204" charset="-122"/>
                  <a:ea typeface="微软雅黑" panose="020B0503020204020204" charset="-122"/>
                </a:endParaRPr>
              </a:p>
            </p:txBody>
          </p:sp>
          <p:sp>
            <p:nvSpPr>
              <p:cNvPr id="124"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grpSp>
      <p:grpSp>
        <p:nvGrpSpPr>
          <p:cNvPr id="25" name="组合 24"/>
          <p:cNvGrpSpPr/>
          <p:nvPr/>
        </p:nvGrpSpPr>
        <p:grpSpPr>
          <a:xfrm>
            <a:off x="7601551" y="2856235"/>
            <a:ext cx="3524251" cy="1311032"/>
            <a:chOff x="7600950" y="2856235"/>
            <a:chExt cx="3524251" cy="1311032"/>
          </a:xfrm>
        </p:grpSpPr>
        <p:grpSp>
          <p:nvGrpSpPr>
            <p:cNvPr id="128" name="组合 127"/>
            <p:cNvGrpSpPr/>
            <p:nvPr/>
          </p:nvGrpSpPr>
          <p:grpSpPr>
            <a:xfrm>
              <a:off x="7917092" y="2856235"/>
              <a:ext cx="3208109" cy="1311032"/>
              <a:chOff x="5841004" y="1447486"/>
              <a:chExt cx="3208109" cy="1311032"/>
            </a:xfrm>
          </p:grpSpPr>
          <p:sp>
            <p:nvSpPr>
              <p:cNvPr id="129" name="MH_SubTitle_1"/>
              <p:cNvSpPr>
                <a:spLocks noChangeArrowheads="1"/>
              </p:cNvSpPr>
              <p:nvPr/>
            </p:nvSpPr>
            <p:spPr bwMode="auto">
              <a:xfrm flipH="1">
                <a:off x="5841004" y="1447486"/>
                <a:ext cx="1370330" cy="396240"/>
              </a:xfrm>
              <a:prstGeom prst="rect">
                <a:avLst/>
              </a:prstGeom>
              <a:noFill/>
            </p:spPr>
            <p:txBody>
              <a:bodyPr wrap="none" rtlCol="0">
                <a:spAutoFit/>
              </a:bodyPr>
              <a:lstStyle/>
              <a:p>
                <a:pPr algn="l"/>
                <a:r>
                  <a:rPr lang="zh-CN" altLang="en-US" sz="1865" b="1" dirty="0">
                    <a:solidFill>
                      <a:schemeClr val="accent3"/>
                    </a:solidFill>
                    <a:latin typeface="微软雅黑" panose="020B0503020204020204" charset="-122"/>
                    <a:ea typeface="微软雅黑" panose="020B0503020204020204" charset="-122"/>
                  </a:rPr>
                  <a:t>添加标题</a:t>
                </a:r>
                <a:r>
                  <a:rPr lang="zh-CN" altLang="en-US" sz="1865" b="1" dirty="0" smtClean="0">
                    <a:solidFill>
                      <a:schemeClr val="accent3"/>
                    </a:solidFill>
                    <a:latin typeface="微软雅黑" panose="020B0503020204020204" charset="-122"/>
                    <a:ea typeface="微软雅黑" panose="020B0503020204020204" charset="-122"/>
                  </a:rPr>
                  <a:t>四</a:t>
                </a:r>
                <a:endParaRPr lang="zh-CN" altLang="en-US" sz="1865" b="1" dirty="0">
                  <a:solidFill>
                    <a:schemeClr val="accent3"/>
                  </a:solidFill>
                  <a:latin typeface="微软雅黑" panose="020B0503020204020204" charset="-122"/>
                  <a:ea typeface="微软雅黑" panose="020B0503020204020204" charset="-122"/>
                </a:endParaRPr>
              </a:p>
            </p:txBody>
          </p:sp>
          <p:sp>
            <p:nvSpPr>
              <p:cNvPr id="13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sp>
          <p:nvSpPr>
            <p:cNvPr id="132" name="任意多边形 131"/>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26" name="组合 25"/>
          <p:cNvGrpSpPr/>
          <p:nvPr/>
        </p:nvGrpSpPr>
        <p:grpSpPr>
          <a:xfrm>
            <a:off x="7575872" y="4272596"/>
            <a:ext cx="3540445" cy="1337543"/>
            <a:chOff x="7575272" y="4272596"/>
            <a:chExt cx="3540445" cy="1337542"/>
          </a:xfrm>
        </p:grpSpPr>
        <p:sp>
          <p:nvSpPr>
            <p:cNvPr id="133" name="任意多边形 132"/>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nvGrpSpPr>
            <p:cNvPr id="134" name="组合 133"/>
            <p:cNvGrpSpPr/>
            <p:nvPr/>
          </p:nvGrpSpPr>
          <p:grpSpPr>
            <a:xfrm>
              <a:off x="7907608" y="4299106"/>
              <a:ext cx="3208109" cy="1311032"/>
              <a:chOff x="5841004" y="1447486"/>
              <a:chExt cx="3208109" cy="1311032"/>
            </a:xfrm>
          </p:grpSpPr>
          <p:sp>
            <p:nvSpPr>
              <p:cNvPr id="135" name="MH_SubTitle_1"/>
              <p:cNvSpPr>
                <a:spLocks noChangeArrowheads="1"/>
              </p:cNvSpPr>
              <p:nvPr/>
            </p:nvSpPr>
            <p:spPr bwMode="auto">
              <a:xfrm flipH="1">
                <a:off x="5841004" y="1447486"/>
                <a:ext cx="1370330" cy="396240"/>
              </a:xfrm>
              <a:prstGeom prst="rect">
                <a:avLst/>
              </a:prstGeom>
              <a:noFill/>
            </p:spPr>
            <p:txBody>
              <a:bodyPr wrap="none" rtlCol="0">
                <a:spAutoFit/>
              </a:bodyPr>
              <a:lstStyle/>
              <a:p>
                <a:pPr algn="l"/>
                <a:r>
                  <a:rPr lang="zh-CN" altLang="en-US" sz="1865" b="1" dirty="0">
                    <a:solidFill>
                      <a:schemeClr val="accent4"/>
                    </a:solidFill>
                    <a:latin typeface="微软雅黑" panose="020B0503020204020204" charset="-122"/>
                    <a:ea typeface="微软雅黑" panose="020B0503020204020204" charset="-122"/>
                  </a:rPr>
                  <a:t>添加标题</a:t>
                </a:r>
                <a:r>
                  <a:rPr lang="zh-CN" altLang="en-US" sz="1865" b="1" dirty="0" smtClean="0">
                    <a:solidFill>
                      <a:schemeClr val="accent4"/>
                    </a:solidFill>
                    <a:latin typeface="微软雅黑" panose="020B0503020204020204" charset="-122"/>
                    <a:ea typeface="微软雅黑" panose="020B0503020204020204" charset="-122"/>
                  </a:rPr>
                  <a:t>六</a:t>
                </a:r>
                <a:endParaRPr lang="zh-CN" altLang="en-US" sz="1865" b="1" dirty="0">
                  <a:solidFill>
                    <a:schemeClr val="accent4"/>
                  </a:solidFill>
                  <a:latin typeface="微软雅黑" panose="020B0503020204020204" charset="-122"/>
                  <a:ea typeface="微软雅黑" panose="020B0503020204020204" charset="-122"/>
                </a:endParaRPr>
              </a:p>
            </p:txBody>
          </p:sp>
          <p:sp>
            <p:nvSpPr>
              <p:cNvPr id="136"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grpSp>
      <p:grpSp>
        <p:nvGrpSpPr>
          <p:cNvPr id="20" name="组合 19"/>
          <p:cNvGrpSpPr/>
          <p:nvPr/>
        </p:nvGrpSpPr>
        <p:grpSpPr>
          <a:xfrm>
            <a:off x="1041674" y="1416171"/>
            <a:ext cx="3301719" cy="1311032"/>
            <a:chOff x="1041073" y="1416171"/>
            <a:chExt cx="3301719" cy="1311032"/>
          </a:xfrm>
        </p:grpSpPr>
        <p:cxnSp>
          <p:nvCxnSpPr>
            <p:cNvPr id="138" name="直接连接符 137"/>
            <p:cNvCxnSpPr/>
            <p:nvPr/>
          </p:nvCxnSpPr>
          <p:spPr>
            <a:xfrm flipH="1">
              <a:off x="1556199" y="1803136"/>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flipH="1">
              <a:off x="1041073" y="1416171"/>
              <a:ext cx="3106069" cy="1311032"/>
              <a:chOff x="5943044" y="1447486"/>
              <a:chExt cx="3106069" cy="1311032"/>
            </a:xfrm>
          </p:grpSpPr>
          <p:sp>
            <p:nvSpPr>
              <p:cNvPr id="140" name="MH_SubTitle_1"/>
              <p:cNvSpPr>
                <a:spLocks noChangeArrowheads="1"/>
              </p:cNvSpPr>
              <p:nvPr/>
            </p:nvSpPr>
            <p:spPr bwMode="auto">
              <a:xfrm flipH="1">
                <a:off x="5943044" y="1447486"/>
                <a:ext cx="1341091" cy="396240"/>
              </a:xfrm>
              <a:prstGeom prst="rect">
                <a:avLst/>
              </a:prstGeom>
              <a:noFill/>
            </p:spPr>
            <p:txBody>
              <a:bodyPr wrap="none" rtlCol="0">
                <a:spAutoFit/>
              </a:bodyPr>
              <a:lstStyle/>
              <a:p>
                <a:pPr algn="r"/>
                <a:r>
                  <a:rPr lang="zh-CN" altLang="en-US" sz="1865" b="1" dirty="0">
                    <a:solidFill>
                      <a:schemeClr val="accent2"/>
                    </a:solidFill>
                    <a:latin typeface="微软雅黑" panose="020B0503020204020204" charset="-122"/>
                    <a:ea typeface="微软雅黑" panose="020B0503020204020204" charset="-122"/>
                  </a:rPr>
                  <a:t>添加标题</a:t>
                </a:r>
                <a:r>
                  <a:rPr lang="zh-CN" altLang="en-US" sz="1865" b="1" dirty="0" smtClean="0">
                    <a:solidFill>
                      <a:schemeClr val="accent2"/>
                    </a:solidFill>
                    <a:latin typeface="微软雅黑" panose="020B0503020204020204" charset="-122"/>
                    <a:ea typeface="微软雅黑" panose="020B0503020204020204" charset="-122"/>
                  </a:rPr>
                  <a:t>一</a:t>
                </a:r>
                <a:endParaRPr lang="zh-CN" altLang="en-US" sz="1865" b="1" dirty="0">
                  <a:solidFill>
                    <a:schemeClr val="accent2"/>
                  </a:solidFill>
                  <a:latin typeface="微软雅黑" panose="020B0503020204020204" charset="-122"/>
                  <a:ea typeface="微软雅黑" panose="020B0503020204020204" charset="-122"/>
                </a:endParaRPr>
              </a:p>
            </p:txBody>
          </p:sp>
          <p:sp>
            <p:nvSpPr>
              <p:cNvPr id="141"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grpSp>
      <p:grpSp>
        <p:nvGrpSpPr>
          <p:cNvPr id="21" name="组合 20"/>
          <p:cNvGrpSpPr/>
          <p:nvPr/>
        </p:nvGrpSpPr>
        <p:grpSpPr>
          <a:xfrm>
            <a:off x="1028998" y="2960800"/>
            <a:ext cx="3301719" cy="1311032"/>
            <a:chOff x="1028396" y="2960800"/>
            <a:chExt cx="3301719" cy="1311032"/>
          </a:xfrm>
        </p:grpSpPr>
        <p:cxnSp>
          <p:nvCxnSpPr>
            <p:cNvPr id="142" name="直接连接符 141"/>
            <p:cNvCxnSpPr/>
            <p:nvPr/>
          </p:nvCxnSpPr>
          <p:spPr>
            <a:xfrm flipH="1">
              <a:off x="1543522" y="3347765"/>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flipH="1">
              <a:off x="1028396" y="2960800"/>
              <a:ext cx="3106069" cy="1311032"/>
              <a:chOff x="5943044" y="1447486"/>
              <a:chExt cx="3106069" cy="1311032"/>
            </a:xfrm>
          </p:grpSpPr>
          <p:sp>
            <p:nvSpPr>
              <p:cNvPr id="144" name="MH_SubTitle_1"/>
              <p:cNvSpPr>
                <a:spLocks noChangeArrowheads="1"/>
              </p:cNvSpPr>
              <p:nvPr/>
            </p:nvSpPr>
            <p:spPr bwMode="auto">
              <a:xfrm flipH="1">
                <a:off x="5943044" y="1447486"/>
                <a:ext cx="1341091" cy="396240"/>
              </a:xfrm>
              <a:prstGeom prst="rect">
                <a:avLst/>
              </a:prstGeom>
              <a:noFill/>
            </p:spPr>
            <p:txBody>
              <a:bodyPr wrap="none" rtlCol="0">
                <a:spAutoFit/>
              </a:bodyPr>
              <a:lstStyle/>
              <a:p>
                <a:pPr algn="r"/>
                <a:r>
                  <a:rPr lang="zh-CN" altLang="en-US" sz="1865" b="1" dirty="0">
                    <a:solidFill>
                      <a:schemeClr val="accent1"/>
                    </a:solidFill>
                    <a:latin typeface="微软雅黑" panose="020B0503020204020204" charset="-122"/>
                    <a:ea typeface="微软雅黑" panose="020B0503020204020204" charset="-122"/>
                  </a:rPr>
                  <a:t>添加标题</a:t>
                </a:r>
                <a:r>
                  <a:rPr lang="zh-CN" altLang="en-US" sz="1865" b="1" dirty="0" smtClean="0">
                    <a:solidFill>
                      <a:schemeClr val="accent1"/>
                    </a:solidFill>
                    <a:latin typeface="微软雅黑" panose="020B0503020204020204" charset="-122"/>
                    <a:ea typeface="微软雅黑" panose="020B0503020204020204" charset="-122"/>
                  </a:rPr>
                  <a:t>三</a:t>
                </a:r>
                <a:endParaRPr lang="zh-CN" altLang="en-US" sz="1865" b="1" dirty="0">
                  <a:solidFill>
                    <a:schemeClr val="accent1"/>
                  </a:solidFill>
                  <a:latin typeface="微软雅黑" panose="020B0503020204020204" charset="-122"/>
                  <a:ea typeface="微软雅黑" panose="020B0503020204020204" charset="-122"/>
                </a:endParaRPr>
              </a:p>
            </p:txBody>
          </p:sp>
          <p:sp>
            <p:nvSpPr>
              <p:cNvPr id="14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grpSp>
      <p:grpSp>
        <p:nvGrpSpPr>
          <p:cNvPr id="22" name="组合 21"/>
          <p:cNvGrpSpPr/>
          <p:nvPr/>
        </p:nvGrpSpPr>
        <p:grpSpPr>
          <a:xfrm>
            <a:off x="989055" y="4483683"/>
            <a:ext cx="3367589" cy="1311032"/>
            <a:chOff x="988454" y="4483683"/>
            <a:chExt cx="3367589" cy="1311032"/>
          </a:xfrm>
        </p:grpSpPr>
        <p:grpSp>
          <p:nvGrpSpPr>
            <p:cNvPr id="147" name="组合 146"/>
            <p:cNvGrpSpPr/>
            <p:nvPr/>
          </p:nvGrpSpPr>
          <p:grpSpPr>
            <a:xfrm flipH="1">
              <a:off x="988454" y="4483683"/>
              <a:ext cx="3106068" cy="1311032"/>
              <a:chOff x="5943045" y="1447486"/>
              <a:chExt cx="3106068" cy="1311032"/>
            </a:xfrm>
          </p:grpSpPr>
          <p:sp>
            <p:nvSpPr>
              <p:cNvPr id="148" name="MH_SubTitle_1"/>
              <p:cNvSpPr>
                <a:spLocks noChangeArrowheads="1"/>
              </p:cNvSpPr>
              <p:nvPr/>
            </p:nvSpPr>
            <p:spPr bwMode="auto">
              <a:xfrm flipH="1">
                <a:off x="5943045" y="1447486"/>
                <a:ext cx="1341090" cy="396240"/>
              </a:xfrm>
              <a:prstGeom prst="rect">
                <a:avLst/>
              </a:prstGeom>
              <a:noFill/>
            </p:spPr>
            <p:txBody>
              <a:bodyPr wrap="none" rtlCol="0">
                <a:spAutoFit/>
              </a:bodyPr>
              <a:lstStyle/>
              <a:p>
                <a:pPr algn="r"/>
                <a:r>
                  <a:rPr lang="zh-CN" altLang="en-US" sz="1865" b="1" dirty="0">
                    <a:solidFill>
                      <a:srgbClr val="EF9322"/>
                    </a:solidFill>
                    <a:latin typeface="微软雅黑" panose="020B0503020204020204" charset="-122"/>
                    <a:ea typeface="微软雅黑" panose="020B0503020204020204" charset="-122"/>
                  </a:rPr>
                  <a:t>添加标题</a:t>
                </a:r>
                <a:r>
                  <a:rPr lang="zh-CN" altLang="en-US" sz="1865" b="1" dirty="0" smtClean="0">
                    <a:solidFill>
                      <a:srgbClr val="EF9322"/>
                    </a:solidFill>
                    <a:latin typeface="微软雅黑" panose="020B0503020204020204" charset="-122"/>
                    <a:ea typeface="微软雅黑" panose="020B0503020204020204" charset="-122"/>
                  </a:rPr>
                  <a:t>三</a:t>
                </a:r>
                <a:endParaRPr lang="zh-CN" altLang="en-US" sz="1865" b="1" dirty="0">
                  <a:solidFill>
                    <a:srgbClr val="EF9322"/>
                  </a:solidFill>
                  <a:latin typeface="微软雅黑" panose="020B0503020204020204" charset="-122"/>
                  <a:ea typeface="微软雅黑" panose="020B0503020204020204" charset="-122"/>
                </a:endParaRPr>
              </a:p>
            </p:txBody>
          </p:sp>
          <p:sp>
            <p:nvSpPr>
              <p:cNvPr id="149"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charset="-122"/>
                  <a:ea typeface="微软雅黑" panose="020B0503020204020204" charset="-122"/>
                  <a:cs typeface="Lato Light" charset="0"/>
                  <a:sym typeface="Lato Light" charset="0"/>
                </a:endParaRPr>
              </a:p>
            </p:txBody>
          </p:sp>
        </p:grpSp>
        <p:sp>
          <p:nvSpPr>
            <p:cNvPr id="150" name="任意多边形 149"/>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grpSp>
        <p:nvGrpSpPr>
          <p:cNvPr id="27" name="组合 26"/>
          <p:cNvGrpSpPr/>
          <p:nvPr/>
        </p:nvGrpSpPr>
        <p:grpSpPr>
          <a:xfrm>
            <a:off x="5365587" y="4921729"/>
            <a:ext cx="1210912" cy="1210912"/>
            <a:chOff x="5364986" y="4921729"/>
            <a:chExt cx="1210912" cy="1210912"/>
          </a:xfrm>
        </p:grpSpPr>
        <p:sp>
          <p:nvSpPr>
            <p:cNvPr id="48" name="椭圆 47"/>
            <p:cNvSpPr/>
            <p:nvPr/>
          </p:nvSpPr>
          <p:spPr>
            <a:xfrm flipH="1">
              <a:off x="5364986" y="4921729"/>
              <a:ext cx="1210912" cy="121091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49" name="椭圆 48"/>
            <p:cNvSpPr/>
            <p:nvPr/>
          </p:nvSpPr>
          <p:spPr>
            <a:xfrm flipH="1">
              <a:off x="5393195" y="4949933"/>
              <a:ext cx="1154499" cy="115449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grpSp>
      <p:sp>
        <p:nvSpPr>
          <p:cNvPr id="50" name="KSO_Shape"/>
          <p:cNvSpPr/>
          <p:nvPr/>
        </p:nvSpPr>
        <p:spPr bwMode="auto">
          <a:xfrm>
            <a:off x="5677516" y="5277372"/>
            <a:ext cx="582896"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lumMod val="85000"/>
            </a:schemeClr>
          </a:solidFill>
          <a:ln>
            <a:noFill/>
          </a:ln>
          <a:effectLst>
            <a:innerShdw blurRad="114300">
              <a:prstClr val="black">
                <a:alpha val="50000"/>
              </a:prstClr>
            </a:innerShdw>
          </a:effectLst>
        </p:spPr>
        <p:txBody>
          <a:bodyPr lIns="91440" tIns="45720" rIns="91440" bIns="45720" anchor="ctr">
            <a:scene3d>
              <a:camera prst="orthographicFront"/>
              <a:lightRig rig="threePt" dir="t"/>
            </a:scene3d>
            <a:sp3d>
              <a:contourClr>
                <a:srgbClr val="FFFFFF"/>
              </a:contourClr>
            </a:sp3d>
          </a:bodyPr>
          <a:lstStyle/>
          <a:p>
            <a:pPr algn="ctr">
              <a:defRPr/>
            </a:pPr>
            <a:endParaRPr lang="zh-CN" altLang="en-US" sz="1600" dirty="0">
              <a:solidFill>
                <a:srgbClr val="FFFFFF"/>
              </a:solidFill>
              <a:latin typeface="微软雅黑" panose="020B0503020204020204" charset="-122"/>
              <a:ea typeface="微软雅黑" panose="020B0503020204020204" charset="-122"/>
            </a:endParaRPr>
          </a:p>
        </p:txBody>
      </p:sp>
      <p:cxnSp>
        <p:nvCxnSpPr>
          <p:cNvPr id="4" name="直接连接符 3"/>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2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par>
                                <p:cTn id="18" presetID="22" presetClass="entr" presetSubtype="8"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8" fill="hold" nodeType="withEffect">
                                  <p:stCondLst>
                                    <p:cond delay="60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22" presetClass="entr" presetSubtype="2" fill="hold" nodeType="withEffect">
                                  <p:stCondLst>
                                    <p:cond delay="40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par>
                                <p:cTn id="30" presetID="22" presetClass="entr" presetSubtype="2" fill="hold" nodeType="withEffect">
                                  <p:stCondLst>
                                    <p:cond delay="9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500"/>
                                        <p:tgtEl>
                                          <p:spTgt spid="22"/>
                                        </p:tgtEl>
                                      </p:cBhvr>
                                    </p:animEffect>
                                  </p:childTnLst>
                                </p:cTn>
                              </p:par>
                              <p:par>
                                <p:cTn id="33" presetID="22" presetClass="entr" presetSubtype="2"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90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par>
                                <p:cTn id="42" presetID="22" presetClass="entr" presetSubtype="2" fill="hold" nodeType="withEffect">
                                  <p:stCondLst>
                                    <p:cond delay="140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par>
                                <p:cTn id="45" presetID="22" presetClass="entr" presetSubtype="8" fill="hold" nodeType="withEffect">
                                  <p:stCondLst>
                                    <p:cond delay="120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8" fill="hold" nodeType="withEffect">
                                  <p:stCondLst>
                                    <p:cond delay="17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8" presetClass="emph" presetSubtype="0" fill="hold" grpId="1" nodeType="withEffect">
                                  <p:stCondLst>
                                    <p:cond delay="0"/>
                                  </p:stCondLst>
                                  <p:childTnLst>
                                    <p:animRot by="21600000">
                                      <p:cBhvr>
                                        <p:cTn id="52"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0" grpId="1"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微软雅黑" panose="020B0503020204020204" charset="-122"/>
                <a:ea typeface="微软雅黑" panose="020B0503020204020204" charset="-122"/>
              </a:rPr>
              <a:t>单击此处添加标题</a:t>
            </a:r>
          </a:p>
        </p:txBody>
      </p:sp>
      <p:pic>
        <p:nvPicPr>
          <p:cNvPr id="4" name="图片 3" descr="C:\Users\Administrator\Desktop\QQ截图20170218153143.jpgQQ截图20170218153143"/>
          <p:cNvPicPr>
            <a:picLocks noChangeAspect="1"/>
          </p:cNvPicPr>
          <p:nvPr/>
        </p:nvPicPr>
        <p:blipFill>
          <a:blip r:embed="rId3" cstate="print"/>
          <a:srcRect/>
          <a:stretch>
            <a:fillRect/>
          </a:stretch>
        </p:blipFill>
        <p:spPr>
          <a:xfrm>
            <a:off x="703548" y="1720065"/>
            <a:ext cx="2495684" cy="1871345"/>
          </a:xfrm>
          <a:prstGeom prst="rect">
            <a:avLst/>
          </a:prstGeom>
          <a:effectLst>
            <a:innerShdw blurRad="63500" dist="50800" dir="13500000">
              <a:prstClr val="black">
                <a:alpha val="50000"/>
              </a:prstClr>
            </a:innerShdw>
          </a:effectLst>
        </p:spPr>
      </p:pic>
      <p:sp>
        <p:nvSpPr>
          <p:cNvPr id="9" name="矩形 8"/>
          <p:cNvSpPr/>
          <p:nvPr/>
        </p:nvSpPr>
        <p:spPr>
          <a:xfrm>
            <a:off x="3348278" y="2232505"/>
            <a:ext cx="2732404" cy="1435100"/>
          </a:xfrm>
          <a:prstGeom prst="rect">
            <a:avLst/>
          </a:prstGeom>
        </p:spPr>
        <p:txBody>
          <a:bodyPr wrap="square" lIns="91440" tIns="45720" rIns="91440" bIns="45720">
            <a:spAutoFit/>
          </a:bodyPr>
          <a:lstStyle/>
          <a:p>
            <a:pPr>
              <a:lnSpc>
                <a:spcPct val="150000"/>
              </a:lnSpc>
            </a:pPr>
            <a:r>
              <a:rPr lang="zh-CN" altLang="en-US" sz="1465" dirty="0" smtClean="0">
                <a:solidFill>
                  <a:schemeClr val="tx1">
                    <a:lumMod val="65000"/>
                    <a:lumOff val="35000"/>
                  </a:schemeClr>
                </a:solidFill>
                <a:latin typeface="微软雅黑" panose="020B0503020204020204" charset="-122"/>
                <a:ea typeface="微软雅黑" panose="020B0503020204020204" charset="-122"/>
              </a:rPr>
              <a:t>单击此处添加文本内容单击此处添加文本内容单击此处添加文本内容单击此处添加文本内容单击此处添加文本内容</a:t>
            </a:r>
            <a:endParaRPr lang="zh-CN" altLang="en-US" sz="1465" dirty="0">
              <a:solidFill>
                <a:schemeClr val="tx1">
                  <a:lumMod val="65000"/>
                  <a:lumOff val="35000"/>
                </a:schemeClr>
              </a:solidFill>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392400" y="3855433"/>
            <a:ext cx="2496044" cy="1822696"/>
          </a:xfrm>
          <a:prstGeom prst="rect">
            <a:avLst/>
          </a:prstGeom>
          <a:effectLst>
            <a:innerShdw blurRad="63500" dist="50800" dir="13500000">
              <a:prstClr val="black">
                <a:alpha val="50000"/>
              </a:prstClr>
            </a:innerShdw>
          </a:effectLst>
        </p:spPr>
      </p:pic>
      <p:sp>
        <p:nvSpPr>
          <p:cNvPr id="15" name="矩形 14"/>
          <p:cNvSpPr/>
          <p:nvPr/>
        </p:nvSpPr>
        <p:spPr>
          <a:xfrm>
            <a:off x="703806" y="4332721"/>
            <a:ext cx="2732404" cy="1435100"/>
          </a:xfrm>
          <a:prstGeom prst="rect">
            <a:avLst/>
          </a:prstGeom>
        </p:spPr>
        <p:txBody>
          <a:bodyPr wrap="square" lIns="91440" tIns="45720" rIns="91440" bIns="45720">
            <a:spAutoFit/>
          </a:bodyPr>
          <a:lstStyle/>
          <a:p>
            <a:pPr>
              <a:lnSpc>
                <a:spcPct val="150000"/>
              </a:lnSpc>
            </a:pPr>
            <a:r>
              <a:rPr lang="zh-CN" altLang="en-US" sz="1465" dirty="0" smtClean="0">
                <a:solidFill>
                  <a:schemeClr val="tx1">
                    <a:lumMod val="65000"/>
                    <a:lumOff val="35000"/>
                  </a:schemeClr>
                </a:solidFill>
                <a:latin typeface="微软雅黑" panose="020B0503020204020204" charset="-122"/>
                <a:ea typeface="微软雅黑" panose="020B0503020204020204" charset="-122"/>
              </a:rPr>
              <a:t>单击此处添加文本内容单击此处添加文本内容单击此处添加文本内容单击此处添加文本内容单击此处添加文本内容</a:t>
            </a:r>
            <a:endParaRPr lang="zh-CN" altLang="en-US" sz="1465" dirty="0">
              <a:solidFill>
                <a:schemeClr val="tx1">
                  <a:lumMod val="65000"/>
                  <a:lumOff val="35000"/>
                </a:schemeClr>
              </a:solidFill>
              <a:latin typeface="微软雅黑" panose="020B0503020204020204" charset="-122"/>
              <a:ea typeface="微软雅黑" panose="020B0503020204020204" charset="-122"/>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158790" y="1683456"/>
            <a:ext cx="2531383" cy="1944563"/>
          </a:xfrm>
          <a:prstGeom prst="rect">
            <a:avLst/>
          </a:prstGeom>
          <a:effectLst>
            <a:innerShdw blurRad="63500" dist="50800" dir="13500000">
              <a:prstClr val="black">
                <a:alpha val="50000"/>
              </a:prstClr>
            </a:innerShdw>
          </a:effectLst>
        </p:spPr>
      </p:pic>
      <p:sp>
        <p:nvSpPr>
          <p:cNvPr id="22" name="矩形 21"/>
          <p:cNvSpPr/>
          <p:nvPr/>
        </p:nvSpPr>
        <p:spPr>
          <a:xfrm>
            <a:off x="8806535" y="2238164"/>
            <a:ext cx="2732404" cy="1435100"/>
          </a:xfrm>
          <a:prstGeom prst="rect">
            <a:avLst/>
          </a:prstGeom>
        </p:spPr>
        <p:txBody>
          <a:bodyPr wrap="square" lIns="91440" tIns="45720" rIns="91440" bIns="45720">
            <a:spAutoFit/>
          </a:bodyPr>
          <a:lstStyle/>
          <a:p>
            <a:pPr>
              <a:lnSpc>
                <a:spcPct val="150000"/>
              </a:lnSpc>
            </a:pPr>
            <a:r>
              <a:rPr lang="zh-CN" altLang="en-US" sz="1465" dirty="0" smtClean="0">
                <a:solidFill>
                  <a:schemeClr val="tx1">
                    <a:lumMod val="65000"/>
                    <a:lumOff val="35000"/>
                  </a:schemeClr>
                </a:solidFill>
                <a:latin typeface="微软雅黑" panose="020B0503020204020204" charset="-122"/>
                <a:ea typeface="微软雅黑" panose="020B0503020204020204" charset="-122"/>
              </a:rPr>
              <a:t>单击此处添加文本内容单击此处添加文本内容单击此处添加文本内容单击此处添加文本内容单击此处添加文本内容</a:t>
            </a:r>
            <a:endParaRPr lang="zh-CN" altLang="en-US" sz="1465" dirty="0">
              <a:solidFill>
                <a:schemeClr val="tx1">
                  <a:lumMod val="65000"/>
                  <a:lumOff val="35000"/>
                </a:schemeClr>
              </a:solidFill>
              <a:latin typeface="微软雅黑" panose="020B0503020204020204" charset="-122"/>
              <a:ea typeface="微软雅黑" panose="020B0503020204020204" charset="-122"/>
            </a:endParaRPr>
          </a:p>
        </p:txBody>
      </p:sp>
      <p:pic>
        <p:nvPicPr>
          <p:cNvPr id="24" name="图片 23" descr="C:\Users\Administrator\Desktop\QQ截图20170218153123.jpgQQ截图20170218153123"/>
          <p:cNvPicPr>
            <a:picLocks noChangeAspect="1"/>
          </p:cNvPicPr>
          <p:nvPr/>
        </p:nvPicPr>
        <p:blipFill>
          <a:blip r:embed="rId6" cstate="print"/>
          <a:srcRect/>
          <a:stretch>
            <a:fillRect/>
          </a:stretch>
        </p:blipFill>
        <p:spPr>
          <a:xfrm>
            <a:off x="8847978" y="3928050"/>
            <a:ext cx="2517463" cy="1655445"/>
          </a:xfrm>
          <a:prstGeom prst="rect">
            <a:avLst/>
          </a:prstGeom>
          <a:effectLst>
            <a:innerShdw blurRad="63500" dist="50800" dir="13500000">
              <a:prstClr val="black">
                <a:alpha val="50000"/>
              </a:prstClr>
            </a:innerShdw>
          </a:effectLst>
        </p:spPr>
      </p:pic>
      <p:sp>
        <p:nvSpPr>
          <p:cNvPr id="29" name="矩形 28"/>
          <p:cNvSpPr/>
          <p:nvPr/>
        </p:nvSpPr>
        <p:spPr>
          <a:xfrm>
            <a:off x="6150934" y="4349599"/>
            <a:ext cx="2732404" cy="1435100"/>
          </a:xfrm>
          <a:prstGeom prst="rect">
            <a:avLst/>
          </a:prstGeom>
        </p:spPr>
        <p:txBody>
          <a:bodyPr wrap="square" lIns="91440" tIns="45720" rIns="91440" bIns="45720">
            <a:spAutoFit/>
          </a:bodyPr>
          <a:lstStyle/>
          <a:p>
            <a:pPr>
              <a:lnSpc>
                <a:spcPct val="150000"/>
              </a:lnSpc>
            </a:pPr>
            <a:r>
              <a:rPr lang="zh-CN" altLang="en-US" sz="1465" dirty="0" smtClean="0">
                <a:solidFill>
                  <a:schemeClr val="tx1">
                    <a:lumMod val="65000"/>
                    <a:lumOff val="35000"/>
                  </a:schemeClr>
                </a:solidFill>
                <a:latin typeface="微软雅黑" panose="020B0503020204020204" charset="-122"/>
                <a:ea typeface="微软雅黑" panose="020B0503020204020204" charset="-122"/>
              </a:rPr>
              <a:t>单击此处添加文本内容单击此处添加文本内容单击此处添加文本内容单击此处添加文本内容单击此处添加文本内容</a:t>
            </a:r>
            <a:endParaRPr lang="zh-CN" altLang="en-US" sz="1465" dirty="0">
              <a:solidFill>
                <a:schemeClr val="tx1">
                  <a:lumMod val="65000"/>
                  <a:lumOff val="35000"/>
                </a:schemeClr>
              </a:solidFill>
              <a:latin typeface="微软雅黑" panose="020B0503020204020204" charset="-122"/>
              <a:ea typeface="微软雅黑" panose="020B0503020204020204" charset="-122"/>
            </a:endParaRPr>
          </a:p>
        </p:txBody>
      </p:sp>
      <p:grpSp>
        <p:nvGrpSpPr>
          <p:cNvPr id="60" name="组合 59"/>
          <p:cNvGrpSpPr/>
          <p:nvPr/>
        </p:nvGrpSpPr>
        <p:grpSpPr>
          <a:xfrm>
            <a:off x="3392398" y="1683456"/>
            <a:ext cx="2496047" cy="396240"/>
            <a:chOff x="3391797" y="1823154"/>
            <a:chExt cx="2496046" cy="396240"/>
          </a:xfrm>
        </p:grpSpPr>
        <p:sp>
          <p:nvSpPr>
            <p:cNvPr id="31" name="圆角矩形 30"/>
            <p:cNvSpPr/>
            <p:nvPr/>
          </p:nvSpPr>
          <p:spPr>
            <a:xfrm>
              <a:off x="3391797" y="1844597"/>
              <a:ext cx="2496046" cy="326446"/>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101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32" name="任意多边形 31"/>
            <p:cNvSpPr/>
            <p:nvPr/>
          </p:nvSpPr>
          <p:spPr>
            <a:xfrm>
              <a:off x="3516715" y="1941640"/>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33" name="任意多边形 32"/>
            <p:cNvSpPr/>
            <p:nvPr/>
          </p:nvSpPr>
          <p:spPr>
            <a:xfrm>
              <a:off x="3577720" y="1941640"/>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35" name="文本框 3"/>
            <p:cNvSpPr txBox="1">
              <a:spLocks noChangeArrowheads="1"/>
            </p:cNvSpPr>
            <p:nvPr/>
          </p:nvSpPr>
          <p:spPr bwMode="auto">
            <a:xfrm>
              <a:off x="4044391" y="1823154"/>
              <a:ext cx="1132840" cy="396240"/>
            </a:xfrm>
            <a:prstGeom prst="rect">
              <a:avLst/>
            </a:prstGeom>
            <a:noFill/>
          </p:spPr>
          <p:txBody>
            <a:bodyPr wrap="none" rtlCol="0">
              <a:spAutoFit/>
            </a:bodyPr>
            <a:lstStyle>
              <a:defPPr>
                <a:defRPr lang="zh-CN"/>
              </a:defPPr>
              <a:lvl1pPr>
                <a:defRPr sz="3200">
                  <a:gradFill flip="none" rotWithShape="1">
                    <a:gsLst>
                      <a:gs pos="0">
                        <a:schemeClr val="accent2"/>
                      </a:gs>
                      <a:gs pos="34000">
                        <a:schemeClr val="accent1"/>
                      </a:gs>
                      <a:gs pos="68000">
                        <a:schemeClr val="accent3"/>
                      </a:gs>
                      <a:gs pos="100000">
                        <a:schemeClr val="accent4"/>
                      </a:gs>
                    </a:gsLst>
                    <a:lin ang="0" scaled="1"/>
                    <a:tileRect/>
                  </a:gradFill>
                </a:defRPr>
              </a:lvl1pPr>
            </a:lstStyle>
            <a:p>
              <a:pPr algn="l"/>
              <a:r>
                <a:rPr lang="zh-CN" altLang="en-US" sz="1865" dirty="0">
                  <a:solidFill>
                    <a:schemeClr val="bg1"/>
                  </a:solidFill>
                  <a:latin typeface="微软雅黑" panose="020B0503020204020204" charset="-122"/>
                  <a:ea typeface="微软雅黑" panose="020B0503020204020204" charset="-122"/>
                </a:rPr>
                <a:t>添加标题</a:t>
              </a:r>
            </a:p>
          </p:txBody>
        </p:sp>
      </p:grpSp>
      <p:grpSp>
        <p:nvGrpSpPr>
          <p:cNvPr id="57" name="组合 56"/>
          <p:cNvGrpSpPr/>
          <p:nvPr/>
        </p:nvGrpSpPr>
        <p:grpSpPr>
          <a:xfrm>
            <a:off x="726331" y="3855433"/>
            <a:ext cx="2497028" cy="396240"/>
            <a:chOff x="725731" y="3995131"/>
            <a:chExt cx="2497028" cy="396240"/>
          </a:xfrm>
        </p:grpSpPr>
        <p:sp>
          <p:nvSpPr>
            <p:cNvPr id="37" name="圆角矩形 36"/>
            <p:cNvSpPr/>
            <p:nvPr/>
          </p:nvSpPr>
          <p:spPr>
            <a:xfrm flipH="1">
              <a:off x="725731" y="4016574"/>
              <a:ext cx="2497028" cy="326446"/>
            </a:xfrm>
            <a:prstGeom prst="roundRect">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ln>
            <a:effectLst>
              <a:outerShdw blurRad="228600" dist="101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38" name="任意多边形 37"/>
            <p:cNvSpPr/>
            <p:nvPr/>
          </p:nvSpPr>
          <p:spPr>
            <a:xfrm flipH="1">
              <a:off x="2992716" y="4113617"/>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39" name="任意多边形 38"/>
            <p:cNvSpPr/>
            <p:nvPr/>
          </p:nvSpPr>
          <p:spPr>
            <a:xfrm flipH="1">
              <a:off x="2931711" y="4113617"/>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1" name="文本框 3"/>
            <p:cNvSpPr txBox="1">
              <a:spLocks noChangeArrowheads="1"/>
            </p:cNvSpPr>
            <p:nvPr/>
          </p:nvSpPr>
          <p:spPr bwMode="auto">
            <a:xfrm flipH="1">
              <a:off x="1250408" y="3995131"/>
              <a:ext cx="1132840" cy="396240"/>
            </a:xfrm>
            <a:prstGeom prst="rect">
              <a:avLst/>
            </a:prstGeom>
            <a:noFill/>
          </p:spPr>
          <p:txBody>
            <a:bodyPr wrap="none" rtlCol="0">
              <a:spAutoFit/>
            </a:bodyPr>
            <a:lstStyle>
              <a:defPPr>
                <a:defRPr lang="zh-CN"/>
              </a:defPPr>
              <a:lvl1pPr>
                <a:defRPr sz="3200">
                  <a:gradFill flip="none" rotWithShape="1">
                    <a:gsLst>
                      <a:gs pos="0">
                        <a:schemeClr val="accent2"/>
                      </a:gs>
                      <a:gs pos="34000">
                        <a:schemeClr val="accent1"/>
                      </a:gs>
                      <a:gs pos="68000">
                        <a:schemeClr val="accent3"/>
                      </a:gs>
                      <a:gs pos="100000">
                        <a:schemeClr val="accent4"/>
                      </a:gs>
                    </a:gsLst>
                    <a:lin ang="0" scaled="1"/>
                    <a:tileRect/>
                  </a:gradFill>
                </a:defRPr>
              </a:lvl1pPr>
            </a:lstStyle>
            <a:p>
              <a:pPr algn="l"/>
              <a:r>
                <a:rPr lang="zh-CN" altLang="en-US" sz="1865" dirty="0">
                  <a:solidFill>
                    <a:schemeClr val="bg1"/>
                  </a:solidFill>
                  <a:latin typeface="微软雅黑" panose="020B0503020204020204" charset="-122"/>
                  <a:ea typeface="微软雅黑" panose="020B0503020204020204" charset="-122"/>
                </a:rPr>
                <a:t>添加标题</a:t>
              </a:r>
            </a:p>
          </p:txBody>
        </p:sp>
      </p:grpSp>
      <p:grpSp>
        <p:nvGrpSpPr>
          <p:cNvPr id="59" name="组合 58"/>
          <p:cNvGrpSpPr/>
          <p:nvPr/>
        </p:nvGrpSpPr>
        <p:grpSpPr>
          <a:xfrm>
            <a:off x="8826200" y="1683456"/>
            <a:ext cx="2539240" cy="396240"/>
            <a:chOff x="8825600" y="1823154"/>
            <a:chExt cx="2539240" cy="396240"/>
          </a:xfrm>
        </p:grpSpPr>
        <p:sp>
          <p:nvSpPr>
            <p:cNvPr id="43" name="圆角矩形 42"/>
            <p:cNvSpPr/>
            <p:nvPr/>
          </p:nvSpPr>
          <p:spPr>
            <a:xfrm>
              <a:off x="8825600" y="1844597"/>
              <a:ext cx="2539240" cy="326446"/>
            </a:xfrm>
            <a:prstGeom prst="roundRect">
              <a:avLst/>
            </a:prstGeom>
            <a:gradFill>
              <a:gsLst>
                <a:gs pos="100000">
                  <a:schemeClr val="accent2"/>
                </a:gs>
                <a:gs pos="0">
                  <a:schemeClr val="accent2">
                    <a:lumMod val="75000"/>
                  </a:schemeClr>
                </a:gs>
              </a:gsLst>
              <a:lin ang="5400000" scaled="1"/>
            </a:gradFill>
            <a:ln w="28575" cap="flat">
              <a:gradFill>
                <a:gsLst>
                  <a:gs pos="0">
                    <a:schemeClr val="accent2"/>
                  </a:gs>
                  <a:gs pos="100000">
                    <a:schemeClr val="accent2">
                      <a:lumMod val="75000"/>
                    </a:schemeClr>
                  </a:gs>
                </a:gsLst>
                <a:lin ang="5400000" scaled="1"/>
              </a:gradFill>
              <a:prstDash val="solid"/>
              <a:miter lim="800000"/>
            </a:ln>
            <a:effectLst>
              <a:outerShdw blurRad="228600" dist="101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44" name="任意多边形 43"/>
            <p:cNvSpPr/>
            <p:nvPr/>
          </p:nvSpPr>
          <p:spPr>
            <a:xfrm>
              <a:off x="8994638" y="1941640"/>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5" name="任意多边形 44"/>
            <p:cNvSpPr/>
            <p:nvPr/>
          </p:nvSpPr>
          <p:spPr>
            <a:xfrm>
              <a:off x="9055643" y="1941640"/>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7" name="文本框 3"/>
            <p:cNvSpPr txBox="1">
              <a:spLocks noChangeArrowheads="1"/>
            </p:cNvSpPr>
            <p:nvPr/>
          </p:nvSpPr>
          <p:spPr bwMode="auto">
            <a:xfrm>
              <a:off x="9508345" y="1823154"/>
              <a:ext cx="1132840" cy="396240"/>
            </a:xfrm>
            <a:prstGeom prst="rect">
              <a:avLst/>
            </a:prstGeom>
            <a:noFill/>
          </p:spPr>
          <p:txBody>
            <a:bodyPr wrap="none" rtlCol="0">
              <a:spAutoFit/>
            </a:bodyPr>
            <a:lstStyle>
              <a:defPPr>
                <a:defRPr lang="zh-CN"/>
              </a:defPPr>
              <a:lvl1pPr>
                <a:defRPr sz="3200">
                  <a:gradFill flip="none" rotWithShape="1">
                    <a:gsLst>
                      <a:gs pos="0">
                        <a:schemeClr val="accent2"/>
                      </a:gs>
                      <a:gs pos="34000">
                        <a:schemeClr val="accent1"/>
                      </a:gs>
                      <a:gs pos="68000">
                        <a:schemeClr val="accent3"/>
                      </a:gs>
                      <a:gs pos="100000">
                        <a:schemeClr val="accent4"/>
                      </a:gs>
                    </a:gsLst>
                    <a:lin ang="0" scaled="1"/>
                    <a:tileRect/>
                  </a:gradFill>
                </a:defRPr>
              </a:lvl1pPr>
            </a:lstStyle>
            <a:p>
              <a:pPr algn="l"/>
              <a:r>
                <a:rPr lang="zh-CN" altLang="en-US" sz="1865" dirty="0">
                  <a:solidFill>
                    <a:schemeClr val="bg1"/>
                  </a:solidFill>
                  <a:latin typeface="微软雅黑" panose="020B0503020204020204" charset="-122"/>
                  <a:ea typeface="微软雅黑" panose="020B0503020204020204" charset="-122"/>
                </a:rPr>
                <a:t>添加标题</a:t>
              </a:r>
            </a:p>
          </p:txBody>
        </p:sp>
      </p:grpSp>
      <p:grpSp>
        <p:nvGrpSpPr>
          <p:cNvPr id="58" name="组合 57"/>
          <p:cNvGrpSpPr/>
          <p:nvPr/>
        </p:nvGrpSpPr>
        <p:grpSpPr>
          <a:xfrm>
            <a:off x="6150934" y="3833415"/>
            <a:ext cx="2539240" cy="396240"/>
            <a:chOff x="6150333" y="3973112"/>
            <a:chExt cx="2539240" cy="396240"/>
          </a:xfrm>
        </p:grpSpPr>
        <p:sp>
          <p:nvSpPr>
            <p:cNvPr id="49" name="圆角矩形 48"/>
            <p:cNvSpPr/>
            <p:nvPr/>
          </p:nvSpPr>
          <p:spPr>
            <a:xfrm flipH="1">
              <a:off x="6150333" y="3994555"/>
              <a:ext cx="2539240" cy="326446"/>
            </a:xfrm>
            <a:prstGeom prst="roundRect">
              <a:avLst/>
            </a:prstGeom>
            <a:gradFill>
              <a:gsLst>
                <a:gs pos="100000">
                  <a:schemeClr val="accent4"/>
                </a:gs>
                <a:gs pos="0">
                  <a:schemeClr val="accent4">
                    <a:lumMod val="75000"/>
                  </a:schemeClr>
                </a:gs>
              </a:gsLst>
              <a:lin ang="5400000" scaled="1"/>
            </a:gradFill>
            <a:ln w="28575" cap="flat">
              <a:gradFill>
                <a:gsLst>
                  <a:gs pos="0">
                    <a:schemeClr val="accent4"/>
                  </a:gs>
                  <a:gs pos="100000">
                    <a:schemeClr val="accent4">
                      <a:lumMod val="75000"/>
                    </a:schemeClr>
                  </a:gs>
                </a:gsLst>
                <a:lin ang="5400000" scaled="1"/>
              </a:gradFill>
              <a:prstDash val="solid"/>
              <a:miter lim="800000"/>
            </a:ln>
            <a:effectLst>
              <a:outerShdw blurRad="228600" dist="101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prstClr val="black"/>
                </a:solidFill>
                <a:latin typeface="微软雅黑" panose="020B0503020204020204" charset="-122"/>
                <a:ea typeface="微软雅黑" panose="020B0503020204020204" charset="-122"/>
              </a:endParaRPr>
            </a:p>
          </p:txBody>
        </p:sp>
        <p:sp>
          <p:nvSpPr>
            <p:cNvPr id="50" name="任意多边形 49"/>
            <p:cNvSpPr/>
            <p:nvPr/>
          </p:nvSpPr>
          <p:spPr>
            <a:xfrm flipH="1">
              <a:off x="8459530" y="4091598"/>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1" name="任意多边形 50"/>
            <p:cNvSpPr/>
            <p:nvPr/>
          </p:nvSpPr>
          <p:spPr>
            <a:xfrm flipH="1">
              <a:off x="8398525" y="4091598"/>
              <a:ext cx="61005" cy="132360"/>
            </a:xfrm>
            <a:custGeom>
              <a:avLst/>
              <a:gdLst>
                <a:gd name="connsiteX0" fmla="*/ 403860 w 403860"/>
                <a:gd name="connsiteY0" fmla="*/ 0 h 807720"/>
                <a:gd name="connsiteX1" fmla="*/ 0 w 403860"/>
                <a:gd name="connsiteY1" fmla="*/ 403860 h 807720"/>
                <a:gd name="connsiteX2" fmla="*/ 403860 w 403860"/>
                <a:gd name="connsiteY2" fmla="*/ 807720 h 807720"/>
              </a:gdLst>
              <a:ahLst/>
              <a:cxnLst>
                <a:cxn ang="0">
                  <a:pos x="connsiteX0" y="connsiteY0"/>
                </a:cxn>
                <a:cxn ang="0">
                  <a:pos x="connsiteX1" y="connsiteY1"/>
                </a:cxn>
                <a:cxn ang="0">
                  <a:pos x="connsiteX2" y="connsiteY2"/>
                </a:cxn>
              </a:cxnLst>
              <a:rect l="l" t="t" r="r" b="b"/>
              <a:pathLst>
                <a:path w="403860" h="807720">
                  <a:moveTo>
                    <a:pt x="403860" y="0"/>
                  </a:moveTo>
                  <a:lnTo>
                    <a:pt x="0" y="403860"/>
                  </a:lnTo>
                  <a:lnTo>
                    <a:pt x="403860" y="80772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3" name="文本框 3"/>
            <p:cNvSpPr txBox="1">
              <a:spLocks noChangeArrowheads="1"/>
            </p:cNvSpPr>
            <p:nvPr/>
          </p:nvSpPr>
          <p:spPr bwMode="auto">
            <a:xfrm flipH="1">
              <a:off x="6717222" y="3973112"/>
              <a:ext cx="1132840" cy="396240"/>
            </a:xfrm>
            <a:prstGeom prst="rect">
              <a:avLst/>
            </a:prstGeom>
            <a:noFill/>
          </p:spPr>
          <p:txBody>
            <a:bodyPr wrap="none" rtlCol="0">
              <a:spAutoFit/>
            </a:bodyPr>
            <a:lstStyle>
              <a:defPPr>
                <a:defRPr lang="zh-CN"/>
              </a:defPPr>
              <a:lvl1pPr>
                <a:defRPr sz="3200">
                  <a:gradFill flip="none" rotWithShape="1">
                    <a:gsLst>
                      <a:gs pos="0">
                        <a:schemeClr val="accent2"/>
                      </a:gs>
                      <a:gs pos="34000">
                        <a:schemeClr val="accent1"/>
                      </a:gs>
                      <a:gs pos="68000">
                        <a:schemeClr val="accent3"/>
                      </a:gs>
                      <a:gs pos="100000">
                        <a:schemeClr val="accent4"/>
                      </a:gs>
                    </a:gsLst>
                    <a:lin ang="0" scaled="1"/>
                    <a:tileRect/>
                  </a:gradFill>
                </a:defRPr>
              </a:lvl1pPr>
            </a:lstStyle>
            <a:p>
              <a:pPr algn="l"/>
              <a:r>
                <a:rPr lang="zh-CN" altLang="en-US" sz="1865" dirty="0">
                  <a:solidFill>
                    <a:schemeClr val="bg1"/>
                  </a:solidFill>
                  <a:latin typeface="微软雅黑" panose="020B0503020204020204" charset="-122"/>
                  <a:ea typeface="微软雅黑" panose="020B0503020204020204" charset="-122"/>
                </a:rPr>
                <a:t>添加标题</a:t>
              </a:r>
            </a:p>
          </p:txBody>
        </p:sp>
      </p:gr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p:tgtEl>
                                          <p:spTgt spid="60"/>
                                        </p:tgtEl>
                                        <p:attrNameLst>
                                          <p:attrName>ppt_x</p:attrName>
                                        </p:attrNameLst>
                                      </p:cBhvr>
                                      <p:tavLst>
                                        <p:tav tm="0">
                                          <p:val>
                                            <p:strVal val="#ppt_x+#ppt_w*1.125000"/>
                                          </p:val>
                                        </p:tav>
                                        <p:tav tm="100000">
                                          <p:val>
                                            <p:strVal val="#ppt_x"/>
                                          </p:val>
                                        </p:tav>
                                      </p:tavLst>
                                    </p:anim>
                                    <p:animEffect transition="in" filter="wipe(left)">
                                      <p:cBhvr>
                                        <p:cTn id="14" dur="500"/>
                                        <p:tgtEl>
                                          <p:spTgt spid="60"/>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2" fill="hold"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left)">
                                      <p:cBhvr>
                                        <p:cTn id="29" dur="500"/>
                                        <p:tgtEl>
                                          <p:spTgt spid="59"/>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500"/>
                            </p:stCondLst>
                            <p:childTnLst>
                              <p:par>
                                <p:cTn id="41" presetID="12" presetClass="entr" presetSubtype="8"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p:tgtEl>
                                          <p:spTgt spid="57"/>
                                        </p:tgtEl>
                                        <p:attrNameLst>
                                          <p:attrName>ppt_x</p:attrName>
                                        </p:attrNameLst>
                                      </p:cBhvr>
                                      <p:tavLst>
                                        <p:tav tm="0">
                                          <p:val>
                                            <p:strVal val="#ppt_x-#ppt_w*1.125000"/>
                                          </p:val>
                                        </p:tav>
                                        <p:tav tm="100000">
                                          <p:val>
                                            <p:strVal val="#ppt_x"/>
                                          </p:val>
                                        </p:tav>
                                      </p:tavLst>
                                    </p:anim>
                                    <p:animEffect transition="in" filter="wipe(right)">
                                      <p:cBhvr>
                                        <p:cTn id="44" dur="500"/>
                                        <p:tgtEl>
                                          <p:spTgt spid="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childTnLst>
                          </p:cTn>
                        </p:par>
                        <p:par>
                          <p:cTn id="55" fill="hold">
                            <p:stCondLst>
                              <p:cond delay="5000"/>
                            </p:stCondLst>
                            <p:childTnLst>
                              <p:par>
                                <p:cTn id="56" presetID="12" presetClass="entr" presetSubtype="8" fill="hold" nodeType="after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500"/>
                                        <p:tgtEl>
                                          <p:spTgt spid="58"/>
                                        </p:tgtEl>
                                        <p:attrNameLst>
                                          <p:attrName>ppt_x</p:attrName>
                                        </p:attrNameLst>
                                      </p:cBhvr>
                                      <p:tavLst>
                                        <p:tav tm="0">
                                          <p:val>
                                            <p:strVal val="#ppt_x-#ppt_w*1.125000"/>
                                          </p:val>
                                        </p:tav>
                                        <p:tav tm="100000">
                                          <p:val>
                                            <p:strVal val="#ppt_x"/>
                                          </p:val>
                                        </p:tav>
                                      </p:tavLst>
                                    </p:anim>
                                    <p:animEffect transition="in" filter="wipe(right)">
                                      <p:cBhvr>
                                        <p:cTn id="59" dur="500"/>
                                        <p:tgtEl>
                                          <p:spTgt spid="58"/>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2"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15" name="直接连接符 14"/>
          <p:cNvCxnSpPr/>
          <p:nvPr/>
        </p:nvCxnSpPr>
        <p:spPr>
          <a:xfrm>
            <a:off x="4934012" y="3283663"/>
            <a:ext cx="431472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934012" y="2492816"/>
            <a:ext cx="3535680" cy="808990"/>
          </a:xfrm>
          <a:prstGeom prst="rect">
            <a:avLst/>
          </a:prstGeom>
        </p:spPr>
        <p:txBody>
          <a:bodyPr wrap="none" lIns="91440" tIns="45720" rIns="91440" bIns="45720">
            <a:spAutoFit/>
          </a:bodyPr>
          <a:lstStyle/>
          <a:p>
            <a:pPr algn="l"/>
            <a:r>
              <a:rPr lang="zh-CN" altLang="en-US" sz="4400" b="1" dirty="0">
                <a:solidFill>
                  <a:schemeClr val="accent1"/>
                </a:solidFill>
                <a:latin typeface="微软雅黑" panose="020B0503020204020204" charset="-122"/>
                <a:ea typeface="微软雅黑" panose="020B0503020204020204" charset="-122"/>
              </a:rPr>
              <a:t>此处添加标题</a:t>
            </a:r>
          </a:p>
        </p:txBody>
      </p:sp>
      <p:sp>
        <p:nvSpPr>
          <p:cNvPr id="18" name="矩形 17"/>
          <p:cNvSpPr/>
          <p:nvPr/>
        </p:nvSpPr>
        <p:spPr>
          <a:xfrm>
            <a:off x="4981611" y="3469769"/>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19" name="矩形 18"/>
          <p:cNvSpPr/>
          <p:nvPr/>
        </p:nvSpPr>
        <p:spPr>
          <a:xfrm>
            <a:off x="7295084" y="34483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0" name="矩形 19"/>
          <p:cNvSpPr/>
          <p:nvPr/>
        </p:nvSpPr>
        <p:spPr>
          <a:xfrm>
            <a:off x="4981611" y="3887871"/>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1" name="矩形 20"/>
          <p:cNvSpPr/>
          <p:nvPr/>
        </p:nvSpPr>
        <p:spPr>
          <a:xfrm>
            <a:off x="7295084" y="38664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grpSp>
        <p:nvGrpSpPr>
          <p:cNvPr id="2" name="组合 1"/>
          <p:cNvGrpSpPr/>
          <p:nvPr/>
        </p:nvGrpSpPr>
        <p:grpSpPr>
          <a:xfrm>
            <a:off x="2452784" y="2173124"/>
            <a:ext cx="2449676" cy="2449676"/>
            <a:chOff x="2452184" y="2173124"/>
            <a:chExt cx="2449676" cy="2449676"/>
          </a:xfrm>
        </p:grpSpPr>
        <p:grpSp>
          <p:nvGrpSpPr>
            <p:cNvPr id="7" name="组合 6"/>
            <p:cNvGrpSpPr/>
            <p:nvPr/>
          </p:nvGrpSpPr>
          <p:grpSpPr>
            <a:xfrm>
              <a:off x="2452184" y="2173124"/>
              <a:ext cx="2449676" cy="2449676"/>
              <a:chOff x="2099081" y="2031187"/>
              <a:chExt cx="2739620" cy="2739620"/>
            </a:xfrm>
          </p:grpSpPr>
          <p:sp>
            <p:nvSpPr>
              <p:cNvPr id="4" name="椭圆 3"/>
              <p:cNvSpPr/>
              <p:nvPr/>
            </p:nvSpPr>
            <p:spPr>
              <a:xfrm>
                <a:off x="2099081" y="2031187"/>
                <a:ext cx="2739620" cy="2739620"/>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 name="圆角矩形 4"/>
              <p:cNvSpPr/>
              <p:nvPr/>
            </p:nvSpPr>
            <p:spPr>
              <a:xfrm>
                <a:off x="2377216" y="2309322"/>
                <a:ext cx="2183348" cy="2183348"/>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grpSp>
        <p:sp>
          <p:nvSpPr>
            <p:cNvPr id="9" name="椭圆 8"/>
            <p:cNvSpPr/>
            <p:nvPr/>
          </p:nvSpPr>
          <p:spPr>
            <a:xfrm>
              <a:off x="2938198" y="2659139"/>
              <a:ext cx="1477648" cy="1477646"/>
            </a:xfrm>
            <a:prstGeom prst="ellipse">
              <a:avLst/>
            </a:prstGeom>
            <a:blipFill rotWithShape="1">
              <a:blip r:embed="rId4" cstate="print"/>
              <a:stretch>
                <a:fillRect/>
              </a:stretch>
            </a:blipFill>
            <a:ln>
              <a:noFill/>
            </a:ln>
            <a:effectLst>
              <a:innerShdw blurRad="2032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50" presetClass="entr" presetSubtype="0"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strVal val="#ppt_w+.3"/>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Effect transition="in" filter="fade">
                                      <p:cBhvr>
                                        <p:cTn id="24" dur="1000"/>
                                        <p:tgtEl>
                                          <p:spTgt spid="18"/>
                                        </p:tgtEl>
                                      </p:cBhvr>
                                    </p:animEffect>
                                  </p:childTnLst>
                                </p:cTn>
                              </p:par>
                              <p:par>
                                <p:cTn id="25" presetID="50" presetClass="entr" presetSubtype="0" decel="100000" fill="hold" grpId="0" nodeType="withEffect">
                                  <p:stCondLst>
                                    <p:cond delay="35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3"/>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0" presetClass="entr" presetSubtype="0" decel="100000" fill="hold" grpId="0" nodeType="withEffect">
                                  <p:stCondLst>
                                    <p:cond delay="750"/>
                                  </p:stCondLst>
                                  <p:childTnLst>
                                    <p:set>
                                      <p:cBhvr>
                                        <p:cTn id="31" dur="1" fill="hold">
                                          <p:stCondLst>
                                            <p:cond delay="0"/>
                                          </p:stCondLst>
                                        </p:cTn>
                                        <p:tgtEl>
                                          <p:spTgt spid="20"/>
                                        </p:tgtEl>
                                        <p:attrNameLst>
                                          <p:attrName>style.visibility</p:attrName>
                                        </p:attrNameLst>
                                      </p:cBhvr>
                                      <p:to>
                                        <p:strVal val="visible"/>
                                      </p:to>
                                    </p:set>
                                    <p:anim calcmode="lin" valueType="num">
                                      <p:cBhvr>
                                        <p:cTn id="32" dur="1000" fill="hold"/>
                                        <p:tgtEl>
                                          <p:spTgt spid="20"/>
                                        </p:tgtEl>
                                        <p:attrNameLst>
                                          <p:attrName>ppt_w</p:attrName>
                                        </p:attrNameLst>
                                      </p:cBhvr>
                                      <p:tavLst>
                                        <p:tav tm="0">
                                          <p:val>
                                            <p:strVal val="#ppt_w+.3"/>
                                          </p:val>
                                        </p:tav>
                                        <p:tav tm="100000">
                                          <p:val>
                                            <p:strVal val="#ppt_w"/>
                                          </p:val>
                                        </p:tav>
                                      </p:tavLst>
                                    </p:anim>
                                    <p:anim calcmode="lin" valueType="num">
                                      <p:cBhvr>
                                        <p:cTn id="33" dur="1000" fill="hold"/>
                                        <p:tgtEl>
                                          <p:spTgt spid="20"/>
                                        </p:tgtEl>
                                        <p:attrNameLst>
                                          <p:attrName>ppt_h</p:attrName>
                                        </p:attrNameLst>
                                      </p:cBhvr>
                                      <p:tavLst>
                                        <p:tav tm="0">
                                          <p:val>
                                            <p:strVal val="#ppt_h"/>
                                          </p:val>
                                        </p:tav>
                                        <p:tav tm="100000">
                                          <p:val>
                                            <p:strVal val="#ppt_h"/>
                                          </p:val>
                                        </p:tav>
                                      </p:tavLst>
                                    </p:anim>
                                    <p:animEffect transition="in" filter="fade">
                                      <p:cBhvr>
                                        <p:cTn id="34" dur="1000"/>
                                        <p:tgtEl>
                                          <p:spTgt spid="20"/>
                                        </p:tgtEl>
                                      </p:cBhvr>
                                    </p:animEffect>
                                  </p:childTnLst>
                                </p:cTn>
                              </p:par>
                              <p:par>
                                <p:cTn id="35" presetID="50" presetClass="entr" presetSubtype="0" decel="100000" fill="hold" grpId="0" nodeType="withEffect">
                                  <p:stCondLst>
                                    <p:cond delay="10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3"/>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panose="020B0503020204020204" charset="-122"/>
                <a:ea typeface="微软雅黑" panose="020B0503020204020204" charset="-122"/>
              </a:rPr>
              <a:t>单击此处添加标题</a:t>
            </a:r>
          </a:p>
        </p:txBody>
      </p:sp>
      <p:grpSp>
        <p:nvGrpSpPr>
          <p:cNvPr id="36" name="组合 35"/>
          <p:cNvGrpSpPr/>
          <p:nvPr/>
        </p:nvGrpSpPr>
        <p:grpSpPr>
          <a:xfrm>
            <a:off x="6192611" y="1892832"/>
            <a:ext cx="4224469" cy="930139"/>
            <a:chOff x="6327173" y="1681099"/>
            <a:chExt cx="4224470" cy="930137"/>
          </a:xfrm>
        </p:grpSpPr>
        <p:sp>
          <p:nvSpPr>
            <p:cNvPr id="37" name="文本框 20"/>
            <p:cNvSpPr txBox="1"/>
            <p:nvPr/>
          </p:nvSpPr>
          <p:spPr>
            <a:xfrm>
              <a:off x="6327174" y="1681099"/>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chemeClr val="tx1">
                      <a:lumMod val="75000"/>
                      <a:lumOff val="25000"/>
                    </a:schemeClr>
                  </a:solidFill>
                  <a:latin typeface="微软雅黑" panose="020B0503020204020204" charset="-122"/>
                  <a:ea typeface="微软雅黑" panose="020B0503020204020204" charset="-122"/>
                </a:rPr>
                <a:t>添加标题</a:t>
              </a:r>
            </a:p>
          </p:txBody>
        </p:sp>
        <p:sp>
          <p:nvSpPr>
            <p:cNvPr id="38" name="文本框 21"/>
            <p:cNvSpPr txBox="1"/>
            <p:nvPr/>
          </p:nvSpPr>
          <p:spPr>
            <a:xfrm>
              <a:off x="6327173" y="1938137"/>
              <a:ext cx="4224470" cy="67309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charset="-122"/>
                <a:ea typeface="微软雅黑" panose="020B0503020204020204" charset="-122"/>
              </a:endParaRPr>
            </a:p>
          </p:txBody>
        </p:sp>
      </p:grpSp>
      <p:sp>
        <p:nvSpPr>
          <p:cNvPr id="40" name="六边形 39"/>
          <p:cNvSpPr/>
          <p:nvPr/>
        </p:nvSpPr>
        <p:spPr>
          <a:xfrm>
            <a:off x="1694815" y="3928110"/>
            <a:ext cx="848995" cy="731520"/>
          </a:xfrm>
          <a:prstGeom prst="hexagon">
            <a:avLst/>
          </a:prstGeom>
          <a:blipFill rotWithShape="1">
            <a:blip r:embed="rId3" cstate="print"/>
            <a:stretch>
              <a:fillRect/>
            </a:stretch>
          </a:blip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endParaRPr>
          </a:p>
        </p:txBody>
      </p:sp>
      <p:sp>
        <p:nvSpPr>
          <p:cNvPr id="48" name="六边形 47"/>
          <p:cNvSpPr/>
          <p:nvPr/>
        </p:nvSpPr>
        <p:spPr>
          <a:xfrm>
            <a:off x="2447925" y="4485640"/>
            <a:ext cx="1334135" cy="1149985"/>
          </a:xfrm>
          <a:prstGeom prst="hexagon">
            <a:avLst/>
          </a:prstGeom>
          <a:blipFill rotWithShape="1">
            <a:blip r:embed="rId4" cstate="print"/>
            <a:stretch>
              <a:fillRect/>
            </a:stretch>
          </a:blipFill>
          <a:ln w="25400">
            <a:gradFill>
              <a:gsLst>
                <a:gs pos="0">
                  <a:schemeClr val="accent5"/>
                </a:gs>
                <a:gs pos="100000">
                  <a:schemeClr val="accent5">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endParaRPr>
          </a:p>
        </p:txBody>
      </p:sp>
      <p:sp>
        <p:nvSpPr>
          <p:cNvPr id="58" name="六边形 57"/>
          <p:cNvSpPr/>
          <p:nvPr/>
        </p:nvSpPr>
        <p:spPr>
          <a:xfrm>
            <a:off x="3504565" y="2963545"/>
            <a:ext cx="2432050" cy="2096770"/>
          </a:xfrm>
          <a:prstGeom prst="hexagon">
            <a:avLst/>
          </a:prstGeom>
          <a:blipFill rotWithShape="1">
            <a:blip r:embed="rId5" cstate="print"/>
            <a:stretch>
              <a:fillRect/>
            </a:stretch>
          </a:blipFill>
          <a:ln w="25400">
            <a:gradFill>
              <a:gsLst>
                <a:gs pos="0">
                  <a:schemeClr val="accent2"/>
                </a:gs>
                <a:gs pos="100000">
                  <a:schemeClr val="accent2">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endParaRPr>
          </a:p>
        </p:txBody>
      </p:sp>
      <p:sp>
        <p:nvSpPr>
          <p:cNvPr id="65" name="六边形 64"/>
          <p:cNvSpPr/>
          <p:nvPr/>
        </p:nvSpPr>
        <p:spPr>
          <a:xfrm>
            <a:off x="2065020" y="2090420"/>
            <a:ext cx="1727200" cy="1489075"/>
          </a:xfrm>
          <a:prstGeom prst="hexagon">
            <a:avLst/>
          </a:prstGeom>
          <a:blipFill rotWithShape="1">
            <a:blip r:embed="rId6" cstate="print"/>
            <a:stretch>
              <a:fillRect/>
            </a:stretch>
          </a:blip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endParaRPr>
          </a:p>
        </p:txBody>
      </p:sp>
      <p:grpSp>
        <p:nvGrpSpPr>
          <p:cNvPr id="70" name="组合 69"/>
          <p:cNvGrpSpPr/>
          <p:nvPr/>
        </p:nvGrpSpPr>
        <p:grpSpPr>
          <a:xfrm>
            <a:off x="6192611" y="4958315"/>
            <a:ext cx="4224469" cy="930138"/>
            <a:chOff x="6327173" y="4322384"/>
            <a:chExt cx="4224470" cy="930137"/>
          </a:xfrm>
        </p:grpSpPr>
        <p:sp>
          <p:nvSpPr>
            <p:cNvPr id="74" name="文本框 29"/>
            <p:cNvSpPr txBox="1"/>
            <p:nvPr/>
          </p:nvSpPr>
          <p:spPr>
            <a:xfrm>
              <a:off x="6327174" y="4322384"/>
              <a:ext cx="2321526" cy="391160"/>
            </a:xfrm>
            <a:prstGeom prst="rect">
              <a:avLst/>
            </a:prstGeom>
            <a:noFill/>
          </p:spPr>
          <p:txBody>
            <a:bodyPr wrap="square" rtlCol="0">
              <a:spAutoFit/>
            </a:bodyPr>
            <a:lstStyle/>
            <a:p>
              <a:pPr algn="just">
                <a:lnSpc>
                  <a:spcPct val="90000"/>
                </a:lnSpc>
                <a:spcBef>
                  <a:spcPts val="750"/>
                </a:spcBef>
              </a:pPr>
              <a:r>
                <a:rPr lang="zh-CN" altLang="en-US" sz="1865" b="1" dirty="0">
                  <a:solidFill>
                    <a:schemeClr val="tx1">
                      <a:lumMod val="75000"/>
                      <a:lumOff val="25000"/>
                    </a:schemeClr>
                  </a:solidFill>
                  <a:latin typeface="微软雅黑" panose="020B0503020204020204" charset="-122"/>
                  <a:ea typeface="微软雅黑" panose="020B0503020204020204" charset="-122"/>
                </a:rPr>
                <a:t>添加标题</a:t>
              </a:r>
            </a:p>
          </p:txBody>
        </p:sp>
        <p:sp>
          <p:nvSpPr>
            <p:cNvPr id="76" name="文本框 30"/>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4" name="组合 83"/>
          <p:cNvGrpSpPr/>
          <p:nvPr/>
        </p:nvGrpSpPr>
        <p:grpSpPr>
          <a:xfrm>
            <a:off x="6192611" y="2948955"/>
            <a:ext cx="4224469" cy="930139"/>
            <a:chOff x="6327173" y="3001742"/>
            <a:chExt cx="4224470" cy="930137"/>
          </a:xfrm>
        </p:grpSpPr>
        <p:sp>
          <p:nvSpPr>
            <p:cNvPr id="85" name="文本框 31"/>
            <p:cNvSpPr txBox="1"/>
            <p:nvPr/>
          </p:nvSpPr>
          <p:spPr>
            <a:xfrm>
              <a:off x="6327174" y="3001742"/>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chemeClr val="tx1">
                      <a:lumMod val="75000"/>
                      <a:lumOff val="25000"/>
                    </a:schemeClr>
                  </a:solidFill>
                  <a:latin typeface="微软雅黑" panose="020B0503020204020204" charset="-122"/>
                  <a:ea typeface="微软雅黑" panose="020B0503020204020204" charset="-122"/>
                </a:rPr>
                <a:t>添加标题</a:t>
              </a:r>
            </a:p>
          </p:txBody>
        </p:sp>
        <p:sp>
          <p:nvSpPr>
            <p:cNvPr id="86" name="文本框 32"/>
            <p:cNvSpPr txBox="1"/>
            <p:nvPr/>
          </p:nvSpPr>
          <p:spPr>
            <a:xfrm>
              <a:off x="6327173" y="3258780"/>
              <a:ext cx="4224470" cy="67309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87" name="组合 86"/>
          <p:cNvGrpSpPr/>
          <p:nvPr/>
        </p:nvGrpSpPr>
        <p:grpSpPr>
          <a:xfrm>
            <a:off x="6192611" y="3998204"/>
            <a:ext cx="4224469" cy="930139"/>
            <a:chOff x="6327173" y="4322384"/>
            <a:chExt cx="4224470" cy="930137"/>
          </a:xfrm>
        </p:grpSpPr>
        <p:sp>
          <p:nvSpPr>
            <p:cNvPr id="88" name="文本框 33"/>
            <p:cNvSpPr txBox="1"/>
            <p:nvPr/>
          </p:nvSpPr>
          <p:spPr>
            <a:xfrm>
              <a:off x="6327174" y="4322384"/>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chemeClr val="tx1">
                      <a:lumMod val="75000"/>
                      <a:lumOff val="25000"/>
                    </a:schemeClr>
                  </a:solidFill>
                  <a:latin typeface="微软雅黑" panose="020B0503020204020204" charset="-122"/>
                  <a:ea typeface="微软雅黑" panose="020B0503020204020204" charset="-122"/>
                </a:rPr>
                <a:t>添加标题</a:t>
              </a:r>
            </a:p>
          </p:txBody>
        </p:sp>
        <p:sp>
          <p:nvSpPr>
            <p:cNvPr id="89" name="文本框 34"/>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charset="-122"/>
                <a:ea typeface="微软雅黑" panose="020B0503020204020204" charset="-122"/>
              </a:endParaRPr>
            </a:p>
          </p:txBody>
        </p:sp>
      </p:gr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ppt_x</p:attrName>
                                        </p:attrNameLst>
                                      </p:cBhvr>
                                      <p:tavLst>
                                        <p:tav tm="0">
                                          <p:val>
                                            <p:strVal val="#ppt_x"/>
                                          </p:val>
                                        </p:tav>
                                        <p:tav tm="100000">
                                          <p:val>
                                            <p:strVal val="#ppt_x"/>
                                          </p:val>
                                        </p:tav>
                                      </p:tavLst>
                                    </p:anim>
                                    <p:anim calcmode="lin" valueType="num">
                                      <p:cBhvr>
                                        <p:cTn id="9" dur="450" decel="100000" fill="hold"/>
                                        <p:tgtEl>
                                          <p:spTgt spid="3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anim calcmode="lin" valueType="num">
                                      <p:cBhvr>
                                        <p:cTn id="14" dur="500" fill="hold"/>
                                        <p:tgtEl>
                                          <p:spTgt spid="84"/>
                                        </p:tgtEl>
                                        <p:attrNameLst>
                                          <p:attrName>ppt_x</p:attrName>
                                        </p:attrNameLst>
                                      </p:cBhvr>
                                      <p:tavLst>
                                        <p:tav tm="0">
                                          <p:val>
                                            <p:strVal val="#ppt_x"/>
                                          </p:val>
                                        </p:tav>
                                        <p:tav tm="100000">
                                          <p:val>
                                            <p:strVal val="#ppt_x"/>
                                          </p:val>
                                        </p:tav>
                                      </p:tavLst>
                                    </p:anim>
                                    <p:anim calcmode="lin" valueType="num">
                                      <p:cBhvr>
                                        <p:cTn id="15" dur="450" decel="100000" fill="hold"/>
                                        <p:tgtEl>
                                          <p:spTgt spid="84"/>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anim calcmode="lin" valueType="num">
                                      <p:cBhvr>
                                        <p:cTn id="20" dur="500" fill="hold"/>
                                        <p:tgtEl>
                                          <p:spTgt spid="87"/>
                                        </p:tgtEl>
                                        <p:attrNameLst>
                                          <p:attrName>ppt_x</p:attrName>
                                        </p:attrNameLst>
                                      </p:cBhvr>
                                      <p:tavLst>
                                        <p:tav tm="0">
                                          <p:val>
                                            <p:strVal val="#ppt_x"/>
                                          </p:val>
                                        </p:tav>
                                        <p:tav tm="100000">
                                          <p:val>
                                            <p:strVal val="#ppt_x"/>
                                          </p:val>
                                        </p:tav>
                                      </p:tavLst>
                                    </p:anim>
                                    <p:anim calcmode="lin" valueType="num">
                                      <p:cBhvr>
                                        <p:cTn id="21" dur="450" decel="100000" fill="hold"/>
                                        <p:tgtEl>
                                          <p:spTgt spid="87"/>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8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anim calcmode="lin" valueType="num">
                                      <p:cBhvr>
                                        <p:cTn id="26" dur="500" fill="hold"/>
                                        <p:tgtEl>
                                          <p:spTgt spid="70"/>
                                        </p:tgtEl>
                                        <p:attrNameLst>
                                          <p:attrName>ppt_x</p:attrName>
                                        </p:attrNameLst>
                                      </p:cBhvr>
                                      <p:tavLst>
                                        <p:tav tm="0">
                                          <p:val>
                                            <p:strVal val="#ppt_x"/>
                                          </p:val>
                                        </p:tav>
                                        <p:tav tm="100000">
                                          <p:val>
                                            <p:strVal val="#ppt_x"/>
                                          </p:val>
                                        </p:tav>
                                      </p:tavLst>
                                    </p:anim>
                                    <p:anim calcmode="lin" valueType="num">
                                      <p:cBhvr>
                                        <p:cTn id="27" dur="450" decel="100000" fill="hold"/>
                                        <p:tgtEl>
                                          <p:spTgt spid="70"/>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panose="020B0503020204020204" charset="-122"/>
                <a:ea typeface="微软雅黑" panose="020B0503020204020204" charset="-122"/>
              </a:rPr>
              <a:t>单击此处添加标题</a:t>
            </a:r>
          </a:p>
        </p:txBody>
      </p:sp>
      <p:grpSp>
        <p:nvGrpSpPr>
          <p:cNvPr id="47" name="组合 46"/>
          <p:cNvGrpSpPr/>
          <p:nvPr/>
        </p:nvGrpSpPr>
        <p:grpSpPr>
          <a:xfrm>
            <a:off x="4232771" y="1453584"/>
            <a:ext cx="2257568" cy="1575385"/>
            <a:chOff x="467623" y="1600608"/>
            <a:chExt cx="2257568" cy="1575385"/>
          </a:xfrm>
        </p:grpSpPr>
        <p:sp>
          <p:nvSpPr>
            <p:cNvPr id="41" name="圆角矩形 40"/>
            <p:cNvSpPr/>
            <p:nvPr/>
          </p:nvSpPr>
          <p:spPr>
            <a:xfrm rot="18900000">
              <a:off x="467623" y="1966844"/>
              <a:ext cx="2257568"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endParaRPr>
            </a:p>
          </p:txBody>
        </p:sp>
        <p:sp>
          <p:nvSpPr>
            <p:cNvPr id="12" name="椭圆 11"/>
            <p:cNvSpPr/>
            <p:nvPr/>
          </p:nvSpPr>
          <p:spPr>
            <a:xfrm flipH="1">
              <a:off x="767738" y="2550806"/>
              <a:ext cx="625187" cy="625187"/>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42" name="矩形 41"/>
            <p:cNvSpPr/>
            <p:nvPr/>
          </p:nvSpPr>
          <p:spPr>
            <a:xfrm rot="18900000">
              <a:off x="786962" y="2715833"/>
              <a:ext cx="586740" cy="3308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altLang="zh-CN" sz="1465" b="1" kern="0" dirty="0">
                  <a:solidFill>
                    <a:schemeClr val="bg1"/>
                  </a:solidFill>
                  <a:latin typeface="微软雅黑" panose="020B0503020204020204" charset="-122"/>
                  <a:ea typeface="微软雅黑" panose="020B0503020204020204" charset="-122"/>
                  <a:cs typeface="Arial" panose="020B0604020202020204" pitchFamily="34" charset="0"/>
                </a:rPr>
                <a:t>60%</a:t>
              </a:r>
              <a:endParaRPr lang="zh-CN" altLang="en-US" sz="1465" b="1" kern="0" dirty="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44" name="矩形 43"/>
            <p:cNvSpPr/>
            <p:nvPr/>
          </p:nvSpPr>
          <p:spPr>
            <a:xfrm rot="18900000">
              <a:off x="1242008" y="2133448"/>
              <a:ext cx="792480" cy="35242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1600" b="1" kern="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一标题</a:t>
              </a:r>
            </a:p>
          </p:txBody>
        </p:sp>
        <p:sp>
          <p:nvSpPr>
            <p:cNvPr id="46" name="KSO_Shape"/>
            <p:cNvSpPr/>
            <p:nvPr/>
          </p:nvSpPr>
          <p:spPr bwMode="auto">
            <a:xfrm>
              <a:off x="1972314" y="1600608"/>
              <a:ext cx="364486" cy="350512"/>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grpSp>
        <p:nvGrpSpPr>
          <p:cNvPr id="56" name="组合 55"/>
          <p:cNvGrpSpPr/>
          <p:nvPr/>
        </p:nvGrpSpPr>
        <p:grpSpPr>
          <a:xfrm>
            <a:off x="3898807" y="3190605"/>
            <a:ext cx="2257568" cy="1580335"/>
            <a:chOff x="498658" y="3970152"/>
            <a:chExt cx="2257568" cy="1580335"/>
          </a:xfrm>
        </p:grpSpPr>
        <p:sp>
          <p:nvSpPr>
            <p:cNvPr id="49" name="圆角矩形 48"/>
            <p:cNvSpPr/>
            <p:nvPr/>
          </p:nvSpPr>
          <p:spPr>
            <a:xfrm rot="18900000">
              <a:off x="498658" y="4436314"/>
              <a:ext cx="2257568"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endParaRPr>
            </a:p>
          </p:txBody>
        </p:sp>
        <p:grpSp>
          <p:nvGrpSpPr>
            <p:cNvPr id="54" name="组合 53"/>
            <p:cNvGrpSpPr/>
            <p:nvPr/>
          </p:nvGrpSpPr>
          <p:grpSpPr>
            <a:xfrm>
              <a:off x="1841564" y="3970152"/>
              <a:ext cx="625187" cy="625187"/>
              <a:chOff x="798773" y="5020276"/>
              <a:chExt cx="625187" cy="625187"/>
            </a:xfrm>
          </p:grpSpPr>
          <p:sp>
            <p:nvSpPr>
              <p:cNvPr id="50" name="椭圆 49"/>
              <p:cNvSpPr/>
              <p:nvPr/>
            </p:nvSpPr>
            <p:spPr>
              <a:xfrm flipH="1">
                <a:off x="798773" y="5020276"/>
                <a:ext cx="625187" cy="625187"/>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51" name="矩形 50"/>
              <p:cNvSpPr/>
              <p:nvPr/>
            </p:nvSpPr>
            <p:spPr>
              <a:xfrm rot="18900000">
                <a:off x="817995" y="5185303"/>
                <a:ext cx="586740" cy="3308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altLang="zh-CN" sz="1465" b="1" kern="0" dirty="0">
                    <a:solidFill>
                      <a:schemeClr val="bg1"/>
                    </a:solidFill>
                    <a:latin typeface="微软雅黑" panose="020B0503020204020204" charset="-122"/>
                    <a:ea typeface="微软雅黑" panose="020B0503020204020204" charset="-122"/>
                    <a:cs typeface="Arial" panose="020B0604020202020204" pitchFamily="34" charset="0"/>
                  </a:rPr>
                  <a:t>80%</a:t>
                </a:r>
                <a:endParaRPr lang="zh-CN" altLang="en-US" sz="1465" b="1" kern="0"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sp>
          <p:nvSpPr>
            <p:cNvPr id="52" name="矩形 51"/>
            <p:cNvSpPr/>
            <p:nvPr/>
          </p:nvSpPr>
          <p:spPr>
            <a:xfrm rot="18900000">
              <a:off x="1170717" y="4679836"/>
              <a:ext cx="792480" cy="35242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1600" b="1" kern="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二标题</a:t>
              </a:r>
            </a:p>
          </p:txBody>
        </p:sp>
        <p:sp>
          <p:nvSpPr>
            <p:cNvPr id="55" name="KSO_Shape"/>
            <p:cNvSpPr/>
            <p:nvPr/>
          </p:nvSpPr>
          <p:spPr bwMode="auto">
            <a:xfrm>
              <a:off x="900862" y="5247065"/>
              <a:ext cx="373190" cy="303422"/>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tx1">
                <a:lumMod val="65000"/>
                <a:lumOff val="35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865">
                <a:latin typeface="微软雅黑" panose="020B0503020204020204" charset="-122"/>
                <a:ea typeface="微软雅黑" panose="020B0503020204020204" charset="-122"/>
              </a:endParaRPr>
            </a:p>
          </p:txBody>
        </p:sp>
      </p:grpSp>
      <p:sp>
        <p:nvSpPr>
          <p:cNvPr id="75" name="任意多边形 74"/>
          <p:cNvSpPr/>
          <p:nvPr/>
        </p:nvSpPr>
        <p:spPr>
          <a:xfrm rot="2250102">
            <a:off x="3017787" y="3216129"/>
            <a:ext cx="5898369" cy="1278943"/>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1" fmla="*/ 0 w 5390588"/>
              <a:gd name="connsiteY0-2" fmla="*/ 203650 h 1278942"/>
              <a:gd name="connsiteX1-3" fmla="*/ 529391 w 5390588"/>
              <a:gd name="connsiteY1-4" fmla="*/ 203650 h 1278942"/>
              <a:gd name="connsiteX2-5" fmla="*/ 529391 w 5390588"/>
              <a:gd name="connsiteY2-6" fmla="*/ 206916 h 1278942"/>
              <a:gd name="connsiteX3-7" fmla="*/ 666642 w 5390588"/>
              <a:gd name="connsiteY3-8" fmla="*/ 207797 h 1278942"/>
              <a:gd name="connsiteX4-9" fmla="*/ 829333 w 5390588"/>
              <a:gd name="connsiteY4-10" fmla="*/ 372586 h 1278942"/>
              <a:gd name="connsiteX5-11" fmla="*/ 823477 w 5390588"/>
              <a:gd name="connsiteY5-12" fmla="*/ 529189 h 1278942"/>
              <a:gd name="connsiteX6-13" fmla="*/ 1039160 w 5390588"/>
              <a:gd name="connsiteY6-14" fmla="*/ 892787 h 1278942"/>
              <a:gd name="connsiteX7-15" fmla="*/ 1590345 w 5390588"/>
              <a:gd name="connsiteY7-16" fmla="*/ 935139 h 1278942"/>
              <a:gd name="connsiteX8-17" fmla="*/ 1874201 w 5390588"/>
              <a:gd name="connsiteY8-18" fmla="*/ 537589 h 1278942"/>
              <a:gd name="connsiteX9-19" fmla="*/ 1877625 w 5390588"/>
              <a:gd name="connsiteY9-20" fmla="*/ 489658 h 1278942"/>
              <a:gd name="connsiteX10-21" fmla="*/ 1876158 w 5390588"/>
              <a:gd name="connsiteY10-22" fmla="*/ 489476 h 1278942"/>
              <a:gd name="connsiteX11-23" fmla="*/ 1878497 w 5390588"/>
              <a:gd name="connsiteY11-24" fmla="*/ 477447 h 1278942"/>
              <a:gd name="connsiteX12-25" fmla="*/ 1879461 w 5390588"/>
              <a:gd name="connsiteY12-26" fmla="*/ 463957 h 1278942"/>
              <a:gd name="connsiteX13-27" fmla="*/ 1881121 w 5390588"/>
              <a:gd name="connsiteY13-28" fmla="*/ 463960 h 1278942"/>
              <a:gd name="connsiteX14-29" fmla="*/ 1890813 w 5390588"/>
              <a:gd name="connsiteY14-30" fmla="*/ 414129 h 1278942"/>
              <a:gd name="connsiteX15-31" fmla="*/ 2231559 w 5390588"/>
              <a:gd name="connsiteY15-32" fmla="*/ 36516 h 1278942"/>
              <a:gd name="connsiteX16-33" fmla="*/ 2798190 w 5390588"/>
              <a:gd name="connsiteY16-34" fmla="*/ 138559 h 1278942"/>
              <a:gd name="connsiteX17-35" fmla="*/ 2985795 w 5390588"/>
              <a:gd name="connsiteY17-36" fmla="*/ 611320 h 1278942"/>
              <a:gd name="connsiteX18-37" fmla="*/ 2973287 w 5390588"/>
              <a:gd name="connsiteY18-38" fmla="*/ 686789 h 1278942"/>
              <a:gd name="connsiteX19-39" fmla="*/ 2971841 w 5390588"/>
              <a:gd name="connsiteY19-40" fmla="*/ 743454 h 1278942"/>
              <a:gd name="connsiteX20-41" fmla="*/ 3206765 w 5390588"/>
              <a:gd name="connsiteY20-42" fmla="*/ 1161349 h 1278942"/>
              <a:gd name="connsiteX21-43" fmla="*/ 3748785 w 5390588"/>
              <a:gd name="connsiteY21-44" fmla="*/ 1189539 h 1278942"/>
              <a:gd name="connsiteX22-45" fmla="*/ 4025791 w 5390588"/>
              <a:gd name="connsiteY22-46" fmla="*/ 798268 h 1278942"/>
              <a:gd name="connsiteX23-47" fmla="*/ 4030339 w 5390588"/>
              <a:gd name="connsiteY23-48" fmla="*/ 740379 h 1278942"/>
              <a:gd name="connsiteX24-49" fmla="*/ 4025977 w 5390588"/>
              <a:gd name="connsiteY24-50" fmla="*/ 739554 h 1278942"/>
              <a:gd name="connsiteX25-51" fmla="*/ 4232166 w 5390588"/>
              <a:gd name="connsiteY25-52" fmla="*/ 402536 h 1278942"/>
              <a:gd name="connsiteX26-53" fmla="*/ 4609810 w 5390588"/>
              <a:gd name="connsiteY26-54" fmla="*/ 286427 h 1278942"/>
              <a:gd name="connsiteX27-55" fmla="*/ 5115824 w 5390588"/>
              <a:gd name="connsiteY27-56" fmla="*/ 707333 h 1278942"/>
              <a:gd name="connsiteX28-57" fmla="*/ 5131067 w 5390588"/>
              <a:gd name="connsiteY28-58" fmla="*/ 806333 h 1278942"/>
              <a:gd name="connsiteX29-59" fmla="*/ 5135113 w 5390588"/>
              <a:gd name="connsiteY29-60" fmla="*/ 806564 h 1278942"/>
              <a:gd name="connsiteX30-61" fmla="*/ 5126192 w 5390588"/>
              <a:gd name="connsiteY30-62" fmla="*/ 913040 h 1278942"/>
              <a:gd name="connsiteX31-63" fmla="*/ 5236410 w 5390588"/>
              <a:gd name="connsiteY31-64" fmla="*/ 1043417 h 1278942"/>
              <a:gd name="connsiteX32-65" fmla="*/ 5390588 w 5390588"/>
              <a:gd name="connsiteY32-66" fmla="*/ 1056335 h 1278942"/>
              <a:gd name="connsiteX33-67" fmla="*/ 5388416 w 5390588"/>
              <a:gd name="connsiteY33-68" fmla="*/ 1096439 h 1278942"/>
              <a:gd name="connsiteX34-69" fmla="*/ 5237261 w 5390588"/>
              <a:gd name="connsiteY34-70" fmla="*/ 1083708 h 1278942"/>
              <a:gd name="connsiteX35-71" fmla="*/ 5087837 w 5390588"/>
              <a:gd name="connsiteY35-72" fmla="*/ 906801 h 1278942"/>
              <a:gd name="connsiteX36-73" fmla="*/ 5096462 w 5390588"/>
              <a:gd name="connsiteY36-74" fmla="*/ 804356 h 1278942"/>
              <a:gd name="connsiteX37-75" fmla="*/ 5098635 w 5390588"/>
              <a:gd name="connsiteY37-76" fmla="*/ 804481 h 1278942"/>
              <a:gd name="connsiteX38-77" fmla="*/ 5084876 w 5390588"/>
              <a:gd name="connsiteY38-78" fmla="*/ 715118 h 1278942"/>
              <a:gd name="connsiteX39-79" fmla="*/ 4607786 w 5390588"/>
              <a:gd name="connsiteY39-80" fmla="*/ 318272 h 1278942"/>
              <a:gd name="connsiteX40-81" fmla="*/ 4084307 w 5390588"/>
              <a:gd name="connsiteY40-82" fmla="*/ 651549 h 1278942"/>
              <a:gd name="connsiteX41-83" fmla="*/ 4058397 w 5390588"/>
              <a:gd name="connsiteY41-84" fmla="*/ 741768 h 1278942"/>
              <a:gd name="connsiteX42-85" fmla="*/ 4053635 w 5390588"/>
              <a:gd name="connsiteY42-86" fmla="*/ 802385 h 1278942"/>
              <a:gd name="connsiteX43-87" fmla="*/ 3761921 w 5390588"/>
              <a:gd name="connsiteY43-88" fmla="*/ 1214432 h 1278942"/>
              <a:gd name="connsiteX44-89" fmla="*/ 3191121 w 5390588"/>
              <a:gd name="connsiteY44-90" fmla="*/ 1184745 h 1278942"/>
              <a:gd name="connsiteX45-91" fmla="*/ 2945665 w 5390588"/>
              <a:gd name="connsiteY45-92" fmla="*/ 668562 h 1278942"/>
              <a:gd name="connsiteX46-93" fmla="*/ 2947591 w 5390588"/>
              <a:gd name="connsiteY46-94" fmla="*/ 668744 h 1278942"/>
              <a:gd name="connsiteX47-95" fmla="*/ 2957555 w 5390588"/>
              <a:gd name="connsiteY47-96" fmla="*/ 608620 h 1278942"/>
              <a:gd name="connsiteX48-97" fmla="*/ 2779484 w 5390588"/>
              <a:gd name="connsiteY48-98" fmla="*/ 159884 h 1278942"/>
              <a:gd name="connsiteX49-99" fmla="*/ 2241650 w 5390588"/>
              <a:gd name="connsiteY49-100" fmla="*/ 63029 h 1278942"/>
              <a:gd name="connsiteX50-101" fmla="*/ 1918221 w 5390588"/>
              <a:gd name="connsiteY50-102" fmla="*/ 421451 h 1278942"/>
              <a:gd name="connsiteX51-103" fmla="*/ 1906250 w 5390588"/>
              <a:gd name="connsiteY51-104" fmla="*/ 482996 h 1278942"/>
              <a:gd name="connsiteX52-105" fmla="*/ 1902067 w 5390588"/>
              <a:gd name="connsiteY52-106" fmla="*/ 541550 h 1278942"/>
              <a:gd name="connsiteX53-107" fmla="*/ 1603140 w 5390588"/>
              <a:gd name="connsiteY53-108" fmla="*/ 960209 h 1278942"/>
              <a:gd name="connsiteX54-109" fmla="*/ 1022686 w 5390588"/>
              <a:gd name="connsiteY54-110" fmla="*/ 915607 h 1278942"/>
              <a:gd name="connsiteX55-111" fmla="*/ 795552 w 5390588"/>
              <a:gd name="connsiteY55-112" fmla="*/ 532703 h 1278942"/>
              <a:gd name="connsiteX56-113" fmla="*/ 792356 w 5390588"/>
              <a:gd name="connsiteY56-114" fmla="*/ 476139 h 1278942"/>
              <a:gd name="connsiteX57-115" fmla="*/ 789967 w 5390588"/>
              <a:gd name="connsiteY57-116" fmla="*/ 476188 h 1278942"/>
              <a:gd name="connsiteX58-117" fmla="*/ 790607 w 5390588"/>
              <a:gd name="connsiteY58-118" fmla="*/ 369340 h 1278942"/>
              <a:gd name="connsiteX59-119" fmla="*/ 670615 w 5390588"/>
              <a:gd name="connsiteY59-120" fmla="*/ 247901 h 1278942"/>
              <a:gd name="connsiteX60-121" fmla="*/ 529391 w 5390588"/>
              <a:gd name="connsiteY60-122" fmla="*/ 247056 h 1278942"/>
              <a:gd name="connsiteX61-123" fmla="*/ 0 w 5390588"/>
              <a:gd name="connsiteY61-124" fmla="*/ 252293 h 1278942"/>
              <a:gd name="connsiteX62-125" fmla="*/ 0 w 5390588"/>
              <a:gd name="connsiteY62-126" fmla="*/ 203650 h 1278942"/>
              <a:gd name="connsiteX0-127" fmla="*/ 0 w 5390588"/>
              <a:gd name="connsiteY0-128" fmla="*/ 203650 h 1278942"/>
              <a:gd name="connsiteX1-129" fmla="*/ 529391 w 5390588"/>
              <a:gd name="connsiteY1-130" fmla="*/ 203650 h 1278942"/>
              <a:gd name="connsiteX2-131" fmla="*/ 529391 w 5390588"/>
              <a:gd name="connsiteY2-132" fmla="*/ 206916 h 1278942"/>
              <a:gd name="connsiteX3-133" fmla="*/ 666642 w 5390588"/>
              <a:gd name="connsiteY3-134" fmla="*/ 207797 h 1278942"/>
              <a:gd name="connsiteX4-135" fmla="*/ 829333 w 5390588"/>
              <a:gd name="connsiteY4-136" fmla="*/ 372586 h 1278942"/>
              <a:gd name="connsiteX5-137" fmla="*/ 823477 w 5390588"/>
              <a:gd name="connsiteY5-138" fmla="*/ 529189 h 1278942"/>
              <a:gd name="connsiteX6-139" fmla="*/ 1039160 w 5390588"/>
              <a:gd name="connsiteY6-140" fmla="*/ 892787 h 1278942"/>
              <a:gd name="connsiteX7-141" fmla="*/ 1590345 w 5390588"/>
              <a:gd name="connsiteY7-142" fmla="*/ 935139 h 1278942"/>
              <a:gd name="connsiteX8-143" fmla="*/ 1874201 w 5390588"/>
              <a:gd name="connsiteY8-144" fmla="*/ 537589 h 1278942"/>
              <a:gd name="connsiteX9-145" fmla="*/ 1877625 w 5390588"/>
              <a:gd name="connsiteY9-146" fmla="*/ 489658 h 1278942"/>
              <a:gd name="connsiteX10-147" fmla="*/ 1876158 w 5390588"/>
              <a:gd name="connsiteY10-148" fmla="*/ 489476 h 1278942"/>
              <a:gd name="connsiteX11-149" fmla="*/ 1878497 w 5390588"/>
              <a:gd name="connsiteY11-150" fmla="*/ 477447 h 1278942"/>
              <a:gd name="connsiteX12-151" fmla="*/ 1879461 w 5390588"/>
              <a:gd name="connsiteY12-152" fmla="*/ 463957 h 1278942"/>
              <a:gd name="connsiteX13-153" fmla="*/ 1881121 w 5390588"/>
              <a:gd name="connsiteY13-154" fmla="*/ 463960 h 1278942"/>
              <a:gd name="connsiteX14-155" fmla="*/ 1890813 w 5390588"/>
              <a:gd name="connsiteY14-156" fmla="*/ 414129 h 1278942"/>
              <a:gd name="connsiteX15-157" fmla="*/ 2231559 w 5390588"/>
              <a:gd name="connsiteY15-158" fmla="*/ 36516 h 1278942"/>
              <a:gd name="connsiteX16-159" fmla="*/ 2798190 w 5390588"/>
              <a:gd name="connsiteY16-160" fmla="*/ 138559 h 1278942"/>
              <a:gd name="connsiteX17-161" fmla="*/ 2985795 w 5390588"/>
              <a:gd name="connsiteY17-162" fmla="*/ 611320 h 1278942"/>
              <a:gd name="connsiteX18-163" fmla="*/ 2973287 w 5390588"/>
              <a:gd name="connsiteY18-164" fmla="*/ 686789 h 1278942"/>
              <a:gd name="connsiteX19-165" fmla="*/ 2971841 w 5390588"/>
              <a:gd name="connsiteY19-166" fmla="*/ 743454 h 1278942"/>
              <a:gd name="connsiteX20-167" fmla="*/ 3206765 w 5390588"/>
              <a:gd name="connsiteY20-168" fmla="*/ 1161349 h 1278942"/>
              <a:gd name="connsiteX21-169" fmla="*/ 3748785 w 5390588"/>
              <a:gd name="connsiteY21-170" fmla="*/ 1189539 h 1278942"/>
              <a:gd name="connsiteX22-171" fmla="*/ 4025791 w 5390588"/>
              <a:gd name="connsiteY22-172" fmla="*/ 798268 h 1278942"/>
              <a:gd name="connsiteX23-173" fmla="*/ 4030339 w 5390588"/>
              <a:gd name="connsiteY23-174" fmla="*/ 740379 h 1278942"/>
              <a:gd name="connsiteX24-175" fmla="*/ 4025977 w 5390588"/>
              <a:gd name="connsiteY24-176" fmla="*/ 739554 h 1278942"/>
              <a:gd name="connsiteX25-177" fmla="*/ 4232166 w 5390588"/>
              <a:gd name="connsiteY25-178" fmla="*/ 402536 h 1278942"/>
              <a:gd name="connsiteX26-179" fmla="*/ 4609810 w 5390588"/>
              <a:gd name="connsiteY26-180" fmla="*/ 286427 h 1278942"/>
              <a:gd name="connsiteX27-181" fmla="*/ 5115824 w 5390588"/>
              <a:gd name="connsiteY27-182" fmla="*/ 707333 h 1278942"/>
              <a:gd name="connsiteX28-183" fmla="*/ 5131067 w 5390588"/>
              <a:gd name="connsiteY28-184" fmla="*/ 806333 h 1278942"/>
              <a:gd name="connsiteX29-185" fmla="*/ 5135113 w 5390588"/>
              <a:gd name="connsiteY29-186" fmla="*/ 806564 h 1278942"/>
              <a:gd name="connsiteX30-187" fmla="*/ 5126192 w 5390588"/>
              <a:gd name="connsiteY30-188" fmla="*/ 913040 h 1278942"/>
              <a:gd name="connsiteX31-189" fmla="*/ 5236410 w 5390588"/>
              <a:gd name="connsiteY31-190" fmla="*/ 1043417 h 1278942"/>
              <a:gd name="connsiteX32-191" fmla="*/ 5390588 w 5390588"/>
              <a:gd name="connsiteY32-192" fmla="*/ 1056335 h 1278942"/>
              <a:gd name="connsiteX33-193" fmla="*/ 5388416 w 5390588"/>
              <a:gd name="connsiteY33-194" fmla="*/ 1096439 h 1278942"/>
              <a:gd name="connsiteX34-195" fmla="*/ 5237261 w 5390588"/>
              <a:gd name="connsiteY34-196" fmla="*/ 1083708 h 1278942"/>
              <a:gd name="connsiteX35-197" fmla="*/ 5087837 w 5390588"/>
              <a:gd name="connsiteY35-198" fmla="*/ 906801 h 1278942"/>
              <a:gd name="connsiteX36-199" fmla="*/ 5096462 w 5390588"/>
              <a:gd name="connsiteY36-200" fmla="*/ 804356 h 1278942"/>
              <a:gd name="connsiteX37-201" fmla="*/ 5098635 w 5390588"/>
              <a:gd name="connsiteY37-202" fmla="*/ 804481 h 1278942"/>
              <a:gd name="connsiteX38-203" fmla="*/ 5084876 w 5390588"/>
              <a:gd name="connsiteY38-204" fmla="*/ 715118 h 1278942"/>
              <a:gd name="connsiteX39-205" fmla="*/ 4607786 w 5390588"/>
              <a:gd name="connsiteY39-206" fmla="*/ 318272 h 1278942"/>
              <a:gd name="connsiteX40-207" fmla="*/ 4084307 w 5390588"/>
              <a:gd name="connsiteY40-208" fmla="*/ 651549 h 1278942"/>
              <a:gd name="connsiteX41-209" fmla="*/ 4058397 w 5390588"/>
              <a:gd name="connsiteY41-210" fmla="*/ 741768 h 1278942"/>
              <a:gd name="connsiteX42-211" fmla="*/ 4053635 w 5390588"/>
              <a:gd name="connsiteY42-212" fmla="*/ 802385 h 1278942"/>
              <a:gd name="connsiteX43-213" fmla="*/ 3761921 w 5390588"/>
              <a:gd name="connsiteY43-214" fmla="*/ 1214432 h 1278942"/>
              <a:gd name="connsiteX44-215" fmla="*/ 3191121 w 5390588"/>
              <a:gd name="connsiteY44-216" fmla="*/ 1184745 h 1278942"/>
              <a:gd name="connsiteX45-217" fmla="*/ 2945665 w 5390588"/>
              <a:gd name="connsiteY45-218" fmla="*/ 668562 h 1278942"/>
              <a:gd name="connsiteX46-219" fmla="*/ 2947591 w 5390588"/>
              <a:gd name="connsiteY46-220" fmla="*/ 668744 h 1278942"/>
              <a:gd name="connsiteX47-221" fmla="*/ 2957555 w 5390588"/>
              <a:gd name="connsiteY47-222" fmla="*/ 608620 h 1278942"/>
              <a:gd name="connsiteX48-223" fmla="*/ 2779484 w 5390588"/>
              <a:gd name="connsiteY48-224" fmla="*/ 159884 h 1278942"/>
              <a:gd name="connsiteX49-225" fmla="*/ 2241650 w 5390588"/>
              <a:gd name="connsiteY49-226" fmla="*/ 63029 h 1278942"/>
              <a:gd name="connsiteX50-227" fmla="*/ 1918221 w 5390588"/>
              <a:gd name="connsiteY50-228" fmla="*/ 421451 h 1278942"/>
              <a:gd name="connsiteX51-229" fmla="*/ 1906250 w 5390588"/>
              <a:gd name="connsiteY51-230" fmla="*/ 482996 h 1278942"/>
              <a:gd name="connsiteX52-231" fmla="*/ 1902067 w 5390588"/>
              <a:gd name="connsiteY52-232" fmla="*/ 541550 h 1278942"/>
              <a:gd name="connsiteX53-233" fmla="*/ 1603140 w 5390588"/>
              <a:gd name="connsiteY53-234" fmla="*/ 960209 h 1278942"/>
              <a:gd name="connsiteX54-235" fmla="*/ 1022686 w 5390588"/>
              <a:gd name="connsiteY54-236" fmla="*/ 915607 h 1278942"/>
              <a:gd name="connsiteX55-237" fmla="*/ 795552 w 5390588"/>
              <a:gd name="connsiteY55-238" fmla="*/ 532703 h 1278942"/>
              <a:gd name="connsiteX56-239" fmla="*/ 792356 w 5390588"/>
              <a:gd name="connsiteY56-240" fmla="*/ 476139 h 1278942"/>
              <a:gd name="connsiteX57-241" fmla="*/ 789967 w 5390588"/>
              <a:gd name="connsiteY57-242" fmla="*/ 476188 h 1278942"/>
              <a:gd name="connsiteX58-243" fmla="*/ 790607 w 5390588"/>
              <a:gd name="connsiteY58-244" fmla="*/ 369340 h 1278942"/>
              <a:gd name="connsiteX59-245" fmla="*/ 670615 w 5390588"/>
              <a:gd name="connsiteY59-246" fmla="*/ 247901 h 1278942"/>
              <a:gd name="connsiteX60-247" fmla="*/ 0 w 5390588"/>
              <a:gd name="connsiteY60-248" fmla="*/ 252293 h 1278942"/>
              <a:gd name="connsiteX61-249" fmla="*/ 0 w 5390588"/>
              <a:gd name="connsiteY61-250" fmla="*/ 203650 h 1278942"/>
              <a:gd name="connsiteX0-251" fmla="*/ 0 w 5390588"/>
              <a:gd name="connsiteY0-252" fmla="*/ 203650 h 1278942"/>
              <a:gd name="connsiteX1-253" fmla="*/ 529391 w 5390588"/>
              <a:gd name="connsiteY1-254" fmla="*/ 203650 h 1278942"/>
              <a:gd name="connsiteX2-255" fmla="*/ 666642 w 5390588"/>
              <a:gd name="connsiteY2-256" fmla="*/ 207797 h 1278942"/>
              <a:gd name="connsiteX3-257" fmla="*/ 829333 w 5390588"/>
              <a:gd name="connsiteY3-258" fmla="*/ 372586 h 1278942"/>
              <a:gd name="connsiteX4-259" fmla="*/ 823477 w 5390588"/>
              <a:gd name="connsiteY4-260" fmla="*/ 529189 h 1278942"/>
              <a:gd name="connsiteX5-261" fmla="*/ 1039160 w 5390588"/>
              <a:gd name="connsiteY5-262" fmla="*/ 892787 h 1278942"/>
              <a:gd name="connsiteX6-263" fmla="*/ 1590345 w 5390588"/>
              <a:gd name="connsiteY6-264" fmla="*/ 935139 h 1278942"/>
              <a:gd name="connsiteX7-265" fmla="*/ 1874201 w 5390588"/>
              <a:gd name="connsiteY7-266" fmla="*/ 537589 h 1278942"/>
              <a:gd name="connsiteX8-267" fmla="*/ 1877625 w 5390588"/>
              <a:gd name="connsiteY8-268" fmla="*/ 489658 h 1278942"/>
              <a:gd name="connsiteX9-269" fmla="*/ 1876158 w 5390588"/>
              <a:gd name="connsiteY9-270" fmla="*/ 489476 h 1278942"/>
              <a:gd name="connsiteX10-271" fmla="*/ 1878497 w 5390588"/>
              <a:gd name="connsiteY10-272" fmla="*/ 477447 h 1278942"/>
              <a:gd name="connsiteX11-273" fmla="*/ 1879461 w 5390588"/>
              <a:gd name="connsiteY11-274" fmla="*/ 463957 h 1278942"/>
              <a:gd name="connsiteX12-275" fmla="*/ 1881121 w 5390588"/>
              <a:gd name="connsiteY12-276" fmla="*/ 463960 h 1278942"/>
              <a:gd name="connsiteX13-277" fmla="*/ 1890813 w 5390588"/>
              <a:gd name="connsiteY13-278" fmla="*/ 414129 h 1278942"/>
              <a:gd name="connsiteX14-279" fmla="*/ 2231559 w 5390588"/>
              <a:gd name="connsiteY14-280" fmla="*/ 36516 h 1278942"/>
              <a:gd name="connsiteX15-281" fmla="*/ 2798190 w 5390588"/>
              <a:gd name="connsiteY15-282" fmla="*/ 138559 h 1278942"/>
              <a:gd name="connsiteX16-283" fmla="*/ 2985795 w 5390588"/>
              <a:gd name="connsiteY16-284" fmla="*/ 611320 h 1278942"/>
              <a:gd name="connsiteX17-285" fmla="*/ 2973287 w 5390588"/>
              <a:gd name="connsiteY17-286" fmla="*/ 686789 h 1278942"/>
              <a:gd name="connsiteX18-287" fmla="*/ 2971841 w 5390588"/>
              <a:gd name="connsiteY18-288" fmla="*/ 743454 h 1278942"/>
              <a:gd name="connsiteX19-289" fmla="*/ 3206765 w 5390588"/>
              <a:gd name="connsiteY19-290" fmla="*/ 1161349 h 1278942"/>
              <a:gd name="connsiteX20-291" fmla="*/ 3748785 w 5390588"/>
              <a:gd name="connsiteY20-292" fmla="*/ 1189539 h 1278942"/>
              <a:gd name="connsiteX21-293" fmla="*/ 4025791 w 5390588"/>
              <a:gd name="connsiteY21-294" fmla="*/ 798268 h 1278942"/>
              <a:gd name="connsiteX22-295" fmla="*/ 4030339 w 5390588"/>
              <a:gd name="connsiteY22-296" fmla="*/ 740379 h 1278942"/>
              <a:gd name="connsiteX23-297" fmla="*/ 4025977 w 5390588"/>
              <a:gd name="connsiteY23-298" fmla="*/ 739554 h 1278942"/>
              <a:gd name="connsiteX24-299" fmla="*/ 4232166 w 5390588"/>
              <a:gd name="connsiteY24-300" fmla="*/ 402536 h 1278942"/>
              <a:gd name="connsiteX25-301" fmla="*/ 4609810 w 5390588"/>
              <a:gd name="connsiteY25-302" fmla="*/ 286427 h 1278942"/>
              <a:gd name="connsiteX26-303" fmla="*/ 5115824 w 5390588"/>
              <a:gd name="connsiteY26-304" fmla="*/ 707333 h 1278942"/>
              <a:gd name="connsiteX27-305" fmla="*/ 5131067 w 5390588"/>
              <a:gd name="connsiteY27-306" fmla="*/ 806333 h 1278942"/>
              <a:gd name="connsiteX28-307" fmla="*/ 5135113 w 5390588"/>
              <a:gd name="connsiteY28-308" fmla="*/ 806564 h 1278942"/>
              <a:gd name="connsiteX29-309" fmla="*/ 5126192 w 5390588"/>
              <a:gd name="connsiteY29-310" fmla="*/ 913040 h 1278942"/>
              <a:gd name="connsiteX30-311" fmla="*/ 5236410 w 5390588"/>
              <a:gd name="connsiteY30-312" fmla="*/ 1043417 h 1278942"/>
              <a:gd name="connsiteX31-313" fmla="*/ 5390588 w 5390588"/>
              <a:gd name="connsiteY31-314" fmla="*/ 1056335 h 1278942"/>
              <a:gd name="connsiteX32-315" fmla="*/ 5388416 w 5390588"/>
              <a:gd name="connsiteY32-316" fmla="*/ 1096439 h 1278942"/>
              <a:gd name="connsiteX33-317" fmla="*/ 5237261 w 5390588"/>
              <a:gd name="connsiteY33-318" fmla="*/ 1083708 h 1278942"/>
              <a:gd name="connsiteX34-319" fmla="*/ 5087837 w 5390588"/>
              <a:gd name="connsiteY34-320" fmla="*/ 906801 h 1278942"/>
              <a:gd name="connsiteX35-321" fmla="*/ 5096462 w 5390588"/>
              <a:gd name="connsiteY35-322" fmla="*/ 804356 h 1278942"/>
              <a:gd name="connsiteX36-323" fmla="*/ 5098635 w 5390588"/>
              <a:gd name="connsiteY36-324" fmla="*/ 804481 h 1278942"/>
              <a:gd name="connsiteX37-325" fmla="*/ 5084876 w 5390588"/>
              <a:gd name="connsiteY37-326" fmla="*/ 715118 h 1278942"/>
              <a:gd name="connsiteX38-327" fmla="*/ 4607786 w 5390588"/>
              <a:gd name="connsiteY38-328" fmla="*/ 318272 h 1278942"/>
              <a:gd name="connsiteX39-329" fmla="*/ 4084307 w 5390588"/>
              <a:gd name="connsiteY39-330" fmla="*/ 651549 h 1278942"/>
              <a:gd name="connsiteX40-331" fmla="*/ 4058397 w 5390588"/>
              <a:gd name="connsiteY40-332" fmla="*/ 741768 h 1278942"/>
              <a:gd name="connsiteX41-333" fmla="*/ 4053635 w 5390588"/>
              <a:gd name="connsiteY41-334" fmla="*/ 802385 h 1278942"/>
              <a:gd name="connsiteX42-335" fmla="*/ 3761921 w 5390588"/>
              <a:gd name="connsiteY42-336" fmla="*/ 1214432 h 1278942"/>
              <a:gd name="connsiteX43-337" fmla="*/ 3191121 w 5390588"/>
              <a:gd name="connsiteY43-338" fmla="*/ 1184745 h 1278942"/>
              <a:gd name="connsiteX44-339" fmla="*/ 2945665 w 5390588"/>
              <a:gd name="connsiteY44-340" fmla="*/ 668562 h 1278942"/>
              <a:gd name="connsiteX45-341" fmla="*/ 2947591 w 5390588"/>
              <a:gd name="connsiteY45-342" fmla="*/ 668744 h 1278942"/>
              <a:gd name="connsiteX46-343" fmla="*/ 2957555 w 5390588"/>
              <a:gd name="connsiteY46-344" fmla="*/ 608620 h 1278942"/>
              <a:gd name="connsiteX47-345" fmla="*/ 2779484 w 5390588"/>
              <a:gd name="connsiteY47-346" fmla="*/ 159884 h 1278942"/>
              <a:gd name="connsiteX48-347" fmla="*/ 2241650 w 5390588"/>
              <a:gd name="connsiteY48-348" fmla="*/ 63029 h 1278942"/>
              <a:gd name="connsiteX49-349" fmla="*/ 1918221 w 5390588"/>
              <a:gd name="connsiteY49-350" fmla="*/ 421451 h 1278942"/>
              <a:gd name="connsiteX50-351" fmla="*/ 1906250 w 5390588"/>
              <a:gd name="connsiteY50-352" fmla="*/ 482996 h 1278942"/>
              <a:gd name="connsiteX51-353" fmla="*/ 1902067 w 5390588"/>
              <a:gd name="connsiteY51-354" fmla="*/ 541550 h 1278942"/>
              <a:gd name="connsiteX52-355" fmla="*/ 1603140 w 5390588"/>
              <a:gd name="connsiteY52-356" fmla="*/ 960209 h 1278942"/>
              <a:gd name="connsiteX53-357" fmla="*/ 1022686 w 5390588"/>
              <a:gd name="connsiteY53-358" fmla="*/ 915607 h 1278942"/>
              <a:gd name="connsiteX54-359" fmla="*/ 795552 w 5390588"/>
              <a:gd name="connsiteY54-360" fmla="*/ 532703 h 1278942"/>
              <a:gd name="connsiteX55-361" fmla="*/ 792356 w 5390588"/>
              <a:gd name="connsiteY55-362" fmla="*/ 476139 h 1278942"/>
              <a:gd name="connsiteX56-363" fmla="*/ 789967 w 5390588"/>
              <a:gd name="connsiteY56-364" fmla="*/ 476188 h 1278942"/>
              <a:gd name="connsiteX57-365" fmla="*/ 790607 w 5390588"/>
              <a:gd name="connsiteY57-366" fmla="*/ 369340 h 1278942"/>
              <a:gd name="connsiteX58-367" fmla="*/ 670615 w 5390588"/>
              <a:gd name="connsiteY58-368" fmla="*/ 247901 h 1278942"/>
              <a:gd name="connsiteX59-369" fmla="*/ 0 w 5390588"/>
              <a:gd name="connsiteY59-370" fmla="*/ 252293 h 1278942"/>
              <a:gd name="connsiteX60-371" fmla="*/ 0 w 5390588"/>
              <a:gd name="connsiteY60-372" fmla="*/ 203650 h 1278942"/>
              <a:gd name="connsiteX0-373" fmla="*/ 0 w 5390588"/>
              <a:gd name="connsiteY0-374" fmla="*/ 203650 h 1278942"/>
              <a:gd name="connsiteX1-375" fmla="*/ 666642 w 5390588"/>
              <a:gd name="connsiteY1-376" fmla="*/ 207797 h 1278942"/>
              <a:gd name="connsiteX2-377" fmla="*/ 829333 w 5390588"/>
              <a:gd name="connsiteY2-378" fmla="*/ 372586 h 1278942"/>
              <a:gd name="connsiteX3-379" fmla="*/ 823477 w 5390588"/>
              <a:gd name="connsiteY3-380" fmla="*/ 529189 h 1278942"/>
              <a:gd name="connsiteX4-381" fmla="*/ 1039160 w 5390588"/>
              <a:gd name="connsiteY4-382" fmla="*/ 892787 h 1278942"/>
              <a:gd name="connsiteX5-383" fmla="*/ 1590345 w 5390588"/>
              <a:gd name="connsiteY5-384" fmla="*/ 935139 h 1278942"/>
              <a:gd name="connsiteX6-385" fmla="*/ 1874201 w 5390588"/>
              <a:gd name="connsiteY6-386" fmla="*/ 537589 h 1278942"/>
              <a:gd name="connsiteX7-387" fmla="*/ 1877625 w 5390588"/>
              <a:gd name="connsiteY7-388" fmla="*/ 489658 h 1278942"/>
              <a:gd name="connsiteX8-389" fmla="*/ 1876158 w 5390588"/>
              <a:gd name="connsiteY8-390" fmla="*/ 489476 h 1278942"/>
              <a:gd name="connsiteX9-391" fmla="*/ 1878497 w 5390588"/>
              <a:gd name="connsiteY9-392" fmla="*/ 477447 h 1278942"/>
              <a:gd name="connsiteX10-393" fmla="*/ 1879461 w 5390588"/>
              <a:gd name="connsiteY10-394" fmla="*/ 463957 h 1278942"/>
              <a:gd name="connsiteX11-395" fmla="*/ 1881121 w 5390588"/>
              <a:gd name="connsiteY11-396" fmla="*/ 463960 h 1278942"/>
              <a:gd name="connsiteX12-397" fmla="*/ 1890813 w 5390588"/>
              <a:gd name="connsiteY12-398" fmla="*/ 414129 h 1278942"/>
              <a:gd name="connsiteX13-399" fmla="*/ 2231559 w 5390588"/>
              <a:gd name="connsiteY13-400" fmla="*/ 36516 h 1278942"/>
              <a:gd name="connsiteX14-401" fmla="*/ 2798190 w 5390588"/>
              <a:gd name="connsiteY14-402" fmla="*/ 138559 h 1278942"/>
              <a:gd name="connsiteX15-403" fmla="*/ 2985795 w 5390588"/>
              <a:gd name="connsiteY15-404" fmla="*/ 611320 h 1278942"/>
              <a:gd name="connsiteX16-405" fmla="*/ 2973287 w 5390588"/>
              <a:gd name="connsiteY16-406" fmla="*/ 686789 h 1278942"/>
              <a:gd name="connsiteX17-407" fmla="*/ 2971841 w 5390588"/>
              <a:gd name="connsiteY17-408" fmla="*/ 743454 h 1278942"/>
              <a:gd name="connsiteX18-409" fmla="*/ 3206765 w 5390588"/>
              <a:gd name="connsiteY18-410" fmla="*/ 1161349 h 1278942"/>
              <a:gd name="connsiteX19-411" fmla="*/ 3748785 w 5390588"/>
              <a:gd name="connsiteY19-412" fmla="*/ 1189539 h 1278942"/>
              <a:gd name="connsiteX20-413" fmla="*/ 4025791 w 5390588"/>
              <a:gd name="connsiteY20-414" fmla="*/ 798268 h 1278942"/>
              <a:gd name="connsiteX21-415" fmla="*/ 4030339 w 5390588"/>
              <a:gd name="connsiteY21-416" fmla="*/ 740379 h 1278942"/>
              <a:gd name="connsiteX22-417" fmla="*/ 4025977 w 5390588"/>
              <a:gd name="connsiteY22-418" fmla="*/ 739554 h 1278942"/>
              <a:gd name="connsiteX23-419" fmla="*/ 4232166 w 5390588"/>
              <a:gd name="connsiteY23-420" fmla="*/ 402536 h 1278942"/>
              <a:gd name="connsiteX24-421" fmla="*/ 4609810 w 5390588"/>
              <a:gd name="connsiteY24-422" fmla="*/ 286427 h 1278942"/>
              <a:gd name="connsiteX25-423" fmla="*/ 5115824 w 5390588"/>
              <a:gd name="connsiteY25-424" fmla="*/ 707333 h 1278942"/>
              <a:gd name="connsiteX26-425" fmla="*/ 5131067 w 5390588"/>
              <a:gd name="connsiteY26-426" fmla="*/ 806333 h 1278942"/>
              <a:gd name="connsiteX27-427" fmla="*/ 5135113 w 5390588"/>
              <a:gd name="connsiteY27-428" fmla="*/ 806564 h 1278942"/>
              <a:gd name="connsiteX28-429" fmla="*/ 5126192 w 5390588"/>
              <a:gd name="connsiteY28-430" fmla="*/ 913040 h 1278942"/>
              <a:gd name="connsiteX29-431" fmla="*/ 5236410 w 5390588"/>
              <a:gd name="connsiteY29-432" fmla="*/ 1043417 h 1278942"/>
              <a:gd name="connsiteX30-433" fmla="*/ 5390588 w 5390588"/>
              <a:gd name="connsiteY30-434" fmla="*/ 1056335 h 1278942"/>
              <a:gd name="connsiteX31-435" fmla="*/ 5388416 w 5390588"/>
              <a:gd name="connsiteY31-436" fmla="*/ 1096439 h 1278942"/>
              <a:gd name="connsiteX32-437" fmla="*/ 5237261 w 5390588"/>
              <a:gd name="connsiteY32-438" fmla="*/ 1083708 h 1278942"/>
              <a:gd name="connsiteX33-439" fmla="*/ 5087837 w 5390588"/>
              <a:gd name="connsiteY33-440" fmla="*/ 906801 h 1278942"/>
              <a:gd name="connsiteX34-441" fmla="*/ 5096462 w 5390588"/>
              <a:gd name="connsiteY34-442" fmla="*/ 804356 h 1278942"/>
              <a:gd name="connsiteX35-443" fmla="*/ 5098635 w 5390588"/>
              <a:gd name="connsiteY35-444" fmla="*/ 804481 h 1278942"/>
              <a:gd name="connsiteX36-445" fmla="*/ 5084876 w 5390588"/>
              <a:gd name="connsiteY36-446" fmla="*/ 715118 h 1278942"/>
              <a:gd name="connsiteX37-447" fmla="*/ 4607786 w 5390588"/>
              <a:gd name="connsiteY37-448" fmla="*/ 318272 h 1278942"/>
              <a:gd name="connsiteX38-449" fmla="*/ 4084307 w 5390588"/>
              <a:gd name="connsiteY38-450" fmla="*/ 651549 h 1278942"/>
              <a:gd name="connsiteX39-451" fmla="*/ 4058397 w 5390588"/>
              <a:gd name="connsiteY39-452" fmla="*/ 741768 h 1278942"/>
              <a:gd name="connsiteX40-453" fmla="*/ 4053635 w 5390588"/>
              <a:gd name="connsiteY40-454" fmla="*/ 802385 h 1278942"/>
              <a:gd name="connsiteX41-455" fmla="*/ 3761921 w 5390588"/>
              <a:gd name="connsiteY41-456" fmla="*/ 1214432 h 1278942"/>
              <a:gd name="connsiteX42-457" fmla="*/ 3191121 w 5390588"/>
              <a:gd name="connsiteY42-458" fmla="*/ 1184745 h 1278942"/>
              <a:gd name="connsiteX43-459" fmla="*/ 2945665 w 5390588"/>
              <a:gd name="connsiteY43-460" fmla="*/ 668562 h 1278942"/>
              <a:gd name="connsiteX44-461" fmla="*/ 2947591 w 5390588"/>
              <a:gd name="connsiteY44-462" fmla="*/ 668744 h 1278942"/>
              <a:gd name="connsiteX45-463" fmla="*/ 2957555 w 5390588"/>
              <a:gd name="connsiteY45-464" fmla="*/ 608620 h 1278942"/>
              <a:gd name="connsiteX46-465" fmla="*/ 2779484 w 5390588"/>
              <a:gd name="connsiteY46-466" fmla="*/ 159884 h 1278942"/>
              <a:gd name="connsiteX47-467" fmla="*/ 2241650 w 5390588"/>
              <a:gd name="connsiteY47-468" fmla="*/ 63029 h 1278942"/>
              <a:gd name="connsiteX48-469" fmla="*/ 1918221 w 5390588"/>
              <a:gd name="connsiteY48-470" fmla="*/ 421451 h 1278942"/>
              <a:gd name="connsiteX49-471" fmla="*/ 1906250 w 5390588"/>
              <a:gd name="connsiteY49-472" fmla="*/ 482996 h 1278942"/>
              <a:gd name="connsiteX50-473" fmla="*/ 1902067 w 5390588"/>
              <a:gd name="connsiteY50-474" fmla="*/ 541550 h 1278942"/>
              <a:gd name="connsiteX51-475" fmla="*/ 1603140 w 5390588"/>
              <a:gd name="connsiteY51-476" fmla="*/ 960209 h 1278942"/>
              <a:gd name="connsiteX52-477" fmla="*/ 1022686 w 5390588"/>
              <a:gd name="connsiteY52-478" fmla="*/ 915607 h 1278942"/>
              <a:gd name="connsiteX53-479" fmla="*/ 795552 w 5390588"/>
              <a:gd name="connsiteY53-480" fmla="*/ 532703 h 1278942"/>
              <a:gd name="connsiteX54-481" fmla="*/ 792356 w 5390588"/>
              <a:gd name="connsiteY54-482" fmla="*/ 476139 h 1278942"/>
              <a:gd name="connsiteX55-483" fmla="*/ 789967 w 5390588"/>
              <a:gd name="connsiteY55-484" fmla="*/ 476188 h 1278942"/>
              <a:gd name="connsiteX56-485" fmla="*/ 790607 w 5390588"/>
              <a:gd name="connsiteY56-486" fmla="*/ 369340 h 1278942"/>
              <a:gd name="connsiteX57-487" fmla="*/ 670615 w 5390588"/>
              <a:gd name="connsiteY57-488" fmla="*/ 247901 h 1278942"/>
              <a:gd name="connsiteX58-489" fmla="*/ 0 w 5390588"/>
              <a:gd name="connsiteY58-490" fmla="*/ 252293 h 1278942"/>
              <a:gd name="connsiteX59-491" fmla="*/ 0 w 5390588"/>
              <a:gd name="connsiteY59-492" fmla="*/ 203650 h 1278942"/>
              <a:gd name="connsiteX0-493" fmla="*/ 0 w 5898369"/>
              <a:gd name="connsiteY0-494" fmla="*/ 203650 h 1278942"/>
              <a:gd name="connsiteX1-495" fmla="*/ 666642 w 5898369"/>
              <a:gd name="connsiteY1-496" fmla="*/ 207797 h 1278942"/>
              <a:gd name="connsiteX2-497" fmla="*/ 829333 w 5898369"/>
              <a:gd name="connsiteY2-498" fmla="*/ 372586 h 1278942"/>
              <a:gd name="connsiteX3-499" fmla="*/ 823477 w 5898369"/>
              <a:gd name="connsiteY3-500" fmla="*/ 529189 h 1278942"/>
              <a:gd name="connsiteX4-501" fmla="*/ 1039160 w 5898369"/>
              <a:gd name="connsiteY4-502" fmla="*/ 892787 h 1278942"/>
              <a:gd name="connsiteX5-503" fmla="*/ 1590345 w 5898369"/>
              <a:gd name="connsiteY5-504" fmla="*/ 935139 h 1278942"/>
              <a:gd name="connsiteX6-505" fmla="*/ 1874201 w 5898369"/>
              <a:gd name="connsiteY6-506" fmla="*/ 537589 h 1278942"/>
              <a:gd name="connsiteX7-507" fmla="*/ 1877625 w 5898369"/>
              <a:gd name="connsiteY7-508" fmla="*/ 489658 h 1278942"/>
              <a:gd name="connsiteX8-509" fmla="*/ 1876158 w 5898369"/>
              <a:gd name="connsiteY8-510" fmla="*/ 489476 h 1278942"/>
              <a:gd name="connsiteX9-511" fmla="*/ 1878497 w 5898369"/>
              <a:gd name="connsiteY9-512" fmla="*/ 477447 h 1278942"/>
              <a:gd name="connsiteX10-513" fmla="*/ 1879461 w 5898369"/>
              <a:gd name="connsiteY10-514" fmla="*/ 463957 h 1278942"/>
              <a:gd name="connsiteX11-515" fmla="*/ 1881121 w 5898369"/>
              <a:gd name="connsiteY11-516" fmla="*/ 463960 h 1278942"/>
              <a:gd name="connsiteX12-517" fmla="*/ 1890813 w 5898369"/>
              <a:gd name="connsiteY12-518" fmla="*/ 414129 h 1278942"/>
              <a:gd name="connsiteX13-519" fmla="*/ 2231559 w 5898369"/>
              <a:gd name="connsiteY13-520" fmla="*/ 36516 h 1278942"/>
              <a:gd name="connsiteX14-521" fmla="*/ 2798190 w 5898369"/>
              <a:gd name="connsiteY14-522" fmla="*/ 138559 h 1278942"/>
              <a:gd name="connsiteX15-523" fmla="*/ 2985795 w 5898369"/>
              <a:gd name="connsiteY15-524" fmla="*/ 611320 h 1278942"/>
              <a:gd name="connsiteX16-525" fmla="*/ 2973287 w 5898369"/>
              <a:gd name="connsiteY16-526" fmla="*/ 686789 h 1278942"/>
              <a:gd name="connsiteX17-527" fmla="*/ 2971841 w 5898369"/>
              <a:gd name="connsiteY17-528" fmla="*/ 743454 h 1278942"/>
              <a:gd name="connsiteX18-529" fmla="*/ 3206765 w 5898369"/>
              <a:gd name="connsiteY18-530" fmla="*/ 1161349 h 1278942"/>
              <a:gd name="connsiteX19-531" fmla="*/ 3748785 w 5898369"/>
              <a:gd name="connsiteY19-532" fmla="*/ 1189539 h 1278942"/>
              <a:gd name="connsiteX20-533" fmla="*/ 4025791 w 5898369"/>
              <a:gd name="connsiteY20-534" fmla="*/ 798268 h 1278942"/>
              <a:gd name="connsiteX21-535" fmla="*/ 4030339 w 5898369"/>
              <a:gd name="connsiteY21-536" fmla="*/ 740379 h 1278942"/>
              <a:gd name="connsiteX22-537" fmla="*/ 4025977 w 5898369"/>
              <a:gd name="connsiteY22-538" fmla="*/ 739554 h 1278942"/>
              <a:gd name="connsiteX23-539" fmla="*/ 4232166 w 5898369"/>
              <a:gd name="connsiteY23-540" fmla="*/ 402536 h 1278942"/>
              <a:gd name="connsiteX24-541" fmla="*/ 4609810 w 5898369"/>
              <a:gd name="connsiteY24-542" fmla="*/ 286427 h 1278942"/>
              <a:gd name="connsiteX25-543" fmla="*/ 5115824 w 5898369"/>
              <a:gd name="connsiteY25-544" fmla="*/ 707333 h 1278942"/>
              <a:gd name="connsiteX26-545" fmla="*/ 5131067 w 5898369"/>
              <a:gd name="connsiteY26-546" fmla="*/ 806333 h 1278942"/>
              <a:gd name="connsiteX27-547" fmla="*/ 5135113 w 5898369"/>
              <a:gd name="connsiteY27-548" fmla="*/ 806564 h 1278942"/>
              <a:gd name="connsiteX28-549" fmla="*/ 5126192 w 5898369"/>
              <a:gd name="connsiteY28-550" fmla="*/ 913040 h 1278942"/>
              <a:gd name="connsiteX29-551" fmla="*/ 5236410 w 5898369"/>
              <a:gd name="connsiteY29-552" fmla="*/ 1043417 h 1278942"/>
              <a:gd name="connsiteX30-553" fmla="*/ 5898369 w 5898369"/>
              <a:gd name="connsiteY30-554" fmla="*/ 1079693 h 1278942"/>
              <a:gd name="connsiteX31-555" fmla="*/ 5388416 w 5898369"/>
              <a:gd name="connsiteY31-556" fmla="*/ 1096439 h 1278942"/>
              <a:gd name="connsiteX32-557" fmla="*/ 5237261 w 5898369"/>
              <a:gd name="connsiteY32-558" fmla="*/ 1083708 h 1278942"/>
              <a:gd name="connsiteX33-559" fmla="*/ 5087837 w 5898369"/>
              <a:gd name="connsiteY33-560" fmla="*/ 906801 h 1278942"/>
              <a:gd name="connsiteX34-561" fmla="*/ 5096462 w 5898369"/>
              <a:gd name="connsiteY34-562" fmla="*/ 804356 h 1278942"/>
              <a:gd name="connsiteX35-563" fmla="*/ 5098635 w 5898369"/>
              <a:gd name="connsiteY35-564" fmla="*/ 804481 h 1278942"/>
              <a:gd name="connsiteX36-565" fmla="*/ 5084876 w 5898369"/>
              <a:gd name="connsiteY36-566" fmla="*/ 715118 h 1278942"/>
              <a:gd name="connsiteX37-567" fmla="*/ 4607786 w 5898369"/>
              <a:gd name="connsiteY37-568" fmla="*/ 318272 h 1278942"/>
              <a:gd name="connsiteX38-569" fmla="*/ 4084307 w 5898369"/>
              <a:gd name="connsiteY38-570" fmla="*/ 651549 h 1278942"/>
              <a:gd name="connsiteX39-571" fmla="*/ 4058397 w 5898369"/>
              <a:gd name="connsiteY39-572" fmla="*/ 741768 h 1278942"/>
              <a:gd name="connsiteX40-573" fmla="*/ 4053635 w 5898369"/>
              <a:gd name="connsiteY40-574" fmla="*/ 802385 h 1278942"/>
              <a:gd name="connsiteX41-575" fmla="*/ 3761921 w 5898369"/>
              <a:gd name="connsiteY41-576" fmla="*/ 1214432 h 1278942"/>
              <a:gd name="connsiteX42-577" fmla="*/ 3191121 w 5898369"/>
              <a:gd name="connsiteY42-578" fmla="*/ 1184745 h 1278942"/>
              <a:gd name="connsiteX43-579" fmla="*/ 2945665 w 5898369"/>
              <a:gd name="connsiteY43-580" fmla="*/ 668562 h 1278942"/>
              <a:gd name="connsiteX44-581" fmla="*/ 2947591 w 5898369"/>
              <a:gd name="connsiteY44-582" fmla="*/ 668744 h 1278942"/>
              <a:gd name="connsiteX45-583" fmla="*/ 2957555 w 5898369"/>
              <a:gd name="connsiteY45-584" fmla="*/ 608620 h 1278942"/>
              <a:gd name="connsiteX46-585" fmla="*/ 2779484 w 5898369"/>
              <a:gd name="connsiteY46-586" fmla="*/ 159884 h 1278942"/>
              <a:gd name="connsiteX47-587" fmla="*/ 2241650 w 5898369"/>
              <a:gd name="connsiteY47-588" fmla="*/ 63029 h 1278942"/>
              <a:gd name="connsiteX48-589" fmla="*/ 1918221 w 5898369"/>
              <a:gd name="connsiteY48-590" fmla="*/ 421451 h 1278942"/>
              <a:gd name="connsiteX49-591" fmla="*/ 1906250 w 5898369"/>
              <a:gd name="connsiteY49-592" fmla="*/ 482996 h 1278942"/>
              <a:gd name="connsiteX50-593" fmla="*/ 1902067 w 5898369"/>
              <a:gd name="connsiteY50-594" fmla="*/ 541550 h 1278942"/>
              <a:gd name="connsiteX51-595" fmla="*/ 1603140 w 5898369"/>
              <a:gd name="connsiteY51-596" fmla="*/ 960209 h 1278942"/>
              <a:gd name="connsiteX52-597" fmla="*/ 1022686 w 5898369"/>
              <a:gd name="connsiteY52-598" fmla="*/ 915607 h 1278942"/>
              <a:gd name="connsiteX53-599" fmla="*/ 795552 w 5898369"/>
              <a:gd name="connsiteY53-600" fmla="*/ 532703 h 1278942"/>
              <a:gd name="connsiteX54-601" fmla="*/ 792356 w 5898369"/>
              <a:gd name="connsiteY54-602" fmla="*/ 476139 h 1278942"/>
              <a:gd name="connsiteX55-603" fmla="*/ 789967 w 5898369"/>
              <a:gd name="connsiteY55-604" fmla="*/ 476188 h 1278942"/>
              <a:gd name="connsiteX56-605" fmla="*/ 790607 w 5898369"/>
              <a:gd name="connsiteY56-606" fmla="*/ 369340 h 1278942"/>
              <a:gd name="connsiteX57-607" fmla="*/ 670615 w 5898369"/>
              <a:gd name="connsiteY57-608" fmla="*/ 247901 h 1278942"/>
              <a:gd name="connsiteX58-609" fmla="*/ 0 w 5898369"/>
              <a:gd name="connsiteY58-610" fmla="*/ 252293 h 1278942"/>
              <a:gd name="connsiteX59-611" fmla="*/ 0 w 5898369"/>
              <a:gd name="connsiteY59-612" fmla="*/ 203650 h 1278942"/>
              <a:gd name="connsiteX0-613" fmla="*/ 0 w 5898369"/>
              <a:gd name="connsiteY0-614" fmla="*/ 203650 h 1278942"/>
              <a:gd name="connsiteX1-615" fmla="*/ 666642 w 5898369"/>
              <a:gd name="connsiteY1-616" fmla="*/ 207797 h 1278942"/>
              <a:gd name="connsiteX2-617" fmla="*/ 829333 w 5898369"/>
              <a:gd name="connsiteY2-618" fmla="*/ 372586 h 1278942"/>
              <a:gd name="connsiteX3-619" fmla="*/ 823477 w 5898369"/>
              <a:gd name="connsiteY3-620" fmla="*/ 529189 h 1278942"/>
              <a:gd name="connsiteX4-621" fmla="*/ 1039160 w 5898369"/>
              <a:gd name="connsiteY4-622" fmla="*/ 892787 h 1278942"/>
              <a:gd name="connsiteX5-623" fmla="*/ 1590345 w 5898369"/>
              <a:gd name="connsiteY5-624" fmla="*/ 935139 h 1278942"/>
              <a:gd name="connsiteX6-625" fmla="*/ 1874201 w 5898369"/>
              <a:gd name="connsiteY6-626" fmla="*/ 537589 h 1278942"/>
              <a:gd name="connsiteX7-627" fmla="*/ 1877625 w 5898369"/>
              <a:gd name="connsiteY7-628" fmla="*/ 489658 h 1278942"/>
              <a:gd name="connsiteX8-629" fmla="*/ 1876158 w 5898369"/>
              <a:gd name="connsiteY8-630" fmla="*/ 489476 h 1278942"/>
              <a:gd name="connsiteX9-631" fmla="*/ 1878497 w 5898369"/>
              <a:gd name="connsiteY9-632" fmla="*/ 477447 h 1278942"/>
              <a:gd name="connsiteX10-633" fmla="*/ 1879461 w 5898369"/>
              <a:gd name="connsiteY10-634" fmla="*/ 463957 h 1278942"/>
              <a:gd name="connsiteX11-635" fmla="*/ 1881121 w 5898369"/>
              <a:gd name="connsiteY11-636" fmla="*/ 463960 h 1278942"/>
              <a:gd name="connsiteX12-637" fmla="*/ 1890813 w 5898369"/>
              <a:gd name="connsiteY12-638" fmla="*/ 414129 h 1278942"/>
              <a:gd name="connsiteX13-639" fmla="*/ 2231559 w 5898369"/>
              <a:gd name="connsiteY13-640" fmla="*/ 36516 h 1278942"/>
              <a:gd name="connsiteX14-641" fmla="*/ 2798190 w 5898369"/>
              <a:gd name="connsiteY14-642" fmla="*/ 138559 h 1278942"/>
              <a:gd name="connsiteX15-643" fmla="*/ 2985795 w 5898369"/>
              <a:gd name="connsiteY15-644" fmla="*/ 611320 h 1278942"/>
              <a:gd name="connsiteX16-645" fmla="*/ 2973287 w 5898369"/>
              <a:gd name="connsiteY16-646" fmla="*/ 686789 h 1278942"/>
              <a:gd name="connsiteX17-647" fmla="*/ 2971841 w 5898369"/>
              <a:gd name="connsiteY17-648" fmla="*/ 743454 h 1278942"/>
              <a:gd name="connsiteX18-649" fmla="*/ 3206765 w 5898369"/>
              <a:gd name="connsiteY18-650" fmla="*/ 1161349 h 1278942"/>
              <a:gd name="connsiteX19-651" fmla="*/ 3748785 w 5898369"/>
              <a:gd name="connsiteY19-652" fmla="*/ 1189539 h 1278942"/>
              <a:gd name="connsiteX20-653" fmla="*/ 4025791 w 5898369"/>
              <a:gd name="connsiteY20-654" fmla="*/ 798268 h 1278942"/>
              <a:gd name="connsiteX21-655" fmla="*/ 4030339 w 5898369"/>
              <a:gd name="connsiteY21-656" fmla="*/ 740379 h 1278942"/>
              <a:gd name="connsiteX22-657" fmla="*/ 4025977 w 5898369"/>
              <a:gd name="connsiteY22-658" fmla="*/ 739554 h 1278942"/>
              <a:gd name="connsiteX23-659" fmla="*/ 4232166 w 5898369"/>
              <a:gd name="connsiteY23-660" fmla="*/ 402536 h 1278942"/>
              <a:gd name="connsiteX24-661" fmla="*/ 4609810 w 5898369"/>
              <a:gd name="connsiteY24-662" fmla="*/ 286427 h 1278942"/>
              <a:gd name="connsiteX25-663" fmla="*/ 5115824 w 5898369"/>
              <a:gd name="connsiteY25-664" fmla="*/ 707333 h 1278942"/>
              <a:gd name="connsiteX26-665" fmla="*/ 5131067 w 5898369"/>
              <a:gd name="connsiteY26-666" fmla="*/ 806333 h 1278942"/>
              <a:gd name="connsiteX27-667" fmla="*/ 5135113 w 5898369"/>
              <a:gd name="connsiteY27-668" fmla="*/ 806564 h 1278942"/>
              <a:gd name="connsiteX28-669" fmla="*/ 5126192 w 5898369"/>
              <a:gd name="connsiteY28-670" fmla="*/ 913040 h 1278942"/>
              <a:gd name="connsiteX29-671" fmla="*/ 5236410 w 5898369"/>
              <a:gd name="connsiteY29-672" fmla="*/ 1043417 h 1278942"/>
              <a:gd name="connsiteX30-673" fmla="*/ 5898369 w 5898369"/>
              <a:gd name="connsiteY30-674" fmla="*/ 1079693 h 1278942"/>
              <a:gd name="connsiteX31-675" fmla="*/ 5891039 w 5898369"/>
              <a:gd name="connsiteY31-676" fmla="*/ 1109947 h 1278942"/>
              <a:gd name="connsiteX32-677" fmla="*/ 5237261 w 5898369"/>
              <a:gd name="connsiteY32-678" fmla="*/ 1083708 h 1278942"/>
              <a:gd name="connsiteX33-679" fmla="*/ 5087837 w 5898369"/>
              <a:gd name="connsiteY33-680" fmla="*/ 906801 h 1278942"/>
              <a:gd name="connsiteX34-681" fmla="*/ 5096462 w 5898369"/>
              <a:gd name="connsiteY34-682" fmla="*/ 804356 h 1278942"/>
              <a:gd name="connsiteX35-683" fmla="*/ 5098635 w 5898369"/>
              <a:gd name="connsiteY35-684" fmla="*/ 804481 h 1278942"/>
              <a:gd name="connsiteX36-685" fmla="*/ 5084876 w 5898369"/>
              <a:gd name="connsiteY36-686" fmla="*/ 715118 h 1278942"/>
              <a:gd name="connsiteX37-687" fmla="*/ 4607786 w 5898369"/>
              <a:gd name="connsiteY37-688" fmla="*/ 318272 h 1278942"/>
              <a:gd name="connsiteX38-689" fmla="*/ 4084307 w 5898369"/>
              <a:gd name="connsiteY38-690" fmla="*/ 651549 h 1278942"/>
              <a:gd name="connsiteX39-691" fmla="*/ 4058397 w 5898369"/>
              <a:gd name="connsiteY39-692" fmla="*/ 741768 h 1278942"/>
              <a:gd name="connsiteX40-693" fmla="*/ 4053635 w 5898369"/>
              <a:gd name="connsiteY40-694" fmla="*/ 802385 h 1278942"/>
              <a:gd name="connsiteX41-695" fmla="*/ 3761921 w 5898369"/>
              <a:gd name="connsiteY41-696" fmla="*/ 1214432 h 1278942"/>
              <a:gd name="connsiteX42-697" fmla="*/ 3191121 w 5898369"/>
              <a:gd name="connsiteY42-698" fmla="*/ 1184745 h 1278942"/>
              <a:gd name="connsiteX43-699" fmla="*/ 2945665 w 5898369"/>
              <a:gd name="connsiteY43-700" fmla="*/ 668562 h 1278942"/>
              <a:gd name="connsiteX44-701" fmla="*/ 2947591 w 5898369"/>
              <a:gd name="connsiteY44-702" fmla="*/ 668744 h 1278942"/>
              <a:gd name="connsiteX45-703" fmla="*/ 2957555 w 5898369"/>
              <a:gd name="connsiteY45-704" fmla="*/ 608620 h 1278942"/>
              <a:gd name="connsiteX46-705" fmla="*/ 2779484 w 5898369"/>
              <a:gd name="connsiteY46-706" fmla="*/ 159884 h 1278942"/>
              <a:gd name="connsiteX47-707" fmla="*/ 2241650 w 5898369"/>
              <a:gd name="connsiteY47-708" fmla="*/ 63029 h 1278942"/>
              <a:gd name="connsiteX48-709" fmla="*/ 1918221 w 5898369"/>
              <a:gd name="connsiteY48-710" fmla="*/ 421451 h 1278942"/>
              <a:gd name="connsiteX49-711" fmla="*/ 1906250 w 5898369"/>
              <a:gd name="connsiteY49-712" fmla="*/ 482996 h 1278942"/>
              <a:gd name="connsiteX50-713" fmla="*/ 1902067 w 5898369"/>
              <a:gd name="connsiteY50-714" fmla="*/ 541550 h 1278942"/>
              <a:gd name="connsiteX51-715" fmla="*/ 1603140 w 5898369"/>
              <a:gd name="connsiteY51-716" fmla="*/ 960209 h 1278942"/>
              <a:gd name="connsiteX52-717" fmla="*/ 1022686 w 5898369"/>
              <a:gd name="connsiteY52-718" fmla="*/ 915607 h 1278942"/>
              <a:gd name="connsiteX53-719" fmla="*/ 795552 w 5898369"/>
              <a:gd name="connsiteY53-720" fmla="*/ 532703 h 1278942"/>
              <a:gd name="connsiteX54-721" fmla="*/ 792356 w 5898369"/>
              <a:gd name="connsiteY54-722" fmla="*/ 476139 h 1278942"/>
              <a:gd name="connsiteX55-723" fmla="*/ 789967 w 5898369"/>
              <a:gd name="connsiteY55-724" fmla="*/ 476188 h 1278942"/>
              <a:gd name="connsiteX56-725" fmla="*/ 790607 w 5898369"/>
              <a:gd name="connsiteY56-726" fmla="*/ 369340 h 1278942"/>
              <a:gd name="connsiteX57-727" fmla="*/ 670615 w 5898369"/>
              <a:gd name="connsiteY57-728" fmla="*/ 247901 h 1278942"/>
              <a:gd name="connsiteX58-729" fmla="*/ 0 w 5898369"/>
              <a:gd name="connsiteY58-730" fmla="*/ 252293 h 1278942"/>
              <a:gd name="connsiteX59-731" fmla="*/ 0 w 5898369"/>
              <a:gd name="connsiteY59-732" fmla="*/ 203650 h 12789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chemeClr val="bg1">
              <a:lumMod val="65000"/>
            </a:schemeClr>
          </a:solidFill>
          <a:ln w="25400" cap="flat" cmpd="sng" algn="ctr">
            <a:noFill/>
            <a:prstDash val="solid"/>
          </a:ln>
          <a:effectLst/>
        </p:spPr>
        <p:txBody>
          <a:bodyPr wrap="square" lIns="91440" tIns="45720" rIns="91440" bIns="45720" anchor="ctr">
            <a:noAutofit/>
          </a:bodyPr>
          <a:lstStyle/>
          <a:p>
            <a:pPr algn="ctr"/>
            <a:endParaRPr lang="zh-CN" altLang="en-US" sz="1335" kern="0">
              <a:solidFill>
                <a:sysClr val="windowText" lastClr="000000"/>
              </a:solidFill>
              <a:latin typeface="微软雅黑" panose="020B0503020204020204" charset="-122"/>
              <a:ea typeface="微软雅黑" panose="020B0503020204020204" charset="-122"/>
            </a:endParaRPr>
          </a:p>
        </p:txBody>
      </p:sp>
      <p:pic>
        <p:nvPicPr>
          <p:cNvPr id="73" name="MH_Other_2"/>
          <p:cNvPicPr/>
          <p:nvPr>
            <p:custDataLst>
              <p:tags r:id="rId1"/>
            </p:custDataLst>
          </p:nvPr>
        </p:nvPicPr>
        <p:blipFill>
          <a:blip r:embed="rId9" cstate="print">
            <a:duotone>
              <a:schemeClr val="bg2">
                <a:shade val="45000"/>
                <a:satMod val="135000"/>
              </a:schemeClr>
              <a:prstClr val="white"/>
            </a:duotone>
            <a:extLst>
              <a:ext uri="{28A0092B-C50C-407E-A947-70E740481C1C}">
                <a14:useLocalDpi xmlns:a14="http://schemas.microsoft.com/office/drawing/2010/main" xmlns="" val="0"/>
              </a:ext>
            </a:extLst>
          </a:blip>
          <a:srcRect l="50887"/>
          <a:stretch>
            <a:fillRect/>
          </a:stretch>
        </p:blipFill>
        <p:spPr bwMode="auto">
          <a:xfrm rot="2337959">
            <a:off x="3840952" y="1201884"/>
            <a:ext cx="124420" cy="1156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 name="MH_Other_2"/>
          <p:cNvPicPr/>
          <p:nvPr>
            <p:custDataLst>
              <p:tags r:id="rId2"/>
            </p:custDataLst>
          </p:nvPr>
        </p:nvPicPr>
        <p:blipFill>
          <a:blip r:embed="rId9" cstate="print">
            <a:duotone>
              <a:schemeClr val="bg2">
                <a:shade val="45000"/>
                <a:satMod val="135000"/>
              </a:schemeClr>
              <a:prstClr val="white"/>
            </a:duotone>
            <a:extLst>
              <a:ext uri="{28A0092B-C50C-407E-A947-70E740481C1C}">
                <a14:useLocalDpi xmlns:a14="http://schemas.microsoft.com/office/drawing/2010/main" xmlns="" val="0"/>
              </a:ext>
            </a:extLst>
          </a:blip>
          <a:srcRect l="50887"/>
          <a:stretch>
            <a:fillRect/>
          </a:stretch>
        </p:blipFill>
        <p:spPr bwMode="auto">
          <a:xfrm rot="13386646" flipV="1">
            <a:off x="7915591" y="5401147"/>
            <a:ext cx="124420" cy="1156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组合 2"/>
          <p:cNvGrpSpPr/>
          <p:nvPr/>
        </p:nvGrpSpPr>
        <p:grpSpPr>
          <a:xfrm>
            <a:off x="5796787" y="2936124"/>
            <a:ext cx="2257568" cy="1607117"/>
            <a:chOff x="5796187" y="2936124"/>
            <a:chExt cx="2257568" cy="1607117"/>
          </a:xfrm>
        </p:grpSpPr>
        <p:sp>
          <p:nvSpPr>
            <p:cNvPr id="61" name="圆角矩形 60"/>
            <p:cNvSpPr/>
            <p:nvPr/>
          </p:nvSpPr>
          <p:spPr>
            <a:xfrm rot="18900000">
              <a:off x="5796187" y="3334092"/>
              <a:ext cx="2257568"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endParaRPr>
            </a:p>
          </p:txBody>
        </p:sp>
        <p:sp>
          <p:nvSpPr>
            <p:cNvPr id="62" name="椭圆 61"/>
            <p:cNvSpPr/>
            <p:nvPr/>
          </p:nvSpPr>
          <p:spPr>
            <a:xfrm flipH="1">
              <a:off x="6096302" y="3918054"/>
              <a:ext cx="625187" cy="625187"/>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63" name="矩形 62"/>
            <p:cNvSpPr/>
            <p:nvPr/>
          </p:nvSpPr>
          <p:spPr>
            <a:xfrm rot="18900000">
              <a:off x="6115526" y="4083081"/>
              <a:ext cx="586740" cy="3308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altLang="zh-CN" sz="1465" b="1" kern="0" dirty="0">
                  <a:solidFill>
                    <a:schemeClr val="bg1"/>
                  </a:solidFill>
                  <a:latin typeface="微软雅黑" panose="020B0503020204020204" charset="-122"/>
                  <a:ea typeface="微软雅黑" panose="020B0503020204020204" charset="-122"/>
                  <a:cs typeface="Arial" panose="020B0604020202020204" pitchFamily="34" charset="0"/>
                </a:rPr>
                <a:t>70%</a:t>
              </a:r>
              <a:endParaRPr lang="zh-CN" altLang="en-US" sz="1465" b="1" kern="0" dirty="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4" name="矩形 63"/>
            <p:cNvSpPr/>
            <p:nvPr/>
          </p:nvSpPr>
          <p:spPr>
            <a:xfrm rot="18900000">
              <a:off x="6570572" y="3500696"/>
              <a:ext cx="792480" cy="35242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1600" b="1" kern="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三标题</a:t>
              </a:r>
            </a:p>
          </p:txBody>
        </p:sp>
        <p:sp>
          <p:nvSpPr>
            <p:cNvPr id="78" name="KSO_Shape"/>
            <p:cNvSpPr/>
            <p:nvPr/>
          </p:nvSpPr>
          <p:spPr bwMode="auto">
            <a:xfrm>
              <a:off x="7348819" y="2936124"/>
              <a:ext cx="298250" cy="378330"/>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grpSp>
        <p:nvGrpSpPr>
          <p:cNvPr id="4" name="组合 3"/>
          <p:cNvGrpSpPr/>
          <p:nvPr/>
        </p:nvGrpSpPr>
        <p:grpSpPr>
          <a:xfrm>
            <a:off x="5515883" y="4692388"/>
            <a:ext cx="2257568" cy="1545451"/>
            <a:chOff x="5515282" y="4692388"/>
            <a:chExt cx="2257568" cy="1545450"/>
          </a:xfrm>
        </p:grpSpPr>
        <p:sp>
          <p:nvSpPr>
            <p:cNvPr id="67" name="圆角矩形 66"/>
            <p:cNvSpPr/>
            <p:nvPr/>
          </p:nvSpPr>
          <p:spPr>
            <a:xfrm rot="18900000">
              <a:off x="5515282" y="5158550"/>
              <a:ext cx="2257568" cy="746074"/>
            </a:xfrm>
            <a:prstGeom prst="roundRect">
              <a:avLst>
                <a:gd name="adj" fmla="val 50000"/>
              </a:avLst>
            </a:prstGeom>
            <a:gradFill flip="none" rotWithShape="1">
              <a:gsLst>
                <a:gs pos="0">
                  <a:schemeClr val="bg1"/>
                </a:gs>
                <a:gs pos="100000">
                  <a:srgbClr val="E0E0E0"/>
                </a:gs>
              </a:gsLst>
              <a:lin ang="5400000" scaled="1"/>
              <a:tileRect/>
            </a:gra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endParaRPr>
            </a:p>
          </p:txBody>
        </p:sp>
        <p:grpSp>
          <p:nvGrpSpPr>
            <p:cNvPr id="68" name="组合 67"/>
            <p:cNvGrpSpPr/>
            <p:nvPr/>
          </p:nvGrpSpPr>
          <p:grpSpPr>
            <a:xfrm>
              <a:off x="6858188" y="4692388"/>
              <a:ext cx="625187" cy="625187"/>
              <a:chOff x="798773" y="5020276"/>
              <a:chExt cx="625187" cy="625187"/>
            </a:xfrm>
          </p:grpSpPr>
          <p:sp>
            <p:nvSpPr>
              <p:cNvPr id="71" name="椭圆 70"/>
              <p:cNvSpPr/>
              <p:nvPr/>
            </p:nvSpPr>
            <p:spPr>
              <a:xfrm flipH="1">
                <a:off x="798773" y="5020276"/>
                <a:ext cx="625187" cy="625187"/>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72" name="矩形 71"/>
              <p:cNvSpPr/>
              <p:nvPr/>
            </p:nvSpPr>
            <p:spPr>
              <a:xfrm rot="18900000">
                <a:off x="817995" y="5185303"/>
                <a:ext cx="586740" cy="33083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en-US" altLang="zh-CN" sz="1465" b="1" kern="0" dirty="0">
                    <a:solidFill>
                      <a:schemeClr val="bg1"/>
                    </a:solidFill>
                    <a:latin typeface="微软雅黑" panose="020B0503020204020204" charset="-122"/>
                    <a:ea typeface="微软雅黑" panose="020B0503020204020204" charset="-122"/>
                    <a:cs typeface="Arial" panose="020B0604020202020204" pitchFamily="34" charset="0"/>
                  </a:rPr>
                  <a:t>90%</a:t>
                </a:r>
                <a:endParaRPr lang="zh-CN" altLang="en-US" sz="1465" b="1" kern="0"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sp>
          <p:nvSpPr>
            <p:cNvPr id="69" name="矩形 68"/>
            <p:cNvSpPr/>
            <p:nvPr/>
          </p:nvSpPr>
          <p:spPr>
            <a:xfrm rot="18900000">
              <a:off x="6210525" y="5418476"/>
              <a:ext cx="792480" cy="35242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1600" b="1" kern="0"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四标题</a:t>
              </a:r>
            </a:p>
          </p:txBody>
        </p:sp>
        <p:sp>
          <p:nvSpPr>
            <p:cNvPr id="79" name="KSO_Shape"/>
            <p:cNvSpPr/>
            <p:nvPr/>
          </p:nvSpPr>
          <p:spPr bwMode="auto">
            <a:xfrm>
              <a:off x="5913305" y="5835542"/>
              <a:ext cx="405678" cy="402296"/>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sp>
        <p:nvSpPr>
          <p:cNvPr id="80" name="MH_SubTitle_1"/>
          <p:cNvSpPr txBox="1">
            <a:spLocks noChangeArrowheads="1"/>
          </p:cNvSpPr>
          <p:nvPr>
            <p:custDataLst>
              <p:tags r:id="rId3"/>
            </p:custDataLst>
          </p:nvPr>
        </p:nvSpPr>
        <p:spPr bwMode="auto">
          <a:xfrm>
            <a:off x="6594900" y="1310600"/>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nSpc>
                <a:spcPct val="130000"/>
              </a:lnSpc>
            </a:pPr>
            <a:r>
              <a:rPr lang="zh-CN" altLang="en-US" sz="1600" dirty="0">
                <a:solidFill>
                  <a:schemeClr val="tx1">
                    <a:lumMod val="65000"/>
                    <a:lumOff val="35000"/>
                  </a:schemeClr>
                </a:solidFill>
                <a:latin typeface="微软雅黑" panose="020B0503020204020204" charset="-122"/>
              </a:rPr>
              <a:t>此处添加详细文本描述，建议与标题相关并符合整体语言风格。</a:t>
            </a:r>
            <a:endParaRPr lang="en-US" altLang="zh-CN" sz="1600" dirty="0">
              <a:solidFill>
                <a:schemeClr val="tx1">
                  <a:lumMod val="65000"/>
                  <a:lumOff val="35000"/>
                </a:schemeClr>
              </a:solidFill>
              <a:latin typeface="微软雅黑" panose="020B0503020204020204" charset="-122"/>
            </a:endParaRPr>
          </a:p>
        </p:txBody>
      </p:sp>
      <p:sp>
        <p:nvSpPr>
          <p:cNvPr id="81" name="MH_SubTitle_1"/>
          <p:cNvSpPr txBox="1">
            <a:spLocks noChangeArrowheads="1"/>
          </p:cNvSpPr>
          <p:nvPr>
            <p:custDataLst>
              <p:tags r:id="rId4"/>
            </p:custDataLst>
          </p:nvPr>
        </p:nvSpPr>
        <p:spPr bwMode="auto">
          <a:xfrm>
            <a:off x="8151952" y="2757441"/>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nSpc>
                <a:spcPct val="130000"/>
              </a:lnSpc>
            </a:pPr>
            <a:r>
              <a:rPr lang="zh-CN" altLang="en-US" sz="1600" dirty="0">
                <a:solidFill>
                  <a:schemeClr val="tx1">
                    <a:lumMod val="65000"/>
                    <a:lumOff val="35000"/>
                  </a:schemeClr>
                </a:solidFill>
                <a:latin typeface="微软雅黑" panose="020B0503020204020204" charset="-122"/>
              </a:rPr>
              <a:t>此处添加详细文本描述，建议与标题相关并符合整体语言风格。</a:t>
            </a:r>
            <a:endParaRPr lang="en-US" altLang="zh-CN" sz="1600" dirty="0">
              <a:solidFill>
                <a:schemeClr val="tx1">
                  <a:lumMod val="65000"/>
                  <a:lumOff val="35000"/>
                </a:schemeClr>
              </a:solidFill>
              <a:latin typeface="微软雅黑" panose="020B0503020204020204" charset="-122"/>
            </a:endParaRPr>
          </a:p>
        </p:txBody>
      </p:sp>
      <p:sp>
        <p:nvSpPr>
          <p:cNvPr id="82" name="MH_SubTitle_1"/>
          <p:cNvSpPr txBox="1">
            <a:spLocks noChangeArrowheads="1"/>
          </p:cNvSpPr>
          <p:nvPr>
            <p:custDataLst>
              <p:tags r:id="rId5"/>
            </p:custDataLst>
          </p:nvPr>
        </p:nvSpPr>
        <p:spPr bwMode="auto">
          <a:xfrm>
            <a:off x="874987" y="3725113"/>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r">
              <a:lnSpc>
                <a:spcPct val="130000"/>
              </a:lnSpc>
            </a:pPr>
            <a:r>
              <a:rPr lang="zh-CN" altLang="en-US" sz="1600" dirty="0">
                <a:solidFill>
                  <a:schemeClr val="tx1">
                    <a:lumMod val="65000"/>
                    <a:lumOff val="35000"/>
                  </a:schemeClr>
                </a:solidFill>
                <a:latin typeface="微软雅黑" panose="020B0503020204020204" charset="-122"/>
              </a:rPr>
              <a:t>此处添加详细文本描述，建议与标题相关并符合整体语言风格。</a:t>
            </a:r>
            <a:endParaRPr lang="en-US" altLang="zh-CN" sz="1600" dirty="0">
              <a:solidFill>
                <a:schemeClr val="tx1">
                  <a:lumMod val="65000"/>
                  <a:lumOff val="35000"/>
                </a:schemeClr>
              </a:solidFill>
              <a:latin typeface="微软雅黑" panose="020B0503020204020204" charset="-122"/>
            </a:endParaRPr>
          </a:p>
        </p:txBody>
      </p:sp>
      <p:sp>
        <p:nvSpPr>
          <p:cNvPr id="83" name="MH_SubTitle_1"/>
          <p:cNvSpPr txBox="1">
            <a:spLocks noChangeArrowheads="1"/>
          </p:cNvSpPr>
          <p:nvPr>
            <p:custDataLst>
              <p:tags r:id="rId6"/>
            </p:custDataLst>
          </p:nvPr>
        </p:nvSpPr>
        <p:spPr bwMode="auto">
          <a:xfrm>
            <a:off x="2411923" y="5175004"/>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r">
              <a:lnSpc>
                <a:spcPct val="130000"/>
              </a:lnSpc>
            </a:pPr>
            <a:r>
              <a:rPr lang="zh-CN" altLang="en-US" sz="1600" dirty="0">
                <a:solidFill>
                  <a:schemeClr val="tx1">
                    <a:lumMod val="65000"/>
                    <a:lumOff val="35000"/>
                  </a:schemeClr>
                </a:solidFill>
                <a:latin typeface="微软雅黑" panose="020B0503020204020204" charset="-122"/>
              </a:rPr>
              <a:t>此处添加详细文本描述，建议与标题相关并符合整体语言风格。</a:t>
            </a:r>
            <a:endParaRPr lang="en-US" altLang="zh-CN" sz="1600" dirty="0">
              <a:solidFill>
                <a:schemeClr val="tx1">
                  <a:lumMod val="65000"/>
                  <a:lumOff val="35000"/>
                </a:schemeClr>
              </a:solidFill>
              <a:latin typeface="微软雅黑" panose="020B0503020204020204" charset="-122"/>
            </a:endParaRPr>
          </a:p>
        </p:txBody>
      </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500"/>
                                        <p:tgtEl>
                                          <p:spTgt spid="7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par>
                                <p:cTn id="20" presetID="2" presetClass="entr" presetSubtype="2" decel="100000" fill="hold" grpId="0" nodeType="withEffect">
                                  <p:stCondLst>
                                    <p:cond delay="50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fill="hold"/>
                                        <p:tgtEl>
                                          <p:spTgt spid="80"/>
                                        </p:tgtEl>
                                        <p:attrNameLst>
                                          <p:attrName>ppt_x</p:attrName>
                                        </p:attrNameLst>
                                      </p:cBhvr>
                                      <p:tavLst>
                                        <p:tav tm="0">
                                          <p:val>
                                            <p:strVal val="1+#ppt_w/2"/>
                                          </p:val>
                                        </p:tav>
                                        <p:tav tm="100000">
                                          <p:val>
                                            <p:strVal val="#ppt_x"/>
                                          </p:val>
                                        </p:tav>
                                      </p:tavLst>
                                    </p:anim>
                                    <p:anim calcmode="lin" valueType="num">
                                      <p:cBhvr additive="base">
                                        <p:cTn id="23" dur="500" fill="hold"/>
                                        <p:tgtEl>
                                          <p:spTgt spid="80"/>
                                        </p:tgtEl>
                                        <p:attrNameLst>
                                          <p:attrName>ppt_y</p:attrName>
                                        </p:attrNameLst>
                                      </p:cBhvr>
                                      <p:tavLst>
                                        <p:tav tm="0">
                                          <p:val>
                                            <p:strVal val="#ppt_y"/>
                                          </p:val>
                                        </p:tav>
                                        <p:tav tm="100000">
                                          <p:val>
                                            <p:strVal val="#ppt_y"/>
                                          </p:val>
                                        </p:tav>
                                      </p:tavLst>
                                    </p:anim>
                                  </p:childTnLst>
                                </p:cTn>
                              </p:par>
                              <p:par>
                                <p:cTn id="24" presetID="22" presetClass="entr" presetSubtype="1" fill="hold" nodeType="withEffect">
                                  <p:stCondLst>
                                    <p:cond delay="30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par>
                                <p:cTn id="27" presetID="2" presetClass="entr" presetSubtype="8" decel="100000" fill="hold" grpId="0" nodeType="withEffect">
                                  <p:stCondLst>
                                    <p:cond delay="800"/>
                                  </p:stCondLst>
                                  <p:childTnLst>
                                    <p:set>
                                      <p:cBhvr>
                                        <p:cTn id="28" dur="1" fill="hold">
                                          <p:stCondLst>
                                            <p:cond delay="0"/>
                                          </p:stCondLst>
                                        </p:cTn>
                                        <p:tgtEl>
                                          <p:spTgt spid="82"/>
                                        </p:tgtEl>
                                        <p:attrNameLst>
                                          <p:attrName>style.visibility</p:attrName>
                                        </p:attrNameLst>
                                      </p:cBhvr>
                                      <p:to>
                                        <p:strVal val="visible"/>
                                      </p:to>
                                    </p:set>
                                    <p:anim calcmode="lin" valueType="num">
                                      <p:cBhvr additive="base">
                                        <p:cTn id="29" dur="500" fill="hold"/>
                                        <p:tgtEl>
                                          <p:spTgt spid="82"/>
                                        </p:tgtEl>
                                        <p:attrNameLst>
                                          <p:attrName>ppt_x</p:attrName>
                                        </p:attrNameLst>
                                      </p:cBhvr>
                                      <p:tavLst>
                                        <p:tav tm="0">
                                          <p:val>
                                            <p:strVal val="0-#ppt_w/2"/>
                                          </p:val>
                                        </p:tav>
                                        <p:tav tm="100000">
                                          <p:val>
                                            <p:strVal val="#ppt_x"/>
                                          </p:val>
                                        </p:tav>
                                      </p:tavLst>
                                    </p:anim>
                                    <p:anim calcmode="lin" valueType="num">
                                      <p:cBhvr additive="base">
                                        <p:cTn id="30" dur="500" fill="hold"/>
                                        <p:tgtEl>
                                          <p:spTgt spid="82"/>
                                        </p:tgtEl>
                                        <p:attrNameLst>
                                          <p:attrName>ppt_y</p:attrName>
                                        </p:attrNameLst>
                                      </p:cBhvr>
                                      <p:tavLst>
                                        <p:tav tm="0">
                                          <p:val>
                                            <p:strVal val="#ppt_y"/>
                                          </p:val>
                                        </p:tav>
                                        <p:tav tm="100000">
                                          <p:val>
                                            <p:strVal val="#ppt_y"/>
                                          </p:val>
                                        </p:tav>
                                      </p:tavLst>
                                    </p:anim>
                                  </p:childTnLst>
                                </p:cTn>
                              </p:par>
                              <p:par>
                                <p:cTn id="31" presetID="22" presetClass="entr" presetSubtype="4" fill="hold" nodeType="withEffect">
                                  <p:stCondLst>
                                    <p:cond delay="60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par>
                                <p:cTn id="34" presetID="2" presetClass="entr" presetSubtype="2" decel="100000" fill="hold" grpId="0" nodeType="withEffect">
                                  <p:stCondLst>
                                    <p:cond delay="110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1+#ppt_w/2"/>
                                          </p:val>
                                        </p:tav>
                                        <p:tav tm="100000">
                                          <p:val>
                                            <p:strVal val="#ppt_x"/>
                                          </p:val>
                                        </p:tav>
                                      </p:tavLst>
                                    </p:anim>
                                    <p:anim calcmode="lin" valueType="num">
                                      <p:cBhvr additive="base">
                                        <p:cTn id="37" dur="500" fill="hold"/>
                                        <p:tgtEl>
                                          <p:spTgt spid="81"/>
                                        </p:tgtEl>
                                        <p:attrNameLst>
                                          <p:attrName>ppt_y</p:attrName>
                                        </p:attrNameLst>
                                      </p:cBhvr>
                                      <p:tavLst>
                                        <p:tav tm="0">
                                          <p:val>
                                            <p:strVal val="#ppt_y"/>
                                          </p:val>
                                        </p:tav>
                                        <p:tav tm="100000">
                                          <p:val>
                                            <p:strVal val="#ppt_y"/>
                                          </p:val>
                                        </p:tav>
                                      </p:tavLst>
                                    </p:anim>
                                  </p:childTnLst>
                                </p:cTn>
                              </p:par>
                              <p:par>
                                <p:cTn id="38" presetID="22" presetClass="entr" presetSubtype="1" fill="hold" nodeType="withEffect">
                                  <p:stCondLst>
                                    <p:cond delay="800"/>
                                  </p:stCondLst>
                                  <p:childTnLst>
                                    <p:set>
                                      <p:cBhvr>
                                        <p:cTn id="39" dur="1" fill="hold">
                                          <p:stCondLst>
                                            <p:cond delay="0"/>
                                          </p:stCondLst>
                                        </p:cTn>
                                        <p:tgtEl>
                                          <p:spTgt spid="4"/>
                                        </p:tgtEl>
                                        <p:attrNameLst>
                                          <p:attrName>style.visibility</p:attrName>
                                        </p:attrNameLst>
                                      </p:cBhvr>
                                      <p:to>
                                        <p:strVal val="visible"/>
                                      </p:to>
                                    </p:set>
                                    <p:animEffect transition="in" filter="wipe(up)">
                                      <p:cBhvr>
                                        <p:cTn id="40" dur="500"/>
                                        <p:tgtEl>
                                          <p:spTgt spid="4"/>
                                        </p:tgtEl>
                                      </p:cBhvr>
                                    </p:animEffect>
                                  </p:childTnLst>
                                </p:cTn>
                              </p:par>
                              <p:par>
                                <p:cTn id="41" presetID="2" presetClass="entr" presetSubtype="8" decel="100000" fill="hold" grpId="0" nodeType="withEffect">
                                  <p:stCondLst>
                                    <p:cond delay="130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500" fill="hold"/>
                                        <p:tgtEl>
                                          <p:spTgt spid="83"/>
                                        </p:tgtEl>
                                        <p:attrNameLst>
                                          <p:attrName>ppt_x</p:attrName>
                                        </p:attrNameLst>
                                      </p:cBhvr>
                                      <p:tavLst>
                                        <p:tav tm="0">
                                          <p:val>
                                            <p:strVal val="0-#ppt_w/2"/>
                                          </p:val>
                                        </p:tav>
                                        <p:tav tm="100000">
                                          <p:val>
                                            <p:strVal val="#ppt_x"/>
                                          </p:val>
                                        </p:tav>
                                      </p:tavLst>
                                    </p:anim>
                                    <p:anim calcmode="lin" valueType="num">
                                      <p:cBhvr additive="base">
                                        <p:cTn id="44"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55" name="Freeform 6"/>
          <p:cNvSpPr/>
          <p:nvPr/>
        </p:nvSpPr>
        <p:spPr bwMode="auto">
          <a:xfrm>
            <a:off x="7916107" y="1753153"/>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91440" tIns="756000" rIns="91440" bIns="45720" numCol="1" anchor="t" anchorCtr="0" compatLnSpc="1"/>
          <a:lstStyle/>
          <a:p>
            <a:pPr algn="ctr" defTabSz="685165">
              <a:lnSpc>
                <a:spcPts val="1125"/>
              </a:lnSpc>
              <a:defRPr/>
            </a:pPr>
            <a:r>
              <a:rPr lang="en-US" altLang="zh-CN" sz="5465" kern="0" dirty="0">
                <a:solidFill>
                  <a:srgbClr val="FFFFFF"/>
                </a:solidFill>
                <a:latin typeface="微软雅黑" panose="020B0503020204020204" charset="-122"/>
                <a:cs typeface="UKIJ Qolyazma" pitchFamily="18" charset="0"/>
              </a:rPr>
              <a:t>72</a:t>
            </a:r>
            <a:r>
              <a:rPr lang="en-US" altLang="zh-CN" sz="2400" kern="0" dirty="0">
                <a:solidFill>
                  <a:srgbClr val="FFFFFF"/>
                </a:solidFill>
                <a:latin typeface="微软雅黑" panose="020B0503020204020204" charset="-122"/>
                <a:cs typeface="UKIJ Qolyazma" pitchFamily="18" charset="0"/>
              </a:rPr>
              <a:t>%</a:t>
            </a:r>
          </a:p>
          <a:p>
            <a:pPr algn="ctr" defTabSz="685165">
              <a:lnSpc>
                <a:spcPts val="1125"/>
              </a:lnSpc>
              <a:defRPr/>
            </a:pPr>
            <a:r>
              <a:rPr lang="zh-CN" altLang="en-US" sz="1200" kern="0" dirty="0">
                <a:solidFill>
                  <a:srgbClr val="FFFFFF"/>
                </a:solidFill>
                <a:latin typeface="微软雅黑" panose="020B0503020204020204" charset="-122"/>
              </a:rPr>
              <a:t>您的内容打在这里，或者通过复制您的文本后，在此框中选择粘贴。</a:t>
            </a:r>
          </a:p>
        </p:txBody>
      </p:sp>
      <p:sp>
        <p:nvSpPr>
          <p:cNvPr id="56" name="Freeform 7"/>
          <p:cNvSpPr/>
          <p:nvPr/>
        </p:nvSpPr>
        <p:spPr bwMode="auto">
          <a:xfrm>
            <a:off x="7916107" y="3476624"/>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91440" tIns="612000" rIns="91440" bIns="45720" numCol="1" anchor="t" anchorCtr="0" compatLnSpc="1"/>
          <a:lstStyle/>
          <a:p>
            <a:pPr algn="ctr" defTabSz="685165">
              <a:lnSpc>
                <a:spcPts val="1125"/>
              </a:lnSpc>
              <a:defRPr/>
            </a:pPr>
            <a:r>
              <a:rPr lang="en-US" altLang="zh-CN" sz="5465" kern="0">
                <a:solidFill>
                  <a:prstClr val="white"/>
                </a:solidFill>
                <a:latin typeface="微软雅黑" panose="020B0503020204020204" charset="-122"/>
                <a:cs typeface="UKIJ Qolyazma" pitchFamily="18" charset="0"/>
              </a:rPr>
              <a:t>28</a:t>
            </a:r>
            <a:r>
              <a:rPr lang="en-US" altLang="zh-CN" sz="2400" kern="0">
                <a:solidFill>
                  <a:prstClr val="white"/>
                </a:solidFill>
                <a:latin typeface="微软雅黑" panose="020B0503020204020204" charset="-122"/>
                <a:cs typeface="UKIJ Qolyazma" pitchFamily="18" charset="0"/>
              </a:rPr>
              <a:t>%</a:t>
            </a:r>
          </a:p>
          <a:p>
            <a:pPr defTabSz="685165">
              <a:defRPr/>
            </a:pPr>
            <a:endParaRPr lang="zh-CN" altLang="en-US" sz="1865" kern="0">
              <a:solidFill>
                <a:srgbClr val="151515"/>
              </a:solidFill>
              <a:latin typeface="微软雅黑" panose="020B0503020204020204" charset="-122"/>
            </a:endParaRPr>
          </a:p>
        </p:txBody>
      </p:sp>
      <p:cxnSp>
        <p:nvCxnSpPr>
          <p:cNvPr id="61" name="直接连接符 60"/>
          <p:cNvCxnSpPr/>
          <p:nvPr/>
        </p:nvCxnSpPr>
        <p:spPr>
          <a:xfrm flipH="1">
            <a:off x="1686603" y="3254015"/>
            <a:ext cx="6229503" cy="0"/>
          </a:xfrm>
          <a:prstGeom prst="line">
            <a:avLst/>
          </a:prstGeom>
          <a:noFill/>
          <a:ln w="6350" cap="flat" cmpd="sng" algn="ctr">
            <a:solidFill>
              <a:srgbClr val="FFFFFF">
                <a:lumMod val="50000"/>
              </a:srgbClr>
            </a:solidFill>
            <a:prstDash val="solid"/>
            <a:miter lim="800000"/>
          </a:ln>
          <a:effectLst/>
        </p:spPr>
      </p:cxnSp>
      <p:cxnSp>
        <p:nvCxnSpPr>
          <p:cNvPr id="62" name="直接连接符 61"/>
          <p:cNvCxnSpPr>
            <a:stCxn id="56" idx="0"/>
          </p:cNvCxnSpPr>
          <p:nvPr/>
        </p:nvCxnSpPr>
        <p:spPr>
          <a:xfrm flipH="1">
            <a:off x="1686603" y="3476624"/>
            <a:ext cx="6229503" cy="0"/>
          </a:xfrm>
          <a:prstGeom prst="line">
            <a:avLst/>
          </a:prstGeom>
          <a:noFill/>
          <a:ln w="6350" cap="flat" cmpd="sng" algn="ctr">
            <a:solidFill>
              <a:srgbClr val="FFFFFF">
                <a:lumMod val="50000"/>
              </a:srgbClr>
            </a:solidFill>
            <a:prstDash val="solid"/>
            <a:miter lim="800000"/>
          </a:ln>
          <a:effectLst/>
        </p:spPr>
      </p:cxnSp>
      <p:sp>
        <p:nvSpPr>
          <p:cNvPr id="63" name="TextBox 13"/>
          <p:cNvSpPr txBox="1"/>
          <p:nvPr/>
        </p:nvSpPr>
        <p:spPr>
          <a:xfrm flipH="1">
            <a:off x="1686604" y="1709904"/>
            <a:ext cx="2787269" cy="459740"/>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685165">
              <a:defRPr/>
            </a:pPr>
            <a:r>
              <a:rPr lang="zh-CN" altLang="en-US" sz="2265" kern="0" dirty="0"/>
              <a:t>点击添加关键字</a:t>
            </a:r>
          </a:p>
        </p:txBody>
      </p:sp>
      <p:sp>
        <p:nvSpPr>
          <p:cNvPr id="64" name="TextBox 14"/>
          <p:cNvSpPr txBox="1"/>
          <p:nvPr/>
        </p:nvSpPr>
        <p:spPr>
          <a:xfrm>
            <a:off x="1686604" y="2120159"/>
            <a:ext cx="5251387" cy="963930"/>
          </a:xfrm>
          <a:prstGeom prst="rect">
            <a:avLst/>
          </a:prstGeom>
          <a:noFill/>
        </p:spPr>
        <p:txBody>
          <a:bodyPr wrap="square" lIns="91440" tIns="45720" rIns="91440" bIns="45720" rtlCol="0">
            <a:spAutoFit/>
          </a:bodyPr>
          <a:lstStyle/>
          <a:p>
            <a:pPr defTabSz="685165">
              <a:lnSpc>
                <a:spcPct val="130000"/>
              </a:lnSpc>
            </a:pPr>
            <a:r>
              <a:rPr lang="zh-CN" altLang="en-US" sz="1465" dirty="0">
                <a:solidFill>
                  <a:srgbClr val="151515">
                    <a:lumMod val="75000"/>
                    <a:lumOff val="25000"/>
                  </a:srgbClr>
                </a:solidFill>
                <a:latin typeface="微软雅黑" panose="020B0503020204020204" charset="-122"/>
              </a:rPr>
              <a:t>您的内容打在这里，或者通过复制您的文本后，在此框中选择粘贴，并选择只保留文字。您的内容打在这里，或者通过复制您的文本后您的内容打在这里。</a:t>
            </a:r>
          </a:p>
        </p:txBody>
      </p:sp>
      <p:sp>
        <p:nvSpPr>
          <p:cNvPr id="67" name="TextBox 15"/>
          <p:cNvSpPr txBox="1"/>
          <p:nvPr/>
        </p:nvSpPr>
        <p:spPr>
          <a:xfrm flipH="1">
            <a:off x="1686604" y="3690521"/>
            <a:ext cx="2787269" cy="459740"/>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685165">
              <a:defRPr/>
            </a:pPr>
            <a:r>
              <a:rPr lang="zh-CN" altLang="en-US" sz="2265" kern="0" dirty="0"/>
              <a:t>点击添加关键字</a:t>
            </a:r>
          </a:p>
        </p:txBody>
      </p:sp>
      <p:sp>
        <p:nvSpPr>
          <p:cNvPr id="68" name="TextBox 16"/>
          <p:cNvSpPr txBox="1"/>
          <p:nvPr/>
        </p:nvSpPr>
        <p:spPr>
          <a:xfrm>
            <a:off x="1686604" y="4100776"/>
            <a:ext cx="5251387" cy="963930"/>
          </a:xfrm>
          <a:prstGeom prst="rect">
            <a:avLst/>
          </a:prstGeom>
          <a:noFill/>
        </p:spPr>
        <p:txBody>
          <a:bodyPr wrap="square" lIns="91440" tIns="45720" rIns="91440" bIns="45720" rtlCol="0">
            <a:spAutoFit/>
          </a:bodyPr>
          <a:lstStyle/>
          <a:p>
            <a:pPr defTabSz="685165">
              <a:lnSpc>
                <a:spcPct val="130000"/>
              </a:lnSpc>
            </a:pPr>
            <a:r>
              <a:rPr lang="zh-CN" altLang="en-US" sz="1465" dirty="0">
                <a:solidFill>
                  <a:srgbClr val="151515">
                    <a:lumMod val="75000"/>
                    <a:lumOff val="25000"/>
                  </a:srgbClr>
                </a:solidFill>
                <a:latin typeface="微软雅黑" panose="020B0503020204020204" charset="-122"/>
              </a:rPr>
              <a:t>您的内容打在这里，或者通过复制您的文本后，在此框中选择粘贴，并选择只保留文字。您的内容打在这里，或者通过复制您的</a:t>
            </a:r>
            <a:r>
              <a:rPr lang="zh-CN" altLang="en-US" sz="1465">
                <a:solidFill>
                  <a:srgbClr val="151515">
                    <a:lumMod val="75000"/>
                    <a:lumOff val="25000"/>
                  </a:srgbClr>
                </a:solidFill>
                <a:latin typeface="微软雅黑" panose="020B0503020204020204" charset="-122"/>
              </a:rPr>
              <a:t>文本后您的内容打在这里。</a:t>
            </a:r>
          </a:p>
        </p:txBody>
      </p:sp>
      <p:sp>
        <p:nvSpPr>
          <p:cNvPr id="69" name="矩形 47"/>
          <p:cNvSpPr>
            <a:spLocks noChangeArrowheads="1"/>
          </p:cNvSpPr>
          <p:nvPr/>
        </p:nvSpPr>
        <p:spPr bwMode="auto">
          <a:xfrm>
            <a:off x="1584099" y="5409853"/>
            <a:ext cx="8940447" cy="627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685165">
              <a:lnSpc>
                <a:spcPct val="120000"/>
              </a:lnSpc>
              <a:spcBef>
                <a:spcPct val="0"/>
              </a:spcBef>
              <a:buNone/>
              <a:defRPr/>
            </a:pPr>
            <a:r>
              <a:rPr lang="zh-CN" altLang="en-US" sz="1465" kern="0" dirty="0">
                <a:solidFill>
                  <a:srgbClr val="151515">
                    <a:lumMod val="75000"/>
                    <a:lumOff val="25000"/>
                  </a:srgbClr>
                </a:solidFill>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outVertical)">
                                      <p:cBhvr>
                                        <p:cTn id="7" dur="500"/>
                                        <p:tgtEl>
                                          <p:spTgt spid="6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p:tgtEl>
                                          <p:spTgt spid="55"/>
                                        </p:tgtEl>
                                        <p:attrNameLst>
                                          <p:attrName>ppt_y</p:attrName>
                                        </p:attrNameLst>
                                      </p:cBhvr>
                                      <p:tavLst>
                                        <p:tav tm="0">
                                          <p:val>
                                            <p:strVal val="#ppt_y+#ppt_h*1.125000"/>
                                          </p:val>
                                        </p:tav>
                                        <p:tav tm="100000">
                                          <p:val>
                                            <p:strVal val="#ppt_y"/>
                                          </p:val>
                                        </p:tav>
                                      </p:tavLst>
                                    </p:anim>
                                    <p:animEffect transition="in" filter="wipe(up)">
                                      <p:cBhvr>
                                        <p:cTn id="12" dur="500"/>
                                        <p:tgtEl>
                                          <p:spTgt spid="55"/>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p:tgtEl>
                                          <p:spTgt spid="56"/>
                                        </p:tgtEl>
                                        <p:attrNameLst>
                                          <p:attrName>ppt_y</p:attrName>
                                        </p:attrNameLst>
                                      </p:cBhvr>
                                      <p:tavLst>
                                        <p:tav tm="0">
                                          <p:val>
                                            <p:strVal val="#ppt_y-#ppt_h*1.125000"/>
                                          </p:val>
                                        </p:tav>
                                        <p:tav tm="100000">
                                          <p:val>
                                            <p:strVal val="#ppt_y"/>
                                          </p:val>
                                        </p:tav>
                                      </p:tavLst>
                                    </p:anim>
                                    <p:animEffect transition="in" filter="wipe(down)">
                                      <p:cBhvr>
                                        <p:cTn id="16" dur="500"/>
                                        <p:tgtEl>
                                          <p:spTgt spid="56"/>
                                        </p:tgtEl>
                                      </p:cBhvr>
                                    </p:animEffect>
                                  </p:childTnLst>
                                </p:cTn>
                              </p:par>
                              <p:par>
                                <p:cTn id="17" presetID="22" presetClass="entr" presetSubtype="2" fill="hold" nodeType="withEffect">
                                  <p:stCondLst>
                                    <p:cond delay="40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500"/>
                                        <p:tgtEl>
                                          <p:spTgt spid="61"/>
                                        </p:tgtEl>
                                      </p:cBhvr>
                                    </p:animEffect>
                                  </p:childTnLst>
                                </p:cTn>
                              </p:par>
                              <p:par>
                                <p:cTn id="20" presetID="22" presetClass="entr" presetSubtype="2" fill="hold" nodeType="withEffect">
                                  <p:stCondLst>
                                    <p:cond delay="400"/>
                                  </p:stCondLst>
                                  <p:childTnLst>
                                    <p:set>
                                      <p:cBhvr>
                                        <p:cTn id="21" dur="1" fill="hold">
                                          <p:stCondLst>
                                            <p:cond delay="0"/>
                                          </p:stCondLst>
                                        </p:cTn>
                                        <p:tgtEl>
                                          <p:spTgt spid="62"/>
                                        </p:tgtEl>
                                        <p:attrNameLst>
                                          <p:attrName>style.visibility</p:attrName>
                                        </p:attrNameLst>
                                      </p:cBhvr>
                                      <p:to>
                                        <p:strVal val="visible"/>
                                      </p:to>
                                    </p:set>
                                    <p:animEffect transition="in" filter="wipe(right)">
                                      <p:cBhvr>
                                        <p:cTn id="22" dur="500"/>
                                        <p:tgtEl>
                                          <p:spTgt spid="6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63"/>
                                        </p:tgtEl>
                                        <p:attrNameLst>
                                          <p:attrName>style.visibility</p:attrName>
                                        </p:attrNameLst>
                                      </p:cBhvr>
                                      <p:to>
                                        <p:strVal val="visible"/>
                                      </p:to>
                                    </p:set>
                                    <p:animEffect transition="in" filter="fade">
                                      <p:cBhvr>
                                        <p:cTn id="25" dur="100"/>
                                        <p:tgtEl>
                                          <p:spTgt spid="6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64"/>
                                        </p:tgtEl>
                                        <p:attrNameLst>
                                          <p:attrName>style.visibility</p:attrName>
                                        </p:attrNameLst>
                                      </p:cBhvr>
                                      <p:to>
                                        <p:strVal val="visible"/>
                                      </p:to>
                                    </p:set>
                                    <p:animEffect transition="in" filter="fade">
                                      <p:cBhvr>
                                        <p:cTn id="28" dur="100"/>
                                        <p:tgtEl>
                                          <p:spTgt spid="6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67"/>
                                        </p:tgtEl>
                                        <p:attrNameLst>
                                          <p:attrName>style.visibility</p:attrName>
                                        </p:attrNameLst>
                                      </p:cBhvr>
                                      <p:to>
                                        <p:strVal val="visible"/>
                                      </p:to>
                                    </p:set>
                                    <p:animEffect transition="in" filter="fade">
                                      <p:cBhvr>
                                        <p:cTn id="31" dur="100"/>
                                        <p:tgtEl>
                                          <p:spTgt spid="67"/>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68"/>
                                        </p:tgtEl>
                                        <p:attrNameLst>
                                          <p:attrName>style.visibility</p:attrName>
                                        </p:attrNameLst>
                                      </p:cBhvr>
                                      <p:to>
                                        <p:strVal val="visible"/>
                                      </p:to>
                                    </p:set>
                                    <p:animEffect transition="in" filter="fade">
                                      <p:cBhvr>
                                        <p:cTn id="34" dur="1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bldLvl="0" animBg="1"/>
      <p:bldP spid="56" grpId="0" bldLvl="0" animBg="1"/>
      <p:bldP spid="63" grpId="0"/>
      <p:bldP spid="64"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3" name="Group 40"/>
          <p:cNvGrpSpPr/>
          <p:nvPr/>
        </p:nvGrpSpPr>
        <p:grpSpPr>
          <a:xfrm>
            <a:off x="659015" y="1493245"/>
            <a:ext cx="2783079" cy="1670775"/>
            <a:chOff x="1441450" y="1398043"/>
            <a:chExt cx="2019300" cy="1211904"/>
          </a:xfrm>
        </p:grpSpPr>
        <p:sp>
          <p:nvSpPr>
            <p:cNvPr id="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latin typeface="微软雅黑" panose="020B0503020204020204" charset="-122"/>
                  <a:ea typeface="微软雅黑" panose="020B0503020204020204" charset="-122"/>
                </a:rPr>
                <a:t>添加文字</a:t>
              </a:r>
              <a:endParaRPr lang="en-US" altLang="zh-CN" sz="2665" b="1" dirty="0">
                <a:latin typeface="微软雅黑" panose="020B0503020204020204" charset="-122"/>
                <a:ea typeface="微软雅黑" panose="020B0503020204020204" charset="-122"/>
              </a:endParaRPr>
            </a:p>
          </p:txBody>
        </p:sp>
        <p:sp>
          <p:nvSpPr>
            <p:cNvPr id="5"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65000"/>
                      <a:lumOff val="35000"/>
                    </a:schemeClr>
                  </a:solidFill>
                  <a:latin typeface="微软雅黑" panose="020B0503020204020204" charset="-122"/>
                  <a:ea typeface="微软雅黑" panose="020B0503020204020204" charset="-122"/>
                </a:rPr>
                <a:t>点击添加文字内容点击添加文字内容点击添加文字内容点击添加文字内容点击添加文字内容</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6" name="Group 43"/>
          <p:cNvGrpSpPr/>
          <p:nvPr/>
        </p:nvGrpSpPr>
        <p:grpSpPr>
          <a:xfrm>
            <a:off x="659012" y="4111092"/>
            <a:ext cx="2783080" cy="1849444"/>
            <a:chOff x="1441449" y="1375177"/>
            <a:chExt cx="2019301" cy="1341502"/>
          </a:xfrm>
        </p:grpSpPr>
        <p:sp>
          <p:nvSpPr>
            <p:cNvPr id="7"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8"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grpSp>
        <p:nvGrpSpPr>
          <p:cNvPr id="9" name="Group 46"/>
          <p:cNvGrpSpPr/>
          <p:nvPr/>
        </p:nvGrpSpPr>
        <p:grpSpPr>
          <a:xfrm>
            <a:off x="8882140" y="1493247"/>
            <a:ext cx="2783079" cy="1805625"/>
            <a:chOff x="1342364" y="1398043"/>
            <a:chExt cx="2019300" cy="1309719"/>
          </a:xfrm>
        </p:grpSpPr>
        <p:sp>
          <p:nvSpPr>
            <p:cNvPr id="10"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11"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cxnSp>
        <p:nvCxnSpPr>
          <p:cNvPr id="12" name="直接连接符 11"/>
          <p:cNvCxnSpPr>
            <a:stCxn id="21" idx="0"/>
          </p:cNvCxnSpPr>
          <p:nvPr/>
        </p:nvCxnSpPr>
        <p:spPr>
          <a:xfrm flipV="1">
            <a:off x="3817632"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42096"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4" idx="0"/>
          </p:cNvCxnSpPr>
          <p:nvPr/>
        </p:nvCxnSpPr>
        <p:spPr>
          <a:xfrm flipV="1">
            <a:off x="5392959"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929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7" idx="4"/>
          </p:cNvCxnSpPr>
          <p:nvPr/>
        </p:nvCxnSpPr>
        <p:spPr>
          <a:xfrm>
            <a:off x="6968288" y="4618952"/>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4420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0" idx="4"/>
          </p:cNvCxnSpPr>
          <p:nvPr/>
        </p:nvCxnSpPr>
        <p:spPr>
          <a:xfrm>
            <a:off x="8620496" y="4618953"/>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620496"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872435" y="2728011"/>
            <a:ext cx="1890393" cy="1890940"/>
            <a:chOff x="2714799" y="2648622"/>
            <a:chExt cx="1891378" cy="1891378"/>
          </a:xfrm>
          <a:solidFill>
            <a:srgbClr val="005DA2"/>
          </a:solidFill>
        </p:grpSpPr>
        <p:sp>
          <p:nvSpPr>
            <p:cNvPr id="21" name="Oval 8"/>
            <p:cNvSpPr/>
            <p:nvPr/>
          </p:nvSpPr>
          <p:spPr>
            <a:xfrm>
              <a:off x="2714799" y="2648622"/>
              <a:ext cx="1891378" cy="1891378"/>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lt1"/>
                </a:solidFill>
                <a:latin typeface="微软雅黑" panose="020B0503020204020204" charset="-122"/>
                <a:ea typeface="微软雅黑" panose="020B0503020204020204" charset="-122"/>
              </a:endParaRPr>
            </a:p>
          </p:txBody>
        </p:sp>
        <p:sp>
          <p:nvSpPr>
            <p:cNvPr id="22" name="Text Placeholder 2"/>
            <p:cNvSpPr txBox="1"/>
            <p:nvPr/>
          </p:nvSpPr>
          <p:spPr>
            <a:xfrm>
              <a:off x="3146847" y="3232029"/>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charset="-122"/>
                  <a:ea typeface="微软雅黑" panose="020B0503020204020204" charset="-122"/>
                </a:rPr>
                <a:t>此处添加标题</a:t>
              </a:r>
            </a:p>
          </p:txBody>
        </p:sp>
      </p:grpSp>
      <p:grpSp>
        <p:nvGrpSpPr>
          <p:cNvPr id="23" name="组合 22"/>
          <p:cNvGrpSpPr/>
          <p:nvPr/>
        </p:nvGrpSpPr>
        <p:grpSpPr>
          <a:xfrm>
            <a:off x="4447763" y="2728011"/>
            <a:ext cx="1890393" cy="1890940"/>
            <a:chOff x="4290947" y="2648622"/>
            <a:chExt cx="1891378" cy="1891378"/>
          </a:xfrm>
          <a:solidFill>
            <a:srgbClr val="FFC400"/>
          </a:solidFill>
        </p:grpSpPr>
        <p:sp>
          <p:nvSpPr>
            <p:cNvPr id="24" name="Oval 9"/>
            <p:cNvSpPr/>
            <p:nvPr/>
          </p:nvSpPr>
          <p:spPr>
            <a:xfrm>
              <a:off x="4290947" y="2648622"/>
              <a:ext cx="1891378" cy="1891378"/>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lt1"/>
                </a:solidFill>
                <a:latin typeface="微软雅黑" panose="020B0503020204020204" charset="-122"/>
                <a:ea typeface="微软雅黑" panose="020B0503020204020204" charset="-122"/>
              </a:endParaRPr>
            </a:p>
          </p:txBody>
        </p:sp>
        <p:sp>
          <p:nvSpPr>
            <p:cNvPr id="25" name="Text Placeholder 2"/>
            <p:cNvSpPr txBox="1"/>
            <p:nvPr/>
          </p:nvSpPr>
          <p:spPr>
            <a:xfrm>
              <a:off x="4739406" y="3204083"/>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charset="-122"/>
                  <a:ea typeface="微软雅黑" panose="020B0503020204020204" charset="-122"/>
                </a:rPr>
                <a:t>此处添加标题</a:t>
              </a:r>
            </a:p>
          </p:txBody>
        </p:sp>
      </p:grpSp>
      <p:grpSp>
        <p:nvGrpSpPr>
          <p:cNvPr id="26" name="组合 25"/>
          <p:cNvGrpSpPr/>
          <p:nvPr/>
        </p:nvGrpSpPr>
        <p:grpSpPr>
          <a:xfrm>
            <a:off x="6023091" y="2728011"/>
            <a:ext cx="1890393" cy="1890940"/>
            <a:chOff x="5867096" y="2648622"/>
            <a:chExt cx="1891378" cy="1891378"/>
          </a:xfrm>
          <a:solidFill>
            <a:srgbClr val="005DA2"/>
          </a:solidFill>
        </p:grpSpPr>
        <p:sp>
          <p:nvSpPr>
            <p:cNvPr id="27" name="Oval 10"/>
            <p:cNvSpPr/>
            <p:nvPr/>
          </p:nvSpPr>
          <p:spPr>
            <a:xfrm>
              <a:off x="5867096" y="2648622"/>
              <a:ext cx="1891378" cy="1891378"/>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lt1"/>
                </a:solidFill>
                <a:latin typeface="微软雅黑" panose="020B0503020204020204" charset="-122"/>
                <a:ea typeface="微软雅黑" panose="020B0503020204020204" charset="-122"/>
              </a:endParaRPr>
            </a:p>
          </p:txBody>
        </p:sp>
        <p:sp>
          <p:nvSpPr>
            <p:cNvPr id="28" name="Text Placeholder 2"/>
            <p:cNvSpPr txBox="1"/>
            <p:nvPr/>
          </p:nvSpPr>
          <p:spPr>
            <a:xfrm>
              <a:off x="6315199" y="321805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charset="-122"/>
                  <a:ea typeface="微软雅黑" panose="020B0503020204020204" charset="-122"/>
                </a:rPr>
                <a:t>此处添加标题</a:t>
              </a:r>
            </a:p>
          </p:txBody>
        </p:sp>
      </p:grpSp>
      <p:grpSp>
        <p:nvGrpSpPr>
          <p:cNvPr id="29" name="组合 28"/>
          <p:cNvGrpSpPr/>
          <p:nvPr/>
        </p:nvGrpSpPr>
        <p:grpSpPr>
          <a:xfrm>
            <a:off x="7675300" y="2728011"/>
            <a:ext cx="1890393" cy="1890940"/>
            <a:chOff x="7520165" y="2648622"/>
            <a:chExt cx="1891378" cy="1891378"/>
          </a:xfrm>
          <a:solidFill>
            <a:srgbClr val="FFC400"/>
          </a:solidFill>
        </p:grpSpPr>
        <p:sp>
          <p:nvSpPr>
            <p:cNvPr id="30" name="Oval 11"/>
            <p:cNvSpPr/>
            <p:nvPr/>
          </p:nvSpPr>
          <p:spPr>
            <a:xfrm>
              <a:off x="7520165" y="2648622"/>
              <a:ext cx="1891378" cy="1891378"/>
            </a:xfrm>
            <a:prstGeom prst="ellipse">
              <a:avLst/>
            </a:pr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lt1"/>
                </a:solidFill>
                <a:latin typeface="微软雅黑" panose="020B0503020204020204" charset="-122"/>
                <a:ea typeface="微软雅黑" panose="020B0503020204020204" charset="-122"/>
              </a:endParaRPr>
            </a:p>
          </p:txBody>
        </p:sp>
        <p:sp>
          <p:nvSpPr>
            <p:cNvPr id="31" name="Text Placeholder 2"/>
            <p:cNvSpPr txBox="1"/>
            <p:nvPr/>
          </p:nvSpPr>
          <p:spPr>
            <a:xfrm>
              <a:off x="7899375" y="3204083"/>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charset="-122"/>
                  <a:ea typeface="微软雅黑" panose="020B0503020204020204" charset="-122"/>
                </a:rPr>
                <a:t>此处添加标题</a:t>
              </a:r>
            </a:p>
          </p:txBody>
        </p:sp>
      </p:grpSp>
      <p:grpSp>
        <p:nvGrpSpPr>
          <p:cNvPr id="32" name="Group 49"/>
          <p:cNvGrpSpPr/>
          <p:nvPr/>
        </p:nvGrpSpPr>
        <p:grpSpPr>
          <a:xfrm>
            <a:off x="8914571" y="4469576"/>
            <a:ext cx="2795779" cy="1836915"/>
            <a:chOff x="1441450" y="1619081"/>
            <a:chExt cx="2028515" cy="1332412"/>
          </a:xfrm>
        </p:grpSpPr>
        <p:sp>
          <p:nvSpPr>
            <p:cNvPr id="33"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34"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cxnSp>
        <p:nvCxnSpPr>
          <p:cNvPr id="35" name="直接连接符 34"/>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15" name="直接连接符 14"/>
          <p:cNvCxnSpPr/>
          <p:nvPr/>
        </p:nvCxnSpPr>
        <p:spPr>
          <a:xfrm>
            <a:off x="4934012" y="3283663"/>
            <a:ext cx="431472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934012" y="2492816"/>
            <a:ext cx="3535680" cy="808990"/>
          </a:xfrm>
          <a:prstGeom prst="rect">
            <a:avLst/>
          </a:prstGeom>
        </p:spPr>
        <p:txBody>
          <a:bodyPr wrap="none" lIns="91440" tIns="45720" rIns="91440" bIns="45720">
            <a:spAutoFit/>
          </a:bodyPr>
          <a:lstStyle/>
          <a:p>
            <a:pPr algn="l"/>
            <a:r>
              <a:rPr lang="zh-CN" altLang="en-US" sz="4400" b="1" dirty="0">
                <a:solidFill>
                  <a:schemeClr val="accent3"/>
                </a:solidFill>
                <a:latin typeface="微软雅黑" panose="020B0503020204020204" charset="-122"/>
                <a:ea typeface="微软雅黑" panose="020B0503020204020204" charset="-122"/>
              </a:rPr>
              <a:t>此处添加标题</a:t>
            </a:r>
          </a:p>
        </p:txBody>
      </p:sp>
      <p:sp>
        <p:nvSpPr>
          <p:cNvPr id="18" name="矩形 17"/>
          <p:cNvSpPr/>
          <p:nvPr/>
        </p:nvSpPr>
        <p:spPr>
          <a:xfrm>
            <a:off x="4981611" y="3469769"/>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19" name="矩形 18"/>
          <p:cNvSpPr/>
          <p:nvPr/>
        </p:nvSpPr>
        <p:spPr>
          <a:xfrm>
            <a:off x="7153311" y="34483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0" name="矩形 19"/>
          <p:cNvSpPr/>
          <p:nvPr/>
        </p:nvSpPr>
        <p:spPr>
          <a:xfrm>
            <a:off x="4981611" y="3887871"/>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1" name="矩形 20"/>
          <p:cNvSpPr/>
          <p:nvPr/>
        </p:nvSpPr>
        <p:spPr>
          <a:xfrm>
            <a:off x="7153311" y="38664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grpSp>
        <p:nvGrpSpPr>
          <p:cNvPr id="2" name="组合 1"/>
          <p:cNvGrpSpPr/>
          <p:nvPr/>
        </p:nvGrpSpPr>
        <p:grpSpPr>
          <a:xfrm>
            <a:off x="2452784" y="2173124"/>
            <a:ext cx="2449676" cy="2449676"/>
            <a:chOff x="2452184" y="2173124"/>
            <a:chExt cx="2449676" cy="2449676"/>
          </a:xfrm>
        </p:grpSpPr>
        <p:grpSp>
          <p:nvGrpSpPr>
            <p:cNvPr id="7" name="组合 6"/>
            <p:cNvGrpSpPr/>
            <p:nvPr/>
          </p:nvGrpSpPr>
          <p:grpSpPr>
            <a:xfrm>
              <a:off x="2452184" y="2173124"/>
              <a:ext cx="2449676" cy="2449676"/>
              <a:chOff x="2099081" y="2031187"/>
              <a:chExt cx="2739620" cy="2739620"/>
            </a:xfrm>
          </p:grpSpPr>
          <p:sp>
            <p:nvSpPr>
              <p:cNvPr id="4" name="椭圆 3"/>
              <p:cNvSpPr/>
              <p:nvPr/>
            </p:nvSpPr>
            <p:spPr>
              <a:xfrm>
                <a:off x="2099081" y="2031187"/>
                <a:ext cx="2739620" cy="2739620"/>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5" name="圆角矩形 4"/>
              <p:cNvSpPr/>
              <p:nvPr/>
            </p:nvSpPr>
            <p:spPr>
              <a:xfrm>
                <a:off x="2377216" y="2309322"/>
                <a:ext cx="2183348" cy="2183348"/>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9" name="椭圆 8"/>
            <p:cNvSpPr/>
            <p:nvPr/>
          </p:nvSpPr>
          <p:spPr>
            <a:xfrm>
              <a:off x="2938198" y="2659139"/>
              <a:ext cx="1477648" cy="1477646"/>
            </a:xfrm>
            <a:prstGeom prst="ellipse">
              <a:avLst/>
            </a:prstGeom>
            <a:blipFill rotWithShape="1">
              <a:blip r:embed="rId4" cstate="print"/>
              <a:stretch>
                <a:fillRect/>
              </a:stretch>
            </a:blipFill>
            <a:ln>
              <a:noFill/>
            </a:ln>
            <a:effectLst>
              <a:innerShdw blurRad="2032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a:p>
          </p:txBody>
        </p: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50" presetClass="entr" presetSubtype="0"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strVal val="#ppt_w+.3"/>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Effect transition="in" filter="fade">
                                      <p:cBhvr>
                                        <p:cTn id="24" dur="1000"/>
                                        <p:tgtEl>
                                          <p:spTgt spid="18"/>
                                        </p:tgtEl>
                                      </p:cBhvr>
                                    </p:animEffect>
                                  </p:childTnLst>
                                </p:cTn>
                              </p:par>
                              <p:par>
                                <p:cTn id="25" presetID="50" presetClass="entr" presetSubtype="0" decel="100000" fill="hold" grpId="0" nodeType="withEffect">
                                  <p:stCondLst>
                                    <p:cond delay="35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3"/>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0" presetClass="entr" presetSubtype="0" decel="100000" fill="hold" grpId="0" nodeType="withEffect">
                                  <p:stCondLst>
                                    <p:cond delay="650"/>
                                  </p:stCondLst>
                                  <p:childTnLst>
                                    <p:set>
                                      <p:cBhvr>
                                        <p:cTn id="31" dur="1" fill="hold">
                                          <p:stCondLst>
                                            <p:cond delay="0"/>
                                          </p:stCondLst>
                                        </p:cTn>
                                        <p:tgtEl>
                                          <p:spTgt spid="20"/>
                                        </p:tgtEl>
                                        <p:attrNameLst>
                                          <p:attrName>style.visibility</p:attrName>
                                        </p:attrNameLst>
                                      </p:cBhvr>
                                      <p:to>
                                        <p:strVal val="visible"/>
                                      </p:to>
                                    </p:set>
                                    <p:anim calcmode="lin" valueType="num">
                                      <p:cBhvr>
                                        <p:cTn id="32" dur="1000" fill="hold"/>
                                        <p:tgtEl>
                                          <p:spTgt spid="20"/>
                                        </p:tgtEl>
                                        <p:attrNameLst>
                                          <p:attrName>ppt_w</p:attrName>
                                        </p:attrNameLst>
                                      </p:cBhvr>
                                      <p:tavLst>
                                        <p:tav tm="0">
                                          <p:val>
                                            <p:strVal val="#ppt_w+.3"/>
                                          </p:val>
                                        </p:tav>
                                        <p:tav tm="100000">
                                          <p:val>
                                            <p:strVal val="#ppt_w"/>
                                          </p:val>
                                        </p:tav>
                                      </p:tavLst>
                                    </p:anim>
                                    <p:anim calcmode="lin" valueType="num">
                                      <p:cBhvr>
                                        <p:cTn id="33" dur="1000" fill="hold"/>
                                        <p:tgtEl>
                                          <p:spTgt spid="20"/>
                                        </p:tgtEl>
                                        <p:attrNameLst>
                                          <p:attrName>ppt_h</p:attrName>
                                        </p:attrNameLst>
                                      </p:cBhvr>
                                      <p:tavLst>
                                        <p:tav tm="0">
                                          <p:val>
                                            <p:strVal val="#ppt_h"/>
                                          </p:val>
                                        </p:tav>
                                        <p:tav tm="100000">
                                          <p:val>
                                            <p:strVal val="#ppt_h"/>
                                          </p:val>
                                        </p:tav>
                                      </p:tavLst>
                                    </p:anim>
                                    <p:animEffect transition="in" filter="fade">
                                      <p:cBhvr>
                                        <p:cTn id="34" dur="1000"/>
                                        <p:tgtEl>
                                          <p:spTgt spid="20"/>
                                        </p:tgtEl>
                                      </p:cBhvr>
                                    </p:animEffect>
                                  </p:childTnLst>
                                </p:cTn>
                              </p:par>
                              <p:par>
                                <p:cTn id="35" presetID="50" presetClass="entr" presetSubtype="0" decel="100000" fill="hold" grpId="0" nodeType="withEffect">
                                  <p:stCondLst>
                                    <p:cond delay="9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3"/>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23" name="矩形 22"/>
          <p:cNvSpPr/>
          <p:nvPr/>
        </p:nvSpPr>
        <p:spPr>
          <a:xfrm>
            <a:off x="4656287" y="2211001"/>
            <a:ext cx="1422436" cy="1414024"/>
          </a:xfrm>
          <a:prstGeom prst="rect">
            <a:avLst/>
          </a:prstGeom>
          <a:blipFill rotWithShape="1">
            <a:blip r:embed="rId3" cstate="print"/>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lumMod val="65000"/>
                  <a:lumOff val="35000"/>
                </a:schemeClr>
              </a:solidFill>
            </a:endParaRPr>
          </a:p>
        </p:txBody>
      </p:sp>
      <p:sp>
        <p:nvSpPr>
          <p:cNvPr id="24" name="矩形 23"/>
          <p:cNvSpPr/>
          <p:nvPr/>
        </p:nvSpPr>
        <p:spPr>
          <a:xfrm>
            <a:off x="6272432" y="2211001"/>
            <a:ext cx="1422436" cy="1414024"/>
          </a:xfrm>
          <a:prstGeom prst="rect">
            <a:avLst/>
          </a:prstGeom>
          <a:blipFill rotWithShape="1">
            <a:blip r:embed="rId4" cstate="print"/>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lumMod val="65000"/>
                  <a:lumOff val="35000"/>
                </a:schemeClr>
              </a:solidFill>
            </a:endParaRPr>
          </a:p>
        </p:txBody>
      </p:sp>
      <p:sp>
        <p:nvSpPr>
          <p:cNvPr id="25" name="矩形 24"/>
          <p:cNvSpPr/>
          <p:nvPr/>
        </p:nvSpPr>
        <p:spPr>
          <a:xfrm>
            <a:off x="4656287" y="3817967"/>
            <a:ext cx="1422436" cy="1414024"/>
          </a:xfrm>
          <a:prstGeom prst="rect">
            <a:avLst/>
          </a:prstGeom>
          <a:blipFill rotWithShape="1">
            <a:blip r:embed="rId5" cstate="print"/>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lumMod val="65000"/>
                  <a:lumOff val="35000"/>
                </a:schemeClr>
              </a:solidFill>
            </a:endParaRPr>
          </a:p>
        </p:txBody>
      </p:sp>
      <p:sp>
        <p:nvSpPr>
          <p:cNvPr id="26" name="矩形 25"/>
          <p:cNvSpPr/>
          <p:nvPr/>
        </p:nvSpPr>
        <p:spPr>
          <a:xfrm>
            <a:off x="6272432" y="3817967"/>
            <a:ext cx="1422436" cy="1414024"/>
          </a:xfrm>
          <a:prstGeom prst="rect">
            <a:avLst/>
          </a:prstGeom>
          <a:blipFill rotWithShape="1">
            <a:blip r:embed="rId6" cstate="print"/>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endParaRPr lang="zh-CN" altLang="en-US" sz="1865">
              <a:solidFill>
                <a:schemeClr val="tx1">
                  <a:lumMod val="65000"/>
                  <a:lumOff val="35000"/>
                </a:schemeClr>
              </a:solidFill>
            </a:endParaRPr>
          </a:p>
        </p:txBody>
      </p:sp>
      <p:sp>
        <p:nvSpPr>
          <p:cNvPr id="32" name="圆角矩形 31"/>
          <p:cNvSpPr/>
          <p:nvPr/>
        </p:nvSpPr>
        <p:spPr>
          <a:xfrm>
            <a:off x="5690787" y="3239381"/>
            <a:ext cx="387937" cy="385643"/>
          </a:xfrm>
          <a:prstGeom prst="round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dirty="0" smtClean="0">
                <a:solidFill>
                  <a:schemeClr val="bg1"/>
                </a:solidFill>
                <a:latin typeface="微软雅黑" panose="020B0503020204020204" charset="-122"/>
                <a:ea typeface="微软雅黑" panose="020B0503020204020204" charset="-122"/>
              </a:rPr>
              <a:t>1</a:t>
            </a:r>
            <a:endParaRPr lang="zh-CN" altLang="en-US" sz="1865" b="1" dirty="0">
              <a:solidFill>
                <a:schemeClr val="bg1"/>
              </a:solidFill>
              <a:latin typeface="微软雅黑" panose="020B0503020204020204" charset="-122"/>
              <a:ea typeface="微软雅黑" panose="020B0503020204020204" charset="-122"/>
            </a:endParaRPr>
          </a:p>
        </p:txBody>
      </p:sp>
      <p:sp>
        <p:nvSpPr>
          <p:cNvPr id="33" name="圆角矩形 32"/>
          <p:cNvSpPr/>
          <p:nvPr/>
        </p:nvSpPr>
        <p:spPr>
          <a:xfrm>
            <a:off x="6272432" y="3239381"/>
            <a:ext cx="387937" cy="385643"/>
          </a:xfrm>
          <a:prstGeom prst="round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smtClean="0">
                <a:solidFill>
                  <a:schemeClr val="bg1"/>
                </a:solidFill>
                <a:latin typeface="微软雅黑" panose="020B0503020204020204" charset="-122"/>
                <a:ea typeface="微软雅黑" panose="020B0503020204020204" charset="-122"/>
              </a:rPr>
              <a:t>2</a:t>
            </a:r>
            <a:endParaRPr lang="zh-CN" altLang="en-US" sz="1865" b="1">
              <a:solidFill>
                <a:schemeClr val="bg1"/>
              </a:solidFill>
              <a:latin typeface="微软雅黑" panose="020B0503020204020204" charset="-122"/>
              <a:ea typeface="微软雅黑" panose="020B0503020204020204" charset="-122"/>
            </a:endParaRPr>
          </a:p>
        </p:txBody>
      </p:sp>
      <p:sp>
        <p:nvSpPr>
          <p:cNvPr id="34" name="圆角矩形 33"/>
          <p:cNvSpPr/>
          <p:nvPr/>
        </p:nvSpPr>
        <p:spPr>
          <a:xfrm>
            <a:off x="5690787" y="3817968"/>
            <a:ext cx="387937" cy="385643"/>
          </a:xfrm>
          <a:prstGeom prst="roundRect">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smtClean="0">
                <a:solidFill>
                  <a:schemeClr val="bg1"/>
                </a:solidFill>
                <a:latin typeface="微软雅黑" panose="020B0503020204020204" charset="-122"/>
                <a:ea typeface="微软雅黑" panose="020B0503020204020204" charset="-122"/>
              </a:rPr>
              <a:t>3</a:t>
            </a:r>
            <a:endParaRPr lang="zh-CN" altLang="en-US" sz="1865" b="1">
              <a:solidFill>
                <a:schemeClr val="bg1"/>
              </a:solidFill>
              <a:latin typeface="微软雅黑" panose="020B0503020204020204" charset="-122"/>
              <a:ea typeface="微软雅黑" panose="020B0503020204020204" charset="-122"/>
            </a:endParaRPr>
          </a:p>
        </p:txBody>
      </p:sp>
      <p:sp>
        <p:nvSpPr>
          <p:cNvPr id="35" name="圆角矩形 34"/>
          <p:cNvSpPr/>
          <p:nvPr/>
        </p:nvSpPr>
        <p:spPr>
          <a:xfrm>
            <a:off x="6272432" y="3817968"/>
            <a:ext cx="387937" cy="385643"/>
          </a:xfrm>
          <a:prstGeom prst="round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2" rIns="81885" bIns="40942" rtlCol="0" anchor="ctr"/>
          <a:lstStyle/>
          <a:p>
            <a:pPr algn="ctr"/>
            <a:r>
              <a:rPr lang="en-US" altLang="zh-CN" sz="1865" b="1" dirty="0" smtClean="0">
                <a:solidFill>
                  <a:schemeClr val="bg1"/>
                </a:solidFill>
                <a:latin typeface="微软雅黑" panose="020B0503020204020204" charset="-122"/>
                <a:ea typeface="微软雅黑" panose="020B0503020204020204" charset="-122"/>
              </a:rPr>
              <a:t>4</a:t>
            </a:r>
            <a:endParaRPr lang="zh-CN" altLang="en-US" sz="1865" b="1" dirty="0">
              <a:solidFill>
                <a:schemeClr val="bg1"/>
              </a:solidFill>
              <a:latin typeface="微软雅黑" panose="020B0503020204020204" charset="-122"/>
              <a:ea typeface="微软雅黑" panose="020B0503020204020204" charset="-122"/>
            </a:endParaRPr>
          </a:p>
        </p:txBody>
      </p:sp>
      <p:sp>
        <p:nvSpPr>
          <p:cNvPr id="51" name="TextBox 50"/>
          <p:cNvSpPr txBox="1"/>
          <p:nvPr/>
        </p:nvSpPr>
        <p:spPr>
          <a:xfrm>
            <a:off x="1488088" y="2518020"/>
            <a:ext cx="3000028" cy="1155700"/>
          </a:xfrm>
          <a:prstGeom prst="rect">
            <a:avLst/>
          </a:prstGeom>
          <a:noFill/>
        </p:spPr>
        <p:txBody>
          <a:bodyPr wrap="square" lIns="81885" tIns="40942" rIns="81885" bIns="40942" rtlCol="0">
            <a:spAutoFit/>
          </a:bodyPr>
          <a:lstStyle/>
          <a:p>
            <a:pPr algn="just">
              <a:lnSpc>
                <a:spcPct val="12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65"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在此录入上述图表的综合描述说明。</a:t>
            </a:r>
            <a:endParaRPr lang="zh-CN" altLang="en-US" sz="1465" dirty="0">
              <a:solidFill>
                <a:schemeClr val="tx1">
                  <a:lumMod val="65000"/>
                  <a:lumOff val="35000"/>
                </a:schemeClr>
              </a:solidFill>
              <a:latin typeface="微软雅黑" panose="020B0503020204020204" charset="-122"/>
              <a:ea typeface="微软雅黑" panose="020B0503020204020204" charset="-122"/>
            </a:endParaRPr>
          </a:p>
        </p:txBody>
      </p:sp>
      <p:sp>
        <p:nvSpPr>
          <p:cNvPr id="52" name="TextBox 51"/>
          <p:cNvSpPr txBox="1"/>
          <p:nvPr/>
        </p:nvSpPr>
        <p:spPr>
          <a:xfrm>
            <a:off x="3219389" y="2115337"/>
            <a:ext cx="1268730" cy="438785"/>
          </a:xfrm>
          <a:prstGeom prst="rect">
            <a:avLst/>
          </a:prstGeom>
        </p:spPr>
        <p:txBody>
          <a:bodyPr wrap="none" lIns="91428" tIns="45714" rIns="91428" bIns="45714">
            <a:spAutoFit/>
          </a:bodyPr>
          <a:lstStyle>
            <a:defPPr>
              <a:defRPr lang="zh-CN"/>
            </a:defPPr>
            <a:lvl1pPr algn="ctr">
              <a:defRPr sz="2200" b="1">
                <a:solidFill>
                  <a:schemeClr val="tx1">
                    <a:lumMod val="65000"/>
                    <a:lumOff val="35000"/>
                  </a:schemeClr>
                </a:solidFill>
                <a:latin typeface="微软雅黑" panose="020B0503020204020204" charset="-122"/>
                <a:ea typeface="微软雅黑" panose="020B0503020204020204" charset="-122"/>
              </a:defRPr>
            </a:lvl1pPr>
          </a:lstStyle>
          <a:p>
            <a:pPr algn="r"/>
            <a:r>
              <a:rPr lang="zh-CN" altLang="en-US" sz="2135" dirty="0"/>
              <a:t>添加标题</a:t>
            </a:r>
          </a:p>
        </p:txBody>
      </p:sp>
      <p:sp>
        <p:nvSpPr>
          <p:cNvPr id="53" name="TextBox 52"/>
          <p:cNvSpPr txBox="1"/>
          <p:nvPr/>
        </p:nvSpPr>
        <p:spPr>
          <a:xfrm>
            <a:off x="7852856" y="2518020"/>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charset="-122"/>
              </a:rPr>
              <a:t>在此录入上述图表的综合描述说明。</a:t>
            </a:r>
            <a:endParaRPr lang="zh-CN" altLang="en-US" sz="1465" dirty="0">
              <a:solidFill>
                <a:schemeClr val="tx1">
                  <a:lumMod val="65000"/>
                  <a:lumOff val="35000"/>
                </a:schemeClr>
              </a:solidFill>
            </a:endParaRPr>
          </a:p>
        </p:txBody>
      </p:sp>
      <p:sp>
        <p:nvSpPr>
          <p:cNvPr id="54" name="TextBox 53"/>
          <p:cNvSpPr txBox="1"/>
          <p:nvPr/>
        </p:nvSpPr>
        <p:spPr>
          <a:xfrm>
            <a:off x="7839979" y="2115337"/>
            <a:ext cx="1268730" cy="438785"/>
          </a:xfrm>
          <a:prstGeom prst="rect">
            <a:avLst/>
          </a:prstGeom>
        </p:spPr>
        <p:txBody>
          <a:bodyPr wrap="none" lIns="91428" tIns="45714" rIns="91428" bIns="45714">
            <a:spAutoFit/>
          </a:bodyPr>
          <a:lstStyle>
            <a:defPPr>
              <a:defRPr lang="zh-CN"/>
            </a:defPPr>
            <a:lvl1pPr algn="r">
              <a:defRPr sz="2200" b="1">
                <a:solidFill>
                  <a:schemeClr val="tx1">
                    <a:lumMod val="65000"/>
                    <a:lumOff val="35000"/>
                  </a:schemeClr>
                </a:solidFill>
                <a:latin typeface="微软雅黑" panose="020B0503020204020204" charset="-122"/>
                <a:ea typeface="微软雅黑" panose="020B0503020204020204" charset="-122"/>
              </a:defRPr>
            </a:lvl1pPr>
          </a:lstStyle>
          <a:p>
            <a:pPr algn="l"/>
            <a:r>
              <a:rPr lang="zh-CN" altLang="en-US" sz="2135" dirty="0"/>
              <a:t>添加标题</a:t>
            </a:r>
          </a:p>
        </p:txBody>
      </p:sp>
      <p:sp>
        <p:nvSpPr>
          <p:cNvPr id="55" name="TextBox 54"/>
          <p:cNvSpPr txBox="1"/>
          <p:nvPr/>
        </p:nvSpPr>
        <p:spPr>
          <a:xfrm>
            <a:off x="1488088" y="4239915"/>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charset="-122"/>
              </a:rPr>
              <a:t>在此录入上述图表的综合描述说明。</a:t>
            </a:r>
            <a:endParaRPr lang="zh-CN" altLang="en-US" sz="1465" dirty="0">
              <a:solidFill>
                <a:schemeClr val="tx1">
                  <a:lumMod val="65000"/>
                  <a:lumOff val="35000"/>
                </a:schemeClr>
              </a:solidFill>
            </a:endParaRPr>
          </a:p>
        </p:txBody>
      </p:sp>
      <p:sp>
        <p:nvSpPr>
          <p:cNvPr id="56" name="TextBox 55"/>
          <p:cNvSpPr txBox="1"/>
          <p:nvPr/>
        </p:nvSpPr>
        <p:spPr>
          <a:xfrm>
            <a:off x="3219389" y="3825269"/>
            <a:ext cx="1268730" cy="438785"/>
          </a:xfrm>
          <a:prstGeom prst="rect">
            <a:avLst/>
          </a:prstGeom>
        </p:spPr>
        <p:txBody>
          <a:bodyPr wrap="none" lIns="91428" tIns="45714" rIns="91428" bIns="45714">
            <a:spAutoFit/>
          </a:bodyPr>
          <a:lstStyle>
            <a:defPPr>
              <a:defRPr lang="zh-CN"/>
            </a:defPPr>
            <a:lvl1pPr algn="r">
              <a:defRPr sz="2200" b="1">
                <a:solidFill>
                  <a:schemeClr val="tx1">
                    <a:lumMod val="65000"/>
                    <a:lumOff val="35000"/>
                  </a:schemeClr>
                </a:solidFill>
                <a:latin typeface="微软雅黑" panose="020B0503020204020204" charset="-122"/>
                <a:ea typeface="微软雅黑" panose="020B0503020204020204" charset="-122"/>
              </a:defRPr>
            </a:lvl1pPr>
          </a:lstStyle>
          <a:p>
            <a:r>
              <a:rPr lang="zh-CN" altLang="en-US" sz="2135" dirty="0"/>
              <a:t>添加标题</a:t>
            </a:r>
          </a:p>
        </p:txBody>
      </p:sp>
      <p:sp>
        <p:nvSpPr>
          <p:cNvPr id="57" name="TextBox 56"/>
          <p:cNvSpPr txBox="1"/>
          <p:nvPr/>
        </p:nvSpPr>
        <p:spPr>
          <a:xfrm>
            <a:off x="7852856" y="4239915"/>
            <a:ext cx="3000028" cy="1155700"/>
          </a:xfrm>
          <a:prstGeom prst="rect">
            <a:avLst/>
          </a:prstGeom>
          <a:noFill/>
        </p:spPr>
        <p:txBody>
          <a:bodyPr wrap="square" lIns="81885" tIns="40942" rIns="81885" bIns="40942" rtlCol="0">
            <a:spAutoFit/>
          </a:bodyPr>
          <a:lstStyle>
            <a:defPPr>
              <a:defRPr lang="zh-CN"/>
            </a:defPPr>
            <a:lvl1pPr algn="just">
              <a:lnSpc>
                <a:spcPct val="120000"/>
              </a:lnSpc>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charset="-122"/>
              </a:rPr>
              <a:t>在此录入上述图表的综合描述说明。</a:t>
            </a:r>
            <a:endParaRPr lang="zh-CN" altLang="en-US" sz="1465" dirty="0">
              <a:solidFill>
                <a:schemeClr val="tx1">
                  <a:lumMod val="65000"/>
                  <a:lumOff val="35000"/>
                </a:schemeClr>
              </a:solidFill>
            </a:endParaRPr>
          </a:p>
        </p:txBody>
      </p:sp>
      <p:sp>
        <p:nvSpPr>
          <p:cNvPr id="58" name="TextBox 57"/>
          <p:cNvSpPr txBox="1"/>
          <p:nvPr/>
        </p:nvSpPr>
        <p:spPr>
          <a:xfrm>
            <a:off x="7852856" y="3825269"/>
            <a:ext cx="1268730" cy="438785"/>
          </a:xfrm>
          <a:prstGeom prst="rect">
            <a:avLst/>
          </a:prstGeom>
        </p:spPr>
        <p:txBody>
          <a:bodyPr wrap="none" lIns="91428" tIns="45714" rIns="91428" bIns="45714">
            <a:spAutoFit/>
          </a:bodyPr>
          <a:lstStyle>
            <a:defPPr>
              <a:defRPr lang="zh-CN"/>
            </a:defPPr>
            <a:lvl1pPr>
              <a:defRPr sz="2200" b="1">
                <a:solidFill>
                  <a:schemeClr val="tx1">
                    <a:lumMod val="65000"/>
                    <a:lumOff val="35000"/>
                  </a:schemeClr>
                </a:solidFill>
                <a:latin typeface="微软雅黑" panose="020B0503020204020204" charset="-122"/>
                <a:ea typeface="微软雅黑" panose="020B0503020204020204" charset="-122"/>
              </a:defRPr>
            </a:lvl1pPr>
          </a:lstStyle>
          <a:p>
            <a:r>
              <a:rPr lang="zh-CN" altLang="en-US" sz="2135" dirty="0"/>
              <a:t>添加标题</a:t>
            </a:r>
          </a:p>
        </p:txBody>
      </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p:tgtEl>
                                          <p:spTgt spid="52"/>
                                        </p:tgtEl>
                                        <p:attrNameLst>
                                          <p:attrName>ppt_x</p:attrName>
                                        </p:attrNameLst>
                                      </p:cBhvr>
                                      <p:tavLst>
                                        <p:tav tm="0">
                                          <p:val>
                                            <p:strVal val="#ppt_x+#ppt_w*1.125000"/>
                                          </p:val>
                                        </p:tav>
                                        <p:tav tm="100000">
                                          <p:val>
                                            <p:strVal val="#ppt_x"/>
                                          </p:val>
                                        </p:tav>
                                      </p:tavLst>
                                    </p:anim>
                                    <p:animEffect transition="in" filter="wipe(left)">
                                      <p:cBhvr>
                                        <p:cTn id="58" dur="500"/>
                                        <p:tgtEl>
                                          <p:spTgt spid="5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ppt_x</p:attrName>
                                        </p:attrNameLst>
                                      </p:cBhvr>
                                      <p:tavLst>
                                        <p:tav tm="0">
                                          <p:val>
                                            <p:strVal val="#ppt_x-#ppt_w*1.125000"/>
                                          </p:val>
                                        </p:tav>
                                        <p:tav tm="100000">
                                          <p:val>
                                            <p:strVal val="#ppt_x"/>
                                          </p:val>
                                        </p:tav>
                                      </p:tavLst>
                                    </p:anim>
                                    <p:animEffect transition="in" filter="wipe(right)">
                                      <p:cBhvr>
                                        <p:cTn id="70" dur="500"/>
                                        <p:tgtEl>
                                          <p:spTgt spid="5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32" grpId="0" bldLvl="0" animBg="1"/>
      <p:bldP spid="33" grpId="0" bldLvl="0" animBg="1"/>
      <p:bldP spid="34" grpId="0" bldLvl="0" animBg="1"/>
      <p:bldP spid="35" grpId="0" bldLvl="0" animBg="1"/>
      <p:bldP spid="51" grpId="0"/>
      <p:bldP spid="52" grpId="0"/>
      <p:bldP spid="53" grpId="0"/>
      <p:bldP spid="54" grpId="0"/>
      <p:bldP spid="55" grpId="0"/>
      <p:bldP spid="56"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圆角矩形 2"/>
          <p:cNvSpPr/>
          <p:nvPr/>
        </p:nvSpPr>
        <p:spPr>
          <a:xfrm>
            <a:off x="838691" y="3045719"/>
            <a:ext cx="3264363" cy="3167591"/>
          </a:xfrm>
          <a:prstGeom prst="round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nvGrpSpPr>
          <p:cNvPr id="4" name="组合 3"/>
          <p:cNvGrpSpPr/>
          <p:nvPr/>
        </p:nvGrpSpPr>
        <p:grpSpPr>
          <a:xfrm>
            <a:off x="1478379" y="1536543"/>
            <a:ext cx="1929923" cy="1929923"/>
            <a:chOff x="304800" y="673100"/>
            <a:chExt cx="4000500" cy="4000500"/>
          </a:xfrm>
          <a:gradFill>
            <a:gsLst>
              <a:gs pos="0">
                <a:schemeClr val="accent1">
                  <a:lumMod val="75000"/>
                </a:schemeClr>
              </a:gs>
              <a:gs pos="100000">
                <a:schemeClr val="accent1"/>
              </a:gs>
            </a:gsLst>
            <a:lin ang="5400000" scaled="0"/>
          </a:gradFill>
          <a:effectLst>
            <a:outerShdw blurRad="228600" dist="228600" dir="5400000" algn="tr" rotWithShape="0">
              <a:prstClr val="black">
                <a:alpha val="30000"/>
              </a:prstClr>
            </a:outerShdw>
          </a:effectLst>
        </p:grpSpPr>
        <p:sp>
          <p:nvSpPr>
            <p:cNvPr id="5" name="同心圆 4"/>
            <p:cNvSpPr/>
            <p:nvPr/>
          </p:nvSpPr>
          <p:spPr>
            <a:xfrm>
              <a:off x="304800" y="673100"/>
              <a:ext cx="4000500" cy="4000500"/>
            </a:xfrm>
            <a:prstGeom prst="donut">
              <a:avLst>
                <a:gd name="adj" fmla="val 4879"/>
              </a:avLst>
            </a:prstGeom>
            <a:grpFill/>
            <a:ln w="25400">
              <a:gradFill>
                <a:gsLst>
                  <a:gs pos="0">
                    <a:schemeClr val="accent1"/>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charset="-122"/>
                <a:ea typeface="微软雅黑" panose="020B0503020204020204" charset="-122"/>
              </a:endParaRPr>
            </a:p>
          </p:txBody>
        </p:sp>
        <p:sp>
          <p:nvSpPr>
            <p:cNvPr id="6" name="椭圆 5"/>
            <p:cNvSpPr/>
            <p:nvPr/>
          </p:nvSpPr>
          <p:spPr>
            <a:xfrm>
              <a:off x="392112" y="760412"/>
              <a:ext cx="3825874" cy="3825874"/>
            </a:xfrm>
            <a:prstGeom prst="ellipse">
              <a:avLst/>
            </a:prstGeom>
            <a:blipFill rotWithShape="1">
              <a:blip r:embed="rId3" cstate="prin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charset="-122"/>
                <a:ea typeface="微软雅黑" panose="020B0503020204020204" charset="-122"/>
              </a:endParaRPr>
            </a:p>
          </p:txBody>
        </p:sp>
      </p:grpSp>
      <p:sp>
        <p:nvSpPr>
          <p:cNvPr id="7" name="椭圆 6"/>
          <p:cNvSpPr/>
          <p:nvPr/>
        </p:nvSpPr>
        <p:spPr>
          <a:xfrm>
            <a:off x="2950495" y="2796845"/>
            <a:ext cx="497747" cy="497747"/>
          </a:xfrm>
          <a:prstGeom prst="ellipse">
            <a:avLst/>
          </a:prstGeom>
          <a:gradFill>
            <a:gsLst>
              <a:gs pos="0">
                <a:schemeClr val="accent1">
                  <a:lumMod val="75000"/>
                </a:schemeClr>
              </a:gs>
              <a:gs pos="100000">
                <a:schemeClr val="accent1"/>
              </a:gs>
            </a:gsLst>
            <a:lin ang="5400000" scaled="0"/>
          </a:gradFill>
          <a:ln w="12700">
            <a:gradFill>
              <a:gsLst>
                <a:gs pos="0">
                  <a:schemeClr val="accent1"/>
                </a:gs>
                <a:gs pos="100000">
                  <a:schemeClr val="accent1">
                    <a:lumMod val="75000"/>
                  </a:schemeClr>
                </a:gs>
              </a:gsLst>
              <a:lin ang="5400000" scaled="0"/>
            </a:gra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65" dirty="0" smtClean="0">
                <a:solidFill>
                  <a:schemeClr val="bg1"/>
                </a:solidFill>
                <a:latin typeface="微软雅黑" panose="020B0503020204020204" charset="-122"/>
                <a:ea typeface="微软雅黑" panose="020B0503020204020204" charset="-122"/>
              </a:rPr>
              <a:t>1</a:t>
            </a:r>
            <a:endParaRPr lang="zh-CN" altLang="en-US" sz="1865" dirty="0">
              <a:solidFill>
                <a:schemeClr val="bg1"/>
              </a:solidFill>
              <a:latin typeface="微软雅黑" panose="020B0503020204020204" charset="-122"/>
              <a:ea typeface="微软雅黑" panose="020B0503020204020204" charset="-122"/>
            </a:endParaRPr>
          </a:p>
        </p:txBody>
      </p:sp>
      <p:sp>
        <p:nvSpPr>
          <p:cNvPr id="9" name="圆角矩形 8"/>
          <p:cNvSpPr/>
          <p:nvPr/>
        </p:nvSpPr>
        <p:spPr>
          <a:xfrm>
            <a:off x="4462451" y="3045717"/>
            <a:ext cx="3264363" cy="3167591"/>
          </a:xfrm>
          <a:prstGeom prst="roundRect">
            <a:avLst/>
          </a:prstGeom>
          <a:no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0" name="圆角矩形 9"/>
          <p:cNvSpPr/>
          <p:nvPr/>
        </p:nvSpPr>
        <p:spPr>
          <a:xfrm>
            <a:off x="8107970" y="3045716"/>
            <a:ext cx="3264363" cy="3167591"/>
          </a:xfrm>
          <a:prstGeom prst="roundRect">
            <a:avLst/>
          </a:pr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nvGrpSpPr>
          <p:cNvPr id="11" name="组合 10"/>
          <p:cNvGrpSpPr/>
          <p:nvPr/>
        </p:nvGrpSpPr>
        <p:grpSpPr>
          <a:xfrm>
            <a:off x="5129671" y="1595088"/>
            <a:ext cx="1929923" cy="1929923"/>
            <a:chOff x="304800" y="673100"/>
            <a:chExt cx="4000500" cy="4000500"/>
          </a:xfrm>
          <a:gradFill>
            <a:gsLst>
              <a:gs pos="0">
                <a:schemeClr val="accent3">
                  <a:lumMod val="75000"/>
                </a:schemeClr>
              </a:gs>
              <a:gs pos="100000">
                <a:schemeClr val="accent3"/>
              </a:gs>
            </a:gsLst>
            <a:lin ang="5400000" scaled="0"/>
          </a:gradFill>
          <a:effectLst>
            <a:outerShdw blurRad="228600" dist="228600" dir="5400000" algn="tr" rotWithShape="0">
              <a:prstClr val="black">
                <a:alpha val="30000"/>
              </a:prstClr>
            </a:outerShdw>
          </a:effectLst>
        </p:grpSpPr>
        <p:sp>
          <p:nvSpPr>
            <p:cNvPr id="12" name="同心圆 11"/>
            <p:cNvSpPr/>
            <p:nvPr/>
          </p:nvSpPr>
          <p:spPr>
            <a:xfrm>
              <a:off x="304800" y="673100"/>
              <a:ext cx="4000500" cy="4000500"/>
            </a:xfrm>
            <a:prstGeom prst="donut">
              <a:avLst>
                <a:gd name="adj" fmla="val 4879"/>
              </a:avLst>
            </a:prstGeom>
            <a:grpFill/>
            <a:ln w="25400">
              <a:gradFill>
                <a:gsLst>
                  <a:gs pos="0">
                    <a:schemeClr val="accent3"/>
                  </a:gs>
                  <a:gs pos="100000">
                    <a:schemeClr val="accent3">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3" name="椭圆 12"/>
            <p:cNvSpPr/>
            <p:nvPr/>
          </p:nvSpPr>
          <p:spPr>
            <a:xfrm>
              <a:off x="392112" y="760412"/>
              <a:ext cx="3825874" cy="3825874"/>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grpSp>
        <p:nvGrpSpPr>
          <p:cNvPr id="14" name="组合 13"/>
          <p:cNvGrpSpPr/>
          <p:nvPr/>
        </p:nvGrpSpPr>
        <p:grpSpPr>
          <a:xfrm>
            <a:off x="8775190" y="1536543"/>
            <a:ext cx="1929923" cy="1929923"/>
            <a:chOff x="304800" y="673100"/>
            <a:chExt cx="4000500" cy="4000500"/>
          </a:xfrm>
          <a:blipFill rotWithShape="1">
            <a:blip r:embed="rId5"/>
            <a:stretch>
              <a:fillRect/>
            </a:stretch>
          </a:blipFill>
          <a:effectLst>
            <a:outerShdw blurRad="228600" dist="228600" dir="5400000" algn="tr" rotWithShape="0">
              <a:prstClr val="black">
                <a:alpha val="30000"/>
              </a:prstClr>
            </a:outerShdw>
          </a:effectLst>
        </p:grpSpPr>
        <p:sp>
          <p:nvSpPr>
            <p:cNvPr id="15" name="同心圆 14"/>
            <p:cNvSpPr/>
            <p:nvPr/>
          </p:nvSpPr>
          <p:spPr>
            <a:xfrm>
              <a:off x="304800" y="673100"/>
              <a:ext cx="4000500" cy="4000500"/>
            </a:xfrm>
            <a:prstGeom prst="donut">
              <a:avLst>
                <a:gd name="adj" fmla="val 4879"/>
              </a:avLst>
            </a:prstGeom>
            <a:grpFill/>
            <a:ln w="25400">
              <a:gradFill>
                <a:gsLst>
                  <a:gs pos="0">
                    <a:schemeClr val="accent2"/>
                  </a:gs>
                  <a:gs pos="100000">
                    <a:schemeClr val="accent2">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6" name="椭圆 15"/>
            <p:cNvSpPr/>
            <p:nvPr/>
          </p:nvSpPr>
          <p:spPr>
            <a:xfrm>
              <a:off x="392112" y="760412"/>
              <a:ext cx="3825874" cy="3825874"/>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sp>
        <p:nvSpPr>
          <p:cNvPr id="17" name="椭圆 16"/>
          <p:cNvSpPr/>
          <p:nvPr/>
        </p:nvSpPr>
        <p:spPr>
          <a:xfrm>
            <a:off x="6672664" y="2796845"/>
            <a:ext cx="497747" cy="497747"/>
          </a:xfrm>
          <a:prstGeom prst="ellipse">
            <a:avLst/>
          </a:prstGeom>
          <a:gradFill>
            <a:gsLst>
              <a:gs pos="0">
                <a:schemeClr val="accent3">
                  <a:lumMod val="75000"/>
                </a:schemeClr>
              </a:gs>
              <a:gs pos="100000">
                <a:schemeClr val="accent3"/>
              </a:gs>
            </a:gsLst>
            <a:lin ang="5400000" scaled="0"/>
          </a:gradFill>
          <a:ln>
            <a:gradFill>
              <a:gsLst>
                <a:gs pos="0">
                  <a:schemeClr val="accent3"/>
                </a:gs>
                <a:gs pos="100000">
                  <a:schemeClr val="accent3">
                    <a:lumMod val="75000"/>
                  </a:schemeClr>
                </a:gs>
              </a:gsLst>
              <a:lin ang="5400000" scaled="0"/>
            </a:gradFill>
          </a:ln>
          <a:effectLst>
            <a:outerShdw blurRad="228600" dist="228600" dir="54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65" dirty="0" smtClean="0">
                <a:solidFill>
                  <a:schemeClr val="bg1"/>
                </a:solidFill>
                <a:latin typeface="微软雅黑" panose="020B0503020204020204" charset="-122"/>
                <a:ea typeface="微软雅黑" panose="020B0503020204020204" charset="-122"/>
              </a:rPr>
              <a:t>2</a:t>
            </a:r>
            <a:endParaRPr lang="zh-CN" altLang="en-US" sz="1865" dirty="0">
              <a:solidFill>
                <a:schemeClr val="bg1"/>
              </a:solidFill>
              <a:latin typeface="微软雅黑" panose="020B0503020204020204" charset="-122"/>
              <a:ea typeface="微软雅黑" panose="020B0503020204020204" charset="-122"/>
            </a:endParaRPr>
          </a:p>
        </p:txBody>
      </p:sp>
      <p:sp>
        <p:nvSpPr>
          <p:cNvPr id="18" name="椭圆 17"/>
          <p:cNvSpPr/>
          <p:nvPr/>
        </p:nvSpPr>
        <p:spPr>
          <a:xfrm>
            <a:off x="10321070" y="2796845"/>
            <a:ext cx="497747" cy="497747"/>
          </a:xfrm>
          <a:prstGeom prst="ellipse">
            <a:avLst/>
          </a:prstGeom>
          <a:gradFill>
            <a:gsLst>
              <a:gs pos="0">
                <a:schemeClr val="accent2">
                  <a:lumMod val="75000"/>
                </a:schemeClr>
              </a:gs>
              <a:gs pos="100000">
                <a:schemeClr val="accent2"/>
              </a:gs>
            </a:gsLst>
            <a:lin ang="5400000" scaled="0"/>
          </a:gradFill>
          <a:ln>
            <a:gradFill>
              <a:gsLst>
                <a:gs pos="0">
                  <a:schemeClr val="accent2"/>
                </a:gs>
                <a:gs pos="100000">
                  <a:schemeClr val="accent2">
                    <a:lumMod val="75000"/>
                  </a:schemeClr>
                </a:gs>
              </a:gsLst>
              <a:lin ang="5400000" scaled="0"/>
            </a:gradFill>
          </a:ln>
          <a:effectLst>
            <a:outerShdw blurRad="228600" dist="228600" dir="54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65" dirty="0" smtClean="0">
                <a:solidFill>
                  <a:schemeClr val="bg1"/>
                </a:solidFill>
                <a:latin typeface="微软雅黑" panose="020B0503020204020204" charset="-122"/>
                <a:ea typeface="微软雅黑" panose="020B0503020204020204" charset="-122"/>
              </a:rPr>
              <a:t>3</a:t>
            </a:r>
            <a:endParaRPr lang="zh-CN" altLang="en-US" sz="1865" dirty="0">
              <a:solidFill>
                <a:schemeClr val="bg1"/>
              </a:solidFill>
              <a:latin typeface="微软雅黑" panose="020B0503020204020204" charset="-122"/>
              <a:ea typeface="微软雅黑" panose="020B0503020204020204" charset="-122"/>
            </a:endParaRPr>
          </a:p>
        </p:txBody>
      </p:sp>
      <p:sp>
        <p:nvSpPr>
          <p:cNvPr id="21" name="TextBox 20"/>
          <p:cNvSpPr txBox="1"/>
          <p:nvPr/>
        </p:nvSpPr>
        <p:spPr>
          <a:xfrm>
            <a:off x="1190890" y="3773027"/>
            <a:ext cx="2592288" cy="2123440"/>
          </a:xfrm>
          <a:prstGeom prst="rect">
            <a:avLst/>
          </a:prstGeom>
          <a:noFill/>
        </p:spPr>
        <p:txBody>
          <a:bodyPr wrap="square" lIns="0" tIns="0" rIns="0" bIns="0" rtlCol="0">
            <a:spAutoFit/>
          </a:bodyPr>
          <a:lstStyle/>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335" dirty="0" smtClean="0">
                <a:latin typeface="微软雅黑" panose="020B0503020204020204" charset="-122"/>
                <a:ea typeface="微软雅黑" panose="020B0503020204020204" charset="-122"/>
              </a:rPr>
              <a:t>。</a:t>
            </a:r>
            <a:endParaRPr lang="en-US" altLang="zh-CN" sz="1335" dirty="0">
              <a:latin typeface="微软雅黑" panose="020B0503020204020204" charset="-122"/>
              <a:ea typeface="微软雅黑" panose="020B0503020204020204" charset="-122"/>
            </a:endParaRPr>
          </a:p>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a:t>
            </a:r>
            <a:r>
              <a:rPr lang="zh-CN" altLang="en-US" sz="1335" dirty="0" smtClean="0">
                <a:latin typeface="微软雅黑" panose="020B0503020204020204" charset="-122"/>
                <a:ea typeface="微软雅黑" panose="020B0503020204020204" charset="-122"/>
              </a:rPr>
              <a:t>修饰。</a:t>
            </a:r>
            <a:endParaRPr lang="zh-CN" altLang="en-US" sz="2135" b="1" dirty="0" smtClean="0">
              <a:latin typeface="微软雅黑" panose="020B0503020204020204" charset="-122"/>
              <a:ea typeface="微软雅黑" panose="020B0503020204020204" charset="-122"/>
            </a:endParaRPr>
          </a:p>
        </p:txBody>
      </p:sp>
      <p:sp>
        <p:nvSpPr>
          <p:cNvPr id="22" name="TextBox 21"/>
          <p:cNvSpPr txBox="1"/>
          <p:nvPr/>
        </p:nvSpPr>
        <p:spPr>
          <a:xfrm>
            <a:off x="4798488" y="3765501"/>
            <a:ext cx="2592288" cy="2123440"/>
          </a:xfrm>
          <a:prstGeom prst="rect">
            <a:avLst/>
          </a:prstGeom>
          <a:noFill/>
        </p:spPr>
        <p:txBody>
          <a:bodyPr wrap="square" lIns="0" tIns="0" rIns="0" bIns="0" rtlCol="0">
            <a:spAutoFit/>
          </a:bodyPr>
          <a:lstStyle/>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335" dirty="0" smtClean="0">
                <a:latin typeface="微软雅黑" panose="020B0503020204020204" charset="-122"/>
                <a:ea typeface="微软雅黑" panose="020B0503020204020204" charset="-122"/>
              </a:rPr>
              <a:t>。</a:t>
            </a:r>
            <a:endParaRPr lang="en-US" altLang="zh-CN" sz="1335" dirty="0">
              <a:latin typeface="微软雅黑" panose="020B0503020204020204" charset="-122"/>
              <a:ea typeface="微软雅黑" panose="020B0503020204020204" charset="-122"/>
            </a:endParaRPr>
          </a:p>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a:t>
            </a:r>
            <a:r>
              <a:rPr lang="zh-CN" altLang="en-US" sz="1335" dirty="0" smtClean="0">
                <a:latin typeface="微软雅黑" panose="020B0503020204020204" charset="-122"/>
                <a:ea typeface="微软雅黑" panose="020B0503020204020204" charset="-122"/>
              </a:rPr>
              <a:t>修饰。</a:t>
            </a:r>
            <a:endParaRPr lang="zh-CN" altLang="en-US" sz="2135" b="1" dirty="0" smtClean="0">
              <a:latin typeface="微软雅黑" panose="020B0503020204020204" charset="-122"/>
              <a:ea typeface="微软雅黑" panose="020B0503020204020204" charset="-122"/>
            </a:endParaRPr>
          </a:p>
        </p:txBody>
      </p:sp>
      <p:sp>
        <p:nvSpPr>
          <p:cNvPr id="23" name="TextBox 22"/>
          <p:cNvSpPr txBox="1"/>
          <p:nvPr/>
        </p:nvSpPr>
        <p:spPr>
          <a:xfrm>
            <a:off x="8444007" y="3774669"/>
            <a:ext cx="2592288" cy="2123440"/>
          </a:xfrm>
          <a:prstGeom prst="rect">
            <a:avLst/>
          </a:prstGeom>
          <a:noFill/>
        </p:spPr>
        <p:txBody>
          <a:bodyPr wrap="square" lIns="0" tIns="0" rIns="0" bIns="0" rtlCol="0">
            <a:spAutoFit/>
          </a:bodyPr>
          <a:lstStyle/>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335" dirty="0" smtClean="0">
                <a:latin typeface="微软雅黑" panose="020B0503020204020204" charset="-122"/>
                <a:ea typeface="微软雅黑" panose="020B0503020204020204" charset="-122"/>
              </a:rPr>
              <a:t>。</a:t>
            </a:r>
            <a:endParaRPr lang="en-US" altLang="zh-CN" sz="1335" dirty="0">
              <a:latin typeface="微软雅黑" panose="020B0503020204020204" charset="-122"/>
              <a:ea typeface="微软雅黑" panose="020B0503020204020204" charset="-122"/>
            </a:endParaRPr>
          </a:p>
          <a:p>
            <a:pPr>
              <a:lnSpc>
                <a:spcPct val="130000"/>
              </a:lnSpc>
            </a:pPr>
            <a:r>
              <a:rPr lang="zh-CN" altLang="en-US" sz="1335" dirty="0" smtClean="0">
                <a:latin typeface="微软雅黑" panose="020B0503020204020204" charset="-122"/>
                <a:ea typeface="微软雅黑" panose="020B0503020204020204" charset="-122"/>
              </a:rPr>
              <a:t>       点击</a:t>
            </a:r>
            <a:r>
              <a:rPr lang="zh-CN" altLang="en-US" sz="1335" dirty="0">
                <a:latin typeface="微软雅黑" panose="020B0503020204020204" charset="-122"/>
                <a:ea typeface="微软雅黑" panose="020B0503020204020204" charset="-122"/>
              </a:rPr>
              <a:t>输入简要文字内容，文字内容需概括精炼，不用多余的文字</a:t>
            </a:r>
            <a:r>
              <a:rPr lang="zh-CN" altLang="en-US" sz="1335" dirty="0" smtClean="0">
                <a:latin typeface="微软雅黑" panose="020B0503020204020204" charset="-122"/>
                <a:ea typeface="微软雅黑" panose="020B0503020204020204" charset="-122"/>
              </a:rPr>
              <a:t>修饰。</a:t>
            </a:r>
            <a:endParaRPr lang="zh-CN" altLang="en-US" sz="2135" b="1" dirty="0" smtClean="0">
              <a:latin typeface="微软雅黑" panose="020B0503020204020204" charset="-122"/>
              <a:ea typeface="微软雅黑" panose="020B0503020204020204" charset="-122"/>
            </a:endParaRPr>
          </a:p>
        </p:txBody>
      </p:sp>
      <p:cxnSp>
        <p:nvCxnSpPr>
          <p:cNvPr id="24" name="直接连接符 23"/>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0000">
                                          <p:cBhvr additive="base">
                                            <p:cTn id="1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500"/>
                                </p:stCondLst>
                                <p:childTnLst>
                                  <p:par>
                                    <p:cTn id="35" presetID="21" presetClass="entr" presetSubtype="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800"/>
                                            <p:tgtEl>
                                              <p:spTgt spid="3"/>
                                            </p:tgtEl>
                                          </p:cBhvr>
                                        </p:animEffect>
                                      </p:childTnLst>
                                    </p:cTn>
                                  </p:par>
                                  <p:par>
                                    <p:cTn id="38" presetID="21" presetClass="entr" presetSubtype="1" fill="hold" grpId="0" nodeType="withEffect">
                                      <p:stCondLst>
                                        <p:cond delay="200"/>
                                      </p:stCondLst>
                                      <p:childTnLst>
                                        <p:set>
                                          <p:cBhvr>
                                            <p:cTn id="39" dur="1" fill="hold">
                                              <p:stCondLst>
                                                <p:cond delay="0"/>
                                              </p:stCondLst>
                                            </p:cTn>
                                            <p:tgtEl>
                                              <p:spTgt spid="9"/>
                                            </p:tgtEl>
                                            <p:attrNameLst>
                                              <p:attrName>style.visibility</p:attrName>
                                            </p:attrNameLst>
                                          </p:cBhvr>
                                          <p:to>
                                            <p:strVal val="visible"/>
                                          </p:to>
                                        </p:set>
                                        <p:animEffect transition="in" filter="wheel(1)">
                                          <p:cBhvr>
                                            <p:cTn id="40" dur="800"/>
                                            <p:tgtEl>
                                              <p:spTgt spid="9"/>
                                            </p:tgtEl>
                                          </p:cBhvr>
                                        </p:animEffect>
                                      </p:childTnLst>
                                    </p:cTn>
                                  </p:par>
                                  <p:par>
                                    <p:cTn id="41" presetID="21" presetClass="entr" presetSubtype="1"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8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21"/>
                                            </p:tgtEl>
                                            <p:attrNameLst>
                                              <p:attrName>style.visibility</p:attrName>
                                            </p:attrNameLst>
                                          </p:cBhvr>
                                          <p:to>
                                            <p:strVal val="visible"/>
                                          </p:to>
                                        </p:set>
                                        <p:animEffect transition="in" filter="wipe(left)">
                                          <p:cBhvr>
                                            <p:cTn id="47" dur="50"/>
                                            <p:tgtEl>
                                              <p:spTgt spid="21"/>
                                            </p:tgtEl>
                                          </p:cBhvr>
                                        </p:animEffect>
                                      </p:childTnLst>
                                    </p:cTn>
                                  </p:par>
                                  <p:par>
                                    <p:cTn id="48" presetID="36" presetClass="emph" presetSubtype="0" fill="hold" grpId="1" nodeType="withEffect">
                                      <p:stCondLst>
                                        <p:cond delay="0"/>
                                      </p:stCondLst>
                                      <p:iterate type="lt">
                                        <p:tmPct val="30000"/>
                                      </p:iterate>
                                      <p:childTnLst>
                                        <p:animScale>
                                          <p:cBhvr>
                                            <p:cTn id="49" dur="25" autoRev="1" fill="hold">
                                              <p:stCondLst>
                                                <p:cond delay="0"/>
                                              </p:stCondLst>
                                            </p:cTn>
                                            <p:tgtEl>
                                              <p:spTgt spid="21"/>
                                            </p:tgtEl>
                                          </p:cBhvr>
                                          <p:to x="80000" y="100000"/>
                                        </p:animScale>
                                        <p:anim by="(#ppt_w*0.10)" calcmode="lin" valueType="num">
                                          <p:cBhvr>
                                            <p:cTn id="50" dur="25" autoRev="1" fill="hold">
                                              <p:stCondLst>
                                                <p:cond delay="0"/>
                                              </p:stCondLst>
                                            </p:cTn>
                                            <p:tgtEl>
                                              <p:spTgt spid="21"/>
                                            </p:tgtEl>
                                            <p:attrNameLst>
                                              <p:attrName>ppt_x</p:attrName>
                                            </p:attrNameLst>
                                          </p:cBhvr>
                                        </p:anim>
                                        <p:anim by="(-#ppt_w*0.10)" calcmode="lin" valueType="num">
                                          <p:cBhvr>
                                            <p:cTn id="51" dur="25" autoRev="1" fill="hold">
                                              <p:stCondLst>
                                                <p:cond delay="0"/>
                                              </p:stCondLst>
                                            </p:cTn>
                                            <p:tgtEl>
                                              <p:spTgt spid="21"/>
                                            </p:tgtEl>
                                            <p:attrNameLst>
                                              <p:attrName>ppt_y</p:attrName>
                                            </p:attrNameLst>
                                          </p:cBhvr>
                                        </p:anim>
                                        <p:animRot by="-480000">
                                          <p:cBhvr>
                                            <p:cTn id="52" dur="25" autoRev="1" fill="hold">
                                              <p:stCondLst>
                                                <p:cond delay="0"/>
                                              </p:stCondLst>
                                            </p:cTn>
                                            <p:tgtEl>
                                              <p:spTgt spid="21"/>
                                            </p:tgtEl>
                                            <p:attrNameLst>
                                              <p:attrName>r</p:attrName>
                                            </p:attrNameLst>
                                          </p:cBhvr>
                                        </p:animRot>
                                      </p:childTnLst>
                                    </p:cTn>
                                  </p:par>
                                  <p:par>
                                    <p:cTn id="53" presetID="22" presetClass="entr" presetSubtype="8" fill="hold" grpId="0" nodeType="withEffect">
                                      <p:stCondLst>
                                        <p:cond delay="500"/>
                                      </p:stCondLst>
                                      <p:iterate type="lt">
                                        <p:tmPct val="30000"/>
                                      </p:iterate>
                                      <p:childTnLst>
                                        <p:set>
                                          <p:cBhvr>
                                            <p:cTn id="54" dur="1" fill="hold">
                                              <p:stCondLst>
                                                <p:cond delay="0"/>
                                              </p:stCondLst>
                                            </p:cTn>
                                            <p:tgtEl>
                                              <p:spTgt spid="22"/>
                                            </p:tgtEl>
                                            <p:attrNameLst>
                                              <p:attrName>style.visibility</p:attrName>
                                            </p:attrNameLst>
                                          </p:cBhvr>
                                          <p:to>
                                            <p:strVal val="visible"/>
                                          </p:to>
                                        </p:set>
                                        <p:animEffect transition="in" filter="wipe(left)">
                                          <p:cBhvr>
                                            <p:cTn id="55" dur="50"/>
                                            <p:tgtEl>
                                              <p:spTgt spid="22"/>
                                            </p:tgtEl>
                                          </p:cBhvr>
                                        </p:animEffect>
                                      </p:childTnLst>
                                    </p:cTn>
                                  </p:par>
                                  <p:par>
                                    <p:cTn id="56" presetID="36" presetClass="emph" presetSubtype="0" fill="hold" grpId="1" nodeType="withEffect">
                                      <p:stCondLst>
                                        <p:cond delay="500"/>
                                      </p:stCondLst>
                                      <p:iterate type="lt">
                                        <p:tmPct val="30000"/>
                                      </p:iterate>
                                      <p:childTnLst>
                                        <p:animScale>
                                          <p:cBhvr>
                                            <p:cTn id="57" dur="25" autoRev="1" fill="hold">
                                              <p:stCondLst>
                                                <p:cond delay="0"/>
                                              </p:stCondLst>
                                            </p:cTn>
                                            <p:tgtEl>
                                              <p:spTgt spid="22"/>
                                            </p:tgtEl>
                                          </p:cBhvr>
                                          <p:to x="80000" y="100000"/>
                                        </p:animScale>
                                        <p:anim by="(#ppt_w*0.10)" calcmode="lin" valueType="num">
                                          <p:cBhvr>
                                            <p:cTn id="58" dur="25" autoRev="1" fill="hold">
                                              <p:stCondLst>
                                                <p:cond delay="0"/>
                                              </p:stCondLst>
                                            </p:cTn>
                                            <p:tgtEl>
                                              <p:spTgt spid="22"/>
                                            </p:tgtEl>
                                            <p:attrNameLst>
                                              <p:attrName>ppt_x</p:attrName>
                                            </p:attrNameLst>
                                          </p:cBhvr>
                                        </p:anim>
                                        <p:anim by="(-#ppt_w*0.10)" calcmode="lin" valueType="num">
                                          <p:cBhvr>
                                            <p:cTn id="59" dur="25" autoRev="1" fill="hold">
                                              <p:stCondLst>
                                                <p:cond delay="0"/>
                                              </p:stCondLst>
                                            </p:cTn>
                                            <p:tgtEl>
                                              <p:spTgt spid="22"/>
                                            </p:tgtEl>
                                            <p:attrNameLst>
                                              <p:attrName>ppt_y</p:attrName>
                                            </p:attrNameLst>
                                          </p:cBhvr>
                                        </p:anim>
                                        <p:animRot by="-480000">
                                          <p:cBhvr>
                                            <p:cTn id="60" dur="25" autoRev="1" fill="hold">
                                              <p:stCondLst>
                                                <p:cond delay="0"/>
                                              </p:stCondLst>
                                            </p:cTn>
                                            <p:tgtEl>
                                              <p:spTgt spid="22"/>
                                            </p:tgtEl>
                                            <p:attrNameLst>
                                              <p:attrName>r</p:attrName>
                                            </p:attrNameLst>
                                          </p:cBhvr>
                                        </p:animRot>
                                      </p:childTnLst>
                                    </p:cTn>
                                  </p:par>
                                  <p:par>
                                    <p:cTn id="61" presetID="22" presetClass="entr" presetSubtype="8" fill="hold" grpId="0" nodeType="withEffect">
                                      <p:stCondLst>
                                        <p:cond delay="1000"/>
                                      </p:stCondLst>
                                      <p:iterate type="lt">
                                        <p:tmPct val="30000"/>
                                      </p:iterate>
                                      <p:childTnLst>
                                        <p:set>
                                          <p:cBhvr>
                                            <p:cTn id="62" dur="1" fill="hold">
                                              <p:stCondLst>
                                                <p:cond delay="0"/>
                                              </p:stCondLst>
                                            </p:cTn>
                                            <p:tgtEl>
                                              <p:spTgt spid="23"/>
                                            </p:tgtEl>
                                            <p:attrNameLst>
                                              <p:attrName>style.visibility</p:attrName>
                                            </p:attrNameLst>
                                          </p:cBhvr>
                                          <p:to>
                                            <p:strVal val="visible"/>
                                          </p:to>
                                        </p:set>
                                        <p:animEffect transition="in" filter="wipe(left)">
                                          <p:cBhvr>
                                            <p:cTn id="63" dur="50"/>
                                            <p:tgtEl>
                                              <p:spTgt spid="23"/>
                                            </p:tgtEl>
                                          </p:cBhvr>
                                        </p:animEffect>
                                      </p:childTnLst>
                                    </p:cTn>
                                  </p:par>
                                  <p:par>
                                    <p:cTn id="64" presetID="36" presetClass="emph" presetSubtype="0" fill="hold" grpId="1" nodeType="withEffect">
                                      <p:stCondLst>
                                        <p:cond delay="1000"/>
                                      </p:stCondLst>
                                      <p:iterate type="lt">
                                        <p:tmPct val="30000"/>
                                      </p:iterate>
                                      <p:childTnLst>
                                        <p:animScale>
                                          <p:cBhvr>
                                            <p:cTn id="65" dur="25" autoRev="1" fill="hold">
                                              <p:stCondLst>
                                                <p:cond delay="0"/>
                                              </p:stCondLst>
                                            </p:cTn>
                                            <p:tgtEl>
                                              <p:spTgt spid="23"/>
                                            </p:tgtEl>
                                          </p:cBhvr>
                                          <p:to x="80000" y="100000"/>
                                        </p:animScale>
                                        <p:anim by="(#ppt_w*0.10)" calcmode="lin" valueType="num">
                                          <p:cBhvr>
                                            <p:cTn id="66" dur="25" autoRev="1" fill="hold">
                                              <p:stCondLst>
                                                <p:cond delay="0"/>
                                              </p:stCondLst>
                                            </p:cTn>
                                            <p:tgtEl>
                                              <p:spTgt spid="23"/>
                                            </p:tgtEl>
                                            <p:attrNameLst>
                                              <p:attrName>ppt_x</p:attrName>
                                            </p:attrNameLst>
                                          </p:cBhvr>
                                        </p:anim>
                                        <p:anim by="(-#ppt_w*0.10)" calcmode="lin" valueType="num">
                                          <p:cBhvr>
                                            <p:cTn id="67" dur="25" autoRev="1" fill="hold">
                                              <p:stCondLst>
                                                <p:cond delay="0"/>
                                              </p:stCondLst>
                                            </p:cTn>
                                            <p:tgtEl>
                                              <p:spTgt spid="23"/>
                                            </p:tgtEl>
                                            <p:attrNameLst>
                                              <p:attrName>ppt_y</p:attrName>
                                            </p:attrNameLst>
                                          </p:cBhvr>
                                        </p:anim>
                                        <p:animRot by="-480000">
                                          <p:cBhvr>
                                            <p:cTn id="6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bldLvl="0" animBg="1"/>
          <p:bldP spid="9" grpId="0" bldLvl="0" animBg="1"/>
          <p:bldP spid="10" grpId="0" bldLvl="0" animBg="1"/>
          <p:bldP spid="17" grpId="0" bldLvl="0" animBg="1"/>
          <p:bldP spid="18" grpId="0" bldLvl="0" animBg="1"/>
          <p:bldP spid="21" grpId="0"/>
          <p:bldP spid="21" grpId="1"/>
          <p:bldP spid="22" grpId="0"/>
          <p:bldP spid="22" grpId="1"/>
          <p:bldP spid="23" grpId="0"/>
          <p:bldP spid="23"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500"/>
                                </p:stCondLst>
                                <p:childTnLst>
                                  <p:par>
                                    <p:cTn id="35" presetID="21" presetClass="entr" presetSubtype="1"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800"/>
                                            <p:tgtEl>
                                              <p:spTgt spid="3"/>
                                            </p:tgtEl>
                                          </p:cBhvr>
                                        </p:animEffect>
                                      </p:childTnLst>
                                    </p:cTn>
                                  </p:par>
                                  <p:par>
                                    <p:cTn id="38" presetID="21" presetClass="entr" presetSubtype="1" fill="hold" grpId="0" nodeType="withEffect">
                                      <p:stCondLst>
                                        <p:cond delay="200"/>
                                      </p:stCondLst>
                                      <p:childTnLst>
                                        <p:set>
                                          <p:cBhvr>
                                            <p:cTn id="39" dur="1" fill="hold">
                                              <p:stCondLst>
                                                <p:cond delay="0"/>
                                              </p:stCondLst>
                                            </p:cTn>
                                            <p:tgtEl>
                                              <p:spTgt spid="9"/>
                                            </p:tgtEl>
                                            <p:attrNameLst>
                                              <p:attrName>style.visibility</p:attrName>
                                            </p:attrNameLst>
                                          </p:cBhvr>
                                          <p:to>
                                            <p:strVal val="visible"/>
                                          </p:to>
                                        </p:set>
                                        <p:animEffect transition="in" filter="wheel(1)">
                                          <p:cBhvr>
                                            <p:cTn id="40" dur="800"/>
                                            <p:tgtEl>
                                              <p:spTgt spid="9"/>
                                            </p:tgtEl>
                                          </p:cBhvr>
                                        </p:animEffect>
                                      </p:childTnLst>
                                    </p:cTn>
                                  </p:par>
                                  <p:par>
                                    <p:cTn id="41" presetID="21" presetClass="entr" presetSubtype="1"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8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21"/>
                                            </p:tgtEl>
                                            <p:attrNameLst>
                                              <p:attrName>style.visibility</p:attrName>
                                            </p:attrNameLst>
                                          </p:cBhvr>
                                          <p:to>
                                            <p:strVal val="visible"/>
                                          </p:to>
                                        </p:set>
                                        <p:animEffect transition="in" filter="wipe(left)">
                                          <p:cBhvr>
                                            <p:cTn id="47" dur="50"/>
                                            <p:tgtEl>
                                              <p:spTgt spid="21"/>
                                            </p:tgtEl>
                                          </p:cBhvr>
                                        </p:animEffect>
                                      </p:childTnLst>
                                    </p:cTn>
                                  </p:par>
                                  <p:par>
                                    <p:cTn id="48" presetID="36" presetClass="emph" presetSubtype="0" fill="hold" grpId="1" nodeType="withEffect">
                                      <p:stCondLst>
                                        <p:cond delay="0"/>
                                      </p:stCondLst>
                                      <p:iterate type="lt">
                                        <p:tmPct val="30000"/>
                                      </p:iterate>
                                      <p:childTnLst>
                                        <p:animScale>
                                          <p:cBhvr>
                                            <p:cTn id="49" dur="25" autoRev="1" fill="hold">
                                              <p:stCondLst>
                                                <p:cond delay="0"/>
                                              </p:stCondLst>
                                            </p:cTn>
                                            <p:tgtEl>
                                              <p:spTgt spid="21"/>
                                            </p:tgtEl>
                                          </p:cBhvr>
                                          <p:to x="80000" y="100000"/>
                                        </p:animScale>
                                        <p:anim by="(#ppt_w*0.10)" calcmode="lin" valueType="num">
                                          <p:cBhvr>
                                            <p:cTn id="50" dur="25" autoRev="1" fill="hold">
                                              <p:stCondLst>
                                                <p:cond delay="0"/>
                                              </p:stCondLst>
                                            </p:cTn>
                                            <p:tgtEl>
                                              <p:spTgt spid="21"/>
                                            </p:tgtEl>
                                            <p:attrNameLst>
                                              <p:attrName>ppt_x</p:attrName>
                                            </p:attrNameLst>
                                          </p:cBhvr>
                                        </p:anim>
                                        <p:anim by="(-#ppt_w*0.10)" calcmode="lin" valueType="num">
                                          <p:cBhvr>
                                            <p:cTn id="51" dur="25" autoRev="1" fill="hold">
                                              <p:stCondLst>
                                                <p:cond delay="0"/>
                                              </p:stCondLst>
                                            </p:cTn>
                                            <p:tgtEl>
                                              <p:spTgt spid="21"/>
                                            </p:tgtEl>
                                            <p:attrNameLst>
                                              <p:attrName>ppt_y</p:attrName>
                                            </p:attrNameLst>
                                          </p:cBhvr>
                                        </p:anim>
                                        <p:animRot by="-480000">
                                          <p:cBhvr>
                                            <p:cTn id="52" dur="25" autoRev="1" fill="hold">
                                              <p:stCondLst>
                                                <p:cond delay="0"/>
                                              </p:stCondLst>
                                            </p:cTn>
                                            <p:tgtEl>
                                              <p:spTgt spid="21"/>
                                            </p:tgtEl>
                                            <p:attrNameLst>
                                              <p:attrName>r</p:attrName>
                                            </p:attrNameLst>
                                          </p:cBhvr>
                                        </p:animRot>
                                      </p:childTnLst>
                                    </p:cTn>
                                  </p:par>
                                  <p:par>
                                    <p:cTn id="53" presetID="22" presetClass="entr" presetSubtype="8" fill="hold" grpId="0" nodeType="withEffect">
                                      <p:stCondLst>
                                        <p:cond delay="500"/>
                                      </p:stCondLst>
                                      <p:iterate type="lt">
                                        <p:tmPct val="30000"/>
                                      </p:iterate>
                                      <p:childTnLst>
                                        <p:set>
                                          <p:cBhvr>
                                            <p:cTn id="54" dur="1" fill="hold">
                                              <p:stCondLst>
                                                <p:cond delay="0"/>
                                              </p:stCondLst>
                                            </p:cTn>
                                            <p:tgtEl>
                                              <p:spTgt spid="22"/>
                                            </p:tgtEl>
                                            <p:attrNameLst>
                                              <p:attrName>style.visibility</p:attrName>
                                            </p:attrNameLst>
                                          </p:cBhvr>
                                          <p:to>
                                            <p:strVal val="visible"/>
                                          </p:to>
                                        </p:set>
                                        <p:animEffect transition="in" filter="wipe(left)">
                                          <p:cBhvr>
                                            <p:cTn id="55" dur="50"/>
                                            <p:tgtEl>
                                              <p:spTgt spid="22"/>
                                            </p:tgtEl>
                                          </p:cBhvr>
                                        </p:animEffect>
                                      </p:childTnLst>
                                    </p:cTn>
                                  </p:par>
                                  <p:par>
                                    <p:cTn id="56" presetID="36" presetClass="emph" presetSubtype="0" fill="hold" grpId="1" nodeType="withEffect">
                                      <p:stCondLst>
                                        <p:cond delay="500"/>
                                      </p:stCondLst>
                                      <p:iterate type="lt">
                                        <p:tmPct val="30000"/>
                                      </p:iterate>
                                      <p:childTnLst>
                                        <p:animScale>
                                          <p:cBhvr>
                                            <p:cTn id="57" dur="25" autoRev="1" fill="hold">
                                              <p:stCondLst>
                                                <p:cond delay="0"/>
                                              </p:stCondLst>
                                            </p:cTn>
                                            <p:tgtEl>
                                              <p:spTgt spid="22"/>
                                            </p:tgtEl>
                                          </p:cBhvr>
                                          <p:to x="80000" y="100000"/>
                                        </p:animScale>
                                        <p:anim by="(#ppt_w*0.10)" calcmode="lin" valueType="num">
                                          <p:cBhvr>
                                            <p:cTn id="58" dur="25" autoRev="1" fill="hold">
                                              <p:stCondLst>
                                                <p:cond delay="0"/>
                                              </p:stCondLst>
                                            </p:cTn>
                                            <p:tgtEl>
                                              <p:spTgt spid="22"/>
                                            </p:tgtEl>
                                            <p:attrNameLst>
                                              <p:attrName>ppt_x</p:attrName>
                                            </p:attrNameLst>
                                          </p:cBhvr>
                                        </p:anim>
                                        <p:anim by="(-#ppt_w*0.10)" calcmode="lin" valueType="num">
                                          <p:cBhvr>
                                            <p:cTn id="59" dur="25" autoRev="1" fill="hold">
                                              <p:stCondLst>
                                                <p:cond delay="0"/>
                                              </p:stCondLst>
                                            </p:cTn>
                                            <p:tgtEl>
                                              <p:spTgt spid="22"/>
                                            </p:tgtEl>
                                            <p:attrNameLst>
                                              <p:attrName>ppt_y</p:attrName>
                                            </p:attrNameLst>
                                          </p:cBhvr>
                                        </p:anim>
                                        <p:animRot by="-480000">
                                          <p:cBhvr>
                                            <p:cTn id="60" dur="25" autoRev="1" fill="hold">
                                              <p:stCondLst>
                                                <p:cond delay="0"/>
                                              </p:stCondLst>
                                            </p:cTn>
                                            <p:tgtEl>
                                              <p:spTgt spid="22"/>
                                            </p:tgtEl>
                                            <p:attrNameLst>
                                              <p:attrName>r</p:attrName>
                                            </p:attrNameLst>
                                          </p:cBhvr>
                                        </p:animRot>
                                      </p:childTnLst>
                                    </p:cTn>
                                  </p:par>
                                  <p:par>
                                    <p:cTn id="61" presetID="22" presetClass="entr" presetSubtype="8" fill="hold" grpId="0" nodeType="withEffect">
                                      <p:stCondLst>
                                        <p:cond delay="1000"/>
                                      </p:stCondLst>
                                      <p:iterate type="lt">
                                        <p:tmPct val="30000"/>
                                      </p:iterate>
                                      <p:childTnLst>
                                        <p:set>
                                          <p:cBhvr>
                                            <p:cTn id="62" dur="1" fill="hold">
                                              <p:stCondLst>
                                                <p:cond delay="0"/>
                                              </p:stCondLst>
                                            </p:cTn>
                                            <p:tgtEl>
                                              <p:spTgt spid="23"/>
                                            </p:tgtEl>
                                            <p:attrNameLst>
                                              <p:attrName>style.visibility</p:attrName>
                                            </p:attrNameLst>
                                          </p:cBhvr>
                                          <p:to>
                                            <p:strVal val="visible"/>
                                          </p:to>
                                        </p:set>
                                        <p:animEffect transition="in" filter="wipe(left)">
                                          <p:cBhvr>
                                            <p:cTn id="63" dur="50"/>
                                            <p:tgtEl>
                                              <p:spTgt spid="23"/>
                                            </p:tgtEl>
                                          </p:cBhvr>
                                        </p:animEffect>
                                      </p:childTnLst>
                                    </p:cTn>
                                  </p:par>
                                  <p:par>
                                    <p:cTn id="64" presetID="36" presetClass="emph" presetSubtype="0" fill="hold" grpId="1" nodeType="withEffect">
                                      <p:stCondLst>
                                        <p:cond delay="1000"/>
                                      </p:stCondLst>
                                      <p:iterate type="lt">
                                        <p:tmPct val="30000"/>
                                      </p:iterate>
                                      <p:childTnLst>
                                        <p:animScale>
                                          <p:cBhvr>
                                            <p:cTn id="65" dur="25" autoRev="1" fill="hold">
                                              <p:stCondLst>
                                                <p:cond delay="0"/>
                                              </p:stCondLst>
                                            </p:cTn>
                                            <p:tgtEl>
                                              <p:spTgt spid="23"/>
                                            </p:tgtEl>
                                          </p:cBhvr>
                                          <p:to x="80000" y="100000"/>
                                        </p:animScale>
                                        <p:anim by="(#ppt_w*0.10)" calcmode="lin" valueType="num">
                                          <p:cBhvr>
                                            <p:cTn id="66" dur="25" autoRev="1" fill="hold">
                                              <p:stCondLst>
                                                <p:cond delay="0"/>
                                              </p:stCondLst>
                                            </p:cTn>
                                            <p:tgtEl>
                                              <p:spTgt spid="23"/>
                                            </p:tgtEl>
                                            <p:attrNameLst>
                                              <p:attrName>ppt_x</p:attrName>
                                            </p:attrNameLst>
                                          </p:cBhvr>
                                        </p:anim>
                                        <p:anim by="(-#ppt_w*0.10)" calcmode="lin" valueType="num">
                                          <p:cBhvr>
                                            <p:cTn id="67" dur="25" autoRev="1" fill="hold">
                                              <p:stCondLst>
                                                <p:cond delay="0"/>
                                              </p:stCondLst>
                                            </p:cTn>
                                            <p:tgtEl>
                                              <p:spTgt spid="23"/>
                                            </p:tgtEl>
                                            <p:attrNameLst>
                                              <p:attrName>ppt_y</p:attrName>
                                            </p:attrNameLst>
                                          </p:cBhvr>
                                        </p:anim>
                                        <p:animRot by="-480000">
                                          <p:cBhvr>
                                            <p:cTn id="6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bldLvl="0" animBg="1"/>
          <p:bldP spid="9" grpId="0" bldLvl="0" animBg="1"/>
          <p:bldP spid="10" grpId="0" bldLvl="0" animBg="1"/>
          <p:bldP spid="17" grpId="0" bldLvl="0" animBg="1"/>
          <p:bldP spid="18" grpId="0" bldLvl="0" animBg="1"/>
          <p:bldP spid="21" grpId="0"/>
          <p:bldP spid="21" grpId="1"/>
          <p:bldP spid="22" grpId="0"/>
          <p:bldP spid="22" grpId="1"/>
          <p:bldP spid="23" grpId="0"/>
          <p:bldP spid="23"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Line 548"/>
          <p:cNvSpPr>
            <a:spLocks noChangeShapeType="1"/>
          </p:cNvSpPr>
          <p:nvPr/>
        </p:nvSpPr>
        <p:spPr bwMode="auto">
          <a:xfrm flipH="1">
            <a:off x="3431635" y="4944364"/>
            <a:ext cx="1440049" cy="0"/>
          </a:xfrm>
          <a:prstGeom prst="line">
            <a:avLst/>
          </a:prstGeom>
          <a:noFill/>
          <a:ln w="19050">
            <a:solidFill>
              <a:schemeClr val="accent1">
                <a:lumMod val="75000"/>
              </a:schemeClr>
            </a:solidFill>
            <a:prstDash val="dash"/>
            <a:round/>
            <a:headEnd type="stealth" w="med" len="med"/>
            <a:tailEnd type="oval" w="med" len="med"/>
          </a:ln>
          <a:extLst>
            <a:ext uri="{909E8E84-426E-40DD-AFC4-6F175D3DCCD1}">
              <a14:hiddenFill xmlns:a14="http://schemas.microsoft.com/office/drawing/2010/main" xmlns="">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4" name="Rectangle 24"/>
          <p:cNvSpPr>
            <a:spLocks noChangeArrowheads="1"/>
          </p:cNvSpPr>
          <p:nvPr/>
        </p:nvSpPr>
        <p:spPr bwMode="auto">
          <a:xfrm>
            <a:off x="3210626" y="4326940"/>
            <a:ext cx="1734093" cy="548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accent1">
                    <a:lumMod val="75000"/>
                  </a:schemeClr>
                </a:solidFill>
                <a:latin typeface="微软雅黑" panose="020B0503020204020204" charset="-122"/>
                <a:ea typeface="微软雅黑" panose="020B0503020204020204" charset="-122"/>
              </a:rPr>
              <a:t>添加标题内容</a:t>
            </a:r>
            <a:endParaRPr lang="zh-CN" altLang="en-US" sz="2000" b="1" dirty="0">
              <a:solidFill>
                <a:schemeClr val="accent1">
                  <a:lumMod val="75000"/>
                </a:schemeClr>
              </a:solidFill>
              <a:latin typeface="微软雅黑" panose="020B0503020204020204" charset="-122"/>
              <a:ea typeface="微软雅黑" panose="020B0503020204020204" charset="-122"/>
            </a:endParaRPr>
          </a:p>
        </p:txBody>
      </p:sp>
      <p:sp>
        <p:nvSpPr>
          <p:cNvPr id="5" name="Rectangle 25"/>
          <p:cNvSpPr>
            <a:spLocks noChangeArrowheads="1"/>
          </p:cNvSpPr>
          <p:nvPr/>
        </p:nvSpPr>
        <p:spPr bwMode="auto">
          <a:xfrm>
            <a:off x="1235042" y="4326940"/>
            <a:ext cx="1729013" cy="548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accent5"/>
                </a:solidFill>
                <a:latin typeface="微软雅黑" panose="020B0503020204020204" charset="-122"/>
                <a:ea typeface="微软雅黑" panose="020B0503020204020204" charset="-122"/>
              </a:rPr>
              <a:t>添加标题内容</a:t>
            </a:r>
            <a:endParaRPr lang="zh-CN" altLang="en-US" sz="2000" b="1" dirty="0">
              <a:solidFill>
                <a:schemeClr val="accent5"/>
              </a:solidFill>
              <a:latin typeface="微软雅黑" panose="020B0503020204020204" charset="-122"/>
              <a:ea typeface="微软雅黑" panose="020B0503020204020204" charset="-122"/>
            </a:endParaRPr>
          </a:p>
        </p:txBody>
      </p:sp>
      <p:sp>
        <p:nvSpPr>
          <p:cNvPr id="6" name="Rectangle 26"/>
          <p:cNvSpPr>
            <a:spLocks noChangeArrowheads="1"/>
          </p:cNvSpPr>
          <p:nvPr/>
        </p:nvSpPr>
        <p:spPr bwMode="auto">
          <a:xfrm>
            <a:off x="5268611" y="4328527"/>
            <a:ext cx="1727425" cy="548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accent3"/>
                </a:solidFill>
                <a:latin typeface="微软雅黑" panose="020B0503020204020204" charset="-122"/>
                <a:ea typeface="微软雅黑" panose="020B0503020204020204" charset="-122"/>
              </a:rPr>
              <a:t>添加标题内容</a:t>
            </a:r>
            <a:endParaRPr lang="zh-CN" altLang="en-US" sz="2000" b="1" dirty="0">
              <a:solidFill>
                <a:schemeClr val="accent3"/>
              </a:solidFill>
              <a:latin typeface="微软雅黑" panose="020B0503020204020204" charset="-122"/>
              <a:ea typeface="微软雅黑" panose="020B0503020204020204" charset="-122"/>
            </a:endParaRPr>
          </a:p>
        </p:txBody>
      </p:sp>
      <p:sp>
        <p:nvSpPr>
          <p:cNvPr id="7" name="Rectangle 27"/>
          <p:cNvSpPr>
            <a:spLocks noChangeArrowheads="1"/>
          </p:cNvSpPr>
          <p:nvPr/>
        </p:nvSpPr>
        <p:spPr bwMode="auto">
          <a:xfrm>
            <a:off x="7100508" y="4326940"/>
            <a:ext cx="1805541" cy="548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accent2"/>
                </a:solidFill>
                <a:latin typeface="微软雅黑" panose="020B0503020204020204" charset="-122"/>
                <a:ea typeface="微软雅黑" panose="020B0503020204020204" charset="-122"/>
              </a:rPr>
              <a:t>添加标题内容</a:t>
            </a:r>
            <a:endParaRPr lang="zh-CN" altLang="en-US" sz="2000" b="1" dirty="0">
              <a:solidFill>
                <a:schemeClr val="accent2"/>
              </a:solidFill>
              <a:latin typeface="微软雅黑" panose="020B0503020204020204" charset="-122"/>
              <a:ea typeface="微软雅黑" panose="020B0503020204020204" charset="-122"/>
            </a:endParaRPr>
          </a:p>
        </p:txBody>
      </p:sp>
      <p:sp>
        <p:nvSpPr>
          <p:cNvPr id="8" name="Rectangle 28"/>
          <p:cNvSpPr>
            <a:spLocks noChangeArrowheads="1"/>
          </p:cNvSpPr>
          <p:nvPr/>
        </p:nvSpPr>
        <p:spPr bwMode="auto">
          <a:xfrm>
            <a:off x="9071735" y="4328527"/>
            <a:ext cx="1862380" cy="548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2000" b="1" dirty="0" smtClean="0">
                <a:solidFill>
                  <a:schemeClr val="accent4"/>
                </a:solidFill>
                <a:latin typeface="微软雅黑" panose="020B0503020204020204" charset="-122"/>
                <a:ea typeface="微软雅黑" panose="020B0503020204020204" charset="-122"/>
              </a:rPr>
              <a:t>添加标题内容</a:t>
            </a:r>
            <a:endParaRPr lang="zh-CN" altLang="en-US" sz="2000" b="1" dirty="0">
              <a:solidFill>
                <a:schemeClr val="accent4"/>
              </a:solidFill>
              <a:latin typeface="微软雅黑" panose="020B0503020204020204" charset="-122"/>
              <a:ea typeface="微软雅黑" panose="020B0503020204020204" charset="-122"/>
            </a:endParaRPr>
          </a:p>
        </p:txBody>
      </p:sp>
      <p:sp>
        <p:nvSpPr>
          <p:cNvPr id="9" name="Line 548"/>
          <p:cNvSpPr>
            <a:spLocks noChangeShapeType="1"/>
          </p:cNvSpPr>
          <p:nvPr/>
        </p:nvSpPr>
        <p:spPr bwMode="auto">
          <a:xfrm flipH="1">
            <a:off x="1415247" y="4944364"/>
            <a:ext cx="1440049" cy="0"/>
          </a:xfrm>
          <a:prstGeom prst="line">
            <a:avLst/>
          </a:prstGeom>
          <a:noFill/>
          <a:ln w="19050">
            <a:solidFill>
              <a:schemeClr val="accent5">
                <a:lumMod val="75000"/>
              </a:schemeClr>
            </a:solidFill>
            <a:prstDash val="dash"/>
            <a:round/>
            <a:headEnd type="stealth" w="med" len="med"/>
            <a:tailEnd type="oval" w="med" len="med"/>
          </a:ln>
          <a:extLst>
            <a:ext uri="{909E8E84-426E-40DD-AFC4-6F175D3DCCD1}">
              <a14:hiddenFill xmlns:a14="http://schemas.microsoft.com/office/drawing/2010/main" xmlns="">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0" name="Line 548"/>
          <p:cNvSpPr>
            <a:spLocks noChangeShapeType="1"/>
          </p:cNvSpPr>
          <p:nvPr/>
        </p:nvSpPr>
        <p:spPr bwMode="auto">
          <a:xfrm flipH="1">
            <a:off x="5305128" y="4944364"/>
            <a:ext cx="1440049" cy="0"/>
          </a:xfrm>
          <a:prstGeom prst="line">
            <a:avLst/>
          </a:prstGeom>
          <a:noFill/>
          <a:ln w="19050">
            <a:solidFill>
              <a:schemeClr val="accent3">
                <a:lumMod val="75000"/>
              </a:schemeClr>
            </a:solidFill>
            <a:prstDash val="dash"/>
            <a:round/>
            <a:headEnd type="stealth" w="med" len="med"/>
            <a:tailEnd type="oval" w="med" len="med"/>
          </a:ln>
          <a:extLst>
            <a:ext uri="{909E8E84-426E-40DD-AFC4-6F175D3DCCD1}">
              <a14:hiddenFill xmlns:a14="http://schemas.microsoft.com/office/drawing/2010/main" xmlns="">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1" name="Line 548"/>
          <p:cNvSpPr>
            <a:spLocks noChangeShapeType="1"/>
          </p:cNvSpPr>
          <p:nvPr/>
        </p:nvSpPr>
        <p:spPr bwMode="auto">
          <a:xfrm flipH="1">
            <a:off x="7248482" y="4944364"/>
            <a:ext cx="1440049" cy="0"/>
          </a:xfrm>
          <a:prstGeom prst="line">
            <a:avLst/>
          </a:prstGeom>
          <a:noFill/>
          <a:ln w="19050">
            <a:solidFill>
              <a:schemeClr val="accent2">
                <a:lumMod val="75000"/>
              </a:schemeClr>
            </a:solidFill>
            <a:prstDash val="dash"/>
            <a:round/>
            <a:headEnd type="stealth" w="med" len="med"/>
            <a:tailEnd type="oval" w="med" len="med"/>
          </a:ln>
          <a:extLst>
            <a:ext uri="{909E8E84-426E-40DD-AFC4-6F175D3DCCD1}">
              <a14:hiddenFill xmlns:a14="http://schemas.microsoft.com/office/drawing/2010/main" xmlns="">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2" name="Line 548"/>
          <p:cNvSpPr>
            <a:spLocks noChangeShapeType="1"/>
          </p:cNvSpPr>
          <p:nvPr/>
        </p:nvSpPr>
        <p:spPr bwMode="auto">
          <a:xfrm flipH="1">
            <a:off x="9264870" y="4944364"/>
            <a:ext cx="1440049" cy="0"/>
          </a:xfrm>
          <a:prstGeom prst="line">
            <a:avLst/>
          </a:prstGeom>
          <a:noFill/>
          <a:ln w="19050">
            <a:solidFill>
              <a:schemeClr val="accent4">
                <a:lumMod val="75000"/>
              </a:schemeClr>
            </a:solidFill>
            <a:prstDash val="dash"/>
            <a:round/>
            <a:headEnd type="stealth" w="med" len="med"/>
            <a:tailEnd type="oval" w="med" len="med"/>
          </a:ln>
          <a:extLst>
            <a:ext uri="{909E8E84-426E-40DD-AFC4-6F175D3DCCD1}">
              <a14:hiddenFill xmlns:a14="http://schemas.microsoft.com/office/drawing/2010/main" xmlns="">
                <a:noFill/>
              </a14:hiddenFill>
            </a:ext>
          </a:extLst>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3" name="Rectangle 33"/>
          <p:cNvSpPr>
            <a:spLocks noChangeArrowheads="1"/>
          </p:cNvSpPr>
          <p:nvPr/>
        </p:nvSpPr>
        <p:spPr bwMode="auto">
          <a:xfrm>
            <a:off x="1199320" y="5040375"/>
            <a:ext cx="9866009" cy="7632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465" dirty="0" smtClean="0">
                <a:solidFill>
                  <a:schemeClr val="tx1">
                    <a:lumMod val="65000"/>
                    <a:lumOff val="35000"/>
                  </a:schemeClr>
                </a:solidFill>
                <a:latin typeface="微软雅黑" panose="020B0503020204020204" charset="-122"/>
                <a:ea typeface="微软雅黑" panose="020B0503020204020204" charset="-122"/>
              </a:rPr>
              <a:t>内容</a:t>
            </a:r>
            <a:endParaRPr lang="en-US" altLang="zh-CN" sz="1465" dirty="0">
              <a:solidFill>
                <a:schemeClr val="tx1">
                  <a:lumMod val="65000"/>
                  <a:lumOff val="35000"/>
                </a:schemeClr>
              </a:solidFill>
              <a:latin typeface="微软雅黑" panose="020B0503020204020204" charset="-122"/>
              <a:ea typeface="微软雅黑" panose="020B0503020204020204" charset="-122"/>
            </a:endParaRPr>
          </a:p>
        </p:txBody>
      </p:sp>
      <p:pic>
        <p:nvPicPr>
          <p:cNvPr id="14" name="Picture 34" descr="C:\Users\Administrator\Desktop\QQ截图20170218153220.jpgQQ截图2017021815322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05650" y="2141855"/>
            <a:ext cx="1689100" cy="1615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35" descr="C:\Users\Administrator\Desktop\QQ截图20170218153133.jpgQQ截图2017021815313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70635" y="2141855"/>
            <a:ext cx="1657350" cy="16148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36" descr="C:\Users\Administrator\Desktop\QQ截图20170218153151.jpgQQ截图2017021815315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73345" y="2141855"/>
            <a:ext cx="1630680" cy="16135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Picture 37" descr="C:\Users\Administrator\Desktop\QQ截图20170218153159.jpgQQ截图2017021815315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050655" y="2142490"/>
            <a:ext cx="1656080" cy="161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38" descr="C:\Users\Administrator\Desktop\QQ截图20170218153143.jpgQQ截图2017021815314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217545" y="2141855"/>
            <a:ext cx="1656080" cy="1615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9" name="组合 4"/>
          <p:cNvGrpSpPr/>
          <p:nvPr/>
        </p:nvGrpSpPr>
        <p:grpSpPr bwMode="auto">
          <a:xfrm>
            <a:off x="921470" y="1796819"/>
            <a:ext cx="2305351" cy="2305051"/>
            <a:chOff x="3733576" y="3930057"/>
            <a:chExt cx="1800000" cy="1800000"/>
          </a:xfrm>
        </p:grpSpPr>
        <p:sp>
          <p:nvSpPr>
            <p:cNvPr id="2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chemeClr val="accent5">
                    <a:lumMod val="75000"/>
                  </a:schemeClr>
                </a:gs>
                <a:gs pos="100000">
                  <a:schemeClr val="accent5"/>
                </a:gs>
              </a:gsLst>
              <a:lin ang="5400000" scaled="0"/>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grpSp>
        <p:nvGrpSpPr>
          <p:cNvPr id="23" name="组合 4"/>
          <p:cNvGrpSpPr/>
          <p:nvPr/>
        </p:nvGrpSpPr>
        <p:grpSpPr bwMode="auto">
          <a:xfrm>
            <a:off x="2864823" y="1796819"/>
            <a:ext cx="2305351" cy="2305051"/>
            <a:chOff x="3733576" y="3930057"/>
            <a:chExt cx="1800000" cy="1800000"/>
          </a:xfrm>
        </p:grpSpPr>
        <p:sp>
          <p:nvSpPr>
            <p:cNvPr id="2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chemeClr val="accent1">
                    <a:lumMod val="75000"/>
                  </a:schemeClr>
                </a:gs>
                <a:gs pos="100000">
                  <a:schemeClr val="accent1"/>
                </a:gs>
              </a:gsLst>
              <a:lin ang="5400000" scaled="0"/>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grpSp>
        <p:nvGrpSpPr>
          <p:cNvPr id="27" name="组合 4"/>
          <p:cNvGrpSpPr/>
          <p:nvPr/>
        </p:nvGrpSpPr>
        <p:grpSpPr bwMode="auto">
          <a:xfrm>
            <a:off x="4809764" y="1796819"/>
            <a:ext cx="2305351" cy="2305051"/>
            <a:chOff x="3733576" y="3930057"/>
            <a:chExt cx="1800000" cy="1800000"/>
          </a:xfrm>
        </p:grpSpPr>
        <p:sp>
          <p:nvSpPr>
            <p:cNvPr id="28"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29"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chemeClr val="accent3">
                    <a:lumMod val="75000"/>
                  </a:schemeClr>
                </a:gs>
                <a:gs pos="100000">
                  <a:schemeClr val="accent3"/>
                </a:gs>
              </a:gsLst>
              <a:lin ang="5400000" scaled="0"/>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0"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grpSp>
        <p:nvGrpSpPr>
          <p:cNvPr id="31" name="组合 4"/>
          <p:cNvGrpSpPr/>
          <p:nvPr/>
        </p:nvGrpSpPr>
        <p:grpSpPr bwMode="auto">
          <a:xfrm>
            <a:off x="6754704" y="1796819"/>
            <a:ext cx="2305351" cy="2305051"/>
            <a:chOff x="3733576" y="3930057"/>
            <a:chExt cx="1800000" cy="1800000"/>
          </a:xfrm>
        </p:grpSpPr>
        <p:sp>
          <p:nvSpPr>
            <p:cNvPr id="32"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3"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chemeClr val="accent2">
                    <a:lumMod val="75000"/>
                  </a:schemeClr>
                </a:gs>
                <a:gs pos="100000">
                  <a:schemeClr val="accent2"/>
                </a:gs>
              </a:gsLst>
              <a:lin ang="5400000" scaled="0"/>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grpSp>
        <p:nvGrpSpPr>
          <p:cNvPr id="35" name="组合 4"/>
          <p:cNvGrpSpPr/>
          <p:nvPr/>
        </p:nvGrpSpPr>
        <p:grpSpPr bwMode="auto">
          <a:xfrm>
            <a:off x="8688531" y="1796819"/>
            <a:ext cx="2305351" cy="2305051"/>
            <a:chOff x="3733576" y="3930057"/>
            <a:chExt cx="1800000" cy="1800000"/>
          </a:xfrm>
        </p:grpSpPr>
        <p:sp>
          <p:nvSpPr>
            <p:cNvPr id="36" name="椭圆 3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7" name="任意多边形 3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chemeClr val="accent4">
                    <a:lumMod val="75000"/>
                  </a:schemeClr>
                </a:gs>
                <a:gs pos="100000">
                  <a:schemeClr val="accent4"/>
                </a:gs>
              </a:gsLst>
              <a:lin ang="5400000" scaled="0"/>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38" name="椭圆 3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cxnSp>
        <p:nvCxnSpPr>
          <p:cNvPr id="39" name="直接连接符 38"/>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strips(downRight)">
                                      <p:cBhvr>
                                        <p:cTn id="78" dur="500"/>
                                        <p:tgtEl>
                                          <p:spTgt spid="9"/>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3"/>
                                        </p:tgtEl>
                                        <p:attrNameLst>
                                          <p:attrName>style.visibility</p:attrName>
                                        </p:attrNameLst>
                                      </p:cBhvr>
                                      <p:to>
                                        <p:strVal val="visible"/>
                                      </p:to>
                                    </p:set>
                                    <p:animEffect transition="in" filter="strips(downRight)">
                                      <p:cBhvr>
                                        <p:cTn id="82" dur="500"/>
                                        <p:tgtEl>
                                          <p:spTgt spid="3"/>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strips(downRight)">
                                      <p:cBhvr>
                                        <p:cTn id="86" dur="500"/>
                                        <p:tgtEl>
                                          <p:spTgt spid="10"/>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strips(downRight)">
                                      <p:cBhvr>
                                        <p:cTn id="90" dur="500"/>
                                        <p:tgtEl>
                                          <p:spTgt spid="11"/>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strips(downRight)">
                                      <p:cBhvr>
                                        <p:cTn id="94" dur="500"/>
                                        <p:tgtEl>
                                          <p:spTgt spid="12"/>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13"/>
                                        </p:tgtEl>
                                        <p:attrNameLst>
                                          <p:attrName>style.visibility</p:attrName>
                                        </p:attrNameLst>
                                      </p:cBhvr>
                                      <p:to>
                                        <p:strVal val="visible"/>
                                      </p:to>
                                    </p:set>
                                    <p:anim calcmode="lin" valueType="num">
                                      <p:cBhvr>
                                        <p:cTn id="98" dur="500" fill="hold"/>
                                        <p:tgtEl>
                                          <p:spTgt spid="13"/>
                                        </p:tgtEl>
                                        <p:attrNameLst>
                                          <p:attrName>ppt_w</p:attrName>
                                        </p:attrNameLst>
                                      </p:cBhvr>
                                      <p:tavLst>
                                        <p:tav tm="0">
                                          <p:val>
                                            <p:fltVal val="0"/>
                                          </p:val>
                                        </p:tav>
                                        <p:tav tm="100000">
                                          <p:val>
                                            <p:strVal val="#ppt_w"/>
                                          </p:val>
                                        </p:tav>
                                      </p:tavLst>
                                    </p:anim>
                                    <p:anim calcmode="lin" valueType="num">
                                      <p:cBhvr>
                                        <p:cTn id="99"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40" name="组合 39"/>
          <p:cNvGrpSpPr/>
          <p:nvPr/>
        </p:nvGrpSpPr>
        <p:grpSpPr>
          <a:xfrm>
            <a:off x="4287348" y="1993949"/>
            <a:ext cx="3551601" cy="1587691"/>
            <a:chOff x="3034220" y="1108578"/>
            <a:chExt cx="3342657" cy="1494285"/>
          </a:xfrm>
        </p:grpSpPr>
        <p:sp>
          <p:nvSpPr>
            <p:cNvPr id="42" name="圆角矩形 41"/>
            <p:cNvSpPr/>
            <p:nvPr/>
          </p:nvSpPr>
          <p:spPr>
            <a:xfrm>
              <a:off x="3034220" y="1108578"/>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微软雅黑" panose="020B0503020204020204" charset="-122"/>
                <a:ea typeface="微软雅黑" panose="020B0503020204020204" charset="-122"/>
              </a:endParaRPr>
            </a:p>
          </p:txBody>
        </p:sp>
        <p:sp>
          <p:nvSpPr>
            <p:cNvPr id="44" name="TextBox 54"/>
            <p:cNvSpPr txBox="1"/>
            <p:nvPr/>
          </p:nvSpPr>
          <p:spPr>
            <a:xfrm flipH="1">
              <a:off x="4175015" y="1377452"/>
              <a:ext cx="981302" cy="87793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anose="020B0503020204020204" charset="-122"/>
                  <a:cs typeface="Times New Roman" panose="02020603050405020304" pitchFamily="18" charset="0"/>
                </a:defRPr>
              </a:lvl1pPr>
            </a:lstStyle>
            <a:p>
              <a:pPr>
                <a:lnSpc>
                  <a:spcPct val="100000"/>
                </a:lnSpc>
                <a:defRPr/>
              </a:pPr>
              <a:r>
                <a:rPr lang="zh-CN" altLang="en-US" sz="2665" b="1" dirty="0">
                  <a:ln>
                    <a:noFill/>
                  </a:ln>
                  <a:solidFill>
                    <a:schemeClr val="tx1">
                      <a:lumMod val="65000"/>
                      <a:lumOff val="35000"/>
                    </a:schemeClr>
                  </a:solidFill>
                  <a:effectLst>
                    <a:innerShdw blurRad="63500" dist="50800" dir="13500000">
                      <a:prstClr val="black">
                        <a:alpha val="50000"/>
                      </a:prstClr>
                    </a:innerShdw>
                  </a:effectLst>
                  <a:latin typeface="微软雅黑" panose="020B0503020204020204" charset="-122"/>
                </a:rPr>
                <a:t>添加标题</a:t>
              </a:r>
            </a:p>
          </p:txBody>
        </p:sp>
      </p:grpSp>
      <p:grpSp>
        <p:nvGrpSpPr>
          <p:cNvPr id="46" name="组合 45"/>
          <p:cNvGrpSpPr/>
          <p:nvPr/>
        </p:nvGrpSpPr>
        <p:grpSpPr>
          <a:xfrm>
            <a:off x="4287348" y="3797111"/>
            <a:ext cx="3551601" cy="1587691"/>
            <a:chOff x="3034220" y="2805657"/>
            <a:chExt cx="3342657" cy="1494285"/>
          </a:xfrm>
        </p:grpSpPr>
        <p:sp>
          <p:nvSpPr>
            <p:cNvPr id="47" name="圆角矩形 46"/>
            <p:cNvSpPr/>
            <p:nvPr/>
          </p:nvSpPr>
          <p:spPr>
            <a:xfrm>
              <a:off x="3034220" y="2805657"/>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微软雅黑" panose="020B0503020204020204" charset="-122"/>
                <a:ea typeface="微软雅黑" panose="020B0503020204020204" charset="-122"/>
              </a:endParaRPr>
            </a:p>
          </p:txBody>
        </p:sp>
        <p:sp>
          <p:nvSpPr>
            <p:cNvPr id="51" name="TextBox 55"/>
            <p:cNvSpPr txBox="1"/>
            <p:nvPr/>
          </p:nvSpPr>
          <p:spPr>
            <a:xfrm flipH="1">
              <a:off x="4140542" y="3045877"/>
              <a:ext cx="981302" cy="877936"/>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anose="020B0503020204020204" charset="-122"/>
                  <a:cs typeface="Times New Roman" panose="02020603050405020304" pitchFamily="18" charset="0"/>
                </a:defRPr>
              </a:lvl1pPr>
            </a:lstStyle>
            <a:p>
              <a:pPr lvl="0">
                <a:lnSpc>
                  <a:spcPct val="100000"/>
                </a:lnSpc>
                <a:defRPr/>
              </a:pPr>
              <a:r>
                <a:rPr lang="zh-CN" altLang="en-US" sz="2665" b="1" dirty="0">
                  <a:ln>
                    <a:noFill/>
                  </a:ln>
                  <a:solidFill>
                    <a:schemeClr val="tx1">
                      <a:lumMod val="65000"/>
                      <a:lumOff val="35000"/>
                    </a:schemeClr>
                  </a:solidFill>
                  <a:effectLst>
                    <a:innerShdw blurRad="63500" dist="50800" dir="13500000">
                      <a:prstClr val="black">
                        <a:alpha val="50000"/>
                      </a:prstClr>
                    </a:innerShdw>
                  </a:effectLst>
                  <a:latin typeface="微软雅黑" panose="020B0503020204020204" charset="-122"/>
                </a:rPr>
                <a:t>添加标题</a:t>
              </a:r>
            </a:p>
          </p:txBody>
        </p:sp>
      </p:grpSp>
      <p:sp>
        <p:nvSpPr>
          <p:cNvPr id="52" name="圆角矩形 51"/>
          <p:cNvSpPr/>
          <p:nvPr/>
        </p:nvSpPr>
        <p:spPr>
          <a:xfrm>
            <a:off x="2106539" y="2119295"/>
            <a:ext cx="2990823" cy="1337004"/>
          </a:xfrm>
          <a:prstGeom prst="roundRect">
            <a:avLst/>
          </a:prstGeom>
          <a:solidFill>
            <a:schemeClr val="accent1"/>
          </a:solidFill>
          <a:ln w="25400" cap="flat" cmpd="sng" algn="ctr">
            <a:noFill/>
            <a:prstDash val="solid"/>
          </a:ln>
          <a:effectLst>
            <a:outerShdw blurRad="215900" dist="152400" dir="2700000" algn="tl" rotWithShape="0">
              <a:prstClr val="black">
                <a:alpha val="18000"/>
              </a:prstClr>
            </a:outerShdw>
          </a:effectLst>
        </p:spPr>
        <p:txBody>
          <a:bodyPr lIns="91440" tIns="45720" rIns="91440" bIns="45720" rtlCol="0" anchor="ctr"/>
          <a:lstStyle/>
          <a:p>
            <a:pPr algn="ctr">
              <a:defRPr/>
            </a:pPr>
            <a:endParaRPr lang="en-US" sz="1865" kern="0">
              <a:solidFill>
                <a:schemeClr val="tx1">
                  <a:lumMod val="65000"/>
                  <a:lumOff val="35000"/>
                </a:schemeClr>
              </a:solidFill>
              <a:latin typeface="微软雅黑" panose="020B0503020204020204" charset="-122"/>
              <a:ea typeface="微软雅黑" panose="020B0503020204020204" charset="-122"/>
            </a:endParaRPr>
          </a:p>
        </p:txBody>
      </p:sp>
      <p:sp>
        <p:nvSpPr>
          <p:cNvPr id="54" name="圆角矩形 53"/>
          <p:cNvSpPr/>
          <p:nvPr/>
        </p:nvSpPr>
        <p:spPr>
          <a:xfrm>
            <a:off x="6846304" y="2119295"/>
            <a:ext cx="2990823" cy="1337004"/>
          </a:xfrm>
          <a:prstGeom prst="roundRect">
            <a:avLst/>
          </a:prstGeom>
          <a:solidFill>
            <a:schemeClr val="accent3"/>
          </a:solidFill>
          <a:ln w="25400" cap="flat" cmpd="sng" algn="ctr">
            <a:noFill/>
            <a:prstDash val="solid"/>
          </a:ln>
          <a:effectLst>
            <a:outerShdw blurRad="215900" dist="152400" dir="2700000" algn="tl" rotWithShape="0">
              <a:prstClr val="black">
                <a:alpha val="18000"/>
              </a:prstClr>
            </a:outerShdw>
          </a:effectLst>
        </p:spPr>
        <p:txBody>
          <a:bodyPr lIns="91440" tIns="45720" rIns="91440" bIns="45720" rtlCol="0" anchor="ctr"/>
          <a:lstStyle/>
          <a:p>
            <a:pPr algn="ctr">
              <a:defRPr/>
            </a:pPr>
            <a:endParaRPr lang="en-US" sz="1865" kern="0">
              <a:solidFill>
                <a:schemeClr val="tx1">
                  <a:lumMod val="65000"/>
                  <a:lumOff val="35000"/>
                </a:schemeClr>
              </a:solidFill>
              <a:latin typeface="微软雅黑" panose="020B0503020204020204" charset="-122"/>
              <a:ea typeface="微软雅黑" panose="020B0503020204020204" charset="-122"/>
            </a:endParaRPr>
          </a:p>
        </p:txBody>
      </p:sp>
      <p:sp>
        <p:nvSpPr>
          <p:cNvPr id="55" name="圆角矩形 54"/>
          <p:cNvSpPr/>
          <p:nvPr/>
        </p:nvSpPr>
        <p:spPr>
          <a:xfrm>
            <a:off x="2106539" y="3922455"/>
            <a:ext cx="2990823" cy="1337004"/>
          </a:xfrm>
          <a:prstGeom prst="roundRect">
            <a:avLst/>
          </a:prstGeom>
          <a:solidFill>
            <a:schemeClr val="accent5"/>
          </a:solidFill>
          <a:ln w="25400" cap="flat" cmpd="sng" algn="ctr">
            <a:noFill/>
            <a:prstDash val="solid"/>
          </a:ln>
          <a:effectLst>
            <a:outerShdw blurRad="215900" dist="152400" dir="2700000" algn="tl" rotWithShape="0">
              <a:prstClr val="black">
                <a:alpha val="18000"/>
              </a:prstClr>
            </a:outerShdw>
          </a:effectLst>
        </p:spPr>
        <p:txBody>
          <a:bodyPr lIns="91440" tIns="45720" rIns="91440" bIns="45720" rtlCol="0" anchor="ctr"/>
          <a:lstStyle/>
          <a:p>
            <a:pPr algn="ctr">
              <a:defRPr/>
            </a:pPr>
            <a:endParaRPr lang="en-US" sz="1865" kern="0">
              <a:solidFill>
                <a:schemeClr val="tx1">
                  <a:lumMod val="65000"/>
                  <a:lumOff val="35000"/>
                </a:schemeClr>
              </a:solidFill>
              <a:latin typeface="微软雅黑" panose="020B0503020204020204" charset="-122"/>
              <a:ea typeface="微软雅黑" panose="020B0503020204020204" charset="-122"/>
            </a:endParaRPr>
          </a:p>
        </p:txBody>
      </p:sp>
      <p:sp>
        <p:nvSpPr>
          <p:cNvPr id="56" name="圆角矩形 55"/>
          <p:cNvSpPr/>
          <p:nvPr/>
        </p:nvSpPr>
        <p:spPr>
          <a:xfrm>
            <a:off x="6846304" y="3922455"/>
            <a:ext cx="2990823" cy="1337004"/>
          </a:xfrm>
          <a:prstGeom prst="roundRect">
            <a:avLst/>
          </a:prstGeom>
          <a:solidFill>
            <a:schemeClr val="accent2"/>
          </a:solidFill>
          <a:ln w="25400" cap="flat" cmpd="sng" algn="ctr">
            <a:noFill/>
            <a:prstDash val="solid"/>
          </a:ln>
          <a:effectLst>
            <a:outerShdw blurRad="215900" dist="152400" dir="2700000" algn="tl" rotWithShape="0">
              <a:prstClr val="black">
                <a:alpha val="18000"/>
              </a:prstClr>
            </a:outerShdw>
          </a:effectLst>
        </p:spPr>
        <p:txBody>
          <a:bodyPr lIns="91440" tIns="45720" rIns="91440" bIns="45720" rtlCol="0" anchor="ctr"/>
          <a:lstStyle/>
          <a:p>
            <a:pPr algn="ctr">
              <a:defRPr/>
            </a:pPr>
            <a:endParaRPr lang="en-US" sz="1865" kern="0">
              <a:solidFill>
                <a:schemeClr val="tx1">
                  <a:lumMod val="65000"/>
                  <a:lumOff val="35000"/>
                </a:schemeClr>
              </a:solidFill>
              <a:latin typeface="微软雅黑" panose="020B0503020204020204" charset="-122"/>
              <a:ea typeface="微软雅黑" panose="020B0503020204020204" charset="-122"/>
            </a:endParaRPr>
          </a:p>
        </p:txBody>
      </p:sp>
      <p:grpSp>
        <p:nvGrpSpPr>
          <p:cNvPr id="59" name="组合 58"/>
          <p:cNvGrpSpPr/>
          <p:nvPr/>
        </p:nvGrpSpPr>
        <p:grpSpPr>
          <a:xfrm>
            <a:off x="1115410" y="2202856"/>
            <a:ext cx="3573301" cy="1169879"/>
            <a:chOff x="971600" y="1305195"/>
            <a:chExt cx="2281014" cy="1101053"/>
          </a:xfrm>
        </p:grpSpPr>
        <p:sp>
          <p:nvSpPr>
            <p:cNvPr id="60" name="圆角矩形 59"/>
            <p:cNvSpPr/>
            <p:nvPr/>
          </p:nvSpPr>
          <p:spPr>
            <a:xfrm>
              <a:off x="971600" y="1305195"/>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65000"/>
                    <a:lumOff val="35000"/>
                  </a:schemeClr>
                </a:solidFill>
                <a:latin typeface="微软雅黑" panose="020B0503020204020204" charset="-122"/>
                <a:ea typeface="微软雅黑" panose="020B0503020204020204" charset="-122"/>
              </a:endParaRPr>
            </a:p>
          </p:txBody>
        </p:sp>
        <p:sp>
          <p:nvSpPr>
            <p:cNvPr id="63" name="TextBox 56"/>
            <p:cNvSpPr txBox="1"/>
            <p:nvPr/>
          </p:nvSpPr>
          <p:spPr>
            <a:xfrm>
              <a:off x="1186480" y="1446783"/>
              <a:ext cx="1945360" cy="860605"/>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此处添加详细文本描述，建议与标题相关并符合整体语言风格，语言描述尽量简洁生动。</a:t>
              </a:r>
            </a:p>
          </p:txBody>
        </p:sp>
      </p:grpSp>
      <p:grpSp>
        <p:nvGrpSpPr>
          <p:cNvPr id="64" name="组合 63"/>
          <p:cNvGrpSpPr/>
          <p:nvPr/>
        </p:nvGrpSpPr>
        <p:grpSpPr>
          <a:xfrm>
            <a:off x="1115410" y="4006016"/>
            <a:ext cx="3573301" cy="1169879"/>
            <a:chOff x="971600" y="3002273"/>
            <a:chExt cx="2281014" cy="1101053"/>
          </a:xfrm>
        </p:grpSpPr>
        <p:sp>
          <p:nvSpPr>
            <p:cNvPr id="67" name="圆角矩形 66"/>
            <p:cNvSpPr/>
            <p:nvPr/>
          </p:nvSpPr>
          <p:spPr>
            <a:xfrm>
              <a:off x="971600" y="3002273"/>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65000"/>
                    <a:lumOff val="35000"/>
                  </a:schemeClr>
                </a:solidFill>
                <a:latin typeface="微软雅黑" panose="020B0503020204020204" charset="-122"/>
                <a:ea typeface="微软雅黑" panose="020B0503020204020204" charset="-122"/>
              </a:endParaRPr>
            </a:p>
          </p:txBody>
        </p:sp>
        <p:sp>
          <p:nvSpPr>
            <p:cNvPr id="77" name="TextBox 57"/>
            <p:cNvSpPr txBox="1"/>
            <p:nvPr/>
          </p:nvSpPr>
          <p:spPr>
            <a:xfrm>
              <a:off x="1040620" y="3145435"/>
              <a:ext cx="2091220" cy="602423"/>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此处添加详细文本描述，建议与标题相关并符合整体语言风格，语言描述尽量简洁生动。</a:t>
              </a:r>
            </a:p>
          </p:txBody>
        </p:sp>
      </p:grpSp>
      <p:grpSp>
        <p:nvGrpSpPr>
          <p:cNvPr id="80" name="组合 79"/>
          <p:cNvGrpSpPr/>
          <p:nvPr/>
        </p:nvGrpSpPr>
        <p:grpSpPr>
          <a:xfrm>
            <a:off x="7207266" y="2202856"/>
            <a:ext cx="3620991" cy="1169879"/>
            <a:chOff x="5782357" y="1305195"/>
            <a:chExt cx="2463011" cy="1101053"/>
          </a:xfrm>
        </p:grpSpPr>
        <p:sp>
          <p:nvSpPr>
            <p:cNvPr id="83" name="圆角矩形 82"/>
            <p:cNvSpPr/>
            <p:nvPr/>
          </p:nvSpPr>
          <p:spPr>
            <a:xfrm>
              <a:off x="5782357" y="1305195"/>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65000"/>
                    <a:lumOff val="35000"/>
                  </a:schemeClr>
                </a:solidFill>
                <a:latin typeface="微软雅黑" panose="020B0503020204020204" charset="-122"/>
                <a:ea typeface="微软雅黑" panose="020B0503020204020204" charset="-122"/>
              </a:endParaRPr>
            </a:p>
          </p:txBody>
        </p:sp>
        <p:sp>
          <p:nvSpPr>
            <p:cNvPr id="86" name="TextBox 58"/>
            <p:cNvSpPr txBox="1"/>
            <p:nvPr/>
          </p:nvSpPr>
          <p:spPr>
            <a:xfrm>
              <a:off x="5999268" y="1402610"/>
              <a:ext cx="2070187" cy="860605"/>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此处添加详细文本描述，建议与标题相关并符合整体语言风格，语言描述尽量简洁生动。</a:t>
              </a:r>
            </a:p>
          </p:txBody>
        </p:sp>
      </p:grpSp>
      <p:grpSp>
        <p:nvGrpSpPr>
          <p:cNvPr id="87" name="组合 86"/>
          <p:cNvGrpSpPr/>
          <p:nvPr/>
        </p:nvGrpSpPr>
        <p:grpSpPr>
          <a:xfrm>
            <a:off x="7207266" y="4006016"/>
            <a:ext cx="3620991" cy="1169879"/>
            <a:chOff x="5782357" y="3002273"/>
            <a:chExt cx="2463011" cy="1101053"/>
          </a:xfrm>
        </p:grpSpPr>
        <p:sp>
          <p:nvSpPr>
            <p:cNvPr id="88" name="圆角矩形 87"/>
            <p:cNvSpPr/>
            <p:nvPr/>
          </p:nvSpPr>
          <p:spPr>
            <a:xfrm>
              <a:off x="5782357" y="3002273"/>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a:solidFill>
                  <a:schemeClr val="tx1">
                    <a:lumMod val="65000"/>
                    <a:lumOff val="35000"/>
                  </a:schemeClr>
                </a:solidFill>
                <a:latin typeface="微软雅黑" panose="020B0503020204020204" charset="-122"/>
                <a:ea typeface="微软雅黑" panose="020B0503020204020204" charset="-122"/>
              </a:endParaRPr>
            </a:p>
          </p:txBody>
        </p:sp>
        <p:sp>
          <p:nvSpPr>
            <p:cNvPr id="89" name="TextBox 59"/>
            <p:cNvSpPr txBox="1"/>
            <p:nvPr/>
          </p:nvSpPr>
          <p:spPr>
            <a:xfrm>
              <a:off x="6014842" y="3144246"/>
              <a:ext cx="2057276" cy="860605"/>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此处添加详细文本描述，建议与标题相关并符合整体语言风格，语言描述尽量简洁生动。</a:t>
              </a:r>
            </a:p>
          </p:txBody>
        </p:sp>
      </p:gr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500" fill="hold"/>
                                        <p:tgtEl>
                                          <p:spTgt spid="54"/>
                                        </p:tgtEl>
                                        <p:attrNameLst>
                                          <p:attrName>ppt_x</p:attrName>
                                        </p:attrNameLst>
                                      </p:cBhvr>
                                      <p:tavLst>
                                        <p:tav tm="0">
                                          <p:val>
                                            <p:strVal val="1+#ppt_w/2"/>
                                          </p:val>
                                        </p:tav>
                                        <p:tav tm="100000">
                                          <p:val>
                                            <p:strVal val="#ppt_x"/>
                                          </p:val>
                                        </p:tav>
                                      </p:tavLst>
                                    </p:anim>
                                    <p:anim calcmode="lin" valueType="num">
                                      <p:cBhvr additive="base">
                                        <p:cTn id="18" dur="500" fill="hold"/>
                                        <p:tgtEl>
                                          <p:spTgt spid="54"/>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0-#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1+#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fill="hold"/>
                                        <p:tgtEl>
                                          <p:spTgt spid="55"/>
                                        </p:tgtEl>
                                        <p:attrNameLst>
                                          <p:attrName>ppt_x</p:attrName>
                                        </p:attrNameLst>
                                      </p:cBhvr>
                                      <p:tavLst>
                                        <p:tav tm="0">
                                          <p:val>
                                            <p:strVal val="0-#ppt_w/2"/>
                                          </p:val>
                                        </p:tav>
                                        <p:tav tm="100000">
                                          <p:val>
                                            <p:strVal val="#ppt_x"/>
                                          </p:val>
                                        </p:tav>
                                      </p:tavLst>
                                    </p:anim>
                                    <p:anim calcmode="lin" valueType="num">
                                      <p:cBhvr additive="base">
                                        <p:cTn id="37" dur="500" fill="hold"/>
                                        <p:tgtEl>
                                          <p:spTgt spid="5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1+#ppt_w/2"/>
                                          </p:val>
                                        </p:tav>
                                        <p:tav tm="100000">
                                          <p:val>
                                            <p:strVal val="#ppt_x"/>
                                          </p:val>
                                        </p:tav>
                                      </p:tavLst>
                                    </p:anim>
                                    <p:anim calcmode="lin" valueType="num">
                                      <p:cBhvr additive="base">
                                        <p:cTn id="41" dur="500" fill="hold"/>
                                        <p:tgtEl>
                                          <p:spTgt spid="56"/>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200"/>
                                  </p:stCondLst>
                                  <p:childTnLst>
                                    <p:set>
                                      <p:cBhvr>
                                        <p:cTn id="43" dur="1" fill="hold">
                                          <p:stCondLst>
                                            <p:cond delay="0"/>
                                          </p:stCondLst>
                                        </p:cTn>
                                        <p:tgtEl>
                                          <p:spTgt spid="64"/>
                                        </p:tgtEl>
                                        <p:attrNameLst>
                                          <p:attrName>style.visibility</p:attrName>
                                        </p:attrNameLst>
                                      </p:cBhvr>
                                      <p:to>
                                        <p:strVal val="visible"/>
                                      </p:to>
                                    </p:set>
                                    <p:anim calcmode="lin" valueType="num">
                                      <p:cBhvr additive="base">
                                        <p:cTn id="44" dur="500" fill="hold"/>
                                        <p:tgtEl>
                                          <p:spTgt spid="64"/>
                                        </p:tgtEl>
                                        <p:attrNameLst>
                                          <p:attrName>ppt_x</p:attrName>
                                        </p:attrNameLst>
                                      </p:cBhvr>
                                      <p:tavLst>
                                        <p:tav tm="0">
                                          <p:val>
                                            <p:strVal val="0-#ppt_w/2"/>
                                          </p:val>
                                        </p:tav>
                                        <p:tav tm="100000">
                                          <p:val>
                                            <p:strVal val="#ppt_x"/>
                                          </p:val>
                                        </p:tav>
                                      </p:tavLst>
                                    </p:anim>
                                    <p:anim calcmode="lin" valueType="num">
                                      <p:cBhvr additive="base">
                                        <p:cTn id="45" dur="500" fill="hold"/>
                                        <p:tgtEl>
                                          <p:spTgt spid="64"/>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200"/>
                                  </p:stCondLst>
                                  <p:childTnLst>
                                    <p:set>
                                      <p:cBhvr>
                                        <p:cTn id="47" dur="1" fill="hold">
                                          <p:stCondLst>
                                            <p:cond delay="0"/>
                                          </p:stCondLst>
                                        </p:cTn>
                                        <p:tgtEl>
                                          <p:spTgt spid="87"/>
                                        </p:tgtEl>
                                        <p:attrNameLst>
                                          <p:attrName>style.visibility</p:attrName>
                                        </p:attrNameLst>
                                      </p:cBhvr>
                                      <p:to>
                                        <p:strVal val="visible"/>
                                      </p:to>
                                    </p:set>
                                    <p:anim calcmode="lin" valueType="num">
                                      <p:cBhvr additive="base">
                                        <p:cTn id="48" dur="500" fill="hold"/>
                                        <p:tgtEl>
                                          <p:spTgt spid="87"/>
                                        </p:tgtEl>
                                        <p:attrNameLst>
                                          <p:attrName>ppt_x</p:attrName>
                                        </p:attrNameLst>
                                      </p:cBhvr>
                                      <p:tavLst>
                                        <p:tav tm="0">
                                          <p:val>
                                            <p:strVal val="1+#ppt_w/2"/>
                                          </p:val>
                                        </p:tav>
                                        <p:tav tm="100000">
                                          <p:val>
                                            <p:strVal val="#ppt_x"/>
                                          </p:val>
                                        </p:tav>
                                      </p:tavLst>
                                    </p:anim>
                                    <p:anim calcmode="lin" valueType="num">
                                      <p:cBhvr additive="base">
                                        <p:cTn id="49"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4" grpId="0" bldLvl="0" animBg="1"/>
      <p:bldP spid="55" grpId="0" bldLvl="0" animBg="1"/>
      <p:bldP spid="56"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15" name="直接连接符 14"/>
          <p:cNvCxnSpPr/>
          <p:nvPr/>
        </p:nvCxnSpPr>
        <p:spPr>
          <a:xfrm>
            <a:off x="4934012" y="3283663"/>
            <a:ext cx="431472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934012" y="2492816"/>
            <a:ext cx="3535680" cy="808990"/>
          </a:xfrm>
          <a:prstGeom prst="rect">
            <a:avLst/>
          </a:prstGeom>
        </p:spPr>
        <p:txBody>
          <a:bodyPr wrap="none" lIns="91440" tIns="45720" rIns="91440" bIns="45720">
            <a:spAutoFit/>
          </a:bodyPr>
          <a:lstStyle/>
          <a:p>
            <a:pPr algn="l"/>
            <a:r>
              <a:rPr lang="zh-CN" altLang="en-US" sz="4400" b="1" dirty="0" smtClean="0">
                <a:solidFill>
                  <a:schemeClr val="accent2"/>
                </a:solidFill>
                <a:latin typeface="微软雅黑" panose="020B0503020204020204" charset="-122"/>
                <a:ea typeface="微软雅黑" panose="020B0503020204020204" charset="-122"/>
              </a:rPr>
              <a:t>此处添加标题</a:t>
            </a:r>
          </a:p>
        </p:txBody>
      </p:sp>
      <p:sp>
        <p:nvSpPr>
          <p:cNvPr id="18" name="矩形 17"/>
          <p:cNvSpPr/>
          <p:nvPr/>
        </p:nvSpPr>
        <p:spPr>
          <a:xfrm>
            <a:off x="4981611" y="3469769"/>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19" name="矩形 18"/>
          <p:cNvSpPr/>
          <p:nvPr/>
        </p:nvSpPr>
        <p:spPr>
          <a:xfrm>
            <a:off x="7153311" y="34483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0" name="矩形 19"/>
          <p:cNvSpPr/>
          <p:nvPr/>
        </p:nvSpPr>
        <p:spPr>
          <a:xfrm>
            <a:off x="4981611" y="3887871"/>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1" name="矩形 20"/>
          <p:cNvSpPr/>
          <p:nvPr/>
        </p:nvSpPr>
        <p:spPr>
          <a:xfrm>
            <a:off x="7153311" y="38664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grpSp>
        <p:nvGrpSpPr>
          <p:cNvPr id="2" name="组合 1"/>
          <p:cNvGrpSpPr/>
          <p:nvPr/>
        </p:nvGrpSpPr>
        <p:grpSpPr>
          <a:xfrm>
            <a:off x="2453005" y="2172970"/>
            <a:ext cx="2449830" cy="2449830"/>
            <a:chOff x="2452184" y="2173124"/>
            <a:chExt cx="2449676" cy="2449676"/>
          </a:xfrm>
        </p:grpSpPr>
        <p:grpSp>
          <p:nvGrpSpPr>
            <p:cNvPr id="7" name="组合 6"/>
            <p:cNvGrpSpPr/>
            <p:nvPr/>
          </p:nvGrpSpPr>
          <p:grpSpPr>
            <a:xfrm>
              <a:off x="2452184" y="2173124"/>
              <a:ext cx="2449676" cy="2449676"/>
              <a:chOff x="2099081" y="2031187"/>
              <a:chExt cx="2739620" cy="2739620"/>
            </a:xfrm>
          </p:grpSpPr>
          <p:sp>
            <p:nvSpPr>
              <p:cNvPr id="4" name="椭圆 3"/>
              <p:cNvSpPr/>
              <p:nvPr/>
            </p:nvSpPr>
            <p:spPr>
              <a:xfrm>
                <a:off x="2099081" y="2031187"/>
                <a:ext cx="2739620" cy="2739620"/>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5" name="圆角矩形 4"/>
              <p:cNvSpPr/>
              <p:nvPr/>
            </p:nvSpPr>
            <p:spPr>
              <a:xfrm>
                <a:off x="2377216" y="2309322"/>
                <a:ext cx="2183348" cy="2183348"/>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9" name="椭圆 8"/>
            <p:cNvSpPr/>
            <p:nvPr/>
          </p:nvSpPr>
          <p:spPr>
            <a:xfrm>
              <a:off x="2938198" y="2659139"/>
              <a:ext cx="1477648" cy="1477646"/>
            </a:xfrm>
            <a:prstGeom prst="ellipse">
              <a:avLst/>
            </a:prstGeom>
            <a:blipFill rotWithShape="1">
              <a:blip r:embed="rId4" cstate="print"/>
              <a:stretch>
                <a:fillRect/>
              </a:stretch>
            </a:blipFill>
            <a:ln>
              <a:noFill/>
            </a:ln>
            <a:effectLst>
              <a:innerShdw blurRad="2032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a:p>
          </p:txBody>
        </p: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50" presetClass="entr" presetSubtype="0" decel="10000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1000" fill="hold"/>
                                        <p:tgtEl>
                                          <p:spTgt spid="18"/>
                                        </p:tgtEl>
                                        <p:attrNameLst>
                                          <p:attrName>ppt_w</p:attrName>
                                        </p:attrNameLst>
                                      </p:cBhvr>
                                      <p:tavLst>
                                        <p:tav tm="0">
                                          <p:val>
                                            <p:strVal val="#ppt_w+.3"/>
                                          </p:val>
                                        </p:tav>
                                        <p:tav tm="100000">
                                          <p:val>
                                            <p:strVal val="#ppt_w"/>
                                          </p:val>
                                        </p:tav>
                                      </p:tavLst>
                                    </p:anim>
                                    <p:anim calcmode="lin" valueType="num">
                                      <p:cBhvr>
                                        <p:cTn id="17" dur="1000" fill="hold"/>
                                        <p:tgtEl>
                                          <p:spTgt spid="18"/>
                                        </p:tgtEl>
                                        <p:attrNameLst>
                                          <p:attrName>ppt_h</p:attrName>
                                        </p:attrNameLst>
                                      </p:cBhvr>
                                      <p:tavLst>
                                        <p:tav tm="0">
                                          <p:val>
                                            <p:strVal val="#ppt_h"/>
                                          </p:val>
                                        </p:tav>
                                        <p:tav tm="100000">
                                          <p:val>
                                            <p:strVal val="#ppt_h"/>
                                          </p:val>
                                        </p:tav>
                                      </p:tavLst>
                                    </p:anim>
                                    <p:animEffect transition="in" filter="fade">
                                      <p:cBhvr>
                                        <p:cTn id="18" dur="1000"/>
                                        <p:tgtEl>
                                          <p:spTgt spid="18"/>
                                        </p:tgtEl>
                                      </p:cBhvr>
                                    </p:animEffect>
                                  </p:childTnLst>
                                </p:cTn>
                              </p:par>
                              <p:par>
                                <p:cTn id="19" presetID="50" presetClass="entr" presetSubtype="0" decel="100000" fill="hold" grpId="0" nodeType="withEffect">
                                  <p:stCondLst>
                                    <p:cond delay="25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strVal val="#ppt_w+.3"/>
                                          </p:val>
                                        </p:tav>
                                        <p:tav tm="100000">
                                          <p:val>
                                            <p:strVal val="#ppt_w"/>
                                          </p:val>
                                        </p:tav>
                                      </p:tavLst>
                                    </p:anim>
                                    <p:anim calcmode="lin" valueType="num">
                                      <p:cBhvr>
                                        <p:cTn id="22" dur="1000" fill="hold"/>
                                        <p:tgtEl>
                                          <p:spTgt spid="19"/>
                                        </p:tgtEl>
                                        <p:attrNameLst>
                                          <p:attrName>ppt_h</p:attrName>
                                        </p:attrNameLst>
                                      </p:cBhvr>
                                      <p:tavLst>
                                        <p:tav tm="0">
                                          <p:val>
                                            <p:strVal val="#ppt_h"/>
                                          </p:val>
                                        </p:tav>
                                        <p:tav tm="100000">
                                          <p:val>
                                            <p:strVal val="#ppt_h"/>
                                          </p:val>
                                        </p:tav>
                                      </p:tavLst>
                                    </p:anim>
                                    <p:animEffect transition="in" filter="fade">
                                      <p:cBhvr>
                                        <p:cTn id="23" dur="1000"/>
                                        <p:tgtEl>
                                          <p:spTgt spid="19"/>
                                        </p:tgtEl>
                                      </p:cBhvr>
                                    </p:animEffect>
                                  </p:childTnLst>
                                </p:cTn>
                              </p:par>
                              <p:par>
                                <p:cTn id="24" presetID="50" presetClass="entr" presetSubtype="0" decel="100000" fill="hold" grpId="0" nodeType="withEffect">
                                  <p:stCondLst>
                                    <p:cond delay="550"/>
                                  </p:stCondLst>
                                  <p:childTnLst>
                                    <p:set>
                                      <p:cBhvr>
                                        <p:cTn id="25" dur="1" fill="hold">
                                          <p:stCondLst>
                                            <p:cond delay="0"/>
                                          </p:stCondLst>
                                        </p:cTn>
                                        <p:tgtEl>
                                          <p:spTgt spid="20"/>
                                        </p:tgtEl>
                                        <p:attrNameLst>
                                          <p:attrName>style.visibility</p:attrName>
                                        </p:attrNameLst>
                                      </p:cBhvr>
                                      <p:to>
                                        <p:strVal val="visible"/>
                                      </p:to>
                                    </p:set>
                                    <p:anim calcmode="lin" valueType="num">
                                      <p:cBhvr>
                                        <p:cTn id="26" dur="1000" fill="hold"/>
                                        <p:tgtEl>
                                          <p:spTgt spid="20"/>
                                        </p:tgtEl>
                                        <p:attrNameLst>
                                          <p:attrName>ppt_w</p:attrName>
                                        </p:attrNameLst>
                                      </p:cBhvr>
                                      <p:tavLst>
                                        <p:tav tm="0">
                                          <p:val>
                                            <p:strVal val="#ppt_w+.3"/>
                                          </p:val>
                                        </p:tav>
                                        <p:tav tm="100000">
                                          <p:val>
                                            <p:strVal val="#ppt_w"/>
                                          </p:val>
                                        </p:tav>
                                      </p:tavLst>
                                    </p:anim>
                                    <p:anim calcmode="lin" valueType="num">
                                      <p:cBhvr>
                                        <p:cTn id="27" dur="1000" fill="hold"/>
                                        <p:tgtEl>
                                          <p:spTgt spid="20"/>
                                        </p:tgtEl>
                                        <p:attrNameLst>
                                          <p:attrName>ppt_h</p:attrName>
                                        </p:attrNameLst>
                                      </p:cBhvr>
                                      <p:tavLst>
                                        <p:tav tm="0">
                                          <p:val>
                                            <p:strVal val="#ppt_h"/>
                                          </p:val>
                                        </p:tav>
                                        <p:tav tm="100000">
                                          <p:val>
                                            <p:strVal val="#ppt_h"/>
                                          </p:val>
                                        </p:tav>
                                      </p:tavLst>
                                    </p:anim>
                                    <p:animEffect transition="in" filter="fade">
                                      <p:cBhvr>
                                        <p:cTn id="28" dur="1000"/>
                                        <p:tgtEl>
                                          <p:spTgt spid="20"/>
                                        </p:tgtEl>
                                      </p:cBhvr>
                                    </p:animEffect>
                                  </p:childTnLst>
                                </p:cTn>
                              </p:par>
                              <p:par>
                                <p:cTn id="29" presetID="50" presetClass="entr" presetSubtype="0" decel="100000" fill="hold" grpId="0" nodeType="withEffect">
                                  <p:stCondLst>
                                    <p:cond delay="85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strVal val="#ppt_w+.3"/>
                                          </p:val>
                                        </p:tav>
                                        <p:tav tm="100000">
                                          <p:val>
                                            <p:strVal val="#ppt_w"/>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animEffect transition="in" filter="fade">
                                      <p:cBhvr>
                                        <p:cTn id="3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椭圆 3"/>
          <p:cNvSpPr>
            <a:spLocks noChangeArrowheads="1"/>
          </p:cNvSpPr>
          <p:nvPr/>
        </p:nvSpPr>
        <p:spPr bwMode="auto">
          <a:xfrm>
            <a:off x="2826499" y="2691985"/>
            <a:ext cx="2576757" cy="2577503"/>
          </a:xfrm>
          <a:prstGeom prst="ellipse">
            <a:avLst/>
          </a:prstGeom>
          <a:gradFill>
            <a:gsLst>
              <a:gs pos="0">
                <a:schemeClr val="bg1">
                  <a:lumMod val="75000"/>
                </a:schemeClr>
              </a:gs>
              <a:gs pos="100000">
                <a:schemeClr val="bg1"/>
              </a:gs>
            </a:gsLst>
            <a:lin ang="5400000" scaled="0"/>
          </a:gradFill>
          <a:ln w="25400">
            <a:gradFill>
              <a:gsLst>
                <a:gs pos="0">
                  <a:schemeClr val="bg1"/>
                </a:gs>
                <a:gs pos="100000">
                  <a:schemeClr val="bg1">
                    <a:lumMod val="75000"/>
                  </a:schemeClr>
                </a:gs>
              </a:gsLst>
              <a:lin ang="5400000" scaled="0"/>
            </a:gradFill>
          </a:ln>
          <a:effectLst>
            <a:outerShdw blurRad="228600" dist="228600" dir="5400000" algn="t" rotWithShape="0">
              <a:prstClr val="black">
                <a:alpha val="30000"/>
              </a:prstClr>
            </a:outerShdw>
          </a:effec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4" name="椭圆 3"/>
          <p:cNvSpPr>
            <a:spLocks noChangeArrowheads="1"/>
          </p:cNvSpPr>
          <p:nvPr/>
        </p:nvSpPr>
        <p:spPr bwMode="auto">
          <a:xfrm>
            <a:off x="2569458" y="2436457"/>
            <a:ext cx="3090840" cy="3091735"/>
          </a:xfrm>
          <a:prstGeom prst="ellipse">
            <a:avLst/>
          </a:prstGeom>
          <a:noFill/>
          <a:ln w="25400" cap="flat" cmpd="sng">
            <a:solidFill>
              <a:schemeClr val="accent4"/>
            </a:solidFill>
            <a:bevel/>
          </a:ln>
          <a:extLst>
            <a:ext uri="{909E8E84-426E-40DD-AFC4-6F175D3DCCD1}">
              <a14:hiddenFill xmlns:a14="http://schemas.microsoft.com/office/drawing/2010/main" xmlns="">
                <a:solidFill>
                  <a:srgbClr val="FFFFFF"/>
                </a:solidFill>
              </a14:hiddenFill>
            </a:ext>
          </a:ex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5" name="椭圆 4"/>
          <p:cNvSpPr>
            <a:spLocks noChangeArrowheads="1"/>
          </p:cNvSpPr>
          <p:nvPr/>
        </p:nvSpPr>
        <p:spPr bwMode="auto">
          <a:xfrm>
            <a:off x="2353670" y="2219017"/>
            <a:ext cx="3522416" cy="3523435"/>
          </a:xfrm>
          <a:prstGeom prst="ellipse">
            <a:avLst/>
          </a:prstGeom>
          <a:noFill/>
          <a:ln w="25400" cap="flat" cmpd="sng">
            <a:solidFill>
              <a:schemeClr val="accent4"/>
            </a:solidFill>
            <a:bevel/>
          </a:ln>
          <a:extLst>
            <a:ext uri="{909E8E84-426E-40DD-AFC4-6F175D3DCCD1}">
              <a14:hiddenFill xmlns:a14="http://schemas.microsoft.com/office/drawing/2010/main" xmlns="">
                <a:solidFill>
                  <a:srgbClr val="FFFFFF"/>
                </a:solidFill>
              </a14:hiddenFill>
            </a:ext>
          </a:ex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6" name="椭圆 10"/>
          <p:cNvSpPr>
            <a:spLocks noChangeArrowheads="1"/>
          </p:cNvSpPr>
          <p:nvPr/>
        </p:nvSpPr>
        <p:spPr bwMode="auto">
          <a:xfrm>
            <a:off x="9691380" y="1798343"/>
            <a:ext cx="783817" cy="78404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107950" dist="12700" dir="5400000" algn="ctr">
              <a:srgbClr val="000000"/>
            </a:outerShdw>
          </a:effec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7" name="椭圆 11"/>
          <p:cNvSpPr>
            <a:spLocks noChangeArrowheads="1"/>
          </p:cNvSpPr>
          <p:nvPr/>
        </p:nvSpPr>
        <p:spPr bwMode="auto">
          <a:xfrm>
            <a:off x="9691380" y="3030055"/>
            <a:ext cx="783817" cy="784044"/>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107950" dist="12700" dir="5400000" algn="ctr">
              <a:srgbClr val="000000"/>
            </a:outerShdw>
          </a:effec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8" name="椭圆 12"/>
          <p:cNvSpPr>
            <a:spLocks noChangeArrowheads="1"/>
          </p:cNvSpPr>
          <p:nvPr/>
        </p:nvSpPr>
        <p:spPr bwMode="auto">
          <a:xfrm>
            <a:off x="9691380" y="4181917"/>
            <a:ext cx="783817" cy="784044"/>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107950" dist="12700" dir="5400000" algn="ctr">
              <a:srgbClr val="000000"/>
            </a:outerShdw>
          </a:effec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9" name="椭圆 13"/>
          <p:cNvSpPr>
            <a:spLocks noChangeArrowheads="1"/>
          </p:cNvSpPr>
          <p:nvPr/>
        </p:nvSpPr>
        <p:spPr bwMode="auto">
          <a:xfrm>
            <a:off x="9691380" y="5333779"/>
            <a:ext cx="783817" cy="78404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107950" dist="12700" dir="5400000" algn="ctr">
              <a:srgbClr val="000000"/>
            </a:outerShdw>
          </a:effectLst>
        </p:spPr>
        <p:txBody>
          <a:bodyPr lIns="91390" tIns="45696" rIns="91390" bIns="45696"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10" name="Freeform 145"/>
          <p:cNvSpPr>
            <a:spLocks noEditPoints="1" noChangeArrowheads="1"/>
          </p:cNvSpPr>
          <p:nvPr/>
        </p:nvSpPr>
        <p:spPr bwMode="auto">
          <a:xfrm>
            <a:off x="9859562" y="4388245"/>
            <a:ext cx="476003" cy="441223"/>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lIns="91390" tIns="45696" rIns="91390" bIns="45696"/>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11" name="Group 32"/>
          <p:cNvGrpSpPr/>
          <p:nvPr/>
        </p:nvGrpSpPr>
        <p:grpSpPr bwMode="auto">
          <a:xfrm>
            <a:off x="9951595" y="1971341"/>
            <a:ext cx="263388" cy="477727"/>
            <a:chOff x="0" y="0"/>
            <a:chExt cx="409575" cy="742950"/>
          </a:xfrm>
        </p:grpSpPr>
        <p:sp>
          <p:nvSpPr>
            <p:cNvPr id="1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1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grpSp>
      <p:sp>
        <p:nvSpPr>
          <p:cNvPr id="14" name="Freeform 755"/>
          <p:cNvSpPr>
            <a:spLocks noChangeArrowheads="1"/>
          </p:cNvSpPr>
          <p:nvPr/>
        </p:nvSpPr>
        <p:spPr bwMode="auto">
          <a:xfrm>
            <a:off x="9970635" y="5475032"/>
            <a:ext cx="242761" cy="474552"/>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lIns="91390" tIns="45696" rIns="91390" bIns="45696"/>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15" name="Group 36"/>
          <p:cNvGrpSpPr/>
          <p:nvPr/>
        </p:nvGrpSpPr>
        <p:grpSpPr bwMode="auto">
          <a:xfrm>
            <a:off x="9854803" y="3247492"/>
            <a:ext cx="476003" cy="444397"/>
            <a:chOff x="0" y="0"/>
            <a:chExt cx="739775" cy="690562"/>
          </a:xfrm>
        </p:grpSpPr>
        <p:sp>
          <p:nvSpPr>
            <p:cNvPr id="1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1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18"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19"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20"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21"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22"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sp>
          <p:nvSpPr>
            <p:cNvPr id="23"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xmlns="" w="9525">
                  <a:solidFill>
                    <a:srgbClr val="000000"/>
                  </a:solidFill>
                  <a:bevel/>
                </a14:hiddenLine>
              </a:ext>
            </a:extLst>
          </p:spPr>
          <p:txBody>
            <a:bodyPr/>
            <a:lstStyle/>
            <a:p>
              <a:endParaRPr lang="zh-CN" altLang="zh-CN" sz="1865">
                <a:solidFill>
                  <a:schemeClr val="tx1">
                    <a:lumMod val="65000"/>
                    <a:lumOff val="35000"/>
                  </a:schemeClr>
                </a:solidFill>
                <a:latin typeface="微软雅黑" panose="020B0503020204020204" charset="-122"/>
                <a:ea typeface="微软雅黑" panose="020B0503020204020204" charset="-122"/>
                <a:sym typeface="宋体" panose="02010600030101010101" pitchFamily="2" charset="-122"/>
              </a:endParaRPr>
            </a:p>
          </p:txBody>
        </p:sp>
      </p:grpSp>
      <p:sp>
        <p:nvSpPr>
          <p:cNvPr id="24" name="矩形 23"/>
          <p:cNvSpPr>
            <a:spLocks noChangeArrowheads="1"/>
          </p:cNvSpPr>
          <p:nvPr/>
        </p:nvSpPr>
        <p:spPr bwMode="auto">
          <a:xfrm>
            <a:off x="6523023" y="1796843"/>
            <a:ext cx="3091187" cy="8388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0" tIns="45696" rIns="91390" bIns="45696">
            <a:spAutoFit/>
          </a:bodyPr>
          <a:lstStyle/>
          <a:p>
            <a:pPr algn="r"/>
            <a:r>
              <a:rPr lang="zh-CN" altLang="en-US" sz="1600" dirty="0">
                <a:solidFill>
                  <a:schemeClr val="tx1">
                    <a:lumMod val="65000"/>
                    <a:lumOff val="35000"/>
                  </a:schemeClr>
                </a:solidFill>
                <a:latin typeface="微软雅黑" panose="020B0503020204020204" charset="-122"/>
                <a:ea typeface="微软雅黑" panose="020B0503020204020204" charset="-122"/>
              </a:rPr>
              <a:t>请在此处输入您的文本或者复制您的文本粘贴到此处，请在此处输入您的文本或者复制</a:t>
            </a:r>
            <a:endParaRPr lang="zh-CN" altLang="en-US" sz="2400" dirty="0">
              <a:solidFill>
                <a:schemeClr val="tx1">
                  <a:lumMod val="65000"/>
                  <a:lumOff val="35000"/>
                </a:schemeClr>
              </a:solidFill>
              <a:latin typeface="微软雅黑" panose="020B0503020204020204" charset="-122"/>
              <a:ea typeface="微软雅黑" panose="020B0503020204020204" charset="-122"/>
            </a:endParaRPr>
          </a:p>
        </p:txBody>
      </p:sp>
      <p:sp>
        <p:nvSpPr>
          <p:cNvPr id="25" name="矩形 24"/>
          <p:cNvSpPr>
            <a:spLocks noChangeArrowheads="1"/>
          </p:cNvSpPr>
          <p:nvPr/>
        </p:nvSpPr>
        <p:spPr bwMode="auto">
          <a:xfrm>
            <a:off x="6523023" y="2990367"/>
            <a:ext cx="3091187" cy="8388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0" tIns="45696" rIns="91390" bIns="45696">
            <a:spAutoFit/>
          </a:bodyPr>
          <a:lstStyle/>
          <a:p>
            <a:pPr algn="r"/>
            <a:r>
              <a:rPr lang="zh-CN" altLang="en-US" sz="1600" dirty="0">
                <a:solidFill>
                  <a:schemeClr val="tx1">
                    <a:lumMod val="65000"/>
                    <a:lumOff val="35000"/>
                  </a:schemeClr>
                </a:solidFill>
                <a:latin typeface="微软雅黑" panose="020B0503020204020204" charset="-122"/>
                <a:ea typeface="微软雅黑" panose="020B0503020204020204" charset="-122"/>
              </a:rPr>
              <a:t>在此处输入您的文本或者复制您的文本粘贴到此处，请在此处输入您的文本或者复制</a:t>
            </a:r>
          </a:p>
        </p:txBody>
      </p:sp>
      <p:sp>
        <p:nvSpPr>
          <p:cNvPr id="26" name="矩形 25"/>
          <p:cNvSpPr>
            <a:spLocks noChangeArrowheads="1"/>
          </p:cNvSpPr>
          <p:nvPr/>
        </p:nvSpPr>
        <p:spPr bwMode="auto">
          <a:xfrm>
            <a:off x="6523023" y="4171193"/>
            <a:ext cx="3091187" cy="8388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0" tIns="45696" rIns="91390" bIns="45696">
            <a:spAutoFit/>
          </a:bodyPr>
          <a:lstStyle/>
          <a:p>
            <a:pPr algn="r"/>
            <a:r>
              <a:rPr lang="zh-CN" altLang="en-US" sz="1600" dirty="0">
                <a:solidFill>
                  <a:schemeClr val="tx1">
                    <a:lumMod val="65000"/>
                    <a:lumOff val="35000"/>
                  </a:schemeClr>
                </a:solidFill>
                <a:latin typeface="微软雅黑" panose="020B0503020204020204" charset="-122"/>
                <a:ea typeface="微软雅黑" panose="020B0503020204020204" charset="-122"/>
              </a:rPr>
              <a:t>在此处输入您的文本或者复制您的文本粘贴到此处，请在此处输入您的文本或者复制</a:t>
            </a:r>
          </a:p>
        </p:txBody>
      </p:sp>
      <p:sp>
        <p:nvSpPr>
          <p:cNvPr id="27" name="矩形 26"/>
          <p:cNvSpPr>
            <a:spLocks noChangeArrowheads="1"/>
          </p:cNvSpPr>
          <p:nvPr/>
        </p:nvSpPr>
        <p:spPr bwMode="auto">
          <a:xfrm>
            <a:off x="6523023" y="5299645"/>
            <a:ext cx="3091187" cy="8388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0" tIns="45696" rIns="91390" bIns="45696">
            <a:spAutoFit/>
          </a:bodyPr>
          <a:lstStyle/>
          <a:p>
            <a:pPr algn="r"/>
            <a:r>
              <a:rPr lang="zh-CN" altLang="en-US" sz="1600" dirty="0">
                <a:solidFill>
                  <a:schemeClr val="tx1">
                    <a:lumMod val="65000"/>
                    <a:lumOff val="35000"/>
                  </a:schemeClr>
                </a:solidFill>
                <a:latin typeface="微软雅黑" panose="020B0503020204020204" charset="-122"/>
                <a:ea typeface="微软雅黑" panose="020B0503020204020204" charset="-122"/>
              </a:rPr>
              <a:t>在此处输入您的文本或者复制您的文本粘贴到此处，请在此处输入您的文本或者复制</a:t>
            </a:r>
          </a:p>
        </p:txBody>
      </p:sp>
      <p:sp>
        <p:nvSpPr>
          <p:cNvPr id="28" name="TextBox 27"/>
          <p:cNvSpPr txBox="1"/>
          <p:nvPr/>
        </p:nvSpPr>
        <p:spPr>
          <a:xfrm>
            <a:off x="3557533" y="3190195"/>
            <a:ext cx="1299210" cy="1478280"/>
          </a:xfrm>
          <a:prstGeom prst="rect">
            <a:avLst/>
          </a:prstGeom>
          <a:noFill/>
        </p:spPr>
        <p:txBody>
          <a:bodyPr wrap="none" lIns="91390" tIns="45696" rIns="91390" bIns="45696" rtlCol="0">
            <a:spAutoFit/>
          </a:bodyPr>
          <a:lstStyle/>
          <a:p>
            <a:pPr algn="ctr"/>
            <a:r>
              <a:rPr lang="zh-CN" altLang="en-US" sz="4400" dirty="0">
                <a:solidFill>
                  <a:schemeClr val="tx1">
                    <a:lumMod val="65000"/>
                    <a:lumOff val="35000"/>
                  </a:schemeClr>
                </a:solidFill>
                <a:latin typeface="微软雅黑" panose="020B0503020204020204" charset="-122"/>
                <a:ea typeface="微软雅黑" panose="020B0503020204020204" charset="-122"/>
              </a:rPr>
              <a:t>输入</a:t>
            </a:r>
            <a:endParaRPr lang="en-US" altLang="zh-CN" sz="4400" dirty="0">
              <a:solidFill>
                <a:schemeClr val="tx1">
                  <a:lumMod val="65000"/>
                  <a:lumOff val="35000"/>
                </a:schemeClr>
              </a:solidFill>
              <a:latin typeface="微软雅黑" panose="020B0503020204020204" charset="-122"/>
              <a:ea typeface="微软雅黑" panose="020B0503020204020204" charset="-122"/>
            </a:endParaRPr>
          </a:p>
          <a:p>
            <a:pPr algn="ctr"/>
            <a:r>
              <a:rPr lang="zh-CN" altLang="en-US" sz="4400" dirty="0">
                <a:solidFill>
                  <a:schemeClr val="tx1">
                    <a:lumMod val="65000"/>
                    <a:lumOff val="35000"/>
                  </a:schemeClr>
                </a:solidFill>
                <a:latin typeface="微软雅黑" panose="020B0503020204020204" charset="-122"/>
                <a:ea typeface="微软雅黑" panose="020B0503020204020204" charset="-122"/>
              </a:rPr>
              <a:t>标题</a:t>
            </a:r>
          </a:p>
        </p:txBody>
      </p:sp>
      <p:grpSp>
        <p:nvGrpSpPr>
          <p:cNvPr id="29" name="组合 28"/>
          <p:cNvGrpSpPr/>
          <p:nvPr/>
        </p:nvGrpSpPr>
        <p:grpSpPr>
          <a:xfrm>
            <a:off x="1776126" y="1604799"/>
            <a:ext cx="4699727" cy="4609033"/>
            <a:chOff x="1083121" y="1628006"/>
            <a:chExt cx="4702175" cy="4610100"/>
          </a:xfrm>
        </p:grpSpPr>
        <p:sp>
          <p:nvSpPr>
            <p:cNvPr id="30" name="椭圆 6"/>
            <p:cNvSpPr>
              <a:spLocks noChangeArrowheads="1"/>
            </p:cNvSpPr>
            <p:nvPr/>
          </p:nvSpPr>
          <p:spPr bwMode="auto">
            <a:xfrm>
              <a:off x="1083121" y="3318693"/>
              <a:ext cx="1373188" cy="1373188"/>
            </a:xfrm>
            <a:prstGeom prst="ellipse">
              <a:avLst/>
            </a:prstGeom>
            <a:gradFill>
              <a:gsLst>
                <a:gs pos="0">
                  <a:schemeClr val="accent1">
                    <a:lumMod val="75000"/>
                  </a:schemeClr>
                </a:gs>
                <a:gs pos="100000">
                  <a:schemeClr val="accent1"/>
                </a:gs>
              </a:gsLst>
              <a:lin ang="5400000" scaled="0"/>
            </a:gradFill>
            <a:ln w="25400" cap="flat" cmpd="sng">
              <a:gradFill>
                <a:gsLst>
                  <a:gs pos="0">
                    <a:schemeClr val="accent1">
                      <a:lumMod val="75000"/>
                    </a:schemeClr>
                  </a:gs>
                  <a:gs pos="100000">
                    <a:schemeClr val="accent1">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1" name="椭圆 7"/>
            <p:cNvSpPr>
              <a:spLocks noChangeArrowheads="1"/>
            </p:cNvSpPr>
            <p:nvPr/>
          </p:nvSpPr>
          <p:spPr bwMode="auto">
            <a:xfrm>
              <a:off x="2737296" y="1628006"/>
              <a:ext cx="1373188" cy="1373187"/>
            </a:xfrm>
            <a:prstGeom prst="ellipse">
              <a:avLst/>
            </a:prstGeom>
            <a:gradFill>
              <a:gsLst>
                <a:gs pos="0">
                  <a:schemeClr val="accent3">
                    <a:lumMod val="75000"/>
                  </a:schemeClr>
                </a:gs>
                <a:gs pos="100000">
                  <a:schemeClr val="accent3"/>
                </a:gs>
              </a:gsLst>
              <a:lin ang="5400000" scaled="1"/>
            </a:gradFill>
            <a:ln w="25400" cap="flat" cmpd="sng">
              <a:gradFill>
                <a:gsLst>
                  <a:gs pos="0">
                    <a:schemeClr val="accent3"/>
                  </a:gs>
                  <a:gs pos="100000">
                    <a:schemeClr val="accent3">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2" name="椭圆 8"/>
            <p:cNvSpPr>
              <a:spLocks noChangeArrowheads="1"/>
            </p:cNvSpPr>
            <p:nvPr/>
          </p:nvSpPr>
          <p:spPr bwMode="auto">
            <a:xfrm>
              <a:off x="4410521" y="3318693"/>
              <a:ext cx="1374775" cy="1373188"/>
            </a:xfrm>
            <a:prstGeom prst="ellipse">
              <a:avLst/>
            </a:prstGeom>
            <a:gradFill>
              <a:gsLst>
                <a:gs pos="0">
                  <a:schemeClr val="accent2">
                    <a:lumMod val="75000"/>
                  </a:schemeClr>
                </a:gs>
                <a:gs pos="100000">
                  <a:schemeClr val="accent2"/>
                </a:gs>
              </a:gsLst>
              <a:lin ang="5400000" scaled="0"/>
            </a:gradFill>
            <a:ln w="25400" cap="flat" cmpd="sng">
              <a:gradFill>
                <a:gsLst>
                  <a:gs pos="0">
                    <a:schemeClr val="accent2"/>
                  </a:gs>
                  <a:gs pos="100000">
                    <a:schemeClr val="accent2">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3" name="椭圆 9"/>
            <p:cNvSpPr>
              <a:spLocks noChangeArrowheads="1"/>
            </p:cNvSpPr>
            <p:nvPr/>
          </p:nvSpPr>
          <p:spPr bwMode="auto">
            <a:xfrm>
              <a:off x="2772221" y="4864918"/>
              <a:ext cx="1373188" cy="1373188"/>
            </a:xfrm>
            <a:prstGeom prst="ellipse">
              <a:avLst/>
            </a:prstGeom>
            <a:gradFill>
              <a:gsLst>
                <a:gs pos="0">
                  <a:schemeClr val="accent5">
                    <a:lumMod val="75000"/>
                  </a:schemeClr>
                </a:gs>
                <a:gs pos="100000">
                  <a:schemeClr val="accent5"/>
                </a:gs>
              </a:gsLst>
              <a:lin ang="5400000" scaled="0"/>
            </a:gradFill>
            <a:ln w="25400" cap="flat" cmpd="sng">
              <a:gradFill>
                <a:gsLst>
                  <a:gs pos="0">
                    <a:schemeClr val="accent5"/>
                  </a:gs>
                  <a:gs pos="100000">
                    <a:schemeClr val="accent5">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1865">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4" name="矩形 33"/>
            <p:cNvSpPr>
              <a:spLocks noChangeArrowheads="1"/>
            </p:cNvSpPr>
            <p:nvPr/>
          </p:nvSpPr>
          <p:spPr bwMode="auto">
            <a:xfrm>
              <a:off x="1398155" y="3616139"/>
              <a:ext cx="726818" cy="76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添加</a:t>
              </a:r>
            </a:p>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标题</a:t>
              </a:r>
            </a:p>
          </p:txBody>
        </p:sp>
        <p:sp>
          <p:nvSpPr>
            <p:cNvPr id="35" name="矩形 34"/>
            <p:cNvSpPr>
              <a:spLocks noChangeArrowheads="1"/>
            </p:cNvSpPr>
            <p:nvPr/>
          </p:nvSpPr>
          <p:spPr bwMode="auto">
            <a:xfrm>
              <a:off x="4545236" y="3616139"/>
              <a:ext cx="1191582" cy="76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添加</a:t>
              </a:r>
            </a:p>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标题</a:t>
              </a:r>
            </a:p>
          </p:txBody>
        </p:sp>
        <p:sp>
          <p:nvSpPr>
            <p:cNvPr id="36" name="矩形 35"/>
            <p:cNvSpPr>
              <a:spLocks noChangeArrowheads="1"/>
            </p:cNvSpPr>
            <p:nvPr/>
          </p:nvSpPr>
          <p:spPr bwMode="auto">
            <a:xfrm>
              <a:off x="2858815" y="1962537"/>
              <a:ext cx="1108389" cy="76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添加</a:t>
              </a:r>
            </a:p>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标题</a:t>
              </a:r>
            </a:p>
          </p:txBody>
        </p:sp>
        <p:sp>
          <p:nvSpPr>
            <p:cNvPr id="37" name="矩形 36"/>
            <p:cNvSpPr>
              <a:spLocks noChangeArrowheads="1"/>
            </p:cNvSpPr>
            <p:nvPr/>
          </p:nvSpPr>
          <p:spPr bwMode="auto">
            <a:xfrm>
              <a:off x="3095404" y="5162365"/>
              <a:ext cx="726818" cy="76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添加</a:t>
              </a:r>
            </a:p>
            <a:p>
              <a:pPr algn="ctr"/>
              <a:r>
                <a:rPr lang="zh-CN" altLang="en-US" sz="2135" dirty="0" smtClean="0">
                  <a:solidFill>
                    <a:schemeClr val="bg1"/>
                  </a:solidFill>
                  <a:latin typeface="微软雅黑" panose="020B0503020204020204" charset="-122"/>
                  <a:ea typeface="微软雅黑" panose="020B0503020204020204" charset="-122"/>
                  <a:sym typeface="宋体" panose="02010600030101010101" pitchFamily="2" charset="-122"/>
                </a:rPr>
                <a:t>标题</a:t>
              </a:r>
            </a:p>
          </p:txBody>
        </p:sp>
      </p:grpSp>
      <p:cxnSp>
        <p:nvCxnSpPr>
          <p:cNvPr id="38" name="直接连接符 3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Effect transition="in" filter="fade">
                                      <p:cBhvr>
                                        <p:cTn id="21" dur="1000"/>
                                        <p:tgtEl>
                                          <p:spTgt spid="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Effect transition="in" filter="fade">
                                      <p:cBhvr>
                                        <p:cTn id="27" dur="1000"/>
                                        <p:tgtEl>
                                          <p:spTgt spid="5"/>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Effect transition="in" filter="fade">
                                      <p:cBhvr>
                                        <p:cTn id="33" dur="1000"/>
                                        <p:tgtEl>
                                          <p:spTgt spid="29"/>
                                        </p:tgtEl>
                                      </p:cBhvr>
                                    </p:animEffect>
                                  </p:childTnLst>
                                </p:cTn>
                              </p:par>
                            </p:childTnLst>
                          </p:cTn>
                        </p:par>
                        <p:par>
                          <p:cTn id="34" fill="hold">
                            <p:stCondLst>
                              <p:cond delay="4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1+#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childTnLst>
                          </p:cTn>
                        </p:par>
                        <p:par>
                          <p:cTn id="67" fill="hold">
                            <p:stCondLst>
                              <p:cond delay="45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anim calcmode="lin" valueType="num">
                                      <p:cBhvr>
                                        <p:cTn id="71" dur="500" fill="hold"/>
                                        <p:tgtEl>
                                          <p:spTgt spid="24"/>
                                        </p:tgtEl>
                                        <p:attrNameLst>
                                          <p:attrName>ppt_x</p:attrName>
                                        </p:attrNameLst>
                                      </p:cBhvr>
                                      <p:tavLst>
                                        <p:tav tm="0">
                                          <p:val>
                                            <p:strVal val="#ppt_x"/>
                                          </p:val>
                                        </p:tav>
                                        <p:tav tm="100000">
                                          <p:val>
                                            <p:strVal val="#ppt_x"/>
                                          </p:val>
                                        </p:tav>
                                      </p:tavLst>
                                    </p:anim>
                                    <p:anim calcmode="lin" valueType="num">
                                      <p:cBhvr>
                                        <p:cTn id="72" dur="5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iterate type="lt">
                                    <p:tmPct val="10000"/>
                                  </p:iterate>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anim calcmode="lin" valueType="num">
                                      <p:cBhvr>
                                        <p:cTn id="76" dur="500" fill="hold"/>
                                        <p:tgtEl>
                                          <p:spTgt spid="25"/>
                                        </p:tgtEl>
                                        <p:attrNameLst>
                                          <p:attrName>ppt_x</p:attrName>
                                        </p:attrNameLst>
                                      </p:cBhvr>
                                      <p:tavLst>
                                        <p:tav tm="0">
                                          <p:val>
                                            <p:strVal val="#ppt_x"/>
                                          </p:val>
                                        </p:tav>
                                        <p:tav tm="100000">
                                          <p:val>
                                            <p:strVal val="#ppt_x"/>
                                          </p:val>
                                        </p:tav>
                                      </p:tavLst>
                                    </p:anim>
                                    <p:anim calcmode="lin" valueType="num">
                                      <p:cBhvr>
                                        <p:cTn id="77" dur="500" fill="hold"/>
                                        <p:tgtEl>
                                          <p:spTgt spid="2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iterate type="lt">
                                    <p:tmPct val="10000"/>
                                  </p:iterate>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anim calcmode="lin" valueType="num">
                                      <p:cBhvr>
                                        <p:cTn id="81" dur="500" fill="hold"/>
                                        <p:tgtEl>
                                          <p:spTgt spid="26"/>
                                        </p:tgtEl>
                                        <p:attrNameLst>
                                          <p:attrName>ppt_x</p:attrName>
                                        </p:attrNameLst>
                                      </p:cBhvr>
                                      <p:tavLst>
                                        <p:tav tm="0">
                                          <p:val>
                                            <p:strVal val="#ppt_x"/>
                                          </p:val>
                                        </p:tav>
                                        <p:tav tm="100000">
                                          <p:val>
                                            <p:strVal val="#ppt_x"/>
                                          </p:val>
                                        </p:tav>
                                      </p:tavLst>
                                    </p:anim>
                                    <p:anim calcmode="lin" valueType="num">
                                      <p:cBhvr>
                                        <p:cTn id="82" dur="500" fill="hold"/>
                                        <p:tgtEl>
                                          <p:spTgt spid="2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iterate type="lt">
                                    <p:tmPct val="10000"/>
                                  </p:iterate>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anim calcmode="lin" valueType="num">
                                      <p:cBhvr>
                                        <p:cTn id="86" dur="500" fill="hold"/>
                                        <p:tgtEl>
                                          <p:spTgt spid="27"/>
                                        </p:tgtEl>
                                        <p:attrNameLst>
                                          <p:attrName>ppt_x</p:attrName>
                                        </p:attrNameLst>
                                      </p:cBhvr>
                                      <p:tavLst>
                                        <p:tav tm="0">
                                          <p:val>
                                            <p:strVal val="#ppt_x"/>
                                          </p:val>
                                        </p:tav>
                                        <p:tav tm="100000">
                                          <p:val>
                                            <p:strVal val="#ppt_x"/>
                                          </p:val>
                                        </p:tav>
                                      </p:tavLst>
                                    </p:anim>
                                    <p:anim calcmode="lin" valueType="num">
                                      <p:cBhvr>
                                        <p:cTn id="87"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4" grpId="0" bldLvl="0" animBg="1"/>
      <p:bldP spid="24" grpId="0"/>
      <p:bldP spid="25" grpId="0"/>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十字箭头 2"/>
          <p:cNvSpPr/>
          <p:nvPr/>
        </p:nvSpPr>
        <p:spPr>
          <a:xfrm>
            <a:off x="4184727" y="1830661"/>
            <a:ext cx="3823759" cy="3823759"/>
          </a:xfrm>
          <a:prstGeom prst="quadArrow">
            <a:avLst>
              <a:gd name="adj1" fmla="val 2000"/>
              <a:gd name="adj2" fmla="val 4000"/>
              <a:gd name="adj3" fmla="val 5000"/>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 name="组合 3"/>
          <p:cNvGrpSpPr/>
          <p:nvPr/>
        </p:nvGrpSpPr>
        <p:grpSpPr>
          <a:xfrm>
            <a:off x="4433272" y="2079207"/>
            <a:ext cx="1529503" cy="1529503"/>
            <a:chOff x="4432666" y="1953520"/>
            <a:chExt cx="1529503" cy="1529503"/>
          </a:xfrm>
        </p:grpSpPr>
        <p:sp>
          <p:nvSpPr>
            <p:cNvPr id="5" name="任意多边形 4"/>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233170">
                <a:lnSpc>
                  <a:spcPct val="90000"/>
                </a:lnSpc>
                <a:spcBef>
                  <a:spcPct val="0"/>
                </a:spcBef>
                <a:spcAft>
                  <a:spcPct val="35000"/>
                </a:spcAft>
              </a:pPr>
              <a:endParaRPr lang="zh-CN" altLang="en-US" sz="3735" dirty="0">
                <a:solidFill>
                  <a:schemeClr val="tx1">
                    <a:lumMod val="65000"/>
                    <a:lumOff val="35000"/>
                  </a:schemeClr>
                </a:solidFill>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95114" y="2315966"/>
              <a:ext cx="804605" cy="804605"/>
            </a:xfrm>
            <a:prstGeom prst="rect">
              <a:avLst/>
            </a:prstGeom>
          </p:spPr>
        </p:pic>
      </p:grpSp>
      <p:grpSp>
        <p:nvGrpSpPr>
          <p:cNvPr id="7" name="组合 6"/>
          <p:cNvGrpSpPr/>
          <p:nvPr/>
        </p:nvGrpSpPr>
        <p:grpSpPr>
          <a:xfrm>
            <a:off x="4433272" y="3876372"/>
            <a:ext cx="1529503" cy="1529503"/>
            <a:chOff x="4432666" y="3750686"/>
            <a:chExt cx="1529503" cy="1529503"/>
          </a:xfrm>
        </p:grpSpPr>
        <p:sp>
          <p:nvSpPr>
            <p:cNvPr id="8" name="任意多边形 7"/>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233170">
                <a:lnSpc>
                  <a:spcPct val="90000"/>
                </a:lnSpc>
                <a:spcBef>
                  <a:spcPct val="0"/>
                </a:spcBef>
                <a:spcAft>
                  <a:spcPct val="35000"/>
                </a:spcAft>
              </a:pPr>
              <a:endParaRPr lang="zh-CN" altLang="en-US" sz="3735">
                <a:solidFill>
                  <a:schemeClr val="tx1">
                    <a:lumMod val="65000"/>
                    <a:lumOff val="35000"/>
                  </a:schemeClr>
                </a:solidFill>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24774" y="4043880"/>
              <a:ext cx="945284" cy="945284"/>
            </a:xfrm>
            <a:prstGeom prst="rect">
              <a:avLst/>
            </a:prstGeom>
          </p:spPr>
        </p:pic>
      </p:grpSp>
      <p:grpSp>
        <p:nvGrpSpPr>
          <p:cNvPr id="10" name="组合 9"/>
          <p:cNvGrpSpPr/>
          <p:nvPr/>
        </p:nvGrpSpPr>
        <p:grpSpPr>
          <a:xfrm>
            <a:off x="6230439" y="2079207"/>
            <a:ext cx="1529503" cy="1529503"/>
            <a:chOff x="6229832" y="1953520"/>
            <a:chExt cx="1529503" cy="1529503"/>
          </a:xfrm>
        </p:grpSpPr>
        <p:sp>
          <p:nvSpPr>
            <p:cNvPr id="11" name="任意多边形 10"/>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233170">
                <a:lnSpc>
                  <a:spcPct val="90000"/>
                </a:lnSpc>
                <a:spcBef>
                  <a:spcPct val="0"/>
                </a:spcBef>
                <a:spcAft>
                  <a:spcPct val="35000"/>
                </a:spcAft>
              </a:pPr>
              <a:endParaRPr lang="zh-CN" altLang="en-US" sz="3735">
                <a:solidFill>
                  <a:schemeClr val="tx1">
                    <a:lumMod val="65000"/>
                    <a:lumOff val="35000"/>
                  </a:schemeClr>
                </a:solidFill>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470767" y="2435557"/>
              <a:ext cx="1046362" cy="565425"/>
            </a:xfrm>
            <a:prstGeom prst="rect">
              <a:avLst/>
            </a:prstGeom>
          </p:spPr>
        </p:pic>
      </p:grpSp>
      <p:grpSp>
        <p:nvGrpSpPr>
          <p:cNvPr id="13" name="组合 12"/>
          <p:cNvGrpSpPr/>
          <p:nvPr/>
        </p:nvGrpSpPr>
        <p:grpSpPr>
          <a:xfrm>
            <a:off x="6230439" y="3876372"/>
            <a:ext cx="1529503" cy="1529503"/>
            <a:chOff x="6229832" y="3750686"/>
            <a:chExt cx="1529503" cy="1529503"/>
          </a:xfrm>
        </p:grpSpPr>
        <p:sp>
          <p:nvSpPr>
            <p:cNvPr id="14" name="任意多边形 13"/>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5">
                    <a:lumMod val="75000"/>
                  </a:schemeClr>
                </a:gs>
                <a:gs pos="100000">
                  <a:schemeClr val="accent5"/>
                </a:gs>
              </a:gsLst>
              <a:lin ang="5400000" scaled="0"/>
            </a:gradFill>
            <a:ln>
              <a:gradFill>
                <a:gsLst>
                  <a:gs pos="0">
                    <a:schemeClr val="accent5"/>
                  </a:gs>
                  <a:gs pos="100000">
                    <a:schemeClr val="accent5">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233170">
                <a:lnSpc>
                  <a:spcPct val="90000"/>
                </a:lnSpc>
                <a:spcBef>
                  <a:spcPct val="0"/>
                </a:spcBef>
                <a:spcAft>
                  <a:spcPct val="35000"/>
                </a:spcAft>
              </a:pPr>
              <a:endParaRPr lang="zh-CN" altLang="en-US" sz="3735">
                <a:solidFill>
                  <a:schemeClr val="tx1">
                    <a:lumMod val="65000"/>
                    <a:lumOff val="35000"/>
                  </a:schemeClr>
                </a:solidFill>
              </a:endParaRPr>
            </a:p>
          </p:txBody>
        </p:sp>
        <p:pic>
          <p:nvPicPr>
            <p:cNvPr id="15" name="图片 1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566360" y="4090165"/>
              <a:ext cx="855175" cy="855175"/>
            </a:xfrm>
            <a:prstGeom prst="rect">
              <a:avLst/>
            </a:prstGeom>
          </p:spPr>
        </p:pic>
      </p:grpSp>
      <p:grpSp>
        <p:nvGrpSpPr>
          <p:cNvPr id="16" name="组合 15"/>
          <p:cNvGrpSpPr/>
          <p:nvPr/>
        </p:nvGrpSpPr>
        <p:grpSpPr>
          <a:xfrm>
            <a:off x="1128106" y="2050825"/>
            <a:ext cx="2808079" cy="1531246"/>
            <a:chOff x="1127500" y="1925139"/>
            <a:chExt cx="2808078" cy="1531247"/>
          </a:xfrm>
        </p:grpSpPr>
        <p:sp>
          <p:nvSpPr>
            <p:cNvPr id="17" name="文本框 33"/>
            <p:cNvSpPr txBox="1"/>
            <p:nvPr/>
          </p:nvSpPr>
          <p:spPr>
            <a:xfrm>
              <a:off x="1127501" y="1925139"/>
              <a:ext cx="2808075" cy="434340"/>
            </a:xfrm>
            <a:prstGeom prst="rect">
              <a:avLst/>
            </a:prstGeom>
            <a:noFill/>
          </p:spPr>
          <p:txBody>
            <a:bodyPr wrap="square" rtlCol="0">
              <a:spAutoFit/>
            </a:bodyPr>
            <a:lstStyle/>
            <a:p>
              <a:pPr algn="r">
                <a:lnSpc>
                  <a:spcPct val="90000"/>
                </a:lnSpc>
                <a:spcBef>
                  <a:spcPts val="750"/>
                </a:spcBef>
              </a:pPr>
              <a:r>
                <a:rPr lang="zh-CN" altLang="en-US" sz="2135" b="1" dirty="0">
                  <a:solidFill>
                    <a:schemeClr val="tx1">
                      <a:lumMod val="65000"/>
                      <a:lumOff val="35000"/>
                    </a:schemeClr>
                  </a:solidFill>
                  <a:latin typeface="微软雅黑" panose="020B0503020204020204" charset="-122"/>
                  <a:ea typeface="微软雅黑" panose="020B0503020204020204" charset="-122"/>
                </a:rPr>
                <a:t>添加标题</a:t>
              </a:r>
            </a:p>
          </p:txBody>
        </p:sp>
        <p:sp>
          <p:nvSpPr>
            <p:cNvPr id="18" name="文本框 34"/>
            <p:cNvSpPr txBox="1"/>
            <p:nvPr/>
          </p:nvSpPr>
          <p:spPr>
            <a:xfrm>
              <a:off x="1127500" y="2201626"/>
              <a:ext cx="2808078" cy="1254760"/>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19" name="组合 18"/>
          <p:cNvGrpSpPr/>
          <p:nvPr/>
        </p:nvGrpSpPr>
        <p:grpSpPr>
          <a:xfrm>
            <a:off x="1128106" y="3847988"/>
            <a:ext cx="2808079" cy="1531246"/>
            <a:chOff x="1127500" y="3722304"/>
            <a:chExt cx="2808078" cy="1531247"/>
          </a:xfrm>
        </p:grpSpPr>
        <p:sp>
          <p:nvSpPr>
            <p:cNvPr id="20" name="文本框 37"/>
            <p:cNvSpPr txBox="1"/>
            <p:nvPr/>
          </p:nvSpPr>
          <p:spPr>
            <a:xfrm>
              <a:off x="1127501" y="3722304"/>
              <a:ext cx="2808075" cy="434340"/>
            </a:xfrm>
            <a:prstGeom prst="rect">
              <a:avLst/>
            </a:prstGeom>
            <a:noFill/>
          </p:spPr>
          <p:txBody>
            <a:bodyPr wrap="square" rtlCol="0">
              <a:spAutoFit/>
            </a:bodyPr>
            <a:lstStyle/>
            <a:p>
              <a:pPr algn="r">
                <a:lnSpc>
                  <a:spcPct val="90000"/>
                </a:lnSpc>
                <a:spcBef>
                  <a:spcPts val="750"/>
                </a:spcBef>
              </a:pPr>
              <a:r>
                <a:rPr lang="zh-CN" altLang="en-US" sz="2135" b="1" dirty="0">
                  <a:solidFill>
                    <a:schemeClr val="tx1">
                      <a:lumMod val="65000"/>
                      <a:lumOff val="35000"/>
                    </a:schemeClr>
                  </a:solidFill>
                  <a:latin typeface="微软雅黑" panose="020B0503020204020204" charset="-122"/>
                  <a:ea typeface="微软雅黑" panose="020B0503020204020204" charset="-122"/>
                </a:rPr>
                <a:t>添加标题</a:t>
              </a:r>
            </a:p>
          </p:txBody>
        </p:sp>
        <p:sp>
          <p:nvSpPr>
            <p:cNvPr id="21" name="文本框 38"/>
            <p:cNvSpPr txBox="1"/>
            <p:nvPr/>
          </p:nvSpPr>
          <p:spPr>
            <a:xfrm>
              <a:off x="1127500" y="3998791"/>
              <a:ext cx="2808078" cy="1254760"/>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22" name="组合 21"/>
          <p:cNvGrpSpPr/>
          <p:nvPr/>
        </p:nvGrpSpPr>
        <p:grpSpPr>
          <a:xfrm>
            <a:off x="8249419" y="2050825"/>
            <a:ext cx="2808079" cy="1531246"/>
            <a:chOff x="8248814" y="1925139"/>
            <a:chExt cx="2808078" cy="1531247"/>
          </a:xfrm>
        </p:grpSpPr>
        <p:sp>
          <p:nvSpPr>
            <p:cNvPr id="23" name="文本框 39"/>
            <p:cNvSpPr txBox="1"/>
            <p:nvPr/>
          </p:nvSpPr>
          <p:spPr>
            <a:xfrm>
              <a:off x="8248815" y="1925139"/>
              <a:ext cx="2808075" cy="434340"/>
            </a:xfrm>
            <a:prstGeom prst="rect">
              <a:avLst/>
            </a:prstGeom>
            <a:noFill/>
          </p:spPr>
          <p:txBody>
            <a:bodyPr wrap="square" rtlCol="0">
              <a:spAutoFit/>
            </a:bodyPr>
            <a:lstStyle/>
            <a:p>
              <a:pPr>
                <a:lnSpc>
                  <a:spcPct val="90000"/>
                </a:lnSpc>
                <a:spcBef>
                  <a:spcPts val="750"/>
                </a:spcBef>
              </a:pPr>
              <a:r>
                <a:rPr lang="zh-CN" altLang="en-US" sz="2135" b="1" dirty="0">
                  <a:solidFill>
                    <a:schemeClr val="tx1">
                      <a:lumMod val="65000"/>
                      <a:lumOff val="35000"/>
                    </a:schemeClr>
                  </a:solidFill>
                  <a:latin typeface="微软雅黑" panose="020B0503020204020204" charset="-122"/>
                  <a:ea typeface="微软雅黑" panose="020B0503020204020204" charset="-122"/>
                </a:rPr>
                <a:t>添加标题</a:t>
              </a:r>
            </a:p>
          </p:txBody>
        </p:sp>
        <p:sp>
          <p:nvSpPr>
            <p:cNvPr id="24" name="文本框 40"/>
            <p:cNvSpPr txBox="1"/>
            <p:nvPr/>
          </p:nvSpPr>
          <p:spPr>
            <a:xfrm>
              <a:off x="8248814" y="2201626"/>
              <a:ext cx="2808078" cy="1254760"/>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25" name="组合 24"/>
          <p:cNvGrpSpPr/>
          <p:nvPr/>
        </p:nvGrpSpPr>
        <p:grpSpPr>
          <a:xfrm>
            <a:off x="8249419" y="3847988"/>
            <a:ext cx="2808079" cy="1531246"/>
            <a:chOff x="8248814" y="3722304"/>
            <a:chExt cx="2808078" cy="1531247"/>
          </a:xfrm>
        </p:grpSpPr>
        <p:sp>
          <p:nvSpPr>
            <p:cNvPr id="26" name="文本框 41"/>
            <p:cNvSpPr txBox="1"/>
            <p:nvPr/>
          </p:nvSpPr>
          <p:spPr>
            <a:xfrm>
              <a:off x="8248815" y="3722304"/>
              <a:ext cx="2808075" cy="434340"/>
            </a:xfrm>
            <a:prstGeom prst="rect">
              <a:avLst/>
            </a:prstGeom>
            <a:noFill/>
          </p:spPr>
          <p:txBody>
            <a:bodyPr wrap="square" rtlCol="0">
              <a:spAutoFit/>
            </a:bodyPr>
            <a:lstStyle/>
            <a:p>
              <a:pPr>
                <a:lnSpc>
                  <a:spcPct val="90000"/>
                </a:lnSpc>
                <a:spcBef>
                  <a:spcPts val="750"/>
                </a:spcBef>
              </a:pPr>
              <a:r>
                <a:rPr lang="zh-CN" altLang="en-US" sz="2135" b="1" dirty="0">
                  <a:solidFill>
                    <a:schemeClr val="tx1">
                      <a:lumMod val="65000"/>
                      <a:lumOff val="35000"/>
                    </a:schemeClr>
                  </a:solidFill>
                  <a:latin typeface="微软雅黑" panose="020B0503020204020204" charset="-122"/>
                  <a:ea typeface="微软雅黑" panose="020B0503020204020204" charset="-122"/>
                </a:rPr>
                <a:t>添加标题</a:t>
              </a:r>
            </a:p>
          </p:txBody>
        </p:sp>
        <p:sp>
          <p:nvSpPr>
            <p:cNvPr id="27" name="文本框 42"/>
            <p:cNvSpPr txBox="1"/>
            <p:nvPr/>
          </p:nvSpPr>
          <p:spPr>
            <a:xfrm>
              <a:off x="8248814" y="3998791"/>
              <a:ext cx="2808078" cy="1254760"/>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charset="-122"/>
                  <a:ea typeface="微软雅黑" panose="020B050302020402020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charset="-122"/>
                <a:ea typeface="微软雅黑" panose="020B0503020204020204" charset="-122"/>
              </a:endParaRPr>
            </a:p>
          </p:txBody>
        </p:sp>
      </p:grpSp>
      <p:cxnSp>
        <p:nvCxnSpPr>
          <p:cNvPr id="28" name="直接连接符 2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1000"/>
                                        <p:tgtEl>
                                          <p:spTgt spid="3"/>
                                        </p:tgtEl>
                                      </p:cBhvr>
                                    </p:animEffect>
                                  </p:childTnLst>
                                </p:cTn>
                              </p:par>
                            </p:childTnLst>
                          </p:cTn>
                        </p:par>
                        <p:par>
                          <p:cTn id="8" fill="hold">
                            <p:stCondLst>
                              <p:cond delay="1000"/>
                            </p:stCondLst>
                            <p:childTnLst>
                              <p:par>
                                <p:cTn id="9" presetID="18" presetClass="entr" presetSubtype="9"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Left)">
                                      <p:cBhvr>
                                        <p:cTn id="11" dur="500"/>
                                        <p:tgtEl>
                                          <p:spTgt spid="4"/>
                                        </p:tgtEl>
                                      </p:cBhvr>
                                    </p:animEffect>
                                  </p:childTnLst>
                                </p:cTn>
                              </p:par>
                              <p:par>
                                <p:cTn id="12" presetID="18"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trips(upRight)">
                                      <p:cBhvr>
                                        <p:cTn id="14" dur="500"/>
                                        <p:tgtEl>
                                          <p:spTgt spid="10"/>
                                        </p:tgtEl>
                                      </p:cBhvr>
                                    </p:animEffect>
                                  </p:childTnLst>
                                </p:cTn>
                              </p:par>
                              <p:par>
                                <p:cTn id="15" presetID="18" presetClass="entr" presetSubtype="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par>
                                <p:cTn id="18" presetID="18" presetClass="entr" presetSubtype="1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Left)">
                                      <p:cBhvr>
                                        <p:cTn id="20" dur="500"/>
                                        <p:tgtEl>
                                          <p:spTgt spid="7"/>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style.rotation</p:attrName>
                                        </p:attrNameLst>
                                      </p:cBhvr>
                                      <p:tavLst>
                                        <p:tav tm="0">
                                          <p:val>
                                            <p:fltVal val="360"/>
                                          </p:val>
                                        </p:tav>
                                        <p:tav tm="100000">
                                          <p:val>
                                            <p:fltVal val="0"/>
                                          </p:val>
                                        </p:tav>
                                      </p:tavLst>
                                    </p:anim>
                                    <p:animEffect transition="in" filter="fade">
                                      <p:cBhvr>
                                        <p:cTn id="27" dur="500"/>
                                        <p:tgtEl>
                                          <p:spTgt spid="16"/>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 calcmode="lin" valueType="num">
                                      <p:cBhvr>
                                        <p:cTn id="32" dur="500" fill="hold"/>
                                        <p:tgtEl>
                                          <p:spTgt spid="19"/>
                                        </p:tgtEl>
                                        <p:attrNameLst>
                                          <p:attrName>style.rotation</p:attrName>
                                        </p:attrNameLst>
                                      </p:cBhvr>
                                      <p:tavLst>
                                        <p:tav tm="0">
                                          <p:val>
                                            <p:fltVal val="360"/>
                                          </p:val>
                                        </p:tav>
                                        <p:tav tm="100000">
                                          <p:val>
                                            <p:fltVal val="0"/>
                                          </p:val>
                                        </p:tav>
                                      </p:tavLst>
                                    </p:anim>
                                    <p:animEffect transition="in" filter="fade">
                                      <p:cBhvr>
                                        <p:cTn id="33" dur="500"/>
                                        <p:tgtEl>
                                          <p:spTgt spid="19"/>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 calcmode="lin" valueType="num">
                                      <p:cBhvr>
                                        <p:cTn id="38" dur="500" fill="hold"/>
                                        <p:tgtEl>
                                          <p:spTgt spid="22"/>
                                        </p:tgtEl>
                                        <p:attrNameLst>
                                          <p:attrName>style.rotation</p:attrName>
                                        </p:attrNameLst>
                                      </p:cBhvr>
                                      <p:tavLst>
                                        <p:tav tm="0">
                                          <p:val>
                                            <p:fltVal val="360"/>
                                          </p:val>
                                        </p:tav>
                                        <p:tav tm="100000">
                                          <p:val>
                                            <p:fltVal val="0"/>
                                          </p:val>
                                        </p:tav>
                                      </p:tavLst>
                                    </p:anim>
                                    <p:animEffect transition="in" filter="fade">
                                      <p:cBhvr>
                                        <p:cTn id="39" dur="500"/>
                                        <p:tgtEl>
                                          <p:spTgt spid="22"/>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88" name="圆角矩形 87"/>
          <p:cNvSpPr/>
          <p:nvPr/>
        </p:nvSpPr>
        <p:spPr bwMode="auto">
          <a:xfrm rot="10800000">
            <a:off x="5018783" y="1649091"/>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89" name="圆角矩形 88"/>
          <p:cNvSpPr/>
          <p:nvPr/>
        </p:nvSpPr>
        <p:spPr bwMode="auto">
          <a:xfrm rot="10800000">
            <a:off x="5018783" y="3342371"/>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90" name="圆角矩形 89"/>
          <p:cNvSpPr/>
          <p:nvPr/>
        </p:nvSpPr>
        <p:spPr bwMode="auto">
          <a:xfrm rot="10800000">
            <a:off x="5018783" y="5060779"/>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91" name="任意多边形 8"/>
          <p:cNvSpPr/>
          <p:nvPr/>
        </p:nvSpPr>
        <p:spPr bwMode="auto">
          <a:xfrm rot="16200000">
            <a:off x="3898768" y="3055240"/>
            <a:ext cx="1231263"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w="14288" cap="flat">
            <a:noFill/>
            <a:prstDash val="solid"/>
            <a:miter lim="800000"/>
          </a:ln>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2" name="Oval 53"/>
          <p:cNvSpPr>
            <a:spLocks noChangeArrowheads="1"/>
          </p:cNvSpPr>
          <p:nvPr/>
        </p:nvSpPr>
        <p:spPr bwMode="auto">
          <a:xfrm>
            <a:off x="3780446" y="3341724"/>
            <a:ext cx="1056655" cy="105614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3" name="任意多边形 15"/>
          <p:cNvSpPr/>
          <p:nvPr/>
        </p:nvSpPr>
        <p:spPr bwMode="auto">
          <a:xfrm rot="16200000">
            <a:off x="3898120" y="4734469"/>
            <a:ext cx="1232559"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3"/>
          </a:solidFill>
          <a:ln w="14288" cap="flat">
            <a:noFill/>
            <a:prstDash val="solid"/>
            <a:miter lim="800000"/>
          </a:ln>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4" name="Oval 53"/>
          <p:cNvSpPr>
            <a:spLocks noChangeArrowheads="1"/>
          </p:cNvSpPr>
          <p:nvPr/>
        </p:nvSpPr>
        <p:spPr bwMode="auto">
          <a:xfrm>
            <a:off x="3780446" y="5020399"/>
            <a:ext cx="1056655" cy="105725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5" name="文本框 28"/>
          <p:cNvSpPr txBox="1"/>
          <p:nvPr/>
        </p:nvSpPr>
        <p:spPr>
          <a:xfrm>
            <a:off x="3779219" y="3439855"/>
            <a:ext cx="1037612" cy="758190"/>
          </a:xfrm>
          <a:prstGeom prst="rect">
            <a:avLst/>
          </a:prstGeom>
          <a:noFill/>
        </p:spPr>
        <p:txBody>
          <a:bodyPr wrap="square" lIns="91440" tIns="45720" rIns="91440" bIns="45720">
            <a:spAutoFit/>
          </a:bodyPr>
          <a:lstStyle/>
          <a:p>
            <a:pPr algn="ctr" fontAlgn="auto">
              <a:lnSpc>
                <a:spcPct val="117000"/>
              </a:lnSpc>
              <a:spcBef>
                <a:spcPts val="0"/>
              </a:spcBef>
              <a:spcAft>
                <a:spcPts val="0"/>
              </a:spcAft>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添加</a:t>
            </a:r>
          </a:p>
          <a:p>
            <a:pPr algn="ctr" fontAlgn="auto">
              <a:lnSpc>
                <a:spcPct val="117000"/>
              </a:lnSpc>
              <a:spcBef>
                <a:spcPts val="0"/>
              </a:spcBef>
              <a:spcAft>
                <a:spcPts val="0"/>
              </a:spcAft>
              <a:defRPr/>
            </a:pPr>
            <a:r>
              <a:rPr lang="zh-CN" altLang="en-US" sz="1865" b="1" dirty="0">
                <a:solidFill>
                  <a:schemeClr val="tx1">
                    <a:lumMod val="65000"/>
                    <a:lumOff val="35000"/>
                  </a:schemeClr>
                </a:solidFill>
                <a:latin typeface="微软雅黑" panose="020B0503020204020204" charset="-122"/>
                <a:ea typeface="微软雅黑" panose="020B0503020204020204" charset="-122"/>
              </a:rPr>
              <a:t>标题</a:t>
            </a:r>
          </a:p>
        </p:txBody>
      </p:sp>
      <p:sp>
        <p:nvSpPr>
          <p:cNvPr id="96" name="文本框 30"/>
          <p:cNvSpPr txBox="1"/>
          <p:nvPr/>
        </p:nvSpPr>
        <p:spPr>
          <a:xfrm>
            <a:off x="3779219" y="5146289"/>
            <a:ext cx="1037612" cy="758190"/>
          </a:xfrm>
          <a:prstGeom prst="rect">
            <a:avLst/>
          </a:prstGeom>
          <a:noFill/>
        </p:spPr>
        <p:txBody>
          <a:bodyPr wrap="square" lIns="91440" tIns="45720" rIns="91440" bIns="45720">
            <a:spAutoFit/>
          </a:bodyPr>
          <a:lstStyle/>
          <a:p>
            <a:pPr algn="ctr" fontAlgn="auto">
              <a:lnSpc>
                <a:spcPct val="117000"/>
              </a:lnSpc>
              <a:spcBef>
                <a:spcPts val="0"/>
              </a:spcBef>
              <a:spcAft>
                <a:spcPts val="0"/>
              </a:spcAft>
              <a:defRPr/>
            </a:pPr>
            <a:r>
              <a:rPr lang="zh-CN" altLang="en-US" sz="1865" b="1" dirty="0" smtClean="0">
                <a:solidFill>
                  <a:schemeClr val="tx1">
                    <a:lumMod val="65000"/>
                    <a:lumOff val="35000"/>
                  </a:schemeClr>
                </a:solidFill>
                <a:latin typeface="微软雅黑" panose="020B0503020204020204" charset="-122"/>
                <a:ea typeface="微软雅黑" panose="020B0503020204020204" charset="-122"/>
              </a:rPr>
              <a:t>添加</a:t>
            </a:r>
          </a:p>
          <a:p>
            <a:pPr algn="ctr" fontAlgn="auto">
              <a:lnSpc>
                <a:spcPct val="117000"/>
              </a:lnSpc>
              <a:spcBef>
                <a:spcPts val="0"/>
              </a:spcBef>
              <a:spcAft>
                <a:spcPts val="0"/>
              </a:spcAft>
              <a:defRPr/>
            </a:pPr>
            <a:r>
              <a:rPr lang="zh-CN" altLang="en-US" sz="1865" b="1" dirty="0" smtClean="0">
                <a:solidFill>
                  <a:schemeClr val="tx1">
                    <a:lumMod val="65000"/>
                    <a:lumOff val="35000"/>
                  </a:schemeClr>
                </a:solidFill>
                <a:latin typeface="微软雅黑" panose="020B0503020204020204" charset="-122"/>
                <a:ea typeface="微软雅黑" panose="020B0503020204020204" charset="-122"/>
              </a:rPr>
              <a:t>标题</a:t>
            </a:r>
          </a:p>
        </p:txBody>
      </p:sp>
      <p:sp>
        <p:nvSpPr>
          <p:cNvPr id="97" name="任意多边形 8"/>
          <p:cNvSpPr/>
          <p:nvPr/>
        </p:nvSpPr>
        <p:spPr bwMode="auto">
          <a:xfrm rot="16200000">
            <a:off x="3898768" y="1349447"/>
            <a:ext cx="1231263"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5"/>
          </a:solidFill>
          <a:ln w="14288" cap="flat">
            <a:noFill/>
            <a:prstDash val="solid"/>
            <a:miter lim="800000"/>
          </a:ln>
        </p:spPr>
        <p:txBody>
          <a:bodyPr lIns="91440" tIns="45720" rIns="91440" bIns="45720"/>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8" name="Oval 53"/>
          <p:cNvSpPr>
            <a:spLocks noChangeArrowheads="1"/>
          </p:cNvSpPr>
          <p:nvPr/>
        </p:nvSpPr>
        <p:spPr bwMode="auto">
          <a:xfrm>
            <a:off x="3780446" y="1635932"/>
            <a:ext cx="1056655" cy="105614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99" name="文本框 28"/>
          <p:cNvSpPr txBox="1"/>
          <p:nvPr/>
        </p:nvSpPr>
        <p:spPr>
          <a:xfrm>
            <a:off x="3779219" y="1773240"/>
            <a:ext cx="1037612" cy="758190"/>
          </a:xfrm>
          <a:prstGeom prst="rect">
            <a:avLst/>
          </a:prstGeom>
          <a:noFill/>
        </p:spPr>
        <p:txBody>
          <a:bodyPr wrap="square" lIns="91440" tIns="45720" rIns="91440" bIns="45720">
            <a:spAutoFit/>
          </a:bodyPr>
          <a:lstStyle/>
          <a:p>
            <a:pPr algn="ctr" fontAlgn="auto">
              <a:lnSpc>
                <a:spcPct val="117000"/>
              </a:lnSpc>
              <a:spcBef>
                <a:spcPts val="0"/>
              </a:spcBef>
              <a:spcAft>
                <a:spcPts val="0"/>
              </a:spcAft>
              <a:defRPr/>
            </a:pPr>
            <a:r>
              <a:rPr lang="zh-CN" altLang="en-US" sz="1865" b="1" dirty="0" smtClean="0">
                <a:solidFill>
                  <a:schemeClr val="tx1">
                    <a:lumMod val="65000"/>
                    <a:lumOff val="35000"/>
                  </a:schemeClr>
                </a:solidFill>
                <a:latin typeface="微软雅黑" panose="020B0503020204020204" charset="-122"/>
                <a:ea typeface="微软雅黑" panose="020B0503020204020204" charset="-122"/>
              </a:rPr>
              <a:t>添加</a:t>
            </a:r>
          </a:p>
          <a:p>
            <a:pPr algn="ctr" fontAlgn="auto">
              <a:lnSpc>
                <a:spcPct val="117000"/>
              </a:lnSpc>
              <a:spcBef>
                <a:spcPts val="0"/>
              </a:spcBef>
              <a:spcAft>
                <a:spcPts val="0"/>
              </a:spcAft>
              <a:defRPr/>
            </a:pPr>
            <a:r>
              <a:rPr lang="zh-CN" altLang="en-US" sz="1865" b="1" dirty="0" smtClean="0">
                <a:solidFill>
                  <a:schemeClr val="tx1">
                    <a:lumMod val="65000"/>
                    <a:lumOff val="35000"/>
                  </a:schemeClr>
                </a:solidFill>
                <a:latin typeface="微软雅黑" panose="020B0503020204020204" charset="-122"/>
                <a:ea typeface="微软雅黑" panose="020B0503020204020204" charset="-122"/>
              </a:rPr>
              <a:t>标题</a:t>
            </a:r>
          </a:p>
        </p:txBody>
      </p:sp>
      <p:grpSp>
        <p:nvGrpSpPr>
          <p:cNvPr id="100" name="组合 12"/>
          <p:cNvGrpSpPr/>
          <p:nvPr/>
        </p:nvGrpSpPr>
        <p:grpSpPr bwMode="auto">
          <a:xfrm>
            <a:off x="984032" y="2948320"/>
            <a:ext cx="2599775" cy="1964877"/>
            <a:chOff x="2124319" y="2959375"/>
            <a:chExt cx="2331146" cy="1762708"/>
          </a:xfrm>
        </p:grpSpPr>
        <p:sp>
          <p:nvSpPr>
            <p:cNvPr id="101" name="任意多边形 8"/>
            <p:cNvSpPr/>
            <p:nvPr/>
          </p:nvSpPr>
          <p:spPr bwMode="auto">
            <a:xfrm rot="-5400000">
              <a:off x="2408538" y="2675156"/>
              <a:ext cx="1762708" cy="233114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2"/>
            </a:solidFill>
            <a:ln w="14288" cap="flat">
              <a:noFill/>
              <a:prstDash val="solid"/>
              <a:miter lim="800000"/>
            </a:ln>
          </p:spPr>
          <p:txBody>
            <a:bodyPr/>
            <a:lstStyle/>
            <a:p>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sp>
          <p:nvSpPr>
            <p:cNvPr id="102" name="Oval 53"/>
            <p:cNvSpPr>
              <a:spLocks noChangeArrowheads="1"/>
            </p:cNvSpPr>
            <p:nvPr/>
          </p:nvSpPr>
          <p:spPr bwMode="auto">
            <a:xfrm>
              <a:off x="2239655" y="3084729"/>
              <a:ext cx="1512000" cy="15120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65">
                <a:solidFill>
                  <a:schemeClr val="tx1">
                    <a:lumMod val="65000"/>
                    <a:lumOff val="35000"/>
                  </a:schemeClr>
                </a:solidFill>
                <a:latin typeface="微软雅黑" panose="020B0503020204020204" charset="-122"/>
                <a:ea typeface="微软雅黑" panose="020B0503020204020204" charset="-122"/>
              </a:endParaRPr>
            </a:p>
          </p:txBody>
        </p:sp>
      </p:grpSp>
      <p:sp>
        <p:nvSpPr>
          <p:cNvPr id="103" name="Rectangle 7"/>
          <p:cNvSpPr>
            <a:spLocks noChangeArrowheads="1"/>
          </p:cNvSpPr>
          <p:nvPr/>
        </p:nvSpPr>
        <p:spPr bwMode="auto">
          <a:xfrm>
            <a:off x="1388464" y="3251707"/>
            <a:ext cx="1584177" cy="1227455"/>
          </a:xfrm>
          <a:prstGeom prst="rect">
            <a:avLst/>
          </a:prstGeom>
          <a:noFill/>
          <a:ln w="9525">
            <a:noFill/>
            <a:miter lim="800000"/>
          </a:ln>
        </p:spPr>
        <p:txBody>
          <a:bodyPr wrap="square" lIns="91440" tIns="45720" rIns="91440" bIns="45720">
            <a:spAutoFit/>
          </a:bodyPr>
          <a:lstStyle/>
          <a:p>
            <a:pPr defTabSz="913765" fontAlgn="auto">
              <a:spcBef>
                <a:spcPts val="0"/>
              </a:spcBef>
              <a:spcAft>
                <a:spcPts val="0"/>
              </a:spcAft>
              <a:defRPr/>
            </a:pPr>
            <a:r>
              <a:rPr lang="zh-CN" altLang="en-US" sz="3600" b="1" kern="0" dirty="0">
                <a:solidFill>
                  <a:schemeClr val="tx1">
                    <a:lumMod val="65000"/>
                    <a:lumOff val="35000"/>
                  </a:schemeClr>
                </a:solidFill>
                <a:latin typeface="微软雅黑" panose="020B0503020204020204" charset="-122"/>
                <a:ea typeface="微软雅黑" panose="020B0503020204020204" charset="-122"/>
              </a:rPr>
              <a:t>添加</a:t>
            </a:r>
          </a:p>
          <a:p>
            <a:pPr defTabSz="913765" fontAlgn="auto">
              <a:spcBef>
                <a:spcPts val="0"/>
              </a:spcBef>
              <a:spcAft>
                <a:spcPts val="0"/>
              </a:spcAft>
              <a:defRPr/>
            </a:pPr>
            <a:r>
              <a:rPr lang="zh-CN" altLang="en-US" sz="3600" b="1" kern="0" dirty="0">
                <a:solidFill>
                  <a:schemeClr val="tx1">
                    <a:lumMod val="65000"/>
                    <a:lumOff val="35000"/>
                  </a:schemeClr>
                </a:solidFill>
                <a:latin typeface="微软雅黑" panose="020B0503020204020204" charset="-122"/>
                <a:ea typeface="微软雅黑" panose="020B0503020204020204" charset="-122"/>
              </a:rPr>
              <a:t>标题</a:t>
            </a:r>
          </a:p>
        </p:txBody>
      </p:sp>
      <p:sp>
        <p:nvSpPr>
          <p:cNvPr id="104" name="圆角矩形 103"/>
          <p:cNvSpPr/>
          <p:nvPr/>
        </p:nvSpPr>
        <p:spPr>
          <a:xfrm>
            <a:off x="5441358" y="1750728"/>
            <a:ext cx="5352775" cy="773213"/>
          </a:xfrm>
          <a:prstGeom prst="roundRect">
            <a:avLst>
              <a:gd name="adj" fmla="val 10215"/>
            </a:avLst>
          </a:prstGeom>
          <a:solidFill>
            <a:schemeClr val="accent5"/>
          </a:solidFill>
          <a:ln>
            <a:gradFill>
              <a:gsLst>
                <a:gs pos="100000">
                  <a:schemeClr val="bg1">
                    <a:lumMod val="85000"/>
                  </a:schemeClr>
                </a:gs>
                <a:gs pos="0">
                  <a:schemeClr val="bg1"/>
                </a:gs>
              </a:gsLst>
              <a:lin ang="54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105" name="圆角矩形 104"/>
          <p:cNvSpPr/>
          <p:nvPr/>
        </p:nvSpPr>
        <p:spPr>
          <a:xfrm>
            <a:off x="5441358" y="3461068"/>
            <a:ext cx="5352775" cy="773213"/>
          </a:xfrm>
          <a:prstGeom prst="roundRect">
            <a:avLst>
              <a:gd name="adj" fmla="val 10215"/>
            </a:avLst>
          </a:prstGeom>
          <a:solidFill>
            <a:schemeClr val="accent1"/>
          </a:solidFill>
          <a:ln>
            <a:gradFill>
              <a:gsLst>
                <a:gs pos="100000">
                  <a:schemeClr val="bg1">
                    <a:lumMod val="85000"/>
                  </a:schemeClr>
                </a:gs>
                <a:gs pos="0">
                  <a:schemeClr val="bg1"/>
                </a:gs>
              </a:gsLst>
              <a:lin ang="54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106" name="圆角矩形 105"/>
          <p:cNvSpPr/>
          <p:nvPr/>
        </p:nvSpPr>
        <p:spPr>
          <a:xfrm>
            <a:off x="5441358" y="5162417"/>
            <a:ext cx="5352775" cy="773213"/>
          </a:xfrm>
          <a:prstGeom prst="roundRect">
            <a:avLst>
              <a:gd name="adj" fmla="val 10215"/>
            </a:avLst>
          </a:prstGeom>
          <a:solidFill>
            <a:schemeClr val="accent3"/>
          </a:solidFill>
          <a:ln>
            <a:gradFill>
              <a:gsLst>
                <a:gs pos="100000">
                  <a:schemeClr val="bg1">
                    <a:lumMod val="85000"/>
                  </a:schemeClr>
                </a:gs>
                <a:gs pos="0">
                  <a:schemeClr val="bg1"/>
                </a:gs>
              </a:gsLst>
              <a:lin ang="54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fontAlgn="auto">
              <a:spcBef>
                <a:spcPts val="0"/>
              </a:spcBef>
              <a:spcAft>
                <a:spcPts val="0"/>
              </a:spcAft>
              <a:defRPr/>
            </a:pPr>
            <a:endParaRPr lang="zh-CN" altLang="en-US" sz="1865">
              <a:latin typeface="微软雅黑" panose="020B0503020204020204" charset="-122"/>
              <a:ea typeface="微软雅黑" panose="020B0503020204020204" charset="-122"/>
            </a:endParaRPr>
          </a:p>
        </p:txBody>
      </p:sp>
      <p:sp>
        <p:nvSpPr>
          <p:cNvPr id="107" name="矩形 27"/>
          <p:cNvSpPr>
            <a:spLocks noChangeArrowheads="1"/>
          </p:cNvSpPr>
          <p:nvPr/>
        </p:nvSpPr>
        <p:spPr bwMode="auto">
          <a:xfrm>
            <a:off x="5592544" y="1833493"/>
            <a:ext cx="5112568" cy="628650"/>
          </a:xfrm>
          <a:prstGeom prst="rect">
            <a:avLst/>
          </a:prstGeom>
          <a:noFill/>
          <a:ln w="9525">
            <a:noFill/>
            <a:miter lim="800000"/>
          </a:ln>
        </p:spPr>
        <p:txBody>
          <a:bodyPr wrap="square" lIns="91440" tIns="45720" rIns="91440" bIns="45720">
            <a:spAutoFit/>
          </a:bodyPr>
          <a:lstStyle/>
          <a:p>
            <a:pPr>
              <a:lnSpc>
                <a:spcPct val="120000"/>
              </a:lnSpc>
            </a:pP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r>
              <a:rPr lang="zh-CN" altLang="en-US" sz="1465" dirty="0">
                <a:solidFill>
                  <a:schemeClr val="bg1"/>
                </a:solidFill>
                <a:latin typeface="微软雅黑" panose="020B0503020204020204" charset="-122"/>
                <a:ea typeface="微软雅黑" panose="020B0503020204020204" charset="-122"/>
              </a:rPr>
              <a:t>。</a:t>
            </a: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a:t>
            </a:r>
            <a:endParaRPr lang="zh-CN" altLang="en-US" sz="1465" dirty="0">
              <a:solidFill>
                <a:schemeClr val="bg1"/>
              </a:solidFill>
              <a:latin typeface="微软雅黑" panose="020B0503020204020204" charset="-122"/>
              <a:ea typeface="微软雅黑" panose="020B0503020204020204" charset="-122"/>
            </a:endParaRPr>
          </a:p>
        </p:txBody>
      </p:sp>
      <p:sp>
        <p:nvSpPr>
          <p:cNvPr id="108" name="矩形 27"/>
          <p:cNvSpPr>
            <a:spLocks noChangeArrowheads="1"/>
          </p:cNvSpPr>
          <p:nvPr/>
        </p:nvSpPr>
        <p:spPr bwMode="auto">
          <a:xfrm>
            <a:off x="5592544" y="3525916"/>
            <a:ext cx="5112568" cy="628650"/>
          </a:xfrm>
          <a:prstGeom prst="rect">
            <a:avLst/>
          </a:prstGeom>
          <a:noFill/>
          <a:ln w="9525">
            <a:noFill/>
            <a:miter lim="800000"/>
          </a:ln>
        </p:spPr>
        <p:txBody>
          <a:bodyPr wrap="square" lIns="91440" tIns="45720" rIns="91440" bIns="45720">
            <a:spAutoFit/>
          </a:bodyPr>
          <a:lstStyle/>
          <a:p>
            <a:pPr>
              <a:lnSpc>
                <a:spcPct val="120000"/>
              </a:lnSpc>
            </a:pP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r>
              <a:rPr lang="zh-CN" altLang="en-US" sz="1465" dirty="0">
                <a:solidFill>
                  <a:schemeClr val="bg1"/>
                </a:solidFill>
                <a:latin typeface="微软雅黑" panose="020B0503020204020204" charset="-122"/>
                <a:ea typeface="微软雅黑" panose="020B0503020204020204" charset="-122"/>
              </a:rPr>
              <a:t>。</a:t>
            </a: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a:t>
            </a:r>
            <a:endParaRPr lang="zh-CN" altLang="en-US" sz="1465" dirty="0">
              <a:solidFill>
                <a:schemeClr val="bg1"/>
              </a:solidFill>
              <a:latin typeface="微软雅黑" panose="020B0503020204020204" charset="-122"/>
              <a:ea typeface="微软雅黑" panose="020B0503020204020204" charset="-122"/>
            </a:endParaRPr>
          </a:p>
        </p:txBody>
      </p:sp>
      <p:sp>
        <p:nvSpPr>
          <p:cNvPr id="109" name="矩形 27"/>
          <p:cNvSpPr>
            <a:spLocks noChangeArrowheads="1"/>
          </p:cNvSpPr>
          <p:nvPr/>
        </p:nvSpPr>
        <p:spPr bwMode="auto">
          <a:xfrm>
            <a:off x="5592544" y="5256544"/>
            <a:ext cx="5112568" cy="628650"/>
          </a:xfrm>
          <a:prstGeom prst="rect">
            <a:avLst/>
          </a:prstGeom>
          <a:noFill/>
          <a:ln w="9525">
            <a:noFill/>
            <a:miter lim="800000"/>
          </a:ln>
        </p:spPr>
        <p:txBody>
          <a:bodyPr wrap="square" lIns="91440" tIns="45720" rIns="91440" bIns="45720">
            <a:spAutoFit/>
          </a:bodyPr>
          <a:lstStyle/>
          <a:p>
            <a:pPr>
              <a:lnSpc>
                <a:spcPct val="120000"/>
              </a:lnSpc>
            </a:pP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r>
              <a:rPr lang="zh-CN" altLang="en-US" sz="1465" dirty="0">
                <a:solidFill>
                  <a:schemeClr val="bg1"/>
                </a:solidFill>
                <a:latin typeface="微软雅黑" panose="020B0503020204020204" charset="-122"/>
                <a:ea typeface="微软雅黑" panose="020B0503020204020204" charset="-122"/>
              </a:rPr>
              <a:t>。</a:t>
            </a:r>
            <a:r>
              <a:rPr lang="zh-CN" altLang="en-US" sz="1465" dirty="0">
                <a:solidFill>
                  <a:schemeClr val="bg1"/>
                </a:solidFill>
                <a:latin typeface="微软雅黑" panose="020B0503020204020204" charset="-122"/>
                <a:ea typeface="微软雅黑" panose="020B0503020204020204" charset="-122"/>
                <a:cs typeface="Lato Light" charset="0"/>
                <a:sym typeface="Lato Light" charset="0"/>
              </a:rPr>
              <a:t>此处添加详细文本描述</a:t>
            </a:r>
            <a:endParaRPr lang="zh-CN" altLang="en-US" sz="1465" dirty="0">
              <a:solidFill>
                <a:schemeClr val="bg1"/>
              </a:solidFill>
              <a:latin typeface="微软雅黑" panose="020B0503020204020204" charset="-122"/>
              <a:ea typeface="微软雅黑" panose="020B0503020204020204" charset="-122"/>
            </a:endParaRPr>
          </a:p>
        </p:txBody>
      </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1000" fill="hold"/>
                                        <p:tgtEl>
                                          <p:spTgt spid="100"/>
                                        </p:tgtEl>
                                        <p:attrNameLst>
                                          <p:attrName>ppt_w</p:attrName>
                                        </p:attrNameLst>
                                      </p:cBhvr>
                                      <p:tavLst>
                                        <p:tav tm="0">
                                          <p:val>
                                            <p:fltVal val="0"/>
                                          </p:val>
                                        </p:tav>
                                        <p:tav tm="100000">
                                          <p:val>
                                            <p:strVal val="#ppt_w"/>
                                          </p:val>
                                        </p:tav>
                                      </p:tavLst>
                                    </p:anim>
                                    <p:anim calcmode="lin" valueType="num">
                                      <p:cBhvr>
                                        <p:cTn id="8" dur="1000" fill="hold"/>
                                        <p:tgtEl>
                                          <p:spTgt spid="100"/>
                                        </p:tgtEl>
                                        <p:attrNameLst>
                                          <p:attrName>ppt_h</p:attrName>
                                        </p:attrNameLst>
                                      </p:cBhvr>
                                      <p:tavLst>
                                        <p:tav tm="0">
                                          <p:val>
                                            <p:fltVal val="0"/>
                                          </p:val>
                                        </p:tav>
                                        <p:tav tm="100000">
                                          <p:val>
                                            <p:strVal val="#ppt_h"/>
                                          </p:val>
                                        </p:tav>
                                      </p:tavLst>
                                    </p:anim>
                                    <p:anim calcmode="lin" valueType="num">
                                      <p:cBhvr>
                                        <p:cTn id="9" dur="1000" fill="hold"/>
                                        <p:tgtEl>
                                          <p:spTgt spid="100"/>
                                        </p:tgtEl>
                                        <p:attrNameLst>
                                          <p:attrName>style.rotation</p:attrName>
                                        </p:attrNameLst>
                                      </p:cBhvr>
                                      <p:tavLst>
                                        <p:tav tm="0">
                                          <p:val>
                                            <p:fltVal val="90"/>
                                          </p:val>
                                        </p:tav>
                                        <p:tav tm="100000">
                                          <p:val>
                                            <p:fltVal val="0"/>
                                          </p:val>
                                        </p:tav>
                                      </p:tavLst>
                                    </p:anim>
                                    <p:animEffect transition="in" filter="fade">
                                      <p:cBhvr>
                                        <p:cTn id="10" dur="1000"/>
                                        <p:tgtEl>
                                          <p:spTgt spid="100"/>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03"/>
                                        </p:tgtEl>
                                        <p:attrNameLst>
                                          <p:attrName>style.visibility</p:attrName>
                                        </p:attrNameLst>
                                      </p:cBhvr>
                                      <p:to>
                                        <p:strVal val="visible"/>
                                      </p:to>
                                    </p:set>
                                    <p:anim calcmode="lin" valueType="num">
                                      <p:cBhvr>
                                        <p:cTn id="14"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03"/>
                                        </p:tgtEl>
                                        <p:attrNameLst>
                                          <p:attrName>ppt_y</p:attrName>
                                        </p:attrNameLst>
                                      </p:cBhvr>
                                      <p:tavLst>
                                        <p:tav tm="0">
                                          <p:val>
                                            <p:strVal val="#ppt_y"/>
                                          </p:val>
                                        </p:tav>
                                        <p:tav tm="100000">
                                          <p:val>
                                            <p:strVal val="#ppt_y"/>
                                          </p:val>
                                        </p:tav>
                                      </p:tavLst>
                                    </p:anim>
                                    <p:anim calcmode="lin" valueType="num">
                                      <p:cBhvr>
                                        <p:cTn id="16"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03"/>
                                        </p:tgtEl>
                                      </p:cBhvr>
                                    </p:animEffect>
                                  </p:childTnLst>
                                </p:cTn>
                              </p:par>
                            </p:childTnLst>
                          </p:cTn>
                        </p:par>
                        <p:par>
                          <p:cTn id="19" fill="hold">
                            <p:stCondLst>
                              <p:cond delay="1649"/>
                            </p:stCondLst>
                            <p:childTnLst>
                              <p:par>
                                <p:cTn id="20" presetID="42" presetClass="entr" presetSubtype="0" fill="hold" grpId="0" nodeType="after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500"/>
                                        <p:tgtEl>
                                          <p:spTgt spid="98"/>
                                        </p:tgtEl>
                                      </p:cBhvr>
                                    </p:animEffect>
                                    <p:anim calcmode="lin" valueType="num">
                                      <p:cBhvr>
                                        <p:cTn id="23" dur="500" fill="hold"/>
                                        <p:tgtEl>
                                          <p:spTgt spid="98"/>
                                        </p:tgtEl>
                                        <p:attrNameLst>
                                          <p:attrName>ppt_x</p:attrName>
                                        </p:attrNameLst>
                                      </p:cBhvr>
                                      <p:tavLst>
                                        <p:tav tm="0">
                                          <p:val>
                                            <p:strVal val="#ppt_x"/>
                                          </p:val>
                                        </p:tav>
                                        <p:tav tm="100000">
                                          <p:val>
                                            <p:strVal val="#ppt_x"/>
                                          </p:val>
                                        </p:tav>
                                      </p:tavLst>
                                    </p:anim>
                                    <p:anim calcmode="lin" valueType="num">
                                      <p:cBhvr>
                                        <p:cTn id="24" dur="500" fill="hold"/>
                                        <p:tgtEl>
                                          <p:spTgt spid="98"/>
                                        </p:tgtEl>
                                        <p:attrNameLst>
                                          <p:attrName>ppt_y</p:attrName>
                                        </p:attrNameLst>
                                      </p:cBhvr>
                                      <p:tavLst>
                                        <p:tav tm="0">
                                          <p:val>
                                            <p:strVal val="#ppt_y+.1"/>
                                          </p:val>
                                        </p:tav>
                                        <p:tav tm="100000">
                                          <p:val>
                                            <p:strVal val="#ppt_y"/>
                                          </p:val>
                                        </p:tav>
                                      </p:tavLst>
                                    </p:anim>
                                  </p:childTnLst>
                                </p:cTn>
                              </p:par>
                            </p:childTnLst>
                          </p:cTn>
                        </p:par>
                        <p:par>
                          <p:cTn id="25" fill="hold">
                            <p:stCondLst>
                              <p:cond delay="2149"/>
                            </p:stCondLst>
                            <p:childTnLst>
                              <p:par>
                                <p:cTn id="26" presetID="42" presetClass="entr" presetSubtype="0"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anim calcmode="lin" valueType="num">
                                      <p:cBhvr>
                                        <p:cTn id="29" dur="500" fill="hold"/>
                                        <p:tgtEl>
                                          <p:spTgt spid="92"/>
                                        </p:tgtEl>
                                        <p:attrNameLst>
                                          <p:attrName>ppt_x</p:attrName>
                                        </p:attrNameLst>
                                      </p:cBhvr>
                                      <p:tavLst>
                                        <p:tav tm="0">
                                          <p:val>
                                            <p:strVal val="#ppt_x"/>
                                          </p:val>
                                        </p:tav>
                                        <p:tav tm="100000">
                                          <p:val>
                                            <p:strVal val="#ppt_x"/>
                                          </p:val>
                                        </p:tav>
                                      </p:tavLst>
                                    </p:anim>
                                    <p:anim calcmode="lin" valueType="num">
                                      <p:cBhvr>
                                        <p:cTn id="30" dur="500" fill="hold"/>
                                        <p:tgtEl>
                                          <p:spTgt spid="92"/>
                                        </p:tgtEl>
                                        <p:attrNameLst>
                                          <p:attrName>ppt_y</p:attrName>
                                        </p:attrNameLst>
                                      </p:cBhvr>
                                      <p:tavLst>
                                        <p:tav tm="0">
                                          <p:val>
                                            <p:strVal val="#ppt_y+.1"/>
                                          </p:val>
                                        </p:tav>
                                        <p:tav tm="100000">
                                          <p:val>
                                            <p:strVal val="#ppt_y"/>
                                          </p:val>
                                        </p:tav>
                                      </p:tavLst>
                                    </p:anim>
                                  </p:childTnLst>
                                </p:cTn>
                              </p:par>
                            </p:childTnLst>
                          </p:cTn>
                        </p:par>
                        <p:par>
                          <p:cTn id="31" fill="hold">
                            <p:stCondLst>
                              <p:cond delay="2649"/>
                            </p:stCondLst>
                            <p:childTnLst>
                              <p:par>
                                <p:cTn id="32" presetID="42" presetClass="entr" presetSubtype="0" fill="hold" grpId="0" nodeType="afterEffect">
                                  <p:stCondLst>
                                    <p:cond delay="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anim calcmode="lin" valueType="num">
                                      <p:cBhvr>
                                        <p:cTn id="35" dur="500" fill="hold"/>
                                        <p:tgtEl>
                                          <p:spTgt spid="94"/>
                                        </p:tgtEl>
                                        <p:attrNameLst>
                                          <p:attrName>ppt_x</p:attrName>
                                        </p:attrNameLst>
                                      </p:cBhvr>
                                      <p:tavLst>
                                        <p:tav tm="0">
                                          <p:val>
                                            <p:strVal val="#ppt_x"/>
                                          </p:val>
                                        </p:tav>
                                        <p:tav tm="100000">
                                          <p:val>
                                            <p:strVal val="#ppt_x"/>
                                          </p:val>
                                        </p:tav>
                                      </p:tavLst>
                                    </p:anim>
                                    <p:anim calcmode="lin" valueType="num">
                                      <p:cBhvr>
                                        <p:cTn id="36" dur="500" fill="hold"/>
                                        <p:tgtEl>
                                          <p:spTgt spid="94"/>
                                        </p:tgtEl>
                                        <p:attrNameLst>
                                          <p:attrName>ppt_y</p:attrName>
                                        </p:attrNameLst>
                                      </p:cBhvr>
                                      <p:tavLst>
                                        <p:tav tm="0">
                                          <p:val>
                                            <p:strVal val="#ppt_y+.1"/>
                                          </p:val>
                                        </p:tav>
                                        <p:tav tm="100000">
                                          <p:val>
                                            <p:strVal val="#ppt_y"/>
                                          </p:val>
                                        </p:tav>
                                      </p:tavLst>
                                    </p:anim>
                                  </p:childTnLst>
                                </p:cTn>
                              </p:par>
                            </p:childTnLst>
                          </p:cTn>
                        </p:par>
                        <p:par>
                          <p:cTn id="37" fill="hold">
                            <p:stCondLst>
                              <p:cond delay="3149"/>
                            </p:stCondLst>
                            <p:childTnLst>
                              <p:par>
                                <p:cTn id="38" presetID="53" presetClass="entr" presetSubtype="16" fill="hold" grpId="0" nodeType="afterEffect">
                                  <p:stCondLst>
                                    <p:cond delay="0"/>
                                  </p:stCondLst>
                                  <p:childTnLst>
                                    <p:set>
                                      <p:cBhvr>
                                        <p:cTn id="39" dur="1" fill="hold">
                                          <p:stCondLst>
                                            <p:cond delay="0"/>
                                          </p:stCondLst>
                                        </p:cTn>
                                        <p:tgtEl>
                                          <p:spTgt spid="96"/>
                                        </p:tgtEl>
                                        <p:attrNameLst>
                                          <p:attrName>style.visibility</p:attrName>
                                        </p:attrNameLst>
                                      </p:cBhvr>
                                      <p:to>
                                        <p:strVal val="visible"/>
                                      </p:to>
                                    </p:set>
                                    <p:anim calcmode="lin" valueType="num">
                                      <p:cBhvr>
                                        <p:cTn id="40" dur="500" fill="hold"/>
                                        <p:tgtEl>
                                          <p:spTgt spid="96"/>
                                        </p:tgtEl>
                                        <p:attrNameLst>
                                          <p:attrName>ppt_w</p:attrName>
                                        </p:attrNameLst>
                                      </p:cBhvr>
                                      <p:tavLst>
                                        <p:tav tm="0">
                                          <p:val>
                                            <p:fltVal val="0"/>
                                          </p:val>
                                        </p:tav>
                                        <p:tav tm="100000">
                                          <p:val>
                                            <p:strVal val="#ppt_w"/>
                                          </p:val>
                                        </p:tav>
                                      </p:tavLst>
                                    </p:anim>
                                    <p:anim calcmode="lin" valueType="num">
                                      <p:cBhvr>
                                        <p:cTn id="41" dur="500" fill="hold"/>
                                        <p:tgtEl>
                                          <p:spTgt spid="96"/>
                                        </p:tgtEl>
                                        <p:attrNameLst>
                                          <p:attrName>ppt_h</p:attrName>
                                        </p:attrNameLst>
                                      </p:cBhvr>
                                      <p:tavLst>
                                        <p:tav tm="0">
                                          <p:val>
                                            <p:fltVal val="0"/>
                                          </p:val>
                                        </p:tav>
                                        <p:tav tm="100000">
                                          <p:val>
                                            <p:strVal val="#ppt_h"/>
                                          </p:val>
                                        </p:tav>
                                      </p:tavLst>
                                    </p:anim>
                                    <p:animEffect transition="in" filter="fade">
                                      <p:cBhvr>
                                        <p:cTn id="42" dur="500"/>
                                        <p:tgtEl>
                                          <p:spTgt spid="96"/>
                                        </p:tgtEl>
                                      </p:cBhvr>
                                    </p:animEffect>
                                  </p:childTnLst>
                                </p:cTn>
                              </p:par>
                            </p:childTnLst>
                          </p:cTn>
                        </p:par>
                        <p:par>
                          <p:cTn id="43" fill="hold">
                            <p:stCondLst>
                              <p:cond delay="3649"/>
                            </p:stCondLst>
                            <p:childTnLst>
                              <p:par>
                                <p:cTn id="44" presetID="53" presetClass="entr" presetSubtype="16" fill="hold" grpId="0" nodeType="afterEffect">
                                  <p:stCondLst>
                                    <p:cond delay="0"/>
                                  </p:stCondLst>
                                  <p:childTnLst>
                                    <p:set>
                                      <p:cBhvr>
                                        <p:cTn id="45" dur="1" fill="hold">
                                          <p:stCondLst>
                                            <p:cond delay="0"/>
                                          </p:stCondLst>
                                        </p:cTn>
                                        <p:tgtEl>
                                          <p:spTgt spid="95"/>
                                        </p:tgtEl>
                                        <p:attrNameLst>
                                          <p:attrName>style.visibility</p:attrName>
                                        </p:attrNameLst>
                                      </p:cBhvr>
                                      <p:to>
                                        <p:strVal val="visible"/>
                                      </p:to>
                                    </p:set>
                                    <p:anim calcmode="lin" valueType="num">
                                      <p:cBhvr>
                                        <p:cTn id="46" dur="500" fill="hold"/>
                                        <p:tgtEl>
                                          <p:spTgt spid="95"/>
                                        </p:tgtEl>
                                        <p:attrNameLst>
                                          <p:attrName>ppt_w</p:attrName>
                                        </p:attrNameLst>
                                      </p:cBhvr>
                                      <p:tavLst>
                                        <p:tav tm="0">
                                          <p:val>
                                            <p:fltVal val="0"/>
                                          </p:val>
                                        </p:tav>
                                        <p:tav tm="100000">
                                          <p:val>
                                            <p:strVal val="#ppt_w"/>
                                          </p:val>
                                        </p:tav>
                                      </p:tavLst>
                                    </p:anim>
                                    <p:anim calcmode="lin" valueType="num">
                                      <p:cBhvr>
                                        <p:cTn id="47" dur="500" fill="hold"/>
                                        <p:tgtEl>
                                          <p:spTgt spid="95"/>
                                        </p:tgtEl>
                                        <p:attrNameLst>
                                          <p:attrName>ppt_h</p:attrName>
                                        </p:attrNameLst>
                                      </p:cBhvr>
                                      <p:tavLst>
                                        <p:tav tm="0">
                                          <p:val>
                                            <p:fltVal val="0"/>
                                          </p:val>
                                        </p:tav>
                                        <p:tav tm="100000">
                                          <p:val>
                                            <p:strVal val="#ppt_h"/>
                                          </p:val>
                                        </p:tav>
                                      </p:tavLst>
                                    </p:anim>
                                    <p:animEffect transition="in" filter="fade">
                                      <p:cBhvr>
                                        <p:cTn id="48" dur="500"/>
                                        <p:tgtEl>
                                          <p:spTgt spid="95"/>
                                        </p:tgtEl>
                                      </p:cBhvr>
                                    </p:animEffect>
                                  </p:childTnLst>
                                </p:cTn>
                              </p:par>
                            </p:childTnLst>
                          </p:cTn>
                        </p:par>
                        <p:par>
                          <p:cTn id="49" fill="hold">
                            <p:stCondLst>
                              <p:cond delay="4149"/>
                            </p:stCondLst>
                            <p:childTnLst>
                              <p:par>
                                <p:cTn id="50" presetID="53" presetClass="entr" presetSubtype="16" fill="hold" grpId="0" nodeType="afterEffect">
                                  <p:stCondLst>
                                    <p:cond delay="0"/>
                                  </p:stCondLst>
                                  <p:childTnLst>
                                    <p:set>
                                      <p:cBhvr>
                                        <p:cTn id="51" dur="1" fill="hold">
                                          <p:stCondLst>
                                            <p:cond delay="0"/>
                                          </p:stCondLst>
                                        </p:cTn>
                                        <p:tgtEl>
                                          <p:spTgt spid="99"/>
                                        </p:tgtEl>
                                        <p:attrNameLst>
                                          <p:attrName>style.visibility</p:attrName>
                                        </p:attrNameLst>
                                      </p:cBhvr>
                                      <p:to>
                                        <p:strVal val="visible"/>
                                      </p:to>
                                    </p:set>
                                    <p:anim calcmode="lin" valueType="num">
                                      <p:cBhvr>
                                        <p:cTn id="52" dur="500" fill="hold"/>
                                        <p:tgtEl>
                                          <p:spTgt spid="99"/>
                                        </p:tgtEl>
                                        <p:attrNameLst>
                                          <p:attrName>ppt_w</p:attrName>
                                        </p:attrNameLst>
                                      </p:cBhvr>
                                      <p:tavLst>
                                        <p:tav tm="0">
                                          <p:val>
                                            <p:fltVal val="0"/>
                                          </p:val>
                                        </p:tav>
                                        <p:tav tm="100000">
                                          <p:val>
                                            <p:strVal val="#ppt_w"/>
                                          </p:val>
                                        </p:tav>
                                      </p:tavLst>
                                    </p:anim>
                                    <p:anim calcmode="lin" valueType="num">
                                      <p:cBhvr>
                                        <p:cTn id="53" dur="500" fill="hold"/>
                                        <p:tgtEl>
                                          <p:spTgt spid="99"/>
                                        </p:tgtEl>
                                        <p:attrNameLst>
                                          <p:attrName>ppt_h</p:attrName>
                                        </p:attrNameLst>
                                      </p:cBhvr>
                                      <p:tavLst>
                                        <p:tav tm="0">
                                          <p:val>
                                            <p:fltVal val="0"/>
                                          </p:val>
                                        </p:tav>
                                        <p:tav tm="100000">
                                          <p:val>
                                            <p:strVal val="#ppt_h"/>
                                          </p:val>
                                        </p:tav>
                                      </p:tavLst>
                                    </p:anim>
                                    <p:animEffect transition="in" filter="fade">
                                      <p:cBhvr>
                                        <p:cTn id="54" dur="500"/>
                                        <p:tgtEl>
                                          <p:spTgt spid="99"/>
                                        </p:tgtEl>
                                      </p:cBhvr>
                                    </p:animEffect>
                                  </p:childTnLst>
                                </p:cTn>
                              </p:par>
                            </p:childTnLst>
                          </p:cTn>
                        </p:par>
                        <p:par>
                          <p:cTn id="55" fill="hold">
                            <p:stCondLst>
                              <p:cond delay="4649"/>
                            </p:stCondLst>
                            <p:childTnLst>
                              <p:par>
                                <p:cTn id="56" presetID="31" presetClass="entr" presetSubtype="0" fill="hold" grpId="0" nodeType="after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p:cTn id="58" dur="500" fill="hold"/>
                                        <p:tgtEl>
                                          <p:spTgt spid="97"/>
                                        </p:tgtEl>
                                        <p:attrNameLst>
                                          <p:attrName>ppt_w</p:attrName>
                                        </p:attrNameLst>
                                      </p:cBhvr>
                                      <p:tavLst>
                                        <p:tav tm="0">
                                          <p:val>
                                            <p:fltVal val="0"/>
                                          </p:val>
                                        </p:tav>
                                        <p:tav tm="100000">
                                          <p:val>
                                            <p:strVal val="#ppt_w"/>
                                          </p:val>
                                        </p:tav>
                                      </p:tavLst>
                                    </p:anim>
                                    <p:anim calcmode="lin" valueType="num">
                                      <p:cBhvr>
                                        <p:cTn id="59" dur="500" fill="hold"/>
                                        <p:tgtEl>
                                          <p:spTgt spid="97"/>
                                        </p:tgtEl>
                                        <p:attrNameLst>
                                          <p:attrName>ppt_h</p:attrName>
                                        </p:attrNameLst>
                                      </p:cBhvr>
                                      <p:tavLst>
                                        <p:tav tm="0">
                                          <p:val>
                                            <p:fltVal val="0"/>
                                          </p:val>
                                        </p:tav>
                                        <p:tav tm="100000">
                                          <p:val>
                                            <p:strVal val="#ppt_h"/>
                                          </p:val>
                                        </p:tav>
                                      </p:tavLst>
                                    </p:anim>
                                    <p:anim calcmode="lin" valueType="num">
                                      <p:cBhvr>
                                        <p:cTn id="60" dur="500" fill="hold"/>
                                        <p:tgtEl>
                                          <p:spTgt spid="97"/>
                                        </p:tgtEl>
                                        <p:attrNameLst>
                                          <p:attrName>style.rotation</p:attrName>
                                        </p:attrNameLst>
                                      </p:cBhvr>
                                      <p:tavLst>
                                        <p:tav tm="0">
                                          <p:val>
                                            <p:fltVal val="90"/>
                                          </p:val>
                                        </p:tav>
                                        <p:tav tm="100000">
                                          <p:val>
                                            <p:fltVal val="0"/>
                                          </p:val>
                                        </p:tav>
                                      </p:tavLst>
                                    </p:anim>
                                    <p:animEffect transition="in" filter="fade">
                                      <p:cBhvr>
                                        <p:cTn id="61" dur="500"/>
                                        <p:tgtEl>
                                          <p:spTgt spid="97"/>
                                        </p:tgtEl>
                                      </p:cBhvr>
                                    </p:animEffect>
                                  </p:childTnLst>
                                </p:cTn>
                              </p:par>
                            </p:childTnLst>
                          </p:cTn>
                        </p:par>
                        <p:par>
                          <p:cTn id="62" fill="hold">
                            <p:stCondLst>
                              <p:cond delay="5149"/>
                            </p:stCondLst>
                            <p:childTnLst>
                              <p:par>
                                <p:cTn id="63" presetID="31" presetClass="entr" presetSubtype="0" fill="hold" grpId="0" nodeType="afterEffect">
                                  <p:stCondLst>
                                    <p:cond delay="0"/>
                                  </p:stCondLst>
                                  <p:childTnLst>
                                    <p:set>
                                      <p:cBhvr>
                                        <p:cTn id="64" dur="1" fill="hold">
                                          <p:stCondLst>
                                            <p:cond delay="0"/>
                                          </p:stCondLst>
                                        </p:cTn>
                                        <p:tgtEl>
                                          <p:spTgt spid="91"/>
                                        </p:tgtEl>
                                        <p:attrNameLst>
                                          <p:attrName>style.visibility</p:attrName>
                                        </p:attrNameLst>
                                      </p:cBhvr>
                                      <p:to>
                                        <p:strVal val="visible"/>
                                      </p:to>
                                    </p:set>
                                    <p:anim calcmode="lin" valueType="num">
                                      <p:cBhvr>
                                        <p:cTn id="65" dur="500" fill="hold"/>
                                        <p:tgtEl>
                                          <p:spTgt spid="91"/>
                                        </p:tgtEl>
                                        <p:attrNameLst>
                                          <p:attrName>ppt_w</p:attrName>
                                        </p:attrNameLst>
                                      </p:cBhvr>
                                      <p:tavLst>
                                        <p:tav tm="0">
                                          <p:val>
                                            <p:fltVal val="0"/>
                                          </p:val>
                                        </p:tav>
                                        <p:tav tm="100000">
                                          <p:val>
                                            <p:strVal val="#ppt_w"/>
                                          </p:val>
                                        </p:tav>
                                      </p:tavLst>
                                    </p:anim>
                                    <p:anim calcmode="lin" valueType="num">
                                      <p:cBhvr>
                                        <p:cTn id="66" dur="500" fill="hold"/>
                                        <p:tgtEl>
                                          <p:spTgt spid="91"/>
                                        </p:tgtEl>
                                        <p:attrNameLst>
                                          <p:attrName>ppt_h</p:attrName>
                                        </p:attrNameLst>
                                      </p:cBhvr>
                                      <p:tavLst>
                                        <p:tav tm="0">
                                          <p:val>
                                            <p:fltVal val="0"/>
                                          </p:val>
                                        </p:tav>
                                        <p:tav tm="100000">
                                          <p:val>
                                            <p:strVal val="#ppt_h"/>
                                          </p:val>
                                        </p:tav>
                                      </p:tavLst>
                                    </p:anim>
                                    <p:anim calcmode="lin" valueType="num">
                                      <p:cBhvr>
                                        <p:cTn id="67" dur="500" fill="hold"/>
                                        <p:tgtEl>
                                          <p:spTgt spid="91"/>
                                        </p:tgtEl>
                                        <p:attrNameLst>
                                          <p:attrName>style.rotation</p:attrName>
                                        </p:attrNameLst>
                                      </p:cBhvr>
                                      <p:tavLst>
                                        <p:tav tm="0">
                                          <p:val>
                                            <p:fltVal val="90"/>
                                          </p:val>
                                        </p:tav>
                                        <p:tav tm="100000">
                                          <p:val>
                                            <p:fltVal val="0"/>
                                          </p:val>
                                        </p:tav>
                                      </p:tavLst>
                                    </p:anim>
                                    <p:animEffect transition="in" filter="fade">
                                      <p:cBhvr>
                                        <p:cTn id="68" dur="500"/>
                                        <p:tgtEl>
                                          <p:spTgt spid="91"/>
                                        </p:tgtEl>
                                      </p:cBhvr>
                                    </p:animEffect>
                                  </p:childTnLst>
                                </p:cTn>
                              </p:par>
                            </p:childTnLst>
                          </p:cTn>
                        </p:par>
                        <p:par>
                          <p:cTn id="69" fill="hold">
                            <p:stCondLst>
                              <p:cond delay="5649"/>
                            </p:stCondLst>
                            <p:childTnLst>
                              <p:par>
                                <p:cTn id="70" presetID="31" presetClass="entr" presetSubtype="0" fill="hold" grpId="0" nodeType="after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anim calcmode="lin" valueType="num">
                                      <p:cBhvr>
                                        <p:cTn id="74" dur="500" fill="hold"/>
                                        <p:tgtEl>
                                          <p:spTgt spid="93"/>
                                        </p:tgtEl>
                                        <p:attrNameLst>
                                          <p:attrName>style.rotation</p:attrName>
                                        </p:attrNameLst>
                                      </p:cBhvr>
                                      <p:tavLst>
                                        <p:tav tm="0">
                                          <p:val>
                                            <p:fltVal val="90"/>
                                          </p:val>
                                        </p:tav>
                                        <p:tav tm="100000">
                                          <p:val>
                                            <p:fltVal val="0"/>
                                          </p:val>
                                        </p:tav>
                                      </p:tavLst>
                                    </p:anim>
                                    <p:animEffect transition="in" filter="fade">
                                      <p:cBhvr>
                                        <p:cTn id="75" dur="500"/>
                                        <p:tgtEl>
                                          <p:spTgt spid="93"/>
                                        </p:tgtEl>
                                      </p:cBhvr>
                                    </p:animEffect>
                                  </p:childTnLst>
                                </p:cTn>
                              </p:par>
                            </p:childTnLst>
                          </p:cTn>
                        </p:par>
                        <p:par>
                          <p:cTn id="76" fill="hold">
                            <p:stCondLst>
                              <p:cond delay="6149"/>
                            </p:stCondLst>
                            <p:childTnLst>
                              <p:par>
                                <p:cTn id="77" presetID="18" presetClass="entr" presetSubtype="6"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strips(downRight)">
                                      <p:cBhvr>
                                        <p:cTn id="79" dur="500"/>
                                        <p:tgtEl>
                                          <p:spTgt spid="88"/>
                                        </p:tgtEl>
                                      </p:cBhvr>
                                    </p:animEffect>
                                  </p:childTnLst>
                                </p:cTn>
                              </p:par>
                            </p:childTnLst>
                          </p:cTn>
                        </p:par>
                        <p:par>
                          <p:cTn id="80" fill="hold">
                            <p:stCondLst>
                              <p:cond delay="6649"/>
                            </p:stCondLst>
                            <p:childTnLst>
                              <p:par>
                                <p:cTn id="81" presetID="18" presetClass="entr" presetSubtype="6"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strips(downRight)">
                                      <p:cBhvr>
                                        <p:cTn id="83" dur="500"/>
                                        <p:tgtEl>
                                          <p:spTgt spid="89"/>
                                        </p:tgtEl>
                                      </p:cBhvr>
                                    </p:animEffect>
                                  </p:childTnLst>
                                </p:cTn>
                              </p:par>
                            </p:childTnLst>
                          </p:cTn>
                        </p:par>
                        <p:par>
                          <p:cTn id="84" fill="hold">
                            <p:stCondLst>
                              <p:cond delay="7149"/>
                            </p:stCondLst>
                            <p:childTnLst>
                              <p:par>
                                <p:cTn id="85" presetID="18" presetClass="entr" presetSubtype="6" fill="hold" grpId="0" nodeType="afterEffect">
                                  <p:stCondLst>
                                    <p:cond delay="0"/>
                                  </p:stCondLst>
                                  <p:childTnLst>
                                    <p:set>
                                      <p:cBhvr>
                                        <p:cTn id="86" dur="1" fill="hold">
                                          <p:stCondLst>
                                            <p:cond delay="0"/>
                                          </p:stCondLst>
                                        </p:cTn>
                                        <p:tgtEl>
                                          <p:spTgt spid="90"/>
                                        </p:tgtEl>
                                        <p:attrNameLst>
                                          <p:attrName>style.visibility</p:attrName>
                                        </p:attrNameLst>
                                      </p:cBhvr>
                                      <p:to>
                                        <p:strVal val="visible"/>
                                      </p:to>
                                    </p:set>
                                    <p:animEffect transition="in" filter="strips(downRight)">
                                      <p:cBhvr>
                                        <p:cTn id="87" dur="500"/>
                                        <p:tgtEl>
                                          <p:spTgt spid="90"/>
                                        </p:tgtEl>
                                      </p:cBhvr>
                                    </p:animEffect>
                                  </p:childTnLst>
                                </p:cTn>
                              </p:par>
                            </p:childTnLst>
                          </p:cTn>
                        </p:par>
                        <p:par>
                          <p:cTn id="88" fill="hold">
                            <p:stCondLst>
                              <p:cond delay="7649"/>
                            </p:stCondLst>
                            <p:childTnLst>
                              <p:par>
                                <p:cTn id="89" presetID="16" presetClass="entr" presetSubtype="21" fill="hold" grpId="0" nodeType="afterEffect">
                                  <p:stCondLst>
                                    <p:cond delay="0"/>
                                  </p:stCondLst>
                                  <p:childTnLst>
                                    <p:set>
                                      <p:cBhvr>
                                        <p:cTn id="90" dur="1" fill="hold">
                                          <p:stCondLst>
                                            <p:cond delay="0"/>
                                          </p:stCondLst>
                                        </p:cTn>
                                        <p:tgtEl>
                                          <p:spTgt spid="104"/>
                                        </p:tgtEl>
                                        <p:attrNameLst>
                                          <p:attrName>style.visibility</p:attrName>
                                        </p:attrNameLst>
                                      </p:cBhvr>
                                      <p:to>
                                        <p:strVal val="visible"/>
                                      </p:to>
                                    </p:set>
                                    <p:animEffect transition="in" filter="barn(inVertical)">
                                      <p:cBhvr>
                                        <p:cTn id="91" dur="500"/>
                                        <p:tgtEl>
                                          <p:spTgt spid="104"/>
                                        </p:tgtEl>
                                      </p:cBhvr>
                                    </p:animEffect>
                                  </p:childTnLst>
                                </p:cTn>
                              </p:par>
                            </p:childTnLst>
                          </p:cTn>
                        </p:par>
                        <p:par>
                          <p:cTn id="92" fill="hold">
                            <p:stCondLst>
                              <p:cond delay="8149"/>
                            </p:stCondLst>
                            <p:childTnLst>
                              <p:par>
                                <p:cTn id="93" presetID="22" presetClass="entr" presetSubtype="8"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left)">
                                      <p:cBhvr>
                                        <p:cTn id="95" dur="500"/>
                                        <p:tgtEl>
                                          <p:spTgt spid="107"/>
                                        </p:tgtEl>
                                      </p:cBhvr>
                                    </p:animEffect>
                                  </p:childTnLst>
                                </p:cTn>
                              </p:par>
                            </p:childTnLst>
                          </p:cTn>
                        </p:par>
                        <p:par>
                          <p:cTn id="96" fill="hold">
                            <p:stCondLst>
                              <p:cond delay="8649"/>
                            </p:stCondLst>
                            <p:childTnLst>
                              <p:par>
                                <p:cTn id="97" presetID="16" presetClass="entr" presetSubtype="21"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Effect transition="in" filter="barn(inVertical)">
                                      <p:cBhvr>
                                        <p:cTn id="99" dur="500"/>
                                        <p:tgtEl>
                                          <p:spTgt spid="105"/>
                                        </p:tgtEl>
                                      </p:cBhvr>
                                    </p:animEffect>
                                  </p:childTnLst>
                                </p:cTn>
                              </p:par>
                            </p:childTnLst>
                          </p:cTn>
                        </p:par>
                        <p:par>
                          <p:cTn id="100" fill="hold">
                            <p:stCondLst>
                              <p:cond delay="9149"/>
                            </p:stCondLst>
                            <p:childTnLst>
                              <p:par>
                                <p:cTn id="101" presetID="22" presetClass="entr" presetSubtype="8" fill="hold" grpId="0" nodeType="afterEffect">
                                  <p:stCondLst>
                                    <p:cond delay="0"/>
                                  </p:stCondLst>
                                  <p:childTnLst>
                                    <p:set>
                                      <p:cBhvr>
                                        <p:cTn id="102" dur="1" fill="hold">
                                          <p:stCondLst>
                                            <p:cond delay="0"/>
                                          </p:stCondLst>
                                        </p:cTn>
                                        <p:tgtEl>
                                          <p:spTgt spid="108"/>
                                        </p:tgtEl>
                                        <p:attrNameLst>
                                          <p:attrName>style.visibility</p:attrName>
                                        </p:attrNameLst>
                                      </p:cBhvr>
                                      <p:to>
                                        <p:strVal val="visible"/>
                                      </p:to>
                                    </p:set>
                                    <p:animEffect transition="in" filter="wipe(left)">
                                      <p:cBhvr>
                                        <p:cTn id="103" dur="500"/>
                                        <p:tgtEl>
                                          <p:spTgt spid="108"/>
                                        </p:tgtEl>
                                      </p:cBhvr>
                                    </p:animEffect>
                                  </p:childTnLst>
                                </p:cTn>
                              </p:par>
                            </p:childTnLst>
                          </p:cTn>
                        </p:par>
                        <p:par>
                          <p:cTn id="104" fill="hold">
                            <p:stCondLst>
                              <p:cond delay="9649"/>
                            </p:stCondLst>
                            <p:childTnLst>
                              <p:par>
                                <p:cTn id="105" presetID="16" presetClass="entr" presetSubtype="21" fill="hold" grpId="0" nodeType="afterEffect">
                                  <p:stCondLst>
                                    <p:cond delay="0"/>
                                  </p:stCondLst>
                                  <p:childTnLst>
                                    <p:set>
                                      <p:cBhvr>
                                        <p:cTn id="106" dur="1" fill="hold">
                                          <p:stCondLst>
                                            <p:cond delay="0"/>
                                          </p:stCondLst>
                                        </p:cTn>
                                        <p:tgtEl>
                                          <p:spTgt spid="106"/>
                                        </p:tgtEl>
                                        <p:attrNameLst>
                                          <p:attrName>style.visibility</p:attrName>
                                        </p:attrNameLst>
                                      </p:cBhvr>
                                      <p:to>
                                        <p:strVal val="visible"/>
                                      </p:to>
                                    </p:set>
                                    <p:animEffect transition="in" filter="barn(inVertical)">
                                      <p:cBhvr>
                                        <p:cTn id="107" dur="500"/>
                                        <p:tgtEl>
                                          <p:spTgt spid="106"/>
                                        </p:tgtEl>
                                      </p:cBhvr>
                                    </p:animEffect>
                                  </p:childTnLst>
                                </p:cTn>
                              </p:par>
                            </p:childTnLst>
                          </p:cTn>
                        </p:par>
                        <p:par>
                          <p:cTn id="108" fill="hold">
                            <p:stCondLst>
                              <p:cond delay="10149"/>
                            </p:stCondLst>
                            <p:childTnLst>
                              <p:par>
                                <p:cTn id="109" presetID="22" presetClass="entr" presetSubtype="8" fill="hold" grpId="0" nodeType="afterEffect">
                                  <p:stCondLst>
                                    <p:cond delay="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p:bldP spid="89" grpId="0" bldLvl="0" animBg="1"/>
      <p:bldP spid="90" grpId="0" bldLvl="0" animBg="1"/>
      <p:bldP spid="91" grpId="0" bldLvl="0" animBg="1"/>
      <p:bldP spid="92" grpId="0" bldLvl="0" animBg="1"/>
      <p:bldP spid="93" grpId="0" bldLvl="0" animBg="1"/>
      <p:bldP spid="94" grpId="0" bldLvl="0" animBg="1"/>
      <p:bldP spid="95" grpId="0"/>
      <p:bldP spid="96" grpId="0"/>
      <p:bldP spid="97" grpId="0" bldLvl="0" animBg="1"/>
      <p:bldP spid="98" grpId="0" bldLvl="0" animBg="1"/>
      <p:bldP spid="99" grpId="0"/>
      <p:bldP spid="103" grpId="0"/>
      <p:bldP spid="104" grpId="0" bldLvl="0" animBg="1"/>
      <p:bldP spid="105" grpId="0" bldLvl="0" animBg="1"/>
      <p:bldP spid="106" grpId="0" bldLvl="0" animBg="1"/>
      <p:bldP spid="107" grpId="0"/>
      <p:bldP spid="108" grpId="0"/>
      <p:bldP spid="10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2277008" y="419101"/>
            <a:ext cx="7290518" cy="683927"/>
          </a:xfrm>
        </p:spPr>
        <p:txBody>
          <a:bodyPr>
            <a:normAutofit/>
          </a:bodyPr>
          <a:lstStyle/>
          <a:p>
            <a:r>
              <a:rPr lang="zh-CN" altLang="en-US" dirty="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3" name="组合 2"/>
          <p:cNvGrpSpPr/>
          <p:nvPr/>
        </p:nvGrpSpPr>
        <p:grpSpPr>
          <a:xfrm>
            <a:off x="1715190" y="1519176"/>
            <a:ext cx="2044719" cy="4312499"/>
            <a:chOff x="1714589" y="1519176"/>
            <a:chExt cx="2044719" cy="4312498"/>
          </a:xfrm>
        </p:grpSpPr>
        <p:sp>
          <p:nvSpPr>
            <p:cNvPr id="39" name="圆角矩形 38"/>
            <p:cNvSpPr/>
            <p:nvPr/>
          </p:nvSpPr>
          <p:spPr>
            <a:xfrm>
              <a:off x="1714589"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0" name="椭圆 39"/>
            <p:cNvSpPr/>
            <p:nvPr/>
          </p:nvSpPr>
          <p:spPr>
            <a:xfrm>
              <a:off x="1981705" y="1701002"/>
              <a:ext cx="1510486" cy="1510484"/>
            </a:xfrm>
            <a:prstGeom prst="ellipse">
              <a:avLst/>
            </a:prstGeom>
            <a:solidFill>
              <a:schemeClr val="accent1"/>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latin typeface="微软雅黑" panose="020B0503020204020204" charset="-122"/>
                <a:ea typeface="微软雅黑" panose="020B0503020204020204" charset="-122"/>
              </a:endParaRPr>
            </a:p>
          </p:txBody>
        </p:sp>
        <p:sp>
          <p:nvSpPr>
            <p:cNvPr id="41" name="椭圆 40"/>
            <p:cNvSpPr/>
            <p:nvPr/>
          </p:nvSpPr>
          <p:spPr>
            <a:xfrm>
              <a:off x="2124953"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2" name="椭圆 41"/>
            <p:cNvSpPr/>
            <p:nvPr/>
          </p:nvSpPr>
          <p:spPr>
            <a:xfrm>
              <a:off x="2092871"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charset="-122"/>
                <a:ea typeface="微软雅黑" panose="020B0503020204020204" charset="-122"/>
              </a:endParaRPr>
            </a:p>
          </p:txBody>
        </p:sp>
        <p:sp>
          <p:nvSpPr>
            <p:cNvPr id="44" name="文本框 43"/>
            <p:cNvSpPr txBox="1"/>
            <p:nvPr/>
          </p:nvSpPr>
          <p:spPr>
            <a:xfrm>
              <a:off x="2513970" y="5166831"/>
              <a:ext cx="659130" cy="613410"/>
            </a:xfrm>
            <a:prstGeom prst="rect">
              <a:avLst/>
            </a:prstGeom>
            <a:noFill/>
          </p:spPr>
          <p:txBody>
            <a:bodyPr wrap="none" rtlCol="0">
              <a:spAutoFit/>
            </a:bodyPr>
            <a:lstStyle/>
            <a:p>
              <a:r>
                <a:rPr lang="en-US" altLang="zh-CN" sz="3200" dirty="0">
                  <a:solidFill>
                    <a:schemeClr val="tx1">
                      <a:lumMod val="65000"/>
                      <a:lumOff val="35000"/>
                    </a:schemeClr>
                  </a:solidFill>
                  <a:latin typeface="微软雅黑" panose="020B0503020204020204" charset="-122"/>
                  <a:ea typeface="微软雅黑" panose="020B0503020204020204" charset="-122"/>
                </a:rPr>
                <a:t>01</a:t>
              </a:r>
              <a:endParaRPr lang="zh-CN" altLang="en-US" sz="3200" dirty="0">
                <a:solidFill>
                  <a:schemeClr val="tx1">
                    <a:lumMod val="65000"/>
                    <a:lumOff val="35000"/>
                  </a:schemeClr>
                </a:solidFill>
                <a:latin typeface="微软雅黑" panose="020B0503020204020204" charset="-122"/>
                <a:ea typeface="微软雅黑" panose="020B0503020204020204" charset="-122"/>
              </a:endParaRPr>
            </a:p>
          </p:txBody>
        </p:sp>
        <p:grpSp>
          <p:nvGrpSpPr>
            <p:cNvPr id="79" name="组合 78"/>
            <p:cNvGrpSpPr/>
            <p:nvPr/>
          </p:nvGrpSpPr>
          <p:grpSpPr>
            <a:xfrm>
              <a:off x="1905919" y="5207576"/>
              <a:ext cx="1662059" cy="31862"/>
              <a:chOff x="3060700" y="4724400"/>
              <a:chExt cx="5955507" cy="7880"/>
            </a:xfrm>
          </p:grpSpPr>
          <p:cxnSp>
            <p:nvCxnSpPr>
              <p:cNvPr id="80" name="直接连接符 79"/>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Rectangle 5"/>
            <p:cNvSpPr/>
            <p:nvPr/>
          </p:nvSpPr>
          <p:spPr bwMode="auto">
            <a:xfrm>
              <a:off x="1879168" y="3840778"/>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sp>
          <p:nvSpPr>
            <p:cNvPr id="17" name="矩形 16"/>
            <p:cNvSpPr/>
            <p:nvPr/>
          </p:nvSpPr>
          <p:spPr>
            <a:xfrm>
              <a:off x="1883509" y="3377168"/>
              <a:ext cx="1706880" cy="417830"/>
            </a:xfrm>
            <a:prstGeom prst="rect">
              <a:avLst/>
            </a:prstGeom>
          </p:spPr>
          <p:txBody>
            <a:bodyPr wrap="none">
              <a:spAutoFit/>
            </a:bodyPr>
            <a:lstStyle/>
            <a:p>
              <a:pPr algn="ctr"/>
              <a:r>
                <a:rPr lang="zh-CN" altLang="en-US" sz="2000" dirty="0">
                  <a:solidFill>
                    <a:schemeClr val="accent1"/>
                  </a:solidFill>
                  <a:latin typeface="微软雅黑" panose="020B0503020204020204" charset="-122"/>
                  <a:ea typeface="微软雅黑" panose="020B0503020204020204" charset="-122"/>
                </a:rPr>
                <a:t>此处添加标题</a:t>
              </a:r>
            </a:p>
          </p:txBody>
        </p:sp>
        <p:sp>
          <p:nvSpPr>
            <p:cNvPr id="18" name="KSO_Shape"/>
            <p:cNvSpPr/>
            <p:nvPr/>
          </p:nvSpPr>
          <p:spPr bwMode="auto">
            <a:xfrm>
              <a:off x="2467428" y="2153178"/>
              <a:ext cx="539040" cy="503106"/>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grpSp>
      <p:grpSp>
        <p:nvGrpSpPr>
          <p:cNvPr id="5" name="组合 4"/>
          <p:cNvGrpSpPr/>
          <p:nvPr/>
        </p:nvGrpSpPr>
        <p:grpSpPr>
          <a:xfrm>
            <a:off x="3999668" y="1519176"/>
            <a:ext cx="2044719" cy="4312499"/>
            <a:chOff x="3999067" y="1519176"/>
            <a:chExt cx="2044719" cy="4312498"/>
          </a:xfrm>
        </p:grpSpPr>
        <p:sp>
          <p:nvSpPr>
            <p:cNvPr id="45" name="圆角矩形 44"/>
            <p:cNvSpPr/>
            <p:nvPr/>
          </p:nvSpPr>
          <p:spPr>
            <a:xfrm>
              <a:off x="3999067"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6" name="椭圆 45"/>
            <p:cNvSpPr/>
            <p:nvPr/>
          </p:nvSpPr>
          <p:spPr>
            <a:xfrm>
              <a:off x="4266183" y="1701002"/>
              <a:ext cx="1510486" cy="1510484"/>
            </a:xfrm>
            <a:prstGeom prst="ellipse">
              <a:avLst/>
            </a:prstGeom>
            <a:solidFill>
              <a:schemeClr val="accent2"/>
            </a:solidFill>
            <a:ln w="14288" cap="flat">
              <a:noFill/>
              <a:prstDash val="solid"/>
              <a:miter lim="800000"/>
            </a:ln>
            <a:effectLst>
              <a:innerShdw blurRad="88900" dist="88900" dir="13500000">
                <a:prstClr val="black">
                  <a:alpha val="50000"/>
                </a:prstClr>
              </a:innerShdw>
            </a:effectLst>
          </p:spPr>
          <p:txBody>
            <a:bodyPr vert="horz" wrap="square" lIns="121920" tIns="60960" rIns="121920" bIns="60960" numCol="1" anchor="t" anchorCtr="0" compatLnSpc="1"/>
            <a:lstStyle/>
            <a:p>
              <a:endParaRPr lang="zh-CN" altLang="en-US" sz="1865" dirty="0">
                <a:solidFill>
                  <a:schemeClr val="tx1"/>
                </a:solidFill>
                <a:latin typeface="微软雅黑" panose="020B0503020204020204" charset="-122"/>
                <a:ea typeface="微软雅黑" panose="020B0503020204020204" charset="-122"/>
              </a:endParaRPr>
            </a:p>
          </p:txBody>
        </p:sp>
        <p:sp>
          <p:nvSpPr>
            <p:cNvPr id="47" name="椭圆 46"/>
            <p:cNvSpPr/>
            <p:nvPr/>
          </p:nvSpPr>
          <p:spPr>
            <a:xfrm>
              <a:off x="4409431"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48" name="椭圆 47"/>
            <p:cNvSpPr/>
            <p:nvPr/>
          </p:nvSpPr>
          <p:spPr>
            <a:xfrm>
              <a:off x="4377349"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charset="-122"/>
                <a:ea typeface="微软雅黑" panose="020B0503020204020204" charset="-122"/>
              </a:endParaRPr>
            </a:p>
          </p:txBody>
        </p:sp>
        <p:sp>
          <p:nvSpPr>
            <p:cNvPr id="50" name="文本框 49"/>
            <p:cNvSpPr txBox="1"/>
            <p:nvPr/>
          </p:nvSpPr>
          <p:spPr>
            <a:xfrm>
              <a:off x="4759976" y="5185494"/>
              <a:ext cx="659130" cy="613410"/>
            </a:xfrm>
            <a:prstGeom prst="rect">
              <a:avLst/>
            </a:prstGeom>
            <a:noFill/>
          </p:spPr>
          <p:txBody>
            <a:bodyPr wrap="none" rtlCol="0">
              <a:spAutoFit/>
            </a:bodyPr>
            <a:lstStyle/>
            <a:p>
              <a:r>
                <a:rPr lang="en-US" altLang="zh-CN" sz="3200" dirty="0">
                  <a:solidFill>
                    <a:schemeClr val="tx1">
                      <a:lumMod val="65000"/>
                      <a:lumOff val="35000"/>
                    </a:schemeClr>
                  </a:solidFill>
                  <a:latin typeface="微软雅黑" panose="020B0503020204020204" charset="-122"/>
                  <a:ea typeface="微软雅黑" panose="020B0503020204020204" charset="-122"/>
                </a:rPr>
                <a:t>02</a:t>
              </a:r>
              <a:endParaRPr lang="zh-CN" altLang="en-US" sz="3200" dirty="0">
                <a:solidFill>
                  <a:schemeClr val="tx1">
                    <a:lumMod val="65000"/>
                    <a:lumOff val="35000"/>
                  </a:schemeClr>
                </a:solidFill>
                <a:latin typeface="微软雅黑" panose="020B0503020204020204" charset="-122"/>
                <a:ea typeface="微软雅黑" panose="020B0503020204020204" charset="-122"/>
              </a:endParaRPr>
            </a:p>
          </p:txBody>
        </p:sp>
        <p:grpSp>
          <p:nvGrpSpPr>
            <p:cNvPr id="82" name="组合 81"/>
            <p:cNvGrpSpPr/>
            <p:nvPr/>
          </p:nvGrpSpPr>
          <p:grpSpPr>
            <a:xfrm>
              <a:off x="4190397" y="5207576"/>
              <a:ext cx="1662059" cy="31862"/>
              <a:chOff x="3060700" y="4724400"/>
              <a:chExt cx="5955507" cy="7880"/>
            </a:xfrm>
          </p:grpSpPr>
          <p:cxnSp>
            <p:nvCxnSpPr>
              <p:cNvPr id="83" name="直接连接符 82"/>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4167987" y="3377168"/>
              <a:ext cx="1706880" cy="417830"/>
            </a:xfrm>
            <a:prstGeom prst="rect">
              <a:avLst/>
            </a:prstGeom>
          </p:spPr>
          <p:txBody>
            <a:bodyPr wrap="none">
              <a:spAutoFit/>
            </a:bodyPr>
            <a:lstStyle/>
            <a:p>
              <a:pPr algn="ctr"/>
              <a:r>
                <a:rPr lang="zh-CN" altLang="en-US" sz="2000" dirty="0">
                  <a:solidFill>
                    <a:schemeClr val="accent2"/>
                  </a:solidFill>
                  <a:latin typeface="微软雅黑" panose="020B0503020204020204" charset="-122"/>
                  <a:ea typeface="微软雅黑" panose="020B0503020204020204" charset="-122"/>
                </a:rPr>
                <a:t>此处添加标题</a:t>
              </a:r>
            </a:p>
          </p:txBody>
        </p:sp>
        <p:sp>
          <p:nvSpPr>
            <p:cNvPr id="30" name="KSO_Shape"/>
            <p:cNvSpPr/>
            <p:nvPr/>
          </p:nvSpPr>
          <p:spPr bwMode="auto">
            <a:xfrm>
              <a:off x="4721680" y="2131928"/>
              <a:ext cx="599492" cy="559526"/>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accent2"/>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sp>
          <p:nvSpPr>
            <p:cNvPr id="92" name="Rectangle 5"/>
            <p:cNvSpPr/>
            <p:nvPr/>
          </p:nvSpPr>
          <p:spPr bwMode="auto">
            <a:xfrm>
              <a:off x="4163646" y="3840778"/>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grpSp>
        <p:nvGrpSpPr>
          <p:cNvPr id="6" name="组合 5"/>
          <p:cNvGrpSpPr/>
          <p:nvPr/>
        </p:nvGrpSpPr>
        <p:grpSpPr>
          <a:xfrm>
            <a:off x="6284146" y="1519176"/>
            <a:ext cx="2044719" cy="4312499"/>
            <a:chOff x="6283545" y="1519176"/>
            <a:chExt cx="2044719" cy="4312498"/>
          </a:xfrm>
        </p:grpSpPr>
        <p:sp>
          <p:nvSpPr>
            <p:cNvPr id="51" name="圆角矩形 50"/>
            <p:cNvSpPr/>
            <p:nvPr/>
          </p:nvSpPr>
          <p:spPr>
            <a:xfrm>
              <a:off x="6283545"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2" name="椭圆 51"/>
            <p:cNvSpPr/>
            <p:nvPr/>
          </p:nvSpPr>
          <p:spPr>
            <a:xfrm>
              <a:off x="6550661" y="1701002"/>
              <a:ext cx="1510486" cy="1510484"/>
            </a:xfrm>
            <a:prstGeom prst="ellipse">
              <a:avLst/>
            </a:prstGeom>
            <a:solidFill>
              <a:schemeClr val="accent3"/>
            </a:solidFill>
            <a:ln w="14288" cap="flat">
              <a:noFill/>
              <a:prstDash val="solid"/>
              <a:miter lim="800000"/>
            </a:ln>
            <a:effectLst>
              <a:innerShdw blurRad="88900" dist="88900" dir="13500000">
                <a:prstClr val="black">
                  <a:alpha val="50000"/>
                </a:prstClr>
              </a:innerShdw>
            </a:effectLst>
          </p:spPr>
          <p:txBody>
            <a:bodyPr vert="horz" wrap="square" lIns="121920" tIns="60960" rIns="121920" bIns="60960" numCol="1" anchor="t" anchorCtr="0" compatLnSpc="1"/>
            <a:lstStyle/>
            <a:p>
              <a:endParaRPr lang="zh-CN" altLang="en-US" sz="1865" dirty="0">
                <a:solidFill>
                  <a:schemeClr val="tx1"/>
                </a:solidFill>
                <a:latin typeface="微软雅黑" panose="020B0503020204020204" charset="-122"/>
                <a:ea typeface="微软雅黑" panose="020B0503020204020204" charset="-122"/>
              </a:endParaRPr>
            </a:p>
          </p:txBody>
        </p:sp>
        <p:sp>
          <p:nvSpPr>
            <p:cNvPr id="53" name="椭圆 52"/>
            <p:cNvSpPr/>
            <p:nvPr/>
          </p:nvSpPr>
          <p:spPr>
            <a:xfrm>
              <a:off x="6693909"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4" name="椭圆 53"/>
            <p:cNvSpPr/>
            <p:nvPr/>
          </p:nvSpPr>
          <p:spPr>
            <a:xfrm>
              <a:off x="6661827"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charset="-122"/>
                <a:ea typeface="微软雅黑" panose="020B0503020204020204" charset="-122"/>
              </a:endParaRPr>
            </a:p>
          </p:txBody>
        </p:sp>
        <p:sp>
          <p:nvSpPr>
            <p:cNvPr id="56" name="文本框 55"/>
            <p:cNvSpPr txBox="1"/>
            <p:nvPr/>
          </p:nvSpPr>
          <p:spPr>
            <a:xfrm>
              <a:off x="7038042" y="5185494"/>
              <a:ext cx="659130" cy="613410"/>
            </a:xfrm>
            <a:prstGeom prst="rect">
              <a:avLst/>
            </a:prstGeom>
            <a:noFill/>
          </p:spPr>
          <p:txBody>
            <a:bodyPr wrap="none" rtlCol="0">
              <a:spAutoFit/>
            </a:bodyPr>
            <a:lstStyle/>
            <a:p>
              <a:r>
                <a:rPr lang="en-US" altLang="zh-CN" sz="3200" dirty="0">
                  <a:solidFill>
                    <a:schemeClr val="tx1">
                      <a:lumMod val="65000"/>
                      <a:lumOff val="35000"/>
                    </a:schemeClr>
                  </a:solidFill>
                  <a:latin typeface="微软雅黑" panose="020B0503020204020204" charset="-122"/>
                  <a:ea typeface="微软雅黑" panose="020B0503020204020204" charset="-122"/>
                </a:rPr>
                <a:t>03</a:t>
              </a:r>
              <a:endParaRPr lang="zh-CN" altLang="en-US" sz="3200" dirty="0">
                <a:solidFill>
                  <a:schemeClr val="tx1">
                    <a:lumMod val="65000"/>
                    <a:lumOff val="35000"/>
                  </a:schemeClr>
                </a:solidFill>
                <a:latin typeface="微软雅黑" panose="020B0503020204020204" charset="-122"/>
                <a:ea typeface="微软雅黑" panose="020B0503020204020204" charset="-122"/>
              </a:endParaRPr>
            </a:p>
          </p:txBody>
        </p:sp>
        <p:grpSp>
          <p:nvGrpSpPr>
            <p:cNvPr id="85" name="组合 84"/>
            <p:cNvGrpSpPr/>
            <p:nvPr/>
          </p:nvGrpSpPr>
          <p:grpSpPr>
            <a:xfrm>
              <a:off x="6474875" y="5207576"/>
              <a:ext cx="1662059" cy="31862"/>
              <a:chOff x="3060700" y="4724400"/>
              <a:chExt cx="5955507" cy="7880"/>
            </a:xfrm>
          </p:grpSpPr>
          <p:cxnSp>
            <p:nvCxnSpPr>
              <p:cNvPr id="86" name="直接连接符 8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6452465" y="3364468"/>
              <a:ext cx="1706880" cy="417830"/>
            </a:xfrm>
            <a:prstGeom prst="rect">
              <a:avLst/>
            </a:prstGeom>
          </p:spPr>
          <p:txBody>
            <a:bodyPr wrap="none">
              <a:spAutoFit/>
            </a:bodyPr>
            <a:lstStyle/>
            <a:p>
              <a:pPr algn="ctr"/>
              <a:r>
                <a:rPr lang="zh-CN" altLang="en-US" sz="2000" dirty="0">
                  <a:solidFill>
                    <a:schemeClr val="accent3"/>
                  </a:solidFill>
                  <a:latin typeface="微软雅黑" panose="020B0503020204020204" charset="-122"/>
                  <a:ea typeface="微软雅黑" panose="020B0503020204020204" charset="-122"/>
                </a:rPr>
                <a:t>此处添加标题</a:t>
              </a:r>
            </a:p>
          </p:txBody>
        </p:sp>
        <p:sp>
          <p:nvSpPr>
            <p:cNvPr id="24" name="KSO_Shape"/>
            <p:cNvSpPr/>
            <p:nvPr/>
          </p:nvSpPr>
          <p:spPr bwMode="auto">
            <a:xfrm>
              <a:off x="7036018" y="2207477"/>
              <a:ext cx="539772" cy="408428"/>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accent3"/>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rgbClr val="FFFFFF"/>
                </a:solidFill>
                <a:latin typeface="微软雅黑" panose="020B0503020204020204" charset="-122"/>
                <a:ea typeface="微软雅黑" panose="020B0503020204020204" charset="-122"/>
              </a:endParaRPr>
            </a:p>
          </p:txBody>
        </p:sp>
        <p:sp>
          <p:nvSpPr>
            <p:cNvPr id="93" name="Rectangle 5"/>
            <p:cNvSpPr/>
            <p:nvPr/>
          </p:nvSpPr>
          <p:spPr bwMode="auto">
            <a:xfrm>
              <a:off x="6448124" y="3868330"/>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grpSp>
        <p:nvGrpSpPr>
          <p:cNvPr id="7" name="组合 6"/>
          <p:cNvGrpSpPr/>
          <p:nvPr/>
        </p:nvGrpSpPr>
        <p:grpSpPr>
          <a:xfrm>
            <a:off x="8568624" y="1519176"/>
            <a:ext cx="2044719" cy="4312499"/>
            <a:chOff x="8568023" y="1519176"/>
            <a:chExt cx="2044719" cy="4312498"/>
          </a:xfrm>
        </p:grpSpPr>
        <p:sp>
          <p:nvSpPr>
            <p:cNvPr id="57" name="圆角矩形 56"/>
            <p:cNvSpPr/>
            <p:nvPr/>
          </p:nvSpPr>
          <p:spPr>
            <a:xfrm>
              <a:off x="8568023"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58" name="椭圆 57"/>
            <p:cNvSpPr/>
            <p:nvPr/>
          </p:nvSpPr>
          <p:spPr>
            <a:xfrm>
              <a:off x="8835139" y="1701002"/>
              <a:ext cx="1510486" cy="1510484"/>
            </a:xfrm>
            <a:prstGeom prst="ellipse">
              <a:avLst/>
            </a:prstGeom>
            <a:solidFill>
              <a:schemeClr val="accent4"/>
            </a:solidFill>
            <a:ln w="14288" cap="flat">
              <a:noFill/>
              <a:prstDash val="solid"/>
              <a:miter lim="800000"/>
            </a:ln>
            <a:effectLst>
              <a:innerShdw blurRad="88900" dist="63500" dir="13500000">
                <a:prstClr val="black">
                  <a:alpha val="50000"/>
                </a:prstClr>
              </a:innerShdw>
            </a:effectLst>
          </p:spPr>
          <p:txBody>
            <a:bodyPr vert="horz" wrap="square" lIns="121920" tIns="60960" rIns="121920" bIns="60960" numCol="1" anchor="t" anchorCtr="0" compatLnSpc="1"/>
            <a:lstStyle/>
            <a:p>
              <a:endParaRPr lang="zh-CN" altLang="en-US" sz="1865" dirty="0">
                <a:solidFill>
                  <a:schemeClr val="tx1"/>
                </a:solidFill>
                <a:latin typeface="微软雅黑" panose="020B0503020204020204" charset="-122"/>
                <a:ea typeface="微软雅黑" panose="020B0503020204020204" charset="-122"/>
              </a:endParaRPr>
            </a:p>
          </p:txBody>
        </p:sp>
        <p:sp>
          <p:nvSpPr>
            <p:cNvPr id="59" name="椭圆 58"/>
            <p:cNvSpPr/>
            <p:nvPr/>
          </p:nvSpPr>
          <p:spPr>
            <a:xfrm>
              <a:off x="8978387"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微软雅黑" panose="020B0503020204020204" charset="-122"/>
                <a:ea typeface="微软雅黑" panose="020B0503020204020204" charset="-122"/>
              </a:endParaRPr>
            </a:p>
          </p:txBody>
        </p:sp>
        <p:sp>
          <p:nvSpPr>
            <p:cNvPr id="60" name="椭圆 59"/>
            <p:cNvSpPr/>
            <p:nvPr/>
          </p:nvSpPr>
          <p:spPr>
            <a:xfrm>
              <a:off x="8946305"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charset="-122"/>
                <a:ea typeface="微软雅黑" panose="020B0503020204020204" charset="-122"/>
              </a:endParaRPr>
            </a:p>
          </p:txBody>
        </p:sp>
        <p:sp>
          <p:nvSpPr>
            <p:cNvPr id="62" name="文本框 61"/>
            <p:cNvSpPr txBox="1"/>
            <p:nvPr/>
          </p:nvSpPr>
          <p:spPr>
            <a:xfrm>
              <a:off x="9330535" y="5185494"/>
              <a:ext cx="659130" cy="613410"/>
            </a:xfrm>
            <a:prstGeom prst="rect">
              <a:avLst/>
            </a:prstGeom>
            <a:noFill/>
          </p:spPr>
          <p:txBody>
            <a:bodyPr wrap="none" rtlCol="0">
              <a:spAutoFit/>
            </a:bodyPr>
            <a:lstStyle/>
            <a:p>
              <a:r>
                <a:rPr lang="en-US" altLang="zh-CN" sz="3200" dirty="0">
                  <a:solidFill>
                    <a:schemeClr val="tx1">
                      <a:lumMod val="65000"/>
                      <a:lumOff val="35000"/>
                    </a:schemeClr>
                  </a:solidFill>
                  <a:latin typeface="微软雅黑" panose="020B0503020204020204" charset="-122"/>
                  <a:ea typeface="微软雅黑" panose="020B0503020204020204" charset="-122"/>
                </a:rPr>
                <a:t>04</a:t>
              </a:r>
              <a:endParaRPr lang="zh-CN" altLang="en-US" sz="3200" dirty="0">
                <a:solidFill>
                  <a:schemeClr val="tx1">
                    <a:lumMod val="65000"/>
                    <a:lumOff val="35000"/>
                  </a:schemeClr>
                </a:solidFill>
                <a:latin typeface="微软雅黑" panose="020B0503020204020204" charset="-122"/>
                <a:ea typeface="微软雅黑" panose="020B0503020204020204" charset="-122"/>
              </a:endParaRPr>
            </a:p>
          </p:txBody>
        </p:sp>
        <p:grpSp>
          <p:nvGrpSpPr>
            <p:cNvPr id="88" name="组合 87"/>
            <p:cNvGrpSpPr/>
            <p:nvPr/>
          </p:nvGrpSpPr>
          <p:grpSpPr>
            <a:xfrm>
              <a:off x="8759353" y="5186696"/>
              <a:ext cx="1662059" cy="31862"/>
              <a:chOff x="3060700" y="4724400"/>
              <a:chExt cx="5955507" cy="7880"/>
            </a:xfrm>
          </p:grpSpPr>
          <p:cxnSp>
            <p:nvCxnSpPr>
              <p:cNvPr id="89" name="直接连接符 88"/>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5" name="矩形 34"/>
            <p:cNvSpPr/>
            <p:nvPr/>
          </p:nvSpPr>
          <p:spPr>
            <a:xfrm>
              <a:off x="8736943" y="3364468"/>
              <a:ext cx="1706880" cy="417830"/>
            </a:xfrm>
            <a:prstGeom prst="rect">
              <a:avLst/>
            </a:prstGeom>
          </p:spPr>
          <p:txBody>
            <a:bodyPr wrap="none">
              <a:spAutoFit/>
            </a:bodyPr>
            <a:lstStyle/>
            <a:p>
              <a:pPr algn="ctr"/>
              <a:r>
                <a:rPr lang="zh-CN" altLang="en-US" sz="2000" dirty="0">
                  <a:solidFill>
                    <a:schemeClr val="accent4"/>
                  </a:solidFill>
                  <a:latin typeface="微软雅黑" panose="020B0503020204020204" charset="-122"/>
                  <a:ea typeface="微软雅黑" panose="020B0503020204020204" charset="-122"/>
                </a:rPr>
                <a:t>此处添加标题</a:t>
              </a:r>
            </a:p>
          </p:txBody>
        </p:sp>
        <p:sp>
          <p:nvSpPr>
            <p:cNvPr id="36" name="KSO_Shape"/>
            <p:cNvSpPr/>
            <p:nvPr/>
          </p:nvSpPr>
          <p:spPr bwMode="auto">
            <a:xfrm>
              <a:off x="9258256" y="2172770"/>
              <a:ext cx="664252" cy="463922"/>
            </a:xfrm>
            <a:custGeom>
              <a:avLst/>
              <a:gdLst>
                <a:gd name="T0" fmla="*/ 1391139 w 4254"/>
                <a:gd name="T1" fmla="*/ 144776 h 2969"/>
                <a:gd name="T2" fmla="*/ 1364476 w 4254"/>
                <a:gd name="T3" fmla="*/ 0 h 2969"/>
                <a:gd name="T4" fmla="*/ 501944 w 4254"/>
                <a:gd name="T5" fmla="*/ 622705 h 2969"/>
                <a:gd name="T6" fmla="*/ 0 w 4254"/>
                <a:gd name="T7" fmla="*/ 1256840 h 2969"/>
                <a:gd name="T8" fmla="*/ 717366 w 4254"/>
                <a:gd name="T9" fmla="*/ 622705 h 2969"/>
                <a:gd name="T10" fmla="*/ 1335697 w 4254"/>
                <a:gd name="T11" fmla="*/ 496979 h 2969"/>
                <a:gd name="T12" fmla="*/ 1495252 w 4254"/>
                <a:gd name="T13" fmla="*/ 496979 h 2969"/>
                <a:gd name="T14" fmla="*/ 422378 w 4254"/>
                <a:gd name="T15" fmla="*/ 679853 h 2969"/>
                <a:gd name="T16" fmla="*/ 2116 w 4254"/>
                <a:gd name="T17" fmla="*/ 710756 h 2969"/>
                <a:gd name="T18" fmla="*/ 33435 w 4254"/>
                <a:gd name="T19" fmla="*/ 380566 h 2969"/>
                <a:gd name="T20" fmla="*/ 360587 w 4254"/>
                <a:gd name="T21" fmla="*/ 648951 h 2969"/>
                <a:gd name="T22" fmla="*/ 360587 w 4254"/>
                <a:gd name="T23" fmla="*/ 546084 h 2969"/>
                <a:gd name="T24" fmla="*/ 86761 w 4254"/>
                <a:gd name="T25" fmla="*/ 442794 h 2969"/>
                <a:gd name="T26" fmla="*/ 64330 w 4254"/>
                <a:gd name="T27" fmla="*/ 442794 h 2969"/>
                <a:gd name="T28" fmla="*/ 155747 w 4254"/>
                <a:gd name="T29" fmla="*/ 442794 h 2969"/>
                <a:gd name="T30" fmla="*/ 188335 w 4254"/>
                <a:gd name="T31" fmla="*/ 442794 h 2969"/>
                <a:gd name="T32" fmla="*/ 64330 w 4254"/>
                <a:gd name="T33" fmla="*/ 581643 h 2969"/>
                <a:gd name="T34" fmla="*/ 391483 w 4254"/>
                <a:gd name="T35" fmla="*/ 761131 h 2969"/>
                <a:gd name="T36" fmla="*/ 422378 w 4254"/>
                <a:gd name="T37" fmla="*/ 1091321 h 2969"/>
                <a:gd name="T38" fmla="*/ 2116 w 4254"/>
                <a:gd name="T39" fmla="*/ 1060419 h 2969"/>
                <a:gd name="T40" fmla="*/ 391483 w 4254"/>
                <a:gd name="T41" fmla="*/ 761131 h 2969"/>
                <a:gd name="T42" fmla="*/ 325883 w 4254"/>
                <a:gd name="T43" fmla="*/ 1029093 h 2969"/>
                <a:gd name="T44" fmla="*/ 325883 w 4254"/>
                <a:gd name="T45" fmla="*/ 822936 h 2969"/>
                <a:gd name="T46" fmla="*/ 155323 w 4254"/>
                <a:gd name="T47" fmla="*/ 1029093 h 2969"/>
                <a:gd name="T48" fmla="*/ 86761 w 4254"/>
                <a:gd name="T49" fmla="*/ 822936 h 2969"/>
                <a:gd name="T50" fmla="*/ 224309 w 4254"/>
                <a:gd name="T51" fmla="*/ 1029093 h 2969"/>
                <a:gd name="T52" fmla="*/ 224732 w 4254"/>
                <a:gd name="T53" fmla="*/ 822936 h 2969"/>
                <a:gd name="T54" fmla="*/ 86761 w 4254"/>
                <a:gd name="T55" fmla="*/ 1029093 h 2969"/>
                <a:gd name="T56" fmla="*/ 1288295 w 4254"/>
                <a:gd name="T57" fmla="*/ 761131 h 2969"/>
                <a:gd name="T58" fmla="*/ 1257400 w 4254"/>
                <a:gd name="T59" fmla="*/ 1091321 h 2969"/>
                <a:gd name="T60" fmla="*/ 868033 w 4254"/>
                <a:gd name="T61" fmla="*/ 792034 h 2969"/>
                <a:gd name="T62" fmla="*/ 1159212 w 4254"/>
                <a:gd name="T63" fmla="*/ 822936 h 2969"/>
                <a:gd name="T64" fmla="*/ 1123238 w 4254"/>
                <a:gd name="T65" fmla="*/ 822936 h 2969"/>
                <a:gd name="T66" fmla="*/ 1226505 w 4254"/>
                <a:gd name="T67" fmla="*/ 822936 h 2969"/>
                <a:gd name="T68" fmla="*/ 985267 w 4254"/>
                <a:gd name="T69" fmla="*/ 1029093 h 2969"/>
                <a:gd name="T70" fmla="*/ 1053829 w 4254"/>
                <a:gd name="T71" fmla="*/ 1029093 h 2969"/>
                <a:gd name="T72" fmla="*/ 1053829 w 4254"/>
                <a:gd name="T73" fmla="*/ 1029093 h 2969"/>
                <a:gd name="T74" fmla="*/ 1159212 w 4254"/>
                <a:gd name="T75" fmla="*/ 1029093 h 2969"/>
                <a:gd name="T76" fmla="*/ 930247 w 4254"/>
                <a:gd name="T77" fmla="*/ 1029093 h 2969"/>
                <a:gd name="T78" fmla="*/ 1799551 w 4254"/>
                <a:gd name="T79" fmla="*/ 792034 h 2969"/>
                <a:gd name="T80" fmla="*/ 1410184 w 4254"/>
                <a:gd name="T81" fmla="*/ 1091321 h 2969"/>
                <a:gd name="T82" fmla="*/ 1379289 w 4254"/>
                <a:gd name="T83" fmla="*/ 761131 h 2969"/>
                <a:gd name="T84" fmla="*/ 1737337 w 4254"/>
                <a:gd name="T85" fmla="*/ 1024013 h 2969"/>
                <a:gd name="T86" fmla="*/ 1670467 w 4254"/>
                <a:gd name="T87" fmla="*/ 822936 h 2969"/>
                <a:gd name="T88" fmla="*/ 1737337 w 4254"/>
                <a:gd name="T89" fmla="*/ 926650 h 2969"/>
                <a:gd name="T90" fmla="*/ 1441079 w 4254"/>
                <a:gd name="T91" fmla="*/ 864421 h 2969"/>
                <a:gd name="T92" fmla="*/ 1496099 w 4254"/>
                <a:gd name="T93" fmla="*/ 822936 h 2969"/>
                <a:gd name="T94" fmla="*/ 1634070 w 4254"/>
                <a:gd name="T95" fmla="*/ 1029093 h 2969"/>
                <a:gd name="T96" fmla="*/ 1634070 w 4254"/>
                <a:gd name="T97" fmla="*/ 1029093 h 2969"/>
                <a:gd name="T98" fmla="*/ 1441079 w 4254"/>
                <a:gd name="T99" fmla="*/ 962209 h 2969"/>
                <a:gd name="T100" fmla="*/ 1087687 w 4254"/>
                <a:gd name="T101" fmla="*/ 251876 h 2969"/>
                <a:gd name="T102" fmla="*/ 963259 w 4254"/>
                <a:gd name="T103" fmla="*/ 325111 h 2969"/>
                <a:gd name="T104" fmla="*/ 838408 w 4254"/>
                <a:gd name="T105" fmla="*/ 368713 h 2969"/>
                <a:gd name="T106" fmla="*/ 770692 w 4254"/>
                <a:gd name="T107" fmla="*/ 356013 h 2969"/>
                <a:gd name="T108" fmla="*/ 877768 w 4254"/>
                <a:gd name="T109" fmla="*/ 316221 h 2969"/>
                <a:gd name="T110" fmla="*/ 1001772 w 4254"/>
                <a:gd name="T111" fmla="*/ 248066 h 2969"/>
                <a:gd name="T112" fmla="*/ 1156249 w 4254"/>
                <a:gd name="T113" fmla="*/ 184145 h 2969"/>
                <a:gd name="T114" fmla="*/ 1184605 w 4254"/>
                <a:gd name="T115" fmla="*/ 159592 h 2969"/>
                <a:gd name="T116" fmla="*/ 1325116 w 4254"/>
                <a:gd name="T117" fmla="*/ 97364 h 29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254" h="2969">
                  <a:moveTo>
                    <a:pt x="3533" y="1174"/>
                  </a:moveTo>
                  <a:cubicBezTo>
                    <a:pt x="3237" y="1174"/>
                    <a:pt x="3237" y="1174"/>
                    <a:pt x="3237" y="1174"/>
                  </a:cubicBezTo>
                  <a:cubicBezTo>
                    <a:pt x="3237" y="374"/>
                    <a:pt x="3237" y="374"/>
                    <a:pt x="3237" y="374"/>
                  </a:cubicBezTo>
                  <a:cubicBezTo>
                    <a:pt x="3287" y="342"/>
                    <a:pt x="3287" y="342"/>
                    <a:pt x="3287" y="342"/>
                  </a:cubicBezTo>
                  <a:cubicBezTo>
                    <a:pt x="3348" y="303"/>
                    <a:pt x="3348" y="303"/>
                    <a:pt x="3348" y="303"/>
                  </a:cubicBezTo>
                  <a:cubicBezTo>
                    <a:pt x="3321" y="237"/>
                    <a:pt x="3321" y="237"/>
                    <a:pt x="3321" y="237"/>
                  </a:cubicBezTo>
                  <a:cubicBezTo>
                    <a:pt x="3258" y="82"/>
                    <a:pt x="3258" y="82"/>
                    <a:pt x="3258" y="82"/>
                  </a:cubicBezTo>
                  <a:cubicBezTo>
                    <a:pt x="3224" y="0"/>
                    <a:pt x="3224" y="0"/>
                    <a:pt x="3224" y="0"/>
                  </a:cubicBezTo>
                  <a:cubicBezTo>
                    <a:pt x="3143" y="36"/>
                    <a:pt x="3143" y="36"/>
                    <a:pt x="3143" y="36"/>
                  </a:cubicBezTo>
                  <a:cubicBezTo>
                    <a:pt x="1402" y="807"/>
                    <a:pt x="1402" y="807"/>
                    <a:pt x="1402" y="807"/>
                  </a:cubicBezTo>
                  <a:cubicBezTo>
                    <a:pt x="1186" y="807"/>
                    <a:pt x="1186" y="807"/>
                    <a:pt x="1186" y="807"/>
                  </a:cubicBezTo>
                  <a:cubicBezTo>
                    <a:pt x="1186" y="1471"/>
                    <a:pt x="1186" y="1471"/>
                    <a:pt x="1186" y="1471"/>
                  </a:cubicBezTo>
                  <a:cubicBezTo>
                    <a:pt x="1301" y="1471"/>
                    <a:pt x="1301" y="1471"/>
                    <a:pt x="1301" y="1471"/>
                  </a:cubicBezTo>
                  <a:cubicBezTo>
                    <a:pt x="1301" y="2697"/>
                    <a:pt x="1301" y="2697"/>
                    <a:pt x="1301" y="2697"/>
                  </a:cubicBezTo>
                  <a:cubicBezTo>
                    <a:pt x="0" y="2697"/>
                    <a:pt x="0" y="2697"/>
                    <a:pt x="0" y="2697"/>
                  </a:cubicBezTo>
                  <a:cubicBezTo>
                    <a:pt x="0" y="2969"/>
                    <a:pt x="0" y="2969"/>
                    <a:pt x="0" y="2969"/>
                  </a:cubicBezTo>
                  <a:cubicBezTo>
                    <a:pt x="4254" y="2969"/>
                    <a:pt x="4254" y="2969"/>
                    <a:pt x="4254" y="2969"/>
                  </a:cubicBezTo>
                  <a:cubicBezTo>
                    <a:pt x="4254" y="2697"/>
                    <a:pt x="4254" y="2697"/>
                    <a:pt x="4254" y="2697"/>
                  </a:cubicBezTo>
                  <a:cubicBezTo>
                    <a:pt x="1695" y="2697"/>
                    <a:pt x="1695" y="2697"/>
                    <a:pt x="1695" y="2697"/>
                  </a:cubicBezTo>
                  <a:cubicBezTo>
                    <a:pt x="1695" y="1471"/>
                    <a:pt x="1695" y="1471"/>
                    <a:pt x="1695" y="1471"/>
                  </a:cubicBezTo>
                  <a:cubicBezTo>
                    <a:pt x="1821" y="1471"/>
                    <a:pt x="1821" y="1471"/>
                    <a:pt x="1821" y="1471"/>
                  </a:cubicBezTo>
                  <a:cubicBezTo>
                    <a:pt x="1821" y="1278"/>
                    <a:pt x="1821" y="1278"/>
                    <a:pt x="1821" y="1278"/>
                  </a:cubicBezTo>
                  <a:cubicBezTo>
                    <a:pt x="3156" y="426"/>
                    <a:pt x="3156" y="426"/>
                    <a:pt x="3156" y="426"/>
                  </a:cubicBezTo>
                  <a:cubicBezTo>
                    <a:pt x="3156" y="1174"/>
                    <a:pt x="3156" y="1174"/>
                    <a:pt x="3156" y="1174"/>
                  </a:cubicBezTo>
                  <a:cubicBezTo>
                    <a:pt x="2855" y="1174"/>
                    <a:pt x="2855" y="1174"/>
                    <a:pt x="2855" y="1174"/>
                  </a:cubicBezTo>
                  <a:cubicBezTo>
                    <a:pt x="2855" y="1662"/>
                    <a:pt x="2855" y="1662"/>
                    <a:pt x="2855" y="1662"/>
                  </a:cubicBezTo>
                  <a:cubicBezTo>
                    <a:pt x="3533" y="1662"/>
                    <a:pt x="3533" y="1662"/>
                    <a:pt x="3533" y="1662"/>
                  </a:cubicBezTo>
                  <a:cubicBezTo>
                    <a:pt x="3533" y="1174"/>
                    <a:pt x="3533" y="1174"/>
                    <a:pt x="3533" y="1174"/>
                  </a:cubicBezTo>
                  <a:close/>
                  <a:moveTo>
                    <a:pt x="925" y="899"/>
                  </a:moveTo>
                  <a:cubicBezTo>
                    <a:pt x="998" y="899"/>
                    <a:pt x="998" y="899"/>
                    <a:pt x="998" y="899"/>
                  </a:cubicBezTo>
                  <a:cubicBezTo>
                    <a:pt x="998" y="972"/>
                    <a:pt x="998" y="972"/>
                    <a:pt x="998" y="972"/>
                  </a:cubicBezTo>
                  <a:cubicBezTo>
                    <a:pt x="998" y="1606"/>
                    <a:pt x="998" y="1606"/>
                    <a:pt x="998" y="1606"/>
                  </a:cubicBezTo>
                  <a:cubicBezTo>
                    <a:pt x="998" y="1679"/>
                    <a:pt x="998" y="1679"/>
                    <a:pt x="998" y="1679"/>
                  </a:cubicBezTo>
                  <a:cubicBezTo>
                    <a:pt x="925" y="1679"/>
                    <a:pt x="925" y="1679"/>
                    <a:pt x="925" y="1679"/>
                  </a:cubicBezTo>
                  <a:cubicBezTo>
                    <a:pt x="79" y="1679"/>
                    <a:pt x="79" y="1679"/>
                    <a:pt x="79" y="1679"/>
                  </a:cubicBezTo>
                  <a:cubicBezTo>
                    <a:pt x="5" y="1679"/>
                    <a:pt x="5" y="1679"/>
                    <a:pt x="5" y="1679"/>
                  </a:cubicBezTo>
                  <a:cubicBezTo>
                    <a:pt x="5" y="1606"/>
                    <a:pt x="5" y="1606"/>
                    <a:pt x="5" y="1606"/>
                  </a:cubicBezTo>
                  <a:cubicBezTo>
                    <a:pt x="5" y="972"/>
                    <a:pt x="5" y="972"/>
                    <a:pt x="5" y="972"/>
                  </a:cubicBezTo>
                  <a:cubicBezTo>
                    <a:pt x="5" y="899"/>
                    <a:pt x="5" y="899"/>
                    <a:pt x="5" y="899"/>
                  </a:cubicBezTo>
                  <a:cubicBezTo>
                    <a:pt x="79" y="899"/>
                    <a:pt x="79" y="899"/>
                    <a:pt x="79" y="899"/>
                  </a:cubicBezTo>
                  <a:cubicBezTo>
                    <a:pt x="925" y="899"/>
                    <a:pt x="925" y="899"/>
                    <a:pt x="925" y="899"/>
                  </a:cubicBezTo>
                  <a:close/>
                  <a:moveTo>
                    <a:pt x="693" y="1046"/>
                  </a:moveTo>
                  <a:cubicBezTo>
                    <a:pt x="852" y="1521"/>
                    <a:pt x="852" y="1521"/>
                    <a:pt x="852" y="1521"/>
                  </a:cubicBezTo>
                  <a:cubicBezTo>
                    <a:pt x="852" y="1533"/>
                    <a:pt x="852" y="1533"/>
                    <a:pt x="852" y="1533"/>
                  </a:cubicBezTo>
                  <a:cubicBezTo>
                    <a:pt x="770" y="1533"/>
                    <a:pt x="770" y="1533"/>
                    <a:pt x="770" y="1533"/>
                  </a:cubicBezTo>
                  <a:cubicBezTo>
                    <a:pt x="608" y="1046"/>
                    <a:pt x="608" y="1046"/>
                    <a:pt x="608" y="1046"/>
                  </a:cubicBezTo>
                  <a:cubicBezTo>
                    <a:pt x="693" y="1046"/>
                    <a:pt x="693" y="1046"/>
                    <a:pt x="693" y="1046"/>
                  </a:cubicBezTo>
                  <a:close/>
                  <a:moveTo>
                    <a:pt x="852" y="1290"/>
                  </a:moveTo>
                  <a:cubicBezTo>
                    <a:pt x="770" y="1046"/>
                    <a:pt x="770" y="1046"/>
                    <a:pt x="770" y="1046"/>
                  </a:cubicBezTo>
                  <a:cubicBezTo>
                    <a:pt x="852" y="1046"/>
                    <a:pt x="852" y="1046"/>
                    <a:pt x="852" y="1046"/>
                  </a:cubicBezTo>
                  <a:cubicBezTo>
                    <a:pt x="852" y="1290"/>
                    <a:pt x="852" y="1290"/>
                    <a:pt x="852" y="1290"/>
                  </a:cubicBezTo>
                  <a:close/>
                  <a:moveTo>
                    <a:pt x="205" y="1046"/>
                  </a:moveTo>
                  <a:cubicBezTo>
                    <a:pt x="367" y="1533"/>
                    <a:pt x="367" y="1533"/>
                    <a:pt x="367" y="1533"/>
                  </a:cubicBezTo>
                  <a:cubicBezTo>
                    <a:pt x="281" y="1533"/>
                    <a:pt x="281" y="1533"/>
                    <a:pt x="281" y="1533"/>
                  </a:cubicBezTo>
                  <a:cubicBezTo>
                    <a:pt x="152" y="1143"/>
                    <a:pt x="152" y="1143"/>
                    <a:pt x="152" y="1143"/>
                  </a:cubicBezTo>
                  <a:cubicBezTo>
                    <a:pt x="152" y="1046"/>
                    <a:pt x="152" y="1046"/>
                    <a:pt x="152" y="1046"/>
                  </a:cubicBezTo>
                  <a:cubicBezTo>
                    <a:pt x="205" y="1046"/>
                    <a:pt x="205" y="1046"/>
                    <a:pt x="205" y="1046"/>
                  </a:cubicBezTo>
                  <a:close/>
                  <a:moveTo>
                    <a:pt x="444" y="1533"/>
                  </a:moveTo>
                  <a:cubicBezTo>
                    <a:pt x="282" y="1046"/>
                    <a:pt x="282" y="1046"/>
                    <a:pt x="282" y="1046"/>
                  </a:cubicBezTo>
                  <a:cubicBezTo>
                    <a:pt x="368" y="1046"/>
                    <a:pt x="368" y="1046"/>
                    <a:pt x="368" y="1046"/>
                  </a:cubicBezTo>
                  <a:cubicBezTo>
                    <a:pt x="530" y="1533"/>
                    <a:pt x="530" y="1533"/>
                    <a:pt x="530" y="1533"/>
                  </a:cubicBezTo>
                  <a:cubicBezTo>
                    <a:pt x="444" y="1533"/>
                    <a:pt x="444" y="1533"/>
                    <a:pt x="444" y="1533"/>
                  </a:cubicBezTo>
                  <a:close/>
                  <a:moveTo>
                    <a:pt x="607" y="1533"/>
                  </a:moveTo>
                  <a:cubicBezTo>
                    <a:pt x="445" y="1046"/>
                    <a:pt x="445" y="1046"/>
                    <a:pt x="445" y="1046"/>
                  </a:cubicBezTo>
                  <a:cubicBezTo>
                    <a:pt x="531" y="1046"/>
                    <a:pt x="531" y="1046"/>
                    <a:pt x="531" y="1046"/>
                  </a:cubicBezTo>
                  <a:cubicBezTo>
                    <a:pt x="693" y="1533"/>
                    <a:pt x="693" y="1533"/>
                    <a:pt x="693" y="1533"/>
                  </a:cubicBezTo>
                  <a:cubicBezTo>
                    <a:pt x="607" y="1533"/>
                    <a:pt x="607" y="1533"/>
                    <a:pt x="607" y="1533"/>
                  </a:cubicBezTo>
                  <a:close/>
                  <a:moveTo>
                    <a:pt x="152" y="1374"/>
                  </a:moveTo>
                  <a:cubicBezTo>
                    <a:pt x="205" y="1533"/>
                    <a:pt x="205" y="1533"/>
                    <a:pt x="205" y="1533"/>
                  </a:cubicBezTo>
                  <a:cubicBezTo>
                    <a:pt x="152" y="1533"/>
                    <a:pt x="152" y="1533"/>
                    <a:pt x="152" y="1533"/>
                  </a:cubicBezTo>
                  <a:cubicBezTo>
                    <a:pt x="152" y="1374"/>
                    <a:pt x="152" y="1374"/>
                    <a:pt x="152" y="1374"/>
                  </a:cubicBezTo>
                  <a:close/>
                  <a:moveTo>
                    <a:pt x="925" y="1798"/>
                  </a:moveTo>
                  <a:cubicBezTo>
                    <a:pt x="998" y="1798"/>
                    <a:pt x="998" y="1798"/>
                    <a:pt x="998" y="1798"/>
                  </a:cubicBezTo>
                  <a:cubicBezTo>
                    <a:pt x="998" y="1871"/>
                    <a:pt x="998" y="1871"/>
                    <a:pt x="998" y="1871"/>
                  </a:cubicBezTo>
                  <a:cubicBezTo>
                    <a:pt x="998" y="2505"/>
                    <a:pt x="998" y="2505"/>
                    <a:pt x="998" y="2505"/>
                  </a:cubicBezTo>
                  <a:cubicBezTo>
                    <a:pt x="998" y="2578"/>
                    <a:pt x="998" y="2578"/>
                    <a:pt x="998" y="2578"/>
                  </a:cubicBezTo>
                  <a:cubicBezTo>
                    <a:pt x="925" y="2578"/>
                    <a:pt x="925" y="2578"/>
                    <a:pt x="925" y="2578"/>
                  </a:cubicBezTo>
                  <a:cubicBezTo>
                    <a:pt x="79" y="2578"/>
                    <a:pt x="79" y="2578"/>
                    <a:pt x="79" y="2578"/>
                  </a:cubicBezTo>
                  <a:cubicBezTo>
                    <a:pt x="5" y="2578"/>
                    <a:pt x="5" y="2578"/>
                    <a:pt x="5" y="2578"/>
                  </a:cubicBezTo>
                  <a:cubicBezTo>
                    <a:pt x="5" y="2505"/>
                    <a:pt x="5" y="2505"/>
                    <a:pt x="5" y="2505"/>
                  </a:cubicBezTo>
                  <a:cubicBezTo>
                    <a:pt x="5" y="1871"/>
                    <a:pt x="5" y="1871"/>
                    <a:pt x="5" y="1871"/>
                  </a:cubicBezTo>
                  <a:cubicBezTo>
                    <a:pt x="5" y="1798"/>
                    <a:pt x="5" y="1798"/>
                    <a:pt x="5" y="1798"/>
                  </a:cubicBezTo>
                  <a:cubicBezTo>
                    <a:pt x="79" y="1798"/>
                    <a:pt x="79" y="1798"/>
                    <a:pt x="79" y="1798"/>
                  </a:cubicBezTo>
                  <a:cubicBezTo>
                    <a:pt x="925" y="1798"/>
                    <a:pt x="925" y="1798"/>
                    <a:pt x="925" y="1798"/>
                  </a:cubicBezTo>
                  <a:close/>
                  <a:moveTo>
                    <a:pt x="693" y="1944"/>
                  </a:moveTo>
                  <a:cubicBezTo>
                    <a:pt x="852" y="2419"/>
                    <a:pt x="852" y="2419"/>
                    <a:pt x="852" y="2419"/>
                  </a:cubicBezTo>
                  <a:cubicBezTo>
                    <a:pt x="852" y="2431"/>
                    <a:pt x="852" y="2431"/>
                    <a:pt x="852" y="2431"/>
                  </a:cubicBezTo>
                  <a:cubicBezTo>
                    <a:pt x="770" y="2431"/>
                    <a:pt x="770" y="2431"/>
                    <a:pt x="770" y="2431"/>
                  </a:cubicBezTo>
                  <a:cubicBezTo>
                    <a:pt x="608" y="1944"/>
                    <a:pt x="608" y="1944"/>
                    <a:pt x="608" y="1944"/>
                  </a:cubicBezTo>
                  <a:cubicBezTo>
                    <a:pt x="693" y="1944"/>
                    <a:pt x="693" y="1944"/>
                    <a:pt x="693" y="1944"/>
                  </a:cubicBezTo>
                  <a:close/>
                  <a:moveTo>
                    <a:pt x="852" y="2189"/>
                  </a:moveTo>
                  <a:cubicBezTo>
                    <a:pt x="770" y="1944"/>
                    <a:pt x="770" y="1944"/>
                    <a:pt x="770" y="1944"/>
                  </a:cubicBezTo>
                  <a:cubicBezTo>
                    <a:pt x="852" y="1944"/>
                    <a:pt x="852" y="1944"/>
                    <a:pt x="852" y="1944"/>
                  </a:cubicBezTo>
                  <a:cubicBezTo>
                    <a:pt x="852" y="2189"/>
                    <a:pt x="852" y="2189"/>
                    <a:pt x="852" y="2189"/>
                  </a:cubicBezTo>
                  <a:close/>
                  <a:moveTo>
                    <a:pt x="205" y="1944"/>
                  </a:moveTo>
                  <a:cubicBezTo>
                    <a:pt x="367" y="2431"/>
                    <a:pt x="367" y="2431"/>
                    <a:pt x="367" y="2431"/>
                  </a:cubicBezTo>
                  <a:cubicBezTo>
                    <a:pt x="281" y="2431"/>
                    <a:pt x="281" y="2431"/>
                    <a:pt x="281" y="2431"/>
                  </a:cubicBezTo>
                  <a:cubicBezTo>
                    <a:pt x="152" y="2042"/>
                    <a:pt x="152" y="2042"/>
                    <a:pt x="152" y="2042"/>
                  </a:cubicBezTo>
                  <a:cubicBezTo>
                    <a:pt x="152" y="1944"/>
                    <a:pt x="152" y="1944"/>
                    <a:pt x="152" y="1944"/>
                  </a:cubicBezTo>
                  <a:cubicBezTo>
                    <a:pt x="205" y="1944"/>
                    <a:pt x="205" y="1944"/>
                    <a:pt x="205" y="1944"/>
                  </a:cubicBezTo>
                  <a:close/>
                  <a:moveTo>
                    <a:pt x="444" y="2431"/>
                  </a:moveTo>
                  <a:cubicBezTo>
                    <a:pt x="282" y="1944"/>
                    <a:pt x="282" y="1944"/>
                    <a:pt x="282" y="1944"/>
                  </a:cubicBezTo>
                  <a:cubicBezTo>
                    <a:pt x="368" y="1944"/>
                    <a:pt x="368" y="1944"/>
                    <a:pt x="368" y="1944"/>
                  </a:cubicBezTo>
                  <a:cubicBezTo>
                    <a:pt x="530" y="2431"/>
                    <a:pt x="530" y="2431"/>
                    <a:pt x="530" y="2431"/>
                  </a:cubicBezTo>
                  <a:cubicBezTo>
                    <a:pt x="444" y="2431"/>
                    <a:pt x="444" y="2431"/>
                    <a:pt x="444" y="2431"/>
                  </a:cubicBezTo>
                  <a:close/>
                  <a:moveTo>
                    <a:pt x="607" y="2431"/>
                  </a:moveTo>
                  <a:cubicBezTo>
                    <a:pt x="445" y="1944"/>
                    <a:pt x="445" y="1944"/>
                    <a:pt x="445" y="1944"/>
                  </a:cubicBezTo>
                  <a:cubicBezTo>
                    <a:pt x="531" y="1944"/>
                    <a:pt x="531" y="1944"/>
                    <a:pt x="531" y="1944"/>
                  </a:cubicBezTo>
                  <a:cubicBezTo>
                    <a:pt x="693" y="2431"/>
                    <a:pt x="693" y="2431"/>
                    <a:pt x="693" y="2431"/>
                  </a:cubicBezTo>
                  <a:cubicBezTo>
                    <a:pt x="607" y="2431"/>
                    <a:pt x="607" y="2431"/>
                    <a:pt x="607" y="2431"/>
                  </a:cubicBezTo>
                  <a:close/>
                  <a:moveTo>
                    <a:pt x="152" y="2273"/>
                  </a:moveTo>
                  <a:cubicBezTo>
                    <a:pt x="205" y="2431"/>
                    <a:pt x="205" y="2431"/>
                    <a:pt x="205" y="2431"/>
                  </a:cubicBezTo>
                  <a:cubicBezTo>
                    <a:pt x="152" y="2431"/>
                    <a:pt x="152" y="2431"/>
                    <a:pt x="152" y="2431"/>
                  </a:cubicBezTo>
                  <a:cubicBezTo>
                    <a:pt x="152" y="2273"/>
                    <a:pt x="152" y="2273"/>
                    <a:pt x="152" y="2273"/>
                  </a:cubicBezTo>
                  <a:close/>
                  <a:moveTo>
                    <a:pt x="2971" y="1798"/>
                  </a:moveTo>
                  <a:cubicBezTo>
                    <a:pt x="3044" y="1798"/>
                    <a:pt x="3044" y="1798"/>
                    <a:pt x="3044" y="1798"/>
                  </a:cubicBezTo>
                  <a:cubicBezTo>
                    <a:pt x="3044" y="1871"/>
                    <a:pt x="3044" y="1871"/>
                    <a:pt x="3044" y="1871"/>
                  </a:cubicBezTo>
                  <a:cubicBezTo>
                    <a:pt x="3044" y="2505"/>
                    <a:pt x="3044" y="2505"/>
                    <a:pt x="3044" y="2505"/>
                  </a:cubicBezTo>
                  <a:cubicBezTo>
                    <a:pt x="3044" y="2578"/>
                    <a:pt x="3044" y="2578"/>
                    <a:pt x="3044" y="2578"/>
                  </a:cubicBezTo>
                  <a:cubicBezTo>
                    <a:pt x="2971" y="2578"/>
                    <a:pt x="2971" y="2578"/>
                    <a:pt x="2971" y="2578"/>
                  </a:cubicBezTo>
                  <a:cubicBezTo>
                    <a:pt x="2124" y="2578"/>
                    <a:pt x="2124" y="2578"/>
                    <a:pt x="2124" y="2578"/>
                  </a:cubicBezTo>
                  <a:cubicBezTo>
                    <a:pt x="2051" y="2578"/>
                    <a:pt x="2051" y="2578"/>
                    <a:pt x="2051" y="2578"/>
                  </a:cubicBezTo>
                  <a:cubicBezTo>
                    <a:pt x="2051" y="2505"/>
                    <a:pt x="2051" y="2505"/>
                    <a:pt x="2051" y="2505"/>
                  </a:cubicBezTo>
                  <a:cubicBezTo>
                    <a:pt x="2051" y="1871"/>
                    <a:pt x="2051" y="1871"/>
                    <a:pt x="2051" y="1871"/>
                  </a:cubicBezTo>
                  <a:cubicBezTo>
                    <a:pt x="2051" y="1798"/>
                    <a:pt x="2051" y="1798"/>
                    <a:pt x="2051" y="1798"/>
                  </a:cubicBezTo>
                  <a:cubicBezTo>
                    <a:pt x="2124" y="1798"/>
                    <a:pt x="2124" y="1798"/>
                    <a:pt x="2124" y="1798"/>
                  </a:cubicBezTo>
                  <a:cubicBezTo>
                    <a:pt x="2971" y="1798"/>
                    <a:pt x="2971" y="1798"/>
                    <a:pt x="2971" y="1798"/>
                  </a:cubicBezTo>
                  <a:close/>
                  <a:moveTo>
                    <a:pt x="2739" y="1944"/>
                  </a:moveTo>
                  <a:cubicBezTo>
                    <a:pt x="2898" y="2419"/>
                    <a:pt x="2898" y="2419"/>
                    <a:pt x="2898" y="2419"/>
                  </a:cubicBezTo>
                  <a:cubicBezTo>
                    <a:pt x="2898" y="2431"/>
                    <a:pt x="2898" y="2431"/>
                    <a:pt x="2898" y="2431"/>
                  </a:cubicBezTo>
                  <a:cubicBezTo>
                    <a:pt x="2816" y="2431"/>
                    <a:pt x="2816" y="2431"/>
                    <a:pt x="2816" y="2431"/>
                  </a:cubicBezTo>
                  <a:cubicBezTo>
                    <a:pt x="2654" y="1944"/>
                    <a:pt x="2654" y="1944"/>
                    <a:pt x="2654" y="1944"/>
                  </a:cubicBezTo>
                  <a:cubicBezTo>
                    <a:pt x="2739" y="1944"/>
                    <a:pt x="2739" y="1944"/>
                    <a:pt x="2739" y="1944"/>
                  </a:cubicBezTo>
                  <a:close/>
                  <a:moveTo>
                    <a:pt x="2898" y="2189"/>
                  </a:moveTo>
                  <a:cubicBezTo>
                    <a:pt x="2816" y="1944"/>
                    <a:pt x="2816" y="1944"/>
                    <a:pt x="2816" y="1944"/>
                  </a:cubicBezTo>
                  <a:cubicBezTo>
                    <a:pt x="2898" y="1944"/>
                    <a:pt x="2898" y="1944"/>
                    <a:pt x="2898" y="1944"/>
                  </a:cubicBezTo>
                  <a:cubicBezTo>
                    <a:pt x="2898" y="2189"/>
                    <a:pt x="2898" y="2189"/>
                    <a:pt x="2898" y="2189"/>
                  </a:cubicBezTo>
                  <a:close/>
                  <a:moveTo>
                    <a:pt x="2251" y="1944"/>
                  </a:moveTo>
                  <a:cubicBezTo>
                    <a:pt x="2414" y="2431"/>
                    <a:pt x="2414" y="2431"/>
                    <a:pt x="2414" y="2431"/>
                  </a:cubicBezTo>
                  <a:cubicBezTo>
                    <a:pt x="2328" y="2431"/>
                    <a:pt x="2328" y="2431"/>
                    <a:pt x="2328" y="2431"/>
                  </a:cubicBezTo>
                  <a:cubicBezTo>
                    <a:pt x="2198" y="2042"/>
                    <a:pt x="2198" y="2042"/>
                    <a:pt x="2198" y="2042"/>
                  </a:cubicBezTo>
                  <a:cubicBezTo>
                    <a:pt x="2198" y="1944"/>
                    <a:pt x="2198" y="1944"/>
                    <a:pt x="2198" y="1944"/>
                  </a:cubicBezTo>
                  <a:cubicBezTo>
                    <a:pt x="2251" y="1944"/>
                    <a:pt x="2251" y="1944"/>
                    <a:pt x="2251" y="1944"/>
                  </a:cubicBezTo>
                  <a:close/>
                  <a:moveTo>
                    <a:pt x="2490" y="2431"/>
                  </a:moveTo>
                  <a:cubicBezTo>
                    <a:pt x="2328" y="1944"/>
                    <a:pt x="2328" y="1944"/>
                    <a:pt x="2328" y="1944"/>
                  </a:cubicBezTo>
                  <a:cubicBezTo>
                    <a:pt x="2414" y="1944"/>
                    <a:pt x="2414" y="1944"/>
                    <a:pt x="2414" y="1944"/>
                  </a:cubicBezTo>
                  <a:cubicBezTo>
                    <a:pt x="2576" y="2431"/>
                    <a:pt x="2576" y="2431"/>
                    <a:pt x="2576" y="2431"/>
                  </a:cubicBezTo>
                  <a:cubicBezTo>
                    <a:pt x="2490" y="2431"/>
                    <a:pt x="2490" y="2431"/>
                    <a:pt x="2490" y="2431"/>
                  </a:cubicBezTo>
                  <a:close/>
                  <a:moveTo>
                    <a:pt x="2653" y="2431"/>
                  </a:moveTo>
                  <a:cubicBezTo>
                    <a:pt x="2491" y="1944"/>
                    <a:pt x="2491" y="1944"/>
                    <a:pt x="2491" y="1944"/>
                  </a:cubicBezTo>
                  <a:cubicBezTo>
                    <a:pt x="2577" y="1944"/>
                    <a:pt x="2577" y="1944"/>
                    <a:pt x="2577" y="1944"/>
                  </a:cubicBezTo>
                  <a:cubicBezTo>
                    <a:pt x="2739" y="2431"/>
                    <a:pt x="2739" y="2431"/>
                    <a:pt x="2739" y="2431"/>
                  </a:cubicBezTo>
                  <a:cubicBezTo>
                    <a:pt x="2653" y="2431"/>
                    <a:pt x="2653" y="2431"/>
                    <a:pt x="2653" y="2431"/>
                  </a:cubicBezTo>
                  <a:close/>
                  <a:moveTo>
                    <a:pt x="2198" y="2273"/>
                  </a:moveTo>
                  <a:cubicBezTo>
                    <a:pt x="2251" y="2431"/>
                    <a:pt x="2251" y="2431"/>
                    <a:pt x="2251" y="2431"/>
                  </a:cubicBezTo>
                  <a:cubicBezTo>
                    <a:pt x="2198" y="2431"/>
                    <a:pt x="2198" y="2431"/>
                    <a:pt x="2198" y="2431"/>
                  </a:cubicBezTo>
                  <a:cubicBezTo>
                    <a:pt x="2198" y="2273"/>
                    <a:pt x="2198" y="2273"/>
                    <a:pt x="2198" y="2273"/>
                  </a:cubicBezTo>
                  <a:close/>
                  <a:moveTo>
                    <a:pt x="4179" y="1798"/>
                  </a:moveTo>
                  <a:cubicBezTo>
                    <a:pt x="4252" y="1798"/>
                    <a:pt x="4252" y="1798"/>
                    <a:pt x="4252" y="1798"/>
                  </a:cubicBezTo>
                  <a:cubicBezTo>
                    <a:pt x="4252" y="1871"/>
                    <a:pt x="4252" y="1871"/>
                    <a:pt x="4252" y="1871"/>
                  </a:cubicBezTo>
                  <a:cubicBezTo>
                    <a:pt x="4252" y="2505"/>
                    <a:pt x="4252" y="2505"/>
                    <a:pt x="4252" y="2505"/>
                  </a:cubicBezTo>
                  <a:cubicBezTo>
                    <a:pt x="4252" y="2578"/>
                    <a:pt x="4252" y="2578"/>
                    <a:pt x="4252" y="2578"/>
                  </a:cubicBezTo>
                  <a:cubicBezTo>
                    <a:pt x="4179" y="2578"/>
                    <a:pt x="4179" y="2578"/>
                    <a:pt x="4179" y="2578"/>
                  </a:cubicBezTo>
                  <a:cubicBezTo>
                    <a:pt x="3332" y="2578"/>
                    <a:pt x="3332" y="2578"/>
                    <a:pt x="3332" y="2578"/>
                  </a:cubicBezTo>
                  <a:cubicBezTo>
                    <a:pt x="3259" y="2578"/>
                    <a:pt x="3259" y="2578"/>
                    <a:pt x="3259" y="2578"/>
                  </a:cubicBezTo>
                  <a:cubicBezTo>
                    <a:pt x="3259" y="2505"/>
                    <a:pt x="3259" y="2505"/>
                    <a:pt x="3259" y="2505"/>
                  </a:cubicBezTo>
                  <a:cubicBezTo>
                    <a:pt x="3259" y="1871"/>
                    <a:pt x="3259" y="1871"/>
                    <a:pt x="3259" y="1871"/>
                  </a:cubicBezTo>
                  <a:cubicBezTo>
                    <a:pt x="3259" y="1798"/>
                    <a:pt x="3259" y="1798"/>
                    <a:pt x="3259" y="1798"/>
                  </a:cubicBezTo>
                  <a:cubicBezTo>
                    <a:pt x="3332" y="1798"/>
                    <a:pt x="3332" y="1798"/>
                    <a:pt x="3332" y="1798"/>
                  </a:cubicBezTo>
                  <a:cubicBezTo>
                    <a:pt x="4179" y="1798"/>
                    <a:pt x="4179" y="1798"/>
                    <a:pt x="4179" y="1798"/>
                  </a:cubicBezTo>
                  <a:close/>
                  <a:moveTo>
                    <a:pt x="3947" y="1944"/>
                  </a:moveTo>
                  <a:cubicBezTo>
                    <a:pt x="4105" y="2419"/>
                    <a:pt x="4105" y="2419"/>
                    <a:pt x="4105" y="2419"/>
                  </a:cubicBezTo>
                  <a:cubicBezTo>
                    <a:pt x="4105" y="2431"/>
                    <a:pt x="4105" y="2431"/>
                    <a:pt x="4105" y="2431"/>
                  </a:cubicBezTo>
                  <a:cubicBezTo>
                    <a:pt x="4023" y="2431"/>
                    <a:pt x="4023" y="2431"/>
                    <a:pt x="4023" y="2431"/>
                  </a:cubicBezTo>
                  <a:cubicBezTo>
                    <a:pt x="3861" y="1944"/>
                    <a:pt x="3861" y="1944"/>
                    <a:pt x="3861" y="1944"/>
                  </a:cubicBezTo>
                  <a:cubicBezTo>
                    <a:pt x="3947" y="1944"/>
                    <a:pt x="3947" y="1944"/>
                    <a:pt x="3947" y="1944"/>
                  </a:cubicBezTo>
                  <a:close/>
                  <a:moveTo>
                    <a:pt x="4105" y="2189"/>
                  </a:moveTo>
                  <a:cubicBezTo>
                    <a:pt x="4024" y="1944"/>
                    <a:pt x="4024" y="1944"/>
                    <a:pt x="4024" y="1944"/>
                  </a:cubicBezTo>
                  <a:cubicBezTo>
                    <a:pt x="4105" y="1944"/>
                    <a:pt x="4105" y="1944"/>
                    <a:pt x="4105" y="1944"/>
                  </a:cubicBezTo>
                  <a:cubicBezTo>
                    <a:pt x="4105" y="2189"/>
                    <a:pt x="4105" y="2189"/>
                    <a:pt x="4105" y="2189"/>
                  </a:cubicBezTo>
                  <a:close/>
                  <a:moveTo>
                    <a:pt x="3458" y="1944"/>
                  </a:moveTo>
                  <a:cubicBezTo>
                    <a:pt x="3621" y="2431"/>
                    <a:pt x="3621" y="2431"/>
                    <a:pt x="3621" y="2431"/>
                  </a:cubicBezTo>
                  <a:cubicBezTo>
                    <a:pt x="3535" y="2431"/>
                    <a:pt x="3535" y="2431"/>
                    <a:pt x="3535" y="2431"/>
                  </a:cubicBezTo>
                  <a:cubicBezTo>
                    <a:pt x="3405" y="2042"/>
                    <a:pt x="3405" y="2042"/>
                    <a:pt x="3405" y="2042"/>
                  </a:cubicBezTo>
                  <a:cubicBezTo>
                    <a:pt x="3405" y="1944"/>
                    <a:pt x="3405" y="1944"/>
                    <a:pt x="3405" y="1944"/>
                  </a:cubicBezTo>
                  <a:cubicBezTo>
                    <a:pt x="3458" y="1944"/>
                    <a:pt x="3458" y="1944"/>
                    <a:pt x="3458" y="1944"/>
                  </a:cubicBezTo>
                  <a:close/>
                  <a:moveTo>
                    <a:pt x="3698" y="2431"/>
                  </a:moveTo>
                  <a:cubicBezTo>
                    <a:pt x="3535" y="1944"/>
                    <a:pt x="3535" y="1944"/>
                    <a:pt x="3535" y="1944"/>
                  </a:cubicBezTo>
                  <a:cubicBezTo>
                    <a:pt x="3621" y="1944"/>
                    <a:pt x="3621" y="1944"/>
                    <a:pt x="3621" y="1944"/>
                  </a:cubicBezTo>
                  <a:cubicBezTo>
                    <a:pt x="3784" y="2431"/>
                    <a:pt x="3784" y="2431"/>
                    <a:pt x="3784" y="2431"/>
                  </a:cubicBezTo>
                  <a:cubicBezTo>
                    <a:pt x="3698" y="2431"/>
                    <a:pt x="3698" y="2431"/>
                    <a:pt x="3698" y="2431"/>
                  </a:cubicBezTo>
                  <a:close/>
                  <a:moveTo>
                    <a:pt x="3861" y="2431"/>
                  </a:moveTo>
                  <a:cubicBezTo>
                    <a:pt x="3698" y="1944"/>
                    <a:pt x="3698" y="1944"/>
                    <a:pt x="3698" y="1944"/>
                  </a:cubicBezTo>
                  <a:cubicBezTo>
                    <a:pt x="3784" y="1944"/>
                    <a:pt x="3784" y="1944"/>
                    <a:pt x="3784" y="1944"/>
                  </a:cubicBezTo>
                  <a:cubicBezTo>
                    <a:pt x="3947" y="2431"/>
                    <a:pt x="3947" y="2431"/>
                    <a:pt x="3947" y="2431"/>
                  </a:cubicBezTo>
                  <a:cubicBezTo>
                    <a:pt x="3861" y="2431"/>
                    <a:pt x="3861" y="2431"/>
                    <a:pt x="3861" y="2431"/>
                  </a:cubicBezTo>
                  <a:close/>
                  <a:moveTo>
                    <a:pt x="3405" y="2273"/>
                  </a:moveTo>
                  <a:cubicBezTo>
                    <a:pt x="3458" y="2431"/>
                    <a:pt x="3458" y="2431"/>
                    <a:pt x="3458" y="2431"/>
                  </a:cubicBezTo>
                  <a:cubicBezTo>
                    <a:pt x="3405" y="2431"/>
                    <a:pt x="3405" y="2431"/>
                    <a:pt x="3405" y="2431"/>
                  </a:cubicBezTo>
                  <a:cubicBezTo>
                    <a:pt x="3405" y="2273"/>
                    <a:pt x="3405" y="2273"/>
                    <a:pt x="3405" y="2273"/>
                  </a:cubicBezTo>
                  <a:close/>
                  <a:moveTo>
                    <a:pt x="2449" y="532"/>
                  </a:moveTo>
                  <a:cubicBezTo>
                    <a:pt x="2639" y="448"/>
                    <a:pt x="2639" y="448"/>
                    <a:pt x="2639" y="448"/>
                  </a:cubicBezTo>
                  <a:cubicBezTo>
                    <a:pt x="2604" y="574"/>
                    <a:pt x="2604" y="574"/>
                    <a:pt x="2604" y="574"/>
                  </a:cubicBezTo>
                  <a:cubicBezTo>
                    <a:pt x="2570" y="595"/>
                    <a:pt x="2570" y="595"/>
                    <a:pt x="2570" y="595"/>
                  </a:cubicBezTo>
                  <a:cubicBezTo>
                    <a:pt x="2449" y="532"/>
                    <a:pt x="2449" y="532"/>
                    <a:pt x="2449" y="532"/>
                  </a:cubicBezTo>
                  <a:close/>
                  <a:moveTo>
                    <a:pt x="2123" y="676"/>
                  </a:moveTo>
                  <a:cubicBezTo>
                    <a:pt x="2280" y="607"/>
                    <a:pt x="2280" y="607"/>
                    <a:pt x="2280" y="607"/>
                  </a:cubicBezTo>
                  <a:cubicBezTo>
                    <a:pt x="2276" y="768"/>
                    <a:pt x="2276" y="768"/>
                    <a:pt x="2276" y="768"/>
                  </a:cubicBezTo>
                  <a:cubicBezTo>
                    <a:pt x="2123" y="676"/>
                    <a:pt x="2123" y="676"/>
                    <a:pt x="2123" y="676"/>
                  </a:cubicBezTo>
                  <a:close/>
                  <a:moveTo>
                    <a:pt x="1886" y="782"/>
                  </a:moveTo>
                  <a:cubicBezTo>
                    <a:pt x="1988" y="737"/>
                    <a:pt x="1988" y="737"/>
                    <a:pt x="1988" y="737"/>
                  </a:cubicBezTo>
                  <a:cubicBezTo>
                    <a:pt x="1981" y="871"/>
                    <a:pt x="1981" y="871"/>
                    <a:pt x="1981" y="871"/>
                  </a:cubicBezTo>
                  <a:cubicBezTo>
                    <a:pt x="1886" y="782"/>
                    <a:pt x="1886" y="782"/>
                    <a:pt x="1886" y="782"/>
                  </a:cubicBezTo>
                  <a:close/>
                  <a:moveTo>
                    <a:pt x="1970" y="978"/>
                  </a:moveTo>
                  <a:cubicBezTo>
                    <a:pt x="1821" y="1073"/>
                    <a:pt x="1821" y="1073"/>
                    <a:pt x="1821" y="1073"/>
                  </a:cubicBezTo>
                  <a:cubicBezTo>
                    <a:pt x="1821" y="841"/>
                    <a:pt x="1821" y="841"/>
                    <a:pt x="1821" y="841"/>
                  </a:cubicBezTo>
                  <a:cubicBezTo>
                    <a:pt x="1970" y="978"/>
                    <a:pt x="1970" y="978"/>
                    <a:pt x="1970" y="978"/>
                  </a:cubicBezTo>
                  <a:close/>
                  <a:moveTo>
                    <a:pt x="2207" y="827"/>
                  </a:moveTo>
                  <a:cubicBezTo>
                    <a:pt x="2065" y="917"/>
                    <a:pt x="2065" y="917"/>
                    <a:pt x="2065" y="917"/>
                  </a:cubicBezTo>
                  <a:cubicBezTo>
                    <a:pt x="2074" y="747"/>
                    <a:pt x="2074" y="747"/>
                    <a:pt x="2074" y="747"/>
                  </a:cubicBezTo>
                  <a:cubicBezTo>
                    <a:pt x="2207" y="827"/>
                    <a:pt x="2207" y="827"/>
                    <a:pt x="2207" y="827"/>
                  </a:cubicBezTo>
                  <a:close/>
                  <a:moveTo>
                    <a:pt x="2486" y="649"/>
                  </a:moveTo>
                  <a:cubicBezTo>
                    <a:pt x="2363" y="727"/>
                    <a:pt x="2363" y="727"/>
                    <a:pt x="2363" y="727"/>
                  </a:cubicBezTo>
                  <a:cubicBezTo>
                    <a:pt x="2367" y="586"/>
                    <a:pt x="2367" y="586"/>
                    <a:pt x="2367" y="586"/>
                  </a:cubicBezTo>
                  <a:cubicBezTo>
                    <a:pt x="2486" y="649"/>
                    <a:pt x="2486" y="649"/>
                    <a:pt x="2486" y="649"/>
                  </a:cubicBezTo>
                  <a:close/>
                  <a:moveTo>
                    <a:pt x="2774" y="465"/>
                  </a:moveTo>
                  <a:cubicBezTo>
                    <a:pt x="2713" y="504"/>
                    <a:pt x="2713" y="504"/>
                    <a:pt x="2713" y="504"/>
                  </a:cubicBezTo>
                  <a:cubicBezTo>
                    <a:pt x="2732" y="435"/>
                    <a:pt x="2732" y="435"/>
                    <a:pt x="2732" y="435"/>
                  </a:cubicBezTo>
                  <a:cubicBezTo>
                    <a:pt x="2774" y="465"/>
                    <a:pt x="2774" y="465"/>
                    <a:pt x="2774" y="465"/>
                  </a:cubicBezTo>
                  <a:close/>
                  <a:moveTo>
                    <a:pt x="2938" y="360"/>
                  </a:moveTo>
                  <a:cubicBezTo>
                    <a:pt x="2851" y="416"/>
                    <a:pt x="2851" y="416"/>
                    <a:pt x="2851" y="416"/>
                  </a:cubicBezTo>
                  <a:cubicBezTo>
                    <a:pt x="2833" y="403"/>
                    <a:pt x="2815" y="389"/>
                    <a:pt x="2799" y="377"/>
                  </a:cubicBezTo>
                  <a:cubicBezTo>
                    <a:pt x="2931" y="318"/>
                    <a:pt x="2931" y="318"/>
                    <a:pt x="2931" y="318"/>
                  </a:cubicBezTo>
                  <a:cubicBezTo>
                    <a:pt x="2933" y="332"/>
                    <a:pt x="2936" y="345"/>
                    <a:pt x="2938" y="360"/>
                  </a:cubicBezTo>
                  <a:close/>
                  <a:moveTo>
                    <a:pt x="2996" y="290"/>
                  </a:moveTo>
                  <a:cubicBezTo>
                    <a:pt x="3131" y="230"/>
                    <a:pt x="3131" y="230"/>
                    <a:pt x="3131" y="230"/>
                  </a:cubicBezTo>
                  <a:cubicBezTo>
                    <a:pt x="3134" y="235"/>
                    <a:pt x="3134" y="235"/>
                    <a:pt x="3134" y="235"/>
                  </a:cubicBezTo>
                  <a:cubicBezTo>
                    <a:pt x="2988" y="328"/>
                    <a:pt x="2988" y="328"/>
                    <a:pt x="2988" y="328"/>
                  </a:cubicBezTo>
                  <a:cubicBezTo>
                    <a:pt x="2991" y="313"/>
                    <a:pt x="2994" y="300"/>
                    <a:pt x="2996" y="290"/>
                  </a:cubicBezTo>
                  <a:close/>
                </a:path>
              </a:pathLst>
            </a:custGeom>
            <a:solidFill>
              <a:schemeClr val="accent4"/>
            </a:solidFill>
            <a:ln>
              <a:noFill/>
            </a:ln>
            <a:effectLst>
              <a:innerShdw blurRad="63500" dist="50800" dir="13500000">
                <a:prstClr val="black">
                  <a:alpha val="50000"/>
                </a:prstClr>
              </a:innerShdw>
            </a:effec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865">
                <a:latin typeface="微软雅黑" panose="020B0503020204020204" charset="-122"/>
                <a:ea typeface="微软雅黑" panose="020B0503020204020204" charset="-122"/>
              </a:endParaRPr>
            </a:p>
          </p:txBody>
        </p:sp>
        <p:sp>
          <p:nvSpPr>
            <p:cNvPr id="94" name="Rectangle 5"/>
            <p:cNvSpPr/>
            <p:nvPr/>
          </p:nvSpPr>
          <p:spPr bwMode="auto">
            <a:xfrm>
              <a:off x="8732602" y="3868330"/>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Gill Sans" charset="0"/>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charset="-122"/>
                <a:ea typeface="微软雅黑" panose="020B0503020204020204" charset="-122"/>
                <a:cs typeface="Lato Light" charset="0"/>
                <a:sym typeface="Lato Light" charset="0"/>
              </a:endParaRPr>
            </a:p>
          </p:txBody>
        </p:sp>
      </p:grp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15" name="直接连接符 14"/>
          <p:cNvCxnSpPr/>
          <p:nvPr/>
        </p:nvCxnSpPr>
        <p:spPr>
          <a:xfrm>
            <a:off x="4934012" y="3283663"/>
            <a:ext cx="431472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934012" y="2492816"/>
            <a:ext cx="3535680" cy="808990"/>
          </a:xfrm>
          <a:prstGeom prst="rect">
            <a:avLst/>
          </a:prstGeom>
        </p:spPr>
        <p:txBody>
          <a:bodyPr wrap="none" lIns="91440" tIns="45720" rIns="91440" bIns="45720">
            <a:spAutoFit/>
          </a:bodyPr>
          <a:lstStyle/>
          <a:p>
            <a:pPr algn="l"/>
            <a:r>
              <a:rPr lang="zh-CN" altLang="en-US" sz="4400" b="1" dirty="0">
                <a:solidFill>
                  <a:schemeClr val="accent4"/>
                </a:solidFill>
                <a:latin typeface="微软雅黑" panose="020B0503020204020204" charset="-122"/>
                <a:ea typeface="微软雅黑" panose="020B0503020204020204" charset="-122"/>
              </a:rPr>
              <a:t>此处添加标题</a:t>
            </a:r>
          </a:p>
        </p:txBody>
      </p:sp>
      <p:sp>
        <p:nvSpPr>
          <p:cNvPr id="18" name="矩形 17"/>
          <p:cNvSpPr/>
          <p:nvPr/>
        </p:nvSpPr>
        <p:spPr>
          <a:xfrm>
            <a:off x="4981611" y="3469769"/>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19" name="矩形 18"/>
          <p:cNvSpPr/>
          <p:nvPr/>
        </p:nvSpPr>
        <p:spPr>
          <a:xfrm>
            <a:off x="7153311" y="34483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0" name="矩形 19"/>
          <p:cNvSpPr/>
          <p:nvPr/>
        </p:nvSpPr>
        <p:spPr>
          <a:xfrm>
            <a:off x="4981611" y="3887871"/>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sp>
        <p:nvSpPr>
          <p:cNvPr id="21" name="矩形 20"/>
          <p:cNvSpPr/>
          <p:nvPr/>
        </p:nvSpPr>
        <p:spPr>
          <a:xfrm>
            <a:off x="7153311" y="3866463"/>
            <a:ext cx="1822450" cy="396240"/>
          </a:xfrm>
          <a:prstGeom prst="rect">
            <a:avLst/>
          </a:prstGeom>
        </p:spPr>
        <p:txBody>
          <a:bodyPr wrap="none" lIns="91440" tIns="45720" rIns="91440" bIns="45720">
            <a:spAutoFit/>
          </a:bodyPr>
          <a:lstStyle/>
          <a:p>
            <a:pPr marL="214630" indent="-214630" algn="l">
              <a:buFont typeface="Wingdings" panose="05000000000000000000" pitchFamily="2" charset="2"/>
              <a:buChar char="l"/>
            </a:pPr>
            <a:r>
              <a:rPr lang="zh-CN" altLang="en-US" sz="1865" dirty="0" smtClean="0">
                <a:solidFill>
                  <a:schemeClr val="tx1">
                    <a:lumMod val="65000"/>
                    <a:lumOff val="35000"/>
                  </a:schemeClr>
                </a:solidFill>
                <a:latin typeface="微软雅黑" panose="020B0503020204020204" charset="-122"/>
                <a:ea typeface="微软雅黑" panose="020B0503020204020204" charset="-122"/>
              </a:rPr>
              <a:t>此处添加标题</a:t>
            </a:r>
          </a:p>
        </p:txBody>
      </p:sp>
      <p:grpSp>
        <p:nvGrpSpPr>
          <p:cNvPr id="2" name="组合 1"/>
          <p:cNvGrpSpPr/>
          <p:nvPr/>
        </p:nvGrpSpPr>
        <p:grpSpPr>
          <a:xfrm>
            <a:off x="2452784" y="2173124"/>
            <a:ext cx="2449676" cy="2449676"/>
            <a:chOff x="2452184" y="2173124"/>
            <a:chExt cx="2449676" cy="2449676"/>
          </a:xfrm>
        </p:grpSpPr>
        <p:grpSp>
          <p:nvGrpSpPr>
            <p:cNvPr id="7" name="组合 6"/>
            <p:cNvGrpSpPr/>
            <p:nvPr/>
          </p:nvGrpSpPr>
          <p:grpSpPr>
            <a:xfrm>
              <a:off x="2452184" y="2173124"/>
              <a:ext cx="2449676" cy="2449676"/>
              <a:chOff x="2099081" y="2031187"/>
              <a:chExt cx="2739620" cy="2739620"/>
            </a:xfrm>
          </p:grpSpPr>
          <p:sp>
            <p:nvSpPr>
              <p:cNvPr id="4" name="椭圆 3"/>
              <p:cNvSpPr/>
              <p:nvPr/>
            </p:nvSpPr>
            <p:spPr>
              <a:xfrm>
                <a:off x="2099081" y="2031187"/>
                <a:ext cx="2739620" cy="2739620"/>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5" name="圆角矩形 4"/>
              <p:cNvSpPr/>
              <p:nvPr/>
            </p:nvSpPr>
            <p:spPr>
              <a:xfrm>
                <a:off x="2377216" y="2309322"/>
                <a:ext cx="2183348" cy="2183348"/>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9" name="椭圆 8"/>
            <p:cNvSpPr/>
            <p:nvPr/>
          </p:nvSpPr>
          <p:spPr>
            <a:xfrm>
              <a:off x="2938198" y="2659139"/>
              <a:ext cx="1477648" cy="1477646"/>
            </a:xfrm>
            <a:prstGeom prst="ellipse">
              <a:avLst/>
            </a:prstGeom>
            <a:blipFill rotWithShape="1">
              <a:blip r:embed="rId4" cstate="print"/>
              <a:stretch>
                <a:fillRect/>
              </a:stretch>
            </a:blipFill>
            <a:ln>
              <a:noFill/>
            </a:ln>
            <a:effectLst>
              <a:innerShdw blurRad="2032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a:p>
          </p:txBody>
        </p:sp>
      </p:gr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50" presetClass="entr" presetSubtype="0"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strVal val="#ppt_w+.3"/>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Effect transition="in" filter="fade">
                                      <p:cBhvr>
                                        <p:cTn id="24" dur="1000"/>
                                        <p:tgtEl>
                                          <p:spTgt spid="18"/>
                                        </p:tgtEl>
                                      </p:cBhvr>
                                    </p:animEffect>
                                  </p:childTnLst>
                                </p:cTn>
                              </p:par>
                              <p:par>
                                <p:cTn id="25" presetID="50" presetClass="entr" presetSubtype="0" decel="100000" fill="hold" grpId="0" nodeType="withEffect">
                                  <p:stCondLst>
                                    <p:cond delay="25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3"/>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0" presetClass="entr" presetSubtype="0" decel="100000" fill="hold" grpId="0" nodeType="withEffect">
                                  <p:stCondLst>
                                    <p:cond delay="550"/>
                                  </p:stCondLst>
                                  <p:childTnLst>
                                    <p:set>
                                      <p:cBhvr>
                                        <p:cTn id="31" dur="1" fill="hold">
                                          <p:stCondLst>
                                            <p:cond delay="0"/>
                                          </p:stCondLst>
                                        </p:cTn>
                                        <p:tgtEl>
                                          <p:spTgt spid="20"/>
                                        </p:tgtEl>
                                        <p:attrNameLst>
                                          <p:attrName>style.visibility</p:attrName>
                                        </p:attrNameLst>
                                      </p:cBhvr>
                                      <p:to>
                                        <p:strVal val="visible"/>
                                      </p:to>
                                    </p:set>
                                    <p:anim calcmode="lin" valueType="num">
                                      <p:cBhvr>
                                        <p:cTn id="32" dur="1000" fill="hold"/>
                                        <p:tgtEl>
                                          <p:spTgt spid="20"/>
                                        </p:tgtEl>
                                        <p:attrNameLst>
                                          <p:attrName>ppt_w</p:attrName>
                                        </p:attrNameLst>
                                      </p:cBhvr>
                                      <p:tavLst>
                                        <p:tav tm="0">
                                          <p:val>
                                            <p:strVal val="#ppt_w+.3"/>
                                          </p:val>
                                        </p:tav>
                                        <p:tav tm="100000">
                                          <p:val>
                                            <p:strVal val="#ppt_w"/>
                                          </p:val>
                                        </p:tav>
                                      </p:tavLst>
                                    </p:anim>
                                    <p:anim calcmode="lin" valueType="num">
                                      <p:cBhvr>
                                        <p:cTn id="33" dur="1000" fill="hold"/>
                                        <p:tgtEl>
                                          <p:spTgt spid="20"/>
                                        </p:tgtEl>
                                        <p:attrNameLst>
                                          <p:attrName>ppt_h</p:attrName>
                                        </p:attrNameLst>
                                      </p:cBhvr>
                                      <p:tavLst>
                                        <p:tav tm="0">
                                          <p:val>
                                            <p:strVal val="#ppt_h"/>
                                          </p:val>
                                        </p:tav>
                                        <p:tav tm="100000">
                                          <p:val>
                                            <p:strVal val="#ppt_h"/>
                                          </p:val>
                                        </p:tav>
                                      </p:tavLst>
                                    </p:anim>
                                    <p:animEffect transition="in" filter="fade">
                                      <p:cBhvr>
                                        <p:cTn id="34" dur="1000"/>
                                        <p:tgtEl>
                                          <p:spTgt spid="20"/>
                                        </p:tgtEl>
                                      </p:cBhvr>
                                    </p:animEffect>
                                  </p:childTnLst>
                                </p:cTn>
                              </p:par>
                              <p:par>
                                <p:cTn id="35" presetID="50" presetClass="entr" presetSubtype="0" decel="100000" fill="hold" grpId="0" nodeType="withEffect">
                                  <p:stCondLst>
                                    <p:cond delay="8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3"/>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Rectangle 2"/>
          <p:cNvSpPr/>
          <p:nvPr/>
        </p:nvSpPr>
        <p:spPr>
          <a:xfrm>
            <a:off x="6134700" y="1411693"/>
            <a:ext cx="4883151" cy="2333625"/>
          </a:xfrm>
          <a:prstGeom prst="rect">
            <a:avLst/>
          </a:prstGeom>
          <a:blipFill rotWithShape="1">
            <a:blip r:embed="rId3" cstate="print"/>
            <a:srcRect/>
            <a:stretch>
              <a:fillRect/>
            </a:stretch>
          </a:blipFill>
          <a:ln w="28575">
            <a:solidFill>
              <a:schemeClr val="accent4">
                <a:lumMod val="75000"/>
              </a:schemeClr>
            </a:soli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685165" fontAlgn="auto">
              <a:spcBef>
                <a:spcPts val="0"/>
              </a:spcBef>
              <a:spcAft>
                <a:spcPts val="0"/>
              </a:spcAft>
              <a:defRPr/>
            </a:pPr>
            <a:endParaRPr lang="en-US" sz="1865"/>
          </a:p>
        </p:txBody>
      </p:sp>
      <p:sp>
        <p:nvSpPr>
          <p:cNvPr id="4" name="Rectangle 3"/>
          <p:cNvSpPr/>
          <p:nvPr/>
        </p:nvSpPr>
        <p:spPr>
          <a:xfrm>
            <a:off x="1219800" y="1411693"/>
            <a:ext cx="4876800" cy="2336800"/>
          </a:xfrm>
          <a:prstGeom prst="rect">
            <a:avLst/>
          </a:prstGeom>
          <a:gradFill>
            <a:gsLst>
              <a:gs pos="0">
                <a:schemeClr val="bg1">
                  <a:lumMod val="85000"/>
                </a:schemeClr>
              </a:gs>
              <a:gs pos="100000">
                <a:schemeClr val="bg1"/>
              </a:gs>
            </a:gsLst>
            <a:lin ang="5400000" scaled="0"/>
          </a:gradFill>
          <a:ln w="25400">
            <a:gradFill>
              <a:gsLst>
                <a:gs pos="0">
                  <a:schemeClr val="bg1"/>
                </a:gs>
                <a:gs pos="100000">
                  <a:schemeClr val="bg1">
                    <a:lumMod val="8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685165" fontAlgn="auto">
              <a:spcBef>
                <a:spcPts val="0"/>
              </a:spcBef>
              <a:spcAft>
                <a:spcPts val="0"/>
              </a:spcAft>
              <a:defRPr/>
            </a:pPr>
            <a:endParaRPr lang="en-US" sz="1865"/>
          </a:p>
        </p:txBody>
      </p:sp>
      <p:sp>
        <p:nvSpPr>
          <p:cNvPr id="5" name="Oval 4"/>
          <p:cNvSpPr/>
          <p:nvPr/>
        </p:nvSpPr>
        <p:spPr>
          <a:xfrm>
            <a:off x="1680176" y="3924705"/>
            <a:ext cx="955675" cy="960439"/>
          </a:xfrm>
          <a:prstGeom prst="ellipse">
            <a:avLst/>
          </a:prstGeom>
          <a:gradFill>
            <a:gsLst>
              <a:gs pos="0">
                <a:schemeClr val="accent1">
                  <a:lumMod val="75000"/>
                </a:schemeClr>
              </a:gs>
              <a:gs pos="99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685165" fontAlgn="auto">
              <a:spcBef>
                <a:spcPts val="0"/>
              </a:spcBef>
              <a:spcAft>
                <a:spcPts val="0"/>
              </a:spcAft>
              <a:defRPr/>
            </a:pPr>
            <a:endParaRPr lang="en-US" sz="11735">
              <a:solidFill>
                <a:schemeClr val="bg1"/>
              </a:solidFill>
            </a:endParaRPr>
          </a:p>
        </p:txBody>
      </p:sp>
      <p:sp>
        <p:nvSpPr>
          <p:cNvPr id="6" name="Oval 12"/>
          <p:cNvSpPr/>
          <p:nvPr/>
        </p:nvSpPr>
        <p:spPr>
          <a:xfrm>
            <a:off x="4320188" y="3924705"/>
            <a:ext cx="957263" cy="960439"/>
          </a:xfrm>
          <a:prstGeom prst="ellipse">
            <a:avLst/>
          </a:prstGeom>
          <a:gradFill>
            <a:gsLst>
              <a:gs pos="0">
                <a:schemeClr val="accent3">
                  <a:lumMod val="75000"/>
                </a:schemeClr>
              </a:gs>
              <a:gs pos="99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685165" fontAlgn="auto">
              <a:spcBef>
                <a:spcPts val="0"/>
              </a:spcBef>
              <a:spcAft>
                <a:spcPts val="0"/>
              </a:spcAft>
              <a:defRPr/>
            </a:pPr>
            <a:endParaRPr lang="en-US" sz="11735">
              <a:solidFill>
                <a:schemeClr val="bg1"/>
              </a:solidFill>
            </a:endParaRPr>
          </a:p>
        </p:txBody>
      </p:sp>
      <p:sp>
        <p:nvSpPr>
          <p:cNvPr id="7" name="Oval 14"/>
          <p:cNvSpPr/>
          <p:nvPr/>
        </p:nvSpPr>
        <p:spPr>
          <a:xfrm>
            <a:off x="6960202" y="3924705"/>
            <a:ext cx="955675" cy="960439"/>
          </a:xfrm>
          <a:prstGeom prst="ellipse">
            <a:avLst/>
          </a:prstGeom>
          <a:gradFill>
            <a:gsLst>
              <a:gs pos="0">
                <a:schemeClr val="accent2">
                  <a:lumMod val="75000"/>
                </a:schemeClr>
              </a:gs>
              <a:gs pos="99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685165" fontAlgn="auto">
              <a:spcBef>
                <a:spcPts val="0"/>
              </a:spcBef>
              <a:spcAft>
                <a:spcPts val="0"/>
              </a:spcAft>
              <a:defRPr/>
            </a:pPr>
            <a:endParaRPr lang="en-US" sz="11735">
              <a:solidFill>
                <a:schemeClr val="bg1"/>
              </a:solidFill>
            </a:endParaRPr>
          </a:p>
        </p:txBody>
      </p:sp>
      <p:sp>
        <p:nvSpPr>
          <p:cNvPr id="8" name="Oval 16"/>
          <p:cNvSpPr/>
          <p:nvPr/>
        </p:nvSpPr>
        <p:spPr>
          <a:xfrm>
            <a:off x="9598626" y="3924705"/>
            <a:ext cx="955675" cy="960439"/>
          </a:xfrm>
          <a:prstGeom prst="ellipse">
            <a:avLst/>
          </a:prstGeom>
          <a:gradFill>
            <a:gsLst>
              <a:gs pos="0">
                <a:schemeClr val="accent5">
                  <a:lumMod val="75000"/>
                </a:schemeClr>
              </a:gs>
              <a:gs pos="99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anchor="ctr"/>
          <a:lstStyle/>
          <a:p>
            <a:pPr algn="ctr" defTabSz="685165" fontAlgn="auto">
              <a:spcBef>
                <a:spcPts val="0"/>
              </a:spcBef>
              <a:spcAft>
                <a:spcPts val="0"/>
              </a:spcAft>
              <a:defRPr/>
            </a:pPr>
            <a:endParaRPr lang="en-US" sz="11735">
              <a:solidFill>
                <a:schemeClr val="bg1"/>
              </a:solidFill>
            </a:endParaRPr>
          </a:p>
        </p:txBody>
      </p:sp>
      <p:grpSp>
        <p:nvGrpSpPr>
          <p:cNvPr id="9" name="Group 20"/>
          <p:cNvGrpSpPr/>
          <p:nvPr/>
        </p:nvGrpSpPr>
        <p:grpSpPr>
          <a:xfrm>
            <a:off x="1903750" y="4132707"/>
            <a:ext cx="535763" cy="539089"/>
            <a:chOff x="7971783" y="2080670"/>
            <a:chExt cx="401822" cy="404317"/>
          </a:xfrm>
          <a:solidFill>
            <a:schemeClr val="bg1"/>
          </a:solidFill>
        </p:grpSpPr>
        <p:sp>
          <p:nvSpPr>
            <p:cNvPr id="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grpSp>
      <p:grpSp>
        <p:nvGrpSpPr>
          <p:cNvPr id="12" name="Group 23"/>
          <p:cNvGrpSpPr/>
          <p:nvPr/>
        </p:nvGrpSpPr>
        <p:grpSpPr>
          <a:xfrm>
            <a:off x="4583295" y="4190941"/>
            <a:ext cx="519123" cy="452568"/>
            <a:chOff x="7540014" y="4306907"/>
            <a:chExt cx="389342" cy="339426"/>
          </a:xfrm>
          <a:solidFill>
            <a:schemeClr val="bg1"/>
          </a:solidFill>
        </p:grpSpPr>
        <p:sp>
          <p:nvSpPr>
            <p:cNvPr id="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0" name="Rectangle 117"/>
            <p:cNvSpPr>
              <a:spLocks noChangeArrowheads="1"/>
            </p:cNvSpPr>
            <p:nvPr/>
          </p:nvSpPr>
          <p:spPr bwMode="auto">
            <a:xfrm>
              <a:off x="7589930" y="4421713"/>
              <a:ext cx="109814" cy="17471"/>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1" name="Rectangle 118"/>
            <p:cNvSpPr>
              <a:spLocks noChangeArrowheads="1"/>
            </p:cNvSpPr>
            <p:nvPr/>
          </p:nvSpPr>
          <p:spPr bwMode="auto">
            <a:xfrm>
              <a:off x="7589930" y="4461645"/>
              <a:ext cx="109814" cy="17471"/>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2" name="Rectangle 119"/>
            <p:cNvSpPr>
              <a:spLocks noChangeArrowheads="1"/>
            </p:cNvSpPr>
            <p:nvPr/>
          </p:nvSpPr>
          <p:spPr bwMode="auto">
            <a:xfrm>
              <a:off x="7589930" y="4506569"/>
              <a:ext cx="109814" cy="14975"/>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3" name="Rectangle 120"/>
            <p:cNvSpPr>
              <a:spLocks noChangeArrowheads="1"/>
            </p:cNvSpPr>
            <p:nvPr/>
          </p:nvSpPr>
          <p:spPr bwMode="auto">
            <a:xfrm>
              <a:off x="7589930" y="4548998"/>
              <a:ext cx="109814" cy="17471"/>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grpSp>
      <p:grpSp>
        <p:nvGrpSpPr>
          <p:cNvPr id="24" name="Group 35"/>
          <p:cNvGrpSpPr/>
          <p:nvPr/>
        </p:nvGrpSpPr>
        <p:grpSpPr>
          <a:xfrm>
            <a:off x="9822114" y="4144951"/>
            <a:ext cx="505812" cy="502485"/>
            <a:chOff x="6853673" y="3715407"/>
            <a:chExt cx="379359" cy="376864"/>
          </a:xfrm>
          <a:solidFill>
            <a:schemeClr val="bg1"/>
          </a:solidFill>
        </p:grpSpPr>
        <p:sp>
          <p:nvSpPr>
            <p:cNvPr id="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6" name="Rectangle 151"/>
            <p:cNvSpPr>
              <a:spLocks noChangeArrowheads="1"/>
            </p:cNvSpPr>
            <p:nvPr/>
          </p:nvSpPr>
          <p:spPr bwMode="auto">
            <a:xfrm>
              <a:off x="6998429" y="3987447"/>
              <a:ext cx="22463" cy="42429"/>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7" name="Rectangle 152"/>
            <p:cNvSpPr>
              <a:spLocks noChangeArrowheads="1"/>
            </p:cNvSpPr>
            <p:nvPr/>
          </p:nvSpPr>
          <p:spPr bwMode="auto">
            <a:xfrm>
              <a:off x="7033370" y="3987447"/>
              <a:ext cx="19966" cy="42429"/>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8" name="Rectangle 153"/>
            <p:cNvSpPr>
              <a:spLocks noChangeArrowheads="1"/>
            </p:cNvSpPr>
            <p:nvPr/>
          </p:nvSpPr>
          <p:spPr bwMode="auto">
            <a:xfrm>
              <a:off x="7068311" y="3987447"/>
              <a:ext cx="19966" cy="42429"/>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4" name="Rectangle 159"/>
            <p:cNvSpPr>
              <a:spLocks noChangeArrowheads="1"/>
            </p:cNvSpPr>
            <p:nvPr/>
          </p:nvSpPr>
          <p:spPr bwMode="auto">
            <a:xfrm>
              <a:off x="7040858" y="3750348"/>
              <a:ext cx="7488" cy="22463"/>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41" name="Rectangle 166"/>
            <p:cNvSpPr>
              <a:spLocks noChangeArrowheads="1"/>
            </p:cNvSpPr>
            <p:nvPr/>
          </p:nvSpPr>
          <p:spPr bwMode="auto">
            <a:xfrm>
              <a:off x="6893606" y="3890112"/>
              <a:ext cx="24958" cy="7488"/>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42" name="Rectangle 167"/>
            <p:cNvSpPr>
              <a:spLocks noChangeArrowheads="1"/>
            </p:cNvSpPr>
            <p:nvPr/>
          </p:nvSpPr>
          <p:spPr bwMode="auto">
            <a:xfrm>
              <a:off x="7170638" y="3892607"/>
              <a:ext cx="27454" cy="7488"/>
            </a:xfrm>
            <a:prstGeom prst="rect">
              <a:avLst/>
            </a:prstGeom>
            <a:grpFill/>
            <a:ln>
              <a:noFill/>
            </a:ln>
          </p:spPr>
          <p:txBody>
            <a:bodyPr/>
            <a:lstStyle/>
            <a:p>
              <a:pPr defTabSz="685165" fontAlgn="auto">
                <a:spcBef>
                  <a:spcPts val="0"/>
                </a:spcBef>
                <a:spcAft>
                  <a:spcPts val="0"/>
                </a:spcAft>
                <a:defRPr/>
              </a:pPr>
              <a:endParaRPr lang="en-US" sz="1865">
                <a:latin typeface="+mn-lt"/>
                <a:ea typeface="+mn-ea"/>
              </a:endParaRPr>
            </a:p>
          </p:txBody>
        </p:sp>
      </p:grpSp>
      <p:grpSp>
        <p:nvGrpSpPr>
          <p:cNvPr id="43" name="Group 54"/>
          <p:cNvGrpSpPr/>
          <p:nvPr/>
        </p:nvGrpSpPr>
        <p:grpSpPr>
          <a:xfrm>
            <a:off x="7243407" y="4193275"/>
            <a:ext cx="399325" cy="519123"/>
            <a:chOff x="6421904" y="4798576"/>
            <a:chExt cx="299494" cy="389342"/>
          </a:xfrm>
          <a:solidFill>
            <a:schemeClr val="bg1"/>
          </a:solidFill>
        </p:grpSpPr>
        <p:sp>
          <p:nvSpPr>
            <p:cNvPr id="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sp>
          <p:nvSpPr>
            <p:cNvPr id="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685165" fontAlgn="auto">
                <a:spcBef>
                  <a:spcPts val="0"/>
                </a:spcBef>
                <a:spcAft>
                  <a:spcPts val="0"/>
                </a:spcAft>
                <a:defRPr/>
              </a:pPr>
              <a:endParaRPr lang="en-US" sz="1865">
                <a:latin typeface="+mn-lt"/>
                <a:ea typeface="+mn-ea"/>
              </a:endParaRPr>
            </a:p>
          </p:txBody>
        </p:sp>
      </p:grpSp>
      <p:sp>
        <p:nvSpPr>
          <p:cNvPr id="46" name="矩形 45"/>
          <p:cNvSpPr/>
          <p:nvPr/>
        </p:nvSpPr>
        <p:spPr>
          <a:xfrm>
            <a:off x="4426869" y="1794281"/>
            <a:ext cx="1334770" cy="459740"/>
          </a:xfrm>
          <a:prstGeom prst="rect">
            <a:avLst/>
          </a:prstGeom>
        </p:spPr>
        <p:txBody>
          <a:bodyPr wrap="none" lIns="91430" tIns="45716" rIns="91430" bIns="45716">
            <a:spAutoFit/>
          </a:bodyPr>
          <a:lstStyle/>
          <a:p>
            <a:pPr algn="r" defTabSz="685165" fontAlgn="auto">
              <a:spcBef>
                <a:spcPts val="0"/>
              </a:spcBef>
              <a:spcAft>
                <a:spcPts val="0"/>
              </a:spcAft>
              <a:defRPr/>
            </a:pPr>
            <a:r>
              <a:rPr lang="zh-CN" altLang="en-US" sz="2265" b="1" dirty="0">
                <a:solidFill>
                  <a:schemeClr val="accent4">
                    <a:lumMod val="75000"/>
                  </a:schemeClr>
                </a:solidFill>
                <a:latin typeface="微软雅黑" panose="020B0503020204020204" charset="-122"/>
                <a:ea typeface="微软雅黑" panose="020B0503020204020204" charset="-122"/>
              </a:rPr>
              <a:t>添加标题</a:t>
            </a:r>
            <a:endParaRPr lang="en-US" altLang="zh-CN" sz="2265" b="1" dirty="0">
              <a:solidFill>
                <a:schemeClr val="accent4">
                  <a:lumMod val="75000"/>
                </a:schemeClr>
              </a:solidFill>
              <a:latin typeface="微软雅黑" panose="020B0503020204020204" charset="-122"/>
              <a:ea typeface="微软雅黑" panose="020B0503020204020204" charset="-122"/>
            </a:endParaRPr>
          </a:p>
        </p:txBody>
      </p:sp>
      <p:sp>
        <p:nvSpPr>
          <p:cNvPr id="47" name="矩形 47"/>
          <p:cNvSpPr>
            <a:spLocks noChangeArrowheads="1"/>
          </p:cNvSpPr>
          <p:nvPr/>
        </p:nvSpPr>
        <p:spPr bwMode="auto">
          <a:xfrm>
            <a:off x="1564288" y="2246719"/>
            <a:ext cx="4197351" cy="1164590"/>
          </a:xfrm>
          <a:prstGeom prst="rect">
            <a:avLst/>
          </a:prstGeom>
          <a:noFill/>
          <a:ln>
            <a:noFill/>
          </a:ln>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defTabSz="685165" fontAlgn="auto">
              <a:lnSpc>
                <a:spcPct val="120000"/>
              </a:lnSpc>
              <a:spcBef>
                <a:spcPct val="0"/>
              </a:spcBef>
              <a:spcAft>
                <a:spcPts val="0"/>
              </a:spcAft>
              <a:buNone/>
              <a:defRPr/>
            </a:pPr>
            <a:r>
              <a:rPr lang="zh-CN" altLang="en-US" sz="1465" dirty="0">
                <a:solidFill>
                  <a:schemeClr val="accent4">
                    <a:lumMod val="75000"/>
                  </a:schemeClr>
                </a:solidFill>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48" name="矩形 47"/>
          <p:cNvSpPr>
            <a:spLocks noChangeArrowheads="1"/>
          </p:cNvSpPr>
          <p:nvPr/>
        </p:nvSpPr>
        <p:spPr bwMode="auto">
          <a:xfrm>
            <a:off x="1381726" y="4999444"/>
            <a:ext cx="1552575" cy="438785"/>
          </a:xfrm>
          <a:prstGeom prst="rect">
            <a:avLst/>
          </a:prstGeom>
          <a:noFill/>
          <a:ln w="9525">
            <a:noFill/>
            <a:miter lim="800000"/>
          </a:ln>
        </p:spPr>
        <p:txBody>
          <a:bodyPr lIns="91430" tIns="45716" rIns="91430" bIns="45716">
            <a:spAutoFit/>
          </a:bodyPr>
          <a:lstStyle/>
          <a:p>
            <a:pPr algn="ctr"/>
            <a:r>
              <a:rPr lang="zh-CN" altLang="en-US" sz="2135" b="1" dirty="0">
                <a:solidFill>
                  <a:srgbClr val="404040"/>
                </a:solidFill>
                <a:latin typeface="微软雅黑" panose="020B0503020204020204" charset="-122"/>
                <a:ea typeface="微软雅黑" panose="020B0503020204020204" charset="-122"/>
              </a:rPr>
              <a:t>添加标题</a:t>
            </a:r>
            <a:endParaRPr lang="en-US" altLang="zh-CN" sz="2135" b="1" dirty="0">
              <a:solidFill>
                <a:srgbClr val="404040"/>
              </a:solidFill>
              <a:latin typeface="微软雅黑" panose="020B0503020204020204" charset="-122"/>
              <a:ea typeface="微软雅黑" panose="020B0503020204020204" charset="-122"/>
            </a:endParaRPr>
          </a:p>
        </p:txBody>
      </p:sp>
      <p:sp>
        <p:nvSpPr>
          <p:cNvPr id="49" name="矩形 47"/>
          <p:cNvSpPr>
            <a:spLocks noChangeArrowheads="1"/>
          </p:cNvSpPr>
          <p:nvPr/>
        </p:nvSpPr>
        <p:spPr bwMode="auto">
          <a:xfrm>
            <a:off x="1172176" y="5420132"/>
            <a:ext cx="1971675" cy="857885"/>
          </a:xfrm>
          <a:prstGeom prst="rect">
            <a:avLst/>
          </a:prstGeom>
          <a:noFill/>
          <a:ln>
            <a:noFill/>
          </a:ln>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p>
        </p:txBody>
      </p:sp>
      <p:sp>
        <p:nvSpPr>
          <p:cNvPr id="50" name="矩形 49"/>
          <p:cNvSpPr>
            <a:spLocks noChangeArrowheads="1"/>
          </p:cNvSpPr>
          <p:nvPr/>
        </p:nvSpPr>
        <p:spPr bwMode="auto">
          <a:xfrm>
            <a:off x="4021739" y="4999444"/>
            <a:ext cx="1550987" cy="438785"/>
          </a:xfrm>
          <a:prstGeom prst="rect">
            <a:avLst/>
          </a:prstGeom>
          <a:noFill/>
          <a:ln w="9525">
            <a:noFill/>
            <a:miter lim="800000"/>
          </a:ln>
        </p:spPr>
        <p:txBody>
          <a:bodyPr lIns="91430" tIns="45716" rIns="91430" bIns="45716">
            <a:spAutoFit/>
          </a:bodyPr>
          <a:lstStyle/>
          <a:p>
            <a:pPr algn="ctr"/>
            <a:r>
              <a:rPr lang="zh-CN" altLang="en-US" sz="2135" b="1" dirty="0">
                <a:solidFill>
                  <a:srgbClr val="404040"/>
                </a:solidFill>
                <a:latin typeface="微软雅黑" panose="020B0503020204020204" charset="-122"/>
                <a:ea typeface="微软雅黑" panose="020B0503020204020204" charset="-122"/>
              </a:rPr>
              <a:t>添加标题</a:t>
            </a:r>
            <a:endParaRPr lang="en-US" altLang="zh-CN" sz="2135" b="1" dirty="0">
              <a:solidFill>
                <a:srgbClr val="404040"/>
              </a:solidFill>
              <a:latin typeface="微软雅黑" panose="020B0503020204020204" charset="-122"/>
              <a:ea typeface="微软雅黑" panose="020B0503020204020204" charset="-122"/>
            </a:endParaRPr>
          </a:p>
        </p:txBody>
      </p:sp>
      <p:sp>
        <p:nvSpPr>
          <p:cNvPr id="51" name="矩形 47"/>
          <p:cNvSpPr>
            <a:spLocks noChangeArrowheads="1"/>
          </p:cNvSpPr>
          <p:nvPr/>
        </p:nvSpPr>
        <p:spPr bwMode="auto">
          <a:xfrm>
            <a:off x="3812190" y="5420132"/>
            <a:ext cx="1970087" cy="857885"/>
          </a:xfrm>
          <a:prstGeom prst="rect">
            <a:avLst/>
          </a:prstGeom>
          <a:noFill/>
          <a:ln>
            <a:noFill/>
          </a:ln>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p>
        </p:txBody>
      </p:sp>
      <p:sp>
        <p:nvSpPr>
          <p:cNvPr id="52" name="矩形 51"/>
          <p:cNvSpPr>
            <a:spLocks noChangeArrowheads="1"/>
          </p:cNvSpPr>
          <p:nvPr/>
        </p:nvSpPr>
        <p:spPr bwMode="auto">
          <a:xfrm>
            <a:off x="9300176" y="4999444"/>
            <a:ext cx="1552575" cy="438785"/>
          </a:xfrm>
          <a:prstGeom prst="rect">
            <a:avLst/>
          </a:prstGeom>
          <a:noFill/>
          <a:ln w="9525">
            <a:noFill/>
            <a:miter lim="800000"/>
          </a:ln>
        </p:spPr>
        <p:txBody>
          <a:bodyPr lIns="91430" tIns="45716" rIns="91430" bIns="45716">
            <a:spAutoFit/>
          </a:bodyPr>
          <a:lstStyle/>
          <a:p>
            <a:pPr algn="ctr"/>
            <a:r>
              <a:rPr lang="zh-CN" altLang="en-US" sz="2135" b="1" dirty="0">
                <a:solidFill>
                  <a:srgbClr val="404040"/>
                </a:solidFill>
                <a:latin typeface="微软雅黑" panose="020B0503020204020204" charset="-122"/>
                <a:ea typeface="微软雅黑" panose="020B0503020204020204" charset="-122"/>
              </a:rPr>
              <a:t>添加标题</a:t>
            </a:r>
            <a:endParaRPr lang="en-US" altLang="zh-CN" sz="2135" b="1" dirty="0">
              <a:solidFill>
                <a:srgbClr val="404040"/>
              </a:solidFill>
              <a:latin typeface="微软雅黑" panose="020B0503020204020204" charset="-122"/>
              <a:ea typeface="微软雅黑" panose="020B0503020204020204" charset="-122"/>
            </a:endParaRPr>
          </a:p>
        </p:txBody>
      </p:sp>
      <p:sp>
        <p:nvSpPr>
          <p:cNvPr id="53" name="矩形 47"/>
          <p:cNvSpPr>
            <a:spLocks noChangeArrowheads="1"/>
          </p:cNvSpPr>
          <p:nvPr/>
        </p:nvSpPr>
        <p:spPr bwMode="auto">
          <a:xfrm>
            <a:off x="9090626" y="5420132"/>
            <a:ext cx="1971675" cy="857885"/>
          </a:xfrm>
          <a:prstGeom prst="rect">
            <a:avLst/>
          </a:prstGeom>
          <a:noFill/>
          <a:ln>
            <a:noFill/>
          </a:ln>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p>
        </p:txBody>
      </p:sp>
      <p:sp>
        <p:nvSpPr>
          <p:cNvPr id="54" name="矩形 53"/>
          <p:cNvSpPr>
            <a:spLocks noChangeArrowheads="1"/>
          </p:cNvSpPr>
          <p:nvPr/>
        </p:nvSpPr>
        <p:spPr bwMode="auto">
          <a:xfrm>
            <a:off x="6660164" y="4999444"/>
            <a:ext cx="1552575" cy="438785"/>
          </a:xfrm>
          <a:prstGeom prst="rect">
            <a:avLst/>
          </a:prstGeom>
          <a:noFill/>
          <a:ln w="9525">
            <a:noFill/>
            <a:miter lim="800000"/>
          </a:ln>
        </p:spPr>
        <p:txBody>
          <a:bodyPr lIns="91430" tIns="45716" rIns="91430" bIns="45716">
            <a:spAutoFit/>
          </a:bodyPr>
          <a:lstStyle/>
          <a:p>
            <a:pPr algn="ctr"/>
            <a:r>
              <a:rPr lang="zh-CN" altLang="en-US" sz="2135" b="1" dirty="0">
                <a:solidFill>
                  <a:srgbClr val="404040"/>
                </a:solidFill>
                <a:latin typeface="微软雅黑" panose="020B0503020204020204" charset="-122"/>
                <a:ea typeface="微软雅黑" panose="020B0503020204020204" charset="-122"/>
              </a:rPr>
              <a:t>添加标题</a:t>
            </a:r>
            <a:endParaRPr lang="en-US" altLang="zh-CN" sz="2135" b="1" dirty="0">
              <a:solidFill>
                <a:srgbClr val="404040"/>
              </a:solidFill>
              <a:latin typeface="微软雅黑" panose="020B0503020204020204" charset="-122"/>
              <a:ea typeface="微软雅黑" panose="020B0503020204020204" charset="-122"/>
            </a:endParaRPr>
          </a:p>
        </p:txBody>
      </p:sp>
      <p:sp>
        <p:nvSpPr>
          <p:cNvPr id="55" name="矩形 47"/>
          <p:cNvSpPr>
            <a:spLocks noChangeArrowheads="1"/>
          </p:cNvSpPr>
          <p:nvPr/>
        </p:nvSpPr>
        <p:spPr bwMode="auto">
          <a:xfrm>
            <a:off x="6450614" y="5420132"/>
            <a:ext cx="1971675" cy="857885"/>
          </a:xfrm>
          <a:prstGeom prst="rect">
            <a:avLst/>
          </a:prstGeom>
          <a:noFill/>
          <a:ln>
            <a:noFill/>
          </a:ln>
        </p:spPr>
        <p:txBody>
          <a:bodyPr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400" dirty="0">
                <a:solidFill>
                  <a:schemeClr val="tx1">
                    <a:lumMod val="65000"/>
                    <a:lumOff val="35000"/>
                  </a:schemeClr>
                </a:solidFill>
                <a:sym typeface="微软雅黑" panose="020B0503020204020204" charset="-122"/>
              </a:rPr>
              <a:t>在此录入上述图表的描述说明，在此录入上述图表的描述说明。</a:t>
            </a:r>
          </a:p>
        </p:txBody>
      </p:sp>
      <p:cxnSp>
        <p:nvCxnSpPr>
          <p:cNvPr id="56" name="直接连接符 55"/>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500"/>
                                        <p:tgtEl>
                                          <p:spTgt spid="46"/>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500"/>
                                        <p:tgtEl>
                                          <p:spTgt spid="47"/>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400"/>
                                        <p:tgtEl>
                                          <p:spTgt spid="5"/>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400"/>
                                        <p:tgtEl>
                                          <p:spTgt spid="6"/>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400"/>
                                        <p:tgtEl>
                                          <p:spTgt spid="7"/>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400"/>
                                        <p:tgtEl>
                                          <p:spTgt spid="8"/>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50"/>
                                        <p:tgtEl>
                                          <p:spTgt spid="9"/>
                                        </p:tgtEl>
                                      </p:cBhvr>
                                    </p:animEffect>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250"/>
                                        <p:tgtEl>
                                          <p:spTgt spid="43"/>
                                        </p:tgtEl>
                                      </p:cBhvr>
                                    </p:animEffect>
                                  </p:childTnLst>
                                </p:cTn>
                              </p:par>
                              <p:par>
                                <p:cTn id="45" presetID="10"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50"/>
                                        <p:tgtEl>
                                          <p:spTgt spid="24"/>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48"/>
                                        </p:tgtEl>
                                        <p:attrNameLst>
                                          <p:attrName>style.visibility</p:attrName>
                                        </p:attrNameLst>
                                      </p:cBhvr>
                                      <p:to>
                                        <p:strVal val="visible"/>
                                      </p:to>
                                    </p:set>
                                    <p:animEffect transition="in" filter="randombar(horizontal)">
                                      <p:cBhvr>
                                        <p:cTn id="50" dur="400"/>
                                        <p:tgtEl>
                                          <p:spTgt spid="48"/>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49"/>
                                        </p:tgtEl>
                                        <p:attrNameLst>
                                          <p:attrName>style.visibility</p:attrName>
                                        </p:attrNameLst>
                                      </p:cBhvr>
                                      <p:to>
                                        <p:strVal val="visible"/>
                                      </p:to>
                                    </p:set>
                                    <p:animEffect transition="in" filter="randombar(horizontal)">
                                      <p:cBhvr>
                                        <p:cTn id="53" dur="400"/>
                                        <p:tgtEl>
                                          <p:spTgt spid="49"/>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50"/>
                                        </p:tgtEl>
                                        <p:attrNameLst>
                                          <p:attrName>style.visibility</p:attrName>
                                        </p:attrNameLst>
                                      </p:cBhvr>
                                      <p:to>
                                        <p:strVal val="visible"/>
                                      </p:to>
                                    </p:set>
                                    <p:animEffect transition="in" filter="randombar(horizontal)">
                                      <p:cBhvr>
                                        <p:cTn id="56" dur="400"/>
                                        <p:tgtEl>
                                          <p:spTgt spid="50"/>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51"/>
                                        </p:tgtEl>
                                        <p:attrNameLst>
                                          <p:attrName>style.visibility</p:attrName>
                                        </p:attrNameLst>
                                      </p:cBhvr>
                                      <p:to>
                                        <p:strVal val="visible"/>
                                      </p:to>
                                    </p:set>
                                    <p:animEffect transition="in" filter="randombar(horizontal)">
                                      <p:cBhvr>
                                        <p:cTn id="59" dur="400"/>
                                        <p:tgtEl>
                                          <p:spTgt spid="51"/>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52"/>
                                        </p:tgtEl>
                                        <p:attrNameLst>
                                          <p:attrName>style.visibility</p:attrName>
                                        </p:attrNameLst>
                                      </p:cBhvr>
                                      <p:to>
                                        <p:strVal val="visible"/>
                                      </p:to>
                                    </p:set>
                                    <p:animEffect transition="in" filter="randombar(horizontal)">
                                      <p:cBhvr>
                                        <p:cTn id="62" dur="400"/>
                                        <p:tgtEl>
                                          <p:spTgt spid="52"/>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53"/>
                                        </p:tgtEl>
                                        <p:attrNameLst>
                                          <p:attrName>style.visibility</p:attrName>
                                        </p:attrNameLst>
                                      </p:cBhvr>
                                      <p:to>
                                        <p:strVal val="visible"/>
                                      </p:to>
                                    </p:set>
                                    <p:animEffect transition="in" filter="randombar(horizontal)">
                                      <p:cBhvr>
                                        <p:cTn id="65" dur="400"/>
                                        <p:tgtEl>
                                          <p:spTgt spid="53"/>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bldLvl="0" animBg="1"/>
      <p:bldP spid="46" grpId="0"/>
      <p:bldP spid="47" grpId="0"/>
      <p:bldP spid="48" grpId="0"/>
      <p:bldP spid="49" grpId="0"/>
      <p:bldP spid="50" grpId="0"/>
      <p:bldP spid="51" grpId="0"/>
      <p:bldP spid="52" grpId="0"/>
      <p:bldP spid="53" grpId="0"/>
      <p:bldP spid="54"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40" name="组合 39"/>
          <p:cNvGrpSpPr/>
          <p:nvPr/>
        </p:nvGrpSpPr>
        <p:grpSpPr>
          <a:xfrm>
            <a:off x="3863574" y="1791605"/>
            <a:ext cx="2557424" cy="907751"/>
            <a:chOff x="3666731" y="1984470"/>
            <a:chExt cx="2636520" cy="1447800"/>
          </a:xfrm>
        </p:grpSpPr>
        <p:sp>
          <p:nvSpPr>
            <p:cNvPr id="41" name="任意多边形 40"/>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42" name="文本框 47"/>
            <p:cNvSpPr txBox="1"/>
            <p:nvPr/>
          </p:nvSpPr>
          <p:spPr>
            <a:xfrm>
              <a:off x="3971726" y="2375167"/>
              <a:ext cx="2230360" cy="666410"/>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43" name="组合 42"/>
          <p:cNvGrpSpPr/>
          <p:nvPr/>
        </p:nvGrpSpPr>
        <p:grpSpPr>
          <a:xfrm>
            <a:off x="1726052" y="1791605"/>
            <a:ext cx="2557424" cy="907751"/>
            <a:chOff x="1436370" y="1984470"/>
            <a:chExt cx="2636520" cy="1447800"/>
          </a:xfrm>
        </p:grpSpPr>
        <p:sp>
          <p:nvSpPr>
            <p:cNvPr id="44" name="任意多边形 4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45" name="文本框 50"/>
            <p:cNvSpPr txBox="1"/>
            <p:nvPr/>
          </p:nvSpPr>
          <p:spPr>
            <a:xfrm>
              <a:off x="1709209" y="2343770"/>
              <a:ext cx="2293960" cy="729203"/>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46" name="组合 45"/>
          <p:cNvGrpSpPr/>
          <p:nvPr/>
        </p:nvGrpSpPr>
        <p:grpSpPr>
          <a:xfrm>
            <a:off x="8138615" y="1791605"/>
            <a:ext cx="2557424" cy="907751"/>
            <a:chOff x="8127453" y="1984470"/>
            <a:chExt cx="2636520" cy="1447800"/>
          </a:xfrm>
        </p:grpSpPr>
        <p:sp>
          <p:nvSpPr>
            <p:cNvPr id="47" name="任意多边形 4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48" name="文本框 53"/>
            <p:cNvSpPr txBox="1"/>
            <p:nvPr/>
          </p:nvSpPr>
          <p:spPr>
            <a:xfrm>
              <a:off x="8439016" y="2375167"/>
              <a:ext cx="2230360" cy="666410"/>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49" name="组合 48"/>
          <p:cNvGrpSpPr/>
          <p:nvPr/>
        </p:nvGrpSpPr>
        <p:grpSpPr>
          <a:xfrm>
            <a:off x="6001094" y="1791605"/>
            <a:ext cx="2557424" cy="907751"/>
            <a:chOff x="5897092" y="1984470"/>
            <a:chExt cx="2636520" cy="1447800"/>
          </a:xfrm>
        </p:grpSpPr>
        <p:sp>
          <p:nvSpPr>
            <p:cNvPr id="50" name="任意多边形 4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51" name="文本框 56"/>
            <p:cNvSpPr txBox="1"/>
            <p:nvPr/>
          </p:nvSpPr>
          <p:spPr>
            <a:xfrm>
              <a:off x="6227711" y="2343774"/>
              <a:ext cx="2205655" cy="729203"/>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sp>
        <p:nvSpPr>
          <p:cNvPr id="52" name="矩形 47"/>
          <p:cNvSpPr>
            <a:spLocks noChangeArrowheads="1"/>
          </p:cNvSpPr>
          <p:nvPr/>
        </p:nvSpPr>
        <p:spPr bwMode="auto">
          <a:xfrm>
            <a:off x="1446536" y="5116433"/>
            <a:ext cx="9385451" cy="895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53" name="矩形 52"/>
          <p:cNvSpPr/>
          <p:nvPr/>
        </p:nvSpPr>
        <p:spPr>
          <a:xfrm>
            <a:off x="2437436" y="2977357"/>
            <a:ext cx="996950" cy="438785"/>
          </a:xfrm>
          <a:prstGeom prst="rect">
            <a:avLst/>
          </a:prstGeom>
        </p:spPr>
        <p:txBody>
          <a:bodyPr wrap="none" lIns="91430" tIns="45716" rIns="91430" bIns="45716">
            <a:spAutoFit/>
          </a:bodyPr>
          <a:lstStyle/>
          <a:p>
            <a:pPr algn="ctr"/>
            <a:r>
              <a:rPr lang="zh-CN" altLang="en-US" sz="2135" b="1" dirty="0" smtClean="0">
                <a:solidFill>
                  <a:schemeClr val="accent1">
                    <a:lumMod val="75000"/>
                  </a:schemeClr>
                </a:solidFill>
                <a:latin typeface="微软雅黑" panose="020B0503020204020204" charset="-122"/>
                <a:ea typeface="微软雅黑" panose="020B0503020204020204" charset="-122"/>
              </a:rPr>
              <a:t>思路一</a:t>
            </a:r>
            <a:endParaRPr lang="en-US" altLang="zh-CN" sz="2135" b="1" dirty="0">
              <a:solidFill>
                <a:schemeClr val="accent1">
                  <a:lumMod val="75000"/>
                </a:schemeClr>
              </a:solidFill>
              <a:latin typeface="微软雅黑" panose="020B0503020204020204" charset="-122"/>
              <a:ea typeface="微软雅黑" panose="020B0503020204020204" charset="-122"/>
            </a:endParaRPr>
          </a:p>
        </p:txBody>
      </p:sp>
      <p:sp>
        <p:nvSpPr>
          <p:cNvPr id="54" name="矩形 47"/>
          <p:cNvSpPr>
            <a:spLocks noChangeArrowheads="1"/>
          </p:cNvSpPr>
          <p:nvPr/>
        </p:nvSpPr>
        <p:spPr bwMode="auto">
          <a:xfrm>
            <a:off x="1984942" y="3456477"/>
            <a:ext cx="1907885" cy="1433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charset="-122"/>
              </a:rPr>
              <a:t>在此录入上述图表的描述说明，在此录入上述图表的描述说明，在此录入上述图表的描述说明。</a:t>
            </a:r>
          </a:p>
        </p:txBody>
      </p:sp>
      <p:sp>
        <p:nvSpPr>
          <p:cNvPr id="55" name="矩形 54"/>
          <p:cNvSpPr/>
          <p:nvPr/>
        </p:nvSpPr>
        <p:spPr>
          <a:xfrm>
            <a:off x="4604741" y="2977357"/>
            <a:ext cx="996950" cy="438785"/>
          </a:xfrm>
          <a:prstGeom prst="rect">
            <a:avLst/>
          </a:prstGeom>
        </p:spPr>
        <p:txBody>
          <a:bodyPr wrap="none" lIns="91430" tIns="45716" rIns="91430" bIns="45716">
            <a:spAutoFit/>
          </a:bodyPr>
          <a:lstStyle/>
          <a:p>
            <a:pPr algn="ctr"/>
            <a:r>
              <a:rPr lang="zh-CN" altLang="en-US" sz="2135" b="1" dirty="0" smtClean="0">
                <a:solidFill>
                  <a:schemeClr val="accent3">
                    <a:lumMod val="75000"/>
                  </a:schemeClr>
                </a:solidFill>
                <a:latin typeface="微软雅黑" panose="020B0503020204020204" charset="-122"/>
                <a:ea typeface="微软雅黑" panose="020B0503020204020204" charset="-122"/>
              </a:rPr>
              <a:t>思路二</a:t>
            </a:r>
            <a:endParaRPr lang="en-US" altLang="zh-CN" sz="2135" b="1" dirty="0">
              <a:solidFill>
                <a:schemeClr val="accent3">
                  <a:lumMod val="75000"/>
                </a:schemeClr>
              </a:solidFill>
              <a:latin typeface="微软雅黑" panose="020B0503020204020204" charset="-122"/>
              <a:ea typeface="微软雅黑" panose="020B0503020204020204" charset="-122"/>
            </a:endParaRPr>
          </a:p>
        </p:txBody>
      </p:sp>
      <p:sp>
        <p:nvSpPr>
          <p:cNvPr id="56" name="矩形 47"/>
          <p:cNvSpPr>
            <a:spLocks noChangeArrowheads="1"/>
          </p:cNvSpPr>
          <p:nvPr/>
        </p:nvSpPr>
        <p:spPr bwMode="auto">
          <a:xfrm>
            <a:off x="4194918" y="3456477"/>
            <a:ext cx="1875361" cy="1433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charset="-122"/>
              </a:rPr>
              <a:t>在此录入上述图表的描述说明，在此录入上述图表的描述说明，在此录入上述图表的描述说明。</a:t>
            </a:r>
          </a:p>
        </p:txBody>
      </p:sp>
      <p:sp>
        <p:nvSpPr>
          <p:cNvPr id="57" name="矩形 56"/>
          <p:cNvSpPr/>
          <p:nvPr/>
        </p:nvSpPr>
        <p:spPr>
          <a:xfrm>
            <a:off x="6772047" y="2977357"/>
            <a:ext cx="996950" cy="438785"/>
          </a:xfrm>
          <a:prstGeom prst="rect">
            <a:avLst/>
          </a:prstGeom>
        </p:spPr>
        <p:txBody>
          <a:bodyPr wrap="none" lIns="91430" tIns="45716" rIns="91430" bIns="45716">
            <a:spAutoFit/>
          </a:bodyPr>
          <a:lstStyle/>
          <a:p>
            <a:pPr algn="ctr"/>
            <a:r>
              <a:rPr lang="zh-CN" altLang="en-US" sz="2135" b="1" dirty="0" smtClean="0">
                <a:solidFill>
                  <a:schemeClr val="accent2">
                    <a:lumMod val="75000"/>
                  </a:schemeClr>
                </a:solidFill>
                <a:latin typeface="微软雅黑" panose="020B0503020204020204" charset="-122"/>
                <a:ea typeface="微软雅黑" panose="020B0503020204020204" charset="-122"/>
              </a:rPr>
              <a:t>思路三</a:t>
            </a:r>
            <a:endParaRPr lang="en-US" altLang="zh-CN" sz="2135" b="1" dirty="0">
              <a:solidFill>
                <a:schemeClr val="accent2">
                  <a:lumMod val="75000"/>
                </a:schemeClr>
              </a:solidFill>
              <a:latin typeface="微软雅黑" panose="020B0503020204020204" charset="-122"/>
              <a:ea typeface="微软雅黑" panose="020B0503020204020204" charset="-122"/>
            </a:endParaRPr>
          </a:p>
        </p:txBody>
      </p:sp>
      <p:sp>
        <p:nvSpPr>
          <p:cNvPr id="58" name="矩形 47"/>
          <p:cNvSpPr>
            <a:spLocks noChangeArrowheads="1"/>
          </p:cNvSpPr>
          <p:nvPr/>
        </p:nvSpPr>
        <p:spPr bwMode="auto">
          <a:xfrm>
            <a:off x="6372370" y="3456477"/>
            <a:ext cx="1892607" cy="1433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charset="-122"/>
              </a:rPr>
              <a:t>在此录入上述图表的描述说明，在此录入上述图表的描述说明，在此录入上述图表的描述说明。</a:t>
            </a:r>
          </a:p>
        </p:txBody>
      </p:sp>
      <p:sp>
        <p:nvSpPr>
          <p:cNvPr id="59" name="矩形 58"/>
          <p:cNvSpPr/>
          <p:nvPr/>
        </p:nvSpPr>
        <p:spPr>
          <a:xfrm>
            <a:off x="8939351" y="2977357"/>
            <a:ext cx="996950" cy="438785"/>
          </a:xfrm>
          <a:prstGeom prst="rect">
            <a:avLst/>
          </a:prstGeom>
        </p:spPr>
        <p:txBody>
          <a:bodyPr wrap="none" lIns="91430" tIns="45716" rIns="91430" bIns="45716">
            <a:spAutoFit/>
          </a:bodyPr>
          <a:lstStyle/>
          <a:p>
            <a:pPr algn="ctr"/>
            <a:r>
              <a:rPr lang="zh-CN" altLang="en-US" sz="2135" b="1" dirty="0" smtClean="0">
                <a:solidFill>
                  <a:schemeClr val="accent5">
                    <a:lumMod val="75000"/>
                  </a:schemeClr>
                </a:solidFill>
                <a:latin typeface="微软雅黑" panose="020B0503020204020204" charset="-122"/>
                <a:ea typeface="微软雅黑" panose="020B0503020204020204" charset="-122"/>
              </a:rPr>
              <a:t>思路四</a:t>
            </a:r>
            <a:endParaRPr lang="en-US" altLang="zh-CN" sz="2135" b="1" dirty="0">
              <a:solidFill>
                <a:schemeClr val="accent5">
                  <a:lumMod val="75000"/>
                </a:schemeClr>
              </a:solidFill>
              <a:latin typeface="微软雅黑" panose="020B0503020204020204" charset="-122"/>
              <a:ea typeface="微软雅黑" panose="020B0503020204020204" charset="-122"/>
            </a:endParaRPr>
          </a:p>
        </p:txBody>
      </p:sp>
      <p:sp>
        <p:nvSpPr>
          <p:cNvPr id="60" name="矩形 47"/>
          <p:cNvSpPr>
            <a:spLocks noChangeArrowheads="1"/>
          </p:cNvSpPr>
          <p:nvPr/>
        </p:nvSpPr>
        <p:spPr bwMode="auto">
          <a:xfrm>
            <a:off x="8567068" y="3456477"/>
            <a:ext cx="1874993" cy="1433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charset="-122"/>
              </a:rPr>
              <a:t>在此录入上述图表的描述说明，在此录入上述图表的描述说明，在此录入上述图表的描述说明。</a:t>
            </a:r>
          </a:p>
        </p:txBody>
      </p:sp>
      <p:cxnSp>
        <p:nvCxnSpPr>
          <p:cNvPr id="61" name="直接连接符 8"/>
          <p:cNvCxnSpPr/>
          <p:nvPr/>
        </p:nvCxnSpPr>
        <p:spPr>
          <a:xfrm>
            <a:off x="1459311" y="499408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400" fill="hold"/>
                                        <p:tgtEl>
                                          <p:spTgt spid="43"/>
                                        </p:tgtEl>
                                        <p:attrNameLst>
                                          <p:attrName>ppt_x</p:attrName>
                                        </p:attrNameLst>
                                      </p:cBhvr>
                                      <p:tavLst>
                                        <p:tav tm="0">
                                          <p:val>
                                            <p:strVal val="0-#ppt_w/2"/>
                                          </p:val>
                                        </p:tav>
                                        <p:tav tm="100000">
                                          <p:val>
                                            <p:strVal val="#ppt_x"/>
                                          </p:val>
                                        </p:tav>
                                      </p:tavLst>
                                    </p:anim>
                                    <p:anim calcmode="lin" valueType="num">
                                      <p:cBhvr additive="base">
                                        <p:cTn id="8" dur="400" fill="hold"/>
                                        <p:tgtEl>
                                          <p:spTgt spid="4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400"/>
                                        <p:tgtEl>
                                          <p:spTgt spid="53"/>
                                        </p:tgtEl>
                                        <p:attrNameLst>
                                          <p:attrName>ppt_y</p:attrName>
                                        </p:attrNameLst>
                                      </p:cBhvr>
                                      <p:tavLst>
                                        <p:tav tm="0">
                                          <p:val>
                                            <p:strVal val="#ppt_y-#ppt_h*1.125000"/>
                                          </p:val>
                                        </p:tav>
                                        <p:tav tm="100000">
                                          <p:val>
                                            <p:strVal val="#ppt_y"/>
                                          </p:val>
                                        </p:tav>
                                      </p:tavLst>
                                    </p:anim>
                                    <p:animEffect transition="in" filter="wipe(down)">
                                      <p:cBhvr>
                                        <p:cTn id="12" dur="400"/>
                                        <p:tgtEl>
                                          <p:spTgt spid="5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400"/>
                                        <p:tgtEl>
                                          <p:spTgt spid="54"/>
                                        </p:tgtEl>
                                        <p:attrNameLst>
                                          <p:attrName>ppt_y</p:attrName>
                                        </p:attrNameLst>
                                      </p:cBhvr>
                                      <p:tavLst>
                                        <p:tav tm="0">
                                          <p:val>
                                            <p:strVal val="#ppt_y-#ppt_h*1.125000"/>
                                          </p:val>
                                        </p:tav>
                                        <p:tav tm="100000">
                                          <p:val>
                                            <p:strVal val="#ppt_y"/>
                                          </p:val>
                                        </p:tav>
                                      </p:tavLst>
                                    </p:anim>
                                    <p:animEffect transition="in" filter="wipe(down)">
                                      <p:cBhvr>
                                        <p:cTn id="16" dur="400"/>
                                        <p:tgtEl>
                                          <p:spTgt spid="5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400"/>
                                        <p:tgtEl>
                                          <p:spTgt spid="40"/>
                                        </p:tgtEl>
                                        <p:attrNameLst>
                                          <p:attrName>ppt_x</p:attrName>
                                        </p:attrNameLst>
                                      </p:cBhvr>
                                      <p:tavLst>
                                        <p:tav tm="0">
                                          <p:val>
                                            <p:strVal val="#ppt_x-#ppt_w*1.125000"/>
                                          </p:val>
                                        </p:tav>
                                        <p:tav tm="100000">
                                          <p:val>
                                            <p:strVal val="#ppt_x"/>
                                          </p:val>
                                        </p:tav>
                                      </p:tavLst>
                                    </p:anim>
                                    <p:animEffect transition="in" filter="wipe(right)">
                                      <p:cBhvr>
                                        <p:cTn id="21" dur="400"/>
                                        <p:tgtEl>
                                          <p:spTgt spid="40"/>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400"/>
                                        <p:tgtEl>
                                          <p:spTgt spid="55"/>
                                        </p:tgtEl>
                                        <p:attrNameLst>
                                          <p:attrName>ppt_y</p:attrName>
                                        </p:attrNameLst>
                                      </p:cBhvr>
                                      <p:tavLst>
                                        <p:tav tm="0">
                                          <p:val>
                                            <p:strVal val="#ppt_y-#ppt_h*1.125000"/>
                                          </p:val>
                                        </p:tav>
                                        <p:tav tm="100000">
                                          <p:val>
                                            <p:strVal val="#ppt_y"/>
                                          </p:val>
                                        </p:tav>
                                      </p:tavLst>
                                    </p:anim>
                                    <p:animEffect transition="in" filter="wipe(down)">
                                      <p:cBhvr>
                                        <p:cTn id="25" dur="400"/>
                                        <p:tgtEl>
                                          <p:spTgt spid="5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400"/>
                                        <p:tgtEl>
                                          <p:spTgt spid="56"/>
                                        </p:tgtEl>
                                        <p:attrNameLst>
                                          <p:attrName>ppt_y</p:attrName>
                                        </p:attrNameLst>
                                      </p:cBhvr>
                                      <p:tavLst>
                                        <p:tav tm="0">
                                          <p:val>
                                            <p:strVal val="#ppt_y-#ppt_h*1.125000"/>
                                          </p:val>
                                        </p:tav>
                                        <p:tav tm="100000">
                                          <p:val>
                                            <p:strVal val="#ppt_y"/>
                                          </p:val>
                                        </p:tav>
                                      </p:tavLst>
                                    </p:anim>
                                    <p:animEffect transition="in" filter="wipe(down)">
                                      <p:cBhvr>
                                        <p:cTn id="29" dur="400"/>
                                        <p:tgtEl>
                                          <p:spTgt spid="5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p:tgtEl>
                                          <p:spTgt spid="49"/>
                                        </p:tgtEl>
                                        <p:attrNameLst>
                                          <p:attrName>ppt_x</p:attrName>
                                        </p:attrNameLst>
                                      </p:cBhvr>
                                      <p:tavLst>
                                        <p:tav tm="0">
                                          <p:val>
                                            <p:strVal val="#ppt_x-#ppt_w*1.125000"/>
                                          </p:val>
                                        </p:tav>
                                        <p:tav tm="100000">
                                          <p:val>
                                            <p:strVal val="#ppt_x"/>
                                          </p:val>
                                        </p:tav>
                                      </p:tavLst>
                                    </p:anim>
                                    <p:animEffect transition="in" filter="wipe(right)">
                                      <p:cBhvr>
                                        <p:cTn id="34" dur="400"/>
                                        <p:tgtEl>
                                          <p:spTgt spid="49"/>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400"/>
                                        <p:tgtEl>
                                          <p:spTgt spid="57"/>
                                        </p:tgtEl>
                                        <p:attrNameLst>
                                          <p:attrName>ppt_y</p:attrName>
                                        </p:attrNameLst>
                                      </p:cBhvr>
                                      <p:tavLst>
                                        <p:tav tm="0">
                                          <p:val>
                                            <p:strVal val="#ppt_y-#ppt_h*1.125000"/>
                                          </p:val>
                                        </p:tav>
                                        <p:tav tm="100000">
                                          <p:val>
                                            <p:strVal val="#ppt_y"/>
                                          </p:val>
                                        </p:tav>
                                      </p:tavLst>
                                    </p:anim>
                                    <p:animEffect transition="in" filter="wipe(down)">
                                      <p:cBhvr>
                                        <p:cTn id="38" dur="400"/>
                                        <p:tgtEl>
                                          <p:spTgt spid="5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400"/>
                                        <p:tgtEl>
                                          <p:spTgt spid="58"/>
                                        </p:tgtEl>
                                        <p:attrNameLst>
                                          <p:attrName>ppt_y</p:attrName>
                                        </p:attrNameLst>
                                      </p:cBhvr>
                                      <p:tavLst>
                                        <p:tav tm="0">
                                          <p:val>
                                            <p:strVal val="#ppt_y-#ppt_h*1.125000"/>
                                          </p:val>
                                        </p:tav>
                                        <p:tav tm="100000">
                                          <p:val>
                                            <p:strVal val="#ppt_y"/>
                                          </p:val>
                                        </p:tav>
                                      </p:tavLst>
                                    </p:anim>
                                    <p:animEffect transition="in" filter="wipe(down)">
                                      <p:cBhvr>
                                        <p:cTn id="42" dur="400"/>
                                        <p:tgtEl>
                                          <p:spTgt spid="5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400"/>
                                        <p:tgtEl>
                                          <p:spTgt spid="46"/>
                                        </p:tgtEl>
                                        <p:attrNameLst>
                                          <p:attrName>ppt_x</p:attrName>
                                        </p:attrNameLst>
                                      </p:cBhvr>
                                      <p:tavLst>
                                        <p:tav tm="0">
                                          <p:val>
                                            <p:strVal val="#ppt_x-#ppt_w*1.125000"/>
                                          </p:val>
                                        </p:tav>
                                        <p:tav tm="100000">
                                          <p:val>
                                            <p:strVal val="#ppt_x"/>
                                          </p:val>
                                        </p:tav>
                                      </p:tavLst>
                                    </p:anim>
                                    <p:animEffect transition="in" filter="wipe(right)">
                                      <p:cBhvr>
                                        <p:cTn id="47" dur="400"/>
                                        <p:tgtEl>
                                          <p:spTgt spid="46"/>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400"/>
                                        <p:tgtEl>
                                          <p:spTgt spid="59"/>
                                        </p:tgtEl>
                                        <p:attrNameLst>
                                          <p:attrName>ppt_y</p:attrName>
                                        </p:attrNameLst>
                                      </p:cBhvr>
                                      <p:tavLst>
                                        <p:tav tm="0">
                                          <p:val>
                                            <p:strVal val="#ppt_y-#ppt_h*1.125000"/>
                                          </p:val>
                                        </p:tav>
                                        <p:tav tm="100000">
                                          <p:val>
                                            <p:strVal val="#ppt_y"/>
                                          </p:val>
                                        </p:tav>
                                      </p:tavLst>
                                    </p:anim>
                                    <p:animEffect transition="in" filter="wipe(down)">
                                      <p:cBhvr>
                                        <p:cTn id="51" dur="400"/>
                                        <p:tgtEl>
                                          <p:spTgt spid="5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400"/>
                                        <p:tgtEl>
                                          <p:spTgt spid="60"/>
                                        </p:tgtEl>
                                        <p:attrNameLst>
                                          <p:attrName>ppt_y</p:attrName>
                                        </p:attrNameLst>
                                      </p:cBhvr>
                                      <p:tavLst>
                                        <p:tav tm="0">
                                          <p:val>
                                            <p:strVal val="#ppt_y-#ppt_h*1.125000"/>
                                          </p:val>
                                        </p:tav>
                                        <p:tav tm="100000">
                                          <p:val>
                                            <p:strVal val="#ppt_y"/>
                                          </p:val>
                                        </p:tav>
                                      </p:tavLst>
                                    </p:anim>
                                    <p:animEffect transition="in" filter="wipe(down)">
                                      <p:cBhvr>
                                        <p:cTn id="55" dur="400"/>
                                        <p:tgtEl>
                                          <p:spTgt spid="6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750"/>
                                        <p:tgtEl>
                                          <p:spTgt spid="61"/>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sp>
        <p:nvSpPr>
          <p:cNvPr id="3" name="Oval 22"/>
          <p:cNvSpPr>
            <a:spLocks noChangeArrowheads="1"/>
          </p:cNvSpPr>
          <p:nvPr/>
        </p:nvSpPr>
        <p:spPr bwMode="auto">
          <a:xfrm>
            <a:off x="5131084" y="1604797"/>
            <a:ext cx="1302980" cy="1302141"/>
          </a:xfrm>
          <a:prstGeom prst="ellipse">
            <a:avLst/>
          </a:prstGeom>
          <a:gradFill>
            <a:gsLst>
              <a:gs pos="0">
                <a:schemeClr val="accent1">
                  <a:lumMod val="75000"/>
                </a:schemeClr>
              </a:gs>
              <a:gs pos="99000">
                <a:schemeClr val="accent1"/>
              </a:gs>
            </a:gsLst>
            <a:lin ang="5400000" scaled="0"/>
          </a:gradFill>
          <a:ln w="25400">
            <a:gradFill>
              <a:gsLst>
                <a:gs pos="0">
                  <a:schemeClr val="accent1"/>
                </a:gs>
                <a:gs pos="99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ctr" anchorCtr="0" compatLnSpc="1"/>
          <a:lstStyle/>
          <a:p>
            <a:pPr algn="ctr"/>
            <a:r>
              <a:rPr lang="zh-CN" altLang="en-US" sz="2665" b="1" dirty="0">
                <a:solidFill>
                  <a:schemeClr val="bg1"/>
                </a:solidFill>
                <a:latin typeface="微软雅黑" panose="020B0503020204020204" charset="-122"/>
                <a:ea typeface="微软雅黑" panose="020B0503020204020204" charset="-122"/>
              </a:rPr>
              <a:t>标题内容</a:t>
            </a:r>
            <a:endParaRPr lang="zh-CN" altLang="en-US" sz="4265" b="1" baseline="-3000" dirty="0">
              <a:solidFill>
                <a:schemeClr val="bg1"/>
              </a:solidFill>
              <a:latin typeface="微软雅黑" panose="020B0503020204020204" charset="-122"/>
              <a:ea typeface="微软雅黑" panose="020B0503020204020204" charset="-122"/>
            </a:endParaRPr>
          </a:p>
        </p:txBody>
      </p:sp>
      <p:sp>
        <p:nvSpPr>
          <p:cNvPr id="4" name="Line 23"/>
          <p:cNvSpPr>
            <a:spLocks noChangeShapeType="1"/>
          </p:cNvSpPr>
          <p:nvPr/>
        </p:nvSpPr>
        <p:spPr bwMode="auto">
          <a:xfrm flipH="1">
            <a:off x="1968142" y="2257516"/>
            <a:ext cx="3162941" cy="0"/>
          </a:xfrm>
          <a:prstGeom prst="line">
            <a:avLst/>
          </a:prstGeom>
          <a:noFill/>
          <a:ln w="5" cap="flat">
            <a:solidFill>
              <a:schemeClr val="tx1">
                <a:lumMod val="75000"/>
                <a:lumOff val="25000"/>
              </a:schemeClr>
            </a:solidFill>
            <a:prstDash val="dash"/>
            <a:miter lim="800000"/>
            <a:headEnd type="none" w="med" len="med"/>
            <a:tailEnd type="arrow" w="med" len="med"/>
          </a:ln>
          <a:extLst>
            <a:ext uri="{909E8E84-426E-40DD-AFC4-6F175D3DCCD1}">
              <a14:hiddenFill xmlns:a14="http://schemas.microsoft.com/office/drawing/2010/main" xmlns="">
                <a:noFill/>
              </a14:hiddenFill>
            </a:ext>
          </a:extLst>
        </p:spPr>
        <p:txBody>
          <a:bodyPr vert="horz" wrap="square" lIns="75490" tIns="37746" rIns="75490" bIns="37746" numCol="1" anchor="t" anchorCtr="0" compatLnSpc="1"/>
          <a:lstStyle/>
          <a:p>
            <a:endParaRPr lang="zh-CN" altLang="en-US" sz="1865">
              <a:solidFill>
                <a:srgbClr val="0E4D93"/>
              </a:solidFill>
            </a:endParaRPr>
          </a:p>
        </p:txBody>
      </p:sp>
      <p:sp>
        <p:nvSpPr>
          <p:cNvPr id="5" name="Freeform 27"/>
          <p:cNvSpPr/>
          <p:nvPr/>
        </p:nvSpPr>
        <p:spPr bwMode="auto">
          <a:xfrm>
            <a:off x="4284475" y="2359711"/>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sp>
        <p:nvSpPr>
          <p:cNvPr id="6" name="Freeform 28"/>
          <p:cNvSpPr/>
          <p:nvPr/>
        </p:nvSpPr>
        <p:spPr bwMode="auto">
          <a:xfrm>
            <a:off x="3401494" y="2359711"/>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sp>
        <p:nvSpPr>
          <p:cNvPr id="7" name="Freeform 29"/>
          <p:cNvSpPr/>
          <p:nvPr/>
        </p:nvSpPr>
        <p:spPr bwMode="auto">
          <a:xfrm>
            <a:off x="2544967" y="2359711"/>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sp>
        <p:nvSpPr>
          <p:cNvPr id="8" name="TextBox 7"/>
          <p:cNvSpPr txBox="1"/>
          <p:nvPr/>
        </p:nvSpPr>
        <p:spPr>
          <a:xfrm>
            <a:off x="6088730" y="3203864"/>
            <a:ext cx="555625" cy="815340"/>
          </a:xfrm>
          <a:prstGeom prst="rect">
            <a:avLst/>
          </a:prstGeom>
          <a:noFill/>
        </p:spPr>
        <p:txBody>
          <a:bodyPr wrap="none" lIns="75490" tIns="37746" rIns="75490" bIns="37746" rtlCol="0" anchor="ctr">
            <a:spAutoFit/>
          </a:bodyPr>
          <a:lstStyle/>
          <a:p>
            <a:r>
              <a:rPr lang="en-US" altLang="zh-CN" sz="4535" dirty="0">
                <a:solidFill>
                  <a:schemeClr val="accent3">
                    <a:lumMod val="75000"/>
                  </a:schemeClr>
                </a:solidFill>
                <a:latin typeface="微软雅黑" panose="020B0503020204020204" charset="-122"/>
                <a:ea typeface="微软雅黑" panose="020B0503020204020204" charset="-122"/>
              </a:rPr>
              <a:t>A</a:t>
            </a:r>
            <a:endParaRPr lang="zh-CN" altLang="en-US" sz="4535" dirty="0">
              <a:solidFill>
                <a:schemeClr val="accent3">
                  <a:lumMod val="75000"/>
                </a:schemeClr>
              </a:solidFill>
              <a:latin typeface="微软雅黑" panose="020B0503020204020204" charset="-122"/>
              <a:ea typeface="微软雅黑" panose="020B0503020204020204" charset="-122"/>
            </a:endParaRPr>
          </a:p>
        </p:txBody>
      </p:sp>
      <p:sp>
        <p:nvSpPr>
          <p:cNvPr id="9" name="TextBox 8"/>
          <p:cNvSpPr txBox="1"/>
          <p:nvPr/>
        </p:nvSpPr>
        <p:spPr>
          <a:xfrm>
            <a:off x="6088731" y="4066120"/>
            <a:ext cx="511810" cy="815340"/>
          </a:xfrm>
          <a:prstGeom prst="rect">
            <a:avLst/>
          </a:prstGeom>
          <a:noFill/>
        </p:spPr>
        <p:txBody>
          <a:bodyPr wrap="none" lIns="75490" tIns="37746" rIns="75490" bIns="37746" rtlCol="0" anchor="ctr">
            <a:spAutoFit/>
          </a:bodyPr>
          <a:lstStyle/>
          <a:p>
            <a:r>
              <a:rPr lang="en-US" altLang="zh-CN" sz="4535" dirty="0">
                <a:solidFill>
                  <a:schemeClr val="accent2">
                    <a:lumMod val="75000"/>
                  </a:schemeClr>
                </a:solidFill>
                <a:latin typeface="微软雅黑" panose="020B0503020204020204" charset="-122"/>
                <a:ea typeface="微软雅黑" panose="020B0503020204020204" charset="-122"/>
              </a:rPr>
              <a:t>B</a:t>
            </a:r>
            <a:endParaRPr lang="zh-CN" altLang="en-US" sz="4535" dirty="0">
              <a:solidFill>
                <a:schemeClr val="accent2">
                  <a:lumMod val="75000"/>
                </a:schemeClr>
              </a:solidFill>
              <a:latin typeface="微软雅黑" panose="020B0503020204020204" charset="-122"/>
              <a:ea typeface="微软雅黑" panose="020B0503020204020204" charset="-122"/>
            </a:endParaRPr>
          </a:p>
        </p:txBody>
      </p:sp>
      <p:sp>
        <p:nvSpPr>
          <p:cNvPr id="10" name="TextBox 9"/>
          <p:cNvSpPr txBox="1"/>
          <p:nvPr/>
        </p:nvSpPr>
        <p:spPr>
          <a:xfrm>
            <a:off x="6088730" y="4956469"/>
            <a:ext cx="535305" cy="815340"/>
          </a:xfrm>
          <a:prstGeom prst="rect">
            <a:avLst/>
          </a:prstGeom>
          <a:noFill/>
        </p:spPr>
        <p:txBody>
          <a:bodyPr wrap="none" lIns="75490" tIns="37746" rIns="75490" bIns="37746" rtlCol="0" anchor="ctr">
            <a:spAutoFit/>
          </a:bodyPr>
          <a:lstStyle/>
          <a:p>
            <a:r>
              <a:rPr lang="en-US" altLang="zh-CN" sz="4535" dirty="0">
                <a:solidFill>
                  <a:schemeClr val="accent5">
                    <a:lumMod val="75000"/>
                  </a:schemeClr>
                </a:solidFill>
                <a:latin typeface="微软雅黑" panose="020B0503020204020204" charset="-122"/>
                <a:ea typeface="微软雅黑" panose="020B0503020204020204" charset="-122"/>
              </a:rPr>
              <a:t>C</a:t>
            </a:r>
            <a:endParaRPr lang="zh-CN" altLang="en-US" sz="4535" dirty="0">
              <a:solidFill>
                <a:schemeClr val="accent5">
                  <a:lumMod val="75000"/>
                </a:schemeClr>
              </a:solidFill>
              <a:latin typeface="微软雅黑" panose="020B0503020204020204" charset="-122"/>
              <a:ea typeface="微软雅黑" panose="020B0503020204020204" charset="-122"/>
            </a:endParaRPr>
          </a:p>
        </p:txBody>
      </p:sp>
      <p:sp>
        <p:nvSpPr>
          <p:cNvPr id="11" name="TextBox 10"/>
          <p:cNvSpPr txBox="1"/>
          <p:nvPr/>
        </p:nvSpPr>
        <p:spPr>
          <a:xfrm>
            <a:off x="6731790" y="3273413"/>
            <a:ext cx="3878125" cy="808355"/>
          </a:xfrm>
          <a:prstGeom prst="rect">
            <a:avLst/>
          </a:prstGeom>
          <a:noFill/>
        </p:spPr>
        <p:txBody>
          <a:bodyPr wrap="square" lIns="75490" tIns="37746" rIns="75490" bIns="37746"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a:t>
            </a:r>
          </a:p>
        </p:txBody>
      </p:sp>
      <p:sp>
        <p:nvSpPr>
          <p:cNvPr id="12" name="TextBox 11"/>
          <p:cNvSpPr txBox="1"/>
          <p:nvPr/>
        </p:nvSpPr>
        <p:spPr>
          <a:xfrm>
            <a:off x="6731790" y="4192368"/>
            <a:ext cx="3878125" cy="808355"/>
          </a:xfrm>
          <a:prstGeom prst="rect">
            <a:avLst/>
          </a:prstGeom>
          <a:noFill/>
        </p:spPr>
        <p:txBody>
          <a:bodyPr wrap="square" lIns="75490" tIns="37746" rIns="75490" bIns="37746"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a:t>
            </a:r>
          </a:p>
        </p:txBody>
      </p:sp>
      <p:sp>
        <p:nvSpPr>
          <p:cNvPr id="13" name="TextBox 12"/>
          <p:cNvSpPr txBox="1"/>
          <p:nvPr/>
        </p:nvSpPr>
        <p:spPr>
          <a:xfrm>
            <a:off x="6731790" y="5092389"/>
            <a:ext cx="3878125" cy="808355"/>
          </a:xfrm>
          <a:prstGeom prst="rect">
            <a:avLst/>
          </a:prstGeom>
          <a:noFill/>
        </p:spPr>
        <p:txBody>
          <a:bodyPr wrap="square" lIns="75490" tIns="37746" rIns="75490" bIns="37746" rtlCol="0">
            <a:spAutoFit/>
          </a:bodyPr>
          <a:lstStyle/>
          <a:p>
            <a:pPr>
              <a:lnSpc>
                <a:spcPct val="120000"/>
              </a:lnSpc>
            </a:pPr>
            <a:r>
              <a:rPr lang="zh-CN" altLang="en-US" sz="1335" dirty="0">
                <a:solidFill>
                  <a:schemeClr val="tx1">
                    <a:lumMod val="75000"/>
                    <a:lumOff val="25000"/>
                  </a:scheme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a:t>
            </a:r>
          </a:p>
        </p:txBody>
      </p:sp>
      <p:sp>
        <p:nvSpPr>
          <p:cNvPr id="14" name="Freeform 24"/>
          <p:cNvSpPr>
            <a:spLocks noEditPoints="1"/>
          </p:cNvSpPr>
          <p:nvPr/>
        </p:nvSpPr>
        <p:spPr bwMode="auto">
          <a:xfrm>
            <a:off x="4175344" y="2079504"/>
            <a:ext cx="367084" cy="36591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sp>
        <p:nvSpPr>
          <p:cNvPr id="15" name="Freeform 25"/>
          <p:cNvSpPr>
            <a:spLocks noEditPoints="1"/>
          </p:cNvSpPr>
          <p:nvPr/>
        </p:nvSpPr>
        <p:spPr bwMode="auto">
          <a:xfrm>
            <a:off x="3315510" y="2079504"/>
            <a:ext cx="370391" cy="36591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sp>
        <p:nvSpPr>
          <p:cNvPr id="16" name="Freeform 26"/>
          <p:cNvSpPr>
            <a:spLocks noEditPoints="1"/>
          </p:cNvSpPr>
          <p:nvPr/>
        </p:nvSpPr>
        <p:spPr bwMode="auto">
          <a:xfrm>
            <a:off x="2458983" y="2079504"/>
            <a:ext cx="373697" cy="36591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0" tIns="37746" rIns="75490" bIns="37746" numCol="1" anchor="t" anchorCtr="0" compatLnSpc="1"/>
          <a:lstStyle/>
          <a:p>
            <a:endParaRPr lang="zh-CN" altLang="en-US" sz="1865">
              <a:solidFill>
                <a:srgbClr val="0E4D93"/>
              </a:solidFill>
            </a:endParaRPr>
          </a:p>
        </p:txBody>
      </p:sp>
      <p:cxnSp>
        <p:nvCxnSpPr>
          <p:cNvPr id="17" name="直接连接符 16"/>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 calcmode="lin" valueType="num">
                                      <p:cBhvr>
                                        <p:cTn id="19" dur="500" fill="hold"/>
                                        <p:tgtEl>
                                          <p:spTgt spid="14"/>
                                        </p:tgtEl>
                                        <p:attrNameLst>
                                          <p:attrName>style.rotation</p:attrName>
                                        </p:attrNameLst>
                                      </p:cBhvr>
                                      <p:tavLst>
                                        <p:tav tm="0">
                                          <p:val>
                                            <p:fltVal val="360"/>
                                          </p:val>
                                        </p:tav>
                                        <p:tav tm="100000">
                                          <p:val>
                                            <p:fltVal val="0"/>
                                          </p:val>
                                        </p:tav>
                                      </p:tavLst>
                                    </p:anim>
                                    <p:animEffect transition="in" filter="fade">
                                      <p:cBhvr>
                                        <p:cTn id="20" dur="500"/>
                                        <p:tgtEl>
                                          <p:spTgt spid="14"/>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style.rotation</p:attrName>
                                        </p:attrNameLst>
                                      </p:cBhvr>
                                      <p:tavLst>
                                        <p:tav tm="0">
                                          <p:val>
                                            <p:fltVal val="360"/>
                                          </p:val>
                                        </p:tav>
                                        <p:tav tm="100000">
                                          <p:val>
                                            <p:fltVal val="0"/>
                                          </p:val>
                                        </p:tav>
                                      </p:tavLst>
                                    </p:anim>
                                    <p:animEffect transition="in" filter="fade">
                                      <p:cBhvr>
                                        <p:cTn id="26" dur="500"/>
                                        <p:tgtEl>
                                          <p:spTgt spid="15"/>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 calcmode="lin" valueType="num">
                                      <p:cBhvr>
                                        <p:cTn id="31" dur="500" fill="hold"/>
                                        <p:tgtEl>
                                          <p:spTgt spid="16"/>
                                        </p:tgtEl>
                                        <p:attrNameLst>
                                          <p:attrName>style.rotation</p:attrName>
                                        </p:attrNameLst>
                                      </p:cBhvr>
                                      <p:tavLst>
                                        <p:tav tm="0">
                                          <p:val>
                                            <p:fltVal val="360"/>
                                          </p:val>
                                        </p:tav>
                                        <p:tav tm="100000">
                                          <p:val>
                                            <p:fltVal val="0"/>
                                          </p:val>
                                        </p:tav>
                                      </p:tavLst>
                                    </p:anim>
                                    <p:animEffect transition="in" filter="fade">
                                      <p:cBhvr>
                                        <p:cTn id="32" dur="500"/>
                                        <p:tgtEl>
                                          <p:spTgt spid="16"/>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000"/>
                            </p:stCondLst>
                            <p:childTnLst>
                              <p:par>
                                <p:cTn id="38" presetID="45"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anim calcmode="lin" valueType="num">
                                      <p:cBhvr>
                                        <p:cTn id="41" dur="500" fill="hold"/>
                                        <p:tgtEl>
                                          <p:spTgt spid="8"/>
                                        </p:tgtEl>
                                        <p:attrNameLst>
                                          <p:attrName>ppt_w</p:attrName>
                                        </p:attrNameLst>
                                      </p:cBhvr>
                                      <p:tavLst>
                                        <p:tav tm="0" fmla="#ppt_w*sin(2.5*pi*$)">
                                          <p:val>
                                            <p:fltVal val="0"/>
                                          </p:val>
                                        </p:tav>
                                        <p:tav tm="100000">
                                          <p:val>
                                            <p:fltVal val="1"/>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par>
                          <p:cTn id="50" fill="hold">
                            <p:stCondLst>
                              <p:cond delay="3000"/>
                            </p:stCondLst>
                            <p:childTnLst>
                              <p:par>
                                <p:cTn id="51" presetID="45"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ppt_w</p:attrName>
                                        </p:attrNameLst>
                                      </p:cBhvr>
                                      <p:tavLst>
                                        <p:tav tm="0" fmla="#ppt_w*sin(2.5*pi*$)">
                                          <p:val>
                                            <p:fltVal val="0"/>
                                          </p:val>
                                        </p:tav>
                                        <p:tav tm="100000">
                                          <p:val>
                                            <p:fltVal val="1"/>
                                          </p:val>
                                        </p:tav>
                                      </p:tavLst>
                                    </p:anim>
                                    <p:anim calcmode="lin" valueType="num">
                                      <p:cBhvr>
                                        <p:cTn id="55" dur="500" fill="hold"/>
                                        <p:tgtEl>
                                          <p:spTgt spid="9"/>
                                        </p:tgtEl>
                                        <p:attrNameLst>
                                          <p:attrName>ppt_h</p:attrName>
                                        </p:attrNameLst>
                                      </p:cBhvr>
                                      <p:tavLst>
                                        <p:tav tm="0">
                                          <p:val>
                                            <p:strVal val="#ppt_h"/>
                                          </p:val>
                                        </p:tav>
                                        <p:tav tm="100000">
                                          <p:val>
                                            <p:strVal val="#ppt_h"/>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4000"/>
                            </p:stCondLst>
                            <p:childTnLst>
                              <p:par>
                                <p:cTn id="64" presetID="45" presetClass="entr" presetSubtype="0"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anim calcmode="lin" valueType="num">
                                      <p:cBhvr>
                                        <p:cTn id="67" dur="500" fill="hold"/>
                                        <p:tgtEl>
                                          <p:spTgt spid="10"/>
                                        </p:tgtEl>
                                        <p:attrNameLst>
                                          <p:attrName>ppt_w</p:attrName>
                                        </p:attrNameLst>
                                      </p:cBhvr>
                                      <p:tavLst>
                                        <p:tav tm="0" fmla="#ppt_w*sin(2.5*pi*$)">
                                          <p:val>
                                            <p:fltVal val="0"/>
                                          </p:val>
                                        </p:tav>
                                        <p:tav tm="100000">
                                          <p:val>
                                            <p:fltVal val="1"/>
                                          </p:val>
                                        </p:tav>
                                      </p:tavLst>
                                    </p:anim>
                                    <p:anim calcmode="lin" valueType="num">
                                      <p:cBhvr>
                                        <p:cTn id="68" dur="500" fill="hold"/>
                                        <p:tgtEl>
                                          <p:spTgt spid="10"/>
                                        </p:tgtEl>
                                        <p:attrNameLst>
                                          <p:attrName>ppt_h</p:attrName>
                                        </p:attrNameLst>
                                      </p:cBhvr>
                                      <p:tavLst>
                                        <p:tav tm="0">
                                          <p:val>
                                            <p:strVal val="#ppt_h"/>
                                          </p:val>
                                        </p:tav>
                                        <p:tav tm="100000">
                                          <p:val>
                                            <p:strVal val="#ppt_h"/>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P spid="8" grpId="0"/>
      <p:bldP spid="9" grpId="0"/>
      <p:bldP spid="10" grpId="0"/>
      <p:bldP spid="11" grpId="0"/>
      <p:bldP spid="12" grpId="0"/>
      <p:bldP spid="13" grpId="0"/>
      <p:bldP spid="14" grpId="0" bldLvl="0" animBg="1"/>
      <p:bldP spid="15" grpId="0" bldLvl="0" animBg="1"/>
      <p:bldP spid="1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11" name="组合 10"/>
          <p:cNvGrpSpPr/>
          <p:nvPr/>
        </p:nvGrpSpPr>
        <p:grpSpPr>
          <a:xfrm>
            <a:off x="4892788" y="3460271"/>
            <a:ext cx="2406357" cy="1112513"/>
            <a:chOff x="3669617" y="2899051"/>
            <a:chExt cx="1804768" cy="834385"/>
          </a:xfrm>
        </p:grpSpPr>
        <p:sp>
          <p:nvSpPr>
            <p:cNvPr id="12" name="文本框 69"/>
            <p:cNvSpPr txBox="1"/>
            <p:nvPr/>
          </p:nvSpPr>
          <p:spPr bwMode="auto">
            <a:xfrm flipH="1">
              <a:off x="3669617" y="3160507"/>
              <a:ext cx="1804768" cy="572929"/>
            </a:xfrm>
            <a:prstGeom prst="rect">
              <a:avLst/>
            </a:prstGeom>
            <a:noFill/>
          </p:spPr>
          <p:txBody>
            <a:bodyPr wrap="square" lIns="91440" tIns="45720" rIns="91440" bIns="45720">
              <a:spAutoFit/>
            </a:bodyPr>
            <a:lstStyle/>
            <a:p>
              <a:pPr algn="ct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3" name="文本框 70"/>
            <p:cNvSpPr txBox="1"/>
            <p:nvPr/>
          </p:nvSpPr>
          <p:spPr bwMode="auto">
            <a:xfrm flipH="1">
              <a:off x="3850952" y="2899051"/>
              <a:ext cx="1442098" cy="313373"/>
            </a:xfrm>
            <a:prstGeom prst="rect">
              <a:avLst/>
            </a:prstGeom>
            <a:noFill/>
          </p:spPr>
          <p:txBody>
            <a:bodyPr lIns="91440" tIns="45720" rIns="91440" bIns="45720">
              <a:spAutoFit/>
            </a:bodyPr>
            <a:lstStyle/>
            <a:p>
              <a:pPr algn="ct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4" name="组合 13"/>
          <p:cNvGrpSpPr/>
          <p:nvPr/>
        </p:nvGrpSpPr>
        <p:grpSpPr>
          <a:xfrm>
            <a:off x="4179048" y="1977487"/>
            <a:ext cx="1222228" cy="3732432"/>
            <a:chOff x="4124326" y="1343025"/>
            <a:chExt cx="1478896" cy="4164157"/>
          </a:xfrm>
        </p:grpSpPr>
        <p:cxnSp>
          <p:nvCxnSpPr>
            <p:cNvPr id="15" name="直接连接符 14"/>
            <p:cNvCxnSpPr/>
            <p:nvPr/>
          </p:nvCxnSpPr>
          <p:spPr>
            <a:xfrm>
              <a:off x="4876800" y="1350818"/>
              <a:ext cx="0" cy="4156364"/>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4135850" y="1343025"/>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135850" y="5507182"/>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4124326" y="3429001"/>
              <a:ext cx="1478896"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5418907" y="3776629"/>
            <a:ext cx="141943" cy="141943"/>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nvGrpSpPr>
          <p:cNvPr id="20" name="组合 19"/>
          <p:cNvGrpSpPr/>
          <p:nvPr/>
        </p:nvGrpSpPr>
        <p:grpSpPr>
          <a:xfrm flipH="1">
            <a:off x="6806214" y="1977487"/>
            <a:ext cx="1131241" cy="3732432"/>
            <a:chOff x="4124326" y="1343025"/>
            <a:chExt cx="1368802" cy="4164157"/>
          </a:xfrm>
        </p:grpSpPr>
        <p:cxnSp>
          <p:nvCxnSpPr>
            <p:cNvPr id="21" name="直接连接符 20"/>
            <p:cNvCxnSpPr/>
            <p:nvPr/>
          </p:nvCxnSpPr>
          <p:spPr>
            <a:xfrm>
              <a:off x="4876800" y="1350818"/>
              <a:ext cx="0" cy="4156364"/>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135850" y="1343025"/>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135850" y="5507182"/>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124326" y="3429001"/>
              <a:ext cx="136880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椭圆 24"/>
          <p:cNvSpPr/>
          <p:nvPr/>
        </p:nvSpPr>
        <p:spPr>
          <a:xfrm flipH="1">
            <a:off x="6650904" y="3776629"/>
            <a:ext cx="141943" cy="141943"/>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nvGrpSpPr>
          <p:cNvPr id="26" name="组合 25"/>
          <p:cNvGrpSpPr/>
          <p:nvPr/>
        </p:nvGrpSpPr>
        <p:grpSpPr>
          <a:xfrm>
            <a:off x="3395702" y="1522475"/>
            <a:ext cx="910025" cy="910025"/>
            <a:chOff x="2546326" y="970406"/>
            <a:chExt cx="682519" cy="682519"/>
          </a:xfrm>
        </p:grpSpPr>
        <p:grpSp>
          <p:nvGrpSpPr>
            <p:cNvPr id="27" name="组合 26"/>
            <p:cNvGrpSpPr/>
            <p:nvPr/>
          </p:nvGrpSpPr>
          <p:grpSpPr>
            <a:xfrm>
              <a:off x="2546326" y="970406"/>
              <a:ext cx="682519" cy="682519"/>
              <a:chOff x="2646157" y="1103874"/>
              <a:chExt cx="910025" cy="910025"/>
            </a:xfrm>
          </p:grpSpPr>
          <p:grpSp>
            <p:nvGrpSpPr>
              <p:cNvPr id="35" name="组合 34"/>
              <p:cNvGrpSpPr/>
              <p:nvPr/>
            </p:nvGrpSpPr>
            <p:grpSpPr>
              <a:xfrm>
                <a:off x="2646157" y="1103874"/>
                <a:ext cx="910025" cy="910025"/>
                <a:chOff x="1236675" y="2423160"/>
                <a:chExt cx="1950720" cy="1950720"/>
              </a:xfrm>
            </p:grpSpPr>
            <p:sp>
              <p:nvSpPr>
                <p:cNvPr id="37" name="椭圆 36"/>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8" name="椭圆 37"/>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36" name="椭圆 35"/>
              <p:cNvSpPr/>
              <p:nvPr/>
            </p:nvSpPr>
            <p:spPr>
              <a:xfrm>
                <a:off x="2792045" y="1249762"/>
                <a:ext cx="618249" cy="618249"/>
              </a:xfrm>
              <a:prstGeom prst="ellipse">
                <a:avLst/>
              </a:prstGeom>
              <a:ln>
                <a:noFill/>
              </a:ln>
              <a:effectLst>
                <a:innerShdw dist="635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28" name="组合 27"/>
            <p:cNvGrpSpPr/>
            <p:nvPr/>
          </p:nvGrpSpPr>
          <p:grpSpPr>
            <a:xfrm>
              <a:off x="2749235" y="1200630"/>
              <a:ext cx="273307" cy="226891"/>
              <a:chOff x="3132963" y="3140191"/>
              <a:chExt cx="645573" cy="535933"/>
            </a:xfrm>
            <a:solidFill>
              <a:schemeClr val="bg1"/>
            </a:solidFill>
          </p:grpSpPr>
          <p:sp>
            <p:nvSpPr>
              <p:cNvPr id="29"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0"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1"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2"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3"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34"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9" name="组合 38"/>
          <p:cNvGrpSpPr/>
          <p:nvPr/>
        </p:nvGrpSpPr>
        <p:grpSpPr>
          <a:xfrm>
            <a:off x="7810776" y="1522475"/>
            <a:ext cx="910025" cy="910025"/>
            <a:chOff x="5857632" y="970406"/>
            <a:chExt cx="682519" cy="682519"/>
          </a:xfrm>
        </p:grpSpPr>
        <p:grpSp>
          <p:nvGrpSpPr>
            <p:cNvPr id="40" name="组合 39"/>
            <p:cNvGrpSpPr/>
            <p:nvPr/>
          </p:nvGrpSpPr>
          <p:grpSpPr>
            <a:xfrm>
              <a:off x="5857632" y="970406"/>
              <a:ext cx="682519" cy="682519"/>
              <a:chOff x="2646157" y="1103874"/>
              <a:chExt cx="910025" cy="910025"/>
            </a:xfrm>
          </p:grpSpPr>
          <p:grpSp>
            <p:nvGrpSpPr>
              <p:cNvPr id="52" name="组合 51"/>
              <p:cNvGrpSpPr/>
              <p:nvPr/>
            </p:nvGrpSpPr>
            <p:grpSpPr>
              <a:xfrm>
                <a:off x="2646157" y="1103874"/>
                <a:ext cx="910025" cy="910025"/>
                <a:chOff x="1236675" y="2423160"/>
                <a:chExt cx="1950720" cy="1950720"/>
              </a:xfrm>
            </p:grpSpPr>
            <p:sp>
              <p:nvSpPr>
                <p:cNvPr id="54" name="椭圆 53"/>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55" name="椭圆 54"/>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53" name="椭圆 52"/>
              <p:cNvSpPr/>
              <p:nvPr/>
            </p:nvSpPr>
            <p:spPr>
              <a:xfrm>
                <a:off x="2792045" y="1249762"/>
                <a:ext cx="618249" cy="618249"/>
              </a:xfrm>
              <a:prstGeom prst="ellipse">
                <a:avLst/>
              </a:prstGeom>
              <a:solidFill>
                <a:schemeClr val="accent5"/>
              </a:solidFill>
              <a:ln>
                <a:noFill/>
              </a:ln>
              <a:effectLst>
                <a:innerShdw dist="63500" dir="13500000">
                  <a:schemeClr val="accent5">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41" name="组合 40"/>
            <p:cNvGrpSpPr/>
            <p:nvPr/>
          </p:nvGrpSpPr>
          <p:grpSpPr>
            <a:xfrm>
              <a:off x="6065300" y="1147806"/>
              <a:ext cx="289625" cy="332539"/>
              <a:chOff x="4383281" y="1858180"/>
              <a:chExt cx="684119" cy="785482"/>
            </a:xfrm>
            <a:solidFill>
              <a:schemeClr val="bg1"/>
            </a:solidFill>
          </p:grpSpPr>
          <p:sp>
            <p:nvSpPr>
              <p:cNvPr id="42" name="Freeform 244"/>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3" name="Freeform 245"/>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4" name="Freeform 246"/>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5" name="Freeform 247"/>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6" name="Freeform 248"/>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7" name="Freeform 249"/>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8"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49" name="Freeform 251"/>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50" name="Freeform 252"/>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51" name="Freeform 253"/>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56" name="组合 55"/>
          <p:cNvGrpSpPr/>
          <p:nvPr/>
        </p:nvGrpSpPr>
        <p:grpSpPr>
          <a:xfrm>
            <a:off x="3395702" y="3371487"/>
            <a:ext cx="910025" cy="910025"/>
            <a:chOff x="2546326" y="2357165"/>
            <a:chExt cx="682519" cy="682519"/>
          </a:xfrm>
        </p:grpSpPr>
        <p:grpSp>
          <p:nvGrpSpPr>
            <p:cNvPr id="57" name="组合 56"/>
            <p:cNvGrpSpPr/>
            <p:nvPr/>
          </p:nvGrpSpPr>
          <p:grpSpPr>
            <a:xfrm>
              <a:off x="2546326" y="2357165"/>
              <a:ext cx="682519" cy="682519"/>
              <a:chOff x="2646157" y="1103874"/>
              <a:chExt cx="910025" cy="910025"/>
            </a:xfrm>
          </p:grpSpPr>
          <p:grpSp>
            <p:nvGrpSpPr>
              <p:cNvPr id="69" name="组合 68"/>
              <p:cNvGrpSpPr/>
              <p:nvPr/>
            </p:nvGrpSpPr>
            <p:grpSpPr>
              <a:xfrm>
                <a:off x="2646157" y="1103874"/>
                <a:ext cx="910025" cy="910025"/>
                <a:chOff x="1236675" y="2423160"/>
                <a:chExt cx="1950720" cy="1950720"/>
              </a:xfrm>
            </p:grpSpPr>
            <p:sp>
              <p:nvSpPr>
                <p:cNvPr id="71" name="椭圆 70"/>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72" name="椭圆 71"/>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70" name="椭圆 69"/>
              <p:cNvSpPr/>
              <p:nvPr/>
            </p:nvSpPr>
            <p:spPr>
              <a:xfrm>
                <a:off x="2792045" y="1249762"/>
                <a:ext cx="618249" cy="618249"/>
              </a:xfrm>
              <a:prstGeom prst="ellipse">
                <a:avLst/>
              </a:prstGeom>
              <a:solidFill>
                <a:schemeClr val="accent2"/>
              </a:solidFill>
              <a:ln>
                <a:noFill/>
              </a:ln>
              <a:effectLst>
                <a:innerShdw dist="63500" dir="13500000">
                  <a:schemeClr val="accent2">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58" name="组合 57"/>
            <p:cNvGrpSpPr/>
            <p:nvPr/>
          </p:nvGrpSpPr>
          <p:grpSpPr>
            <a:xfrm>
              <a:off x="2793476" y="2580606"/>
              <a:ext cx="184824" cy="276813"/>
              <a:chOff x="3212624" y="1881308"/>
              <a:chExt cx="436569" cy="653854"/>
            </a:xfrm>
            <a:solidFill>
              <a:schemeClr val="bg1"/>
            </a:solidFill>
          </p:grpSpPr>
          <p:sp>
            <p:nvSpPr>
              <p:cNvPr id="59" name="Freeform 256"/>
              <p:cNvSpPr>
                <a:spLocks noEditPoints="1"/>
              </p:cNvSpPr>
              <p:nvPr/>
            </p:nvSpPr>
            <p:spPr bwMode="auto">
              <a:xfrm>
                <a:off x="3339398" y="1881308"/>
                <a:ext cx="228706" cy="230705"/>
              </a:xfrm>
              <a:custGeom>
                <a:avLst/>
                <a:gdLst>
                  <a:gd name="T0" fmla="*/ 170 w 339"/>
                  <a:gd name="T1" fmla="*/ 342 h 342"/>
                  <a:gd name="T2" fmla="*/ 339 w 339"/>
                  <a:gd name="T3" fmla="*/ 171 h 342"/>
                  <a:gd name="T4" fmla="*/ 170 w 339"/>
                  <a:gd name="T5" fmla="*/ 0 h 342"/>
                  <a:gd name="T6" fmla="*/ 0 w 339"/>
                  <a:gd name="T7" fmla="*/ 171 h 342"/>
                  <a:gd name="T8" fmla="*/ 170 w 339"/>
                  <a:gd name="T9" fmla="*/ 342 h 342"/>
                  <a:gd name="T10" fmla="*/ 170 w 339"/>
                  <a:gd name="T11" fmla="*/ 41 h 342"/>
                  <a:gd name="T12" fmla="*/ 298 w 339"/>
                  <a:gd name="T13" fmla="*/ 171 h 342"/>
                  <a:gd name="T14" fmla="*/ 170 w 339"/>
                  <a:gd name="T15" fmla="*/ 301 h 342"/>
                  <a:gd name="T16" fmla="*/ 41 w 339"/>
                  <a:gd name="T17" fmla="*/ 171 h 342"/>
                  <a:gd name="T18" fmla="*/ 170 w 339"/>
                  <a:gd name="T19" fmla="*/ 4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342">
                    <a:moveTo>
                      <a:pt x="170" y="342"/>
                    </a:moveTo>
                    <a:cubicBezTo>
                      <a:pt x="263" y="342"/>
                      <a:pt x="339" y="265"/>
                      <a:pt x="339" y="171"/>
                    </a:cubicBezTo>
                    <a:cubicBezTo>
                      <a:pt x="339" y="77"/>
                      <a:pt x="263" y="0"/>
                      <a:pt x="170" y="0"/>
                    </a:cubicBezTo>
                    <a:cubicBezTo>
                      <a:pt x="76" y="0"/>
                      <a:pt x="0" y="77"/>
                      <a:pt x="0" y="171"/>
                    </a:cubicBezTo>
                    <a:cubicBezTo>
                      <a:pt x="0" y="265"/>
                      <a:pt x="76" y="342"/>
                      <a:pt x="170" y="342"/>
                    </a:cubicBezTo>
                    <a:close/>
                    <a:moveTo>
                      <a:pt x="170" y="41"/>
                    </a:moveTo>
                    <a:cubicBezTo>
                      <a:pt x="241" y="41"/>
                      <a:pt x="298" y="99"/>
                      <a:pt x="298" y="171"/>
                    </a:cubicBezTo>
                    <a:cubicBezTo>
                      <a:pt x="298" y="243"/>
                      <a:pt x="241" y="301"/>
                      <a:pt x="170" y="301"/>
                    </a:cubicBezTo>
                    <a:cubicBezTo>
                      <a:pt x="99" y="301"/>
                      <a:pt x="41" y="243"/>
                      <a:pt x="41" y="171"/>
                    </a:cubicBezTo>
                    <a:cubicBezTo>
                      <a:pt x="41" y="99"/>
                      <a:pt x="99" y="41"/>
                      <a:pt x="170" y="4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0" name="Freeform 257"/>
              <p:cNvSpPr/>
              <p:nvPr/>
            </p:nvSpPr>
            <p:spPr bwMode="auto">
              <a:xfrm>
                <a:off x="3417632" y="1933845"/>
                <a:ext cx="68812" cy="125631"/>
              </a:xfrm>
              <a:custGeom>
                <a:avLst/>
                <a:gdLst>
                  <a:gd name="T0" fmla="*/ 45 w 102"/>
                  <a:gd name="T1" fmla="*/ 138 h 186"/>
                  <a:gd name="T2" fmla="*/ 7 w 102"/>
                  <a:gd name="T3" fmla="*/ 128 h 186"/>
                  <a:gd name="T4" fmla="*/ 0 w 102"/>
                  <a:gd name="T5" fmla="*/ 155 h 186"/>
                  <a:gd name="T6" fmla="*/ 39 w 102"/>
                  <a:gd name="T7" fmla="*/ 165 h 186"/>
                  <a:gd name="T8" fmla="*/ 39 w 102"/>
                  <a:gd name="T9" fmla="*/ 186 h 186"/>
                  <a:gd name="T10" fmla="*/ 62 w 102"/>
                  <a:gd name="T11" fmla="*/ 186 h 186"/>
                  <a:gd name="T12" fmla="*/ 62 w 102"/>
                  <a:gd name="T13" fmla="*/ 163 h 186"/>
                  <a:gd name="T14" fmla="*/ 102 w 102"/>
                  <a:gd name="T15" fmla="*/ 121 h 186"/>
                  <a:gd name="T16" fmla="*/ 64 w 102"/>
                  <a:gd name="T17" fmla="*/ 78 h 186"/>
                  <a:gd name="T18" fmla="*/ 37 w 102"/>
                  <a:gd name="T19" fmla="*/ 59 h 186"/>
                  <a:gd name="T20" fmla="*/ 56 w 102"/>
                  <a:gd name="T21" fmla="*/ 46 h 186"/>
                  <a:gd name="T22" fmla="*/ 89 w 102"/>
                  <a:gd name="T23" fmla="*/ 54 h 186"/>
                  <a:gd name="T24" fmla="*/ 96 w 102"/>
                  <a:gd name="T25" fmla="*/ 28 h 186"/>
                  <a:gd name="T26" fmla="*/ 63 w 102"/>
                  <a:gd name="T27" fmla="*/ 20 h 186"/>
                  <a:gd name="T28" fmla="*/ 63 w 102"/>
                  <a:gd name="T29" fmla="*/ 0 h 186"/>
                  <a:gd name="T30" fmla="*/ 40 w 102"/>
                  <a:gd name="T31" fmla="*/ 0 h 186"/>
                  <a:gd name="T32" fmla="*/ 40 w 102"/>
                  <a:gd name="T33" fmla="*/ 22 h 186"/>
                  <a:gd name="T34" fmla="*/ 2 w 102"/>
                  <a:gd name="T35" fmla="*/ 62 h 186"/>
                  <a:gd name="T36" fmla="*/ 43 w 102"/>
                  <a:gd name="T37" fmla="*/ 104 h 186"/>
                  <a:gd name="T38" fmla="*/ 67 w 102"/>
                  <a:gd name="T39" fmla="*/ 124 h 186"/>
                  <a:gd name="T40" fmla="*/ 45 w 102"/>
                  <a:gd name="T41" fmla="*/ 13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186">
                    <a:moveTo>
                      <a:pt x="45" y="138"/>
                    </a:moveTo>
                    <a:cubicBezTo>
                      <a:pt x="30" y="138"/>
                      <a:pt x="17" y="133"/>
                      <a:pt x="7" y="128"/>
                    </a:cubicBezTo>
                    <a:cubicBezTo>
                      <a:pt x="0" y="155"/>
                      <a:pt x="0" y="155"/>
                      <a:pt x="0" y="155"/>
                    </a:cubicBezTo>
                    <a:cubicBezTo>
                      <a:pt x="9" y="160"/>
                      <a:pt x="24" y="164"/>
                      <a:pt x="39" y="165"/>
                    </a:cubicBezTo>
                    <a:cubicBezTo>
                      <a:pt x="39" y="186"/>
                      <a:pt x="39" y="186"/>
                      <a:pt x="39" y="186"/>
                    </a:cubicBezTo>
                    <a:cubicBezTo>
                      <a:pt x="62" y="186"/>
                      <a:pt x="62" y="186"/>
                      <a:pt x="62" y="186"/>
                    </a:cubicBezTo>
                    <a:cubicBezTo>
                      <a:pt x="62" y="163"/>
                      <a:pt x="62" y="163"/>
                      <a:pt x="62" y="163"/>
                    </a:cubicBezTo>
                    <a:cubicBezTo>
                      <a:pt x="88" y="158"/>
                      <a:pt x="102" y="141"/>
                      <a:pt x="102" y="121"/>
                    </a:cubicBezTo>
                    <a:cubicBezTo>
                      <a:pt x="102" y="100"/>
                      <a:pt x="91" y="88"/>
                      <a:pt x="64" y="78"/>
                    </a:cubicBezTo>
                    <a:cubicBezTo>
                      <a:pt x="45" y="71"/>
                      <a:pt x="37" y="66"/>
                      <a:pt x="37" y="59"/>
                    </a:cubicBezTo>
                    <a:cubicBezTo>
                      <a:pt x="37" y="52"/>
                      <a:pt x="41" y="46"/>
                      <a:pt x="56" y="46"/>
                    </a:cubicBezTo>
                    <a:cubicBezTo>
                      <a:pt x="73" y="46"/>
                      <a:pt x="83" y="51"/>
                      <a:pt x="89" y="54"/>
                    </a:cubicBezTo>
                    <a:cubicBezTo>
                      <a:pt x="96" y="28"/>
                      <a:pt x="96" y="28"/>
                      <a:pt x="96" y="28"/>
                    </a:cubicBezTo>
                    <a:cubicBezTo>
                      <a:pt x="88" y="24"/>
                      <a:pt x="78" y="21"/>
                      <a:pt x="63" y="20"/>
                    </a:cubicBezTo>
                    <a:cubicBezTo>
                      <a:pt x="63" y="0"/>
                      <a:pt x="63" y="0"/>
                      <a:pt x="63" y="0"/>
                    </a:cubicBezTo>
                    <a:cubicBezTo>
                      <a:pt x="40" y="0"/>
                      <a:pt x="40" y="0"/>
                      <a:pt x="40" y="0"/>
                    </a:cubicBezTo>
                    <a:cubicBezTo>
                      <a:pt x="40" y="22"/>
                      <a:pt x="40" y="22"/>
                      <a:pt x="40" y="22"/>
                    </a:cubicBezTo>
                    <a:cubicBezTo>
                      <a:pt x="16" y="26"/>
                      <a:pt x="2" y="42"/>
                      <a:pt x="2" y="62"/>
                    </a:cubicBezTo>
                    <a:cubicBezTo>
                      <a:pt x="2" y="85"/>
                      <a:pt x="18" y="96"/>
                      <a:pt x="43" y="104"/>
                    </a:cubicBezTo>
                    <a:cubicBezTo>
                      <a:pt x="60" y="110"/>
                      <a:pt x="67" y="115"/>
                      <a:pt x="67" y="124"/>
                    </a:cubicBezTo>
                    <a:cubicBezTo>
                      <a:pt x="67" y="133"/>
                      <a:pt x="58" y="138"/>
                      <a:pt x="45" y="13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1" name="Freeform 258"/>
              <p:cNvSpPr>
                <a:spLocks noEditPoints="1"/>
              </p:cNvSpPr>
              <p:nvPr/>
            </p:nvSpPr>
            <p:spPr bwMode="auto">
              <a:xfrm>
                <a:off x="3242890" y="2068898"/>
                <a:ext cx="139051" cy="140193"/>
              </a:xfrm>
              <a:custGeom>
                <a:avLst/>
                <a:gdLst>
                  <a:gd name="T0" fmla="*/ 103 w 206"/>
                  <a:gd name="T1" fmla="*/ 208 h 208"/>
                  <a:gd name="T2" fmla="*/ 206 w 206"/>
                  <a:gd name="T3" fmla="*/ 104 h 208"/>
                  <a:gd name="T4" fmla="*/ 103 w 206"/>
                  <a:gd name="T5" fmla="*/ 0 h 208"/>
                  <a:gd name="T6" fmla="*/ 0 w 206"/>
                  <a:gd name="T7" fmla="*/ 104 h 208"/>
                  <a:gd name="T8" fmla="*/ 103 w 206"/>
                  <a:gd name="T9" fmla="*/ 208 h 208"/>
                  <a:gd name="T10" fmla="*/ 103 w 206"/>
                  <a:gd name="T11" fmla="*/ 25 h 208"/>
                  <a:gd name="T12" fmla="*/ 181 w 206"/>
                  <a:gd name="T13" fmla="*/ 104 h 208"/>
                  <a:gd name="T14" fmla="*/ 103 w 206"/>
                  <a:gd name="T15" fmla="*/ 183 h 208"/>
                  <a:gd name="T16" fmla="*/ 24 w 206"/>
                  <a:gd name="T17" fmla="*/ 104 h 208"/>
                  <a:gd name="T18" fmla="*/ 103 w 206"/>
                  <a:gd name="T19" fmla="*/ 2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8">
                    <a:moveTo>
                      <a:pt x="103" y="208"/>
                    </a:moveTo>
                    <a:cubicBezTo>
                      <a:pt x="160" y="208"/>
                      <a:pt x="206" y="161"/>
                      <a:pt x="206" y="104"/>
                    </a:cubicBezTo>
                    <a:cubicBezTo>
                      <a:pt x="206" y="46"/>
                      <a:pt x="160" y="0"/>
                      <a:pt x="103" y="0"/>
                    </a:cubicBezTo>
                    <a:cubicBezTo>
                      <a:pt x="46" y="0"/>
                      <a:pt x="0" y="46"/>
                      <a:pt x="0" y="104"/>
                    </a:cubicBezTo>
                    <a:cubicBezTo>
                      <a:pt x="0" y="161"/>
                      <a:pt x="46" y="208"/>
                      <a:pt x="103" y="208"/>
                    </a:cubicBezTo>
                    <a:close/>
                    <a:moveTo>
                      <a:pt x="103" y="25"/>
                    </a:moveTo>
                    <a:cubicBezTo>
                      <a:pt x="146" y="25"/>
                      <a:pt x="181" y="60"/>
                      <a:pt x="181" y="104"/>
                    </a:cubicBezTo>
                    <a:cubicBezTo>
                      <a:pt x="181" y="147"/>
                      <a:pt x="146" y="183"/>
                      <a:pt x="103" y="183"/>
                    </a:cubicBezTo>
                    <a:cubicBezTo>
                      <a:pt x="60" y="183"/>
                      <a:pt x="24" y="147"/>
                      <a:pt x="24" y="104"/>
                    </a:cubicBezTo>
                    <a:cubicBezTo>
                      <a:pt x="24" y="60"/>
                      <a:pt x="60" y="25"/>
                      <a:pt x="103" y="2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2" name="Freeform 259"/>
              <p:cNvSpPr/>
              <p:nvPr/>
            </p:nvSpPr>
            <p:spPr bwMode="auto">
              <a:xfrm>
                <a:off x="3290288" y="2100592"/>
                <a:ext cx="41687" cy="76807"/>
              </a:xfrm>
              <a:custGeom>
                <a:avLst/>
                <a:gdLst>
                  <a:gd name="T0" fmla="*/ 28 w 62"/>
                  <a:gd name="T1" fmla="*/ 84 h 114"/>
                  <a:gd name="T2" fmla="*/ 4 w 62"/>
                  <a:gd name="T3" fmla="*/ 78 h 114"/>
                  <a:gd name="T4" fmla="*/ 0 w 62"/>
                  <a:gd name="T5" fmla="*/ 94 h 114"/>
                  <a:gd name="T6" fmla="*/ 24 w 62"/>
                  <a:gd name="T7" fmla="*/ 100 h 114"/>
                  <a:gd name="T8" fmla="*/ 24 w 62"/>
                  <a:gd name="T9" fmla="*/ 114 h 114"/>
                  <a:gd name="T10" fmla="*/ 38 w 62"/>
                  <a:gd name="T11" fmla="*/ 114 h 114"/>
                  <a:gd name="T12" fmla="*/ 38 w 62"/>
                  <a:gd name="T13" fmla="*/ 99 h 114"/>
                  <a:gd name="T14" fmla="*/ 62 w 62"/>
                  <a:gd name="T15" fmla="*/ 74 h 114"/>
                  <a:gd name="T16" fmla="*/ 39 w 62"/>
                  <a:gd name="T17" fmla="*/ 48 h 114"/>
                  <a:gd name="T18" fmla="*/ 22 w 62"/>
                  <a:gd name="T19" fmla="*/ 36 h 114"/>
                  <a:gd name="T20" fmla="*/ 34 w 62"/>
                  <a:gd name="T21" fmla="*/ 28 h 114"/>
                  <a:gd name="T22" fmla="*/ 54 w 62"/>
                  <a:gd name="T23" fmla="*/ 33 h 114"/>
                  <a:gd name="T24" fmla="*/ 59 w 62"/>
                  <a:gd name="T25" fmla="*/ 17 h 114"/>
                  <a:gd name="T26" fmla="*/ 38 w 62"/>
                  <a:gd name="T27" fmla="*/ 12 h 114"/>
                  <a:gd name="T28" fmla="*/ 38 w 62"/>
                  <a:gd name="T29" fmla="*/ 0 h 114"/>
                  <a:gd name="T30" fmla="*/ 25 w 62"/>
                  <a:gd name="T31" fmla="*/ 0 h 114"/>
                  <a:gd name="T32" fmla="*/ 25 w 62"/>
                  <a:gd name="T33" fmla="*/ 13 h 114"/>
                  <a:gd name="T34" fmla="*/ 1 w 62"/>
                  <a:gd name="T35" fmla="*/ 38 h 114"/>
                  <a:gd name="T36" fmla="*/ 26 w 62"/>
                  <a:gd name="T37" fmla="*/ 64 h 114"/>
                  <a:gd name="T38" fmla="*/ 41 w 62"/>
                  <a:gd name="T39" fmla="*/ 76 h 114"/>
                  <a:gd name="T40" fmla="*/ 28 w 62"/>
                  <a:gd name="T41" fmla="*/ 8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114">
                    <a:moveTo>
                      <a:pt x="28" y="84"/>
                    </a:moveTo>
                    <a:cubicBezTo>
                      <a:pt x="19" y="84"/>
                      <a:pt x="10" y="81"/>
                      <a:pt x="4" y="78"/>
                    </a:cubicBezTo>
                    <a:cubicBezTo>
                      <a:pt x="0" y="94"/>
                      <a:pt x="0" y="94"/>
                      <a:pt x="0" y="94"/>
                    </a:cubicBezTo>
                    <a:cubicBezTo>
                      <a:pt x="6" y="97"/>
                      <a:pt x="15" y="100"/>
                      <a:pt x="24" y="100"/>
                    </a:cubicBezTo>
                    <a:cubicBezTo>
                      <a:pt x="24" y="114"/>
                      <a:pt x="24" y="114"/>
                      <a:pt x="24" y="114"/>
                    </a:cubicBezTo>
                    <a:cubicBezTo>
                      <a:pt x="38" y="114"/>
                      <a:pt x="38" y="114"/>
                      <a:pt x="38" y="114"/>
                    </a:cubicBezTo>
                    <a:cubicBezTo>
                      <a:pt x="38" y="99"/>
                      <a:pt x="38" y="99"/>
                      <a:pt x="38" y="99"/>
                    </a:cubicBezTo>
                    <a:cubicBezTo>
                      <a:pt x="54" y="97"/>
                      <a:pt x="62" y="86"/>
                      <a:pt x="62" y="74"/>
                    </a:cubicBezTo>
                    <a:cubicBezTo>
                      <a:pt x="62" y="61"/>
                      <a:pt x="56" y="53"/>
                      <a:pt x="39" y="48"/>
                    </a:cubicBezTo>
                    <a:cubicBezTo>
                      <a:pt x="27" y="43"/>
                      <a:pt x="22" y="40"/>
                      <a:pt x="22" y="36"/>
                    </a:cubicBezTo>
                    <a:cubicBezTo>
                      <a:pt x="22" y="32"/>
                      <a:pt x="25" y="28"/>
                      <a:pt x="34" y="28"/>
                    </a:cubicBezTo>
                    <a:cubicBezTo>
                      <a:pt x="44" y="28"/>
                      <a:pt x="51" y="31"/>
                      <a:pt x="54" y="33"/>
                    </a:cubicBezTo>
                    <a:cubicBezTo>
                      <a:pt x="59" y="17"/>
                      <a:pt x="59" y="17"/>
                      <a:pt x="59" y="17"/>
                    </a:cubicBezTo>
                    <a:cubicBezTo>
                      <a:pt x="54" y="15"/>
                      <a:pt x="47" y="13"/>
                      <a:pt x="38" y="12"/>
                    </a:cubicBezTo>
                    <a:cubicBezTo>
                      <a:pt x="38" y="0"/>
                      <a:pt x="38" y="0"/>
                      <a:pt x="38" y="0"/>
                    </a:cubicBezTo>
                    <a:cubicBezTo>
                      <a:pt x="25" y="0"/>
                      <a:pt x="25" y="0"/>
                      <a:pt x="25" y="0"/>
                    </a:cubicBezTo>
                    <a:cubicBezTo>
                      <a:pt x="25" y="13"/>
                      <a:pt x="25" y="13"/>
                      <a:pt x="25" y="13"/>
                    </a:cubicBezTo>
                    <a:cubicBezTo>
                      <a:pt x="10" y="16"/>
                      <a:pt x="1" y="26"/>
                      <a:pt x="1" y="38"/>
                    </a:cubicBezTo>
                    <a:cubicBezTo>
                      <a:pt x="1" y="52"/>
                      <a:pt x="11" y="58"/>
                      <a:pt x="26" y="64"/>
                    </a:cubicBezTo>
                    <a:cubicBezTo>
                      <a:pt x="37" y="67"/>
                      <a:pt x="41" y="70"/>
                      <a:pt x="41" y="76"/>
                    </a:cubicBezTo>
                    <a:cubicBezTo>
                      <a:pt x="41" y="81"/>
                      <a:pt x="36" y="84"/>
                      <a:pt x="28"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3" name="Freeform 260"/>
              <p:cNvSpPr/>
              <p:nvPr/>
            </p:nvSpPr>
            <p:spPr bwMode="auto">
              <a:xfrm>
                <a:off x="3430481" y="2157982"/>
                <a:ext cx="41972" cy="76235"/>
              </a:xfrm>
              <a:custGeom>
                <a:avLst/>
                <a:gdLst>
                  <a:gd name="T0" fmla="*/ 37 w 62"/>
                  <a:gd name="T1" fmla="*/ 113 h 113"/>
                  <a:gd name="T2" fmla="*/ 37 w 62"/>
                  <a:gd name="T3" fmla="*/ 99 h 113"/>
                  <a:gd name="T4" fmla="*/ 62 w 62"/>
                  <a:gd name="T5" fmla="*/ 73 h 113"/>
                  <a:gd name="T6" fmla="*/ 39 w 62"/>
                  <a:gd name="T7" fmla="*/ 47 h 113"/>
                  <a:gd name="T8" fmla="*/ 22 w 62"/>
                  <a:gd name="T9" fmla="*/ 35 h 113"/>
                  <a:gd name="T10" fmla="*/ 34 w 62"/>
                  <a:gd name="T11" fmla="*/ 27 h 113"/>
                  <a:gd name="T12" fmla="*/ 54 w 62"/>
                  <a:gd name="T13" fmla="*/ 32 h 113"/>
                  <a:gd name="T14" fmla="*/ 58 w 62"/>
                  <a:gd name="T15" fmla="*/ 16 h 113"/>
                  <a:gd name="T16" fmla="*/ 38 w 62"/>
                  <a:gd name="T17" fmla="*/ 12 h 113"/>
                  <a:gd name="T18" fmla="*/ 38 w 62"/>
                  <a:gd name="T19" fmla="*/ 0 h 113"/>
                  <a:gd name="T20" fmla="*/ 24 w 62"/>
                  <a:gd name="T21" fmla="*/ 0 h 113"/>
                  <a:gd name="T22" fmla="*/ 24 w 62"/>
                  <a:gd name="T23" fmla="*/ 13 h 113"/>
                  <a:gd name="T24" fmla="*/ 1 w 62"/>
                  <a:gd name="T25" fmla="*/ 37 h 113"/>
                  <a:gd name="T26" fmla="*/ 26 w 62"/>
                  <a:gd name="T27" fmla="*/ 63 h 113"/>
                  <a:gd name="T28" fmla="*/ 40 w 62"/>
                  <a:gd name="T29" fmla="*/ 75 h 113"/>
                  <a:gd name="T30" fmla="*/ 27 w 62"/>
                  <a:gd name="T31" fmla="*/ 84 h 113"/>
                  <a:gd name="T32" fmla="*/ 4 w 62"/>
                  <a:gd name="T33" fmla="*/ 77 h 113"/>
                  <a:gd name="T34" fmla="*/ 0 w 62"/>
                  <a:gd name="T35" fmla="*/ 94 h 113"/>
                  <a:gd name="T36" fmla="*/ 23 w 62"/>
                  <a:gd name="T37" fmla="*/ 100 h 113"/>
                  <a:gd name="T38" fmla="*/ 23 w 62"/>
                  <a:gd name="T39" fmla="*/ 113 h 113"/>
                  <a:gd name="T40" fmla="*/ 37 w 62"/>
                  <a:gd name="T41"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113">
                    <a:moveTo>
                      <a:pt x="37" y="113"/>
                    </a:moveTo>
                    <a:cubicBezTo>
                      <a:pt x="37" y="99"/>
                      <a:pt x="37" y="99"/>
                      <a:pt x="37" y="99"/>
                    </a:cubicBezTo>
                    <a:cubicBezTo>
                      <a:pt x="53" y="96"/>
                      <a:pt x="62" y="85"/>
                      <a:pt x="62" y="73"/>
                    </a:cubicBezTo>
                    <a:cubicBezTo>
                      <a:pt x="62" y="60"/>
                      <a:pt x="55" y="53"/>
                      <a:pt x="39" y="47"/>
                    </a:cubicBezTo>
                    <a:cubicBezTo>
                      <a:pt x="27" y="43"/>
                      <a:pt x="22" y="40"/>
                      <a:pt x="22" y="35"/>
                    </a:cubicBezTo>
                    <a:cubicBezTo>
                      <a:pt x="22" y="31"/>
                      <a:pt x="25" y="27"/>
                      <a:pt x="34" y="27"/>
                    </a:cubicBezTo>
                    <a:cubicBezTo>
                      <a:pt x="44" y="27"/>
                      <a:pt x="50" y="30"/>
                      <a:pt x="54" y="32"/>
                    </a:cubicBezTo>
                    <a:cubicBezTo>
                      <a:pt x="58" y="16"/>
                      <a:pt x="58" y="16"/>
                      <a:pt x="58" y="16"/>
                    </a:cubicBezTo>
                    <a:cubicBezTo>
                      <a:pt x="53" y="14"/>
                      <a:pt x="47" y="12"/>
                      <a:pt x="38" y="12"/>
                    </a:cubicBezTo>
                    <a:cubicBezTo>
                      <a:pt x="38" y="0"/>
                      <a:pt x="38" y="0"/>
                      <a:pt x="38" y="0"/>
                    </a:cubicBezTo>
                    <a:cubicBezTo>
                      <a:pt x="24" y="0"/>
                      <a:pt x="24" y="0"/>
                      <a:pt x="24" y="0"/>
                    </a:cubicBezTo>
                    <a:cubicBezTo>
                      <a:pt x="24" y="13"/>
                      <a:pt x="24" y="13"/>
                      <a:pt x="24" y="13"/>
                    </a:cubicBezTo>
                    <a:cubicBezTo>
                      <a:pt x="9" y="16"/>
                      <a:pt x="1" y="25"/>
                      <a:pt x="1" y="37"/>
                    </a:cubicBezTo>
                    <a:cubicBezTo>
                      <a:pt x="1" y="51"/>
                      <a:pt x="11" y="58"/>
                      <a:pt x="26" y="63"/>
                    </a:cubicBezTo>
                    <a:cubicBezTo>
                      <a:pt x="36" y="66"/>
                      <a:pt x="40" y="70"/>
                      <a:pt x="40" y="75"/>
                    </a:cubicBezTo>
                    <a:cubicBezTo>
                      <a:pt x="40" y="80"/>
                      <a:pt x="35" y="84"/>
                      <a:pt x="27" y="84"/>
                    </a:cubicBezTo>
                    <a:cubicBezTo>
                      <a:pt x="18" y="84"/>
                      <a:pt x="10" y="81"/>
                      <a:pt x="4" y="77"/>
                    </a:cubicBezTo>
                    <a:cubicBezTo>
                      <a:pt x="0" y="94"/>
                      <a:pt x="0" y="94"/>
                      <a:pt x="0" y="94"/>
                    </a:cubicBezTo>
                    <a:cubicBezTo>
                      <a:pt x="5" y="97"/>
                      <a:pt x="14" y="99"/>
                      <a:pt x="23" y="100"/>
                    </a:cubicBezTo>
                    <a:cubicBezTo>
                      <a:pt x="23" y="113"/>
                      <a:pt x="23" y="113"/>
                      <a:pt x="23" y="113"/>
                    </a:cubicBezTo>
                    <a:lnTo>
                      <a:pt x="37" y="11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4" name="Freeform 261"/>
              <p:cNvSpPr>
                <a:spLocks noEditPoints="1"/>
              </p:cNvSpPr>
              <p:nvPr/>
            </p:nvSpPr>
            <p:spPr bwMode="auto">
              <a:xfrm>
                <a:off x="3520136" y="2077464"/>
                <a:ext cx="95937" cy="96508"/>
              </a:xfrm>
              <a:custGeom>
                <a:avLst/>
                <a:gdLst>
                  <a:gd name="T0" fmla="*/ 0 w 142"/>
                  <a:gd name="T1" fmla="*/ 71 h 143"/>
                  <a:gd name="T2" fmla="*/ 71 w 142"/>
                  <a:gd name="T3" fmla="*/ 143 h 143"/>
                  <a:gd name="T4" fmla="*/ 142 w 142"/>
                  <a:gd name="T5" fmla="*/ 71 h 143"/>
                  <a:gd name="T6" fmla="*/ 71 w 142"/>
                  <a:gd name="T7" fmla="*/ 0 h 143"/>
                  <a:gd name="T8" fmla="*/ 0 w 142"/>
                  <a:gd name="T9" fmla="*/ 71 h 143"/>
                  <a:gd name="T10" fmla="*/ 125 w 142"/>
                  <a:gd name="T11" fmla="*/ 71 h 143"/>
                  <a:gd name="T12" fmla="*/ 71 w 142"/>
                  <a:gd name="T13" fmla="*/ 126 h 143"/>
                  <a:gd name="T14" fmla="*/ 17 w 142"/>
                  <a:gd name="T15" fmla="*/ 71 h 143"/>
                  <a:gd name="T16" fmla="*/ 71 w 142"/>
                  <a:gd name="T17" fmla="*/ 17 h 143"/>
                  <a:gd name="T18" fmla="*/ 125 w 142"/>
                  <a:gd name="T19"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3">
                    <a:moveTo>
                      <a:pt x="0" y="71"/>
                    </a:moveTo>
                    <a:cubicBezTo>
                      <a:pt x="0" y="111"/>
                      <a:pt x="32" y="143"/>
                      <a:pt x="71" y="143"/>
                    </a:cubicBezTo>
                    <a:cubicBezTo>
                      <a:pt x="110" y="143"/>
                      <a:pt x="142" y="111"/>
                      <a:pt x="142" y="71"/>
                    </a:cubicBezTo>
                    <a:cubicBezTo>
                      <a:pt x="142" y="32"/>
                      <a:pt x="110" y="0"/>
                      <a:pt x="71" y="0"/>
                    </a:cubicBezTo>
                    <a:cubicBezTo>
                      <a:pt x="32" y="0"/>
                      <a:pt x="0" y="32"/>
                      <a:pt x="0" y="71"/>
                    </a:cubicBezTo>
                    <a:close/>
                    <a:moveTo>
                      <a:pt x="125" y="71"/>
                    </a:moveTo>
                    <a:cubicBezTo>
                      <a:pt x="125" y="101"/>
                      <a:pt x="101" y="126"/>
                      <a:pt x="71" y="126"/>
                    </a:cubicBezTo>
                    <a:cubicBezTo>
                      <a:pt x="41" y="126"/>
                      <a:pt x="17" y="101"/>
                      <a:pt x="17" y="71"/>
                    </a:cubicBezTo>
                    <a:cubicBezTo>
                      <a:pt x="17" y="41"/>
                      <a:pt x="41" y="17"/>
                      <a:pt x="71" y="17"/>
                    </a:cubicBezTo>
                    <a:cubicBezTo>
                      <a:pt x="101" y="17"/>
                      <a:pt x="125" y="41"/>
                      <a:pt x="125" y="7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5" name="Freeform 262"/>
              <p:cNvSpPr/>
              <p:nvPr/>
            </p:nvSpPr>
            <p:spPr bwMode="auto">
              <a:xfrm>
                <a:off x="3553257" y="2099164"/>
                <a:ext cx="28267" cy="52537"/>
              </a:xfrm>
              <a:custGeom>
                <a:avLst/>
                <a:gdLst>
                  <a:gd name="T0" fmla="*/ 16 w 42"/>
                  <a:gd name="T1" fmla="*/ 0 h 78"/>
                  <a:gd name="T2" fmla="*/ 16 w 42"/>
                  <a:gd name="T3" fmla="*/ 9 h 78"/>
                  <a:gd name="T4" fmla="*/ 0 w 42"/>
                  <a:gd name="T5" fmla="*/ 26 h 78"/>
                  <a:gd name="T6" fmla="*/ 17 w 42"/>
                  <a:gd name="T7" fmla="*/ 44 h 78"/>
                  <a:gd name="T8" fmla="*/ 28 w 42"/>
                  <a:gd name="T9" fmla="*/ 52 h 78"/>
                  <a:gd name="T10" fmla="*/ 18 w 42"/>
                  <a:gd name="T11" fmla="*/ 58 h 78"/>
                  <a:gd name="T12" fmla="*/ 3 w 42"/>
                  <a:gd name="T13" fmla="*/ 54 h 78"/>
                  <a:gd name="T14" fmla="*/ 0 w 42"/>
                  <a:gd name="T15" fmla="*/ 65 h 78"/>
                  <a:gd name="T16" fmla="*/ 16 w 42"/>
                  <a:gd name="T17" fmla="*/ 69 h 78"/>
                  <a:gd name="T18" fmla="*/ 16 w 42"/>
                  <a:gd name="T19" fmla="*/ 78 h 78"/>
                  <a:gd name="T20" fmla="*/ 25 w 42"/>
                  <a:gd name="T21" fmla="*/ 78 h 78"/>
                  <a:gd name="T22" fmla="*/ 25 w 42"/>
                  <a:gd name="T23" fmla="*/ 69 h 78"/>
                  <a:gd name="T24" fmla="*/ 42 w 42"/>
                  <a:gd name="T25" fmla="*/ 51 h 78"/>
                  <a:gd name="T26" fmla="*/ 26 w 42"/>
                  <a:gd name="T27" fmla="*/ 33 h 78"/>
                  <a:gd name="T28" fmla="*/ 15 w 42"/>
                  <a:gd name="T29" fmla="*/ 25 h 78"/>
                  <a:gd name="T30" fmla="*/ 23 w 42"/>
                  <a:gd name="T31" fmla="*/ 19 h 78"/>
                  <a:gd name="T32" fmla="*/ 37 w 42"/>
                  <a:gd name="T33" fmla="*/ 23 h 78"/>
                  <a:gd name="T34" fmla="*/ 40 w 42"/>
                  <a:gd name="T35" fmla="*/ 12 h 78"/>
                  <a:gd name="T36" fmla="*/ 26 w 42"/>
                  <a:gd name="T37" fmla="*/ 9 h 78"/>
                  <a:gd name="T38" fmla="*/ 26 w 42"/>
                  <a:gd name="T39" fmla="*/ 0 h 78"/>
                  <a:gd name="T40" fmla="*/ 16 w 42"/>
                  <a:gd name="T4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78">
                    <a:moveTo>
                      <a:pt x="16" y="0"/>
                    </a:moveTo>
                    <a:cubicBezTo>
                      <a:pt x="16" y="9"/>
                      <a:pt x="16" y="9"/>
                      <a:pt x="16" y="9"/>
                    </a:cubicBezTo>
                    <a:cubicBezTo>
                      <a:pt x="6" y="11"/>
                      <a:pt x="0" y="18"/>
                      <a:pt x="0" y="26"/>
                    </a:cubicBezTo>
                    <a:cubicBezTo>
                      <a:pt x="0" y="36"/>
                      <a:pt x="7" y="40"/>
                      <a:pt x="17" y="44"/>
                    </a:cubicBezTo>
                    <a:cubicBezTo>
                      <a:pt x="25" y="46"/>
                      <a:pt x="28" y="49"/>
                      <a:pt x="28" y="52"/>
                    </a:cubicBezTo>
                    <a:cubicBezTo>
                      <a:pt x="28" y="56"/>
                      <a:pt x="24" y="58"/>
                      <a:pt x="18" y="58"/>
                    </a:cubicBezTo>
                    <a:cubicBezTo>
                      <a:pt x="12" y="58"/>
                      <a:pt x="7" y="56"/>
                      <a:pt x="3" y="54"/>
                    </a:cubicBezTo>
                    <a:cubicBezTo>
                      <a:pt x="0" y="65"/>
                      <a:pt x="0" y="65"/>
                      <a:pt x="0" y="65"/>
                    </a:cubicBezTo>
                    <a:cubicBezTo>
                      <a:pt x="3" y="67"/>
                      <a:pt x="10" y="69"/>
                      <a:pt x="16" y="69"/>
                    </a:cubicBezTo>
                    <a:cubicBezTo>
                      <a:pt x="16" y="78"/>
                      <a:pt x="16" y="78"/>
                      <a:pt x="16" y="78"/>
                    </a:cubicBezTo>
                    <a:cubicBezTo>
                      <a:pt x="25" y="78"/>
                      <a:pt x="25" y="78"/>
                      <a:pt x="25" y="78"/>
                    </a:cubicBezTo>
                    <a:cubicBezTo>
                      <a:pt x="25" y="69"/>
                      <a:pt x="25" y="69"/>
                      <a:pt x="25" y="69"/>
                    </a:cubicBezTo>
                    <a:cubicBezTo>
                      <a:pt x="36" y="67"/>
                      <a:pt x="42" y="59"/>
                      <a:pt x="42" y="51"/>
                    </a:cubicBezTo>
                    <a:cubicBezTo>
                      <a:pt x="42" y="42"/>
                      <a:pt x="38" y="37"/>
                      <a:pt x="26" y="33"/>
                    </a:cubicBezTo>
                    <a:cubicBezTo>
                      <a:pt x="18" y="30"/>
                      <a:pt x="15" y="28"/>
                      <a:pt x="15" y="25"/>
                    </a:cubicBezTo>
                    <a:cubicBezTo>
                      <a:pt x="15" y="22"/>
                      <a:pt x="17" y="19"/>
                      <a:pt x="23" y="19"/>
                    </a:cubicBezTo>
                    <a:cubicBezTo>
                      <a:pt x="30" y="19"/>
                      <a:pt x="34" y="22"/>
                      <a:pt x="37" y="23"/>
                    </a:cubicBezTo>
                    <a:cubicBezTo>
                      <a:pt x="40" y="12"/>
                      <a:pt x="40" y="12"/>
                      <a:pt x="40" y="12"/>
                    </a:cubicBezTo>
                    <a:cubicBezTo>
                      <a:pt x="36" y="10"/>
                      <a:pt x="32" y="9"/>
                      <a:pt x="26" y="9"/>
                    </a:cubicBezTo>
                    <a:cubicBezTo>
                      <a:pt x="26" y="0"/>
                      <a:pt x="26" y="0"/>
                      <a:pt x="26" y="0"/>
                    </a:cubicBezTo>
                    <a:lnTo>
                      <a:pt x="1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6" name="Freeform 263"/>
              <p:cNvSpPr/>
              <p:nvPr/>
            </p:nvSpPr>
            <p:spPr bwMode="auto">
              <a:xfrm>
                <a:off x="3382512" y="2125432"/>
                <a:ext cx="139051" cy="107929"/>
              </a:xfrm>
              <a:custGeom>
                <a:avLst/>
                <a:gdLst>
                  <a:gd name="T0" fmla="*/ 190 w 206"/>
                  <a:gd name="T1" fmla="*/ 160 h 160"/>
                  <a:gd name="T2" fmla="*/ 206 w 206"/>
                  <a:gd name="T3" fmla="*/ 104 h 160"/>
                  <a:gd name="T4" fmla="*/ 103 w 206"/>
                  <a:gd name="T5" fmla="*/ 0 h 160"/>
                  <a:gd name="T6" fmla="*/ 0 w 206"/>
                  <a:gd name="T7" fmla="*/ 104 h 160"/>
                  <a:gd name="T8" fmla="*/ 17 w 206"/>
                  <a:gd name="T9" fmla="*/ 160 h 160"/>
                  <a:gd name="T10" fmla="*/ 48 w 206"/>
                  <a:gd name="T11" fmla="*/ 160 h 160"/>
                  <a:gd name="T12" fmla="*/ 25 w 206"/>
                  <a:gd name="T13" fmla="*/ 104 h 160"/>
                  <a:gd name="T14" fmla="*/ 103 w 206"/>
                  <a:gd name="T15" fmla="*/ 25 h 160"/>
                  <a:gd name="T16" fmla="*/ 182 w 206"/>
                  <a:gd name="T17" fmla="*/ 104 h 160"/>
                  <a:gd name="T18" fmla="*/ 158 w 206"/>
                  <a:gd name="T19" fmla="*/ 160 h 160"/>
                  <a:gd name="T20" fmla="*/ 190 w 206"/>
                  <a:gd name="T2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60">
                    <a:moveTo>
                      <a:pt x="190" y="160"/>
                    </a:moveTo>
                    <a:cubicBezTo>
                      <a:pt x="200" y="144"/>
                      <a:pt x="206" y="125"/>
                      <a:pt x="206" y="104"/>
                    </a:cubicBezTo>
                    <a:cubicBezTo>
                      <a:pt x="206" y="47"/>
                      <a:pt x="160" y="0"/>
                      <a:pt x="103" y="0"/>
                    </a:cubicBezTo>
                    <a:cubicBezTo>
                      <a:pt x="46" y="0"/>
                      <a:pt x="0" y="47"/>
                      <a:pt x="0" y="104"/>
                    </a:cubicBezTo>
                    <a:cubicBezTo>
                      <a:pt x="0" y="125"/>
                      <a:pt x="6" y="144"/>
                      <a:pt x="17" y="160"/>
                    </a:cubicBezTo>
                    <a:cubicBezTo>
                      <a:pt x="48" y="160"/>
                      <a:pt x="48" y="160"/>
                      <a:pt x="48" y="160"/>
                    </a:cubicBezTo>
                    <a:cubicBezTo>
                      <a:pt x="34" y="146"/>
                      <a:pt x="25" y="126"/>
                      <a:pt x="25" y="104"/>
                    </a:cubicBezTo>
                    <a:cubicBezTo>
                      <a:pt x="25" y="60"/>
                      <a:pt x="60" y="25"/>
                      <a:pt x="103" y="25"/>
                    </a:cubicBezTo>
                    <a:cubicBezTo>
                      <a:pt x="146" y="25"/>
                      <a:pt x="182" y="60"/>
                      <a:pt x="182" y="104"/>
                    </a:cubicBezTo>
                    <a:cubicBezTo>
                      <a:pt x="182" y="126"/>
                      <a:pt x="173" y="146"/>
                      <a:pt x="158" y="160"/>
                    </a:cubicBezTo>
                    <a:lnTo>
                      <a:pt x="190" y="16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7" name="Freeform 264"/>
              <p:cNvSpPr>
                <a:spLocks noEditPoints="1"/>
              </p:cNvSpPr>
              <p:nvPr/>
            </p:nvSpPr>
            <p:spPr bwMode="auto">
              <a:xfrm>
                <a:off x="3212624" y="2239643"/>
                <a:ext cx="436569" cy="47112"/>
              </a:xfrm>
              <a:custGeom>
                <a:avLst/>
                <a:gdLst>
                  <a:gd name="T0" fmla="*/ 608 w 647"/>
                  <a:gd name="T1" fmla="*/ 0 h 70"/>
                  <a:gd name="T2" fmla="*/ 39 w 647"/>
                  <a:gd name="T3" fmla="*/ 0 h 70"/>
                  <a:gd name="T4" fmla="*/ 0 w 647"/>
                  <a:gd name="T5" fmla="*/ 18 h 70"/>
                  <a:gd name="T6" fmla="*/ 0 w 647"/>
                  <a:gd name="T7" fmla="*/ 51 h 70"/>
                  <a:gd name="T8" fmla="*/ 39 w 647"/>
                  <a:gd name="T9" fmla="*/ 70 h 70"/>
                  <a:gd name="T10" fmla="*/ 608 w 647"/>
                  <a:gd name="T11" fmla="*/ 70 h 70"/>
                  <a:gd name="T12" fmla="*/ 647 w 647"/>
                  <a:gd name="T13" fmla="*/ 51 h 70"/>
                  <a:gd name="T14" fmla="*/ 647 w 647"/>
                  <a:gd name="T15" fmla="*/ 18 h 70"/>
                  <a:gd name="T16" fmla="*/ 608 w 647"/>
                  <a:gd name="T17" fmla="*/ 0 h 70"/>
                  <a:gd name="T18" fmla="*/ 84 w 647"/>
                  <a:gd name="T19" fmla="*/ 56 h 70"/>
                  <a:gd name="T20" fmla="*/ 39 w 647"/>
                  <a:gd name="T21" fmla="*/ 56 h 70"/>
                  <a:gd name="T22" fmla="*/ 30 w 647"/>
                  <a:gd name="T23" fmla="*/ 51 h 70"/>
                  <a:gd name="T24" fmla="*/ 30 w 647"/>
                  <a:gd name="T25" fmla="*/ 18 h 70"/>
                  <a:gd name="T26" fmla="*/ 39 w 647"/>
                  <a:gd name="T27" fmla="*/ 14 h 70"/>
                  <a:gd name="T28" fmla="*/ 84 w 647"/>
                  <a:gd name="T29" fmla="*/ 14 h 70"/>
                  <a:gd name="T30" fmla="*/ 75 w 647"/>
                  <a:gd name="T31" fmla="*/ 18 h 70"/>
                  <a:gd name="T32" fmla="*/ 75 w 647"/>
                  <a:gd name="T33" fmla="*/ 51 h 70"/>
                  <a:gd name="T34" fmla="*/ 84 w 647"/>
                  <a:gd name="T35"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7" h="70">
                    <a:moveTo>
                      <a:pt x="608" y="0"/>
                    </a:moveTo>
                    <a:cubicBezTo>
                      <a:pt x="39" y="0"/>
                      <a:pt x="39" y="0"/>
                      <a:pt x="39" y="0"/>
                    </a:cubicBezTo>
                    <a:cubicBezTo>
                      <a:pt x="18" y="0"/>
                      <a:pt x="0" y="9"/>
                      <a:pt x="0" y="18"/>
                    </a:cubicBezTo>
                    <a:cubicBezTo>
                      <a:pt x="0" y="51"/>
                      <a:pt x="0" y="51"/>
                      <a:pt x="0" y="51"/>
                    </a:cubicBezTo>
                    <a:cubicBezTo>
                      <a:pt x="0" y="61"/>
                      <a:pt x="18" y="70"/>
                      <a:pt x="39" y="70"/>
                    </a:cubicBezTo>
                    <a:cubicBezTo>
                      <a:pt x="608" y="70"/>
                      <a:pt x="608" y="70"/>
                      <a:pt x="608" y="70"/>
                    </a:cubicBezTo>
                    <a:cubicBezTo>
                      <a:pt x="630" y="70"/>
                      <a:pt x="647" y="61"/>
                      <a:pt x="647" y="51"/>
                    </a:cubicBezTo>
                    <a:cubicBezTo>
                      <a:pt x="647" y="18"/>
                      <a:pt x="647" y="18"/>
                      <a:pt x="647" y="18"/>
                    </a:cubicBezTo>
                    <a:cubicBezTo>
                      <a:pt x="647" y="9"/>
                      <a:pt x="630" y="0"/>
                      <a:pt x="608" y="0"/>
                    </a:cubicBezTo>
                    <a:close/>
                    <a:moveTo>
                      <a:pt x="84" y="56"/>
                    </a:moveTo>
                    <a:cubicBezTo>
                      <a:pt x="39" y="56"/>
                      <a:pt x="39" y="56"/>
                      <a:pt x="39" y="56"/>
                    </a:cubicBezTo>
                    <a:cubicBezTo>
                      <a:pt x="34" y="56"/>
                      <a:pt x="30" y="54"/>
                      <a:pt x="30" y="51"/>
                    </a:cubicBezTo>
                    <a:cubicBezTo>
                      <a:pt x="30" y="18"/>
                      <a:pt x="30" y="18"/>
                      <a:pt x="30" y="18"/>
                    </a:cubicBezTo>
                    <a:cubicBezTo>
                      <a:pt x="30" y="16"/>
                      <a:pt x="34" y="14"/>
                      <a:pt x="39" y="14"/>
                    </a:cubicBezTo>
                    <a:cubicBezTo>
                      <a:pt x="84" y="14"/>
                      <a:pt x="84" y="14"/>
                      <a:pt x="84" y="14"/>
                    </a:cubicBezTo>
                    <a:cubicBezTo>
                      <a:pt x="79" y="14"/>
                      <a:pt x="75" y="16"/>
                      <a:pt x="75" y="18"/>
                    </a:cubicBezTo>
                    <a:cubicBezTo>
                      <a:pt x="75" y="51"/>
                      <a:pt x="75" y="51"/>
                      <a:pt x="75" y="51"/>
                    </a:cubicBezTo>
                    <a:cubicBezTo>
                      <a:pt x="75" y="54"/>
                      <a:pt x="79" y="56"/>
                      <a:pt x="84" y="5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68" name="Freeform 265"/>
              <p:cNvSpPr>
                <a:spLocks noEditPoints="1"/>
              </p:cNvSpPr>
              <p:nvPr/>
            </p:nvSpPr>
            <p:spPr bwMode="auto">
              <a:xfrm>
                <a:off x="3234896" y="2294749"/>
                <a:ext cx="400593" cy="240413"/>
              </a:xfrm>
              <a:custGeom>
                <a:avLst/>
                <a:gdLst>
                  <a:gd name="T0" fmla="*/ 0 w 594"/>
                  <a:gd name="T1" fmla="*/ 297 h 356"/>
                  <a:gd name="T2" fmla="*/ 59 w 594"/>
                  <a:gd name="T3" fmla="*/ 356 h 356"/>
                  <a:gd name="T4" fmla="*/ 534 w 594"/>
                  <a:gd name="T5" fmla="*/ 356 h 356"/>
                  <a:gd name="T6" fmla="*/ 594 w 594"/>
                  <a:gd name="T7" fmla="*/ 297 h 356"/>
                  <a:gd name="T8" fmla="*/ 594 w 594"/>
                  <a:gd name="T9" fmla="*/ 0 h 356"/>
                  <a:gd name="T10" fmla="*/ 0 w 594"/>
                  <a:gd name="T11" fmla="*/ 0 h 356"/>
                  <a:gd name="T12" fmla="*/ 0 w 594"/>
                  <a:gd name="T13" fmla="*/ 297 h 356"/>
                  <a:gd name="T14" fmla="*/ 35 w 594"/>
                  <a:gd name="T15" fmla="*/ 35 h 356"/>
                  <a:gd name="T16" fmla="*/ 70 w 594"/>
                  <a:gd name="T17" fmla="*/ 35 h 356"/>
                  <a:gd name="T18" fmla="*/ 70 w 594"/>
                  <a:gd name="T19" fmla="*/ 297 h 356"/>
                  <a:gd name="T20" fmla="*/ 94 w 594"/>
                  <a:gd name="T21" fmla="*/ 321 h 356"/>
                  <a:gd name="T22" fmla="*/ 59 w 594"/>
                  <a:gd name="T23" fmla="*/ 321 h 356"/>
                  <a:gd name="T24" fmla="*/ 35 w 594"/>
                  <a:gd name="T25" fmla="*/ 297 h 356"/>
                  <a:gd name="T26" fmla="*/ 35 w 594"/>
                  <a:gd name="T27" fmla="*/ 3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4" h="356">
                    <a:moveTo>
                      <a:pt x="0" y="297"/>
                    </a:moveTo>
                    <a:cubicBezTo>
                      <a:pt x="0" y="330"/>
                      <a:pt x="27" y="356"/>
                      <a:pt x="59" y="356"/>
                    </a:cubicBezTo>
                    <a:cubicBezTo>
                      <a:pt x="534" y="356"/>
                      <a:pt x="534" y="356"/>
                      <a:pt x="534" y="356"/>
                    </a:cubicBezTo>
                    <a:cubicBezTo>
                      <a:pt x="567" y="356"/>
                      <a:pt x="594" y="330"/>
                      <a:pt x="594" y="297"/>
                    </a:cubicBezTo>
                    <a:cubicBezTo>
                      <a:pt x="594" y="0"/>
                      <a:pt x="594" y="0"/>
                      <a:pt x="594" y="0"/>
                    </a:cubicBezTo>
                    <a:cubicBezTo>
                      <a:pt x="0" y="0"/>
                      <a:pt x="0" y="0"/>
                      <a:pt x="0" y="0"/>
                    </a:cubicBezTo>
                    <a:lnTo>
                      <a:pt x="0" y="297"/>
                    </a:lnTo>
                    <a:close/>
                    <a:moveTo>
                      <a:pt x="35" y="35"/>
                    </a:moveTo>
                    <a:cubicBezTo>
                      <a:pt x="70" y="35"/>
                      <a:pt x="70" y="35"/>
                      <a:pt x="70" y="35"/>
                    </a:cubicBezTo>
                    <a:cubicBezTo>
                      <a:pt x="70" y="297"/>
                      <a:pt x="70" y="297"/>
                      <a:pt x="70" y="297"/>
                    </a:cubicBezTo>
                    <a:cubicBezTo>
                      <a:pt x="70" y="310"/>
                      <a:pt x="81" y="321"/>
                      <a:pt x="94" y="321"/>
                    </a:cubicBezTo>
                    <a:cubicBezTo>
                      <a:pt x="59" y="321"/>
                      <a:pt x="59" y="321"/>
                      <a:pt x="59" y="321"/>
                    </a:cubicBezTo>
                    <a:cubicBezTo>
                      <a:pt x="46" y="321"/>
                      <a:pt x="35" y="310"/>
                      <a:pt x="35" y="297"/>
                    </a:cubicBezTo>
                    <a:lnTo>
                      <a:pt x="35" y="3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73" name="组合 72"/>
          <p:cNvGrpSpPr/>
          <p:nvPr/>
        </p:nvGrpSpPr>
        <p:grpSpPr>
          <a:xfrm>
            <a:off x="7810776" y="3371487"/>
            <a:ext cx="910025" cy="910025"/>
            <a:chOff x="5857632" y="2357165"/>
            <a:chExt cx="682519" cy="682519"/>
          </a:xfrm>
        </p:grpSpPr>
        <p:grpSp>
          <p:nvGrpSpPr>
            <p:cNvPr id="74" name="组合 73"/>
            <p:cNvGrpSpPr/>
            <p:nvPr/>
          </p:nvGrpSpPr>
          <p:grpSpPr>
            <a:xfrm>
              <a:off x="5857632" y="2357165"/>
              <a:ext cx="682519" cy="682519"/>
              <a:chOff x="2646157" y="1103874"/>
              <a:chExt cx="910025" cy="910025"/>
            </a:xfrm>
          </p:grpSpPr>
          <p:grpSp>
            <p:nvGrpSpPr>
              <p:cNvPr id="81" name="组合 80"/>
              <p:cNvGrpSpPr/>
              <p:nvPr/>
            </p:nvGrpSpPr>
            <p:grpSpPr>
              <a:xfrm>
                <a:off x="2646157" y="1103874"/>
                <a:ext cx="910025" cy="910025"/>
                <a:chOff x="1236675" y="2423160"/>
                <a:chExt cx="1950720" cy="1950720"/>
              </a:xfrm>
            </p:grpSpPr>
            <p:sp>
              <p:nvSpPr>
                <p:cNvPr id="83" name="椭圆 82"/>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84" name="椭圆 83"/>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82" name="椭圆 81"/>
              <p:cNvSpPr/>
              <p:nvPr/>
            </p:nvSpPr>
            <p:spPr>
              <a:xfrm>
                <a:off x="2792045" y="1249762"/>
                <a:ext cx="618249" cy="618249"/>
              </a:xfrm>
              <a:prstGeom prst="ellipse">
                <a:avLst/>
              </a:prstGeom>
              <a:solidFill>
                <a:schemeClr val="accent4"/>
              </a:solidFill>
              <a:ln>
                <a:noFill/>
              </a:ln>
              <a:effectLst>
                <a:innerShdw dist="63500" dir="13500000">
                  <a:schemeClr val="accent4">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75" name="组合 74"/>
            <p:cNvGrpSpPr/>
            <p:nvPr/>
          </p:nvGrpSpPr>
          <p:grpSpPr>
            <a:xfrm>
              <a:off x="6074185" y="2571710"/>
              <a:ext cx="271856" cy="256505"/>
              <a:chOff x="3098700" y="5569159"/>
              <a:chExt cx="642147" cy="605886"/>
            </a:xfrm>
            <a:solidFill>
              <a:schemeClr val="bg1"/>
            </a:solidFill>
          </p:grpSpPr>
          <p:sp>
            <p:nvSpPr>
              <p:cNvPr id="76"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77"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78"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79"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80"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85" name="组合 84"/>
          <p:cNvGrpSpPr/>
          <p:nvPr/>
        </p:nvGrpSpPr>
        <p:grpSpPr>
          <a:xfrm>
            <a:off x="3395702" y="5254907"/>
            <a:ext cx="910025" cy="910025"/>
            <a:chOff x="2546326" y="3769730"/>
            <a:chExt cx="682519" cy="682519"/>
          </a:xfrm>
        </p:grpSpPr>
        <p:grpSp>
          <p:nvGrpSpPr>
            <p:cNvPr id="86" name="组合 85"/>
            <p:cNvGrpSpPr/>
            <p:nvPr/>
          </p:nvGrpSpPr>
          <p:grpSpPr>
            <a:xfrm>
              <a:off x="2546326" y="3769730"/>
              <a:ext cx="682519" cy="682519"/>
              <a:chOff x="2646157" y="1103874"/>
              <a:chExt cx="910025" cy="910025"/>
            </a:xfrm>
          </p:grpSpPr>
          <p:grpSp>
            <p:nvGrpSpPr>
              <p:cNvPr id="92" name="组合 91"/>
              <p:cNvGrpSpPr/>
              <p:nvPr/>
            </p:nvGrpSpPr>
            <p:grpSpPr>
              <a:xfrm>
                <a:off x="2646157" y="1103874"/>
                <a:ext cx="910025" cy="910025"/>
                <a:chOff x="1236675" y="2423160"/>
                <a:chExt cx="1950720" cy="1950720"/>
              </a:xfrm>
            </p:grpSpPr>
            <p:sp>
              <p:nvSpPr>
                <p:cNvPr id="94" name="椭圆 93"/>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95" name="椭圆 94"/>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93" name="椭圆 92"/>
              <p:cNvSpPr/>
              <p:nvPr/>
            </p:nvSpPr>
            <p:spPr>
              <a:xfrm>
                <a:off x="2792045" y="1249762"/>
                <a:ext cx="618249" cy="618249"/>
              </a:xfrm>
              <a:prstGeom prst="ellipse">
                <a:avLst/>
              </a:prstGeom>
              <a:solidFill>
                <a:schemeClr val="accent3"/>
              </a:solidFill>
              <a:ln>
                <a:noFill/>
              </a:ln>
              <a:effectLst>
                <a:innerShdw dist="635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87" name="组合 86"/>
            <p:cNvGrpSpPr/>
            <p:nvPr/>
          </p:nvGrpSpPr>
          <p:grpSpPr>
            <a:xfrm>
              <a:off x="2804965" y="4001089"/>
              <a:ext cx="218996" cy="245723"/>
              <a:chOff x="3199776" y="780891"/>
              <a:chExt cx="470261" cy="527652"/>
            </a:xfrm>
            <a:solidFill>
              <a:schemeClr val="bg1"/>
            </a:solidFill>
          </p:grpSpPr>
          <p:sp>
            <p:nvSpPr>
              <p:cNvPr id="88"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89"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90"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91"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96" name="组合 95"/>
          <p:cNvGrpSpPr/>
          <p:nvPr/>
        </p:nvGrpSpPr>
        <p:grpSpPr>
          <a:xfrm>
            <a:off x="7810776" y="5254907"/>
            <a:ext cx="910025" cy="910025"/>
            <a:chOff x="5857632" y="3769730"/>
            <a:chExt cx="682519" cy="682519"/>
          </a:xfrm>
        </p:grpSpPr>
        <p:grpSp>
          <p:nvGrpSpPr>
            <p:cNvPr id="97" name="组合 96"/>
            <p:cNvGrpSpPr/>
            <p:nvPr/>
          </p:nvGrpSpPr>
          <p:grpSpPr>
            <a:xfrm>
              <a:off x="5857632" y="3769730"/>
              <a:ext cx="682519" cy="682519"/>
              <a:chOff x="2646157" y="1103874"/>
              <a:chExt cx="910025" cy="910025"/>
            </a:xfrm>
          </p:grpSpPr>
          <p:grpSp>
            <p:nvGrpSpPr>
              <p:cNvPr id="128" name="组合 127"/>
              <p:cNvGrpSpPr/>
              <p:nvPr/>
            </p:nvGrpSpPr>
            <p:grpSpPr>
              <a:xfrm>
                <a:off x="2646157" y="1103874"/>
                <a:ext cx="910025" cy="910025"/>
                <a:chOff x="1236675" y="2423160"/>
                <a:chExt cx="1950720" cy="1950720"/>
              </a:xfrm>
            </p:grpSpPr>
            <p:sp>
              <p:nvSpPr>
                <p:cNvPr id="130" name="椭圆 129"/>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31" name="椭圆 130"/>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sp>
            <p:nvSpPr>
              <p:cNvPr id="129" name="椭圆 128"/>
              <p:cNvSpPr/>
              <p:nvPr/>
            </p:nvSpPr>
            <p:spPr>
              <a:xfrm>
                <a:off x="2792045" y="1249762"/>
                <a:ext cx="618249" cy="618249"/>
              </a:xfrm>
              <a:prstGeom prst="ellipse">
                <a:avLst/>
              </a:prstGeom>
              <a:solidFill>
                <a:schemeClr val="accent6"/>
              </a:solidFill>
              <a:ln>
                <a:noFill/>
              </a:ln>
              <a:effectLst>
                <a:innerShdw dist="63500" dir="13500000">
                  <a:schemeClr val="accent6">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nvGrpSpPr>
            <p:cNvPr id="98" name="组合 97"/>
            <p:cNvGrpSpPr/>
            <p:nvPr/>
          </p:nvGrpSpPr>
          <p:grpSpPr>
            <a:xfrm>
              <a:off x="6046201" y="4034137"/>
              <a:ext cx="327824" cy="179625"/>
              <a:chOff x="3085851" y="4418205"/>
              <a:chExt cx="774347" cy="424290"/>
            </a:xfrm>
            <a:solidFill>
              <a:schemeClr val="bg1"/>
            </a:solidFill>
          </p:grpSpPr>
          <p:sp>
            <p:nvSpPr>
              <p:cNvPr id="99" name="Freeform 439"/>
              <p:cNvSpPr/>
              <p:nvPr/>
            </p:nvSpPr>
            <p:spPr bwMode="auto">
              <a:xfrm>
                <a:off x="3676890" y="4518139"/>
                <a:ext cx="183308" cy="97650"/>
              </a:xfrm>
              <a:custGeom>
                <a:avLst/>
                <a:gdLst>
                  <a:gd name="T0" fmla="*/ 272 w 272"/>
                  <a:gd name="T1" fmla="*/ 71 h 145"/>
                  <a:gd name="T2" fmla="*/ 179 w 272"/>
                  <a:gd name="T3" fmla="*/ 0 h 145"/>
                  <a:gd name="T4" fmla="*/ 179 w 272"/>
                  <a:gd name="T5" fmla="*/ 51 h 145"/>
                  <a:gd name="T6" fmla="*/ 0 w 272"/>
                  <a:gd name="T7" fmla="*/ 51 h 145"/>
                  <a:gd name="T8" fmla="*/ 12 w 272"/>
                  <a:gd name="T9" fmla="*/ 94 h 145"/>
                  <a:gd name="T10" fmla="*/ 179 w 272"/>
                  <a:gd name="T11" fmla="*/ 94 h 145"/>
                  <a:gd name="T12" fmla="*/ 179 w 272"/>
                  <a:gd name="T13" fmla="*/ 145 h 145"/>
                  <a:gd name="T14" fmla="*/ 272 w 272"/>
                  <a:gd name="T15" fmla="*/ 7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145">
                    <a:moveTo>
                      <a:pt x="272" y="71"/>
                    </a:moveTo>
                    <a:cubicBezTo>
                      <a:pt x="179" y="0"/>
                      <a:pt x="179" y="0"/>
                      <a:pt x="179" y="0"/>
                    </a:cubicBezTo>
                    <a:cubicBezTo>
                      <a:pt x="179" y="51"/>
                      <a:pt x="179" y="51"/>
                      <a:pt x="179" y="51"/>
                    </a:cubicBezTo>
                    <a:cubicBezTo>
                      <a:pt x="0" y="51"/>
                      <a:pt x="0" y="51"/>
                      <a:pt x="0" y="51"/>
                    </a:cubicBezTo>
                    <a:cubicBezTo>
                      <a:pt x="5" y="65"/>
                      <a:pt x="9" y="79"/>
                      <a:pt x="12" y="94"/>
                    </a:cubicBezTo>
                    <a:cubicBezTo>
                      <a:pt x="179" y="94"/>
                      <a:pt x="179" y="94"/>
                      <a:pt x="179" y="94"/>
                    </a:cubicBezTo>
                    <a:cubicBezTo>
                      <a:pt x="179" y="145"/>
                      <a:pt x="179" y="145"/>
                      <a:pt x="179" y="145"/>
                    </a:cubicBezTo>
                    <a:lnTo>
                      <a:pt x="272" y="7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0" name="Freeform 440"/>
              <p:cNvSpPr>
                <a:spLocks noEditPoints="1"/>
              </p:cNvSpPr>
              <p:nvPr/>
            </p:nvSpPr>
            <p:spPr bwMode="auto">
              <a:xfrm>
                <a:off x="3286005" y="4423630"/>
                <a:ext cx="393455" cy="396024"/>
              </a:xfrm>
              <a:custGeom>
                <a:avLst/>
                <a:gdLst>
                  <a:gd name="T0" fmla="*/ 291 w 583"/>
                  <a:gd name="T1" fmla="*/ 0 h 587"/>
                  <a:gd name="T2" fmla="*/ 0 w 583"/>
                  <a:gd name="T3" fmla="*/ 294 h 587"/>
                  <a:gd name="T4" fmla="*/ 291 w 583"/>
                  <a:gd name="T5" fmla="*/ 587 h 587"/>
                  <a:gd name="T6" fmla="*/ 583 w 583"/>
                  <a:gd name="T7" fmla="*/ 294 h 587"/>
                  <a:gd name="T8" fmla="*/ 291 w 583"/>
                  <a:gd name="T9" fmla="*/ 0 h 587"/>
                  <a:gd name="T10" fmla="*/ 291 w 583"/>
                  <a:gd name="T11" fmla="*/ 517 h 587"/>
                  <a:gd name="T12" fmla="*/ 70 w 583"/>
                  <a:gd name="T13" fmla="*/ 294 h 587"/>
                  <a:gd name="T14" fmla="*/ 291 w 583"/>
                  <a:gd name="T15" fmla="*/ 70 h 587"/>
                  <a:gd name="T16" fmla="*/ 513 w 583"/>
                  <a:gd name="T17" fmla="*/ 294 h 587"/>
                  <a:gd name="T18" fmla="*/ 291 w 583"/>
                  <a:gd name="T19" fmla="*/ 51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3" h="587">
                    <a:moveTo>
                      <a:pt x="291" y="0"/>
                    </a:moveTo>
                    <a:cubicBezTo>
                      <a:pt x="130" y="0"/>
                      <a:pt x="0" y="132"/>
                      <a:pt x="0" y="294"/>
                    </a:cubicBezTo>
                    <a:cubicBezTo>
                      <a:pt x="0" y="456"/>
                      <a:pt x="130" y="587"/>
                      <a:pt x="291" y="587"/>
                    </a:cubicBezTo>
                    <a:cubicBezTo>
                      <a:pt x="452" y="587"/>
                      <a:pt x="583" y="456"/>
                      <a:pt x="583" y="294"/>
                    </a:cubicBezTo>
                    <a:cubicBezTo>
                      <a:pt x="583" y="132"/>
                      <a:pt x="452" y="0"/>
                      <a:pt x="291" y="0"/>
                    </a:cubicBezTo>
                    <a:close/>
                    <a:moveTo>
                      <a:pt x="291" y="517"/>
                    </a:moveTo>
                    <a:cubicBezTo>
                      <a:pt x="169" y="517"/>
                      <a:pt x="70" y="417"/>
                      <a:pt x="70" y="294"/>
                    </a:cubicBezTo>
                    <a:cubicBezTo>
                      <a:pt x="70" y="170"/>
                      <a:pt x="169" y="70"/>
                      <a:pt x="291" y="70"/>
                    </a:cubicBezTo>
                    <a:cubicBezTo>
                      <a:pt x="413" y="70"/>
                      <a:pt x="513" y="170"/>
                      <a:pt x="513" y="294"/>
                    </a:cubicBezTo>
                    <a:cubicBezTo>
                      <a:pt x="513" y="417"/>
                      <a:pt x="413" y="517"/>
                      <a:pt x="291" y="5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1" name="Freeform 441"/>
              <p:cNvSpPr/>
              <p:nvPr/>
            </p:nvSpPr>
            <p:spPr bwMode="auto">
              <a:xfrm>
                <a:off x="3367094" y="4553829"/>
                <a:ext cx="147046" cy="100505"/>
              </a:xfrm>
              <a:custGeom>
                <a:avLst/>
                <a:gdLst>
                  <a:gd name="T0" fmla="*/ 185 w 218"/>
                  <a:gd name="T1" fmla="*/ 54 h 149"/>
                  <a:gd name="T2" fmla="*/ 185 w 218"/>
                  <a:gd name="T3" fmla="*/ 14 h 149"/>
                  <a:gd name="T4" fmla="*/ 171 w 218"/>
                  <a:gd name="T5" fmla="*/ 0 h 149"/>
                  <a:gd name="T6" fmla="*/ 157 w 218"/>
                  <a:gd name="T7" fmla="*/ 14 h 149"/>
                  <a:gd name="T8" fmla="*/ 157 w 218"/>
                  <a:gd name="T9" fmla="*/ 54 h 149"/>
                  <a:gd name="T10" fmla="*/ 126 w 218"/>
                  <a:gd name="T11" fmla="*/ 91 h 149"/>
                  <a:gd name="T12" fmla="*/ 10 w 218"/>
                  <a:gd name="T13" fmla="*/ 102 h 149"/>
                  <a:gd name="T14" fmla="*/ 1 w 218"/>
                  <a:gd name="T15" fmla="*/ 114 h 149"/>
                  <a:gd name="T16" fmla="*/ 12 w 218"/>
                  <a:gd name="T17" fmla="*/ 123 h 149"/>
                  <a:gd name="T18" fmla="*/ 126 w 218"/>
                  <a:gd name="T19" fmla="*/ 112 h 149"/>
                  <a:gd name="T20" fmla="*/ 171 w 218"/>
                  <a:gd name="T21" fmla="*/ 149 h 149"/>
                  <a:gd name="T22" fmla="*/ 218 w 218"/>
                  <a:gd name="T23" fmla="*/ 101 h 149"/>
                  <a:gd name="T24" fmla="*/ 185 w 218"/>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49">
                    <a:moveTo>
                      <a:pt x="185" y="54"/>
                    </a:moveTo>
                    <a:cubicBezTo>
                      <a:pt x="185" y="14"/>
                      <a:pt x="185" y="14"/>
                      <a:pt x="185" y="14"/>
                    </a:cubicBezTo>
                    <a:cubicBezTo>
                      <a:pt x="185" y="6"/>
                      <a:pt x="179" y="0"/>
                      <a:pt x="171" y="0"/>
                    </a:cubicBezTo>
                    <a:cubicBezTo>
                      <a:pt x="163" y="0"/>
                      <a:pt x="157" y="6"/>
                      <a:pt x="157" y="14"/>
                    </a:cubicBezTo>
                    <a:cubicBezTo>
                      <a:pt x="157" y="54"/>
                      <a:pt x="157" y="54"/>
                      <a:pt x="157" y="54"/>
                    </a:cubicBezTo>
                    <a:cubicBezTo>
                      <a:pt x="141" y="60"/>
                      <a:pt x="129" y="74"/>
                      <a:pt x="126" y="91"/>
                    </a:cubicBezTo>
                    <a:cubicBezTo>
                      <a:pt x="10" y="102"/>
                      <a:pt x="10" y="102"/>
                      <a:pt x="10" y="102"/>
                    </a:cubicBezTo>
                    <a:cubicBezTo>
                      <a:pt x="5" y="103"/>
                      <a:pt x="0" y="108"/>
                      <a:pt x="1" y="114"/>
                    </a:cubicBezTo>
                    <a:cubicBezTo>
                      <a:pt x="1" y="120"/>
                      <a:pt x="7" y="124"/>
                      <a:pt x="12" y="123"/>
                    </a:cubicBezTo>
                    <a:cubicBezTo>
                      <a:pt x="126" y="112"/>
                      <a:pt x="126" y="112"/>
                      <a:pt x="126" y="112"/>
                    </a:cubicBezTo>
                    <a:cubicBezTo>
                      <a:pt x="131" y="133"/>
                      <a:pt x="149" y="149"/>
                      <a:pt x="171" y="149"/>
                    </a:cubicBezTo>
                    <a:cubicBezTo>
                      <a:pt x="197" y="149"/>
                      <a:pt x="218" y="127"/>
                      <a:pt x="218" y="101"/>
                    </a:cubicBezTo>
                    <a:cubicBezTo>
                      <a:pt x="218" y="79"/>
                      <a:pt x="204" y="61"/>
                      <a:pt x="185" y="5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2" name="Freeform 442"/>
              <p:cNvSpPr/>
              <p:nvPr/>
            </p:nvSpPr>
            <p:spPr bwMode="auto">
              <a:xfrm>
                <a:off x="3458748" y="4489015"/>
                <a:ext cx="13705" cy="39117"/>
              </a:xfrm>
              <a:custGeom>
                <a:avLst/>
                <a:gdLst>
                  <a:gd name="T0" fmla="*/ 29 w 48"/>
                  <a:gd name="T1" fmla="*/ 17 h 137"/>
                  <a:gd name="T2" fmla="*/ 29 w 48"/>
                  <a:gd name="T3" fmla="*/ 17 h 137"/>
                  <a:gd name="T4" fmla="*/ 29 w 48"/>
                  <a:gd name="T5" fmla="*/ 137 h 137"/>
                  <a:gd name="T6" fmla="*/ 48 w 48"/>
                  <a:gd name="T7" fmla="*/ 137 h 137"/>
                  <a:gd name="T8" fmla="*/ 48 w 48"/>
                  <a:gd name="T9" fmla="*/ 0 h 137"/>
                  <a:gd name="T10" fmla="*/ 31 w 48"/>
                  <a:gd name="T11" fmla="*/ 0 h 137"/>
                  <a:gd name="T12" fmla="*/ 0 w 48"/>
                  <a:gd name="T13" fmla="*/ 17 h 137"/>
                  <a:gd name="T14" fmla="*/ 5 w 48"/>
                  <a:gd name="T15" fmla="*/ 31 h 137"/>
                  <a:gd name="T16" fmla="*/ 29 w 48"/>
                  <a:gd name="T17" fmla="*/ 1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7">
                    <a:moveTo>
                      <a:pt x="29" y="17"/>
                    </a:moveTo>
                    <a:lnTo>
                      <a:pt x="29" y="17"/>
                    </a:lnTo>
                    <a:lnTo>
                      <a:pt x="29" y="137"/>
                    </a:lnTo>
                    <a:lnTo>
                      <a:pt x="48" y="137"/>
                    </a:lnTo>
                    <a:lnTo>
                      <a:pt x="48" y="0"/>
                    </a:lnTo>
                    <a:lnTo>
                      <a:pt x="31" y="0"/>
                    </a:lnTo>
                    <a:lnTo>
                      <a:pt x="0" y="17"/>
                    </a:lnTo>
                    <a:lnTo>
                      <a:pt x="5" y="31"/>
                    </a:lnTo>
                    <a:lnTo>
                      <a:pt x="29" y="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3" name="Freeform 443"/>
              <p:cNvSpPr/>
              <p:nvPr/>
            </p:nvSpPr>
            <p:spPr bwMode="auto">
              <a:xfrm>
                <a:off x="3476450" y="4488444"/>
                <a:ext cx="24841" cy="39688"/>
              </a:xfrm>
              <a:custGeom>
                <a:avLst/>
                <a:gdLst>
                  <a:gd name="T0" fmla="*/ 37 w 37"/>
                  <a:gd name="T1" fmla="*/ 52 h 59"/>
                  <a:gd name="T2" fmla="*/ 11 w 37"/>
                  <a:gd name="T3" fmla="*/ 52 h 59"/>
                  <a:gd name="T4" fmla="*/ 11 w 37"/>
                  <a:gd name="T5" fmla="*/ 52 h 59"/>
                  <a:gd name="T6" fmla="*/ 16 w 37"/>
                  <a:gd name="T7" fmla="*/ 48 h 59"/>
                  <a:gd name="T8" fmla="*/ 36 w 37"/>
                  <a:gd name="T9" fmla="*/ 17 h 59"/>
                  <a:gd name="T10" fmla="*/ 18 w 37"/>
                  <a:gd name="T11" fmla="*/ 0 h 59"/>
                  <a:gd name="T12" fmla="*/ 2 w 37"/>
                  <a:gd name="T13" fmla="*/ 6 h 59"/>
                  <a:gd name="T14" fmla="*/ 4 w 37"/>
                  <a:gd name="T15" fmla="*/ 11 h 59"/>
                  <a:gd name="T16" fmla="*/ 17 w 37"/>
                  <a:gd name="T17" fmla="*/ 7 h 59"/>
                  <a:gd name="T18" fmla="*/ 28 w 37"/>
                  <a:gd name="T19" fmla="*/ 18 h 59"/>
                  <a:gd name="T20" fmla="*/ 7 w 37"/>
                  <a:gd name="T21" fmla="*/ 48 h 59"/>
                  <a:gd name="T22" fmla="*/ 0 w 37"/>
                  <a:gd name="T23" fmla="*/ 54 h 59"/>
                  <a:gd name="T24" fmla="*/ 0 w 37"/>
                  <a:gd name="T25" fmla="*/ 59 h 59"/>
                  <a:gd name="T26" fmla="*/ 37 w 37"/>
                  <a:gd name="T27" fmla="*/ 59 h 59"/>
                  <a:gd name="T28" fmla="*/ 37 w 37"/>
                  <a:gd name="T29"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59">
                    <a:moveTo>
                      <a:pt x="37" y="52"/>
                    </a:moveTo>
                    <a:cubicBezTo>
                      <a:pt x="11" y="52"/>
                      <a:pt x="11" y="52"/>
                      <a:pt x="11" y="52"/>
                    </a:cubicBezTo>
                    <a:cubicBezTo>
                      <a:pt x="11" y="52"/>
                      <a:pt x="11" y="52"/>
                      <a:pt x="11" y="52"/>
                    </a:cubicBezTo>
                    <a:cubicBezTo>
                      <a:pt x="16" y="48"/>
                      <a:pt x="16" y="48"/>
                      <a:pt x="16" y="48"/>
                    </a:cubicBezTo>
                    <a:cubicBezTo>
                      <a:pt x="28" y="36"/>
                      <a:pt x="36" y="27"/>
                      <a:pt x="36" y="17"/>
                    </a:cubicBezTo>
                    <a:cubicBezTo>
                      <a:pt x="36" y="9"/>
                      <a:pt x="31" y="0"/>
                      <a:pt x="18" y="0"/>
                    </a:cubicBezTo>
                    <a:cubicBezTo>
                      <a:pt x="12" y="0"/>
                      <a:pt x="6" y="3"/>
                      <a:pt x="2" y="6"/>
                    </a:cubicBezTo>
                    <a:cubicBezTo>
                      <a:pt x="4" y="11"/>
                      <a:pt x="4" y="11"/>
                      <a:pt x="4" y="11"/>
                    </a:cubicBezTo>
                    <a:cubicBezTo>
                      <a:pt x="7" y="9"/>
                      <a:pt x="11" y="7"/>
                      <a:pt x="17" y="7"/>
                    </a:cubicBezTo>
                    <a:cubicBezTo>
                      <a:pt x="25" y="7"/>
                      <a:pt x="28" y="12"/>
                      <a:pt x="28" y="18"/>
                    </a:cubicBezTo>
                    <a:cubicBezTo>
                      <a:pt x="28" y="26"/>
                      <a:pt x="21" y="34"/>
                      <a:pt x="7" y="48"/>
                    </a:cubicBezTo>
                    <a:cubicBezTo>
                      <a:pt x="0" y="54"/>
                      <a:pt x="0" y="54"/>
                      <a:pt x="0" y="54"/>
                    </a:cubicBezTo>
                    <a:cubicBezTo>
                      <a:pt x="0" y="59"/>
                      <a:pt x="0" y="59"/>
                      <a:pt x="0" y="59"/>
                    </a:cubicBezTo>
                    <a:cubicBezTo>
                      <a:pt x="37" y="59"/>
                      <a:pt x="37" y="59"/>
                      <a:pt x="37" y="59"/>
                    </a:cubicBezTo>
                    <a:lnTo>
                      <a:pt x="37" y="5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4" name="Freeform 444"/>
              <p:cNvSpPr/>
              <p:nvPr/>
            </p:nvSpPr>
            <p:spPr bwMode="auto">
              <a:xfrm>
                <a:off x="3590375" y="4605795"/>
                <a:ext cx="24270" cy="39688"/>
              </a:xfrm>
              <a:custGeom>
                <a:avLst/>
                <a:gdLst>
                  <a:gd name="T0" fmla="*/ 36 w 36"/>
                  <a:gd name="T1" fmla="*/ 42 h 59"/>
                  <a:gd name="T2" fmla="*/ 23 w 36"/>
                  <a:gd name="T3" fmla="*/ 27 h 59"/>
                  <a:gd name="T4" fmla="*/ 23 w 36"/>
                  <a:gd name="T5" fmla="*/ 27 h 59"/>
                  <a:gd name="T6" fmla="*/ 34 w 36"/>
                  <a:gd name="T7" fmla="*/ 14 h 59"/>
                  <a:gd name="T8" fmla="*/ 17 w 36"/>
                  <a:gd name="T9" fmla="*/ 0 h 59"/>
                  <a:gd name="T10" fmla="*/ 2 w 36"/>
                  <a:gd name="T11" fmla="*/ 4 h 59"/>
                  <a:gd name="T12" fmla="*/ 4 w 36"/>
                  <a:gd name="T13" fmla="*/ 10 h 59"/>
                  <a:gd name="T14" fmla="*/ 16 w 36"/>
                  <a:gd name="T15" fmla="*/ 6 h 59"/>
                  <a:gd name="T16" fmla="*/ 26 w 36"/>
                  <a:gd name="T17" fmla="*/ 15 h 59"/>
                  <a:gd name="T18" fmla="*/ 13 w 36"/>
                  <a:gd name="T19" fmla="*/ 25 h 59"/>
                  <a:gd name="T20" fmla="*/ 9 w 36"/>
                  <a:gd name="T21" fmla="*/ 25 h 59"/>
                  <a:gd name="T22" fmla="*/ 9 w 36"/>
                  <a:gd name="T23" fmla="*/ 31 h 59"/>
                  <a:gd name="T24" fmla="*/ 13 w 36"/>
                  <a:gd name="T25" fmla="*/ 31 h 59"/>
                  <a:gd name="T26" fmla="*/ 28 w 36"/>
                  <a:gd name="T27" fmla="*/ 42 h 59"/>
                  <a:gd name="T28" fmla="*/ 15 w 36"/>
                  <a:gd name="T29" fmla="*/ 53 h 59"/>
                  <a:gd name="T30" fmla="*/ 2 w 36"/>
                  <a:gd name="T31" fmla="*/ 50 h 59"/>
                  <a:gd name="T32" fmla="*/ 0 w 36"/>
                  <a:gd name="T33" fmla="*/ 56 h 59"/>
                  <a:gd name="T34" fmla="*/ 15 w 36"/>
                  <a:gd name="T35" fmla="*/ 59 h 59"/>
                  <a:gd name="T36" fmla="*/ 36 w 36"/>
                  <a:gd name="T37" fmla="*/ 4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59">
                    <a:moveTo>
                      <a:pt x="36" y="42"/>
                    </a:moveTo>
                    <a:cubicBezTo>
                      <a:pt x="36" y="34"/>
                      <a:pt x="30" y="29"/>
                      <a:pt x="23" y="27"/>
                    </a:cubicBezTo>
                    <a:cubicBezTo>
                      <a:pt x="23" y="27"/>
                      <a:pt x="23" y="27"/>
                      <a:pt x="23" y="27"/>
                    </a:cubicBezTo>
                    <a:cubicBezTo>
                      <a:pt x="30" y="25"/>
                      <a:pt x="34" y="20"/>
                      <a:pt x="34" y="14"/>
                    </a:cubicBezTo>
                    <a:cubicBezTo>
                      <a:pt x="34" y="7"/>
                      <a:pt x="29" y="0"/>
                      <a:pt x="17" y="0"/>
                    </a:cubicBezTo>
                    <a:cubicBezTo>
                      <a:pt x="11" y="0"/>
                      <a:pt x="5" y="2"/>
                      <a:pt x="2" y="4"/>
                    </a:cubicBezTo>
                    <a:cubicBezTo>
                      <a:pt x="4" y="10"/>
                      <a:pt x="4" y="10"/>
                      <a:pt x="4" y="10"/>
                    </a:cubicBezTo>
                    <a:cubicBezTo>
                      <a:pt x="7" y="8"/>
                      <a:pt x="11" y="6"/>
                      <a:pt x="16" y="6"/>
                    </a:cubicBezTo>
                    <a:cubicBezTo>
                      <a:pt x="23" y="6"/>
                      <a:pt x="26" y="10"/>
                      <a:pt x="26" y="15"/>
                    </a:cubicBezTo>
                    <a:cubicBezTo>
                      <a:pt x="26" y="22"/>
                      <a:pt x="19" y="25"/>
                      <a:pt x="13" y="25"/>
                    </a:cubicBezTo>
                    <a:cubicBezTo>
                      <a:pt x="9" y="25"/>
                      <a:pt x="9" y="25"/>
                      <a:pt x="9" y="25"/>
                    </a:cubicBezTo>
                    <a:cubicBezTo>
                      <a:pt x="9" y="31"/>
                      <a:pt x="9" y="31"/>
                      <a:pt x="9" y="31"/>
                    </a:cubicBezTo>
                    <a:cubicBezTo>
                      <a:pt x="13" y="31"/>
                      <a:pt x="13" y="31"/>
                      <a:pt x="13" y="31"/>
                    </a:cubicBezTo>
                    <a:cubicBezTo>
                      <a:pt x="21" y="31"/>
                      <a:pt x="28" y="34"/>
                      <a:pt x="28" y="42"/>
                    </a:cubicBezTo>
                    <a:cubicBezTo>
                      <a:pt x="28" y="47"/>
                      <a:pt x="25" y="53"/>
                      <a:pt x="15" y="53"/>
                    </a:cubicBezTo>
                    <a:cubicBezTo>
                      <a:pt x="10" y="53"/>
                      <a:pt x="5" y="51"/>
                      <a:pt x="2" y="50"/>
                    </a:cubicBezTo>
                    <a:cubicBezTo>
                      <a:pt x="0" y="56"/>
                      <a:pt x="0" y="56"/>
                      <a:pt x="0" y="56"/>
                    </a:cubicBezTo>
                    <a:cubicBezTo>
                      <a:pt x="3" y="57"/>
                      <a:pt x="9" y="59"/>
                      <a:pt x="15" y="59"/>
                    </a:cubicBezTo>
                    <a:cubicBezTo>
                      <a:pt x="29" y="59"/>
                      <a:pt x="36" y="51"/>
                      <a:pt x="36" y="4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5" name="Freeform 445"/>
              <p:cNvSpPr>
                <a:spLocks noEditPoints="1"/>
              </p:cNvSpPr>
              <p:nvPr/>
            </p:nvSpPr>
            <p:spPr bwMode="auto">
              <a:xfrm>
                <a:off x="3469027" y="4710869"/>
                <a:ext cx="26839" cy="40545"/>
              </a:xfrm>
              <a:custGeom>
                <a:avLst/>
                <a:gdLst>
                  <a:gd name="T0" fmla="*/ 23 w 40"/>
                  <a:gd name="T1" fmla="*/ 21 h 60"/>
                  <a:gd name="T2" fmla="*/ 9 w 40"/>
                  <a:gd name="T3" fmla="*/ 28 h 60"/>
                  <a:gd name="T4" fmla="*/ 8 w 40"/>
                  <a:gd name="T5" fmla="*/ 28 h 60"/>
                  <a:gd name="T6" fmla="*/ 28 w 40"/>
                  <a:gd name="T7" fmla="*/ 7 h 60"/>
                  <a:gd name="T8" fmla="*/ 34 w 40"/>
                  <a:gd name="T9" fmla="*/ 7 h 60"/>
                  <a:gd name="T10" fmla="*/ 34 w 40"/>
                  <a:gd name="T11" fmla="*/ 0 h 60"/>
                  <a:gd name="T12" fmla="*/ 29 w 40"/>
                  <a:gd name="T13" fmla="*/ 1 h 60"/>
                  <a:gd name="T14" fmla="*/ 10 w 40"/>
                  <a:gd name="T15" fmla="*/ 9 h 60"/>
                  <a:gd name="T16" fmla="*/ 0 w 40"/>
                  <a:gd name="T17" fmla="*/ 35 h 60"/>
                  <a:gd name="T18" fmla="*/ 21 w 40"/>
                  <a:gd name="T19" fmla="*/ 60 h 60"/>
                  <a:gd name="T20" fmla="*/ 40 w 40"/>
                  <a:gd name="T21" fmla="*/ 39 h 60"/>
                  <a:gd name="T22" fmla="*/ 23 w 40"/>
                  <a:gd name="T23" fmla="*/ 21 h 60"/>
                  <a:gd name="T24" fmla="*/ 21 w 40"/>
                  <a:gd name="T25" fmla="*/ 54 h 60"/>
                  <a:gd name="T26" fmla="*/ 8 w 40"/>
                  <a:gd name="T27" fmla="*/ 37 h 60"/>
                  <a:gd name="T28" fmla="*/ 9 w 40"/>
                  <a:gd name="T29" fmla="*/ 34 h 60"/>
                  <a:gd name="T30" fmla="*/ 20 w 40"/>
                  <a:gd name="T31" fmla="*/ 27 h 60"/>
                  <a:gd name="T32" fmla="*/ 32 w 40"/>
                  <a:gd name="T33" fmla="*/ 40 h 60"/>
                  <a:gd name="T34" fmla="*/ 21 w 40"/>
                  <a:gd name="T35" fmla="*/ 5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60">
                    <a:moveTo>
                      <a:pt x="23" y="21"/>
                    </a:moveTo>
                    <a:cubicBezTo>
                      <a:pt x="16" y="21"/>
                      <a:pt x="11" y="24"/>
                      <a:pt x="9" y="28"/>
                    </a:cubicBezTo>
                    <a:cubicBezTo>
                      <a:pt x="8" y="28"/>
                      <a:pt x="8" y="28"/>
                      <a:pt x="8" y="28"/>
                    </a:cubicBezTo>
                    <a:cubicBezTo>
                      <a:pt x="10" y="18"/>
                      <a:pt x="16" y="9"/>
                      <a:pt x="28" y="7"/>
                    </a:cubicBezTo>
                    <a:cubicBezTo>
                      <a:pt x="31" y="7"/>
                      <a:pt x="33" y="7"/>
                      <a:pt x="34" y="7"/>
                    </a:cubicBezTo>
                    <a:cubicBezTo>
                      <a:pt x="34" y="0"/>
                      <a:pt x="34" y="0"/>
                      <a:pt x="34" y="0"/>
                    </a:cubicBezTo>
                    <a:cubicBezTo>
                      <a:pt x="33" y="0"/>
                      <a:pt x="31" y="1"/>
                      <a:pt x="29" y="1"/>
                    </a:cubicBezTo>
                    <a:cubicBezTo>
                      <a:pt x="21" y="2"/>
                      <a:pt x="15" y="5"/>
                      <a:pt x="10" y="9"/>
                    </a:cubicBezTo>
                    <a:cubicBezTo>
                      <a:pt x="5" y="15"/>
                      <a:pt x="0" y="24"/>
                      <a:pt x="0" y="35"/>
                    </a:cubicBezTo>
                    <a:cubicBezTo>
                      <a:pt x="0" y="50"/>
                      <a:pt x="9" y="60"/>
                      <a:pt x="21" y="60"/>
                    </a:cubicBezTo>
                    <a:cubicBezTo>
                      <a:pt x="33" y="60"/>
                      <a:pt x="40" y="50"/>
                      <a:pt x="40" y="39"/>
                    </a:cubicBezTo>
                    <a:cubicBezTo>
                      <a:pt x="40" y="28"/>
                      <a:pt x="33" y="21"/>
                      <a:pt x="23" y="21"/>
                    </a:cubicBezTo>
                    <a:close/>
                    <a:moveTo>
                      <a:pt x="21" y="54"/>
                    </a:moveTo>
                    <a:cubicBezTo>
                      <a:pt x="13" y="54"/>
                      <a:pt x="8" y="47"/>
                      <a:pt x="8" y="37"/>
                    </a:cubicBezTo>
                    <a:cubicBezTo>
                      <a:pt x="8" y="36"/>
                      <a:pt x="9" y="35"/>
                      <a:pt x="9" y="34"/>
                    </a:cubicBezTo>
                    <a:cubicBezTo>
                      <a:pt x="11" y="30"/>
                      <a:pt x="15" y="27"/>
                      <a:pt x="20" y="27"/>
                    </a:cubicBezTo>
                    <a:cubicBezTo>
                      <a:pt x="27" y="27"/>
                      <a:pt x="32" y="32"/>
                      <a:pt x="32" y="40"/>
                    </a:cubicBezTo>
                    <a:cubicBezTo>
                      <a:pt x="32" y="48"/>
                      <a:pt x="28" y="54"/>
                      <a:pt x="21" y="5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6" name="Freeform 446"/>
              <p:cNvSpPr>
                <a:spLocks noEditPoints="1"/>
              </p:cNvSpPr>
              <p:nvPr/>
            </p:nvSpPr>
            <p:spPr bwMode="auto">
              <a:xfrm>
                <a:off x="3339398" y="4606366"/>
                <a:ext cx="25697" cy="39974"/>
              </a:xfrm>
              <a:custGeom>
                <a:avLst/>
                <a:gdLst>
                  <a:gd name="T0" fmla="*/ 19 w 38"/>
                  <a:gd name="T1" fmla="*/ 0 h 59"/>
                  <a:gd name="T2" fmla="*/ 0 w 38"/>
                  <a:gd name="T3" fmla="*/ 20 h 59"/>
                  <a:gd name="T4" fmla="*/ 17 w 38"/>
                  <a:gd name="T5" fmla="*/ 38 h 59"/>
                  <a:gd name="T6" fmla="*/ 30 w 38"/>
                  <a:gd name="T7" fmla="*/ 32 h 59"/>
                  <a:gd name="T8" fmla="*/ 30 w 38"/>
                  <a:gd name="T9" fmla="*/ 32 h 59"/>
                  <a:gd name="T10" fmla="*/ 23 w 38"/>
                  <a:gd name="T11" fmla="*/ 47 h 59"/>
                  <a:gd name="T12" fmla="*/ 11 w 38"/>
                  <a:gd name="T13" fmla="*/ 53 h 59"/>
                  <a:gd name="T14" fmla="*/ 5 w 38"/>
                  <a:gd name="T15" fmla="*/ 53 h 59"/>
                  <a:gd name="T16" fmla="*/ 5 w 38"/>
                  <a:gd name="T17" fmla="*/ 59 h 59"/>
                  <a:gd name="T18" fmla="*/ 12 w 38"/>
                  <a:gd name="T19" fmla="*/ 59 h 59"/>
                  <a:gd name="T20" fmla="*/ 28 w 38"/>
                  <a:gd name="T21" fmla="*/ 51 h 59"/>
                  <a:gd name="T22" fmla="*/ 38 w 38"/>
                  <a:gd name="T23" fmla="*/ 24 h 59"/>
                  <a:gd name="T24" fmla="*/ 19 w 38"/>
                  <a:gd name="T25" fmla="*/ 0 h 59"/>
                  <a:gd name="T26" fmla="*/ 30 w 38"/>
                  <a:gd name="T27" fmla="*/ 26 h 59"/>
                  <a:gd name="T28" fmla="*/ 18 w 38"/>
                  <a:gd name="T29" fmla="*/ 32 h 59"/>
                  <a:gd name="T30" fmla="*/ 7 w 38"/>
                  <a:gd name="T31" fmla="*/ 20 h 59"/>
                  <a:gd name="T32" fmla="*/ 19 w 38"/>
                  <a:gd name="T33" fmla="*/ 6 h 59"/>
                  <a:gd name="T34" fmla="*/ 30 w 38"/>
                  <a:gd name="T35" fmla="*/ 23 h 59"/>
                  <a:gd name="T36" fmla="*/ 30 w 38"/>
                  <a:gd name="T37"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59">
                    <a:moveTo>
                      <a:pt x="19" y="0"/>
                    </a:moveTo>
                    <a:cubicBezTo>
                      <a:pt x="8" y="0"/>
                      <a:pt x="0" y="10"/>
                      <a:pt x="0" y="20"/>
                    </a:cubicBezTo>
                    <a:cubicBezTo>
                      <a:pt x="0" y="30"/>
                      <a:pt x="6" y="38"/>
                      <a:pt x="17" y="38"/>
                    </a:cubicBezTo>
                    <a:cubicBezTo>
                      <a:pt x="22" y="38"/>
                      <a:pt x="27" y="36"/>
                      <a:pt x="30" y="32"/>
                    </a:cubicBezTo>
                    <a:cubicBezTo>
                      <a:pt x="30" y="32"/>
                      <a:pt x="30" y="32"/>
                      <a:pt x="30" y="32"/>
                    </a:cubicBezTo>
                    <a:cubicBezTo>
                      <a:pt x="29" y="39"/>
                      <a:pt x="27" y="44"/>
                      <a:pt x="23" y="47"/>
                    </a:cubicBezTo>
                    <a:cubicBezTo>
                      <a:pt x="20" y="50"/>
                      <a:pt x="15" y="52"/>
                      <a:pt x="11" y="53"/>
                    </a:cubicBezTo>
                    <a:cubicBezTo>
                      <a:pt x="8" y="53"/>
                      <a:pt x="6" y="53"/>
                      <a:pt x="5" y="53"/>
                    </a:cubicBezTo>
                    <a:cubicBezTo>
                      <a:pt x="5" y="59"/>
                      <a:pt x="5" y="59"/>
                      <a:pt x="5" y="59"/>
                    </a:cubicBezTo>
                    <a:cubicBezTo>
                      <a:pt x="6" y="59"/>
                      <a:pt x="9" y="59"/>
                      <a:pt x="12" y="59"/>
                    </a:cubicBezTo>
                    <a:cubicBezTo>
                      <a:pt x="18" y="58"/>
                      <a:pt x="24" y="56"/>
                      <a:pt x="28" y="51"/>
                    </a:cubicBezTo>
                    <a:cubicBezTo>
                      <a:pt x="34" y="46"/>
                      <a:pt x="38" y="37"/>
                      <a:pt x="38" y="24"/>
                    </a:cubicBezTo>
                    <a:cubicBezTo>
                      <a:pt x="38" y="9"/>
                      <a:pt x="31" y="0"/>
                      <a:pt x="19" y="0"/>
                    </a:cubicBezTo>
                    <a:close/>
                    <a:moveTo>
                      <a:pt x="30" y="26"/>
                    </a:moveTo>
                    <a:cubicBezTo>
                      <a:pt x="28" y="30"/>
                      <a:pt x="24" y="32"/>
                      <a:pt x="18" y="32"/>
                    </a:cubicBezTo>
                    <a:cubicBezTo>
                      <a:pt x="12" y="32"/>
                      <a:pt x="7" y="27"/>
                      <a:pt x="7" y="20"/>
                    </a:cubicBezTo>
                    <a:cubicBezTo>
                      <a:pt x="7" y="12"/>
                      <a:pt x="12" y="6"/>
                      <a:pt x="19" y="6"/>
                    </a:cubicBezTo>
                    <a:cubicBezTo>
                      <a:pt x="27" y="6"/>
                      <a:pt x="30" y="13"/>
                      <a:pt x="30" y="23"/>
                    </a:cubicBezTo>
                    <a:cubicBezTo>
                      <a:pt x="30" y="25"/>
                      <a:pt x="30" y="25"/>
                      <a:pt x="30" y="2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7" name="Oval 447"/>
              <p:cNvSpPr>
                <a:spLocks noChangeArrowheads="1"/>
              </p:cNvSpPr>
              <p:nvPr/>
            </p:nvSpPr>
            <p:spPr bwMode="auto">
              <a:xfrm>
                <a:off x="3388794" y="4539553"/>
                <a:ext cx="18845" cy="18274"/>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8" name="Oval 448"/>
              <p:cNvSpPr>
                <a:spLocks noChangeArrowheads="1"/>
              </p:cNvSpPr>
              <p:nvPr/>
            </p:nvSpPr>
            <p:spPr bwMode="auto">
              <a:xfrm>
                <a:off x="3552686" y="4539553"/>
                <a:ext cx="19416" cy="18274"/>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09" name="Oval 449"/>
              <p:cNvSpPr>
                <a:spLocks noChangeArrowheads="1"/>
              </p:cNvSpPr>
              <p:nvPr/>
            </p:nvSpPr>
            <p:spPr bwMode="auto">
              <a:xfrm>
                <a:off x="3552686" y="4695450"/>
                <a:ext cx="19416" cy="17703"/>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0" name="Freeform 450"/>
              <p:cNvSpPr/>
              <p:nvPr/>
            </p:nvSpPr>
            <p:spPr bwMode="auto">
              <a:xfrm>
                <a:off x="3085851" y="4650337"/>
                <a:ext cx="211860" cy="97650"/>
              </a:xfrm>
              <a:custGeom>
                <a:avLst/>
                <a:gdLst>
                  <a:gd name="T0" fmla="*/ 92 w 314"/>
                  <a:gd name="T1" fmla="*/ 51 h 145"/>
                  <a:gd name="T2" fmla="*/ 92 w 314"/>
                  <a:gd name="T3" fmla="*/ 0 h 145"/>
                  <a:gd name="T4" fmla="*/ 0 w 314"/>
                  <a:gd name="T5" fmla="*/ 71 h 145"/>
                  <a:gd name="T6" fmla="*/ 92 w 314"/>
                  <a:gd name="T7" fmla="*/ 145 h 145"/>
                  <a:gd name="T8" fmla="*/ 92 w 314"/>
                  <a:gd name="T9" fmla="*/ 94 h 145"/>
                  <a:gd name="T10" fmla="*/ 314 w 314"/>
                  <a:gd name="T11" fmla="*/ 94 h 145"/>
                  <a:gd name="T12" fmla="*/ 297 w 314"/>
                  <a:gd name="T13" fmla="*/ 51 h 145"/>
                  <a:gd name="T14" fmla="*/ 92 w 314"/>
                  <a:gd name="T15" fmla="*/ 5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145">
                    <a:moveTo>
                      <a:pt x="92" y="51"/>
                    </a:moveTo>
                    <a:cubicBezTo>
                      <a:pt x="92" y="0"/>
                      <a:pt x="92" y="0"/>
                      <a:pt x="92" y="0"/>
                    </a:cubicBezTo>
                    <a:cubicBezTo>
                      <a:pt x="0" y="71"/>
                      <a:pt x="0" y="71"/>
                      <a:pt x="0" y="71"/>
                    </a:cubicBezTo>
                    <a:cubicBezTo>
                      <a:pt x="92" y="145"/>
                      <a:pt x="92" y="145"/>
                      <a:pt x="92" y="145"/>
                    </a:cubicBezTo>
                    <a:cubicBezTo>
                      <a:pt x="92" y="94"/>
                      <a:pt x="92" y="94"/>
                      <a:pt x="92" y="94"/>
                    </a:cubicBezTo>
                    <a:cubicBezTo>
                      <a:pt x="314" y="94"/>
                      <a:pt x="314" y="94"/>
                      <a:pt x="314" y="94"/>
                    </a:cubicBezTo>
                    <a:cubicBezTo>
                      <a:pt x="308" y="80"/>
                      <a:pt x="302" y="66"/>
                      <a:pt x="297" y="51"/>
                    </a:cubicBezTo>
                    <a:lnTo>
                      <a:pt x="92" y="5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1" name="Oval 451"/>
              <p:cNvSpPr>
                <a:spLocks noChangeArrowheads="1"/>
              </p:cNvSpPr>
              <p:nvPr/>
            </p:nvSpPr>
            <p:spPr bwMode="auto">
              <a:xfrm>
                <a:off x="3388794" y="4696021"/>
                <a:ext cx="18845" cy="17703"/>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2" name="Freeform 452"/>
              <p:cNvSpPr/>
              <p:nvPr/>
            </p:nvSpPr>
            <p:spPr bwMode="auto">
              <a:xfrm>
                <a:off x="3698304" y="4718292"/>
                <a:ext cx="35120" cy="60246"/>
              </a:xfrm>
              <a:custGeom>
                <a:avLst/>
                <a:gdLst>
                  <a:gd name="T0" fmla="*/ 0 w 52"/>
                  <a:gd name="T1" fmla="*/ 0 h 89"/>
                  <a:gd name="T2" fmla="*/ 0 w 52"/>
                  <a:gd name="T3" fmla="*/ 78 h 89"/>
                  <a:gd name="T4" fmla="*/ 26 w 52"/>
                  <a:gd name="T5" fmla="*/ 89 h 89"/>
                  <a:gd name="T6" fmla="*/ 52 w 52"/>
                  <a:gd name="T7" fmla="*/ 78 h 89"/>
                  <a:gd name="T8" fmla="*/ 52 w 52"/>
                  <a:gd name="T9" fmla="*/ 0 h 89"/>
                  <a:gd name="T10" fmla="*/ 26 w 52"/>
                  <a:gd name="T11" fmla="*/ 6 h 89"/>
                  <a:gd name="T12" fmla="*/ 0 w 52"/>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52" h="89">
                    <a:moveTo>
                      <a:pt x="0" y="0"/>
                    </a:moveTo>
                    <a:cubicBezTo>
                      <a:pt x="0" y="78"/>
                      <a:pt x="0" y="78"/>
                      <a:pt x="0" y="78"/>
                    </a:cubicBezTo>
                    <a:cubicBezTo>
                      <a:pt x="0" y="84"/>
                      <a:pt x="11" y="89"/>
                      <a:pt x="26" y="89"/>
                    </a:cubicBezTo>
                    <a:cubicBezTo>
                      <a:pt x="40" y="89"/>
                      <a:pt x="52" y="84"/>
                      <a:pt x="52" y="78"/>
                    </a:cubicBezTo>
                    <a:cubicBezTo>
                      <a:pt x="52" y="0"/>
                      <a:pt x="52" y="0"/>
                      <a:pt x="52" y="0"/>
                    </a:cubicBezTo>
                    <a:cubicBezTo>
                      <a:pt x="46" y="4"/>
                      <a:pt x="35" y="6"/>
                      <a:pt x="26" y="6"/>
                    </a:cubicBezTo>
                    <a:cubicBezTo>
                      <a:pt x="16" y="6"/>
                      <a:pt x="5" y="4"/>
                      <a:pt x="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3" name="Oval 453"/>
              <p:cNvSpPr>
                <a:spLocks noChangeArrowheads="1"/>
              </p:cNvSpPr>
              <p:nvPr/>
            </p:nvSpPr>
            <p:spPr bwMode="auto">
              <a:xfrm>
                <a:off x="3698304" y="4704873"/>
                <a:ext cx="35120" cy="14276"/>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4" name="Freeform 454"/>
              <p:cNvSpPr/>
              <p:nvPr/>
            </p:nvSpPr>
            <p:spPr bwMode="auto">
              <a:xfrm>
                <a:off x="3748271" y="4695450"/>
                <a:ext cx="35120" cy="83088"/>
              </a:xfrm>
              <a:custGeom>
                <a:avLst/>
                <a:gdLst>
                  <a:gd name="T0" fmla="*/ 0 w 52"/>
                  <a:gd name="T1" fmla="*/ 0 h 123"/>
                  <a:gd name="T2" fmla="*/ 0 w 52"/>
                  <a:gd name="T3" fmla="*/ 110 h 123"/>
                  <a:gd name="T4" fmla="*/ 0 w 52"/>
                  <a:gd name="T5" fmla="*/ 112 h 123"/>
                  <a:gd name="T6" fmla="*/ 26 w 52"/>
                  <a:gd name="T7" fmla="*/ 123 h 123"/>
                  <a:gd name="T8" fmla="*/ 52 w 52"/>
                  <a:gd name="T9" fmla="*/ 112 h 123"/>
                  <a:gd name="T10" fmla="*/ 52 w 52"/>
                  <a:gd name="T11" fmla="*/ 112 h 123"/>
                  <a:gd name="T12" fmla="*/ 52 w 52"/>
                  <a:gd name="T13" fmla="*/ 0 h 123"/>
                  <a:gd name="T14" fmla="*/ 26 w 52"/>
                  <a:gd name="T15" fmla="*/ 6 h 123"/>
                  <a:gd name="T16" fmla="*/ 0 w 52"/>
                  <a:gd name="T1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23">
                    <a:moveTo>
                      <a:pt x="0" y="0"/>
                    </a:moveTo>
                    <a:cubicBezTo>
                      <a:pt x="0" y="110"/>
                      <a:pt x="0" y="110"/>
                      <a:pt x="0" y="110"/>
                    </a:cubicBezTo>
                    <a:cubicBezTo>
                      <a:pt x="0" y="111"/>
                      <a:pt x="0" y="111"/>
                      <a:pt x="0" y="112"/>
                    </a:cubicBezTo>
                    <a:cubicBezTo>
                      <a:pt x="0" y="118"/>
                      <a:pt x="11" y="123"/>
                      <a:pt x="26" y="123"/>
                    </a:cubicBezTo>
                    <a:cubicBezTo>
                      <a:pt x="40" y="123"/>
                      <a:pt x="52" y="118"/>
                      <a:pt x="52" y="112"/>
                    </a:cubicBezTo>
                    <a:cubicBezTo>
                      <a:pt x="52" y="112"/>
                      <a:pt x="52" y="112"/>
                      <a:pt x="52" y="112"/>
                    </a:cubicBezTo>
                    <a:cubicBezTo>
                      <a:pt x="52" y="0"/>
                      <a:pt x="52" y="0"/>
                      <a:pt x="52" y="0"/>
                    </a:cubicBezTo>
                    <a:cubicBezTo>
                      <a:pt x="46" y="4"/>
                      <a:pt x="36" y="6"/>
                      <a:pt x="26" y="6"/>
                    </a:cubicBezTo>
                    <a:cubicBezTo>
                      <a:pt x="16" y="6"/>
                      <a:pt x="6" y="4"/>
                      <a:pt x="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5" name="Oval 455"/>
              <p:cNvSpPr>
                <a:spLocks noChangeArrowheads="1"/>
              </p:cNvSpPr>
              <p:nvPr/>
            </p:nvSpPr>
            <p:spPr bwMode="auto">
              <a:xfrm>
                <a:off x="3748271" y="4682030"/>
                <a:ext cx="35120" cy="1399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456"/>
              <p:cNvSpPr/>
              <p:nvPr/>
            </p:nvSpPr>
            <p:spPr bwMode="auto">
              <a:xfrm>
                <a:off x="3797667" y="4644912"/>
                <a:ext cx="35691" cy="133626"/>
              </a:xfrm>
              <a:custGeom>
                <a:avLst/>
                <a:gdLst>
                  <a:gd name="T0" fmla="*/ 0 w 53"/>
                  <a:gd name="T1" fmla="*/ 0 h 198"/>
                  <a:gd name="T2" fmla="*/ 0 w 53"/>
                  <a:gd name="T3" fmla="*/ 187 h 198"/>
                  <a:gd name="T4" fmla="*/ 26 w 53"/>
                  <a:gd name="T5" fmla="*/ 198 h 198"/>
                  <a:gd name="T6" fmla="*/ 53 w 53"/>
                  <a:gd name="T7" fmla="*/ 187 h 198"/>
                  <a:gd name="T8" fmla="*/ 53 w 53"/>
                  <a:gd name="T9" fmla="*/ 0 h 198"/>
                  <a:gd name="T10" fmla="*/ 26 w 53"/>
                  <a:gd name="T11" fmla="*/ 7 h 198"/>
                  <a:gd name="T12" fmla="*/ 0 w 53"/>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53" h="198">
                    <a:moveTo>
                      <a:pt x="0" y="0"/>
                    </a:moveTo>
                    <a:cubicBezTo>
                      <a:pt x="0" y="187"/>
                      <a:pt x="0" y="187"/>
                      <a:pt x="0" y="187"/>
                    </a:cubicBezTo>
                    <a:cubicBezTo>
                      <a:pt x="0" y="193"/>
                      <a:pt x="12" y="198"/>
                      <a:pt x="26" y="198"/>
                    </a:cubicBezTo>
                    <a:cubicBezTo>
                      <a:pt x="41" y="198"/>
                      <a:pt x="53" y="193"/>
                      <a:pt x="53" y="187"/>
                    </a:cubicBezTo>
                    <a:cubicBezTo>
                      <a:pt x="53" y="0"/>
                      <a:pt x="53" y="0"/>
                      <a:pt x="53" y="0"/>
                    </a:cubicBezTo>
                    <a:cubicBezTo>
                      <a:pt x="47" y="5"/>
                      <a:pt x="36" y="7"/>
                      <a:pt x="26" y="7"/>
                    </a:cubicBezTo>
                    <a:cubicBezTo>
                      <a:pt x="17" y="7"/>
                      <a:pt x="6" y="5"/>
                      <a:pt x="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7" name="Oval 457"/>
              <p:cNvSpPr>
                <a:spLocks noChangeArrowheads="1"/>
              </p:cNvSpPr>
              <p:nvPr/>
            </p:nvSpPr>
            <p:spPr bwMode="auto">
              <a:xfrm>
                <a:off x="3797667" y="4631492"/>
                <a:ext cx="35691" cy="14847"/>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8" name="Freeform 458"/>
              <p:cNvSpPr/>
              <p:nvPr/>
            </p:nvSpPr>
            <p:spPr bwMode="auto">
              <a:xfrm>
                <a:off x="3222047" y="4588093"/>
                <a:ext cx="35120" cy="60246"/>
              </a:xfrm>
              <a:custGeom>
                <a:avLst/>
                <a:gdLst>
                  <a:gd name="T0" fmla="*/ 26 w 52"/>
                  <a:gd name="T1" fmla="*/ 89 h 89"/>
                  <a:gd name="T2" fmla="*/ 52 w 52"/>
                  <a:gd name="T3" fmla="*/ 78 h 89"/>
                  <a:gd name="T4" fmla="*/ 52 w 52"/>
                  <a:gd name="T5" fmla="*/ 0 h 89"/>
                  <a:gd name="T6" fmla="*/ 26 w 52"/>
                  <a:gd name="T7" fmla="*/ 6 h 89"/>
                  <a:gd name="T8" fmla="*/ 0 w 52"/>
                  <a:gd name="T9" fmla="*/ 0 h 89"/>
                  <a:gd name="T10" fmla="*/ 0 w 52"/>
                  <a:gd name="T11" fmla="*/ 78 h 89"/>
                  <a:gd name="T12" fmla="*/ 26 w 52"/>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52" h="89">
                    <a:moveTo>
                      <a:pt x="26" y="89"/>
                    </a:moveTo>
                    <a:cubicBezTo>
                      <a:pt x="40" y="89"/>
                      <a:pt x="52" y="84"/>
                      <a:pt x="52" y="78"/>
                    </a:cubicBezTo>
                    <a:cubicBezTo>
                      <a:pt x="52" y="0"/>
                      <a:pt x="52" y="0"/>
                      <a:pt x="52" y="0"/>
                    </a:cubicBezTo>
                    <a:cubicBezTo>
                      <a:pt x="46" y="4"/>
                      <a:pt x="36" y="6"/>
                      <a:pt x="26" y="6"/>
                    </a:cubicBezTo>
                    <a:cubicBezTo>
                      <a:pt x="16" y="6"/>
                      <a:pt x="6" y="4"/>
                      <a:pt x="0" y="0"/>
                    </a:cubicBezTo>
                    <a:cubicBezTo>
                      <a:pt x="0" y="78"/>
                      <a:pt x="0" y="78"/>
                      <a:pt x="0" y="78"/>
                    </a:cubicBezTo>
                    <a:cubicBezTo>
                      <a:pt x="0" y="84"/>
                      <a:pt x="11" y="89"/>
                      <a:pt x="26" y="8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19" name="Oval 459"/>
              <p:cNvSpPr>
                <a:spLocks noChangeArrowheads="1"/>
              </p:cNvSpPr>
              <p:nvPr/>
            </p:nvSpPr>
            <p:spPr bwMode="auto">
              <a:xfrm>
                <a:off x="3222047" y="4574673"/>
                <a:ext cx="35120" cy="14276"/>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0" name="Freeform 460"/>
              <p:cNvSpPr/>
              <p:nvPr/>
            </p:nvSpPr>
            <p:spPr bwMode="auto">
              <a:xfrm>
                <a:off x="3171509" y="4565250"/>
                <a:ext cx="35691" cy="83088"/>
              </a:xfrm>
              <a:custGeom>
                <a:avLst/>
                <a:gdLst>
                  <a:gd name="T0" fmla="*/ 26 w 53"/>
                  <a:gd name="T1" fmla="*/ 123 h 123"/>
                  <a:gd name="T2" fmla="*/ 53 w 53"/>
                  <a:gd name="T3" fmla="*/ 112 h 123"/>
                  <a:gd name="T4" fmla="*/ 52 w 53"/>
                  <a:gd name="T5" fmla="*/ 110 h 123"/>
                  <a:gd name="T6" fmla="*/ 52 w 53"/>
                  <a:gd name="T7" fmla="*/ 0 h 123"/>
                  <a:gd name="T8" fmla="*/ 26 w 53"/>
                  <a:gd name="T9" fmla="*/ 6 h 123"/>
                  <a:gd name="T10" fmla="*/ 0 w 53"/>
                  <a:gd name="T11" fmla="*/ 0 h 123"/>
                  <a:gd name="T12" fmla="*/ 0 w 53"/>
                  <a:gd name="T13" fmla="*/ 112 h 123"/>
                  <a:gd name="T14" fmla="*/ 0 w 53"/>
                  <a:gd name="T15" fmla="*/ 112 h 123"/>
                  <a:gd name="T16" fmla="*/ 26 w 53"/>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23">
                    <a:moveTo>
                      <a:pt x="26" y="123"/>
                    </a:moveTo>
                    <a:cubicBezTo>
                      <a:pt x="41" y="123"/>
                      <a:pt x="53" y="118"/>
                      <a:pt x="53" y="112"/>
                    </a:cubicBezTo>
                    <a:cubicBezTo>
                      <a:pt x="53" y="111"/>
                      <a:pt x="52" y="111"/>
                      <a:pt x="52" y="110"/>
                    </a:cubicBezTo>
                    <a:cubicBezTo>
                      <a:pt x="52" y="0"/>
                      <a:pt x="52" y="0"/>
                      <a:pt x="52" y="0"/>
                    </a:cubicBezTo>
                    <a:cubicBezTo>
                      <a:pt x="46" y="4"/>
                      <a:pt x="36" y="6"/>
                      <a:pt x="26" y="6"/>
                    </a:cubicBezTo>
                    <a:cubicBezTo>
                      <a:pt x="16" y="6"/>
                      <a:pt x="6" y="4"/>
                      <a:pt x="0" y="0"/>
                    </a:cubicBezTo>
                    <a:cubicBezTo>
                      <a:pt x="0" y="112"/>
                      <a:pt x="0" y="112"/>
                      <a:pt x="0" y="112"/>
                    </a:cubicBezTo>
                    <a:cubicBezTo>
                      <a:pt x="0" y="112"/>
                      <a:pt x="0" y="112"/>
                      <a:pt x="0" y="112"/>
                    </a:cubicBezTo>
                    <a:cubicBezTo>
                      <a:pt x="0" y="118"/>
                      <a:pt x="12" y="123"/>
                      <a:pt x="26" y="1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1" name="Oval 461"/>
              <p:cNvSpPr>
                <a:spLocks noChangeArrowheads="1"/>
              </p:cNvSpPr>
              <p:nvPr/>
            </p:nvSpPr>
            <p:spPr bwMode="auto">
              <a:xfrm>
                <a:off x="3171509" y="4551831"/>
                <a:ext cx="35120" cy="1399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2" name="Freeform 462"/>
              <p:cNvSpPr/>
              <p:nvPr/>
            </p:nvSpPr>
            <p:spPr bwMode="auto">
              <a:xfrm>
                <a:off x="3122113" y="4514712"/>
                <a:ext cx="35120" cy="133626"/>
              </a:xfrm>
              <a:custGeom>
                <a:avLst/>
                <a:gdLst>
                  <a:gd name="T0" fmla="*/ 26 w 52"/>
                  <a:gd name="T1" fmla="*/ 198 h 198"/>
                  <a:gd name="T2" fmla="*/ 52 w 52"/>
                  <a:gd name="T3" fmla="*/ 187 h 198"/>
                  <a:gd name="T4" fmla="*/ 52 w 52"/>
                  <a:gd name="T5" fmla="*/ 0 h 198"/>
                  <a:gd name="T6" fmla="*/ 26 w 52"/>
                  <a:gd name="T7" fmla="*/ 7 h 198"/>
                  <a:gd name="T8" fmla="*/ 0 w 52"/>
                  <a:gd name="T9" fmla="*/ 0 h 198"/>
                  <a:gd name="T10" fmla="*/ 0 w 52"/>
                  <a:gd name="T11" fmla="*/ 187 h 198"/>
                  <a:gd name="T12" fmla="*/ 26 w 52"/>
                  <a:gd name="T13" fmla="*/ 198 h 198"/>
                </a:gdLst>
                <a:ahLst/>
                <a:cxnLst>
                  <a:cxn ang="0">
                    <a:pos x="T0" y="T1"/>
                  </a:cxn>
                  <a:cxn ang="0">
                    <a:pos x="T2" y="T3"/>
                  </a:cxn>
                  <a:cxn ang="0">
                    <a:pos x="T4" y="T5"/>
                  </a:cxn>
                  <a:cxn ang="0">
                    <a:pos x="T6" y="T7"/>
                  </a:cxn>
                  <a:cxn ang="0">
                    <a:pos x="T8" y="T9"/>
                  </a:cxn>
                  <a:cxn ang="0">
                    <a:pos x="T10" y="T11"/>
                  </a:cxn>
                  <a:cxn ang="0">
                    <a:pos x="T12" y="T13"/>
                  </a:cxn>
                </a:cxnLst>
                <a:rect l="0" t="0" r="r" b="b"/>
                <a:pathLst>
                  <a:path w="52" h="198">
                    <a:moveTo>
                      <a:pt x="26" y="198"/>
                    </a:moveTo>
                    <a:cubicBezTo>
                      <a:pt x="40" y="198"/>
                      <a:pt x="52" y="193"/>
                      <a:pt x="52" y="187"/>
                    </a:cubicBezTo>
                    <a:cubicBezTo>
                      <a:pt x="52" y="0"/>
                      <a:pt x="52" y="0"/>
                      <a:pt x="52" y="0"/>
                    </a:cubicBezTo>
                    <a:cubicBezTo>
                      <a:pt x="46" y="5"/>
                      <a:pt x="36" y="7"/>
                      <a:pt x="26" y="7"/>
                    </a:cubicBezTo>
                    <a:cubicBezTo>
                      <a:pt x="16" y="7"/>
                      <a:pt x="6" y="5"/>
                      <a:pt x="0" y="0"/>
                    </a:cubicBezTo>
                    <a:cubicBezTo>
                      <a:pt x="0" y="187"/>
                      <a:pt x="0" y="187"/>
                      <a:pt x="0" y="187"/>
                    </a:cubicBezTo>
                    <a:cubicBezTo>
                      <a:pt x="0" y="193"/>
                      <a:pt x="11" y="198"/>
                      <a:pt x="26" y="19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3" name="Oval 463"/>
              <p:cNvSpPr>
                <a:spLocks noChangeArrowheads="1"/>
              </p:cNvSpPr>
              <p:nvPr/>
            </p:nvSpPr>
            <p:spPr bwMode="auto">
              <a:xfrm>
                <a:off x="3122113" y="4501293"/>
                <a:ext cx="35120" cy="14847"/>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4" name="Freeform 464"/>
              <p:cNvSpPr>
                <a:spLocks noEditPoints="1"/>
              </p:cNvSpPr>
              <p:nvPr/>
            </p:nvSpPr>
            <p:spPr bwMode="auto">
              <a:xfrm>
                <a:off x="3156661" y="4726572"/>
                <a:ext cx="115352" cy="115923"/>
              </a:xfrm>
              <a:custGeom>
                <a:avLst/>
                <a:gdLst>
                  <a:gd name="T0" fmla="*/ 85 w 171"/>
                  <a:gd name="T1" fmla="*/ 0 h 172"/>
                  <a:gd name="T2" fmla="*/ 0 w 171"/>
                  <a:gd name="T3" fmla="*/ 86 h 172"/>
                  <a:gd name="T4" fmla="*/ 85 w 171"/>
                  <a:gd name="T5" fmla="*/ 172 h 172"/>
                  <a:gd name="T6" fmla="*/ 171 w 171"/>
                  <a:gd name="T7" fmla="*/ 86 h 172"/>
                  <a:gd name="T8" fmla="*/ 85 w 171"/>
                  <a:gd name="T9" fmla="*/ 0 h 172"/>
                  <a:gd name="T10" fmla="*/ 85 w 171"/>
                  <a:gd name="T11" fmla="*/ 151 h 172"/>
                  <a:gd name="T12" fmla="*/ 21 w 171"/>
                  <a:gd name="T13" fmla="*/ 86 h 172"/>
                  <a:gd name="T14" fmla="*/ 85 w 171"/>
                  <a:gd name="T15" fmla="*/ 21 h 172"/>
                  <a:gd name="T16" fmla="*/ 150 w 171"/>
                  <a:gd name="T17" fmla="*/ 86 h 172"/>
                  <a:gd name="T18" fmla="*/ 85 w 171"/>
                  <a:gd name="T19" fmla="*/ 15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72">
                    <a:moveTo>
                      <a:pt x="85" y="0"/>
                    </a:moveTo>
                    <a:cubicBezTo>
                      <a:pt x="38" y="0"/>
                      <a:pt x="0" y="39"/>
                      <a:pt x="0" y="86"/>
                    </a:cubicBezTo>
                    <a:cubicBezTo>
                      <a:pt x="0" y="133"/>
                      <a:pt x="38" y="172"/>
                      <a:pt x="85" y="172"/>
                    </a:cubicBezTo>
                    <a:cubicBezTo>
                      <a:pt x="132" y="172"/>
                      <a:pt x="171" y="133"/>
                      <a:pt x="171" y="86"/>
                    </a:cubicBezTo>
                    <a:cubicBezTo>
                      <a:pt x="171" y="39"/>
                      <a:pt x="132" y="0"/>
                      <a:pt x="85" y="0"/>
                    </a:cubicBezTo>
                    <a:close/>
                    <a:moveTo>
                      <a:pt x="85" y="151"/>
                    </a:moveTo>
                    <a:cubicBezTo>
                      <a:pt x="50" y="151"/>
                      <a:pt x="21" y="122"/>
                      <a:pt x="21" y="86"/>
                    </a:cubicBezTo>
                    <a:cubicBezTo>
                      <a:pt x="21" y="50"/>
                      <a:pt x="50" y="21"/>
                      <a:pt x="85" y="21"/>
                    </a:cubicBezTo>
                    <a:cubicBezTo>
                      <a:pt x="121" y="21"/>
                      <a:pt x="150" y="50"/>
                      <a:pt x="150" y="86"/>
                    </a:cubicBezTo>
                    <a:cubicBezTo>
                      <a:pt x="150" y="122"/>
                      <a:pt x="121" y="151"/>
                      <a:pt x="85" y="15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5" name="Freeform 465"/>
              <p:cNvSpPr/>
              <p:nvPr/>
            </p:nvSpPr>
            <p:spPr bwMode="auto">
              <a:xfrm>
                <a:off x="3196349" y="4752841"/>
                <a:ext cx="34549" cy="63387"/>
              </a:xfrm>
              <a:custGeom>
                <a:avLst/>
                <a:gdLst>
                  <a:gd name="T0" fmla="*/ 32 w 51"/>
                  <a:gd name="T1" fmla="*/ 39 h 94"/>
                  <a:gd name="T2" fmla="*/ 18 w 51"/>
                  <a:gd name="T3" fmla="*/ 30 h 94"/>
                  <a:gd name="T4" fmla="*/ 28 w 51"/>
                  <a:gd name="T5" fmla="*/ 23 h 94"/>
                  <a:gd name="T6" fmla="*/ 44 w 51"/>
                  <a:gd name="T7" fmla="*/ 27 h 94"/>
                  <a:gd name="T8" fmla="*/ 48 w 51"/>
                  <a:gd name="T9" fmla="*/ 14 h 94"/>
                  <a:gd name="T10" fmla="*/ 31 w 51"/>
                  <a:gd name="T11" fmla="*/ 10 h 94"/>
                  <a:gd name="T12" fmla="*/ 31 w 51"/>
                  <a:gd name="T13" fmla="*/ 0 h 94"/>
                  <a:gd name="T14" fmla="*/ 20 w 51"/>
                  <a:gd name="T15" fmla="*/ 0 h 94"/>
                  <a:gd name="T16" fmla="*/ 20 w 51"/>
                  <a:gd name="T17" fmla="*/ 11 h 94"/>
                  <a:gd name="T18" fmla="*/ 0 w 51"/>
                  <a:gd name="T19" fmla="*/ 32 h 94"/>
                  <a:gd name="T20" fmla="*/ 21 w 51"/>
                  <a:gd name="T21" fmla="*/ 53 h 94"/>
                  <a:gd name="T22" fmla="*/ 33 w 51"/>
                  <a:gd name="T23" fmla="*/ 62 h 94"/>
                  <a:gd name="T24" fmla="*/ 22 w 51"/>
                  <a:gd name="T25" fmla="*/ 70 h 94"/>
                  <a:gd name="T26" fmla="*/ 3 w 51"/>
                  <a:gd name="T27" fmla="*/ 65 h 94"/>
                  <a:gd name="T28" fmla="*/ 0 w 51"/>
                  <a:gd name="T29" fmla="*/ 78 h 94"/>
                  <a:gd name="T30" fmla="*/ 19 w 51"/>
                  <a:gd name="T31" fmla="*/ 83 h 94"/>
                  <a:gd name="T32" fmla="*/ 19 w 51"/>
                  <a:gd name="T33" fmla="*/ 94 h 94"/>
                  <a:gd name="T34" fmla="*/ 30 w 51"/>
                  <a:gd name="T35" fmla="*/ 94 h 94"/>
                  <a:gd name="T36" fmla="*/ 30 w 51"/>
                  <a:gd name="T37" fmla="*/ 82 h 94"/>
                  <a:gd name="T38" fmla="*/ 51 w 51"/>
                  <a:gd name="T39" fmla="*/ 61 h 94"/>
                  <a:gd name="T40" fmla="*/ 32 w 51"/>
                  <a:gd name="T41"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94">
                    <a:moveTo>
                      <a:pt x="32" y="39"/>
                    </a:moveTo>
                    <a:cubicBezTo>
                      <a:pt x="22" y="36"/>
                      <a:pt x="18" y="33"/>
                      <a:pt x="18" y="30"/>
                    </a:cubicBezTo>
                    <a:cubicBezTo>
                      <a:pt x="18" y="26"/>
                      <a:pt x="20" y="23"/>
                      <a:pt x="28" y="23"/>
                    </a:cubicBezTo>
                    <a:cubicBezTo>
                      <a:pt x="36" y="23"/>
                      <a:pt x="41" y="26"/>
                      <a:pt x="44" y="27"/>
                    </a:cubicBezTo>
                    <a:cubicBezTo>
                      <a:pt x="48" y="14"/>
                      <a:pt x="48" y="14"/>
                      <a:pt x="48" y="14"/>
                    </a:cubicBezTo>
                    <a:cubicBezTo>
                      <a:pt x="44" y="12"/>
                      <a:pt x="38" y="11"/>
                      <a:pt x="31" y="10"/>
                    </a:cubicBezTo>
                    <a:cubicBezTo>
                      <a:pt x="31" y="0"/>
                      <a:pt x="31" y="0"/>
                      <a:pt x="31" y="0"/>
                    </a:cubicBezTo>
                    <a:cubicBezTo>
                      <a:pt x="20" y="0"/>
                      <a:pt x="20" y="0"/>
                      <a:pt x="20" y="0"/>
                    </a:cubicBezTo>
                    <a:cubicBezTo>
                      <a:pt x="20" y="11"/>
                      <a:pt x="20" y="11"/>
                      <a:pt x="20" y="11"/>
                    </a:cubicBezTo>
                    <a:cubicBezTo>
                      <a:pt x="7" y="13"/>
                      <a:pt x="0" y="21"/>
                      <a:pt x="0" y="32"/>
                    </a:cubicBezTo>
                    <a:cubicBezTo>
                      <a:pt x="0" y="43"/>
                      <a:pt x="9" y="48"/>
                      <a:pt x="21" y="53"/>
                    </a:cubicBezTo>
                    <a:cubicBezTo>
                      <a:pt x="30" y="55"/>
                      <a:pt x="33" y="58"/>
                      <a:pt x="33" y="62"/>
                    </a:cubicBezTo>
                    <a:cubicBezTo>
                      <a:pt x="33" y="67"/>
                      <a:pt x="29" y="70"/>
                      <a:pt x="22" y="70"/>
                    </a:cubicBezTo>
                    <a:cubicBezTo>
                      <a:pt x="15" y="70"/>
                      <a:pt x="8" y="67"/>
                      <a:pt x="3" y="65"/>
                    </a:cubicBezTo>
                    <a:cubicBezTo>
                      <a:pt x="0" y="78"/>
                      <a:pt x="0" y="78"/>
                      <a:pt x="0" y="78"/>
                    </a:cubicBezTo>
                    <a:cubicBezTo>
                      <a:pt x="4" y="80"/>
                      <a:pt x="11" y="83"/>
                      <a:pt x="19" y="83"/>
                    </a:cubicBezTo>
                    <a:cubicBezTo>
                      <a:pt x="19" y="94"/>
                      <a:pt x="19" y="94"/>
                      <a:pt x="19" y="94"/>
                    </a:cubicBezTo>
                    <a:cubicBezTo>
                      <a:pt x="30" y="94"/>
                      <a:pt x="30" y="94"/>
                      <a:pt x="30" y="94"/>
                    </a:cubicBezTo>
                    <a:cubicBezTo>
                      <a:pt x="30" y="82"/>
                      <a:pt x="30" y="82"/>
                      <a:pt x="30" y="82"/>
                    </a:cubicBezTo>
                    <a:cubicBezTo>
                      <a:pt x="44" y="80"/>
                      <a:pt x="51" y="71"/>
                      <a:pt x="51" y="61"/>
                    </a:cubicBezTo>
                    <a:cubicBezTo>
                      <a:pt x="51" y="50"/>
                      <a:pt x="45" y="44"/>
                      <a:pt x="32" y="3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6" name="Freeform 466"/>
              <p:cNvSpPr>
                <a:spLocks noEditPoints="1"/>
              </p:cNvSpPr>
              <p:nvPr/>
            </p:nvSpPr>
            <p:spPr bwMode="auto">
              <a:xfrm>
                <a:off x="3679459" y="4418205"/>
                <a:ext cx="115352" cy="115352"/>
              </a:xfrm>
              <a:custGeom>
                <a:avLst/>
                <a:gdLst>
                  <a:gd name="T0" fmla="*/ 85 w 171"/>
                  <a:gd name="T1" fmla="*/ 171 h 171"/>
                  <a:gd name="T2" fmla="*/ 171 w 171"/>
                  <a:gd name="T3" fmla="*/ 85 h 171"/>
                  <a:gd name="T4" fmla="*/ 85 w 171"/>
                  <a:gd name="T5" fmla="*/ 0 h 171"/>
                  <a:gd name="T6" fmla="*/ 0 w 171"/>
                  <a:gd name="T7" fmla="*/ 85 h 171"/>
                  <a:gd name="T8" fmla="*/ 85 w 171"/>
                  <a:gd name="T9" fmla="*/ 171 h 171"/>
                  <a:gd name="T10" fmla="*/ 85 w 171"/>
                  <a:gd name="T11" fmla="*/ 20 h 171"/>
                  <a:gd name="T12" fmla="*/ 150 w 171"/>
                  <a:gd name="T13" fmla="*/ 85 h 171"/>
                  <a:gd name="T14" fmla="*/ 85 w 171"/>
                  <a:gd name="T15" fmla="*/ 151 h 171"/>
                  <a:gd name="T16" fmla="*/ 21 w 171"/>
                  <a:gd name="T17" fmla="*/ 85 h 171"/>
                  <a:gd name="T18" fmla="*/ 85 w 171"/>
                  <a:gd name="T19" fmla="*/ 2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71">
                    <a:moveTo>
                      <a:pt x="85" y="171"/>
                    </a:moveTo>
                    <a:cubicBezTo>
                      <a:pt x="132" y="171"/>
                      <a:pt x="171" y="133"/>
                      <a:pt x="171" y="85"/>
                    </a:cubicBezTo>
                    <a:cubicBezTo>
                      <a:pt x="171" y="38"/>
                      <a:pt x="132" y="0"/>
                      <a:pt x="85" y="0"/>
                    </a:cubicBezTo>
                    <a:cubicBezTo>
                      <a:pt x="38" y="0"/>
                      <a:pt x="0" y="38"/>
                      <a:pt x="0" y="85"/>
                    </a:cubicBezTo>
                    <a:cubicBezTo>
                      <a:pt x="0" y="133"/>
                      <a:pt x="38" y="171"/>
                      <a:pt x="85" y="171"/>
                    </a:cubicBezTo>
                    <a:close/>
                    <a:moveTo>
                      <a:pt x="85" y="20"/>
                    </a:moveTo>
                    <a:cubicBezTo>
                      <a:pt x="121" y="20"/>
                      <a:pt x="150" y="49"/>
                      <a:pt x="150" y="85"/>
                    </a:cubicBezTo>
                    <a:cubicBezTo>
                      <a:pt x="150" y="121"/>
                      <a:pt x="121" y="151"/>
                      <a:pt x="85" y="151"/>
                    </a:cubicBezTo>
                    <a:cubicBezTo>
                      <a:pt x="50" y="151"/>
                      <a:pt x="21" y="121"/>
                      <a:pt x="21" y="85"/>
                    </a:cubicBezTo>
                    <a:cubicBezTo>
                      <a:pt x="21" y="49"/>
                      <a:pt x="50" y="20"/>
                      <a:pt x="85" y="2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127" name="Freeform 467"/>
              <p:cNvSpPr/>
              <p:nvPr/>
            </p:nvSpPr>
            <p:spPr bwMode="auto">
              <a:xfrm>
                <a:off x="3711153" y="4447043"/>
                <a:ext cx="41116" cy="58247"/>
              </a:xfrm>
              <a:custGeom>
                <a:avLst/>
                <a:gdLst>
                  <a:gd name="T0" fmla="*/ 50 w 61"/>
                  <a:gd name="T1" fmla="*/ 86 h 86"/>
                  <a:gd name="T2" fmla="*/ 59 w 61"/>
                  <a:gd name="T3" fmla="*/ 85 h 86"/>
                  <a:gd name="T4" fmla="*/ 61 w 61"/>
                  <a:gd name="T5" fmla="*/ 85 h 86"/>
                  <a:gd name="T6" fmla="*/ 61 w 61"/>
                  <a:gd name="T7" fmla="*/ 68 h 86"/>
                  <a:gd name="T8" fmla="*/ 57 w 61"/>
                  <a:gd name="T9" fmla="*/ 69 h 86"/>
                  <a:gd name="T10" fmla="*/ 50 w 61"/>
                  <a:gd name="T11" fmla="*/ 70 h 86"/>
                  <a:gd name="T12" fmla="*/ 26 w 61"/>
                  <a:gd name="T13" fmla="*/ 56 h 86"/>
                  <a:gd name="T14" fmla="*/ 37 w 61"/>
                  <a:gd name="T15" fmla="*/ 56 h 86"/>
                  <a:gd name="T16" fmla="*/ 37 w 61"/>
                  <a:gd name="T17" fmla="*/ 46 h 86"/>
                  <a:gd name="T18" fmla="*/ 23 w 61"/>
                  <a:gd name="T19" fmla="*/ 46 h 86"/>
                  <a:gd name="T20" fmla="*/ 23 w 61"/>
                  <a:gd name="T21" fmla="*/ 43 h 86"/>
                  <a:gd name="T22" fmla="*/ 23 w 61"/>
                  <a:gd name="T23" fmla="*/ 42 h 86"/>
                  <a:gd name="T24" fmla="*/ 37 w 61"/>
                  <a:gd name="T25" fmla="*/ 42 h 86"/>
                  <a:gd name="T26" fmla="*/ 37 w 61"/>
                  <a:gd name="T27" fmla="*/ 33 h 86"/>
                  <a:gd name="T28" fmla="*/ 25 w 61"/>
                  <a:gd name="T29" fmla="*/ 33 h 86"/>
                  <a:gd name="T30" fmla="*/ 50 w 61"/>
                  <a:gd name="T31" fmla="*/ 16 h 86"/>
                  <a:gd name="T32" fmla="*/ 57 w 61"/>
                  <a:gd name="T33" fmla="*/ 17 h 86"/>
                  <a:gd name="T34" fmla="*/ 61 w 61"/>
                  <a:gd name="T35" fmla="*/ 18 h 86"/>
                  <a:gd name="T36" fmla="*/ 61 w 61"/>
                  <a:gd name="T37" fmla="*/ 1 h 86"/>
                  <a:gd name="T38" fmla="*/ 59 w 61"/>
                  <a:gd name="T39" fmla="*/ 1 h 86"/>
                  <a:gd name="T40" fmla="*/ 50 w 61"/>
                  <a:gd name="T41" fmla="*/ 0 h 86"/>
                  <a:gd name="T42" fmla="*/ 8 w 61"/>
                  <a:gd name="T43" fmla="*/ 33 h 86"/>
                  <a:gd name="T44" fmla="*/ 0 w 61"/>
                  <a:gd name="T45" fmla="*/ 33 h 86"/>
                  <a:gd name="T46" fmla="*/ 0 w 61"/>
                  <a:gd name="T47" fmla="*/ 42 h 86"/>
                  <a:gd name="T48" fmla="*/ 6 w 61"/>
                  <a:gd name="T49" fmla="*/ 42 h 86"/>
                  <a:gd name="T50" fmla="*/ 6 w 61"/>
                  <a:gd name="T51" fmla="*/ 43 h 86"/>
                  <a:gd name="T52" fmla="*/ 6 w 61"/>
                  <a:gd name="T53" fmla="*/ 46 h 86"/>
                  <a:gd name="T54" fmla="*/ 0 w 61"/>
                  <a:gd name="T55" fmla="*/ 46 h 86"/>
                  <a:gd name="T56" fmla="*/ 0 w 61"/>
                  <a:gd name="T57" fmla="*/ 56 h 86"/>
                  <a:gd name="T58" fmla="*/ 8 w 61"/>
                  <a:gd name="T59" fmla="*/ 56 h 86"/>
                  <a:gd name="T60" fmla="*/ 50 w 61"/>
                  <a:gd name="T6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86">
                    <a:moveTo>
                      <a:pt x="50" y="86"/>
                    </a:moveTo>
                    <a:cubicBezTo>
                      <a:pt x="53" y="86"/>
                      <a:pt x="56" y="86"/>
                      <a:pt x="59" y="85"/>
                    </a:cubicBezTo>
                    <a:cubicBezTo>
                      <a:pt x="61" y="85"/>
                      <a:pt x="61" y="85"/>
                      <a:pt x="61" y="85"/>
                    </a:cubicBezTo>
                    <a:cubicBezTo>
                      <a:pt x="61" y="68"/>
                      <a:pt x="61" y="68"/>
                      <a:pt x="61" y="68"/>
                    </a:cubicBezTo>
                    <a:cubicBezTo>
                      <a:pt x="57" y="69"/>
                      <a:pt x="57" y="69"/>
                      <a:pt x="57" y="69"/>
                    </a:cubicBezTo>
                    <a:cubicBezTo>
                      <a:pt x="55" y="69"/>
                      <a:pt x="52" y="70"/>
                      <a:pt x="50" y="70"/>
                    </a:cubicBezTo>
                    <a:cubicBezTo>
                      <a:pt x="40" y="70"/>
                      <a:pt x="31" y="64"/>
                      <a:pt x="26" y="56"/>
                    </a:cubicBezTo>
                    <a:cubicBezTo>
                      <a:pt x="37" y="56"/>
                      <a:pt x="37" y="56"/>
                      <a:pt x="37" y="56"/>
                    </a:cubicBezTo>
                    <a:cubicBezTo>
                      <a:pt x="37" y="46"/>
                      <a:pt x="37" y="46"/>
                      <a:pt x="37" y="46"/>
                    </a:cubicBezTo>
                    <a:cubicBezTo>
                      <a:pt x="23" y="46"/>
                      <a:pt x="23" y="46"/>
                      <a:pt x="23" y="46"/>
                    </a:cubicBezTo>
                    <a:cubicBezTo>
                      <a:pt x="23" y="45"/>
                      <a:pt x="23" y="44"/>
                      <a:pt x="23" y="43"/>
                    </a:cubicBezTo>
                    <a:cubicBezTo>
                      <a:pt x="23" y="42"/>
                      <a:pt x="23" y="42"/>
                      <a:pt x="23" y="42"/>
                    </a:cubicBezTo>
                    <a:cubicBezTo>
                      <a:pt x="37" y="42"/>
                      <a:pt x="37" y="42"/>
                      <a:pt x="37" y="42"/>
                    </a:cubicBezTo>
                    <a:cubicBezTo>
                      <a:pt x="37" y="33"/>
                      <a:pt x="37" y="33"/>
                      <a:pt x="37" y="33"/>
                    </a:cubicBezTo>
                    <a:cubicBezTo>
                      <a:pt x="25" y="33"/>
                      <a:pt x="25" y="33"/>
                      <a:pt x="25" y="33"/>
                    </a:cubicBezTo>
                    <a:cubicBezTo>
                      <a:pt x="29" y="23"/>
                      <a:pt x="39" y="16"/>
                      <a:pt x="50" y="16"/>
                    </a:cubicBezTo>
                    <a:cubicBezTo>
                      <a:pt x="52" y="16"/>
                      <a:pt x="55" y="16"/>
                      <a:pt x="57" y="17"/>
                    </a:cubicBezTo>
                    <a:cubicBezTo>
                      <a:pt x="61" y="18"/>
                      <a:pt x="61" y="18"/>
                      <a:pt x="61" y="18"/>
                    </a:cubicBezTo>
                    <a:cubicBezTo>
                      <a:pt x="61" y="1"/>
                      <a:pt x="61" y="1"/>
                      <a:pt x="61" y="1"/>
                    </a:cubicBezTo>
                    <a:cubicBezTo>
                      <a:pt x="59" y="1"/>
                      <a:pt x="59" y="1"/>
                      <a:pt x="59" y="1"/>
                    </a:cubicBezTo>
                    <a:cubicBezTo>
                      <a:pt x="56" y="0"/>
                      <a:pt x="53" y="0"/>
                      <a:pt x="50" y="0"/>
                    </a:cubicBezTo>
                    <a:cubicBezTo>
                      <a:pt x="29" y="0"/>
                      <a:pt x="12" y="14"/>
                      <a:pt x="8" y="33"/>
                    </a:cubicBezTo>
                    <a:cubicBezTo>
                      <a:pt x="0" y="33"/>
                      <a:pt x="0" y="33"/>
                      <a:pt x="0" y="33"/>
                    </a:cubicBezTo>
                    <a:cubicBezTo>
                      <a:pt x="0" y="42"/>
                      <a:pt x="0" y="42"/>
                      <a:pt x="0" y="42"/>
                    </a:cubicBezTo>
                    <a:cubicBezTo>
                      <a:pt x="6" y="42"/>
                      <a:pt x="6" y="42"/>
                      <a:pt x="6" y="42"/>
                    </a:cubicBezTo>
                    <a:cubicBezTo>
                      <a:pt x="6" y="43"/>
                      <a:pt x="6" y="43"/>
                      <a:pt x="6" y="43"/>
                    </a:cubicBezTo>
                    <a:cubicBezTo>
                      <a:pt x="6" y="44"/>
                      <a:pt x="6" y="45"/>
                      <a:pt x="6" y="46"/>
                    </a:cubicBezTo>
                    <a:cubicBezTo>
                      <a:pt x="0" y="46"/>
                      <a:pt x="0" y="46"/>
                      <a:pt x="0" y="46"/>
                    </a:cubicBezTo>
                    <a:cubicBezTo>
                      <a:pt x="0" y="56"/>
                      <a:pt x="0" y="56"/>
                      <a:pt x="0" y="56"/>
                    </a:cubicBezTo>
                    <a:cubicBezTo>
                      <a:pt x="8" y="56"/>
                      <a:pt x="8" y="56"/>
                      <a:pt x="8" y="56"/>
                    </a:cubicBezTo>
                    <a:cubicBezTo>
                      <a:pt x="14" y="73"/>
                      <a:pt x="30" y="86"/>
                      <a:pt x="50" y="8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32" name="组合 131"/>
          <p:cNvGrpSpPr/>
          <p:nvPr/>
        </p:nvGrpSpPr>
        <p:grpSpPr>
          <a:xfrm>
            <a:off x="961784" y="1558631"/>
            <a:ext cx="2406357" cy="1112513"/>
            <a:chOff x="986174" y="1726438"/>
            <a:chExt cx="2406357" cy="1112513"/>
          </a:xfrm>
        </p:grpSpPr>
        <p:sp>
          <p:nvSpPr>
            <p:cNvPr id="133" name="文本框 142"/>
            <p:cNvSpPr txBox="1"/>
            <p:nvPr/>
          </p:nvSpPr>
          <p:spPr bwMode="auto">
            <a:xfrm flipH="1">
              <a:off x="986174" y="2075046"/>
              <a:ext cx="2406357" cy="763905"/>
            </a:xfrm>
            <a:prstGeom prst="rect">
              <a:avLst/>
            </a:prstGeom>
            <a:noFill/>
          </p:spPr>
          <p:txBody>
            <a:bodyPr wrap="square">
              <a:spAutoFit/>
            </a:bodyPr>
            <a:lstStyle/>
            <a:p>
              <a:pPr algn="r">
                <a:lnSpc>
                  <a:spcPct val="110000"/>
                </a:lnSpc>
                <a:defRPr/>
              </a:pPr>
              <a:r>
                <a:rPr lang="zh-CN" altLang="en-US" sz="1335" dirty="0" smtClean="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134" name="文本框 143"/>
            <p:cNvSpPr txBox="1"/>
            <p:nvPr/>
          </p:nvSpPr>
          <p:spPr bwMode="auto">
            <a:xfrm flipH="1">
              <a:off x="1469734" y="1726438"/>
              <a:ext cx="1922797" cy="417830"/>
            </a:xfrm>
            <a:prstGeom prst="rect">
              <a:avLst/>
            </a:prstGeom>
            <a:noFill/>
          </p:spPr>
          <p:txBody>
            <a:bodyPr>
              <a:spAutoFit/>
            </a:bodyPr>
            <a:lstStyle/>
            <a:p>
              <a:pPr algn="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35" name="组合 134"/>
          <p:cNvGrpSpPr/>
          <p:nvPr/>
        </p:nvGrpSpPr>
        <p:grpSpPr>
          <a:xfrm>
            <a:off x="961784" y="3412939"/>
            <a:ext cx="2406357" cy="1112512"/>
            <a:chOff x="986174" y="1726438"/>
            <a:chExt cx="2406357" cy="1112514"/>
          </a:xfrm>
        </p:grpSpPr>
        <p:sp>
          <p:nvSpPr>
            <p:cNvPr id="136" name="文本框 146"/>
            <p:cNvSpPr txBox="1"/>
            <p:nvPr/>
          </p:nvSpPr>
          <p:spPr bwMode="auto">
            <a:xfrm flipH="1">
              <a:off x="986174" y="2075046"/>
              <a:ext cx="2406357" cy="763906"/>
            </a:xfrm>
            <a:prstGeom prst="rect">
              <a:avLst/>
            </a:prstGeom>
            <a:noFill/>
          </p:spPr>
          <p:txBody>
            <a:bodyPr wrap="square">
              <a:spAutoFit/>
            </a:bodyPr>
            <a:lstStyle/>
            <a:p>
              <a:pPr algn="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37" name="文本框 147"/>
            <p:cNvSpPr txBox="1"/>
            <p:nvPr/>
          </p:nvSpPr>
          <p:spPr bwMode="auto">
            <a:xfrm flipH="1">
              <a:off x="1469734" y="1726438"/>
              <a:ext cx="1922797" cy="417831"/>
            </a:xfrm>
            <a:prstGeom prst="rect">
              <a:avLst/>
            </a:prstGeom>
            <a:noFill/>
          </p:spPr>
          <p:txBody>
            <a:bodyPr>
              <a:spAutoFit/>
            </a:bodyPr>
            <a:lstStyle/>
            <a:p>
              <a:pPr algn="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38" name="组合 137"/>
          <p:cNvGrpSpPr/>
          <p:nvPr/>
        </p:nvGrpSpPr>
        <p:grpSpPr>
          <a:xfrm>
            <a:off x="961784" y="5317723"/>
            <a:ext cx="2406357" cy="1112512"/>
            <a:chOff x="986174" y="1726438"/>
            <a:chExt cx="2406357" cy="1112514"/>
          </a:xfrm>
        </p:grpSpPr>
        <p:sp>
          <p:nvSpPr>
            <p:cNvPr id="139" name="文本框 149"/>
            <p:cNvSpPr txBox="1"/>
            <p:nvPr/>
          </p:nvSpPr>
          <p:spPr bwMode="auto">
            <a:xfrm flipH="1">
              <a:off x="986174" y="2075046"/>
              <a:ext cx="2406357" cy="763906"/>
            </a:xfrm>
            <a:prstGeom prst="rect">
              <a:avLst/>
            </a:prstGeom>
            <a:noFill/>
          </p:spPr>
          <p:txBody>
            <a:bodyPr wrap="square">
              <a:spAutoFit/>
            </a:bodyPr>
            <a:lstStyle/>
            <a:p>
              <a:pPr algn="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40" name="文本框 150"/>
            <p:cNvSpPr txBox="1"/>
            <p:nvPr/>
          </p:nvSpPr>
          <p:spPr bwMode="auto">
            <a:xfrm flipH="1">
              <a:off x="1469734" y="1726438"/>
              <a:ext cx="1922797" cy="417831"/>
            </a:xfrm>
            <a:prstGeom prst="rect">
              <a:avLst/>
            </a:prstGeom>
            <a:noFill/>
          </p:spPr>
          <p:txBody>
            <a:bodyPr>
              <a:spAutoFit/>
            </a:bodyPr>
            <a:lstStyle/>
            <a:p>
              <a:pPr algn="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41" name="组合 140"/>
          <p:cNvGrpSpPr/>
          <p:nvPr/>
        </p:nvGrpSpPr>
        <p:grpSpPr>
          <a:xfrm>
            <a:off x="8825060" y="1558628"/>
            <a:ext cx="2406357" cy="1112512"/>
            <a:chOff x="8824460" y="1140028"/>
            <a:chExt cx="2406357" cy="1112514"/>
          </a:xfrm>
        </p:grpSpPr>
        <p:sp>
          <p:nvSpPr>
            <p:cNvPr id="142" name="文本框 152"/>
            <p:cNvSpPr txBox="1"/>
            <p:nvPr/>
          </p:nvSpPr>
          <p:spPr bwMode="auto">
            <a:xfrm flipH="1">
              <a:off x="8824460" y="1488636"/>
              <a:ext cx="2406357" cy="763906"/>
            </a:xfrm>
            <a:prstGeom prst="rect">
              <a:avLst/>
            </a:prstGeom>
            <a:noFill/>
          </p:spPr>
          <p:txBody>
            <a:bodyPr wrap="square">
              <a:spAutoFit/>
            </a:bodyPr>
            <a:lstStyle/>
            <a:p>
              <a:pP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43" name="文本框 153"/>
            <p:cNvSpPr txBox="1"/>
            <p:nvPr/>
          </p:nvSpPr>
          <p:spPr bwMode="auto">
            <a:xfrm flipH="1">
              <a:off x="8824460" y="1140028"/>
              <a:ext cx="1922797" cy="417831"/>
            </a:xfrm>
            <a:prstGeom prst="rect">
              <a:avLst/>
            </a:prstGeom>
            <a:noFill/>
          </p:spPr>
          <p:txBody>
            <a:bodyPr>
              <a:spAutoFit/>
            </a:bodyPr>
            <a:lstStyle/>
            <a:p>
              <a:pP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44" name="组合 143"/>
          <p:cNvGrpSpPr/>
          <p:nvPr/>
        </p:nvGrpSpPr>
        <p:grpSpPr>
          <a:xfrm>
            <a:off x="8825060" y="3412941"/>
            <a:ext cx="2275011" cy="1112513"/>
            <a:chOff x="6618345" y="2388256"/>
            <a:chExt cx="1706258" cy="834385"/>
          </a:xfrm>
        </p:grpSpPr>
        <p:sp>
          <p:nvSpPr>
            <p:cNvPr id="145" name="文本框 155"/>
            <p:cNvSpPr txBox="1"/>
            <p:nvPr/>
          </p:nvSpPr>
          <p:spPr bwMode="auto">
            <a:xfrm flipH="1">
              <a:off x="6618345" y="2649712"/>
              <a:ext cx="1706258" cy="572929"/>
            </a:xfrm>
            <a:prstGeom prst="rect">
              <a:avLst/>
            </a:prstGeom>
            <a:noFill/>
          </p:spPr>
          <p:txBody>
            <a:bodyPr wrap="square" lIns="91440" tIns="45720" rIns="91440" bIns="45720">
              <a:spAutoFit/>
            </a:bodyPr>
            <a:lstStyle/>
            <a:p>
              <a:pP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46" name="文本框 156"/>
            <p:cNvSpPr txBox="1"/>
            <p:nvPr/>
          </p:nvSpPr>
          <p:spPr bwMode="auto">
            <a:xfrm flipH="1">
              <a:off x="6618345" y="2388256"/>
              <a:ext cx="1442098" cy="313373"/>
            </a:xfrm>
            <a:prstGeom prst="rect">
              <a:avLst/>
            </a:prstGeom>
            <a:noFill/>
          </p:spPr>
          <p:txBody>
            <a:bodyPr lIns="91440" tIns="45720" rIns="91440" bIns="45720">
              <a:spAutoFit/>
            </a:bodyPr>
            <a:lstStyle/>
            <a:p>
              <a:pP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grpSp>
        <p:nvGrpSpPr>
          <p:cNvPr id="147" name="组合 146"/>
          <p:cNvGrpSpPr/>
          <p:nvPr/>
        </p:nvGrpSpPr>
        <p:grpSpPr>
          <a:xfrm>
            <a:off x="8825060" y="5317725"/>
            <a:ext cx="2275011" cy="1112513"/>
            <a:chOff x="6618345" y="3816844"/>
            <a:chExt cx="1706258" cy="834385"/>
          </a:xfrm>
        </p:grpSpPr>
        <p:sp>
          <p:nvSpPr>
            <p:cNvPr id="148" name="文本框 158"/>
            <p:cNvSpPr txBox="1"/>
            <p:nvPr/>
          </p:nvSpPr>
          <p:spPr bwMode="auto">
            <a:xfrm flipH="1">
              <a:off x="6618345" y="4078300"/>
              <a:ext cx="1706258" cy="572929"/>
            </a:xfrm>
            <a:prstGeom prst="rect">
              <a:avLst/>
            </a:prstGeom>
            <a:noFill/>
          </p:spPr>
          <p:txBody>
            <a:bodyPr wrap="square" lIns="91440" tIns="45720" rIns="91440" bIns="45720">
              <a:spAutoFit/>
            </a:bodyPr>
            <a:lstStyle/>
            <a:p>
              <a:pPr>
                <a:lnSpc>
                  <a:spcPct val="110000"/>
                </a:lnSpc>
                <a:defRPr/>
              </a:pPr>
              <a:r>
                <a:rPr lang="zh-CN" altLang="en-US" sz="1335" dirty="0">
                  <a:solidFill>
                    <a:schemeClr val="tx1">
                      <a:lumMod val="75000"/>
                      <a:lumOff val="25000"/>
                    </a:schemeClr>
                  </a:solidFill>
                  <a:latin typeface="微软雅黑" panose="020B0503020204020204" charset="-122"/>
                  <a:ea typeface="微软雅黑" panose="020B0503020204020204" charset="-122"/>
                </a:rPr>
                <a:t>单击此处添加文本内容单击此处添加文本内容单击此处添加文本内容</a:t>
              </a:r>
            </a:p>
          </p:txBody>
        </p:sp>
        <p:sp>
          <p:nvSpPr>
            <p:cNvPr id="149" name="文本框 159"/>
            <p:cNvSpPr txBox="1"/>
            <p:nvPr/>
          </p:nvSpPr>
          <p:spPr bwMode="auto">
            <a:xfrm flipH="1">
              <a:off x="6618345" y="3816844"/>
              <a:ext cx="1442098" cy="313373"/>
            </a:xfrm>
            <a:prstGeom prst="rect">
              <a:avLst/>
            </a:prstGeom>
            <a:noFill/>
          </p:spPr>
          <p:txBody>
            <a:bodyPr lIns="91440" tIns="45720" rIns="91440" bIns="45720">
              <a:spAutoFit/>
            </a:bodyPr>
            <a:lstStyle/>
            <a:p>
              <a:pPr>
                <a:defRPr/>
              </a:pPr>
              <a:r>
                <a:rPr lang="zh-CN" altLang="en-US" sz="2000" dirty="0">
                  <a:solidFill>
                    <a:schemeClr val="tx1">
                      <a:lumMod val="75000"/>
                      <a:lumOff val="25000"/>
                    </a:schemeClr>
                  </a:solidFill>
                  <a:latin typeface="微软雅黑" panose="020B0503020204020204" charset="-122"/>
                  <a:ea typeface="微软雅黑" panose="020B0503020204020204" charset="-122"/>
                </a:rPr>
                <a:t>在此添加标题</a:t>
              </a:r>
            </a:p>
          </p:txBody>
        </p:sp>
      </p:grpSp>
      <p:cxnSp>
        <p:nvCxnSpPr>
          <p:cNvPr id="151" name="直接连接符 150"/>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par>
                                <p:cTn id="20" presetID="22" presetClass="entr" presetSubtype="8"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par>
                          <p:cTn id="23" fill="hold">
                            <p:stCondLst>
                              <p:cond delay="1500"/>
                            </p:stCondLst>
                            <p:childTnLst>
                              <p:par>
                                <p:cTn id="24" presetID="12" presetClass="entr" presetSubtype="4"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p:tgtEl>
                                          <p:spTgt spid="26"/>
                                        </p:tgtEl>
                                        <p:attrNameLst>
                                          <p:attrName>ppt_y</p:attrName>
                                        </p:attrNameLst>
                                      </p:cBhvr>
                                      <p:tavLst>
                                        <p:tav tm="0">
                                          <p:val>
                                            <p:strVal val="#ppt_y+#ppt_h*1.125000"/>
                                          </p:val>
                                        </p:tav>
                                        <p:tav tm="100000">
                                          <p:val>
                                            <p:strVal val="#ppt_y"/>
                                          </p:val>
                                        </p:tav>
                                      </p:tavLst>
                                    </p:anim>
                                    <p:animEffect transition="in" filter="wipe(up)">
                                      <p:cBhvr>
                                        <p:cTn id="27" dur="500"/>
                                        <p:tgtEl>
                                          <p:spTgt spid="26"/>
                                        </p:tgtEl>
                                      </p:cBhvr>
                                    </p:animEffect>
                                  </p:childTnLst>
                                </p:cTn>
                              </p:par>
                              <p:par>
                                <p:cTn id="28" presetID="12" presetClass="entr" presetSubtype="4"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p:tgtEl>
                                          <p:spTgt spid="56"/>
                                        </p:tgtEl>
                                        <p:attrNameLst>
                                          <p:attrName>ppt_y</p:attrName>
                                        </p:attrNameLst>
                                      </p:cBhvr>
                                      <p:tavLst>
                                        <p:tav tm="0">
                                          <p:val>
                                            <p:strVal val="#ppt_y+#ppt_h*1.125000"/>
                                          </p:val>
                                        </p:tav>
                                        <p:tav tm="100000">
                                          <p:val>
                                            <p:strVal val="#ppt_y"/>
                                          </p:val>
                                        </p:tav>
                                      </p:tavLst>
                                    </p:anim>
                                    <p:animEffect transition="in" filter="wipe(up)">
                                      <p:cBhvr>
                                        <p:cTn id="31" dur="500"/>
                                        <p:tgtEl>
                                          <p:spTgt spid="56"/>
                                        </p:tgtEl>
                                      </p:cBhvr>
                                    </p:animEffect>
                                  </p:childTnLst>
                                </p:cTn>
                              </p:par>
                              <p:par>
                                <p:cTn id="32" presetID="12" presetClass="entr" presetSubtype="4" fill="hold" nodeType="withEffect">
                                  <p:stCondLst>
                                    <p:cond delay="0"/>
                                  </p:stCondLst>
                                  <p:childTnLst>
                                    <p:set>
                                      <p:cBhvr>
                                        <p:cTn id="33" dur="1" fill="hold">
                                          <p:stCondLst>
                                            <p:cond delay="0"/>
                                          </p:stCondLst>
                                        </p:cTn>
                                        <p:tgtEl>
                                          <p:spTgt spid="85"/>
                                        </p:tgtEl>
                                        <p:attrNameLst>
                                          <p:attrName>style.visibility</p:attrName>
                                        </p:attrNameLst>
                                      </p:cBhvr>
                                      <p:to>
                                        <p:strVal val="visible"/>
                                      </p:to>
                                    </p:set>
                                    <p:anim calcmode="lin" valueType="num">
                                      <p:cBhvr additive="base">
                                        <p:cTn id="34" dur="500"/>
                                        <p:tgtEl>
                                          <p:spTgt spid="85"/>
                                        </p:tgtEl>
                                        <p:attrNameLst>
                                          <p:attrName>ppt_y</p:attrName>
                                        </p:attrNameLst>
                                      </p:cBhvr>
                                      <p:tavLst>
                                        <p:tav tm="0">
                                          <p:val>
                                            <p:strVal val="#ppt_y+#ppt_h*1.125000"/>
                                          </p:val>
                                        </p:tav>
                                        <p:tav tm="100000">
                                          <p:val>
                                            <p:strVal val="#ppt_y"/>
                                          </p:val>
                                        </p:tav>
                                      </p:tavLst>
                                    </p:anim>
                                    <p:animEffect transition="in" filter="wipe(up)">
                                      <p:cBhvr>
                                        <p:cTn id="35" dur="500"/>
                                        <p:tgtEl>
                                          <p:spTgt spid="85"/>
                                        </p:tgtEl>
                                      </p:cBhvr>
                                    </p:animEffect>
                                  </p:childTnLst>
                                </p:cTn>
                              </p:par>
                              <p:par>
                                <p:cTn id="36" presetID="12" presetClass="entr" presetSubtype="8"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p:tgtEl>
                                          <p:spTgt spid="39"/>
                                        </p:tgtEl>
                                        <p:attrNameLst>
                                          <p:attrName>ppt_x</p:attrName>
                                        </p:attrNameLst>
                                      </p:cBhvr>
                                      <p:tavLst>
                                        <p:tav tm="0">
                                          <p:val>
                                            <p:strVal val="#ppt_x-#ppt_w*1.125000"/>
                                          </p:val>
                                        </p:tav>
                                        <p:tav tm="100000">
                                          <p:val>
                                            <p:strVal val="#ppt_x"/>
                                          </p:val>
                                        </p:tav>
                                      </p:tavLst>
                                    </p:anim>
                                    <p:animEffect transition="in" filter="wipe(right)">
                                      <p:cBhvr>
                                        <p:cTn id="39" dur="500"/>
                                        <p:tgtEl>
                                          <p:spTgt spid="39"/>
                                        </p:tgtEl>
                                      </p:cBhvr>
                                    </p:animEffect>
                                  </p:childTnLst>
                                </p:cTn>
                              </p:par>
                              <p:par>
                                <p:cTn id="40" presetID="12" presetClass="entr" presetSubtype="8" fill="hold" nodeType="with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additive="base">
                                        <p:cTn id="42" dur="500"/>
                                        <p:tgtEl>
                                          <p:spTgt spid="73"/>
                                        </p:tgtEl>
                                        <p:attrNameLst>
                                          <p:attrName>ppt_x</p:attrName>
                                        </p:attrNameLst>
                                      </p:cBhvr>
                                      <p:tavLst>
                                        <p:tav tm="0">
                                          <p:val>
                                            <p:strVal val="#ppt_x-#ppt_w*1.125000"/>
                                          </p:val>
                                        </p:tav>
                                        <p:tav tm="100000">
                                          <p:val>
                                            <p:strVal val="#ppt_x"/>
                                          </p:val>
                                        </p:tav>
                                      </p:tavLst>
                                    </p:anim>
                                    <p:animEffect transition="in" filter="wipe(right)">
                                      <p:cBhvr>
                                        <p:cTn id="43" dur="500"/>
                                        <p:tgtEl>
                                          <p:spTgt spid="73"/>
                                        </p:tgtEl>
                                      </p:cBhvr>
                                    </p:animEffect>
                                  </p:childTnLst>
                                </p:cTn>
                              </p:par>
                              <p:par>
                                <p:cTn id="44" presetID="12" presetClass="entr" presetSubtype="8" fill="hold" nodeType="withEffect">
                                  <p:stCondLst>
                                    <p:cond delay="0"/>
                                  </p:stCondLst>
                                  <p:childTnLst>
                                    <p:set>
                                      <p:cBhvr>
                                        <p:cTn id="45" dur="1" fill="hold">
                                          <p:stCondLst>
                                            <p:cond delay="0"/>
                                          </p:stCondLst>
                                        </p:cTn>
                                        <p:tgtEl>
                                          <p:spTgt spid="96"/>
                                        </p:tgtEl>
                                        <p:attrNameLst>
                                          <p:attrName>style.visibility</p:attrName>
                                        </p:attrNameLst>
                                      </p:cBhvr>
                                      <p:to>
                                        <p:strVal val="visible"/>
                                      </p:to>
                                    </p:set>
                                    <p:anim calcmode="lin" valueType="num">
                                      <p:cBhvr additive="base">
                                        <p:cTn id="46" dur="500"/>
                                        <p:tgtEl>
                                          <p:spTgt spid="96"/>
                                        </p:tgtEl>
                                        <p:attrNameLst>
                                          <p:attrName>ppt_x</p:attrName>
                                        </p:attrNameLst>
                                      </p:cBhvr>
                                      <p:tavLst>
                                        <p:tav tm="0">
                                          <p:val>
                                            <p:strVal val="#ppt_x-#ppt_w*1.125000"/>
                                          </p:val>
                                        </p:tav>
                                        <p:tav tm="100000">
                                          <p:val>
                                            <p:strVal val="#ppt_x"/>
                                          </p:val>
                                        </p:tav>
                                      </p:tavLst>
                                    </p:anim>
                                    <p:animEffect transition="in" filter="wipe(right)">
                                      <p:cBhvr>
                                        <p:cTn id="47" dur="500"/>
                                        <p:tgtEl>
                                          <p:spTgt spid="96"/>
                                        </p:tgtEl>
                                      </p:cBhvr>
                                    </p:animEffect>
                                  </p:childTnLst>
                                </p:cTn>
                              </p:par>
                            </p:childTnLst>
                          </p:cTn>
                        </p:par>
                        <p:par>
                          <p:cTn id="48" fill="hold">
                            <p:stCondLst>
                              <p:cond delay="2000"/>
                            </p:stCondLst>
                            <p:childTnLst>
                              <p:par>
                                <p:cTn id="49" presetID="2" presetClass="entr" presetSubtype="4" fill="hold" nodeType="after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additive="base">
                                        <p:cTn id="51" dur="500" fill="hold"/>
                                        <p:tgtEl>
                                          <p:spTgt spid="132"/>
                                        </p:tgtEl>
                                        <p:attrNameLst>
                                          <p:attrName>ppt_x</p:attrName>
                                        </p:attrNameLst>
                                      </p:cBhvr>
                                      <p:tavLst>
                                        <p:tav tm="0">
                                          <p:val>
                                            <p:strVal val="#ppt_x"/>
                                          </p:val>
                                        </p:tav>
                                        <p:tav tm="100000">
                                          <p:val>
                                            <p:strVal val="#ppt_x"/>
                                          </p:val>
                                        </p:tav>
                                      </p:tavLst>
                                    </p:anim>
                                    <p:anim calcmode="lin" valueType="num">
                                      <p:cBhvr additive="base">
                                        <p:cTn id="52" dur="500" fill="hold"/>
                                        <p:tgtEl>
                                          <p:spTgt spid="13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41"/>
                                        </p:tgtEl>
                                        <p:attrNameLst>
                                          <p:attrName>style.visibility</p:attrName>
                                        </p:attrNameLst>
                                      </p:cBhvr>
                                      <p:to>
                                        <p:strVal val="visible"/>
                                      </p:to>
                                    </p:set>
                                    <p:anim calcmode="lin" valueType="num">
                                      <p:cBhvr additive="base">
                                        <p:cTn id="55" dur="500" fill="hold"/>
                                        <p:tgtEl>
                                          <p:spTgt spid="141"/>
                                        </p:tgtEl>
                                        <p:attrNameLst>
                                          <p:attrName>ppt_x</p:attrName>
                                        </p:attrNameLst>
                                      </p:cBhvr>
                                      <p:tavLst>
                                        <p:tav tm="0">
                                          <p:val>
                                            <p:strVal val="#ppt_x"/>
                                          </p:val>
                                        </p:tav>
                                        <p:tav tm="100000">
                                          <p:val>
                                            <p:strVal val="#ppt_x"/>
                                          </p:val>
                                        </p:tav>
                                      </p:tavLst>
                                    </p:anim>
                                    <p:anim calcmode="lin" valueType="num">
                                      <p:cBhvr additive="base">
                                        <p:cTn id="56" dur="500" fill="hold"/>
                                        <p:tgtEl>
                                          <p:spTgt spid="141"/>
                                        </p:tgtEl>
                                        <p:attrNameLst>
                                          <p:attrName>ppt_y</p:attrName>
                                        </p:attrNameLst>
                                      </p:cBhvr>
                                      <p:tavLst>
                                        <p:tav tm="0">
                                          <p:val>
                                            <p:strVal val="1+#ppt_h/2"/>
                                          </p:val>
                                        </p:tav>
                                        <p:tav tm="100000">
                                          <p:val>
                                            <p:strVal val="#ppt_y"/>
                                          </p:val>
                                        </p:tav>
                                      </p:tavLst>
                                    </p:anim>
                                  </p:childTnLst>
                                </p:cTn>
                              </p:par>
                            </p:childTnLst>
                          </p:cTn>
                        </p:par>
                        <p:par>
                          <p:cTn id="57" fill="hold">
                            <p:stCondLst>
                              <p:cond delay="2500"/>
                            </p:stCondLst>
                            <p:childTnLst>
                              <p:par>
                                <p:cTn id="58" presetID="2" presetClass="entr" presetSubtype="4"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additive="base">
                                        <p:cTn id="60" dur="500" fill="hold"/>
                                        <p:tgtEl>
                                          <p:spTgt spid="135"/>
                                        </p:tgtEl>
                                        <p:attrNameLst>
                                          <p:attrName>ppt_x</p:attrName>
                                        </p:attrNameLst>
                                      </p:cBhvr>
                                      <p:tavLst>
                                        <p:tav tm="0">
                                          <p:val>
                                            <p:strVal val="#ppt_x"/>
                                          </p:val>
                                        </p:tav>
                                        <p:tav tm="100000">
                                          <p:val>
                                            <p:strVal val="#ppt_x"/>
                                          </p:val>
                                        </p:tav>
                                      </p:tavLst>
                                    </p:anim>
                                    <p:anim calcmode="lin" valueType="num">
                                      <p:cBhvr additive="base">
                                        <p:cTn id="61" dur="500" fill="hold"/>
                                        <p:tgtEl>
                                          <p:spTgt spid="135"/>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144"/>
                                        </p:tgtEl>
                                        <p:attrNameLst>
                                          <p:attrName>style.visibility</p:attrName>
                                        </p:attrNameLst>
                                      </p:cBhvr>
                                      <p:to>
                                        <p:strVal val="visible"/>
                                      </p:to>
                                    </p:set>
                                    <p:anim calcmode="lin" valueType="num">
                                      <p:cBhvr additive="base">
                                        <p:cTn id="64" dur="500" fill="hold"/>
                                        <p:tgtEl>
                                          <p:spTgt spid="144"/>
                                        </p:tgtEl>
                                        <p:attrNameLst>
                                          <p:attrName>ppt_x</p:attrName>
                                        </p:attrNameLst>
                                      </p:cBhvr>
                                      <p:tavLst>
                                        <p:tav tm="0">
                                          <p:val>
                                            <p:strVal val="#ppt_x"/>
                                          </p:val>
                                        </p:tav>
                                        <p:tav tm="100000">
                                          <p:val>
                                            <p:strVal val="#ppt_x"/>
                                          </p:val>
                                        </p:tav>
                                      </p:tavLst>
                                    </p:anim>
                                    <p:anim calcmode="lin" valueType="num">
                                      <p:cBhvr additive="base">
                                        <p:cTn id="65" dur="500" fill="hold"/>
                                        <p:tgtEl>
                                          <p:spTgt spid="144"/>
                                        </p:tgtEl>
                                        <p:attrNameLst>
                                          <p:attrName>ppt_y</p:attrName>
                                        </p:attrNameLst>
                                      </p:cBhvr>
                                      <p:tavLst>
                                        <p:tav tm="0">
                                          <p:val>
                                            <p:strVal val="1+#ppt_h/2"/>
                                          </p:val>
                                        </p:tav>
                                        <p:tav tm="100000">
                                          <p:val>
                                            <p:strVal val="#ppt_y"/>
                                          </p:val>
                                        </p:tav>
                                      </p:tavLst>
                                    </p:anim>
                                  </p:childTnLst>
                                </p:cTn>
                              </p:par>
                            </p:childTnLst>
                          </p:cTn>
                        </p:par>
                        <p:par>
                          <p:cTn id="66" fill="hold">
                            <p:stCondLst>
                              <p:cond delay="3000"/>
                            </p:stCondLst>
                            <p:childTnLst>
                              <p:par>
                                <p:cTn id="67" presetID="2" presetClass="entr" presetSubtype="4"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 calcmode="lin" valueType="num">
                                      <p:cBhvr additive="base">
                                        <p:cTn id="69" dur="500" fill="hold"/>
                                        <p:tgtEl>
                                          <p:spTgt spid="138"/>
                                        </p:tgtEl>
                                        <p:attrNameLst>
                                          <p:attrName>ppt_x</p:attrName>
                                        </p:attrNameLst>
                                      </p:cBhvr>
                                      <p:tavLst>
                                        <p:tav tm="0">
                                          <p:val>
                                            <p:strVal val="#ppt_x"/>
                                          </p:val>
                                        </p:tav>
                                        <p:tav tm="100000">
                                          <p:val>
                                            <p:strVal val="#ppt_x"/>
                                          </p:val>
                                        </p:tav>
                                      </p:tavLst>
                                    </p:anim>
                                    <p:anim calcmode="lin" valueType="num">
                                      <p:cBhvr additive="base">
                                        <p:cTn id="70" dur="500" fill="hold"/>
                                        <p:tgtEl>
                                          <p:spTgt spid="138"/>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47"/>
                                        </p:tgtEl>
                                        <p:attrNameLst>
                                          <p:attrName>style.visibility</p:attrName>
                                        </p:attrNameLst>
                                      </p:cBhvr>
                                      <p:to>
                                        <p:strVal val="visible"/>
                                      </p:to>
                                    </p:set>
                                    <p:anim calcmode="lin" valueType="num">
                                      <p:cBhvr additive="base">
                                        <p:cTn id="73" dur="500" fill="hold"/>
                                        <p:tgtEl>
                                          <p:spTgt spid="147"/>
                                        </p:tgtEl>
                                        <p:attrNameLst>
                                          <p:attrName>ppt_x</p:attrName>
                                        </p:attrNameLst>
                                      </p:cBhvr>
                                      <p:tavLst>
                                        <p:tav tm="0">
                                          <p:val>
                                            <p:strVal val="#ppt_x"/>
                                          </p:val>
                                        </p:tav>
                                        <p:tav tm="100000">
                                          <p:val>
                                            <p:strVal val="#ppt_x"/>
                                          </p:val>
                                        </p:tav>
                                      </p:tavLst>
                                    </p:anim>
                                    <p:anim calcmode="lin" valueType="num">
                                      <p:cBhvr additive="base">
                                        <p:cTn id="74"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5"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1">
                    <a:lumMod val="65000"/>
                    <a:lumOff val="35000"/>
                  </a:schemeClr>
                </a:solidFill>
                <a:latin typeface="微软雅黑" panose="020B0503020204020204" charset="-122"/>
                <a:ea typeface="微软雅黑" panose="020B0503020204020204" charset="-122"/>
              </a:rPr>
              <a:t>单击此处添加标题</a:t>
            </a:r>
          </a:p>
        </p:txBody>
      </p:sp>
      <p:grpSp>
        <p:nvGrpSpPr>
          <p:cNvPr id="3" name="组合 12"/>
          <p:cNvGrpSpPr/>
          <p:nvPr/>
        </p:nvGrpSpPr>
        <p:grpSpPr bwMode="auto">
          <a:xfrm>
            <a:off x="8129890" y="2644081"/>
            <a:ext cx="2226733" cy="2146300"/>
            <a:chOff x="0" y="0"/>
            <a:chExt cx="1671177" cy="1609411"/>
          </a:xfrm>
        </p:grpSpPr>
        <p:sp>
          <p:nvSpPr>
            <p:cNvPr id="4"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4">
                    <a:lumMod val="75000"/>
                  </a:schemeClr>
                </a:gs>
                <a:gs pos="100000">
                  <a:schemeClr val="accent4"/>
                </a:gs>
              </a:gsLst>
              <a:lin ang="5400000" scaled="0"/>
            </a:gradFill>
            <a:ln w="25400">
              <a:gradFill>
                <a:gsLst>
                  <a:gs pos="0">
                    <a:schemeClr val="accent4"/>
                  </a:gs>
                  <a:gs pos="100000">
                    <a:schemeClr val="accent4">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1865"/>
            </a:p>
          </p:txBody>
        </p:sp>
        <p:sp>
          <p:nvSpPr>
            <p:cNvPr id="5" name="TextBox 14"/>
            <p:cNvSpPr txBox="1">
              <a:spLocks noChangeArrowheads="1"/>
            </p:cNvSpPr>
            <p:nvPr/>
          </p:nvSpPr>
          <p:spPr bwMode="auto">
            <a:xfrm>
              <a:off x="680641" y="543095"/>
              <a:ext cx="519463" cy="499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05</a:t>
              </a:r>
              <a:endParaRPr lang="zh-CN" altLang="en-US" sz="3735">
                <a:solidFill>
                  <a:srgbClr val="FFFFFF"/>
                </a:solidFill>
                <a:latin typeface="Impact" panose="020B0806030902050204" pitchFamily="34" charset="0"/>
              </a:endParaRPr>
            </a:p>
          </p:txBody>
        </p:sp>
      </p:grpSp>
      <p:grpSp>
        <p:nvGrpSpPr>
          <p:cNvPr id="6" name="组合 15"/>
          <p:cNvGrpSpPr/>
          <p:nvPr/>
        </p:nvGrpSpPr>
        <p:grpSpPr bwMode="auto">
          <a:xfrm>
            <a:off x="6404806" y="2644081"/>
            <a:ext cx="2364317" cy="2146300"/>
            <a:chOff x="0" y="0"/>
            <a:chExt cx="1773781" cy="1609411"/>
          </a:xfrm>
        </p:grpSpPr>
        <p:grpSp>
          <p:nvGrpSpPr>
            <p:cNvPr id="7" name="组合 16"/>
            <p:cNvGrpSpPr/>
            <p:nvPr/>
          </p:nvGrpSpPr>
          <p:grpSpPr bwMode="auto">
            <a:xfrm>
              <a:off x="0" y="0"/>
              <a:ext cx="1773781" cy="1609411"/>
              <a:chOff x="0" y="0"/>
              <a:chExt cx="1773781" cy="1609411"/>
            </a:xfrm>
          </p:grpSpPr>
          <p:sp>
            <p:nvSpPr>
              <p:cNvPr id="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endParaRPr lang="zh-CN" altLang="en-US" sz="1865"/>
              </a:p>
            </p:txBody>
          </p:sp>
          <p:sp>
            <p:nvSpPr>
              <p:cNvPr id="1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1865"/>
              </a:p>
            </p:txBody>
          </p:sp>
        </p:grpSp>
        <p:sp>
          <p:nvSpPr>
            <p:cNvPr id="8" name="TextBox 17"/>
            <p:cNvSpPr txBox="1">
              <a:spLocks noChangeArrowheads="1"/>
            </p:cNvSpPr>
            <p:nvPr/>
          </p:nvSpPr>
          <p:spPr bwMode="auto">
            <a:xfrm>
              <a:off x="681551" y="543095"/>
              <a:ext cx="506409" cy="499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04</a:t>
              </a:r>
              <a:endParaRPr lang="zh-CN" altLang="en-US" sz="3735">
                <a:solidFill>
                  <a:srgbClr val="FFFFFF"/>
                </a:solidFill>
                <a:latin typeface="Impact" panose="020B0806030902050204" pitchFamily="34" charset="0"/>
              </a:endParaRPr>
            </a:p>
          </p:txBody>
        </p:sp>
      </p:grpSp>
      <p:grpSp>
        <p:nvGrpSpPr>
          <p:cNvPr id="11" name="组合 20"/>
          <p:cNvGrpSpPr/>
          <p:nvPr/>
        </p:nvGrpSpPr>
        <p:grpSpPr bwMode="auto">
          <a:xfrm>
            <a:off x="4785556" y="2644081"/>
            <a:ext cx="2364316" cy="2146300"/>
            <a:chOff x="0" y="0"/>
            <a:chExt cx="1773781" cy="1609411"/>
          </a:xfrm>
          <a:effectLst>
            <a:outerShdw blurRad="228600" dist="228600" dir="5400000" algn="t" rotWithShape="0">
              <a:prstClr val="black">
                <a:alpha val="30000"/>
              </a:prstClr>
            </a:outerShdw>
          </a:effectLst>
        </p:grpSpPr>
        <p:grpSp>
          <p:nvGrpSpPr>
            <p:cNvPr id="12" name="组合 21"/>
            <p:cNvGrpSpPr/>
            <p:nvPr/>
          </p:nvGrpSpPr>
          <p:grpSpPr bwMode="auto">
            <a:xfrm>
              <a:off x="0" y="0"/>
              <a:ext cx="1773781" cy="1609411"/>
              <a:chOff x="0" y="0"/>
              <a:chExt cx="1773781" cy="1609411"/>
            </a:xfrm>
          </p:grpSpPr>
          <p:sp>
            <p:nvSpPr>
              <p:cNvPr id="1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w="9525">
                <a:noFill/>
                <a:round/>
              </a:ln>
            </p:spPr>
            <p:txBody>
              <a:bodyPr anchor="ctr"/>
              <a:lstStyle/>
              <a:p>
                <a:endParaRPr lang="zh-CN" altLang="en-US" sz="1865"/>
              </a:p>
            </p:txBody>
          </p:sp>
          <p:sp>
            <p:nvSpPr>
              <p:cNvPr id="1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round/>
              </a:ln>
            </p:spPr>
            <p:txBody>
              <a:bodyPr anchor="ctr"/>
              <a:lstStyle/>
              <a:p>
                <a:endParaRPr lang="zh-CN" altLang="en-US" sz="1865"/>
              </a:p>
            </p:txBody>
          </p:sp>
        </p:grpSp>
        <p:sp>
          <p:nvSpPr>
            <p:cNvPr id="13" name="TextBox 22"/>
            <p:cNvSpPr txBox="1">
              <a:spLocks noChangeArrowheads="1"/>
            </p:cNvSpPr>
            <p:nvPr/>
          </p:nvSpPr>
          <p:spPr bwMode="auto">
            <a:xfrm>
              <a:off x="681551" y="543095"/>
              <a:ext cx="517366" cy="49948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03</a:t>
              </a:r>
              <a:endParaRPr lang="zh-CN" altLang="en-US" sz="3735">
                <a:solidFill>
                  <a:srgbClr val="FFFFFF"/>
                </a:solidFill>
                <a:latin typeface="Impact" panose="020B0806030902050204" pitchFamily="34" charset="0"/>
              </a:endParaRPr>
            </a:p>
          </p:txBody>
        </p:sp>
      </p:grpSp>
      <p:grpSp>
        <p:nvGrpSpPr>
          <p:cNvPr id="16" name="组合 25"/>
          <p:cNvGrpSpPr/>
          <p:nvPr/>
        </p:nvGrpSpPr>
        <p:grpSpPr bwMode="auto">
          <a:xfrm>
            <a:off x="3166306" y="2644081"/>
            <a:ext cx="2364317" cy="2146300"/>
            <a:chOff x="0" y="0"/>
            <a:chExt cx="1773781" cy="1609411"/>
          </a:xfrm>
        </p:grpSpPr>
        <p:grpSp>
          <p:nvGrpSpPr>
            <p:cNvPr id="17" name="组合 26"/>
            <p:cNvGrpSpPr/>
            <p:nvPr/>
          </p:nvGrpSpPr>
          <p:grpSpPr bwMode="auto">
            <a:xfrm>
              <a:off x="0" y="0"/>
              <a:ext cx="1773781" cy="1609411"/>
              <a:chOff x="0" y="0"/>
              <a:chExt cx="1773781" cy="1609411"/>
            </a:xfrm>
          </p:grpSpPr>
          <p:sp>
            <p:nvSpPr>
              <p:cNvPr id="1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endParaRPr lang="zh-CN" altLang="en-US" sz="1865"/>
              </a:p>
            </p:txBody>
          </p:sp>
          <p:sp>
            <p:nvSpPr>
              <p:cNvPr id="2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1">
                      <a:lumMod val="75000"/>
                    </a:schemeClr>
                  </a:gs>
                  <a:gs pos="100000">
                    <a:schemeClr val="accent1"/>
                  </a:gs>
                </a:gsLst>
                <a:lin ang="5400000" scaled="0"/>
              </a:gradFill>
              <a:ln w="9525">
                <a:gradFill>
                  <a:gsLst>
                    <a:gs pos="0">
                      <a:schemeClr val="accent1"/>
                    </a:gs>
                    <a:gs pos="100000">
                      <a:schemeClr val="accent1">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1865"/>
              </a:p>
            </p:txBody>
          </p:sp>
        </p:grpSp>
        <p:sp>
          <p:nvSpPr>
            <p:cNvPr id="18" name="TextBox 27"/>
            <p:cNvSpPr txBox="1">
              <a:spLocks noChangeArrowheads="1"/>
            </p:cNvSpPr>
            <p:nvPr/>
          </p:nvSpPr>
          <p:spPr bwMode="auto">
            <a:xfrm>
              <a:off x="681551" y="543095"/>
              <a:ext cx="506885" cy="499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02</a:t>
              </a:r>
              <a:endParaRPr lang="zh-CN" altLang="en-US" sz="3735">
                <a:solidFill>
                  <a:srgbClr val="FFFFFF"/>
                </a:solidFill>
                <a:latin typeface="Impact" panose="020B0806030902050204" pitchFamily="34" charset="0"/>
              </a:endParaRPr>
            </a:p>
          </p:txBody>
        </p:sp>
      </p:grpSp>
      <p:grpSp>
        <p:nvGrpSpPr>
          <p:cNvPr id="21" name="组合 31"/>
          <p:cNvGrpSpPr/>
          <p:nvPr/>
        </p:nvGrpSpPr>
        <p:grpSpPr bwMode="auto">
          <a:xfrm>
            <a:off x="1547056" y="2644081"/>
            <a:ext cx="2366433" cy="2146300"/>
            <a:chOff x="0" y="0"/>
            <a:chExt cx="1773781" cy="1609411"/>
          </a:xfrm>
        </p:grpSpPr>
        <p:grpSp>
          <p:nvGrpSpPr>
            <p:cNvPr id="22" name="组合 32"/>
            <p:cNvGrpSpPr/>
            <p:nvPr/>
          </p:nvGrpSpPr>
          <p:grpSpPr bwMode="auto">
            <a:xfrm>
              <a:off x="0" y="0"/>
              <a:ext cx="1773781" cy="1609411"/>
              <a:chOff x="0" y="0"/>
              <a:chExt cx="1773781" cy="1609411"/>
            </a:xfrm>
          </p:grpSpPr>
          <p:sp>
            <p:nvSpPr>
              <p:cNvPr id="2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xmlns="" w="9525">
                    <a:solidFill>
                      <a:srgbClr val="000000"/>
                    </a:solidFill>
                    <a:round/>
                  </a14:hiddenLine>
                </a:ext>
              </a:extLst>
            </p:spPr>
            <p:txBody>
              <a:bodyPr anchor="ctr"/>
              <a:lstStyle/>
              <a:p>
                <a:endParaRPr lang="zh-CN" altLang="en-US" sz="1865"/>
              </a:p>
            </p:txBody>
          </p:sp>
          <p:sp>
            <p:nvSpPr>
              <p:cNvPr id="2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1865"/>
              </a:p>
            </p:txBody>
          </p:sp>
        </p:grpSp>
        <p:sp>
          <p:nvSpPr>
            <p:cNvPr id="23" name="TextBox 33"/>
            <p:cNvSpPr txBox="1">
              <a:spLocks noChangeArrowheads="1"/>
            </p:cNvSpPr>
            <p:nvPr/>
          </p:nvSpPr>
          <p:spPr bwMode="auto">
            <a:xfrm>
              <a:off x="681551" y="543095"/>
              <a:ext cx="463595" cy="499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01</a:t>
              </a:r>
              <a:endParaRPr lang="zh-CN" altLang="en-US" sz="3735">
                <a:solidFill>
                  <a:srgbClr val="FFFFFF"/>
                </a:solidFill>
                <a:latin typeface="Impact" panose="020B0806030902050204" pitchFamily="34" charset="0"/>
              </a:endParaRPr>
            </a:p>
          </p:txBody>
        </p:sp>
      </p:grpSp>
      <p:cxnSp>
        <p:nvCxnSpPr>
          <p:cNvPr id="26" name="直接连接符 36"/>
          <p:cNvCxnSpPr>
            <a:cxnSpLocks noChangeShapeType="1"/>
          </p:cNvCxnSpPr>
          <p:nvPr/>
        </p:nvCxnSpPr>
        <p:spPr bwMode="auto">
          <a:xfrm flipV="1">
            <a:off x="2027539" y="1685231"/>
            <a:ext cx="0" cy="1166284"/>
          </a:xfrm>
          <a:prstGeom prst="line">
            <a:avLst/>
          </a:prstGeom>
          <a:noFill/>
          <a:ln w="6350">
            <a:solidFill>
              <a:schemeClr val="accent3">
                <a:lumMod val="75000"/>
                <a:alpha val="98000"/>
              </a:scheme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27" name="矩形 1"/>
          <p:cNvSpPr>
            <a:spLocks noChangeArrowheads="1"/>
          </p:cNvSpPr>
          <p:nvPr/>
        </p:nvSpPr>
        <p:spPr bwMode="auto">
          <a:xfrm>
            <a:off x="2175706" y="1604797"/>
            <a:ext cx="2525184" cy="1125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cxnSp>
        <p:nvCxnSpPr>
          <p:cNvPr id="28" name="直接连接符 38"/>
          <p:cNvCxnSpPr>
            <a:cxnSpLocks noChangeShapeType="1"/>
          </p:cNvCxnSpPr>
          <p:nvPr/>
        </p:nvCxnSpPr>
        <p:spPr bwMode="auto">
          <a:xfrm flipV="1">
            <a:off x="3610806" y="4709948"/>
            <a:ext cx="0" cy="1166283"/>
          </a:xfrm>
          <a:prstGeom prst="line">
            <a:avLst/>
          </a:prstGeom>
          <a:noFill/>
          <a:ln w="6350">
            <a:solidFill>
              <a:schemeClr val="accent1">
                <a:lumMod val="75000"/>
                <a:alpha val="98000"/>
              </a:scheme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29" name="矩形 1"/>
          <p:cNvSpPr>
            <a:spLocks noChangeArrowheads="1"/>
          </p:cNvSpPr>
          <p:nvPr/>
        </p:nvSpPr>
        <p:spPr bwMode="auto">
          <a:xfrm>
            <a:off x="3758972" y="5061315"/>
            <a:ext cx="2525184" cy="1125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cxnSp>
        <p:nvCxnSpPr>
          <p:cNvPr id="30" name="直接连接符 40"/>
          <p:cNvCxnSpPr>
            <a:cxnSpLocks noChangeShapeType="1"/>
          </p:cNvCxnSpPr>
          <p:nvPr/>
        </p:nvCxnSpPr>
        <p:spPr bwMode="auto">
          <a:xfrm flipV="1">
            <a:off x="5028972" y="1685231"/>
            <a:ext cx="0" cy="1166284"/>
          </a:xfrm>
          <a:prstGeom prst="line">
            <a:avLst/>
          </a:prstGeom>
          <a:noFill/>
          <a:ln w="6350">
            <a:solidFill>
              <a:schemeClr val="accent5">
                <a:lumMod val="75000"/>
                <a:alpha val="98000"/>
              </a:scheme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1" name="矩形 1"/>
          <p:cNvSpPr>
            <a:spLocks noChangeArrowheads="1"/>
          </p:cNvSpPr>
          <p:nvPr/>
        </p:nvSpPr>
        <p:spPr bwMode="auto">
          <a:xfrm>
            <a:off x="5175023" y="1604797"/>
            <a:ext cx="2525183" cy="1125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cxnSp>
        <p:nvCxnSpPr>
          <p:cNvPr id="32" name="直接连接符 43"/>
          <p:cNvCxnSpPr>
            <a:cxnSpLocks noChangeShapeType="1"/>
          </p:cNvCxnSpPr>
          <p:nvPr/>
        </p:nvCxnSpPr>
        <p:spPr bwMode="auto">
          <a:xfrm flipV="1">
            <a:off x="6603772" y="4709948"/>
            <a:ext cx="0" cy="1166283"/>
          </a:xfrm>
          <a:prstGeom prst="line">
            <a:avLst/>
          </a:prstGeom>
          <a:noFill/>
          <a:ln w="6350">
            <a:solidFill>
              <a:schemeClr val="accent2">
                <a:lumMod val="75000"/>
                <a:alpha val="98000"/>
              </a:scheme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3" name="矩形 1"/>
          <p:cNvSpPr>
            <a:spLocks noChangeArrowheads="1"/>
          </p:cNvSpPr>
          <p:nvPr/>
        </p:nvSpPr>
        <p:spPr bwMode="auto">
          <a:xfrm>
            <a:off x="6751939" y="5061315"/>
            <a:ext cx="2525184" cy="1125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cxnSp>
        <p:nvCxnSpPr>
          <p:cNvPr id="34" name="直接连接符 51"/>
          <p:cNvCxnSpPr>
            <a:cxnSpLocks noChangeShapeType="1"/>
          </p:cNvCxnSpPr>
          <p:nvPr/>
        </p:nvCxnSpPr>
        <p:spPr bwMode="auto">
          <a:xfrm flipV="1">
            <a:off x="8129890" y="1685231"/>
            <a:ext cx="0" cy="1166284"/>
          </a:xfrm>
          <a:prstGeom prst="line">
            <a:avLst/>
          </a:prstGeom>
          <a:noFill/>
          <a:ln w="6350">
            <a:solidFill>
              <a:schemeClr val="accent4">
                <a:lumMod val="75000"/>
                <a:alpha val="98000"/>
              </a:schemeClr>
            </a:solidFill>
            <a:prstDash val="sysDash"/>
            <a:round/>
            <a:headEnd type="oval" w="med" len="med"/>
            <a:tailEnd type="oval" w="med" len="med"/>
          </a:ln>
          <a:extLst>
            <a:ext uri="{909E8E84-426E-40DD-AFC4-6F175D3DCCD1}">
              <a14:hiddenFill xmlns:a14="http://schemas.microsoft.com/office/drawing/2010/main" xmlns="">
                <a:noFill/>
              </a14:hiddenFill>
            </a:ext>
          </a:extLst>
        </p:spPr>
      </p:cxnSp>
      <p:sp>
        <p:nvSpPr>
          <p:cNvPr id="35" name="矩形 1"/>
          <p:cNvSpPr>
            <a:spLocks noChangeArrowheads="1"/>
          </p:cNvSpPr>
          <p:nvPr/>
        </p:nvSpPr>
        <p:spPr bwMode="auto">
          <a:xfrm>
            <a:off x="8275939" y="1604797"/>
            <a:ext cx="2525184" cy="1125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cxnSp>
        <p:nvCxnSpPr>
          <p:cNvPr id="36" name="直接连接符 35"/>
          <p:cNvCxnSpPr/>
          <p:nvPr/>
        </p:nvCxnSpPr>
        <p:spPr>
          <a:xfrm>
            <a:off x="3217167" y="1033145"/>
            <a:ext cx="5411470" cy="0"/>
          </a:xfrm>
          <a:prstGeom prst="line">
            <a:avLst/>
          </a:prstGeom>
          <a:ln w="28575">
            <a:solidFill>
              <a:schemeClr val="bg1">
                <a:lumMod val="50000"/>
                <a:alpha val="36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8"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par>
                                <p:cTn id="17" presetID="12" presetClass="entr" presetSubtype="8" fill="hold"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par>
                                <p:cTn id="21" presetID="12" presetClass="entr" presetSubtype="8" fill="hold" nodeType="with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ppt_x</p:attrName>
                                        </p:attrNameLst>
                                      </p:cBhvr>
                                      <p:tavLst>
                                        <p:tav tm="0">
                                          <p:val>
                                            <p:strVal val="#ppt_x-#ppt_w*1.125000"/>
                                          </p:val>
                                        </p:tav>
                                        <p:tav tm="100000">
                                          <p:val>
                                            <p:strVal val="#ppt_x"/>
                                          </p:val>
                                        </p:tav>
                                      </p:tavLst>
                                    </p:anim>
                                    <p:animEffect transition="in" filter="wipe(right)">
                                      <p:cBhvr>
                                        <p:cTn id="24" dur="500"/>
                                        <p:tgtEl>
                                          <p:spTgt spid="3"/>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300" fill="hold"/>
                                        <p:tgtEl>
                                          <p:spTgt spid="27"/>
                                        </p:tgtEl>
                                        <p:attrNameLst>
                                          <p:attrName>ppt_x</p:attrName>
                                        </p:attrNameLst>
                                      </p:cBhvr>
                                      <p:tavLst>
                                        <p:tav tm="0">
                                          <p:val>
                                            <p:strVal val="0-#ppt_w/2"/>
                                          </p:val>
                                        </p:tav>
                                        <p:tav tm="100000">
                                          <p:val>
                                            <p:strVal val="#ppt_x"/>
                                          </p:val>
                                        </p:tav>
                                      </p:tavLst>
                                    </p:anim>
                                    <p:anim calcmode="lin" valueType="num">
                                      <p:cBhvr additive="base">
                                        <p:cTn id="33" dur="30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300" fill="hold"/>
                                        <p:tgtEl>
                                          <p:spTgt spid="29"/>
                                        </p:tgtEl>
                                        <p:attrNameLst>
                                          <p:attrName>ppt_x</p:attrName>
                                        </p:attrNameLst>
                                      </p:cBhvr>
                                      <p:tavLst>
                                        <p:tav tm="0">
                                          <p:val>
                                            <p:strVal val="0-#ppt_w/2"/>
                                          </p:val>
                                        </p:tav>
                                        <p:tav tm="100000">
                                          <p:val>
                                            <p:strVal val="#ppt_x"/>
                                          </p:val>
                                        </p:tav>
                                      </p:tavLst>
                                    </p:anim>
                                    <p:anim calcmode="lin" valueType="num">
                                      <p:cBhvr additive="base">
                                        <p:cTn id="42" dur="30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300" fill="hold"/>
                                        <p:tgtEl>
                                          <p:spTgt spid="31"/>
                                        </p:tgtEl>
                                        <p:attrNameLst>
                                          <p:attrName>ppt_x</p:attrName>
                                        </p:attrNameLst>
                                      </p:cBhvr>
                                      <p:tavLst>
                                        <p:tav tm="0">
                                          <p:val>
                                            <p:strVal val="0-#ppt_w/2"/>
                                          </p:val>
                                        </p:tav>
                                        <p:tav tm="100000">
                                          <p:val>
                                            <p:strVal val="#ppt_x"/>
                                          </p:val>
                                        </p:tav>
                                      </p:tavLst>
                                    </p:anim>
                                    <p:anim calcmode="lin" valueType="num">
                                      <p:cBhvr additive="base">
                                        <p:cTn id="51" dur="3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300" fill="hold"/>
                                        <p:tgtEl>
                                          <p:spTgt spid="33"/>
                                        </p:tgtEl>
                                        <p:attrNameLst>
                                          <p:attrName>ppt_x</p:attrName>
                                        </p:attrNameLst>
                                      </p:cBhvr>
                                      <p:tavLst>
                                        <p:tav tm="0">
                                          <p:val>
                                            <p:strVal val="0-#ppt_w/2"/>
                                          </p:val>
                                        </p:tav>
                                        <p:tav tm="100000">
                                          <p:val>
                                            <p:strVal val="#ppt_x"/>
                                          </p:val>
                                        </p:tav>
                                      </p:tavLst>
                                    </p:anim>
                                    <p:anim calcmode="lin" valueType="num">
                                      <p:cBhvr additive="base">
                                        <p:cTn id="60" dur="3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300" fill="hold"/>
                                        <p:tgtEl>
                                          <p:spTgt spid="35"/>
                                        </p:tgtEl>
                                        <p:attrNameLst>
                                          <p:attrName>ppt_x</p:attrName>
                                        </p:attrNameLst>
                                      </p:cBhvr>
                                      <p:tavLst>
                                        <p:tav tm="0">
                                          <p:val>
                                            <p:strVal val="0-#ppt_w/2"/>
                                          </p:val>
                                        </p:tav>
                                        <p:tav tm="100000">
                                          <p:val>
                                            <p:strVal val="#ppt_x"/>
                                          </p:val>
                                        </p:tav>
                                      </p:tavLst>
                                    </p:anim>
                                    <p:anim calcmode="lin" valueType="num">
                                      <p:cBhvr additive="base">
                                        <p:cTn id="69"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9" grpId="0" autoUpdateAnimBg="0"/>
      <p:bldP spid="31" grpId="0" autoUpdateAnimBg="0"/>
      <p:bldP spid="33" grpId="0" autoUpdateAnimBg="0"/>
      <p:bldP spid="3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600" y="1107343"/>
            <a:ext cx="3746500" cy="1219200"/>
            <a:chOff x="0" y="1850567"/>
            <a:chExt cx="3746500" cy="1219200"/>
          </a:xfrm>
        </p:grpSpPr>
        <p:sp>
          <p:nvSpPr>
            <p:cNvPr id="4" name="MH_SubTitle_1"/>
            <p:cNvSpPr/>
            <p:nvPr>
              <p:custDataLst>
                <p:tags r:id="rId1"/>
              </p:custDataLst>
            </p:nvPr>
          </p:nvSpPr>
          <p:spPr>
            <a:xfrm>
              <a:off x="0" y="1850567"/>
              <a:ext cx="3746500" cy="1219200"/>
            </a:xfrm>
            <a:prstGeom prst="rect">
              <a:avLst/>
            </a:prstGeom>
            <a:solidFill>
              <a:schemeClr val="accent3">
                <a:alpha val="89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480000" anchor="ctr"/>
            <a:lstStyle/>
            <a:p>
              <a:pPr>
                <a:defRPr/>
              </a:pPr>
              <a:endParaRPr lang="zh-CN" altLang="en-US" sz="1865" dirty="0">
                <a:solidFill>
                  <a:srgbClr val="FFFFFF"/>
                </a:solidFill>
                <a:latin typeface="微软雅黑" panose="020B0503020204020204" charset="-122"/>
                <a:ea typeface="微软雅黑" panose="020B0503020204020204" charset="-122"/>
              </a:endParaRPr>
            </a:p>
          </p:txBody>
        </p:sp>
        <p:sp>
          <p:nvSpPr>
            <p:cNvPr id="5" name="文本框 25"/>
            <p:cNvSpPr txBox="1"/>
            <p:nvPr/>
          </p:nvSpPr>
          <p:spPr>
            <a:xfrm>
              <a:off x="1538556" y="2151838"/>
              <a:ext cx="1554480" cy="678815"/>
            </a:xfrm>
            <a:prstGeom prst="rect">
              <a:avLst/>
            </a:prstGeom>
            <a:noFill/>
          </p:spPr>
          <p:txBody>
            <a:bodyPr wrap="none" rtlCol="0">
              <a:spAutoFit/>
            </a:bodyPr>
            <a:lstStyle/>
            <a:p>
              <a:r>
                <a:rPr lang="zh-CN" altLang="en-US" sz="3600" dirty="0">
                  <a:solidFill>
                    <a:srgbClr val="F7F7F7"/>
                  </a:solidFill>
                  <a:latin typeface="微软雅黑" panose="020B0503020204020204" charset="-122"/>
                  <a:ea typeface="微软雅黑" panose="020B0503020204020204" charset="-122"/>
                </a:rPr>
                <a:t>结束语</a:t>
              </a:r>
            </a:p>
          </p:txBody>
        </p:sp>
        <p:sp>
          <p:nvSpPr>
            <p:cNvPr id="8" name="KSO_Shape"/>
            <p:cNvSpPr/>
            <p:nvPr/>
          </p:nvSpPr>
          <p:spPr>
            <a:xfrm>
              <a:off x="896455" y="2185624"/>
              <a:ext cx="297096" cy="57875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865">
                <a:solidFill>
                  <a:srgbClr val="FFFFFF"/>
                </a:solidFill>
                <a:latin typeface="微软雅黑" panose="020B0503020204020204" charset="-122"/>
                <a:ea typeface="微软雅黑" panose="020B0503020204020204" charset="-122"/>
              </a:endParaRPr>
            </a:p>
          </p:txBody>
        </p:sp>
      </p:grpSp>
      <p:grpSp>
        <p:nvGrpSpPr>
          <p:cNvPr id="9" name="组合 8"/>
          <p:cNvGrpSpPr/>
          <p:nvPr/>
        </p:nvGrpSpPr>
        <p:grpSpPr>
          <a:xfrm>
            <a:off x="7862959" y="1762791"/>
            <a:ext cx="3157671" cy="3157671"/>
            <a:chOff x="304800" y="673100"/>
            <a:chExt cx="4000500" cy="4000500"/>
          </a:xfrm>
          <a:gradFill>
            <a:gsLst>
              <a:gs pos="0">
                <a:schemeClr val="accent1">
                  <a:lumMod val="75000"/>
                </a:schemeClr>
              </a:gs>
              <a:gs pos="100000">
                <a:schemeClr val="accent1"/>
              </a:gs>
            </a:gsLst>
            <a:lin ang="5400000" scaled="0"/>
          </a:gradFill>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w="25400" cap="flat" cmpd="sng" algn="ctr">
              <a:gradFill>
                <a:gsLst>
                  <a:gs pos="0">
                    <a:schemeClr val="accent1"/>
                  </a:gs>
                  <a:gs pos="100000">
                    <a:schemeClr val="accent1">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11" name="椭圆 10"/>
            <p:cNvSpPr/>
            <p:nvPr/>
          </p:nvSpPr>
          <p:spPr>
            <a:xfrm>
              <a:off x="392112" y="760412"/>
              <a:ext cx="3825873" cy="3825873"/>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grpSp>
        <p:nvGrpSpPr>
          <p:cNvPr id="12" name="组合 11"/>
          <p:cNvGrpSpPr/>
          <p:nvPr/>
        </p:nvGrpSpPr>
        <p:grpSpPr>
          <a:xfrm>
            <a:off x="9691759" y="1296459"/>
            <a:ext cx="1274669" cy="1274667"/>
            <a:chOff x="304800" y="673100"/>
            <a:chExt cx="4000500" cy="4000500"/>
          </a:xfrm>
          <a:gradFill>
            <a:gsLst>
              <a:gs pos="0">
                <a:schemeClr val="accent5">
                  <a:lumMod val="75000"/>
                </a:schemeClr>
              </a:gs>
              <a:gs pos="100000">
                <a:schemeClr val="accent5"/>
              </a:gs>
            </a:gsLst>
            <a:lin ang="5400000" scaled="0"/>
          </a:gradFill>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w="25400" cap="flat" cmpd="sng" algn="ctr">
              <a:gradFill>
                <a:gsLst>
                  <a:gs pos="0">
                    <a:schemeClr val="accent5"/>
                  </a:gs>
                  <a:gs pos="100000">
                    <a:schemeClr val="accent5">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14" name="椭圆 13"/>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grpSp>
        <p:nvGrpSpPr>
          <p:cNvPr id="15" name="组合 14"/>
          <p:cNvGrpSpPr/>
          <p:nvPr/>
        </p:nvGrpSpPr>
        <p:grpSpPr>
          <a:xfrm>
            <a:off x="7123586" y="890059"/>
            <a:ext cx="1653773" cy="1653771"/>
            <a:chOff x="304800" y="673100"/>
            <a:chExt cx="4000500" cy="4000500"/>
          </a:xfrm>
          <a:gradFill>
            <a:gsLst>
              <a:gs pos="0">
                <a:schemeClr val="accent3">
                  <a:lumMod val="75000"/>
                </a:schemeClr>
              </a:gs>
              <a:gs pos="100000">
                <a:schemeClr val="accent3"/>
              </a:gs>
            </a:gsLst>
            <a:lin ang="5400000" scaled="0"/>
          </a:gradFill>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w="25400" cap="flat" cmpd="sng" algn="ctr">
              <a:gradFill>
                <a:gsLst>
                  <a:gs pos="0">
                    <a:schemeClr val="accent3"/>
                  </a:gs>
                  <a:gs pos="100000">
                    <a:schemeClr val="accent3">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17" name="椭圆 16"/>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grpSp>
        <p:nvGrpSpPr>
          <p:cNvPr id="18" name="组合 17"/>
          <p:cNvGrpSpPr/>
          <p:nvPr/>
        </p:nvGrpSpPr>
        <p:grpSpPr>
          <a:xfrm>
            <a:off x="8394084" y="4315164"/>
            <a:ext cx="1500875" cy="1500873"/>
            <a:chOff x="304800" y="673100"/>
            <a:chExt cx="4000500" cy="4000500"/>
          </a:xfrm>
          <a:gradFill>
            <a:gsLst>
              <a:gs pos="0">
                <a:schemeClr val="accent4">
                  <a:lumMod val="75000"/>
                </a:schemeClr>
              </a:gs>
              <a:gs pos="100000">
                <a:schemeClr val="accent4"/>
              </a:gs>
            </a:gsLst>
            <a:lin ang="5400000" scaled="0"/>
          </a:grad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w="25400" cap="flat" cmpd="sng" algn="ctr">
              <a:gradFill>
                <a:gsLst>
                  <a:gs pos="0">
                    <a:schemeClr val="accent4"/>
                  </a:gs>
                  <a:gs pos="100000">
                    <a:schemeClr val="accent4">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20" name="椭圆 19"/>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grpSp>
        <p:nvGrpSpPr>
          <p:cNvPr id="21" name="组合 20"/>
          <p:cNvGrpSpPr/>
          <p:nvPr/>
        </p:nvGrpSpPr>
        <p:grpSpPr>
          <a:xfrm>
            <a:off x="6885770" y="5440737"/>
            <a:ext cx="531979" cy="531979"/>
            <a:chOff x="304800" y="673100"/>
            <a:chExt cx="4000500" cy="4000500"/>
          </a:xfrm>
          <a:gradFill>
            <a:gsLst>
              <a:gs pos="0">
                <a:schemeClr val="accent3">
                  <a:lumMod val="75000"/>
                </a:schemeClr>
              </a:gs>
              <a:gs pos="100000">
                <a:schemeClr val="accent3"/>
              </a:gs>
            </a:gsLst>
            <a:lin ang="5400000" scaled="0"/>
          </a:grad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w="25400" cap="flat" cmpd="sng" algn="ctr">
              <a:gradFill>
                <a:gsLst>
                  <a:gs pos="0">
                    <a:schemeClr val="accent3"/>
                  </a:gs>
                  <a:gs pos="100000">
                    <a:schemeClr val="accent3">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23" name="椭圆 22"/>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grpSp>
        <p:nvGrpSpPr>
          <p:cNvPr id="24" name="组合 23"/>
          <p:cNvGrpSpPr/>
          <p:nvPr/>
        </p:nvGrpSpPr>
        <p:grpSpPr>
          <a:xfrm>
            <a:off x="7800470" y="4654472"/>
            <a:ext cx="531979" cy="531979"/>
            <a:chOff x="304800" y="673100"/>
            <a:chExt cx="4000500" cy="4000500"/>
          </a:xfrm>
          <a:gradFill>
            <a:gsLst>
              <a:gs pos="0">
                <a:schemeClr val="accent1">
                  <a:lumMod val="75000"/>
                </a:schemeClr>
              </a:gs>
              <a:gs pos="100000">
                <a:schemeClr val="accent1"/>
              </a:gs>
            </a:gsLst>
            <a:lin ang="5400000" scaled="0"/>
          </a:grad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w="25400" cap="flat" cmpd="sng" algn="ctr">
              <a:gradFill>
                <a:gsLst>
                  <a:gs pos="0">
                    <a:schemeClr val="accent1"/>
                  </a:gs>
                  <a:gs pos="100000">
                    <a:schemeClr val="accent1">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26" name="椭圆 2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sp>
        <p:nvSpPr>
          <p:cNvPr id="27" name="矩形 26"/>
          <p:cNvSpPr/>
          <p:nvPr/>
        </p:nvSpPr>
        <p:spPr>
          <a:xfrm>
            <a:off x="9734127" y="1590271"/>
            <a:ext cx="1204481" cy="680720"/>
          </a:xfrm>
          <a:prstGeom prst="rect">
            <a:avLst/>
          </a:prstGeom>
        </p:spPr>
        <p:txBody>
          <a:bodyPr wrap="square">
            <a:spAutoFit/>
          </a:bodyPr>
          <a:lstStyle/>
          <a:p>
            <a:pPr algn="ctr">
              <a:defRPr/>
            </a:pPr>
            <a:r>
              <a:rPr lang="zh-CN" altLang="en-US" sz="1865" kern="0" dirty="0">
                <a:solidFill>
                  <a:schemeClr val="bg1"/>
                </a:solidFill>
                <a:latin typeface="微软雅黑" panose="020B0503020204020204" charset="-122"/>
                <a:ea typeface="微软雅黑" panose="020B0503020204020204" charset="-122"/>
              </a:rPr>
              <a:t>共</a:t>
            </a:r>
            <a:r>
              <a:rPr lang="zh-CN" altLang="en-US" sz="1865" kern="0" dirty="0" smtClean="0">
                <a:solidFill>
                  <a:schemeClr val="bg1"/>
                </a:solidFill>
                <a:latin typeface="微软雅黑" panose="020B0503020204020204" charset="-122"/>
                <a:ea typeface="微软雅黑" panose="020B0503020204020204" charset="-122"/>
              </a:rPr>
              <a:t>创</a:t>
            </a:r>
            <a:endParaRPr lang="en-US" altLang="zh-CN" sz="1865" kern="0" dirty="0" smtClean="0">
              <a:solidFill>
                <a:schemeClr val="bg1"/>
              </a:solidFill>
              <a:latin typeface="微软雅黑" panose="020B0503020204020204" charset="-122"/>
              <a:ea typeface="微软雅黑" panose="020B0503020204020204" charset="-122"/>
            </a:endParaRPr>
          </a:p>
          <a:p>
            <a:pPr algn="ctr">
              <a:defRPr/>
            </a:pPr>
            <a:r>
              <a:rPr lang="zh-CN" altLang="en-US" sz="1865" kern="0" dirty="0" smtClean="0">
                <a:solidFill>
                  <a:schemeClr val="bg1"/>
                </a:solidFill>
                <a:latin typeface="微软雅黑" panose="020B0503020204020204" charset="-122"/>
                <a:ea typeface="微软雅黑" panose="020B0503020204020204" charset="-122"/>
              </a:rPr>
              <a:t>未来</a:t>
            </a:r>
            <a:endParaRPr lang="zh-CN" altLang="en-US" sz="1865" kern="0" dirty="0">
              <a:solidFill>
                <a:schemeClr val="bg1"/>
              </a:solidFill>
              <a:latin typeface="微软雅黑" panose="020B0503020204020204" charset="-122"/>
              <a:ea typeface="微软雅黑" panose="020B0503020204020204" charset="-122"/>
            </a:endParaRPr>
          </a:p>
        </p:txBody>
      </p:sp>
      <p:sp>
        <p:nvSpPr>
          <p:cNvPr id="28" name="矩形 27"/>
          <p:cNvSpPr/>
          <p:nvPr/>
        </p:nvSpPr>
        <p:spPr>
          <a:xfrm>
            <a:off x="8632352" y="4785287"/>
            <a:ext cx="1084744" cy="680720"/>
          </a:xfrm>
          <a:prstGeom prst="rect">
            <a:avLst/>
          </a:prstGeom>
          <a:ln>
            <a:noFill/>
          </a:ln>
        </p:spPr>
        <p:txBody>
          <a:bodyPr wrap="square">
            <a:spAutoFit/>
          </a:bodyPr>
          <a:lstStyle/>
          <a:p>
            <a:pPr algn="ctr">
              <a:defRPr/>
            </a:pPr>
            <a:r>
              <a:rPr lang="zh-CN" altLang="en-US" sz="1865" kern="0" dirty="0" smtClean="0">
                <a:solidFill>
                  <a:schemeClr val="bg1"/>
                </a:solidFill>
                <a:latin typeface="微软雅黑" panose="020B0503020204020204" charset="-122"/>
                <a:ea typeface="微软雅黑" panose="020B0503020204020204" charset="-122"/>
              </a:rPr>
              <a:t>沸腾</a:t>
            </a:r>
            <a:endParaRPr lang="en-US" altLang="zh-CN" sz="1865" kern="0" dirty="0" smtClean="0">
              <a:solidFill>
                <a:schemeClr val="bg1"/>
              </a:solidFill>
              <a:latin typeface="微软雅黑" panose="020B0503020204020204" charset="-122"/>
              <a:ea typeface="微软雅黑" panose="020B0503020204020204" charset="-122"/>
            </a:endParaRPr>
          </a:p>
          <a:p>
            <a:pPr algn="ctr">
              <a:defRPr/>
            </a:pPr>
            <a:r>
              <a:rPr lang="zh-CN" altLang="en-US" sz="1865" kern="0" dirty="0" smtClean="0">
                <a:solidFill>
                  <a:schemeClr val="bg1"/>
                </a:solidFill>
                <a:latin typeface="微软雅黑" panose="020B0503020204020204" charset="-122"/>
                <a:ea typeface="微软雅黑" panose="020B0503020204020204" charset="-122"/>
              </a:rPr>
              <a:t>理想</a:t>
            </a:r>
            <a:endParaRPr lang="zh-CN" altLang="en-US" sz="1865" kern="0"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7369042" y="1349084"/>
            <a:ext cx="1161240" cy="680720"/>
          </a:xfrm>
          <a:prstGeom prst="rect">
            <a:avLst/>
          </a:prstGeom>
          <a:ln>
            <a:noFill/>
          </a:ln>
        </p:spPr>
        <p:txBody>
          <a:bodyPr wrap="square">
            <a:spAutoFit/>
          </a:bodyPr>
          <a:lstStyle/>
          <a:p>
            <a:pPr algn="ctr">
              <a:defRPr/>
            </a:pPr>
            <a:r>
              <a:rPr lang="zh-CN" altLang="en-US" sz="1865" kern="0" dirty="0" smtClean="0">
                <a:solidFill>
                  <a:schemeClr val="bg1"/>
                </a:solidFill>
                <a:latin typeface="微软雅黑" panose="020B0503020204020204" charset="-122"/>
                <a:ea typeface="微软雅黑" panose="020B0503020204020204" charset="-122"/>
              </a:rPr>
              <a:t>燃烧</a:t>
            </a:r>
            <a:endParaRPr lang="en-US" altLang="zh-CN" sz="1865" kern="0" dirty="0" smtClean="0">
              <a:solidFill>
                <a:schemeClr val="bg1"/>
              </a:solidFill>
              <a:latin typeface="微软雅黑" panose="020B0503020204020204" charset="-122"/>
              <a:ea typeface="微软雅黑" panose="020B0503020204020204" charset="-122"/>
            </a:endParaRPr>
          </a:p>
          <a:p>
            <a:pPr algn="ctr">
              <a:defRPr/>
            </a:pPr>
            <a:r>
              <a:rPr lang="zh-CN" altLang="en-US" sz="1865" kern="0" dirty="0" smtClean="0">
                <a:solidFill>
                  <a:schemeClr val="bg1"/>
                </a:solidFill>
                <a:latin typeface="微软雅黑" panose="020B0503020204020204" charset="-122"/>
                <a:ea typeface="微软雅黑" panose="020B0503020204020204" charset="-122"/>
              </a:rPr>
              <a:t>激情</a:t>
            </a:r>
            <a:endParaRPr lang="zh-CN" altLang="en-US" sz="1865" kern="0" dirty="0">
              <a:solidFill>
                <a:schemeClr val="bg1"/>
              </a:solidFill>
              <a:latin typeface="微软雅黑" panose="020B0503020204020204" charset="-122"/>
              <a:ea typeface="微软雅黑" panose="020B0503020204020204" charset="-122"/>
            </a:endParaRPr>
          </a:p>
        </p:txBody>
      </p:sp>
      <p:grpSp>
        <p:nvGrpSpPr>
          <p:cNvPr id="30" name="组合 29"/>
          <p:cNvGrpSpPr/>
          <p:nvPr/>
        </p:nvGrpSpPr>
        <p:grpSpPr>
          <a:xfrm>
            <a:off x="7082170" y="3083959"/>
            <a:ext cx="1041927" cy="1041925"/>
            <a:chOff x="304800" y="673100"/>
            <a:chExt cx="4000500" cy="4000500"/>
          </a:xfrm>
          <a:gradFill>
            <a:gsLst>
              <a:gs pos="0">
                <a:schemeClr val="accent2">
                  <a:lumMod val="75000"/>
                </a:schemeClr>
              </a:gs>
              <a:gs pos="100000">
                <a:schemeClr val="accent2"/>
              </a:gs>
            </a:gsLst>
            <a:lin ang="5400000" scaled="0"/>
          </a:grad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w="25400" cap="flat" cmpd="sng" algn="ctr">
              <a:gradFill>
                <a:gsLst>
                  <a:gs pos="0">
                    <a:schemeClr val="accent2"/>
                  </a:gs>
                  <a:gs pos="100000">
                    <a:schemeClr val="accent2">
                      <a:lumMod val="75000"/>
                    </a:schemeClr>
                  </a:gs>
                </a:gsLst>
                <a:lin ang="5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sp>
          <p:nvSpPr>
            <p:cNvPr id="32" name="椭圆 31"/>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endParaRPr>
            </a:p>
          </p:txBody>
        </p:sp>
      </p:grpSp>
      <p:sp>
        <p:nvSpPr>
          <p:cNvPr id="33" name="矩形 32"/>
          <p:cNvSpPr/>
          <p:nvPr/>
        </p:nvSpPr>
        <p:spPr>
          <a:xfrm>
            <a:off x="7100771" y="3256108"/>
            <a:ext cx="1000584" cy="680720"/>
          </a:xfrm>
          <a:prstGeom prst="rect">
            <a:avLst/>
          </a:prstGeom>
        </p:spPr>
        <p:txBody>
          <a:bodyPr wrap="square">
            <a:spAutoFit/>
          </a:bodyPr>
          <a:lstStyle/>
          <a:p>
            <a:pPr algn="ctr">
              <a:defRPr/>
            </a:pPr>
            <a:r>
              <a:rPr lang="zh-CN" altLang="en-US" sz="1865" kern="0" dirty="0" smtClean="0">
                <a:solidFill>
                  <a:schemeClr val="bg1"/>
                </a:solidFill>
                <a:latin typeface="微软雅黑" panose="020B0503020204020204" charset="-122"/>
                <a:ea typeface="微软雅黑" panose="020B0503020204020204" charset="-122"/>
              </a:rPr>
              <a:t>团结</a:t>
            </a:r>
            <a:endParaRPr lang="en-US" altLang="zh-CN" sz="1865" kern="0" dirty="0" smtClean="0">
              <a:solidFill>
                <a:schemeClr val="bg1"/>
              </a:solidFill>
              <a:latin typeface="微软雅黑" panose="020B0503020204020204" charset="-122"/>
              <a:ea typeface="微软雅黑" panose="020B0503020204020204" charset="-122"/>
            </a:endParaRPr>
          </a:p>
          <a:p>
            <a:pPr algn="ctr">
              <a:defRPr/>
            </a:pPr>
            <a:r>
              <a:rPr lang="zh-CN" altLang="en-US" sz="1865" kern="0" dirty="0" smtClean="0">
                <a:solidFill>
                  <a:schemeClr val="bg1"/>
                </a:solidFill>
                <a:latin typeface="微软雅黑" panose="020B0503020204020204" charset="-122"/>
                <a:ea typeface="微软雅黑" panose="020B0503020204020204" charset="-122"/>
              </a:rPr>
              <a:t>拼搏</a:t>
            </a:r>
            <a:endParaRPr lang="zh-CN" altLang="en-US" sz="1865" kern="0" dirty="0">
              <a:solidFill>
                <a:schemeClr val="bg1"/>
              </a:solidFill>
              <a:latin typeface="微软雅黑" panose="020B0503020204020204" charset="-122"/>
              <a:ea typeface="微软雅黑" panose="020B0503020204020204" charset="-122"/>
            </a:endParaRPr>
          </a:p>
        </p:txBody>
      </p:sp>
      <p:sp>
        <p:nvSpPr>
          <p:cNvPr id="34" name="Rectangle 370" descr="2"/>
          <p:cNvSpPr>
            <a:spLocks noChangeArrowheads="1"/>
          </p:cNvSpPr>
          <p:nvPr/>
        </p:nvSpPr>
        <p:spPr bwMode="gray">
          <a:xfrm>
            <a:off x="8055152" y="2312459"/>
            <a:ext cx="2011680" cy="126619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xmlns="">
                <a:blipFill dpi="0" rotWithShape="1">
                  <a:blip/>
                  <a:srcRect/>
                  <a:stretch>
                    <a:fillRect/>
                  </a:stretch>
                </a:blip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defTabSz="457200" fontAlgn="base">
              <a:spcBef>
                <a:spcPct val="0"/>
              </a:spcBef>
              <a:spcAft>
                <a:spcPct val="0"/>
              </a:spcAft>
            </a:pPr>
            <a:r>
              <a:rPr lang="zh-CN" altLang="en-US" sz="7200" dirty="0">
                <a:solidFill>
                  <a:schemeClr val="bg1"/>
                </a:solidFill>
                <a:latin typeface="微软雅黑" panose="020B0503020204020204" charset="-122"/>
                <a:ea typeface="微软雅黑" panose="020B0503020204020204" charset="-122"/>
              </a:rPr>
              <a:t>添加</a:t>
            </a:r>
          </a:p>
        </p:txBody>
      </p:sp>
      <p:sp>
        <p:nvSpPr>
          <p:cNvPr id="35" name="Rectangle 371" descr="2"/>
          <p:cNvSpPr>
            <a:spLocks noChangeArrowheads="1"/>
          </p:cNvSpPr>
          <p:nvPr/>
        </p:nvSpPr>
        <p:spPr bwMode="gray">
          <a:xfrm>
            <a:off x="9172752" y="3226859"/>
            <a:ext cx="1097280" cy="67881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xmlns="">
                <a:blipFill dpi="0" rotWithShape="1">
                  <a:blip/>
                  <a:srcRect/>
                  <a:stretch>
                    <a:fillRect/>
                  </a:stretch>
                </a:blip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defTabSz="457200" fontAlgn="base">
              <a:spcBef>
                <a:spcPct val="0"/>
              </a:spcBef>
              <a:spcAft>
                <a:spcPct val="0"/>
              </a:spcAft>
            </a:pPr>
            <a:r>
              <a:rPr lang="zh-CN" altLang="en-US" sz="3600" dirty="0">
                <a:solidFill>
                  <a:schemeClr val="bg1"/>
                </a:solidFill>
                <a:latin typeface="微软雅黑" panose="020B0503020204020204" charset="-122"/>
                <a:ea typeface="微软雅黑" panose="020B0503020204020204" charset="-122"/>
              </a:rPr>
              <a:t>标题</a:t>
            </a:r>
          </a:p>
        </p:txBody>
      </p:sp>
      <p:sp>
        <p:nvSpPr>
          <p:cNvPr id="36" name="Rectangle 371" descr="2"/>
          <p:cNvSpPr>
            <a:spLocks noChangeArrowheads="1"/>
          </p:cNvSpPr>
          <p:nvPr/>
        </p:nvSpPr>
        <p:spPr bwMode="gray">
          <a:xfrm>
            <a:off x="8058762" y="3702889"/>
            <a:ext cx="2793365" cy="41783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xmlns="">
                <a:blipFill dpi="0" rotWithShape="1">
                  <a:blip/>
                  <a:srcRect/>
                  <a:stretch>
                    <a:fillRect/>
                  </a:stretch>
                </a:blip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defTabSz="457200" fontAlgn="base">
              <a:spcBef>
                <a:spcPct val="0"/>
              </a:spcBef>
              <a:spcAft>
                <a:spcPct val="0"/>
              </a:spcAft>
            </a:pPr>
            <a:r>
              <a:rPr lang="en-US" altLang="zh-CN" sz="2000" dirty="0" smtClean="0">
                <a:solidFill>
                  <a:schemeClr val="bg1"/>
                </a:solidFill>
                <a:latin typeface="微软雅黑" panose="020B0503020204020204" charset="-122"/>
                <a:ea typeface="微软雅黑" panose="020B0503020204020204" charset="-122"/>
              </a:rPr>
              <a:t>FAZHANCHUANGXIN</a:t>
            </a:r>
            <a:endParaRPr lang="zh-CN" altLang="en-US" sz="2000" dirty="0">
              <a:solidFill>
                <a:schemeClr val="bg1"/>
              </a:solidFill>
              <a:latin typeface="微软雅黑" panose="020B0503020204020204" charset="-122"/>
              <a:ea typeface="微软雅黑" panose="020B0503020204020204" charset="-122"/>
            </a:endParaRPr>
          </a:p>
        </p:txBody>
      </p:sp>
      <p:sp>
        <p:nvSpPr>
          <p:cNvPr id="38" name="TextBox 37"/>
          <p:cNvSpPr txBox="1"/>
          <p:nvPr/>
        </p:nvSpPr>
        <p:spPr>
          <a:xfrm>
            <a:off x="834915" y="2537361"/>
            <a:ext cx="5341513" cy="1675765"/>
          </a:xfrm>
          <a:prstGeom prst="rect">
            <a:avLst/>
          </a:prstGeom>
          <a:noFill/>
        </p:spPr>
        <p:txBody>
          <a:bodyPr wrap="square" lIns="91464" tIns="45732" rIns="91464" bIns="45732" rtlCol="0">
            <a:spAutoFit/>
          </a:bodyPr>
          <a:lstStyle/>
          <a:p>
            <a:pPr>
              <a:lnSpc>
                <a:spcPct val="130000"/>
              </a:lnSpc>
              <a:defRPr/>
            </a:pPr>
            <a:r>
              <a:rPr lang="zh-CN" altLang="en-US" sz="1600" kern="0" dirty="0">
                <a:solidFill>
                  <a:srgbClr val="7F7F7F">
                    <a:lumMod val="50000"/>
                  </a:srgb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600" kern="0" dirty="0" smtClean="0">
                <a:solidFill>
                  <a:srgbClr val="7F7F7F">
                    <a:lumMod val="50000"/>
                  </a:srgbClr>
                </a:solidFill>
                <a:latin typeface="微软雅黑" panose="020B0503020204020204" charset="-122"/>
                <a:ea typeface="微软雅黑" panose="020B0503020204020204" charset="-122"/>
              </a:rPr>
              <a:t>。您的内容打在这里</a:t>
            </a:r>
            <a:r>
              <a:rPr lang="zh-CN" altLang="en-US" sz="1600" kern="0" dirty="0">
                <a:solidFill>
                  <a:srgbClr val="7F7F7F">
                    <a:lumMod val="50000"/>
                  </a:srgb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a:t>
            </a:r>
          </a:p>
          <a:p>
            <a:pPr>
              <a:lnSpc>
                <a:spcPct val="130000"/>
              </a:lnSpc>
              <a:defRPr/>
            </a:pPr>
            <a:endParaRPr lang="zh-CN" altLang="en-US" sz="1600" kern="0" dirty="0">
              <a:solidFill>
                <a:srgbClr val="7F7F7F">
                  <a:lumMod val="50000"/>
                </a:srgbClr>
              </a:solidFill>
              <a:latin typeface="微软雅黑" panose="020B0503020204020204" charset="-122"/>
              <a:ea typeface="微软雅黑" panose="020B0503020204020204" charset="-122"/>
            </a:endParaRPr>
          </a:p>
        </p:txBody>
      </p:sp>
      <p:sp>
        <p:nvSpPr>
          <p:cNvPr id="39" name="TextBox 38"/>
          <p:cNvSpPr txBox="1"/>
          <p:nvPr/>
        </p:nvSpPr>
        <p:spPr>
          <a:xfrm>
            <a:off x="834915" y="4074064"/>
            <a:ext cx="5341513" cy="1675765"/>
          </a:xfrm>
          <a:prstGeom prst="rect">
            <a:avLst/>
          </a:prstGeom>
          <a:noFill/>
        </p:spPr>
        <p:txBody>
          <a:bodyPr wrap="square" lIns="91464" tIns="45732" rIns="91464" bIns="45732" rtlCol="0">
            <a:spAutoFit/>
          </a:bodyPr>
          <a:lstStyle/>
          <a:p>
            <a:pPr>
              <a:lnSpc>
                <a:spcPct val="130000"/>
              </a:lnSpc>
              <a:defRPr/>
            </a:pPr>
            <a:r>
              <a:rPr lang="zh-CN" altLang="en-US" sz="1600" kern="0" dirty="0">
                <a:solidFill>
                  <a:srgbClr val="7F7F7F">
                    <a:lumMod val="50000"/>
                  </a:srgb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600" kern="0" dirty="0" smtClean="0">
                <a:solidFill>
                  <a:srgbClr val="7F7F7F">
                    <a:lumMod val="50000"/>
                  </a:srgbClr>
                </a:solidFill>
                <a:latin typeface="微软雅黑" panose="020B0503020204020204" charset="-122"/>
                <a:ea typeface="微软雅黑" panose="020B0503020204020204" charset="-122"/>
              </a:rPr>
              <a:t>。您的内容打在这里</a:t>
            </a:r>
            <a:r>
              <a:rPr lang="zh-CN" altLang="en-US" sz="1600" kern="0" dirty="0">
                <a:solidFill>
                  <a:srgbClr val="7F7F7F">
                    <a:lumMod val="50000"/>
                  </a:srgb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a:t>
            </a:r>
          </a:p>
          <a:p>
            <a:pPr>
              <a:lnSpc>
                <a:spcPct val="130000"/>
              </a:lnSpc>
              <a:defRPr/>
            </a:pPr>
            <a:endParaRPr lang="zh-CN" altLang="en-US" sz="1600" kern="0" dirty="0">
              <a:solidFill>
                <a:srgbClr val="7F7F7F">
                  <a:lumMod val="50000"/>
                </a:srgb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2" presetClass="entr" presetSubtype="9" fill="hold" nodeType="withEffect">
                                  <p:stCondLst>
                                    <p:cond delay="40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par>
                                <p:cTn id="19" presetID="2" presetClass="entr" presetSubtype="12" fill="hold" nodeType="withEffect">
                                  <p:stCondLst>
                                    <p:cond delay="2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1" fill="hold" nodeType="withEffect">
                                  <p:stCondLst>
                                    <p:cond delay="40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1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3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1+#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6" fill="hold" nodeType="withEffect">
                                  <p:stCondLst>
                                    <p:cond delay="4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1+#ppt_w/2"/>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1000"/>
                            </p:stCondLst>
                            <p:childTnLst>
                              <p:par>
                                <p:cTn id="40" presetID="23" presetClass="entr" presetSubtype="528" fill="hold" grpId="0" nodeType="afterEffect">
                                  <p:stCondLst>
                                    <p:cond delay="0"/>
                                  </p:stCondLst>
                                  <p:iterate type="lt">
                                    <p:tmPct val="60000"/>
                                  </p:iterate>
                                  <p:childTnLst>
                                    <p:set>
                                      <p:cBhvr>
                                        <p:cTn id="41" dur="1" fill="hold">
                                          <p:stCondLst>
                                            <p:cond delay="0"/>
                                          </p:stCondLst>
                                        </p:cTn>
                                        <p:tgtEl>
                                          <p:spTgt spid="34"/>
                                        </p:tgtEl>
                                        <p:attrNameLst>
                                          <p:attrName>style.visibility</p:attrName>
                                        </p:attrNameLst>
                                      </p:cBhvr>
                                      <p:to>
                                        <p:strVal val="visible"/>
                                      </p:to>
                                    </p:set>
                                    <p:anim calcmode="lin" valueType="num">
                                      <p:cBhvr>
                                        <p:cTn id="42" dur="600" fill="hold"/>
                                        <p:tgtEl>
                                          <p:spTgt spid="34"/>
                                        </p:tgtEl>
                                        <p:attrNameLst>
                                          <p:attrName>ppt_w</p:attrName>
                                        </p:attrNameLst>
                                      </p:cBhvr>
                                      <p:tavLst>
                                        <p:tav tm="0">
                                          <p:val>
                                            <p:fltVal val="0"/>
                                          </p:val>
                                        </p:tav>
                                        <p:tav tm="100000">
                                          <p:val>
                                            <p:strVal val="#ppt_w"/>
                                          </p:val>
                                        </p:tav>
                                      </p:tavLst>
                                    </p:anim>
                                    <p:anim calcmode="lin" valueType="num">
                                      <p:cBhvr>
                                        <p:cTn id="43" dur="600" fill="hold"/>
                                        <p:tgtEl>
                                          <p:spTgt spid="34"/>
                                        </p:tgtEl>
                                        <p:attrNameLst>
                                          <p:attrName>ppt_h</p:attrName>
                                        </p:attrNameLst>
                                      </p:cBhvr>
                                      <p:tavLst>
                                        <p:tav tm="0">
                                          <p:val>
                                            <p:fltVal val="0"/>
                                          </p:val>
                                        </p:tav>
                                        <p:tav tm="100000">
                                          <p:val>
                                            <p:strVal val="#ppt_h"/>
                                          </p:val>
                                        </p:tav>
                                      </p:tavLst>
                                    </p:anim>
                                    <p:anim calcmode="lin" valueType="num">
                                      <p:cBhvr>
                                        <p:cTn id="44" dur="600" fill="hold"/>
                                        <p:tgtEl>
                                          <p:spTgt spid="34"/>
                                        </p:tgtEl>
                                        <p:attrNameLst>
                                          <p:attrName>ppt_x</p:attrName>
                                        </p:attrNameLst>
                                      </p:cBhvr>
                                      <p:tavLst>
                                        <p:tav tm="0">
                                          <p:val>
                                            <p:fltVal val="0.5"/>
                                          </p:val>
                                        </p:tav>
                                        <p:tav tm="100000">
                                          <p:val>
                                            <p:strVal val="#ppt_x"/>
                                          </p:val>
                                        </p:tav>
                                      </p:tavLst>
                                    </p:anim>
                                    <p:anim calcmode="lin" valueType="num">
                                      <p:cBhvr>
                                        <p:cTn id="45" dur="600" fill="hold"/>
                                        <p:tgtEl>
                                          <p:spTgt spid="34"/>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600"/>
                                  </p:stCondLst>
                                  <p:iterate type="lt">
                                    <p:tmPct val="60000"/>
                                  </p:iterate>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 calcmode="lin" valueType="num">
                                      <p:cBhvr>
                                        <p:cTn id="50" dur="500" fill="hold"/>
                                        <p:tgtEl>
                                          <p:spTgt spid="35"/>
                                        </p:tgtEl>
                                        <p:attrNameLst>
                                          <p:attrName>ppt_x</p:attrName>
                                        </p:attrNameLst>
                                      </p:cBhvr>
                                      <p:tavLst>
                                        <p:tav tm="0">
                                          <p:val>
                                            <p:fltVal val="0.5"/>
                                          </p:val>
                                        </p:tav>
                                        <p:tav tm="100000">
                                          <p:val>
                                            <p:strVal val="#ppt_x"/>
                                          </p:val>
                                        </p:tav>
                                      </p:tavLst>
                                    </p:anim>
                                    <p:anim calcmode="lin" valueType="num">
                                      <p:cBhvr>
                                        <p:cTn id="51" dur="500" fill="hold"/>
                                        <p:tgtEl>
                                          <p:spTgt spid="35"/>
                                        </p:tgtEl>
                                        <p:attrNameLst>
                                          <p:attrName>ppt_y</p:attrName>
                                        </p:attrNameLst>
                                      </p:cBhvr>
                                      <p:tavLst>
                                        <p:tav tm="0">
                                          <p:val>
                                            <p:fltVal val="0.5"/>
                                          </p:val>
                                        </p:tav>
                                        <p:tav tm="100000">
                                          <p:val>
                                            <p:strVal val="#ppt_y"/>
                                          </p:val>
                                        </p:tav>
                                      </p:tavLst>
                                    </p:anim>
                                  </p:childTnLst>
                                </p:cTn>
                              </p:par>
                              <p:par>
                                <p:cTn id="52" presetID="16" presetClass="entr" presetSubtype="21" fill="hold" grpId="0" nodeType="withEffect">
                                  <p:stCondLst>
                                    <p:cond delay="1900"/>
                                  </p:stCondLst>
                                  <p:childTnLst>
                                    <p:set>
                                      <p:cBhvr>
                                        <p:cTn id="53" dur="1" fill="hold">
                                          <p:stCondLst>
                                            <p:cond delay="0"/>
                                          </p:stCondLst>
                                        </p:cTn>
                                        <p:tgtEl>
                                          <p:spTgt spid="36"/>
                                        </p:tgtEl>
                                        <p:attrNameLst>
                                          <p:attrName>style.visibility</p:attrName>
                                        </p:attrNameLst>
                                      </p:cBhvr>
                                      <p:to>
                                        <p:strVal val="visible"/>
                                      </p:to>
                                    </p:set>
                                    <p:animEffect transition="in" filter="barn(inVertical)">
                                      <p:cBhvr>
                                        <p:cTn id="54" dur="500"/>
                                        <p:tgtEl>
                                          <p:spTgt spid="36"/>
                                        </p:tgtEl>
                                      </p:cBhvr>
                                    </p:animEffect>
                                  </p:childTnLst>
                                </p:cTn>
                              </p:par>
                            </p:childTnLst>
                          </p:cTn>
                        </p:par>
                        <p:par>
                          <p:cTn id="55" fill="hold">
                            <p:stCondLst>
                              <p:cond delay="330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animEffect transition="in" filter="fade">
                                      <p:cBhvr>
                                        <p:cTn id="65" dur="500"/>
                                        <p:tgtEl>
                                          <p:spTgt spid="3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transition="in" filter="fade">
                                      <p:cBhvr>
                                        <p:cTn id="70" dur="500"/>
                                        <p:tgtEl>
                                          <p:spTgt spid="2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childTnLst>
                          </p:cTn>
                        </p:par>
                        <p:par>
                          <p:cTn id="76" fill="hold">
                            <p:stCondLst>
                              <p:cond delay="3800"/>
                            </p:stCondLst>
                            <p:childTnLst>
                              <p:par>
                                <p:cTn id="77" presetID="2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up)">
                                      <p:cBhvr>
                                        <p:cTn id="79" dur="500"/>
                                        <p:tgtEl>
                                          <p:spTgt spid="38"/>
                                        </p:tgtEl>
                                      </p:cBhvr>
                                    </p:animEffect>
                                  </p:childTnLst>
                                </p:cTn>
                              </p:par>
                              <p:par>
                                <p:cTn id="80" presetID="22" presetClass="entr" presetSubtype="1" fill="hold" grpId="0" nodeType="withEffect">
                                  <p:stCondLst>
                                    <p:cond delay="300"/>
                                  </p:stCondLst>
                                  <p:childTnLst>
                                    <p:set>
                                      <p:cBhvr>
                                        <p:cTn id="81" dur="1" fill="hold">
                                          <p:stCondLst>
                                            <p:cond delay="0"/>
                                          </p:stCondLst>
                                        </p:cTn>
                                        <p:tgtEl>
                                          <p:spTgt spid="39"/>
                                        </p:tgtEl>
                                        <p:attrNameLst>
                                          <p:attrName>style.visibility</p:attrName>
                                        </p:attrNameLst>
                                      </p:cBhvr>
                                      <p:to>
                                        <p:strVal val="visible"/>
                                      </p:to>
                                    </p:set>
                                    <p:animEffect transition="in" filter="wipe(up)">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bldLvl="0" animBg="1"/>
      <p:bldP spid="35" grpId="0" bldLvl="0" animBg="1"/>
      <p:bldP spid="36" grpId="0" bldLvl="0" animBg="1"/>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4" name="图片 3" descr="d432003f4ef60604d400f9db7df54915"/>
          <p:cNvPicPr>
            <a:picLocks noChangeAspect="1"/>
          </p:cNvPicPr>
          <p:nvPr/>
        </p:nvPicPr>
        <p:blipFill>
          <a:blip r:embed="rId4" cstate="print"/>
          <a:stretch>
            <a:fillRect/>
          </a:stretch>
        </p:blipFill>
        <p:spPr>
          <a:xfrm>
            <a:off x="2047240" y="532765"/>
            <a:ext cx="8096885" cy="4232910"/>
          </a:xfrm>
          <a:prstGeom prst="rect">
            <a:avLst/>
          </a:prstGeom>
        </p:spPr>
      </p:pic>
      <p:sp>
        <p:nvSpPr>
          <p:cNvPr id="2" name="TextBox 22"/>
          <p:cNvSpPr txBox="1"/>
          <p:nvPr/>
        </p:nvSpPr>
        <p:spPr>
          <a:xfrm>
            <a:off x="3657600" y="3858895"/>
            <a:ext cx="5154295" cy="689610"/>
          </a:xfrm>
          <a:prstGeom prst="rect">
            <a:avLst/>
          </a:prstGeom>
          <a:noFill/>
        </p:spPr>
        <p:txBody>
          <a:bodyPr wrap="square" lIns="80652" tIns="40326" rIns="80652" bIns="40326" rtlCol="0">
            <a:spAutoFit/>
          </a:bodyPr>
          <a:lstStyle/>
          <a:p>
            <a:pPr algn="dist"/>
            <a:r>
              <a:rPr lang="zh-CN" altLang="en-US" sz="4000" b="1" dirty="0">
                <a:solidFill>
                  <a:schemeClr val="tx1"/>
                </a:solidFill>
                <a:latin typeface="思源黑体 CN Bold" pitchFamily="34" charset="-122"/>
                <a:ea typeface="思源黑体 CN Bold" pitchFamily="34" charset="-122"/>
              </a:rPr>
              <a:t>感谢您的下载观看</a:t>
            </a:r>
          </a:p>
        </p:txBody>
      </p:sp>
      <p:sp>
        <p:nvSpPr>
          <p:cNvPr id="3" name="TextBox 111"/>
          <p:cNvSpPr txBox="1"/>
          <p:nvPr/>
        </p:nvSpPr>
        <p:spPr>
          <a:xfrm>
            <a:off x="10144125" y="532765"/>
            <a:ext cx="1812290" cy="701040"/>
          </a:xfrm>
          <a:prstGeom prst="rect">
            <a:avLst/>
          </a:prstGeom>
          <a:noFill/>
        </p:spPr>
        <p:txBody>
          <a:bodyPr wrap="square" rtlCol="0">
            <a:spAutoFit/>
          </a:bodyPr>
          <a:lstStyle/>
          <a:p>
            <a:pPr algn="l"/>
            <a:r>
              <a:rPr lang="en-US" altLang="zh-CN" sz="4000" dirty="0">
                <a:solidFill>
                  <a:schemeClr val="bg1"/>
                </a:solidFill>
                <a:latin typeface="华文中宋" panose="02010600040101010101" charset="-122"/>
                <a:ea typeface="华文中宋" panose="02010600040101010101" charset="-122"/>
              </a:rPr>
              <a:t>LOGO</a:t>
            </a:r>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iterate type="lt">
                                    <p:tmPct val="1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开学典礼通用PPT模板"/>
</p:tagLst>
</file>

<file path=ppt/tags/tag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6132610"/>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126132610"/>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208220918"/>
  <p:tag name="MH_LIBRARY" val="GRAPHIC"/>
  <p:tag name="MH_TYPE" val="SubTitle"/>
  <p:tag name="MH_ORDER" val="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F17445"/>
      </a:accent1>
      <a:accent2>
        <a:srgbClr val="E94744"/>
      </a:accent2>
      <a:accent3>
        <a:srgbClr val="009288"/>
      </a:accent3>
      <a:accent4>
        <a:srgbClr val="015A74"/>
      </a:accent4>
      <a:accent5>
        <a:srgbClr val="4472C4"/>
      </a:accent5>
      <a:accent6>
        <a:srgbClr val="70AD47"/>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spPr>
      <a:bodyPr rtlCol="0" anchor="ctr"/>
      <a:lstStyle>
        <a:defPPr marL="0" marR="0" indent="0" algn="ctr" defTabSz="914400" eaLnBrk="1" fontAlgn="auto" latinLnBrk="0" hangingPunct="1">
          <a:lnSpc>
            <a:spcPct val="100000"/>
          </a:lnSpc>
          <a:spcBef>
            <a:spcPts val="0"/>
          </a:spcBef>
          <a:spcAft>
            <a:spcPts val="0"/>
          </a:spcAft>
          <a:buClrTx/>
          <a:buSzTx/>
          <a:buFontTx/>
          <a:buNone/>
          <a:defRPr kumimoji="0"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TotalTime>
  <Words>3068</Words>
  <Application>Microsoft Office PowerPoint</Application>
  <PresentationFormat>自定义</PresentationFormat>
  <Paragraphs>323</Paragraphs>
  <Slides>31</Slides>
  <Notes>31</Notes>
  <HiddenSlides>0</HiddenSlides>
  <MMClips>0</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Office 主题​​</vt:lpstr>
      <vt:lpstr>幻灯片 1</vt:lpstr>
      <vt:lpstr>幻灯片 2</vt:lpstr>
      <vt:lpstr>幻灯片 3</vt:lpstr>
      <vt:lpstr>幻灯片 4</vt:lpstr>
      <vt:lpstr>单击此处添加标题</vt:lpstr>
      <vt:lpstr>单击此处添加标题</vt:lpstr>
      <vt:lpstr>单击此处添加标题</vt:lpstr>
      <vt:lpstr>单击此处添加标题</vt:lpstr>
      <vt:lpstr>幻灯片 9</vt:lpstr>
      <vt:lpstr>单击此处添加标题</vt:lpstr>
      <vt:lpstr>单击此处添加标题</vt:lpstr>
      <vt:lpstr>单击此处添加标题</vt:lpstr>
      <vt:lpstr>单击此处添加标题</vt:lpstr>
      <vt:lpstr>幻灯片 14</vt:lpstr>
      <vt:lpstr>单击此处添加标题</vt:lpstr>
      <vt:lpstr>单击此处添加标题</vt:lpstr>
      <vt:lpstr>单击此处添加标题</vt:lpstr>
      <vt:lpstr>单击此处添加标题</vt:lpstr>
      <vt:lpstr>幻灯片 19</vt:lpstr>
      <vt:lpstr>单击此处添加标题</vt:lpstr>
      <vt:lpstr>单击此处添加标题</vt:lpstr>
      <vt:lpstr>单击此处添加标题</vt:lpstr>
      <vt:lpstr>单击此处添加标题</vt:lpstr>
      <vt:lpstr>幻灯片 24</vt:lpstr>
      <vt:lpstr>单击此处添加标题</vt:lpstr>
      <vt:lpstr>单击此处添加标题</vt:lpstr>
      <vt:lpstr>单击此处添加标题</vt:lpstr>
      <vt:lpstr>单击此处添加标题</vt:lpstr>
      <vt:lpstr>单击此处添加标题</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开学典礼通用PPT模板</dc:title>
  <dc:creator>PPT</dc:creator>
  <cp:lastModifiedBy>User</cp:lastModifiedBy>
  <cp:revision>377</cp:revision>
  <dcterms:created xsi:type="dcterms:W3CDTF">2015-12-15T14:14:00Z</dcterms:created>
  <dcterms:modified xsi:type="dcterms:W3CDTF">2020-10-19T03:10:49Z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