
<file path=[Content_Types].xml><?xml version="1.0" encoding="utf-8"?>
<Types xmlns="http://schemas.openxmlformats.org/package/2006/content-types">
  <Default Extension="mp3" ContentType="audio/mpeg"/>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9.xml" ContentType="application/vnd.openxmlformats-officedocument.presentationml.notesSlide+xml"/>
  <Override PartName="/ppt/charts/chart1.xml" ContentType="application/vnd.openxmlformats-officedocument.drawingml.chart+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56" r:id="rId2"/>
    <p:sldId id="258" r:id="rId3"/>
    <p:sldId id="259" r:id="rId4"/>
    <p:sldId id="264" r:id="rId5"/>
    <p:sldId id="265" r:id="rId6"/>
    <p:sldId id="266" r:id="rId7"/>
    <p:sldId id="267" r:id="rId8"/>
    <p:sldId id="268" r:id="rId9"/>
    <p:sldId id="269" r:id="rId10"/>
    <p:sldId id="270" r:id="rId11"/>
    <p:sldId id="271" r:id="rId12"/>
    <p:sldId id="260" r:id="rId13"/>
    <p:sldId id="272" r:id="rId14"/>
    <p:sldId id="273" r:id="rId15"/>
    <p:sldId id="275" r:id="rId16"/>
    <p:sldId id="274" r:id="rId17"/>
    <p:sldId id="276" r:id="rId18"/>
    <p:sldId id="277" r:id="rId19"/>
    <p:sldId id="278" r:id="rId20"/>
    <p:sldId id="279" r:id="rId21"/>
    <p:sldId id="280" r:id="rId22"/>
    <p:sldId id="281" r:id="rId23"/>
    <p:sldId id="282" r:id="rId24"/>
    <p:sldId id="283" r:id="rId25"/>
    <p:sldId id="261" r:id="rId26"/>
    <p:sldId id="285" r:id="rId27"/>
    <p:sldId id="286" r:id="rId28"/>
    <p:sldId id="287" r:id="rId29"/>
    <p:sldId id="288" r:id="rId30"/>
    <p:sldId id="289" r:id="rId31"/>
    <p:sldId id="290" r:id="rId32"/>
    <p:sldId id="291" r:id="rId33"/>
    <p:sldId id="292" r:id="rId34"/>
    <p:sldId id="293" r:id="rId35"/>
    <p:sldId id="262"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0E23"/>
    <a:srgbClr val="CE1027"/>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4111"/>
    <p:restoredTop sz="94631"/>
  </p:normalViewPr>
  <p:slideViewPr>
    <p:cSldViewPr snapToGrid="0" snapToObjects="1" showGuides="1">
      <p:cViewPr varScale="1">
        <p:scale>
          <a:sx n="90" d="100"/>
          <a:sy n="90" d="100"/>
        </p:scale>
        <p:origin x="144" y="6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0"/>
    </mc:Choice>
    <mc:Fallback>
      <c:style val="10"/>
    </mc:Fallback>
  </mc:AlternateContent>
  <c:chart>
    <c:title>
      <c:tx>
        <c:rich>
          <a:bodyPr/>
          <a:lstStyle/>
          <a:p>
            <a:pPr>
              <a:defRPr/>
            </a:pPr>
            <a:r>
              <a:rPr lang="zh-CN" altLang="en-US" dirty="0">
                <a:solidFill>
                  <a:srgbClr val="C30E23"/>
                </a:solidFill>
                <a:latin typeface="微软雅黑" pitchFamily="34" charset="-122"/>
                <a:ea typeface="微软雅黑" pitchFamily="34" charset="-122"/>
              </a:rPr>
              <a:t>目标对人生的影响</a:t>
            </a:r>
          </a:p>
        </c:rich>
      </c:tx>
      <c:layout>
        <c:manualLayout>
          <c:xMode val="edge"/>
          <c:yMode val="edge"/>
          <c:x val="0.206422018348624"/>
          <c:y val="0.02"/>
        </c:manualLayout>
      </c:layout>
      <c:overlay val="0"/>
    </c:title>
    <c:autoTitleDeleted val="0"/>
    <c:plotArea>
      <c:layout/>
      <c:pieChart>
        <c:varyColors val="1"/>
        <c:ser>
          <c:idx val="0"/>
          <c:order val="0"/>
          <c:tx>
            <c:strRef>
              <c:f>Sheet1!$B$1</c:f>
              <c:strCache>
                <c:ptCount val="1"/>
                <c:pt idx="0">
                  <c:v>目标对人生的影响</c:v>
                </c:pt>
              </c:strCache>
            </c:strRef>
          </c:tx>
          <c:dLbls>
            <c:dLbl>
              <c:idx val="0"/>
              <c:tx>
                <c:rich>
                  <a:bodyPr/>
                  <a:lstStyle/>
                  <a:p>
                    <a:pPr>
                      <a:defRPr/>
                    </a:pPr>
                    <a:r>
                      <a:rPr lang="mr-IN" altLang="zh-CN" dirty="0">
                        <a:solidFill>
                          <a:schemeClr val="bg1"/>
                        </a:solidFill>
                      </a:rPr>
                      <a:t>27%</a:t>
                    </a:r>
                  </a:p>
                </c:rich>
              </c:tx>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0-9F84-4189-B2A5-7070123DF3DA}"/>
                </c:ext>
                <c:ext xmlns:c15="http://schemas.microsoft.com/office/drawing/2012/chart" uri="{CE6537A1-D6FC-4f65-9D91-7224C49458BB}"/>
              </c:extLst>
            </c:dLbl>
            <c:dLbl>
              <c:idx val="1"/>
              <c:tx>
                <c:rich>
                  <a:bodyPr/>
                  <a:lstStyle/>
                  <a:p>
                    <a:pPr>
                      <a:defRPr/>
                    </a:pPr>
                    <a:r>
                      <a:rPr lang="mr-IN" altLang="zh-CN" dirty="0">
                        <a:solidFill>
                          <a:schemeClr val="bg1"/>
                        </a:solidFill>
                      </a:rPr>
                      <a:t>60%</a:t>
                    </a:r>
                  </a:p>
                </c:rich>
              </c:tx>
              <c:spPr/>
              <c:showLegendKey val="0"/>
              <c:showVal val="0"/>
              <c:showCatName val="0"/>
              <c:showSerName val="0"/>
              <c:showPercent val="0"/>
              <c:showBubbleSize val="0"/>
              <c:extLst xmlns:c16r2="http://schemas.microsoft.com/office/drawing/2015/06/chart">
                <c:ext xmlns:c16="http://schemas.microsoft.com/office/drawing/2014/chart" uri="{C3380CC4-5D6E-409C-BE32-E72D297353CC}">
                  <c16:uniqueId val="{00000001-9F84-4189-B2A5-7070123DF3DA}"/>
                </c:ext>
                <c:ext xmlns:c15="http://schemas.microsoft.com/office/drawing/2012/chart" uri="{CE6537A1-D6FC-4f65-9D91-7224C49458BB}"/>
              </c:extLst>
            </c:dLbl>
            <c:spPr>
              <a:noFill/>
              <a:ln>
                <a:noFill/>
              </a:ln>
              <a:effectLst/>
            </c:spPr>
            <c:showLegendKey val="0"/>
            <c:showVal val="0"/>
            <c:showCatName val="0"/>
            <c:showSerName val="0"/>
            <c:showPercent val="1"/>
            <c:showBubbleSize val="0"/>
            <c:showLeaderLines val="1"/>
            <c:extLst xmlns:c16r2="http://schemas.microsoft.com/office/drawing/2015/06/chart">
              <c:ext xmlns:c15="http://schemas.microsoft.com/office/drawing/2012/chart" uri="{CE6537A1-D6FC-4f65-9D91-7224C49458BB}"/>
            </c:extLst>
          </c:dLbls>
          <c:cat>
            <c:strRef>
              <c:f>Sheet1!$A$2:$A$5</c:f>
              <c:strCache>
                <c:ptCount val="4"/>
                <c:pt idx="0">
                  <c:v>没有目标</c:v>
                </c:pt>
                <c:pt idx="1">
                  <c:v>目标模糊</c:v>
                </c:pt>
                <c:pt idx="2">
                  <c:v>短期清晰</c:v>
                </c:pt>
                <c:pt idx="3">
                  <c:v>长期清晰</c:v>
                </c:pt>
              </c:strCache>
            </c:strRef>
          </c:cat>
          <c:val>
            <c:numRef>
              <c:f>Sheet1!$B$2:$B$5</c:f>
              <c:numCache>
                <c:formatCode>0%</c:formatCode>
                <c:ptCount val="4"/>
                <c:pt idx="0">
                  <c:v>0.27</c:v>
                </c:pt>
                <c:pt idx="1">
                  <c:v>0.6</c:v>
                </c:pt>
                <c:pt idx="2">
                  <c:v>0.1</c:v>
                </c:pt>
                <c:pt idx="3">
                  <c:v>0.03</c:v>
                </c:pt>
              </c:numCache>
            </c:numRef>
          </c:val>
          <c:extLst xmlns:c16r2="http://schemas.microsoft.com/office/drawing/2015/06/chart">
            <c:ext xmlns:c16="http://schemas.microsoft.com/office/drawing/2014/chart" uri="{C3380CC4-5D6E-409C-BE32-E72D297353CC}">
              <c16:uniqueId val="{00000002-9F84-4189-B2A5-7070123DF3DA}"/>
            </c:ext>
          </c:extLst>
        </c:ser>
        <c:dLbls>
          <c:showLegendKey val="0"/>
          <c:showVal val="0"/>
          <c:showCatName val="0"/>
          <c:showSerName val="0"/>
          <c:showPercent val="1"/>
          <c:showBubbleSize val="0"/>
          <c:showLeaderLines val="1"/>
        </c:dLbls>
        <c:firstSliceAng val="0"/>
      </c:pieChart>
      <c:spPr>
        <a:noFill/>
        <a:ln w="25393">
          <a:noFill/>
        </a:ln>
      </c:spPr>
    </c:plotArea>
    <c:legend>
      <c:legendPos val="r"/>
      <c:layout>
        <c:manualLayout>
          <c:xMode val="edge"/>
          <c:yMode val="edge"/>
          <c:x val="0.67979147102025095"/>
          <c:y val="0.38730058742657197"/>
          <c:w val="0.26607214235835203"/>
          <c:h val="0.442076407115777"/>
        </c:manualLayout>
      </c:layout>
      <c:overlay val="0"/>
      <c:txPr>
        <a:bodyPr/>
        <a:lstStyle/>
        <a:p>
          <a:pPr>
            <a:defRPr sz="1600">
              <a:latin typeface="微软雅黑" pitchFamily="34" charset="-122"/>
              <a:ea typeface="微软雅黑" pitchFamily="34" charset="-122"/>
            </a:defRPr>
          </a:pPr>
          <a:endParaRPr lang="zh-CN"/>
        </a:p>
      </c:txPr>
    </c:legend>
    <c:plotVisOnly val="1"/>
    <c:dispBlanksAs val="zero"/>
    <c:showDLblsOverMax val="0"/>
  </c:chart>
  <c:txPr>
    <a:bodyPr/>
    <a:lstStyle/>
    <a:p>
      <a:pPr>
        <a:defRPr sz="1800"/>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416A5C-F571-4B9C-B4B0-5674D6089D34}" type="doc">
      <dgm:prSet loTypeId="urn:microsoft.com/office/officeart/2005/8/layout/cycle5" loCatId="cycle" qsTypeId="urn:microsoft.com/office/officeart/2005/8/quickstyle/simple4" qsCatId="simple" csTypeId="urn:microsoft.com/office/officeart/2005/8/colors/colorful1" csCatId="colorful" phldr="1"/>
      <dgm:spPr/>
      <dgm:t>
        <a:bodyPr/>
        <a:lstStyle/>
        <a:p>
          <a:endParaRPr lang="zh-CN" altLang="en-US"/>
        </a:p>
      </dgm:t>
    </dgm:pt>
    <dgm:pt modelId="{E11C71F0-3CE4-4013-AE7E-878BC262B35F}">
      <dgm:prSet phldrT="[文本]" custT="1"/>
      <dgm:spPr/>
      <dgm:t>
        <a:bodyPr/>
        <a:lstStyle/>
        <a:p>
          <a:r>
            <a:rPr lang="en-US" altLang="zh-CN" sz="1600">
              <a:latin typeface="微软雅黑" pitchFamily="34" charset="-122"/>
              <a:ea typeface="微软雅黑" pitchFamily="34" charset="-122"/>
            </a:rPr>
            <a:t>SWOT</a:t>
          </a:r>
          <a:r>
            <a:rPr lang="zh-CN" altLang="en-US" sz="1600">
              <a:latin typeface="微软雅黑" pitchFamily="34" charset="-122"/>
              <a:ea typeface="微软雅黑" pitchFamily="34" charset="-122"/>
            </a:rPr>
            <a:t>分析</a:t>
          </a:r>
        </a:p>
      </dgm:t>
    </dgm:pt>
    <dgm:pt modelId="{FD065B49-65F1-4CE7-8E6F-351E4E639ADB}" type="parTrans" cxnId="{3AF56BDD-C454-4C89-A123-B3BD9ECAE9A0}">
      <dgm:prSet/>
      <dgm:spPr/>
      <dgm:t>
        <a:bodyPr/>
        <a:lstStyle/>
        <a:p>
          <a:endParaRPr lang="zh-CN" altLang="en-US" sz="1600">
            <a:latin typeface="微软雅黑" pitchFamily="34" charset="-122"/>
            <a:ea typeface="微软雅黑" pitchFamily="34" charset="-122"/>
          </a:endParaRPr>
        </a:p>
      </dgm:t>
    </dgm:pt>
    <dgm:pt modelId="{AA940243-3F31-4704-971D-06556F1D5C34}" type="sibTrans" cxnId="{3AF56BDD-C454-4C89-A123-B3BD9ECAE9A0}">
      <dgm:prSet>
        <dgm:style>
          <a:lnRef idx="3">
            <a:schemeClr val="accent2"/>
          </a:lnRef>
          <a:fillRef idx="0">
            <a:schemeClr val="accent2"/>
          </a:fillRef>
          <a:effectRef idx="2">
            <a:schemeClr val="accent2"/>
          </a:effectRef>
          <a:fontRef idx="minor">
            <a:schemeClr val="tx1"/>
          </a:fontRef>
        </dgm:style>
      </dgm:prSet>
      <dgm:spPr/>
      <dgm:t>
        <a:bodyPr/>
        <a:lstStyle/>
        <a:p>
          <a:endParaRPr lang="zh-CN" altLang="en-US" sz="1600">
            <a:latin typeface="微软雅黑" pitchFamily="34" charset="-122"/>
            <a:ea typeface="微软雅黑" pitchFamily="34" charset="-122"/>
          </a:endParaRPr>
        </a:p>
      </dgm:t>
    </dgm:pt>
    <dgm:pt modelId="{A196000B-E30F-4E31-9DB3-1FC228F2A09F}">
      <dgm:prSet phldrT="[文本]" custT="1"/>
      <dgm:spPr/>
      <dgm:t>
        <a:bodyPr/>
        <a:lstStyle/>
        <a:p>
          <a:r>
            <a:rPr lang="zh-CN" altLang="en-US" sz="1600">
              <a:latin typeface="微软雅黑" pitchFamily="34" charset="-122"/>
              <a:ea typeface="微软雅黑" pitchFamily="34" charset="-122"/>
            </a:rPr>
            <a:t>人生蓝图设计</a:t>
          </a:r>
        </a:p>
      </dgm:t>
    </dgm:pt>
    <dgm:pt modelId="{43F682C6-BE3C-41F8-BA20-3CC8734E8BD4}" type="parTrans" cxnId="{08C4582B-BCB7-48A1-BCB3-4BF8FB3978CB}">
      <dgm:prSet/>
      <dgm:spPr/>
      <dgm:t>
        <a:bodyPr/>
        <a:lstStyle/>
        <a:p>
          <a:endParaRPr lang="zh-CN" altLang="en-US" sz="1600">
            <a:latin typeface="微软雅黑" pitchFamily="34" charset="-122"/>
            <a:ea typeface="微软雅黑" pitchFamily="34" charset="-122"/>
          </a:endParaRPr>
        </a:p>
      </dgm:t>
    </dgm:pt>
    <dgm:pt modelId="{6BA00057-3ECA-4D52-98A6-B41AA750C64A}" type="sibTrans" cxnId="{08C4582B-BCB7-48A1-BCB3-4BF8FB3978CB}">
      <dgm:prSet>
        <dgm:style>
          <a:lnRef idx="3">
            <a:schemeClr val="accent3"/>
          </a:lnRef>
          <a:fillRef idx="0">
            <a:schemeClr val="accent3"/>
          </a:fillRef>
          <a:effectRef idx="2">
            <a:schemeClr val="accent3"/>
          </a:effectRef>
          <a:fontRef idx="minor">
            <a:schemeClr val="tx1"/>
          </a:fontRef>
        </dgm:style>
      </dgm:prSet>
      <dgm:spPr/>
      <dgm:t>
        <a:bodyPr/>
        <a:lstStyle/>
        <a:p>
          <a:endParaRPr lang="zh-CN" altLang="en-US" sz="1600">
            <a:latin typeface="微软雅黑" pitchFamily="34" charset="-122"/>
            <a:ea typeface="微软雅黑" pitchFamily="34" charset="-122"/>
          </a:endParaRPr>
        </a:p>
      </dgm:t>
    </dgm:pt>
    <dgm:pt modelId="{8E9ABD57-FF04-48C1-908C-3F1644DFD743}">
      <dgm:prSet phldrT="[文本]" custT="1"/>
      <dgm:spPr/>
      <dgm:t>
        <a:bodyPr/>
        <a:lstStyle/>
        <a:p>
          <a:r>
            <a:rPr lang="zh-CN" altLang="en-US" sz="1600" dirty="0">
              <a:latin typeface="微软雅黑" pitchFamily="34" charset="-122"/>
              <a:ea typeface="微软雅黑" pitchFamily="34" charset="-122"/>
            </a:rPr>
            <a:t>人生规划实施</a:t>
          </a:r>
        </a:p>
      </dgm:t>
    </dgm:pt>
    <dgm:pt modelId="{86DB97CC-39D8-4D60-BBE0-DE7082AD8DBE}" type="parTrans" cxnId="{5B7DB95A-11A8-4598-BE10-282602AB1FCC}">
      <dgm:prSet/>
      <dgm:spPr/>
      <dgm:t>
        <a:bodyPr/>
        <a:lstStyle/>
        <a:p>
          <a:endParaRPr lang="zh-CN" altLang="en-US" sz="1600">
            <a:latin typeface="微软雅黑" pitchFamily="34" charset="-122"/>
            <a:ea typeface="微软雅黑" pitchFamily="34" charset="-122"/>
          </a:endParaRPr>
        </a:p>
      </dgm:t>
    </dgm:pt>
    <dgm:pt modelId="{607394EC-CD28-45D3-9814-AD65419CE3FF}" type="sibTrans" cxnId="{5B7DB95A-11A8-4598-BE10-282602AB1FCC}">
      <dgm:prSet>
        <dgm:style>
          <a:lnRef idx="3">
            <a:schemeClr val="accent4"/>
          </a:lnRef>
          <a:fillRef idx="0">
            <a:schemeClr val="accent4"/>
          </a:fillRef>
          <a:effectRef idx="2">
            <a:schemeClr val="accent4"/>
          </a:effectRef>
          <a:fontRef idx="minor">
            <a:schemeClr val="tx1"/>
          </a:fontRef>
        </dgm:style>
      </dgm:prSet>
      <dgm:spPr/>
      <dgm:t>
        <a:bodyPr/>
        <a:lstStyle/>
        <a:p>
          <a:endParaRPr lang="zh-CN" altLang="en-US" sz="1600">
            <a:latin typeface="微软雅黑" pitchFamily="34" charset="-122"/>
            <a:ea typeface="微软雅黑" pitchFamily="34" charset="-122"/>
          </a:endParaRPr>
        </a:p>
      </dgm:t>
    </dgm:pt>
    <dgm:pt modelId="{C362622A-5074-463A-8F2F-6ABE16C9DD22}">
      <dgm:prSet phldrT="[文本]" custT="1"/>
      <dgm:spPr/>
      <dgm:t>
        <a:bodyPr/>
        <a:lstStyle/>
        <a:p>
          <a:r>
            <a:rPr lang="zh-CN" altLang="en-US" sz="1600">
              <a:latin typeface="微软雅黑" pitchFamily="34" charset="-122"/>
              <a:ea typeface="微软雅黑" pitchFamily="34" charset="-122"/>
            </a:rPr>
            <a:t>规划的控制与调整</a:t>
          </a:r>
        </a:p>
      </dgm:t>
    </dgm:pt>
    <dgm:pt modelId="{C594270A-1953-4ED5-B5C2-2F31CD883EDB}" type="parTrans" cxnId="{F121C75A-D1D3-496D-9EE7-F37AC3F2B276}">
      <dgm:prSet/>
      <dgm:spPr/>
      <dgm:t>
        <a:bodyPr/>
        <a:lstStyle/>
        <a:p>
          <a:endParaRPr lang="zh-CN" altLang="en-US" sz="1600">
            <a:latin typeface="微软雅黑" pitchFamily="34" charset="-122"/>
            <a:ea typeface="微软雅黑" pitchFamily="34" charset="-122"/>
          </a:endParaRPr>
        </a:p>
      </dgm:t>
    </dgm:pt>
    <dgm:pt modelId="{3269CB6C-A40F-4438-AF8C-63263F9E0928}" type="sibTrans" cxnId="{F121C75A-D1D3-496D-9EE7-F37AC3F2B276}">
      <dgm:prSet>
        <dgm:style>
          <a:lnRef idx="3">
            <a:schemeClr val="accent5"/>
          </a:lnRef>
          <a:fillRef idx="0">
            <a:schemeClr val="accent5"/>
          </a:fillRef>
          <a:effectRef idx="2">
            <a:schemeClr val="accent5"/>
          </a:effectRef>
          <a:fontRef idx="minor">
            <a:schemeClr val="tx1"/>
          </a:fontRef>
        </dgm:style>
      </dgm:prSet>
      <dgm:spPr/>
      <dgm:t>
        <a:bodyPr/>
        <a:lstStyle/>
        <a:p>
          <a:endParaRPr lang="zh-CN" altLang="en-US" sz="1600">
            <a:latin typeface="微软雅黑" pitchFamily="34" charset="-122"/>
            <a:ea typeface="微软雅黑" pitchFamily="34" charset="-122"/>
          </a:endParaRPr>
        </a:p>
      </dgm:t>
    </dgm:pt>
    <dgm:pt modelId="{5BD8153D-BFCE-4D3E-B9E3-0C90FACD161F}" type="pres">
      <dgm:prSet presAssocID="{3C416A5C-F571-4B9C-B4B0-5674D6089D34}" presName="cycle" presStyleCnt="0">
        <dgm:presLayoutVars>
          <dgm:dir/>
          <dgm:resizeHandles val="exact"/>
        </dgm:presLayoutVars>
      </dgm:prSet>
      <dgm:spPr/>
      <dgm:t>
        <a:bodyPr/>
        <a:lstStyle/>
        <a:p>
          <a:endParaRPr lang="zh-CN" altLang="en-US"/>
        </a:p>
      </dgm:t>
    </dgm:pt>
    <dgm:pt modelId="{6A16A731-3857-4666-BCDD-D10A480E5CF5}" type="pres">
      <dgm:prSet presAssocID="{E11C71F0-3CE4-4013-AE7E-878BC262B35F}" presName="node" presStyleLbl="node1" presStyleIdx="0" presStyleCnt="4">
        <dgm:presLayoutVars>
          <dgm:bulletEnabled val="1"/>
        </dgm:presLayoutVars>
      </dgm:prSet>
      <dgm:spPr/>
      <dgm:t>
        <a:bodyPr/>
        <a:lstStyle/>
        <a:p>
          <a:endParaRPr lang="zh-CN" altLang="en-US"/>
        </a:p>
      </dgm:t>
    </dgm:pt>
    <dgm:pt modelId="{8F818A84-A4FE-42CB-93B1-73D98B3A211B}" type="pres">
      <dgm:prSet presAssocID="{E11C71F0-3CE4-4013-AE7E-878BC262B35F}" presName="spNode" presStyleCnt="0"/>
      <dgm:spPr/>
    </dgm:pt>
    <dgm:pt modelId="{391633E2-D094-45D6-BA6F-B93E7E76C7FD}" type="pres">
      <dgm:prSet presAssocID="{AA940243-3F31-4704-971D-06556F1D5C34}" presName="sibTrans" presStyleLbl="sibTrans1D1" presStyleIdx="0" presStyleCnt="4"/>
      <dgm:spPr/>
      <dgm:t>
        <a:bodyPr/>
        <a:lstStyle/>
        <a:p>
          <a:endParaRPr lang="zh-CN" altLang="en-US"/>
        </a:p>
      </dgm:t>
    </dgm:pt>
    <dgm:pt modelId="{FB79EE92-703D-46CA-910D-77ED7620ACB4}" type="pres">
      <dgm:prSet presAssocID="{A196000B-E30F-4E31-9DB3-1FC228F2A09F}" presName="node" presStyleLbl="node1" presStyleIdx="1" presStyleCnt="4">
        <dgm:presLayoutVars>
          <dgm:bulletEnabled val="1"/>
        </dgm:presLayoutVars>
      </dgm:prSet>
      <dgm:spPr/>
      <dgm:t>
        <a:bodyPr/>
        <a:lstStyle/>
        <a:p>
          <a:endParaRPr lang="zh-CN" altLang="en-US"/>
        </a:p>
      </dgm:t>
    </dgm:pt>
    <dgm:pt modelId="{6A8FB4D3-E42C-47E1-8FE1-A9CA9DF4D7A3}" type="pres">
      <dgm:prSet presAssocID="{A196000B-E30F-4E31-9DB3-1FC228F2A09F}" presName="spNode" presStyleCnt="0"/>
      <dgm:spPr/>
    </dgm:pt>
    <dgm:pt modelId="{DACD1982-DEEC-4106-8CCB-4D2416E20CF7}" type="pres">
      <dgm:prSet presAssocID="{6BA00057-3ECA-4D52-98A6-B41AA750C64A}" presName="sibTrans" presStyleLbl="sibTrans1D1" presStyleIdx="1" presStyleCnt="4"/>
      <dgm:spPr/>
      <dgm:t>
        <a:bodyPr/>
        <a:lstStyle/>
        <a:p>
          <a:endParaRPr lang="zh-CN" altLang="en-US"/>
        </a:p>
      </dgm:t>
    </dgm:pt>
    <dgm:pt modelId="{17A896A5-1EDD-4B99-AF31-AB18AA39984E}" type="pres">
      <dgm:prSet presAssocID="{8E9ABD57-FF04-48C1-908C-3F1644DFD743}" presName="node" presStyleLbl="node1" presStyleIdx="2" presStyleCnt="4">
        <dgm:presLayoutVars>
          <dgm:bulletEnabled val="1"/>
        </dgm:presLayoutVars>
      </dgm:prSet>
      <dgm:spPr/>
      <dgm:t>
        <a:bodyPr/>
        <a:lstStyle/>
        <a:p>
          <a:endParaRPr lang="zh-CN" altLang="en-US"/>
        </a:p>
      </dgm:t>
    </dgm:pt>
    <dgm:pt modelId="{76267775-E6D1-41CE-AC5E-5D49DBBA42BA}" type="pres">
      <dgm:prSet presAssocID="{8E9ABD57-FF04-48C1-908C-3F1644DFD743}" presName="spNode" presStyleCnt="0"/>
      <dgm:spPr/>
    </dgm:pt>
    <dgm:pt modelId="{BFAC42FA-EDC9-4B71-B708-8CA0A8943018}" type="pres">
      <dgm:prSet presAssocID="{607394EC-CD28-45D3-9814-AD65419CE3FF}" presName="sibTrans" presStyleLbl="sibTrans1D1" presStyleIdx="2" presStyleCnt="4"/>
      <dgm:spPr/>
      <dgm:t>
        <a:bodyPr/>
        <a:lstStyle/>
        <a:p>
          <a:endParaRPr lang="zh-CN" altLang="en-US"/>
        </a:p>
      </dgm:t>
    </dgm:pt>
    <dgm:pt modelId="{504B3372-1E1E-4397-84AC-7CA915BDF727}" type="pres">
      <dgm:prSet presAssocID="{C362622A-5074-463A-8F2F-6ABE16C9DD22}" presName="node" presStyleLbl="node1" presStyleIdx="3" presStyleCnt="4">
        <dgm:presLayoutVars>
          <dgm:bulletEnabled val="1"/>
        </dgm:presLayoutVars>
      </dgm:prSet>
      <dgm:spPr/>
      <dgm:t>
        <a:bodyPr/>
        <a:lstStyle/>
        <a:p>
          <a:endParaRPr lang="zh-CN" altLang="en-US"/>
        </a:p>
      </dgm:t>
    </dgm:pt>
    <dgm:pt modelId="{A470488B-E465-473F-812D-B2D235547224}" type="pres">
      <dgm:prSet presAssocID="{C362622A-5074-463A-8F2F-6ABE16C9DD22}" presName="spNode" presStyleCnt="0"/>
      <dgm:spPr/>
    </dgm:pt>
    <dgm:pt modelId="{395241AA-2B03-4311-B045-709AF46F3E60}" type="pres">
      <dgm:prSet presAssocID="{3269CB6C-A40F-4438-AF8C-63263F9E0928}" presName="sibTrans" presStyleLbl="sibTrans1D1" presStyleIdx="3" presStyleCnt="4"/>
      <dgm:spPr/>
      <dgm:t>
        <a:bodyPr/>
        <a:lstStyle/>
        <a:p>
          <a:endParaRPr lang="zh-CN" altLang="en-US"/>
        </a:p>
      </dgm:t>
    </dgm:pt>
  </dgm:ptLst>
  <dgm:cxnLst>
    <dgm:cxn modelId="{F121C75A-D1D3-496D-9EE7-F37AC3F2B276}" srcId="{3C416A5C-F571-4B9C-B4B0-5674D6089D34}" destId="{C362622A-5074-463A-8F2F-6ABE16C9DD22}" srcOrd="3" destOrd="0" parTransId="{C594270A-1953-4ED5-B5C2-2F31CD883EDB}" sibTransId="{3269CB6C-A40F-4438-AF8C-63263F9E0928}"/>
    <dgm:cxn modelId="{78943FF0-635B-A14C-BC55-1BD7DA111264}" type="presOf" srcId="{607394EC-CD28-45D3-9814-AD65419CE3FF}" destId="{BFAC42FA-EDC9-4B71-B708-8CA0A8943018}" srcOrd="0" destOrd="0" presId="urn:microsoft.com/office/officeart/2005/8/layout/cycle5"/>
    <dgm:cxn modelId="{854D7D42-D18E-1B45-876D-BAA85D5F6DCB}" type="presOf" srcId="{E11C71F0-3CE4-4013-AE7E-878BC262B35F}" destId="{6A16A731-3857-4666-BCDD-D10A480E5CF5}" srcOrd="0" destOrd="0" presId="urn:microsoft.com/office/officeart/2005/8/layout/cycle5"/>
    <dgm:cxn modelId="{3AF56BDD-C454-4C89-A123-B3BD9ECAE9A0}" srcId="{3C416A5C-F571-4B9C-B4B0-5674D6089D34}" destId="{E11C71F0-3CE4-4013-AE7E-878BC262B35F}" srcOrd="0" destOrd="0" parTransId="{FD065B49-65F1-4CE7-8E6F-351E4E639ADB}" sibTransId="{AA940243-3F31-4704-971D-06556F1D5C34}"/>
    <dgm:cxn modelId="{5B7DB95A-11A8-4598-BE10-282602AB1FCC}" srcId="{3C416A5C-F571-4B9C-B4B0-5674D6089D34}" destId="{8E9ABD57-FF04-48C1-908C-3F1644DFD743}" srcOrd="2" destOrd="0" parTransId="{86DB97CC-39D8-4D60-BBE0-DE7082AD8DBE}" sibTransId="{607394EC-CD28-45D3-9814-AD65419CE3FF}"/>
    <dgm:cxn modelId="{7F8FB556-DD4D-714E-AF7A-70A4889186AE}" type="presOf" srcId="{A196000B-E30F-4E31-9DB3-1FC228F2A09F}" destId="{FB79EE92-703D-46CA-910D-77ED7620ACB4}" srcOrd="0" destOrd="0" presId="urn:microsoft.com/office/officeart/2005/8/layout/cycle5"/>
    <dgm:cxn modelId="{51B68647-9A8D-FE4A-817B-1F141DD9E701}" type="presOf" srcId="{3269CB6C-A40F-4438-AF8C-63263F9E0928}" destId="{395241AA-2B03-4311-B045-709AF46F3E60}" srcOrd="0" destOrd="0" presId="urn:microsoft.com/office/officeart/2005/8/layout/cycle5"/>
    <dgm:cxn modelId="{2989A174-58EE-5643-AF59-3DC3B3630295}" type="presOf" srcId="{3C416A5C-F571-4B9C-B4B0-5674D6089D34}" destId="{5BD8153D-BFCE-4D3E-B9E3-0C90FACD161F}" srcOrd="0" destOrd="0" presId="urn:microsoft.com/office/officeart/2005/8/layout/cycle5"/>
    <dgm:cxn modelId="{D462B2D5-07A2-4F4F-82B9-79314A245A58}" type="presOf" srcId="{C362622A-5074-463A-8F2F-6ABE16C9DD22}" destId="{504B3372-1E1E-4397-84AC-7CA915BDF727}" srcOrd="0" destOrd="0" presId="urn:microsoft.com/office/officeart/2005/8/layout/cycle5"/>
    <dgm:cxn modelId="{760641FD-F296-CA40-8253-8A89DE2E7936}" type="presOf" srcId="{8E9ABD57-FF04-48C1-908C-3F1644DFD743}" destId="{17A896A5-1EDD-4B99-AF31-AB18AA39984E}" srcOrd="0" destOrd="0" presId="urn:microsoft.com/office/officeart/2005/8/layout/cycle5"/>
    <dgm:cxn modelId="{D8233A5D-5FEF-7E40-8280-713F6FCA984D}" type="presOf" srcId="{6BA00057-3ECA-4D52-98A6-B41AA750C64A}" destId="{DACD1982-DEEC-4106-8CCB-4D2416E20CF7}" srcOrd="0" destOrd="0" presId="urn:microsoft.com/office/officeart/2005/8/layout/cycle5"/>
    <dgm:cxn modelId="{08C4582B-BCB7-48A1-BCB3-4BF8FB3978CB}" srcId="{3C416A5C-F571-4B9C-B4B0-5674D6089D34}" destId="{A196000B-E30F-4E31-9DB3-1FC228F2A09F}" srcOrd="1" destOrd="0" parTransId="{43F682C6-BE3C-41F8-BA20-3CC8734E8BD4}" sibTransId="{6BA00057-3ECA-4D52-98A6-B41AA750C64A}"/>
    <dgm:cxn modelId="{D36C75EE-A7E4-D743-A2EF-C8AF3163DA91}" type="presOf" srcId="{AA940243-3F31-4704-971D-06556F1D5C34}" destId="{391633E2-D094-45D6-BA6F-B93E7E76C7FD}" srcOrd="0" destOrd="0" presId="urn:microsoft.com/office/officeart/2005/8/layout/cycle5"/>
    <dgm:cxn modelId="{F7027CC6-07A1-814A-85C1-53CEEFCA824F}" type="presParOf" srcId="{5BD8153D-BFCE-4D3E-B9E3-0C90FACD161F}" destId="{6A16A731-3857-4666-BCDD-D10A480E5CF5}" srcOrd="0" destOrd="0" presId="urn:microsoft.com/office/officeart/2005/8/layout/cycle5"/>
    <dgm:cxn modelId="{2BC1199B-3351-3F46-997C-5579910D0247}" type="presParOf" srcId="{5BD8153D-BFCE-4D3E-B9E3-0C90FACD161F}" destId="{8F818A84-A4FE-42CB-93B1-73D98B3A211B}" srcOrd="1" destOrd="0" presId="urn:microsoft.com/office/officeart/2005/8/layout/cycle5"/>
    <dgm:cxn modelId="{828DA488-57F6-2045-A5BD-26D9BB4C1FD1}" type="presParOf" srcId="{5BD8153D-BFCE-4D3E-B9E3-0C90FACD161F}" destId="{391633E2-D094-45D6-BA6F-B93E7E76C7FD}" srcOrd="2" destOrd="0" presId="urn:microsoft.com/office/officeart/2005/8/layout/cycle5"/>
    <dgm:cxn modelId="{021495F5-67D9-A746-9229-6F9F6C8D1176}" type="presParOf" srcId="{5BD8153D-BFCE-4D3E-B9E3-0C90FACD161F}" destId="{FB79EE92-703D-46CA-910D-77ED7620ACB4}" srcOrd="3" destOrd="0" presId="urn:microsoft.com/office/officeart/2005/8/layout/cycle5"/>
    <dgm:cxn modelId="{91593853-7CB4-8240-B5A5-BA4B4C06FCA4}" type="presParOf" srcId="{5BD8153D-BFCE-4D3E-B9E3-0C90FACD161F}" destId="{6A8FB4D3-E42C-47E1-8FE1-A9CA9DF4D7A3}" srcOrd="4" destOrd="0" presId="urn:microsoft.com/office/officeart/2005/8/layout/cycle5"/>
    <dgm:cxn modelId="{498D234E-B9CA-EA44-A95B-F36B7DF59544}" type="presParOf" srcId="{5BD8153D-BFCE-4D3E-B9E3-0C90FACD161F}" destId="{DACD1982-DEEC-4106-8CCB-4D2416E20CF7}" srcOrd="5" destOrd="0" presId="urn:microsoft.com/office/officeart/2005/8/layout/cycle5"/>
    <dgm:cxn modelId="{6DEE7CE0-A41D-934B-AE10-E5A15EF41DC6}" type="presParOf" srcId="{5BD8153D-BFCE-4D3E-B9E3-0C90FACD161F}" destId="{17A896A5-1EDD-4B99-AF31-AB18AA39984E}" srcOrd="6" destOrd="0" presId="urn:microsoft.com/office/officeart/2005/8/layout/cycle5"/>
    <dgm:cxn modelId="{697CB2E1-40E5-5341-AA3E-228B84AEC3B9}" type="presParOf" srcId="{5BD8153D-BFCE-4D3E-B9E3-0C90FACD161F}" destId="{76267775-E6D1-41CE-AC5E-5D49DBBA42BA}" srcOrd="7" destOrd="0" presId="urn:microsoft.com/office/officeart/2005/8/layout/cycle5"/>
    <dgm:cxn modelId="{09C2F97F-3F3F-9B44-87E6-06B6CA775E7A}" type="presParOf" srcId="{5BD8153D-BFCE-4D3E-B9E3-0C90FACD161F}" destId="{BFAC42FA-EDC9-4B71-B708-8CA0A8943018}" srcOrd="8" destOrd="0" presId="urn:microsoft.com/office/officeart/2005/8/layout/cycle5"/>
    <dgm:cxn modelId="{C8E2717F-2681-5F4E-843B-A3B7C32D26E0}" type="presParOf" srcId="{5BD8153D-BFCE-4D3E-B9E3-0C90FACD161F}" destId="{504B3372-1E1E-4397-84AC-7CA915BDF727}" srcOrd="9" destOrd="0" presId="urn:microsoft.com/office/officeart/2005/8/layout/cycle5"/>
    <dgm:cxn modelId="{8BA67C74-3BC6-E54B-835B-3A793CF69E23}" type="presParOf" srcId="{5BD8153D-BFCE-4D3E-B9E3-0C90FACD161F}" destId="{A470488B-E465-473F-812D-B2D235547224}" srcOrd="10" destOrd="0" presId="urn:microsoft.com/office/officeart/2005/8/layout/cycle5"/>
    <dgm:cxn modelId="{A4575380-63AA-9649-A392-BE943867F1FA}" type="presParOf" srcId="{5BD8153D-BFCE-4D3E-B9E3-0C90FACD161F}" destId="{395241AA-2B03-4311-B045-709AF46F3E60}" srcOrd="11"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94F739D-4C17-44A3-9702-E2C62D263678}" type="doc">
      <dgm:prSet loTypeId="urn:microsoft.com/office/officeart/2005/8/layout/radial6" loCatId="relationship" qsTypeId="urn:microsoft.com/office/officeart/2005/8/quickstyle/simple2" qsCatId="simple" csTypeId="urn:microsoft.com/office/officeart/2005/8/colors/colorful1" csCatId="colorful" phldr="1"/>
      <dgm:spPr/>
      <dgm:t>
        <a:bodyPr/>
        <a:lstStyle/>
        <a:p>
          <a:endParaRPr lang="zh-CN" altLang="en-US"/>
        </a:p>
      </dgm:t>
    </dgm:pt>
    <dgm:pt modelId="{248F7F0F-156D-404D-8676-9586B853AA29}">
      <dgm:prSet phldrT="[文本]" custT="1"/>
      <dgm:spPr/>
      <dgm:t>
        <a:bodyPr/>
        <a:lstStyle/>
        <a:p>
          <a:r>
            <a:rPr lang="zh-CN" altLang="en-US" sz="2800" dirty="0">
              <a:latin typeface="微软雅黑" pitchFamily="34" charset="-122"/>
              <a:ea typeface="微软雅黑" pitchFamily="34" charset="-122"/>
            </a:rPr>
            <a:t>使命确定</a:t>
          </a:r>
        </a:p>
      </dgm:t>
    </dgm:pt>
    <dgm:pt modelId="{787A2DF8-6A49-490C-85C9-0518081D523A}" type="parTrans" cxnId="{7760ED86-7824-4326-941F-21DD26EACF8B}">
      <dgm:prSet/>
      <dgm:spPr/>
      <dgm:t>
        <a:bodyPr/>
        <a:lstStyle/>
        <a:p>
          <a:endParaRPr lang="zh-CN" altLang="en-US" sz="1600">
            <a:latin typeface="微软雅黑" pitchFamily="34" charset="-122"/>
            <a:ea typeface="微软雅黑" pitchFamily="34" charset="-122"/>
          </a:endParaRPr>
        </a:p>
      </dgm:t>
    </dgm:pt>
    <dgm:pt modelId="{9456C80D-8B3F-41EA-A511-DD438F79644E}" type="sibTrans" cxnId="{7760ED86-7824-4326-941F-21DD26EACF8B}">
      <dgm:prSet/>
      <dgm:spPr/>
      <dgm:t>
        <a:bodyPr/>
        <a:lstStyle/>
        <a:p>
          <a:endParaRPr lang="zh-CN" altLang="en-US" sz="1600">
            <a:latin typeface="微软雅黑" pitchFamily="34" charset="-122"/>
            <a:ea typeface="微软雅黑" pitchFamily="34" charset="-122"/>
          </a:endParaRPr>
        </a:p>
      </dgm:t>
    </dgm:pt>
    <dgm:pt modelId="{A683F16F-2E4A-4D69-A782-A42B018D6F79}">
      <dgm:prSet phldrT="[文本]" custT="1"/>
      <dgm:spPr/>
      <dgm:t>
        <a:bodyPr/>
        <a:lstStyle/>
        <a:p>
          <a:r>
            <a:rPr lang="zh-CN" sz="1800" dirty="0">
              <a:latin typeface="微软雅黑" pitchFamily="34" charset="-122"/>
              <a:ea typeface="微软雅黑" pitchFamily="34" charset="-122"/>
            </a:rPr>
            <a:t>意愿取向</a:t>
          </a:r>
          <a:endParaRPr lang="zh-CN" altLang="en-US" sz="1800" dirty="0">
            <a:latin typeface="微软雅黑" pitchFamily="34" charset="-122"/>
            <a:ea typeface="微软雅黑" pitchFamily="34" charset="-122"/>
          </a:endParaRPr>
        </a:p>
      </dgm:t>
    </dgm:pt>
    <dgm:pt modelId="{9F11770E-F92D-4BEF-94B5-03FFEE78E923}" type="parTrans" cxnId="{332A1DEC-A523-44F0-83A9-A849D06217FD}">
      <dgm:prSet/>
      <dgm:spPr/>
      <dgm:t>
        <a:bodyPr/>
        <a:lstStyle/>
        <a:p>
          <a:endParaRPr lang="zh-CN" altLang="en-US" sz="1600">
            <a:latin typeface="微软雅黑" pitchFamily="34" charset="-122"/>
            <a:ea typeface="微软雅黑" pitchFamily="34" charset="-122"/>
          </a:endParaRPr>
        </a:p>
      </dgm:t>
    </dgm:pt>
    <dgm:pt modelId="{65AD1578-BE51-478E-83CC-9F50256424F8}" type="sibTrans" cxnId="{332A1DEC-A523-44F0-83A9-A849D06217FD}">
      <dgm:prSet/>
      <dgm:spPr/>
      <dgm:t>
        <a:bodyPr/>
        <a:lstStyle/>
        <a:p>
          <a:endParaRPr lang="zh-CN" altLang="en-US" sz="1600">
            <a:latin typeface="微软雅黑" pitchFamily="34" charset="-122"/>
            <a:ea typeface="微软雅黑" pitchFamily="34" charset="-122"/>
          </a:endParaRPr>
        </a:p>
      </dgm:t>
    </dgm:pt>
    <dgm:pt modelId="{4EED4D61-6F9B-4F2B-8B62-2E8F0581ECF3}">
      <dgm:prSet phldrT="[文本]" custT="1"/>
      <dgm:spPr/>
      <dgm:t>
        <a:bodyPr/>
        <a:lstStyle/>
        <a:p>
          <a:r>
            <a:rPr lang="zh-CN" altLang="en-US" sz="1800" dirty="0">
              <a:latin typeface="微软雅黑" pitchFamily="34" charset="-122"/>
              <a:ea typeface="微软雅黑" pitchFamily="34" charset="-122"/>
            </a:rPr>
            <a:t>能力取向</a:t>
          </a:r>
        </a:p>
      </dgm:t>
    </dgm:pt>
    <dgm:pt modelId="{AC17A476-62F8-4014-B1BD-CF23944848B9}" type="parTrans" cxnId="{F7C2E6E5-5BAB-41A4-9014-CCB1D0BFD61F}">
      <dgm:prSet/>
      <dgm:spPr/>
      <dgm:t>
        <a:bodyPr/>
        <a:lstStyle/>
        <a:p>
          <a:endParaRPr lang="zh-CN" altLang="en-US" sz="1600">
            <a:latin typeface="微软雅黑" pitchFamily="34" charset="-122"/>
            <a:ea typeface="微软雅黑" pitchFamily="34" charset="-122"/>
          </a:endParaRPr>
        </a:p>
      </dgm:t>
    </dgm:pt>
    <dgm:pt modelId="{F63018DB-838D-4EF2-A9F3-07D471DF1666}" type="sibTrans" cxnId="{F7C2E6E5-5BAB-41A4-9014-CCB1D0BFD61F}">
      <dgm:prSet/>
      <dgm:spPr/>
      <dgm:t>
        <a:bodyPr/>
        <a:lstStyle/>
        <a:p>
          <a:endParaRPr lang="zh-CN" altLang="en-US" sz="1600">
            <a:latin typeface="微软雅黑" pitchFamily="34" charset="-122"/>
            <a:ea typeface="微软雅黑" pitchFamily="34" charset="-122"/>
          </a:endParaRPr>
        </a:p>
      </dgm:t>
    </dgm:pt>
    <dgm:pt modelId="{4C928756-997F-4C8F-A45F-C461F9BCA09E}">
      <dgm:prSet phldrT="[文本]" custT="1"/>
      <dgm:spPr/>
      <dgm:t>
        <a:bodyPr/>
        <a:lstStyle/>
        <a:p>
          <a:r>
            <a:rPr lang="zh-CN" sz="1800" dirty="0">
              <a:latin typeface="微软雅黑" pitchFamily="34" charset="-122"/>
              <a:ea typeface="微软雅黑" pitchFamily="34" charset="-122"/>
            </a:rPr>
            <a:t>机会取向</a:t>
          </a:r>
          <a:endParaRPr lang="zh-CN" altLang="en-US" sz="1800" dirty="0">
            <a:latin typeface="微软雅黑" pitchFamily="34" charset="-122"/>
            <a:ea typeface="微软雅黑" pitchFamily="34" charset="-122"/>
          </a:endParaRPr>
        </a:p>
      </dgm:t>
    </dgm:pt>
    <dgm:pt modelId="{A98165CC-582C-4D2B-A166-264966C32EAB}" type="parTrans" cxnId="{35D64402-8EF3-4F92-873D-16F04C68AB86}">
      <dgm:prSet/>
      <dgm:spPr/>
      <dgm:t>
        <a:bodyPr/>
        <a:lstStyle/>
        <a:p>
          <a:endParaRPr lang="zh-CN" altLang="en-US" sz="1600">
            <a:latin typeface="微软雅黑" pitchFamily="34" charset="-122"/>
            <a:ea typeface="微软雅黑" pitchFamily="34" charset="-122"/>
          </a:endParaRPr>
        </a:p>
      </dgm:t>
    </dgm:pt>
    <dgm:pt modelId="{42595D52-200B-4C31-8F50-93EFBCD0D2DF}" type="sibTrans" cxnId="{35D64402-8EF3-4F92-873D-16F04C68AB86}">
      <dgm:prSet/>
      <dgm:spPr/>
      <dgm:t>
        <a:bodyPr/>
        <a:lstStyle/>
        <a:p>
          <a:endParaRPr lang="zh-CN" altLang="en-US" sz="1600">
            <a:latin typeface="微软雅黑" pitchFamily="34" charset="-122"/>
            <a:ea typeface="微软雅黑" pitchFamily="34" charset="-122"/>
          </a:endParaRPr>
        </a:p>
      </dgm:t>
    </dgm:pt>
    <dgm:pt modelId="{8416585F-FB05-47B5-9877-6F4D41123F41}">
      <dgm:prSet phldrT="[文本]"/>
      <dgm:spPr/>
      <dgm:t>
        <a:bodyPr/>
        <a:lstStyle/>
        <a:p>
          <a:endParaRPr lang="zh-CN" altLang="en-US" sz="1600" dirty="0">
            <a:latin typeface="微软雅黑" pitchFamily="34" charset="-122"/>
            <a:ea typeface="微软雅黑" pitchFamily="34" charset="-122"/>
          </a:endParaRPr>
        </a:p>
      </dgm:t>
    </dgm:pt>
    <dgm:pt modelId="{FF7250F2-02BF-4A63-8FFC-C97811622F30}" type="parTrans" cxnId="{30373D50-00FD-4743-A379-E06C0D134F15}">
      <dgm:prSet/>
      <dgm:spPr/>
      <dgm:t>
        <a:bodyPr/>
        <a:lstStyle/>
        <a:p>
          <a:endParaRPr lang="zh-CN" altLang="en-US" sz="1600">
            <a:latin typeface="微软雅黑" pitchFamily="34" charset="-122"/>
            <a:ea typeface="微软雅黑" pitchFamily="34" charset="-122"/>
          </a:endParaRPr>
        </a:p>
      </dgm:t>
    </dgm:pt>
    <dgm:pt modelId="{D4CC9372-B674-4E4B-9500-FCA131A7592C}" type="sibTrans" cxnId="{30373D50-00FD-4743-A379-E06C0D134F15}">
      <dgm:prSet/>
      <dgm:spPr/>
      <dgm:t>
        <a:bodyPr/>
        <a:lstStyle/>
        <a:p>
          <a:endParaRPr lang="zh-CN" altLang="en-US" sz="1600">
            <a:latin typeface="微软雅黑" pitchFamily="34" charset="-122"/>
            <a:ea typeface="微软雅黑" pitchFamily="34" charset="-122"/>
          </a:endParaRPr>
        </a:p>
      </dgm:t>
    </dgm:pt>
    <dgm:pt modelId="{76496D41-1582-4ECE-83A3-F102A9BA9433}" type="pres">
      <dgm:prSet presAssocID="{C94F739D-4C17-44A3-9702-E2C62D263678}" presName="Name0" presStyleCnt="0">
        <dgm:presLayoutVars>
          <dgm:chMax val="1"/>
          <dgm:dir/>
          <dgm:animLvl val="ctr"/>
          <dgm:resizeHandles val="exact"/>
        </dgm:presLayoutVars>
      </dgm:prSet>
      <dgm:spPr/>
      <dgm:t>
        <a:bodyPr/>
        <a:lstStyle/>
        <a:p>
          <a:endParaRPr lang="zh-CN" altLang="en-US"/>
        </a:p>
      </dgm:t>
    </dgm:pt>
    <dgm:pt modelId="{C5952035-C34B-487D-94B1-BD0AA3508552}" type="pres">
      <dgm:prSet presAssocID="{248F7F0F-156D-404D-8676-9586B853AA29}" presName="centerShape" presStyleLbl="node0" presStyleIdx="0" presStyleCnt="1"/>
      <dgm:spPr/>
      <dgm:t>
        <a:bodyPr/>
        <a:lstStyle/>
        <a:p>
          <a:endParaRPr lang="zh-CN" altLang="en-US"/>
        </a:p>
      </dgm:t>
    </dgm:pt>
    <dgm:pt modelId="{C095F6F4-F850-49B8-AF78-8208E37F416D}" type="pres">
      <dgm:prSet presAssocID="{A683F16F-2E4A-4D69-A782-A42B018D6F79}" presName="node" presStyleLbl="node1" presStyleIdx="0" presStyleCnt="3">
        <dgm:presLayoutVars>
          <dgm:bulletEnabled val="1"/>
        </dgm:presLayoutVars>
      </dgm:prSet>
      <dgm:spPr/>
      <dgm:t>
        <a:bodyPr/>
        <a:lstStyle/>
        <a:p>
          <a:endParaRPr lang="zh-CN" altLang="en-US"/>
        </a:p>
      </dgm:t>
    </dgm:pt>
    <dgm:pt modelId="{74A277E5-E818-4DF5-97EF-CE36CF31767D}" type="pres">
      <dgm:prSet presAssocID="{A683F16F-2E4A-4D69-A782-A42B018D6F79}" presName="dummy" presStyleCnt="0"/>
      <dgm:spPr/>
    </dgm:pt>
    <dgm:pt modelId="{1B35B9BE-A7E4-43E5-930E-5C292A3A14AC}" type="pres">
      <dgm:prSet presAssocID="{65AD1578-BE51-478E-83CC-9F50256424F8}" presName="sibTrans" presStyleLbl="sibTrans2D1" presStyleIdx="0" presStyleCnt="3"/>
      <dgm:spPr/>
      <dgm:t>
        <a:bodyPr/>
        <a:lstStyle/>
        <a:p>
          <a:endParaRPr lang="zh-CN" altLang="en-US"/>
        </a:p>
      </dgm:t>
    </dgm:pt>
    <dgm:pt modelId="{07F8D06B-6BDF-4A43-ADCE-AD0B753A9564}" type="pres">
      <dgm:prSet presAssocID="{4EED4D61-6F9B-4F2B-8B62-2E8F0581ECF3}" presName="node" presStyleLbl="node1" presStyleIdx="1" presStyleCnt="3">
        <dgm:presLayoutVars>
          <dgm:bulletEnabled val="1"/>
        </dgm:presLayoutVars>
      </dgm:prSet>
      <dgm:spPr/>
      <dgm:t>
        <a:bodyPr/>
        <a:lstStyle/>
        <a:p>
          <a:endParaRPr lang="zh-CN" altLang="en-US"/>
        </a:p>
      </dgm:t>
    </dgm:pt>
    <dgm:pt modelId="{992E4C73-C331-4844-B7AD-29E6836A4798}" type="pres">
      <dgm:prSet presAssocID="{4EED4D61-6F9B-4F2B-8B62-2E8F0581ECF3}" presName="dummy" presStyleCnt="0"/>
      <dgm:spPr/>
    </dgm:pt>
    <dgm:pt modelId="{F15BDF0B-345D-40A9-BAD3-E43E58B47B10}" type="pres">
      <dgm:prSet presAssocID="{F63018DB-838D-4EF2-A9F3-07D471DF1666}" presName="sibTrans" presStyleLbl="sibTrans2D1" presStyleIdx="1" presStyleCnt="3"/>
      <dgm:spPr/>
      <dgm:t>
        <a:bodyPr/>
        <a:lstStyle/>
        <a:p>
          <a:endParaRPr lang="zh-CN" altLang="en-US"/>
        </a:p>
      </dgm:t>
    </dgm:pt>
    <dgm:pt modelId="{E71BF8E9-3D3C-4A54-836D-B63AE41C5935}" type="pres">
      <dgm:prSet presAssocID="{4C928756-997F-4C8F-A45F-C461F9BCA09E}" presName="node" presStyleLbl="node1" presStyleIdx="2" presStyleCnt="3">
        <dgm:presLayoutVars>
          <dgm:bulletEnabled val="1"/>
        </dgm:presLayoutVars>
      </dgm:prSet>
      <dgm:spPr/>
      <dgm:t>
        <a:bodyPr/>
        <a:lstStyle/>
        <a:p>
          <a:endParaRPr lang="zh-CN" altLang="en-US"/>
        </a:p>
      </dgm:t>
    </dgm:pt>
    <dgm:pt modelId="{A93ACDB8-5293-4D90-A3D6-FF6E1AA19ED4}" type="pres">
      <dgm:prSet presAssocID="{4C928756-997F-4C8F-A45F-C461F9BCA09E}" presName="dummy" presStyleCnt="0"/>
      <dgm:spPr/>
    </dgm:pt>
    <dgm:pt modelId="{4D1278F0-F1CA-4868-885D-9FBCE8B1EF6D}" type="pres">
      <dgm:prSet presAssocID="{42595D52-200B-4C31-8F50-93EFBCD0D2DF}" presName="sibTrans" presStyleLbl="sibTrans2D1" presStyleIdx="2" presStyleCnt="3"/>
      <dgm:spPr/>
      <dgm:t>
        <a:bodyPr/>
        <a:lstStyle/>
        <a:p>
          <a:endParaRPr lang="zh-CN" altLang="en-US"/>
        </a:p>
      </dgm:t>
    </dgm:pt>
  </dgm:ptLst>
  <dgm:cxnLst>
    <dgm:cxn modelId="{4AE2FD6F-3C75-4A43-9BF0-38A30BB9B7B7}" type="presOf" srcId="{42595D52-200B-4C31-8F50-93EFBCD0D2DF}" destId="{4D1278F0-F1CA-4868-885D-9FBCE8B1EF6D}" srcOrd="0" destOrd="0" presId="urn:microsoft.com/office/officeart/2005/8/layout/radial6"/>
    <dgm:cxn modelId="{30373D50-00FD-4743-A379-E06C0D134F15}" srcId="{C94F739D-4C17-44A3-9702-E2C62D263678}" destId="{8416585F-FB05-47B5-9877-6F4D41123F41}" srcOrd="1" destOrd="0" parTransId="{FF7250F2-02BF-4A63-8FFC-C97811622F30}" sibTransId="{D4CC9372-B674-4E4B-9500-FCA131A7592C}"/>
    <dgm:cxn modelId="{FBEDDF37-7BC5-0A4F-AA9B-424BEED723C0}" type="presOf" srcId="{F63018DB-838D-4EF2-A9F3-07D471DF1666}" destId="{F15BDF0B-345D-40A9-BAD3-E43E58B47B10}" srcOrd="0" destOrd="0" presId="urn:microsoft.com/office/officeart/2005/8/layout/radial6"/>
    <dgm:cxn modelId="{87D19C37-8704-8A40-B4C1-34E0C84838FF}" type="presOf" srcId="{A683F16F-2E4A-4D69-A782-A42B018D6F79}" destId="{C095F6F4-F850-49B8-AF78-8208E37F416D}" srcOrd="0" destOrd="0" presId="urn:microsoft.com/office/officeart/2005/8/layout/radial6"/>
    <dgm:cxn modelId="{FDF4404E-9265-5144-AA7B-8C585EAA86F5}" type="presOf" srcId="{4C928756-997F-4C8F-A45F-C461F9BCA09E}" destId="{E71BF8E9-3D3C-4A54-836D-B63AE41C5935}" srcOrd="0" destOrd="0" presId="urn:microsoft.com/office/officeart/2005/8/layout/radial6"/>
    <dgm:cxn modelId="{A7F67586-6BBF-C44D-8CCE-1F7497CDFD6B}" type="presOf" srcId="{4EED4D61-6F9B-4F2B-8B62-2E8F0581ECF3}" destId="{07F8D06B-6BDF-4A43-ADCE-AD0B753A9564}" srcOrd="0" destOrd="0" presId="urn:microsoft.com/office/officeart/2005/8/layout/radial6"/>
    <dgm:cxn modelId="{F9CE7BEA-EFD9-0C42-B051-2AFF2C8DD0B1}" type="presOf" srcId="{C94F739D-4C17-44A3-9702-E2C62D263678}" destId="{76496D41-1582-4ECE-83A3-F102A9BA9433}" srcOrd="0" destOrd="0" presId="urn:microsoft.com/office/officeart/2005/8/layout/radial6"/>
    <dgm:cxn modelId="{332A1DEC-A523-44F0-83A9-A849D06217FD}" srcId="{248F7F0F-156D-404D-8676-9586B853AA29}" destId="{A683F16F-2E4A-4D69-A782-A42B018D6F79}" srcOrd="0" destOrd="0" parTransId="{9F11770E-F92D-4BEF-94B5-03FFEE78E923}" sibTransId="{65AD1578-BE51-478E-83CC-9F50256424F8}"/>
    <dgm:cxn modelId="{749E2B6A-B54C-CB44-B207-16292F816308}" type="presOf" srcId="{65AD1578-BE51-478E-83CC-9F50256424F8}" destId="{1B35B9BE-A7E4-43E5-930E-5C292A3A14AC}" srcOrd="0" destOrd="0" presId="urn:microsoft.com/office/officeart/2005/8/layout/radial6"/>
    <dgm:cxn modelId="{F7C2E6E5-5BAB-41A4-9014-CCB1D0BFD61F}" srcId="{248F7F0F-156D-404D-8676-9586B853AA29}" destId="{4EED4D61-6F9B-4F2B-8B62-2E8F0581ECF3}" srcOrd="1" destOrd="0" parTransId="{AC17A476-62F8-4014-B1BD-CF23944848B9}" sibTransId="{F63018DB-838D-4EF2-A9F3-07D471DF1666}"/>
    <dgm:cxn modelId="{7760ED86-7824-4326-941F-21DD26EACF8B}" srcId="{C94F739D-4C17-44A3-9702-E2C62D263678}" destId="{248F7F0F-156D-404D-8676-9586B853AA29}" srcOrd="0" destOrd="0" parTransId="{787A2DF8-6A49-490C-85C9-0518081D523A}" sibTransId="{9456C80D-8B3F-41EA-A511-DD438F79644E}"/>
    <dgm:cxn modelId="{35D64402-8EF3-4F92-873D-16F04C68AB86}" srcId="{248F7F0F-156D-404D-8676-9586B853AA29}" destId="{4C928756-997F-4C8F-A45F-C461F9BCA09E}" srcOrd="2" destOrd="0" parTransId="{A98165CC-582C-4D2B-A166-264966C32EAB}" sibTransId="{42595D52-200B-4C31-8F50-93EFBCD0D2DF}"/>
    <dgm:cxn modelId="{2F6F4DAA-C9C9-624D-B4AF-976CFFB2BAA8}" type="presOf" srcId="{248F7F0F-156D-404D-8676-9586B853AA29}" destId="{C5952035-C34B-487D-94B1-BD0AA3508552}" srcOrd="0" destOrd="0" presId="urn:microsoft.com/office/officeart/2005/8/layout/radial6"/>
    <dgm:cxn modelId="{24A56D41-D83B-C24D-8CF1-7D6DDD0105F8}" type="presParOf" srcId="{76496D41-1582-4ECE-83A3-F102A9BA9433}" destId="{C5952035-C34B-487D-94B1-BD0AA3508552}" srcOrd="0" destOrd="0" presId="urn:microsoft.com/office/officeart/2005/8/layout/radial6"/>
    <dgm:cxn modelId="{E6CE5BAA-4209-9246-90CF-8178E4353BB9}" type="presParOf" srcId="{76496D41-1582-4ECE-83A3-F102A9BA9433}" destId="{C095F6F4-F850-49B8-AF78-8208E37F416D}" srcOrd="1" destOrd="0" presId="urn:microsoft.com/office/officeart/2005/8/layout/radial6"/>
    <dgm:cxn modelId="{0C9CB056-6B3E-E14B-BA63-DC7F6C763E17}" type="presParOf" srcId="{76496D41-1582-4ECE-83A3-F102A9BA9433}" destId="{74A277E5-E818-4DF5-97EF-CE36CF31767D}" srcOrd="2" destOrd="0" presId="urn:microsoft.com/office/officeart/2005/8/layout/radial6"/>
    <dgm:cxn modelId="{467C11A7-6CAE-5E43-B057-423B1DA25242}" type="presParOf" srcId="{76496D41-1582-4ECE-83A3-F102A9BA9433}" destId="{1B35B9BE-A7E4-43E5-930E-5C292A3A14AC}" srcOrd="3" destOrd="0" presId="urn:microsoft.com/office/officeart/2005/8/layout/radial6"/>
    <dgm:cxn modelId="{985A9495-02ED-A84B-9804-9DD9E5DCE56C}" type="presParOf" srcId="{76496D41-1582-4ECE-83A3-F102A9BA9433}" destId="{07F8D06B-6BDF-4A43-ADCE-AD0B753A9564}" srcOrd="4" destOrd="0" presId="urn:microsoft.com/office/officeart/2005/8/layout/radial6"/>
    <dgm:cxn modelId="{DDCC5580-7401-7147-8339-3EA84BB92BAD}" type="presParOf" srcId="{76496D41-1582-4ECE-83A3-F102A9BA9433}" destId="{992E4C73-C331-4844-B7AD-29E6836A4798}" srcOrd="5" destOrd="0" presId="urn:microsoft.com/office/officeart/2005/8/layout/radial6"/>
    <dgm:cxn modelId="{54DC55C5-A614-A945-9964-77D7C3929376}" type="presParOf" srcId="{76496D41-1582-4ECE-83A3-F102A9BA9433}" destId="{F15BDF0B-345D-40A9-BAD3-E43E58B47B10}" srcOrd="6" destOrd="0" presId="urn:microsoft.com/office/officeart/2005/8/layout/radial6"/>
    <dgm:cxn modelId="{CD8A308D-5901-E54F-AA18-D130168FE46F}" type="presParOf" srcId="{76496D41-1582-4ECE-83A3-F102A9BA9433}" destId="{E71BF8E9-3D3C-4A54-836D-B63AE41C5935}" srcOrd="7" destOrd="0" presId="urn:microsoft.com/office/officeart/2005/8/layout/radial6"/>
    <dgm:cxn modelId="{75B3588E-14EC-6046-B83B-C4D80A5CBE93}" type="presParOf" srcId="{76496D41-1582-4ECE-83A3-F102A9BA9433}" destId="{A93ACDB8-5293-4D90-A3D6-FF6E1AA19ED4}" srcOrd="8" destOrd="0" presId="urn:microsoft.com/office/officeart/2005/8/layout/radial6"/>
    <dgm:cxn modelId="{0D153341-6E38-9343-BF82-CA28630E786A}" type="presParOf" srcId="{76496D41-1582-4ECE-83A3-F102A9BA9433}" destId="{4D1278F0-F1CA-4868-885D-9FBCE8B1EF6D}" srcOrd="9"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18CAD1A-13E0-4F3F-87BD-A82DBACD1CE1}" type="doc">
      <dgm:prSet loTypeId="urn:microsoft.com/office/officeart/2005/8/layout/radial4" loCatId="relationship" qsTypeId="urn:microsoft.com/office/officeart/2005/8/quickstyle/simple2" qsCatId="simple" csTypeId="urn:microsoft.com/office/officeart/2005/8/colors/colorful1" csCatId="colorful" phldr="1"/>
      <dgm:spPr/>
      <dgm:t>
        <a:bodyPr/>
        <a:lstStyle/>
        <a:p>
          <a:endParaRPr lang="zh-CN" altLang="en-US"/>
        </a:p>
      </dgm:t>
    </dgm:pt>
    <dgm:pt modelId="{27379669-F41C-4CF4-ADAD-8FCB965FC9F0}">
      <dgm:prSet phldrT="[文本]" custT="1"/>
      <dgm:spPr/>
      <dgm:t>
        <a:bodyPr/>
        <a:lstStyle/>
        <a:p>
          <a:r>
            <a:rPr lang="zh-CN" altLang="en-US" sz="2400" b="1" dirty="0">
              <a:latin typeface="微软雅黑" pitchFamily="34" charset="-122"/>
              <a:ea typeface="微软雅黑" pitchFamily="34" charset="-122"/>
            </a:rPr>
            <a:t>如何制定计划</a:t>
          </a:r>
        </a:p>
      </dgm:t>
    </dgm:pt>
    <dgm:pt modelId="{C01EC3AB-BBDA-487E-B934-77152383C9F4}" type="parTrans" cxnId="{F2BAACC0-6BB7-421A-BA94-C59106286009}">
      <dgm:prSet/>
      <dgm:spPr/>
      <dgm:t>
        <a:bodyPr/>
        <a:lstStyle/>
        <a:p>
          <a:endParaRPr lang="zh-CN" altLang="en-US" sz="1800" b="0">
            <a:latin typeface="微软雅黑" pitchFamily="34" charset="-122"/>
            <a:ea typeface="微软雅黑" pitchFamily="34" charset="-122"/>
          </a:endParaRPr>
        </a:p>
      </dgm:t>
    </dgm:pt>
    <dgm:pt modelId="{3A1F868E-86A4-4E40-A165-6F7ABE0405C0}" type="sibTrans" cxnId="{F2BAACC0-6BB7-421A-BA94-C59106286009}">
      <dgm:prSet/>
      <dgm:spPr/>
      <dgm:t>
        <a:bodyPr/>
        <a:lstStyle/>
        <a:p>
          <a:endParaRPr lang="zh-CN" altLang="en-US" sz="1800" b="0">
            <a:latin typeface="微软雅黑" pitchFamily="34" charset="-122"/>
            <a:ea typeface="微软雅黑" pitchFamily="34" charset="-122"/>
          </a:endParaRPr>
        </a:p>
      </dgm:t>
    </dgm:pt>
    <dgm:pt modelId="{3C54D111-3B81-4703-A783-267AEF41F3AA}">
      <dgm:prSet phldrT="[文本]" custT="1"/>
      <dgm:spPr/>
      <dgm:t>
        <a:bodyPr/>
        <a:lstStyle/>
        <a:p>
          <a:r>
            <a:rPr lang="en-US" sz="1400" b="1" dirty="0">
              <a:latin typeface="微软雅黑" pitchFamily="34" charset="-122"/>
              <a:ea typeface="微软雅黑" pitchFamily="34" charset="-122"/>
            </a:rPr>
            <a:t>What</a:t>
          </a:r>
          <a:r>
            <a:rPr 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a:t>
          </a:r>
          <a:r>
            <a:rPr lang="zh-CN" sz="1400" dirty="0">
              <a:latin typeface="微软雅黑" pitchFamily="34" charset="-122"/>
              <a:ea typeface="微软雅黑" pitchFamily="34" charset="-122"/>
            </a:rPr>
            <a:t>事项清单</a:t>
          </a:r>
          <a:endParaRPr lang="zh-CN" altLang="en-US" sz="1400" b="0" dirty="0">
            <a:latin typeface="微软雅黑" pitchFamily="34" charset="-122"/>
            <a:ea typeface="微软雅黑" pitchFamily="34" charset="-122"/>
          </a:endParaRPr>
        </a:p>
      </dgm:t>
    </dgm:pt>
    <dgm:pt modelId="{937729A4-D9E1-4B75-BD1D-AA9E3A881D51}" type="parTrans" cxnId="{AFAC7250-618C-4ED7-AB4F-B47C93D55B03}">
      <dgm:prSet/>
      <dgm:spPr/>
      <dgm:t>
        <a:bodyPr/>
        <a:lstStyle/>
        <a:p>
          <a:endParaRPr lang="zh-CN" altLang="en-US" sz="1800" b="0">
            <a:latin typeface="微软雅黑" pitchFamily="34" charset="-122"/>
            <a:ea typeface="微软雅黑" pitchFamily="34" charset="-122"/>
          </a:endParaRPr>
        </a:p>
      </dgm:t>
    </dgm:pt>
    <dgm:pt modelId="{5B9E4440-F3C4-4D5E-AC64-EEA31E574F34}" type="sibTrans" cxnId="{AFAC7250-618C-4ED7-AB4F-B47C93D55B03}">
      <dgm:prSet/>
      <dgm:spPr/>
      <dgm:t>
        <a:bodyPr/>
        <a:lstStyle/>
        <a:p>
          <a:endParaRPr lang="zh-CN" altLang="en-US" sz="1800" b="0">
            <a:latin typeface="微软雅黑" pitchFamily="34" charset="-122"/>
            <a:ea typeface="微软雅黑" pitchFamily="34" charset="-122"/>
          </a:endParaRPr>
        </a:p>
      </dgm:t>
    </dgm:pt>
    <dgm:pt modelId="{E504B8C8-D572-4C18-9C42-E37366153547}">
      <dgm:prSet phldrT="[文本]" custT="1"/>
      <dgm:spPr/>
      <dgm:t>
        <a:bodyPr/>
        <a:lstStyle/>
        <a:p>
          <a:r>
            <a:rPr lang="en-US" sz="1400" b="1" dirty="0">
              <a:latin typeface="微软雅黑" pitchFamily="34" charset="-122"/>
              <a:ea typeface="微软雅黑" pitchFamily="34" charset="-122"/>
            </a:rPr>
            <a:t>Why</a:t>
          </a:r>
          <a:r>
            <a:rPr 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a:t>
          </a:r>
          <a:r>
            <a:rPr lang="zh-CN" sz="1400" dirty="0">
              <a:latin typeface="微软雅黑" pitchFamily="34" charset="-122"/>
              <a:ea typeface="微软雅黑" pitchFamily="34" charset="-122"/>
            </a:rPr>
            <a:t>为什么做</a:t>
          </a:r>
          <a:endParaRPr lang="zh-CN" altLang="en-US" sz="1400" b="0" dirty="0">
            <a:latin typeface="微软雅黑" pitchFamily="34" charset="-122"/>
            <a:ea typeface="微软雅黑" pitchFamily="34" charset="-122"/>
          </a:endParaRPr>
        </a:p>
      </dgm:t>
    </dgm:pt>
    <dgm:pt modelId="{C4FFF673-9D2E-49FB-B8CD-159AA7C56908}" type="parTrans" cxnId="{FE0A9CE4-FCCB-44D8-A8CA-C5231E9350FC}">
      <dgm:prSet/>
      <dgm:spPr/>
      <dgm:t>
        <a:bodyPr/>
        <a:lstStyle/>
        <a:p>
          <a:endParaRPr lang="zh-CN" altLang="en-US" sz="1800" b="0">
            <a:latin typeface="微软雅黑" pitchFamily="34" charset="-122"/>
            <a:ea typeface="微软雅黑" pitchFamily="34" charset="-122"/>
          </a:endParaRPr>
        </a:p>
      </dgm:t>
    </dgm:pt>
    <dgm:pt modelId="{D75F9F47-316F-4165-943F-49CE492BC602}" type="sibTrans" cxnId="{FE0A9CE4-FCCB-44D8-A8CA-C5231E9350FC}">
      <dgm:prSet/>
      <dgm:spPr/>
      <dgm:t>
        <a:bodyPr/>
        <a:lstStyle/>
        <a:p>
          <a:endParaRPr lang="zh-CN" altLang="en-US" sz="1800" b="0">
            <a:latin typeface="微软雅黑" pitchFamily="34" charset="-122"/>
            <a:ea typeface="微软雅黑" pitchFamily="34" charset="-122"/>
          </a:endParaRPr>
        </a:p>
      </dgm:t>
    </dgm:pt>
    <dgm:pt modelId="{F0E4F97F-3E89-4570-B0CF-148B6A06D215}">
      <dgm:prSet phldrT="[文本]" custT="1"/>
      <dgm:spPr/>
      <dgm:t>
        <a:bodyPr/>
        <a:lstStyle/>
        <a:p>
          <a:r>
            <a:rPr lang="en-US" sz="1400" b="1" dirty="0">
              <a:latin typeface="微软雅黑" pitchFamily="34" charset="-122"/>
              <a:ea typeface="微软雅黑" pitchFamily="34" charset="-122"/>
            </a:rPr>
            <a:t>Who</a:t>
          </a:r>
          <a:r>
            <a:rPr 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a:t>
          </a:r>
          <a:r>
            <a:rPr lang="zh-CN" sz="1400" dirty="0">
              <a:latin typeface="微软雅黑" pitchFamily="34" charset="-122"/>
              <a:ea typeface="微软雅黑" pitchFamily="34" charset="-122"/>
            </a:rPr>
            <a:t>谁做</a:t>
          </a:r>
          <a:r>
            <a:rPr lang="en-US" altLang="zh-CN" sz="1400" dirty="0">
              <a:latin typeface="微软雅黑" pitchFamily="34" charset="-122"/>
              <a:ea typeface="微软雅黑" pitchFamily="34" charset="-122"/>
            </a:rPr>
            <a:t>/</a:t>
          </a:r>
          <a:r>
            <a:rPr lang="zh-CN" sz="1400" dirty="0">
              <a:latin typeface="微软雅黑" pitchFamily="34" charset="-122"/>
              <a:ea typeface="微软雅黑" pitchFamily="34" charset="-122"/>
            </a:rPr>
            <a:t>联系谁</a:t>
          </a:r>
          <a:endParaRPr lang="zh-CN" altLang="en-US" sz="1400" b="0" dirty="0">
            <a:latin typeface="微软雅黑" pitchFamily="34" charset="-122"/>
            <a:ea typeface="微软雅黑" pitchFamily="34" charset="-122"/>
          </a:endParaRPr>
        </a:p>
      </dgm:t>
    </dgm:pt>
    <dgm:pt modelId="{4271616D-DE52-4049-AE48-3E4614EDAC86}" type="parTrans" cxnId="{A41546DA-86EF-4421-A87F-1DA83650A828}">
      <dgm:prSet/>
      <dgm:spPr/>
      <dgm:t>
        <a:bodyPr/>
        <a:lstStyle/>
        <a:p>
          <a:endParaRPr lang="zh-CN" altLang="en-US" sz="1800" b="0">
            <a:latin typeface="微软雅黑" pitchFamily="34" charset="-122"/>
            <a:ea typeface="微软雅黑" pitchFamily="34" charset="-122"/>
          </a:endParaRPr>
        </a:p>
      </dgm:t>
    </dgm:pt>
    <dgm:pt modelId="{D070E4E9-9317-4642-A578-DA3F94C38D79}" type="sibTrans" cxnId="{A41546DA-86EF-4421-A87F-1DA83650A828}">
      <dgm:prSet/>
      <dgm:spPr/>
      <dgm:t>
        <a:bodyPr/>
        <a:lstStyle/>
        <a:p>
          <a:endParaRPr lang="zh-CN" altLang="en-US" sz="1800" b="0">
            <a:latin typeface="微软雅黑" pitchFamily="34" charset="-122"/>
            <a:ea typeface="微软雅黑" pitchFamily="34" charset="-122"/>
          </a:endParaRPr>
        </a:p>
      </dgm:t>
    </dgm:pt>
    <dgm:pt modelId="{9F2859CF-DA95-474F-AE0E-9B0426CC8D7F}">
      <dgm:prSet phldrT="[文本]" custT="1"/>
      <dgm:spPr/>
      <dgm:t>
        <a:bodyPr/>
        <a:lstStyle/>
        <a:p>
          <a:r>
            <a:rPr lang="en-US" sz="1400" b="1" dirty="0">
              <a:latin typeface="微软雅黑" pitchFamily="34" charset="-122"/>
              <a:ea typeface="微软雅黑" pitchFamily="34" charset="-122"/>
            </a:rPr>
            <a:t>Where</a:t>
          </a:r>
          <a:r>
            <a:rPr 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a:t>
          </a:r>
          <a:r>
            <a:rPr lang="zh-CN" sz="1400" dirty="0">
              <a:latin typeface="微软雅黑" pitchFamily="34" charset="-122"/>
              <a:ea typeface="微软雅黑" pitchFamily="34" charset="-122"/>
            </a:rPr>
            <a:t>何地做</a:t>
          </a:r>
          <a:endParaRPr lang="zh-CN" altLang="en-US" sz="1400" b="0" dirty="0">
            <a:latin typeface="微软雅黑" pitchFamily="34" charset="-122"/>
            <a:ea typeface="微软雅黑" pitchFamily="34" charset="-122"/>
          </a:endParaRPr>
        </a:p>
      </dgm:t>
    </dgm:pt>
    <dgm:pt modelId="{A15219F7-4AFF-4DAC-B683-9FD64231403A}" type="parTrans" cxnId="{1662AA96-4466-4ACD-8D2A-9B064F5B69C1}">
      <dgm:prSet/>
      <dgm:spPr/>
      <dgm:t>
        <a:bodyPr/>
        <a:lstStyle/>
        <a:p>
          <a:endParaRPr lang="zh-CN" altLang="en-US" sz="1800" b="0">
            <a:latin typeface="微软雅黑" pitchFamily="34" charset="-122"/>
            <a:ea typeface="微软雅黑" pitchFamily="34" charset="-122"/>
          </a:endParaRPr>
        </a:p>
      </dgm:t>
    </dgm:pt>
    <dgm:pt modelId="{9287B5B5-8FE2-4F97-846F-E8FCAFB18673}" type="sibTrans" cxnId="{1662AA96-4466-4ACD-8D2A-9B064F5B69C1}">
      <dgm:prSet/>
      <dgm:spPr/>
      <dgm:t>
        <a:bodyPr/>
        <a:lstStyle/>
        <a:p>
          <a:endParaRPr lang="zh-CN" altLang="en-US" sz="1800" b="0">
            <a:latin typeface="微软雅黑" pitchFamily="34" charset="-122"/>
            <a:ea typeface="微软雅黑" pitchFamily="34" charset="-122"/>
          </a:endParaRPr>
        </a:p>
      </dgm:t>
    </dgm:pt>
    <dgm:pt modelId="{7E068F0E-254F-40F4-A231-D37CBF57E78A}">
      <dgm:prSet phldrT="[文本]" custT="1"/>
      <dgm:spPr/>
      <dgm:t>
        <a:bodyPr/>
        <a:lstStyle/>
        <a:p>
          <a:r>
            <a:rPr lang="en-US" sz="1400" b="1" dirty="0">
              <a:latin typeface="微软雅黑" pitchFamily="34" charset="-122"/>
              <a:ea typeface="微软雅黑" pitchFamily="34" charset="-122"/>
            </a:rPr>
            <a:t>When</a:t>
          </a:r>
          <a:r>
            <a:rPr lang="en-US" altLang="zh-CN" sz="1400" b="1" dirty="0">
              <a:latin typeface="微软雅黑" pitchFamily="34" charset="-122"/>
              <a:ea typeface="微软雅黑" pitchFamily="34" charset="-122"/>
            </a:rPr>
            <a:t>-</a:t>
          </a:r>
          <a:r>
            <a:rPr lang="zh-CN" sz="1400" dirty="0">
              <a:latin typeface="微软雅黑" pitchFamily="34" charset="-122"/>
              <a:ea typeface="微软雅黑" pitchFamily="34" charset="-122"/>
            </a:rPr>
            <a:t>何时完成</a:t>
          </a:r>
          <a:endParaRPr lang="zh-CN" altLang="en-US" sz="1400" b="0" dirty="0">
            <a:latin typeface="微软雅黑" pitchFamily="34" charset="-122"/>
            <a:ea typeface="微软雅黑" pitchFamily="34" charset="-122"/>
          </a:endParaRPr>
        </a:p>
      </dgm:t>
    </dgm:pt>
    <dgm:pt modelId="{EDD2F7E7-7163-45F6-89AB-B962891A0814}" type="parTrans" cxnId="{08216BCF-AB59-4614-8928-1FE58E76B840}">
      <dgm:prSet/>
      <dgm:spPr/>
      <dgm:t>
        <a:bodyPr/>
        <a:lstStyle/>
        <a:p>
          <a:endParaRPr lang="zh-CN" altLang="en-US" sz="1800" b="0">
            <a:latin typeface="微软雅黑" pitchFamily="34" charset="-122"/>
            <a:ea typeface="微软雅黑" pitchFamily="34" charset="-122"/>
          </a:endParaRPr>
        </a:p>
      </dgm:t>
    </dgm:pt>
    <dgm:pt modelId="{FA6D92A1-4C8F-4EF0-BC4E-7EDD92B83770}" type="sibTrans" cxnId="{08216BCF-AB59-4614-8928-1FE58E76B840}">
      <dgm:prSet/>
      <dgm:spPr/>
      <dgm:t>
        <a:bodyPr/>
        <a:lstStyle/>
        <a:p>
          <a:endParaRPr lang="zh-CN" altLang="en-US" sz="1800" b="0">
            <a:latin typeface="微软雅黑" pitchFamily="34" charset="-122"/>
            <a:ea typeface="微软雅黑" pitchFamily="34" charset="-122"/>
          </a:endParaRPr>
        </a:p>
      </dgm:t>
    </dgm:pt>
    <dgm:pt modelId="{9B0667CF-2554-4C70-9686-877CC0BE64CE}">
      <dgm:prSet phldrT="[文本]" custT="1"/>
      <dgm:spPr/>
      <dgm:t>
        <a:bodyPr/>
        <a:lstStyle/>
        <a:p>
          <a:r>
            <a:rPr lang="en-US" sz="1400" b="1" dirty="0">
              <a:latin typeface="微软雅黑" pitchFamily="34" charset="-122"/>
              <a:ea typeface="微软雅黑" pitchFamily="34" charset="-122"/>
            </a:rPr>
            <a:t>How</a:t>
          </a:r>
          <a:r>
            <a:rPr lang="en-US" sz="1400" dirty="0">
              <a:latin typeface="微软雅黑" pitchFamily="34" charset="-122"/>
              <a:ea typeface="微软雅黑" pitchFamily="34" charset="-122"/>
            </a:rPr>
            <a:t> </a:t>
          </a:r>
          <a:r>
            <a:rPr lang="en-US" altLang="zh-CN" sz="1400" dirty="0">
              <a:latin typeface="微软雅黑" pitchFamily="34" charset="-122"/>
              <a:ea typeface="微软雅黑" pitchFamily="34" charset="-122"/>
            </a:rPr>
            <a:t>-</a:t>
          </a:r>
          <a:r>
            <a:rPr lang="zh-CN" sz="1400" dirty="0">
              <a:latin typeface="微软雅黑" pitchFamily="34" charset="-122"/>
              <a:ea typeface="微软雅黑" pitchFamily="34" charset="-122"/>
            </a:rPr>
            <a:t>怎样做</a:t>
          </a:r>
          <a:endParaRPr lang="zh-CN" altLang="en-US" sz="1400" b="0" dirty="0">
            <a:latin typeface="微软雅黑" pitchFamily="34" charset="-122"/>
            <a:ea typeface="微软雅黑" pitchFamily="34" charset="-122"/>
          </a:endParaRPr>
        </a:p>
      </dgm:t>
    </dgm:pt>
    <dgm:pt modelId="{A1CF58AE-5921-4717-B0E4-C83637C04AA1}" type="parTrans" cxnId="{2C2A3A9B-CD17-4DD8-8B8C-22DB673C86EF}">
      <dgm:prSet/>
      <dgm:spPr/>
      <dgm:t>
        <a:bodyPr/>
        <a:lstStyle/>
        <a:p>
          <a:endParaRPr lang="zh-CN" altLang="en-US" sz="1800" b="0">
            <a:latin typeface="微软雅黑" pitchFamily="34" charset="-122"/>
            <a:ea typeface="微软雅黑" pitchFamily="34" charset="-122"/>
          </a:endParaRPr>
        </a:p>
      </dgm:t>
    </dgm:pt>
    <dgm:pt modelId="{C32142DA-92F1-4991-A13F-F5A664C90579}" type="sibTrans" cxnId="{2C2A3A9B-CD17-4DD8-8B8C-22DB673C86EF}">
      <dgm:prSet/>
      <dgm:spPr/>
      <dgm:t>
        <a:bodyPr/>
        <a:lstStyle/>
        <a:p>
          <a:endParaRPr lang="zh-CN" altLang="en-US" sz="1800" b="0">
            <a:latin typeface="微软雅黑" pitchFamily="34" charset="-122"/>
            <a:ea typeface="微软雅黑" pitchFamily="34" charset="-122"/>
          </a:endParaRPr>
        </a:p>
      </dgm:t>
    </dgm:pt>
    <dgm:pt modelId="{4BD6424A-39F4-4748-9E34-96143148BD37}">
      <dgm:prSet phldrT="[文本]" custT="1"/>
      <dgm:spPr/>
      <dgm:t>
        <a:bodyPr/>
        <a:lstStyle/>
        <a:p>
          <a:r>
            <a:rPr lang="en-US" sz="1400" b="1" dirty="0">
              <a:latin typeface="微软雅黑" pitchFamily="34" charset="-122"/>
              <a:ea typeface="微软雅黑" pitchFamily="34" charset="-122"/>
            </a:rPr>
            <a:t>How much</a:t>
          </a:r>
          <a:r>
            <a:rPr lang="en-US" altLang="zh-CN" sz="1400" b="1" dirty="0">
              <a:latin typeface="微软雅黑" pitchFamily="34" charset="-122"/>
              <a:ea typeface="微软雅黑" pitchFamily="34" charset="-122"/>
            </a:rPr>
            <a:t>-</a:t>
          </a:r>
          <a:r>
            <a:rPr lang="zh-CN" sz="1400" dirty="0">
              <a:latin typeface="微软雅黑" pitchFamily="34" charset="-122"/>
              <a:ea typeface="微软雅黑" pitchFamily="34" charset="-122"/>
            </a:rPr>
            <a:t>代价</a:t>
          </a:r>
          <a:endParaRPr lang="zh-CN" altLang="en-US" sz="1400" b="0" dirty="0">
            <a:latin typeface="微软雅黑" pitchFamily="34" charset="-122"/>
            <a:ea typeface="微软雅黑" pitchFamily="34" charset="-122"/>
          </a:endParaRPr>
        </a:p>
      </dgm:t>
    </dgm:pt>
    <dgm:pt modelId="{348C0CD6-3341-40C5-855E-C2E6B6DCAA79}" type="parTrans" cxnId="{5E2EEF88-2DD1-4A54-AC56-B5E8DDA4FC42}">
      <dgm:prSet/>
      <dgm:spPr/>
      <dgm:t>
        <a:bodyPr/>
        <a:lstStyle/>
        <a:p>
          <a:endParaRPr lang="zh-CN" altLang="en-US">
            <a:latin typeface="微软雅黑" pitchFamily="34" charset="-122"/>
            <a:ea typeface="微软雅黑" pitchFamily="34" charset="-122"/>
          </a:endParaRPr>
        </a:p>
      </dgm:t>
    </dgm:pt>
    <dgm:pt modelId="{AB99CDDC-9AA0-479E-B32E-77D4C6283C3C}" type="sibTrans" cxnId="{5E2EEF88-2DD1-4A54-AC56-B5E8DDA4FC42}">
      <dgm:prSet/>
      <dgm:spPr/>
      <dgm:t>
        <a:bodyPr/>
        <a:lstStyle/>
        <a:p>
          <a:endParaRPr lang="zh-CN" altLang="en-US">
            <a:latin typeface="微软雅黑" pitchFamily="34" charset="-122"/>
            <a:ea typeface="微软雅黑" pitchFamily="34" charset="-122"/>
          </a:endParaRPr>
        </a:p>
      </dgm:t>
    </dgm:pt>
    <dgm:pt modelId="{C5F9E084-3AE6-4A1C-93C2-3DA157303DDB}" type="pres">
      <dgm:prSet presAssocID="{818CAD1A-13E0-4F3F-87BD-A82DBACD1CE1}" presName="cycle" presStyleCnt="0">
        <dgm:presLayoutVars>
          <dgm:chMax val="1"/>
          <dgm:dir/>
          <dgm:animLvl val="ctr"/>
          <dgm:resizeHandles val="exact"/>
        </dgm:presLayoutVars>
      </dgm:prSet>
      <dgm:spPr/>
      <dgm:t>
        <a:bodyPr/>
        <a:lstStyle/>
        <a:p>
          <a:endParaRPr lang="zh-CN" altLang="en-US"/>
        </a:p>
      </dgm:t>
    </dgm:pt>
    <dgm:pt modelId="{AA0FD9EF-9B77-44D7-94E1-5720F79BD140}" type="pres">
      <dgm:prSet presAssocID="{27379669-F41C-4CF4-ADAD-8FCB965FC9F0}" presName="centerShape" presStyleLbl="node0" presStyleIdx="0" presStyleCnt="1"/>
      <dgm:spPr/>
      <dgm:t>
        <a:bodyPr/>
        <a:lstStyle/>
        <a:p>
          <a:endParaRPr lang="zh-CN" altLang="en-US"/>
        </a:p>
      </dgm:t>
    </dgm:pt>
    <dgm:pt modelId="{9B23686A-3BF8-4FDA-A103-ABBA6D193203}" type="pres">
      <dgm:prSet presAssocID="{937729A4-D9E1-4B75-BD1D-AA9E3A881D51}" presName="parTrans" presStyleLbl="bgSibTrans2D1" presStyleIdx="0" presStyleCnt="7"/>
      <dgm:spPr/>
      <dgm:t>
        <a:bodyPr/>
        <a:lstStyle/>
        <a:p>
          <a:endParaRPr lang="zh-CN" altLang="en-US"/>
        </a:p>
      </dgm:t>
    </dgm:pt>
    <dgm:pt modelId="{F4044308-19DB-4175-9494-FADEA42A82DB}" type="pres">
      <dgm:prSet presAssocID="{3C54D111-3B81-4703-A783-267AEF41F3AA}" presName="node" presStyleLbl="node1" presStyleIdx="0" presStyleCnt="7">
        <dgm:presLayoutVars>
          <dgm:bulletEnabled val="1"/>
        </dgm:presLayoutVars>
      </dgm:prSet>
      <dgm:spPr/>
      <dgm:t>
        <a:bodyPr/>
        <a:lstStyle/>
        <a:p>
          <a:endParaRPr lang="zh-CN" altLang="en-US"/>
        </a:p>
      </dgm:t>
    </dgm:pt>
    <dgm:pt modelId="{8C8BA28D-AEA5-46C9-925E-77B64DA18980}" type="pres">
      <dgm:prSet presAssocID="{C4FFF673-9D2E-49FB-B8CD-159AA7C56908}" presName="parTrans" presStyleLbl="bgSibTrans2D1" presStyleIdx="1" presStyleCnt="7"/>
      <dgm:spPr/>
      <dgm:t>
        <a:bodyPr/>
        <a:lstStyle/>
        <a:p>
          <a:endParaRPr lang="zh-CN" altLang="en-US"/>
        </a:p>
      </dgm:t>
    </dgm:pt>
    <dgm:pt modelId="{B88D02EC-3284-4240-AD75-7C88AF8BBD4F}" type="pres">
      <dgm:prSet presAssocID="{E504B8C8-D572-4C18-9C42-E37366153547}" presName="node" presStyleLbl="node1" presStyleIdx="1" presStyleCnt="7">
        <dgm:presLayoutVars>
          <dgm:bulletEnabled val="1"/>
        </dgm:presLayoutVars>
      </dgm:prSet>
      <dgm:spPr/>
      <dgm:t>
        <a:bodyPr/>
        <a:lstStyle/>
        <a:p>
          <a:endParaRPr lang="zh-CN" altLang="en-US"/>
        </a:p>
      </dgm:t>
    </dgm:pt>
    <dgm:pt modelId="{B65A2054-D081-4950-8B4F-48CE0BD67EBF}" type="pres">
      <dgm:prSet presAssocID="{4271616D-DE52-4049-AE48-3E4614EDAC86}" presName="parTrans" presStyleLbl="bgSibTrans2D1" presStyleIdx="2" presStyleCnt="7"/>
      <dgm:spPr/>
      <dgm:t>
        <a:bodyPr/>
        <a:lstStyle/>
        <a:p>
          <a:endParaRPr lang="zh-CN" altLang="en-US"/>
        </a:p>
      </dgm:t>
    </dgm:pt>
    <dgm:pt modelId="{63143155-2B4F-478C-B11D-02827E9B730E}" type="pres">
      <dgm:prSet presAssocID="{F0E4F97F-3E89-4570-B0CF-148B6A06D215}" presName="node" presStyleLbl="node1" presStyleIdx="2" presStyleCnt="7">
        <dgm:presLayoutVars>
          <dgm:bulletEnabled val="1"/>
        </dgm:presLayoutVars>
      </dgm:prSet>
      <dgm:spPr/>
      <dgm:t>
        <a:bodyPr/>
        <a:lstStyle/>
        <a:p>
          <a:endParaRPr lang="zh-CN" altLang="en-US"/>
        </a:p>
      </dgm:t>
    </dgm:pt>
    <dgm:pt modelId="{BC37E36B-B6EB-4BA8-AFB4-1ECACD3F3DCD}" type="pres">
      <dgm:prSet presAssocID="{A15219F7-4AFF-4DAC-B683-9FD64231403A}" presName="parTrans" presStyleLbl="bgSibTrans2D1" presStyleIdx="3" presStyleCnt="7"/>
      <dgm:spPr/>
      <dgm:t>
        <a:bodyPr/>
        <a:lstStyle/>
        <a:p>
          <a:endParaRPr lang="zh-CN" altLang="en-US"/>
        </a:p>
      </dgm:t>
    </dgm:pt>
    <dgm:pt modelId="{089DB7C1-6666-4573-BA47-281CC4662F09}" type="pres">
      <dgm:prSet presAssocID="{9F2859CF-DA95-474F-AE0E-9B0426CC8D7F}" presName="node" presStyleLbl="node1" presStyleIdx="3" presStyleCnt="7">
        <dgm:presLayoutVars>
          <dgm:bulletEnabled val="1"/>
        </dgm:presLayoutVars>
      </dgm:prSet>
      <dgm:spPr/>
      <dgm:t>
        <a:bodyPr/>
        <a:lstStyle/>
        <a:p>
          <a:endParaRPr lang="zh-CN" altLang="en-US"/>
        </a:p>
      </dgm:t>
    </dgm:pt>
    <dgm:pt modelId="{9F58775A-813D-4C50-B0B1-A7EF7AB9C39A}" type="pres">
      <dgm:prSet presAssocID="{EDD2F7E7-7163-45F6-89AB-B962891A0814}" presName="parTrans" presStyleLbl="bgSibTrans2D1" presStyleIdx="4" presStyleCnt="7"/>
      <dgm:spPr/>
      <dgm:t>
        <a:bodyPr/>
        <a:lstStyle/>
        <a:p>
          <a:endParaRPr lang="zh-CN" altLang="en-US"/>
        </a:p>
      </dgm:t>
    </dgm:pt>
    <dgm:pt modelId="{C549750B-92ED-4D1D-91DB-0A2C32D383DA}" type="pres">
      <dgm:prSet presAssocID="{7E068F0E-254F-40F4-A231-D37CBF57E78A}" presName="node" presStyleLbl="node1" presStyleIdx="4" presStyleCnt="7">
        <dgm:presLayoutVars>
          <dgm:bulletEnabled val="1"/>
        </dgm:presLayoutVars>
      </dgm:prSet>
      <dgm:spPr/>
      <dgm:t>
        <a:bodyPr/>
        <a:lstStyle/>
        <a:p>
          <a:endParaRPr lang="zh-CN" altLang="en-US"/>
        </a:p>
      </dgm:t>
    </dgm:pt>
    <dgm:pt modelId="{ED9E1B14-34B9-4592-9B46-0CF68A1D65FB}" type="pres">
      <dgm:prSet presAssocID="{A1CF58AE-5921-4717-B0E4-C83637C04AA1}" presName="parTrans" presStyleLbl="bgSibTrans2D1" presStyleIdx="5" presStyleCnt="7"/>
      <dgm:spPr/>
      <dgm:t>
        <a:bodyPr/>
        <a:lstStyle/>
        <a:p>
          <a:endParaRPr lang="zh-CN" altLang="en-US"/>
        </a:p>
      </dgm:t>
    </dgm:pt>
    <dgm:pt modelId="{2614F0A8-7B7B-4637-B2B4-8E9FB8059081}" type="pres">
      <dgm:prSet presAssocID="{9B0667CF-2554-4C70-9686-877CC0BE64CE}" presName="node" presStyleLbl="node1" presStyleIdx="5" presStyleCnt="7">
        <dgm:presLayoutVars>
          <dgm:bulletEnabled val="1"/>
        </dgm:presLayoutVars>
      </dgm:prSet>
      <dgm:spPr/>
      <dgm:t>
        <a:bodyPr/>
        <a:lstStyle/>
        <a:p>
          <a:endParaRPr lang="zh-CN" altLang="en-US"/>
        </a:p>
      </dgm:t>
    </dgm:pt>
    <dgm:pt modelId="{E90456C6-EEB7-4341-ADA1-52E8025FD168}" type="pres">
      <dgm:prSet presAssocID="{348C0CD6-3341-40C5-855E-C2E6B6DCAA79}" presName="parTrans" presStyleLbl="bgSibTrans2D1" presStyleIdx="6" presStyleCnt="7"/>
      <dgm:spPr/>
      <dgm:t>
        <a:bodyPr/>
        <a:lstStyle/>
        <a:p>
          <a:endParaRPr lang="zh-CN" altLang="en-US"/>
        </a:p>
      </dgm:t>
    </dgm:pt>
    <dgm:pt modelId="{BE14226F-707E-41F4-BE36-AD116A39639F}" type="pres">
      <dgm:prSet presAssocID="{4BD6424A-39F4-4748-9E34-96143148BD37}" presName="node" presStyleLbl="node1" presStyleIdx="6" presStyleCnt="7">
        <dgm:presLayoutVars>
          <dgm:bulletEnabled val="1"/>
        </dgm:presLayoutVars>
      </dgm:prSet>
      <dgm:spPr/>
      <dgm:t>
        <a:bodyPr/>
        <a:lstStyle/>
        <a:p>
          <a:endParaRPr lang="zh-CN" altLang="en-US"/>
        </a:p>
      </dgm:t>
    </dgm:pt>
  </dgm:ptLst>
  <dgm:cxnLst>
    <dgm:cxn modelId="{AFAC7250-618C-4ED7-AB4F-B47C93D55B03}" srcId="{27379669-F41C-4CF4-ADAD-8FCB965FC9F0}" destId="{3C54D111-3B81-4703-A783-267AEF41F3AA}" srcOrd="0" destOrd="0" parTransId="{937729A4-D9E1-4B75-BD1D-AA9E3A881D51}" sibTransId="{5B9E4440-F3C4-4D5E-AC64-EEA31E574F34}"/>
    <dgm:cxn modelId="{FAF41C39-3552-3A43-B761-2EC8E567B102}" type="presOf" srcId="{A15219F7-4AFF-4DAC-B683-9FD64231403A}" destId="{BC37E36B-B6EB-4BA8-AFB4-1ECACD3F3DCD}" srcOrd="0" destOrd="0" presId="urn:microsoft.com/office/officeart/2005/8/layout/radial4"/>
    <dgm:cxn modelId="{2F29E21E-9EBF-C141-B9F3-BB9C64D0EAD9}" type="presOf" srcId="{9B0667CF-2554-4C70-9686-877CC0BE64CE}" destId="{2614F0A8-7B7B-4637-B2B4-8E9FB8059081}" srcOrd="0" destOrd="0" presId="urn:microsoft.com/office/officeart/2005/8/layout/radial4"/>
    <dgm:cxn modelId="{A41546DA-86EF-4421-A87F-1DA83650A828}" srcId="{27379669-F41C-4CF4-ADAD-8FCB965FC9F0}" destId="{F0E4F97F-3E89-4570-B0CF-148B6A06D215}" srcOrd="2" destOrd="0" parTransId="{4271616D-DE52-4049-AE48-3E4614EDAC86}" sibTransId="{D070E4E9-9317-4642-A578-DA3F94C38D79}"/>
    <dgm:cxn modelId="{C4D96E78-C30E-B744-9A92-FE1608920938}" type="presOf" srcId="{4271616D-DE52-4049-AE48-3E4614EDAC86}" destId="{B65A2054-D081-4950-8B4F-48CE0BD67EBF}" srcOrd="0" destOrd="0" presId="urn:microsoft.com/office/officeart/2005/8/layout/radial4"/>
    <dgm:cxn modelId="{08216BCF-AB59-4614-8928-1FE58E76B840}" srcId="{27379669-F41C-4CF4-ADAD-8FCB965FC9F0}" destId="{7E068F0E-254F-40F4-A231-D37CBF57E78A}" srcOrd="4" destOrd="0" parTransId="{EDD2F7E7-7163-45F6-89AB-B962891A0814}" sibTransId="{FA6D92A1-4C8F-4EF0-BC4E-7EDD92B83770}"/>
    <dgm:cxn modelId="{EA8E1B57-A95B-714A-93C3-F0A2380C83B5}" type="presOf" srcId="{E504B8C8-D572-4C18-9C42-E37366153547}" destId="{B88D02EC-3284-4240-AD75-7C88AF8BBD4F}" srcOrd="0" destOrd="0" presId="urn:microsoft.com/office/officeart/2005/8/layout/radial4"/>
    <dgm:cxn modelId="{FC2F7744-A7CD-FD4F-978B-7C138AD369EC}" type="presOf" srcId="{348C0CD6-3341-40C5-855E-C2E6B6DCAA79}" destId="{E90456C6-EEB7-4341-ADA1-52E8025FD168}" srcOrd="0" destOrd="0" presId="urn:microsoft.com/office/officeart/2005/8/layout/radial4"/>
    <dgm:cxn modelId="{1662AA96-4466-4ACD-8D2A-9B064F5B69C1}" srcId="{27379669-F41C-4CF4-ADAD-8FCB965FC9F0}" destId="{9F2859CF-DA95-474F-AE0E-9B0426CC8D7F}" srcOrd="3" destOrd="0" parTransId="{A15219F7-4AFF-4DAC-B683-9FD64231403A}" sibTransId="{9287B5B5-8FE2-4F97-846F-E8FCAFB18673}"/>
    <dgm:cxn modelId="{1B34A66D-758B-A149-9BB1-AA7EE464FA6F}" type="presOf" srcId="{C4FFF673-9D2E-49FB-B8CD-159AA7C56908}" destId="{8C8BA28D-AEA5-46C9-925E-77B64DA18980}" srcOrd="0" destOrd="0" presId="urn:microsoft.com/office/officeart/2005/8/layout/radial4"/>
    <dgm:cxn modelId="{2C2A3A9B-CD17-4DD8-8B8C-22DB673C86EF}" srcId="{27379669-F41C-4CF4-ADAD-8FCB965FC9F0}" destId="{9B0667CF-2554-4C70-9686-877CC0BE64CE}" srcOrd="5" destOrd="0" parTransId="{A1CF58AE-5921-4717-B0E4-C83637C04AA1}" sibTransId="{C32142DA-92F1-4991-A13F-F5A664C90579}"/>
    <dgm:cxn modelId="{407C6E86-F5DA-3F42-8AAA-430213FA3E06}" type="presOf" srcId="{937729A4-D9E1-4B75-BD1D-AA9E3A881D51}" destId="{9B23686A-3BF8-4FDA-A103-ABBA6D193203}" srcOrd="0" destOrd="0" presId="urn:microsoft.com/office/officeart/2005/8/layout/radial4"/>
    <dgm:cxn modelId="{02D83A1C-6447-674B-83AF-587398E67607}" type="presOf" srcId="{EDD2F7E7-7163-45F6-89AB-B962891A0814}" destId="{9F58775A-813D-4C50-B0B1-A7EF7AB9C39A}" srcOrd="0" destOrd="0" presId="urn:microsoft.com/office/officeart/2005/8/layout/radial4"/>
    <dgm:cxn modelId="{90B0F9F5-8057-4747-975F-B2DB136FBE32}" type="presOf" srcId="{818CAD1A-13E0-4F3F-87BD-A82DBACD1CE1}" destId="{C5F9E084-3AE6-4A1C-93C2-3DA157303DDB}" srcOrd="0" destOrd="0" presId="urn:microsoft.com/office/officeart/2005/8/layout/radial4"/>
    <dgm:cxn modelId="{C8F0742B-923F-4846-BAEC-8724C9FB8677}" type="presOf" srcId="{A1CF58AE-5921-4717-B0E4-C83637C04AA1}" destId="{ED9E1B14-34B9-4592-9B46-0CF68A1D65FB}" srcOrd="0" destOrd="0" presId="urn:microsoft.com/office/officeart/2005/8/layout/radial4"/>
    <dgm:cxn modelId="{FE0A9CE4-FCCB-44D8-A8CA-C5231E9350FC}" srcId="{27379669-F41C-4CF4-ADAD-8FCB965FC9F0}" destId="{E504B8C8-D572-4C18-9C42-E37366153547}" srcOrd="1" destOrd="0" parTransId="{C4FFF673-9D2E-49FB-B8CD-159AA7C56908}" sibTransId="{D75F9F47-316F-4165-943F-49CE492BC602}"/>
    <dgm:cxn modelId="{1E979BC0-F26C-574A-B726-042948255596}" type="presOf" srcId="{9F2859CF-DA95-474F-AE0E-9B0426CC8D7F}" destId="{089DB7C1-6666-4573-BA47-281CC4662F09}" srcOrd="0" destOrd="0" presId="urn:microsoft.com/office/officeart/2005/8/layout/radial4"/>
    <dgm:cxn modelId="{F2BAACC0-6BB7-421A-BA94-C59106286009}" srcId="{818CAD1A-13E0-4F3F-87BD-A82DBACD1CE1}" destId="{27379669-F41C-4CF4-ADAD-8FCB965FC9F0}" srcOrd="0" destOrd="0" parTransId="{C01EC3AB-BBDA-487E-B934-77152383C9F4}" sibTransId="{3A1F868E-86A4-4E40-A165-6F7ABE0405C0}"/>
    <dgm:cxn modelId="{D27FBDCF-20AF-834C-9013-7B0664A7733D}" type="presOf" srcId="{27379669-F41C-4CF4-ADAD-8FCB965FC9F0}" destId="{AA0FD9EF-9B77-44D7-94E1-5720F79BD140}" srcOrd="0" destOrd="0" presId="urn:microsoft.com/office/officeart/2005/8/layout/radial4"/>
    <dgm:cxn modelId="{5E2EEF88-2DD1-4A54-AC56-B5E8DDA4FC42}" srcId="{27379669-F41C-4CF4-ADAD-8FCB965FC9F0}" destId="{4BD6424A-39F4-4748-9E34-96143148BD37}" srcOrd="6" destOrd="0" parTransId="{348C0CD6-3341-40C5-855E-C2E6B6DCAA79}" sibTransId="{AB99CDDC-9AA0-479E-B32E-77D4C6283C3C}"/>
    <dgm:cxn modelId="{DAEF66AB-E415-A441-AC08-1AD8F09FEAA3}" type="presOf" srcId="{F0E4F97F-3E89-4570-B0CF-148B6A06D215}" destId="{63143155-2B4F-478C-B11D-02827E9B730E}" srcOrd="0" destOrd="0" presId="urn:microsoft.com/office/officeart/2005/8/layout/radial4"/>
    <dgm:cxn modelId="{F2779CDD-759E-7C47-95AF-8C51EE44EDAF}" type="presOf" srcId="{7E068F0E-254F-40F4-A231-D37CBF57E78A}" destId="{C549750B-92ED-4D1D-91DB-0A2C32D383DA}" srcOrd="0" destOrd="0" presId="urn:microsoft.com/office/officeart/2005/8/layout/radial4"/>
    <dgm:cxn modelId="{68A09667-77E2-CA42-8190-29277819879A}" type="presOf" srcId="{4BD6424A-39F4-4748-9E34-96143148BD37}" destId="{BE14226F-707E-41F4-BE36-AD116A39639F}" srcOrd="0" destOrd="0" presId="urn:microsoft.com/office/officeart/2005/8/layout/radial4"/>
    <dgm:cxn modelId="{C34139D1-6E19-3F46-A7D7-8614310E3D0F}" type="presOf" srcId="{3C54D111-3B81-4703-A783-267AEF41F3AA}" destId="{F4044308-19DB-4175-9494-FADEA42A82DB}" srcOrd="0" destOrd="0" presId="urn:microsoft.com/office/officeart/2005/8/layout/radial4"/>
    <dgm:cxn modelId="{9BDD23F4-5AA0-3348-8303-EC1A910C5C4A}" type="presParOf" srcId="{C5F9E084-3AE6-4A1C-93C2-3DA157303DDB}" destId="{AA0FD9EF-9B77-44D7-94E1-5720F79BD140}" srcOrd="0" destOrd="0" presId="urn:microsoft.com/office/officeart/2005/8/layout/radial4"/>
    <dgm:cxn modelId="{F4E8A040-E912-FE4C-8A38-3E923854AA0A}" type="presParOf" srcId="{C5F9E084-3AE6-4A1C-93C2-3DA157303DDB}" destId="{9B23686A-3BF8-4FDA-A103-ABBA6D193203}" srcOrd="1" destOrd="0" presId="urn:microsoft.com/office/officeart/2005/8/layout/radial4"/>
    <dgm:cxn modelId="{882D5562-A07D-0A4A-8464-4C38BA36570D}" type="presParOf" srcId="{C5F9E084-3AE6-4A1C-93C2-3DA157303DDB}" destId="{F4044308-19DB-4175-9494-FADEA42A82DB}" srcOrd="2" destOrd="0" presId="urn:microsoft.com/office/officeart/2005/8/layout/radial4"/>
    <dgm:cxn modelId="{9E324C78-1D18-3D4C-BB59-6BFA11285C16}" type="presParOf" srcId="{C5F9E084-3AE6-4A1C-93C2-3DA157303DDB}" destId="{8C8BA28D-AEA5-46C9-925E-77B64DA18980}" srcOrd="3" destOrd="0" presId="urn:microsoft.com/office/officeart/2005/8/layout/radial4"/>
    <dgm:cxn modelId="{E4F32C7E-0C97-964D-858E-28AAF53C8CFD}" type="presParOf" srcId="{C5F9E084-3AE6-4A1C-93C2-3DA157303DDB}" destId="{B88D02EC-3284-4240-AD75-7C88AF8BBD4F}" srcOrd="4" destOrd="0" presId="urn:microsoft.com/office/officeart/2005/8/layout/radial4"/>
    <dgm:cxn modelId="{49A37E9F-8647-6C46-A248-0EFD2B25F23C}" type="presParOf" srcId="{C5F9E084-3AE6-4A1C-93C2-3DA157303DDB}" destId="{B65A2054-D081-4950-8B4F-48CE0BD67EBF}" srcOrd="5" destOrd="0" presId="urn:microsoft.com/office/officeart/2005/8/layout/radial4"/>
    <dgm:cxn modelId="{CE78741E-66A4-C74F-BA32-1AADB9E86359}" type="presParOf" srcId="{C5F9E084-3AE6-4A1C-93C2-3DA157303DDB}" destId="{63143155-2B4F-478C-B11D-02827E9B730E}" srcOrd="6" destOrd="0" presId="urn:microsoft.com/office/officeart/2005/8/layout/radial4"/>
    <dgm:cxn modelId="{9192C5EE-A608-8D44-A7C3-01C275E88DB6}" type="presParOf" srcId="{C5F9E084-3AE6-4A1C-93C2-3DA157303DDB}" destId="{BC37E36B-B6EB-4BA8-AFB4-1ECACD3F3DCD}" srcOrd="7" destOrd="0" presId="urn:microsoft.com/office/officeart/2005/8/layout/radial4"/>
    <dgm:cxn modelId="{6C272E15-2D01-CD44-A07D-8BB46D0ADAE9}" type="presParOf" srcId="{C5F9E084-3AE6-4A1C-93C2-3DA157303DDB}" destId="{089DB7C1-6666-4573-BA47-281CC4662F09}" srcOrd="8" destOrd="0" presId="urn:microsoft.com/office/officeart/2005/8/layout/radial4"/>
    <dgm:cxn modelId="{155B386C-CF2D-2748-9D15-DA3BF62B428A}" type="presParOf" srcId="{C5F9E084-3AE6-4A1C-93C2-3DA157303DDB}" destId="{9F58775A-813D-4C50-B0B1-A7EF7AB9C39A}" srcOrd="9" destOrd="0" presId="urn:microsoft.com/office/officeart/2005/8/layout/radial4"/>
    <dgm:cxn modelId="{82B7BF3F-5B2B-BC47-85EE-E895A0DA5940}" type="presParOf" srcId="{C5F9E084-3AE6-4A1C-93C2-3DA157303DDB}" destId="{C549750B-92ED-4D1D-91DB-0A2C32D383DA}" srcOrd="10" destOrd="0" presId="urn:microsoft.com/office/officeart/2005/8/layout/radial4"/>
    <dgm:cxn modelId="{5980C4A0-4808-F848-B408-2F9CDEC940DA}" type="presParOf" srcId="{C5F9E084-3AE6-4A1C-93C2-3DA157303DDB}" destId="{ED9E1B14-34B9-4592-9B46-0CF68A1D65FB}" srcOrd="11" destOrd="0" presId="urn:microsoft.com/office/officeart/2005/8/layout/radial4"/>
    <dgm:cxn modelId="{3581D191-4F2F-A546-AC4A-7F4FF1121138}" type="presParOf" srcId="{C5F9E084-3AE6-4A1C-93C2-3DA157303DDB}" destId="{2614F0A8-7B7B-4637-B2B4-8E9FB8059081}" srcOrd="12" destOrd="0" presId="urn:microsoft.com/office/officeart/2005/8/layout/radial4"/>
    <dgm:cxn modelId="{98527840-291A-D543-B1FC-0F404914AFB2}" type="presParOf" srcId="{C5F9E084-3AE6-4A1C-93C2-3DA157303DDB}" destId="{E90456C6-EEB7-4341-ADA1-52E8025FD168}" srcOrd="13" destOrd="0" presId="urn:microsoft.com/office/officeart/2005/8/layout/radial4"/>
    <dgm:cxn modelId="{2248B681-314E-4E41-8CC4-D3CF5D929F25}" type="presParOf" srcId="{C5F9E084-3AE6-4A1C-93C2-3DA157303DDB}" destId="{BE14226F-707E-41F4-BE36-AD116A39639F}" srcOrd="14"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1AC1C7-14FF-8F44-B29A-304CC0F6B10C}" type="datetimeFigureOut">
              <a:rPr kumimoji="1" lang="zh-CN" altLang="en-US" smtClean="0"/>
              <a:t>2019/1/5</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1B6CB8-7576-0342-B5A2-88DC3DD2559F}" type="slidenum">
              <a:rPr kumimoji="1" lang="zh-CN" altLang="en-US" smtClean="0"/>
              <a:t>‹#›</a:t>
            </a:fld>
            <a:endParaRPr kumimoji="1" lang="zh-CN" altLang="en-US"/>
          </a:p>
        </p:txBody>
      </p:sp>
    </p:spTree>
    <p:extLst>
      <p:ext uri="{BB962C8B-B14F-4D97-AF65-F5344CB8AC3E}">
        <p14:creationId xmlns:p14="http://schemas.microsoft.com/office/powerpoint/2010/main" val="294046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a:t>
            </a:fld>
            <a:endParaRPr kumimoji="1" lang="zh-CN" altLang="en-US"/>
          </a:p>
        </p:txBody>
      </p:sp>
    </p:spTree>
    <p:extLst>
      <p:ext uri="{BB962C8B-B14F-4D97-AF65-F5344CB8AC3E}">
        <p14:creationId xmlns:p14="http://schemas.microsoft.com/office/powerpoint/2010/main" val="24137058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a:t>
            </a:fld>
            <a:endParaRPr kumimoji="1" lang="zh-CN" altLang="en-US"/>
          </a:p>
        </p:txBody>
      </p:sp>
    </p:spTree>
    <p:extLst>
      <p:ext uri="{BB962C8B-B14F-4D97-AF65-F5344CB8AC3E}">
        <p14:creationId xmlns:p14="http://schemas.microsoft.com/office/powerpoint/2010/main" val="2275871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3</a:t>
            </a:fld>
            <a:endParaRPr kumimoji="1" lang="zh-CN" altLang="en-US"/>
          </a:p>
        </p:txBody>
      </p:sp>
    </p:spTree>
    <p:extLst>
      <p:ext uri="{BB962C8B-B14F-4D97-AF65-F5344CB8AC3E}">
        <p14:creationId xmlns:p14="http://schemas.microsoft.com/office/powerpoint/2010/main" val="2385619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4</a:t>
            </a:fld>
            <a:endParaRPr kumimoji="1" lang="zh-CN" altLang="en-US"/>
          </a:p>
        </p:txBody>
      </p:sp>
    </p:spTree>
    <p:extLst>
      <p:ext uri="{BB962C8B-B14F-4D97-AF65-F5344CB8AC3E}">
        <p14:creationId xmlns:p14="http://schemas.microsoft.com/office/powerpoint/2010/main" val="297079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5</a:t>
            </a:fld>
            <a:endParaRPr kumimoji="1" lang="zh-CN" altLang="en-US"/>
          </a:p>
        </p:txBody>
      </p:sp>
    </p:spTree>
    <p:extLst>
      <p:ext uri="{BB962C8B-B14F-4D97-AF65-F5344CB8AC3E}">
        <p14:creationId xmlns:p14="http://schemas.microsoft.com/office/powerpoint/2010/main" val="2922002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6</a:t>
            </a:fld>
            <a:endParaRPr kumimoji="1" lang="zh-CN" altLang="en-US"/>
          </a:p>
        </p:txBody>
      </p:sp>
    </p:spTree>
    <p:extLst>
      <p:ext uri="{BB962C8B-B14F-4D97-AF65-F5344CB8AC3E}">
        <p14:creationId xmlns:p14="http://schemas.microsoft.com/office/powerpoint/2010/main" val="3657228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7</a:t>
            </a:fld>
            <a:endParaRPr kumimoji="1" lang="zh-CN" altLang="en-US"/>
          </a:p>
        </p:txBody>
      </p:sp>
    </p:spTree>
    <p:extLst>
      <p:ext uri="{BB962C8B-B14F-4D97-AF65-F5344CB8AC3E}">
        <p14:creationId xmlns:p14="http://schemas.microsoft.com/office/powerpoint/2010/main" val="112750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8</a:t>
            </a:fld>
            <a:endParaRPr kumimoji="1" lang="zh-CN" altLang="en-US"/>
          </a:p>
        </p:txBody>
      </p:sp>
    </p:spTree>
    <p:extLst>
      <p:ext uri="{BB962C8B-B14F-4D97-AF65-F5344CB8AC3E}">
        <p14:creationId xmlns:p14="http://schemas.microsoft.com/office/powerpoint/2010/main" val="3860313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9</a:t>
            </a:fld>
            <a:endParaRPr kumimoji="1" lang="zh-CN" altLang="en-US"/>
          </a:p>
        </p:txBody>
      </p:sp>
    </p:spTree>
    <p:extLst>
      <p:ext uri="{BB962C8B-B14F-4D97-AF65-F5344CB8AC3E}">
        <p14:creationId xmlns:p14="http://schemas.microsoft.com/office/powerpoint/2010/main" val="2902655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10</a:t>
            </a:fld>
            <a:endParaRPr kumimoji="1" lang="zh-CN" altLang="en-US"/>
          </a:p>
        </p:txBody>
      </p:sp>
    </p:spTree>
    <p:extLst>
      <p:ext uri="{BB962C8B-B14F-4D97-AF65-F5344CB8AC3E}">
        <p14:creationId xmlns:p14="http://schemas.microsoft.com/office/powerpoint/2010/main" val="2749057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11</a:t>
            </a:fld>
            <a:endParaRPr kumimoji="1" lang="zh-CN" altLang="en-US"/>
          </a:p>
        </p:txBody>
      </p:sp>
    </p:spTree>
    <p:extLst>
      <p:ext uri="{BB962C8B-B14F-4D97-AF65-F5344CB8AC3E}">
        <p14:creationId xmlns:p14="http://schemas.microsoft.com/office/powerpoint/2010/main" val="2255529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12</a:t>
            </a:fld>
            <a:endParaRPr kumimoji="1" lang="zh-CN" altLang="en-US"/>
          </a:p>
        </p:txBody>
      </p:sp>
    </p:spTree>
    <p:extLst>
      <p:ext uri="{BB962C8B-B14F-4D97-AF65-F5344CB8AC3E}">
        <p14:creationId xmlns:p14="http://schemas.microsoft.com/office/powerpoint/2010/main" val="22114142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13</a:t>
            </a:fld>
            <a:endParaRPr kumimoji="1" lang="zh-CN" altLang="en-US"/>
          </a:p>
        </p:txBody>
      </p:sp>
    </p:spTree>
    <p:extLst>
      <p:ext uri="{BB962C8B-B14F-4D97-AF65-F5344CB8AC3E}">
        <p14:creationId xmlns:p14="http://schemas.microsoft.com/office/powerpoint/2010/main" val="1074310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14</a:t>
            </a:fld>
            <a:endParaRPr kumimoji="1" lang="zh-CN" altLang="en-US"/>
          </a:p>
        </p:txBody>
      </p:sp>
    </p:spTree>
    <p:extLst>
      <p:ext uri="{BB962C8B-B14F-4D97-AF65-F5344CB8AC3E}">
        <p14:creationId xmlns:p14="http://schemas.microsoft.com/office/powerpoint/2010/main" val="2767954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15</a:t>
            </a:fld>
            <a:endParaRPr kumimoji="1" lang="zh-CN" altLang="en-US"/>
          </a:p>
        </p:txBody>
      </p:sp>
    </p:spTree>
    <p:extLst>
      <p:ext uri="{BB962C8B-B14F-4D97-AF65-F5344CB8AC3E}">
        <p14:creationId xmlns:p14="http://schemas.microsoft.com/office/powerpoint/2010/main" val="33676880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16</a:t>
            </a:fld>
            <a:endParaRPr kumimoji="1" lang="zh-CN" altLang="en-US"/>
          </a:p>
        </p:txBody>
      </p:sp>
    </p:spTree>
    <p:extLst>
      <p:ext uri="{BB962C8B-B14F-4D97-AF65-F5344CB8AC3E}">
        <p14:creationId xmlns:p14="http://schemas.microsoft.com/office/powerpoint/2010/main" val="38734776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17</a:t>
            </a:fld>
            <a:endParaRPr kumimoji="1" lang="zh-CN" altLang="en-US"/>
          </a:p>
        </p:txBody>
      </p:sp>
    </p:spTree>
    <p:extLst>
      <p:ext uri="{BB962C8B-B14F-4D97-AF65-F5344CB8AC3E}">
        <p14:creationId xmlns:p14="http://schemas.microsoft.com/office/powerpoint/2010/main" val="2760952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18</a:t>
            </a:fld>
            <a:endParaRPr kumimoji="1" lang="zh-CN" altLang="en-US"/>
          </a:p>
        </p:txBody>
      </p:sp>
    </p:spTree>
    <p:extLst>
      <p:ext uri="{BB962C8B-B14F-4D97-AF65-F5344CB8AC3E}">
        <p14:creationId xmlns:p14="http://schemas.microsoft.com/office/powerpoint/2010/main" val="3215471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19</a:t>
            </a:fld>
            <a:endParaRPr kumimoji="1" lang="zh-CN" altLang="en-US"/>
          </a:p>
        </p:txBody>
      </p:sp>
    </p:spTree>
    <p:extLst>
      <p:ext uri="{BB962C8B-B14F-4D97-AF65-F5344CB8AC3E}">
        <p14:creationId xmlns:p14="http://schemas.microsoft.com/office/powerpoint/2010/main" val="301095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20</a:t>
            </a:fld>
            <a:endParaRPr kumimoji="1" lang="zh-CN" altLang="en-US"/>
          </a:p>
        </p:txBody>
      </p:sp>
    </p:spTree>
    <p:extLst>
      <p:ext uri="{BB962C8B-B14F-4D97-AF65-F5344CB8AC3E}">
        <p14:creationId xmlns:p14="http://schemas.microsoft.com/office/powerpoint/2010/main" val="13715472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21</a:t>
            </a:fld>
            <a:endParaRPr kumimoji="1" lang="zh-CN" altLang="en-US"/>
          </a:p>
        </p:txBody>
      </p:sp>
    </p:spTree>
    <p:extLst>
      <p:ext uri="{BB962C8B-B14F-4D97-AF65-F5344CB8AC3E}">
        <p14:creationId xmlns:p14="http://schemas.microsoft.com/office/powerpoint/2010/main" val="36173157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22</a:t>
            </a:fld>
            <a:endParaRPr kumimoji="1" lang="zh-CN" altLang="en-US"/>
          </a:p>
        </p:txBody>
      </p:sp>
    </p:spTree>
    <p:extLst>
      <p:ext uri="{BB962C8B-B14F-4D97-AF65-F5344CB8AC3E}">
        <p14:creationId xmlns:p14="http://schemas.microsoft.com/office/powerpoint/2010/main" val="17830175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23</a:t>
            </a:fld>
            <a:endParaRPr kumimoji="1" lang="zh-CN" altLang="en-US"/>
          </a:p>
        </p:txBody>
      </p:sp>
    </p:spTree>
    <p:extLst>
      <p:ext uri="{BB962C8B-B14F-4D97-AF65-F5344CB8AC3E}">
        <p14:creationId xmlns:p14="http://schemas.microsoft.com/office/powerpoint/2010/main" val="2361205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24</a:t>
            </a:fld>
            <a:endParaRPr kumimoji="1" lang="zh-CN" altLang="en-US"/>
          </a:p>
        </p:txBody>
      </p:sp>
    </p:spTree>
    <p:extLst>
      <p:ext uri="{BB962C8B-B14F-4D97-AF65-F5344CB8AC3E}">
        <p14:creationId xmlns:p14="http://schemas.microsoft.com/office/powerpoint/2010/main" val="234552963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25</a:t>
            </a:fld>
            <a:endParaRPr kumimoji="1" lang="zh-CN" altLang="en-US"/>
          </a:p>
        </p:txBody>
      </p:sp>
    </p:spTree>
    <p:extLst>
      <p:ext uri="{BB962C8B-B14F-4D97-AF65-F5344CB8AC3E}">
        <p14:creationId xmlns:p14="http://schemas.microsoft.com/office/powerpoint/2010/main" val="7410143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26</a:t>
            </a:fld>
            <a:endParaRPr kumimoji="1" lang="zh-CN" altLang="en-US"/>
          </a:p>
        </p:txBody>
      </p:sp>
    </p:spTree>
    <p:extLst>
      <p:ext uri="{BB962C8B-B14F-4D97-AF65-F5344CB8AC3E}">
        <p14:creationId xmlns:p14="http://schemas.microsoft.com/office/powerpoint/2010/main" val="2744019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27</a:t>
            </a:fld>
            <a:endParaRPr kumimoji="1" lang="zh-CN" altLang="en-US"/>
          </a:p>
        </p:txBody>
      </p:sp>
    </p:spTree>
    <p:extLst>
      <p:ext uri="{BB962C8B-B14F-4D97-AF65-F5344CB8AC3E}">
        <p14:creationId xmlns:p14="http://schemas.microsoft.com/office/powerpoint/2010/main" val="25317210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28</a:t>
            </a:fld>
            <a:endParaRPr kumimoji="1" lang="zh-CN" altLang="en-US"/>
          </a:p>
        </p:txBody>
      </p:sp>
    </p:spTree>
    <p:extLst>
      <p:ext uri="{BB962C8B-B14F-4D97-AF65-F5344CB8AC3E}">
        <p14:creationId xmlns:p14="http://schemas.microsoft.com/office/powerpoint/2010/main" val="2702596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29</a:t>
            </a:fld>
            <a:endParaRPr kumimoji="1" lang="zh-CN" altLang="en-US"/>
          </a:p>
        </p:txBody>
      </p:sp>
    </p:spTree>
    <p:extLst>
      <p:ext uri="{BB962C8B-B14F-4D97-AF65-F5344CB8AC3E}">
        <p14:creationId xmlns:p14="http://schemas.microsoft.com/office/powerpoint/2010/main" val="4404686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30</a:t>
            </a:fld>
            <a:endParaRPr kumimoji="1" lang="zh-CN" altLang="en-US"/>
          </a:p>
        </p:txBody>
      </p:sp>
    </p:spTree>
    <p:extLst>
      <p:ext uri="{BB962C8B-B14F-4D97-AF65-F5344CB8AC3E}">
        <p14:creationId xmlns:p14="http://schemas.microsoft.com/office/powerpoint/2010/main" val="3553672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31</a:t>
            </a:fld>
            <a:endParaRPr kumimoji="1" lang="zh-CN" altLang="en-US"/>
          </a:p>
        </p:txBody>
      </p:sp>
    </p:spTree>
    <p:extLst>
      <p:ext uri="{BB962C8B-B14F-4D97-AF65-F5344CB8AC3E}">
        <p14:creationId xmlns:p14="http://schemas.microsoft.com/office/powerpoint/2010/main" val="13765210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32</a:t>
            </a:fld>
            <a:endParaRPr kumimoji="1" lang="zh-CN" altLang="en-US"/>
          </a:p>
        </p:txBody>
      </p:sp>
    </p:spTree>
    <p:extLst>
      <p:ext uri="{BB962C8B-B14F-4D97-AF65-F5344CB8AC3E}">
        <p14:creationId xmlns:p14="http://schemas.microsoft.com/office/powerpoint/2010/main" val="22197242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33</a:t>
            </a:fld>
            <a:endParaRPr kumimoji="1" lang="zh-CN" altLang="en-US"/>
          </a:p>
        </p:txBody>
      </p:sp>
    </p:spTree>
    <p:extLst>
      <p:ext uri="{BB962C8B-B14F-4D97-AF65-F5344CB8AC3E}">
        <p14:creationId xmlns:p14="http://schemas.microsoft.com/office/powerpoint/2010/main" val="14038904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34</a:t>
            </a:fld>
            <a:endParaRPr kumimoji="1" lang="zh-CN" altLang="en-US"/>
          </a:p>
        </p:txBody>
      </p:sp>
    </p:spTree>
    <p:extLst>
      <p:ext uri="{BB962C8B-B14F-4D97-AF65-F5344CB8AC3E}">
        <p14:creationId xmlns:p14="http://schemas.microsoft.com/office/powerpoint/2010/main" val="41025153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181B6CB8-7576-0342-B5A2-88DC3DD2559F}" type="slidenum">
              <a:rPr kumimoji="1" lang="zh-CN" altLang="en-US" smtClean="0"/>
              <a:t>35</a:t>
            </a:fld>
            <a:endParaRPr kumimoji="1" lang="zh-CN" altLang="en-US"/>
          </a:p>
        </p:txBody>
      </p:sp>
    </p:spTree>
    <p:extLst>
      <p:ext uri="{BB962C8B-B14F-4D97-AF65-F5344CB8AC3E}">
        <p14:creationId xmlns:p14="http://schemas.microsoft.com/office/powerpoint/2010/main" val="12978251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单击此处编辑母版副标题样式</a:t>
            </a:r>
          </a:p>
        </p:txBody>
      </p:sp>
      <p:sp>
        <p:nvSpPr>
          <p:cNvPr id="4" name="日期占位符 3"/>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1146037865"/>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677567112"/>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497029"/>
          </a:xfrm>
          <a:prstGeom prst="rect">
            <a:avLst/>
          </a:prstGeom>
        </p:spPr>
      </p:pic>
      <p:sp>
        <p:nvSpPr>
          <p:cNvPr id="8" name="矩形 7"/>
          <p:cNvSpPr/>
          <p:nvPr userDrawn="1"/>
        </p:nvSpPr>
        <p:spPr>
          <a:xfrm>
            <a:off x="0" y="1"/>
            <a:ext cx="12192000" cy="6858000"/>
          </a:xfrm>
          <a:prstGeom prst="rect">
            <a:avLst/>
          </a:prstGeom>
          <a:gradFill>
            <a:gsLst>
              <a:gs pos="45000">
                <a:schemeClr val="bg1">
                  <a:alpha val="95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912154990"/>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3497029"/>
          </a:xfrm>
          <a:prstGeom prst="rect">
            <a:avLst/>
          </a:prstGeom>
        </p:spPr>
      </p:pic>
      <p:sp>
        <p:nvSpPr>
          <p:cNvPr id="8" name="矩形 7"/>
          <p:cNvSpPr/>
          <p:nvPr userDrawn="1"/>
        </p:nvSpPr>
        <p:spPr>
          <a:xfrm>
            <a:off x="0" y="1"/>
            <a:ext cx="12192000" cy="6858000"/>
          </a:xfrm>
          <a:prstGeom prst="rect">
            <a:avLst/>
          </a:prstGeom>
          <a:gradFill>
            <a:gsLst>
              <a:gs pos="45000">
                <a:schemeClr val="bg1">
                  <a:alpha val="95000"/>
                </a:schemeClr>
              </a:gs>
              <a:gs pos="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矩形 3">
            <a:extLst>
              <a:ext uri="{FF2B5EF4-FFF2-40B4-BE49-F238E27FC236}">
                <a16:creationId xmlns:a16="http://schemas.microsoft.com/office/drawing/2014/main" xmlns="" id="{A9F38257-5F6E-4AF7-8DAA-9C5D11D0B54E}"/>
              </a:ext>
            </a:extLst>
          </p:cNvPr>
          <p:cNvSpPr/>
          <p:nvPr userDrawn="1"/>
        </p:nvSpPr>
        <p:spPr>
          <a:xfrm>
            <a:off x="929639" y="896476"/>
            <a:ext cx="10476411" cy="3323987"/>
          </a:xfrm>
          <a:prstGeom prst="rect">
            <a:avLst/>
          </a:prstGeom>
        </p:spPr>
        <p:txBody>
          <a:bodyPr wrap="square">
            <a:spAutoFit/>
          </a:bodyPr>
          <a:lstStyle/>
          <a:p>
            <a:pPr algn="ctr">
              <a:lnSpc>
                <a:spcPct val="150000"/>
              </a:lnSpc>
            </a:pPr>
            <a:r>
              <a:rPr lang="zh-CN" altLang="en-US" sz="2800" b="1" dirty="0">
                <a:solidFill>
                  <a:srgbClr val="C30E23"/>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400" dirty="0">
              <a:solidFill>
                <a:srgbClr val="C30E23"/>
              </a:solidFill>
              <a:latin typeface="微软雅黑" panose="020B0503020204020204" pitchFamily="34" charset="-122"/>
              <a:ea typeface="微软雅黑" panose="020B0503020204020204" pitchFamily="34" charset="-122"/>
            </a:endParaRPr>
          </a:p>
          <a:p>
            <a:pPr algn="just">
              <a:lnSpc>
                <a:spcPct val="150000"/>
              </a:lnSpc>
            </a:pPr>
            <a:r>
              <a:rPr lang="zh-CN" altLang="en-US" sz="1400" dirty="0">
                <a:solidFill>
                  <a:srgbClr val="C30E23"/>
                </a:solidFill>
                <a:latin typeface="微软雅黑" panose="020B0503020204020204" pitchFamily="34" charset="-122"/>
                <a:ea typeface="微软雅黑" panose="020B0503020204020204" pitchFamily="34" charset="-122"/>
              </a:rPr>
              <a:t>感谢您下载觅知网平台上提供的</a:t>
            </a:r>
            <a:r>
              <a:rPr lang="en-US" altLang="zh-CN" sz="1400" dirty="0">
                <a:solidFill>
                  <a:srgbClr val="C30E23"/>
                </a:solidFill>
                <a:latin typeface="微软雅黑" panose="020B0503020204020204" pitchFamily="34" charset="-122"/>
                <a:ea typeface="微软雅黑" panose="020B0503020204020204" pitchFamily="34" charset="-122"/>
              </a:rPr>
              <a:t>PPT</a:t>
            </a:r>
            <a:r>
              <a:rPr lang="zh-CN" altLang="en-US" sz="1400" dirty="0">
                <a:solidFill>
                  <a:srgbClr val="C30E23"/>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400" dirty="0">
              <a:solidFill>
                <a:srgbClr val="C30E23"/>
              </a:solidFill>
              <a:latin typeface="微软雅黑" panose="020B0503020204020204" pitchFamily="34" charset="-122"/>
              <a:ea typeface="微软雅黑" panose="020B0503020204020204" pitchFamily="34" charset="-122"/>
            </a:endParaRPr>
          </a:p>
          <a:p>
            <a:pPr algn="just">
              <a:lnSpc>
                <a:spcPct val="150000"/>
              </a:lnSpc>
            </a:pPr>
            <a:endParaRPr lang="zh-CN" altLang="en-US" sz="1400" dirty="0">
              <a:solidFill>
                <a:srgbClr val="C30E23"/>
              </a:solidFill>
              <a:latin typeface="微软雅黑" panose="020B0503020204020204" pitchFamily="34" charset="-122"/>
              <a:ea typeface="微软雅黑" panose="020B0503020204020204" pitchFamily="34" charset="-122"/>
            </a:endParaRPr>
          </a:p>
          <a:p>
            <a:pPr algn="just">
              <a:lnSpc>
                <a:spcPct val="150000"/>
              </a:lnSpc>
            </a:pPr>
            <a:r>
              <a:rPr lang="en-US" altLang="zh-CN" sz="1400" dirty="0">
                <a:solidFill>
                  <a:srgbClr val="C30E23"/>
                </a:solidFill>
                <a:latin typeface="微软雅黑" panose="020B0503020204020204" pitchFamily="34" charset="-122"/>
                <a:ea typeface="微软雅黑" panose="020B0503020204020204" pitchFamily="34" charset="-122"/>
              </a:rPr>
              <a:t>1.</a:t>
            </a:r>
            <a:r>
              <a:rPr lang="zh-CN" altLang="en-US" sz="1400" dirty="0">
                <a:solidFill>
                  <a:srgbClr val="C30E23"/>
                </a:solidFill>
                <a:latin typeface="微软雅黑" panose="020B0503020204020204" pitchFamily="34" charset="-122"/>
                <a:ea typeface="微软雅黑" panose="020B0503020204020204" pitchFamily="34" charset="-122"/>
              </a:rPr>
              <a:t>在觅知网出售的</a:t>
            </a:r>
            <a:r>
              <a:rPr lang="en-US" altLang="zh-CN" sz="1400" dirty="0">
                <a:solidFill>
                  <a:srgbClr val="C30E23"/>
                </a:solidFill>
                <a:latin typeface="微软雅黑" panose="020B0503020204020204" pitchFamily="34" charset="-122"/>
                <a:ea typeface="微软雅黑" panose="020B0503020204020204" pitchFamily="34" charset="-122"/>
              </a:rPr>
              <a:t>PPT</a:t>
            </a:r>
            <a:r>
              <a:rPr lang="zh-CN" altLang="en-US" sz="1400" dirty="0">
                <a:solidFill>
                  <a:srgbClr val="C30E23"/>
                </a:solidFill>
                <a:latin typeface="微软雅黑" panose="020B0503020204020204" pitchFamily="34" charset="-122"/>
                <a:ea typeface="微软雅黑" panose="020B0503020204020204" pitchFamily="34" charset="-122"/>
              </a:rPr>
              <a:t>模板是免版税类（</a:t>
            </a:r>
            <a:r>
              <a:rPr lang="en-US" altLang="zh-CN" sz="1400" dirty="0">
                <a:solidFill>
                  <a:srgbClr val="C30E23"/>
                </a:solidFill>
                <a:latin typeface="微软雅黑" panose="020B0503020204020204" pitchFamily="34" charset="-122"/>
                <a:ea typeface="微软雅黑" panose="020B0503020204020204" pitchFamily="34" charset="-122"/>
              </a:rPr>
              <a:t>RF</a:t>
            </a:r>
            <a:r>
              <a:rPr lang="zh-CN" altLang="en-US" sz="1400" dirty="0">
                <a:solidFill>
                  <a:srgbClr val="C30E23"/>
                </a:solidFill>
                <a:latin typeface="微软雅黑" panose="020B0503020204020204" pitchFamily="34" charset="-122"/>
                <a:ea typeface="微软雅黑" panose="020B0503020204020204" pitchFamily="34" charset="-122"/>
              </a:rPr>
              <a:t>：</a:t>
            </a:r>
            <a:r>
              <a:rPr lang="en-US" altLang="zh-CN" sz="1400" dirty="0">
                <a:solidFill>
                  <a:srgbClr val="C30E23"/>
                </a:solidFill>
                <a:latin typeface="微软雅黑" panose="020B0503020204020204" pitchFamily="34" charset="-122"/>
                <a:ea typeface="微软雅黑" panose="020B0503020204020204" pitchFamily="34" charset="-122"/>
              </a:rPr>
              <a:t>Royalty-Free</a:t>
            </a:r>
            <a:r>
              <a:rPr lang="zh-CN" altLang="en-US" sz="1400" dirty="0">
                <a:solidFill>
                  <a:srgbClr val="C30E23"/>
                </a:solidFill>
                <a:latin typeface="微软雅黑" panose="020B0503020204020204" pitchFamily="34" charset="-122"/>
                <a:ea typeface="微软雅黑" panose="020B0503020204020204" pitchFamily="34" charset="-122"/>
              </a:rPr>
              <a:t>）正版受</a:t>
            </a:r>
            <a:r>
              <a:rPr lang="en-US" altLang="zh-CN" sz="1400" dirty="0">
                <a:solidFill>
                  <a:srgbClr val="C30E23"/>
                </a:solidFill>
                <a:latin typeface="微软雅黑" panose="020B0503020204020204" pitchFamily="34" charset="-122"/>
                <a:ea typeface="微软雅黑" panose="020B0503020204020204" pitchFamily="34" charset="-122"/>
              </a:rPr>
              <a:t>《</a:t>
            </a:r>
            <a:r>
              <a:rPr lang="zh-CN" altLang="en-US" sz="1400" dirty="0">
                <a:solidFill>
                  <a:srgbClr val="C30E23"/>
                </a:solidFill>
                <a:latin typeface="微软雅黑" panose="020B0503020204020204" pitchFamily="34" charset="-122"/>
                <a:ea typeface="微软雅黑" panose="020B0503020204020204" pitchFamily="34" charset="-122"/>
              </a:rPr>
              <a:t>中国人民共和国著作法</a:t>
            </a:r>
            <a:r>
              <a:rPr lang="en-US" altLang="zh-CN" sz="1400" dirty="0">
                <a:solidFill>
                  <a:srgbClr val="C30E23"/>
                </a:solidFill>
                <a:latin typeface="微软雅黑" panose="020B0503020204020204" pitchFamily="34" charset="-122"/>
                <a:ea typeface="微软雅黑" panose="020B0503020204020204" pitchFamily="34" charset="-122"/>
              </a:rPr>
              <a:t>》</a:t>
            </a:r>
            <a:r>
              <a:rPr lang="zh-CN" altLang="en-US" sz="1400" dirty="0">
                <a:solidFill>
                  <a:srgbClr val="C30E23"/>
                </a:solidFill>
                <a:latin typeface="微软雅黑" panose="020B0503020204020204" pitchFamily="34" charset="-122"/>
                <a:ea typeface="微软雅黑" panose="020B0503020204020204" pitchFamily="34" charset="-122"/>
              </a:rPr>
              <a:t>和</a:t>
            </a:r>
            <a:r>
              <a:rPr lang="en-US" altLang="zh-CN" sz="1400" dirty="0">
                <a:solidFill>
                  <a:srgbClr val="C30E23"/>
                </a:solidFill>
                <a:latin typeface="微软雅黑" panose="020B0503020204020204" pitchFamily="34" charset="-122"/>
                <a:ea typeface="微软雅黑" panose="020B0503020204020204" pitchFamily="34" charset="-122"/>
              </a:rPr>
              <a:t>《</a:t>
            </a:r>
            <a:r>
              <a:rPr lang="zh-CN" altLang="en-US" sz="1400" dirty="0">
                <a:solidFill>
                  <a:srgbClr val="C30E23"/>
                </a:solidFill>
                <a:latin typeface="微软雅黑" panose="020B0503020204020204" pitchFamily="34" charset="-122"/>
                <a:ea typeface="微软雅黑" panose="020B0503020204020204" pitchFamily="34" charset="-122"/>
              </a:rPr>
              <a:t>世界版权公约</a:t>
            </a:r>
            <a:r>
              <a:rPr lang="en-US" altLang="zh-CN" sz="1400" dirty="0">
                <a:solidFill>
                  <a:srgbClr val="C30E23"/>
                </a:solidFill>
                <a:latin typeface="微软雅黑" panose="020B0503020204020204" pitchFamily="34" charset="-122"/>
                <a:ea typeface="微软雅黑" panose="020B0503020204020204" pitchFamily="34" charset="-122"/>
              </a:rPr>
              <a:t>》</a:t>
            </a:r>
            <a:r>
              <a:rPr lang="zh-CN" altLang="en-US" sz="1400" dirty="0">
                <a:solidFill>
                  <a:srgbClr val="C30E23"/>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400" dirty="0">
                <a:solidFill>
                  <a:srgbClr val="C30E23"/>
                </a:solidFill>
                <a:latin typeface="微软雅黑" panose="020B0503020204020204" pitchFamily="34" charset="-122"/>
                <a:ea typeface="微软雅黑" panose="020B0503020204020204" pitchFamily="34" charset="-122"/>
              </a:rPr>
              <a:t>PPT</a:t>
            </a:r>
            <a:r>
              <a:rPr lang="zh-CN" altLang="en-US" sz="1400" dirty="0">
                <a:solidFill>
                  <a:srgbClr val="C30E23"/>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400" dirty="0">
                <a:solidFill>
                  <a:srgbClr val="C30E23"/>
                </a:solidFill>
                <a:latin typeface="微软雅黑" panose="020B0503020204020204" pitchFamily="34" charset="-122"/>
                <a:ea typeface="微软雅黑" panose="020B0503020204020204" pitchFamily="34" charset="-122"/>
              </a:rPr>
              <a:t>2.</a:t>
            </a:r>
            <a:r>
              <a:rPr lang="zh-CN" altLang="en-US" sz="1400" dirty="0">
                <a:solidFill>
                  <a:srgbClr val="C30E23"/>
                </a:solidFill>
                <a:latin typeface="微软雅黑" panose="020B0503020204020204" pitchFamily="34" charset="-122"/>
                <a:ea typeface="微软雅黑" panose="020B0503020204020204" pitchFamily="34" charset="-122"/>
              </a:rPr>
              <a:t>不得将觅知网的</a:t>
            </a:r>
            <a:r>
              <a:rPr lang="en-US" altLang="zh-CN" sz="1400" dirty="0">
                <a:solidFill>
                  <a:srgbClr val="C30E23"/>
                </a:solidFill>
                <a:latin typeface="微软雅黑" panose="020B0503020204020204" pitchFamily="34" charset="-122"/>
                <a:ea typeface="微软雅黑" panose="020B0503020204020204" pitchFamily="34" charset="-122"/>
              </a:rPr>
              <a:t>PPT</a:t>
            </a:r>
            <a:r>
              <a:rPr lang="zh-CN" altLang="en-US" sz="1400" dirty="0">
                <a:solidFill>
                  <a:srgbClr val="C30E23"/>
                </a:solidFill>
                <a:latin typeface="微软雅黑" panose="020B0503020204020204" pitchFamily="34" charset="-122"/>
                <a:ea typeface="微软雅黑" panose="020B0503020204020204" pitchFamily="34" charset="-122"/>
              </a:rPr>
              <a:t>模板、</a:t>
            </a:r>
            <a:r>
              <a:rPr lang="en-US" altLang="zh-CN" sz="1400" dirty="0">
                <a:solidFill>
                  <a:srgbClr val="C30E23"/>
                </a:solidFill>
                <a:latin typeface="微软雅黑" panose="020B0503020204020204" pitchFamily="34" charset="-122"/>
                <a:ea typeface="微软雅黑" panose="020B0503020204020204" pitchFamily="34" charset="-122"/>
              </a:rPr>
              <a:t>PPT</a:t>
            </a:r>
            <a:r>
              <a:rPr lang="zh-CN" altLang="en-US" sz="1400" dirty="0">
                <a:solidFill>
                  <a:srgbClr val="C30E23"/>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
        <p:nvSpPr>
          <p:cNvPr id="5" name="矩形 4">
            <a:extLst>
              <a:ext uri="{FF2B5EF4-FFF2-40B4-BE49-F238E27FC236}">
                <a16:creationId xmlns:a16="http://schemas.microsoft.com/office/drawing/2014/main" xmlns="" id="{81FCA598-9AE0-4234-870B-B479F5C17E80}"/>
              </a:ext>
            </a:extLst>
          </p:cNvPr>
          <p:cNvSpPr/>
          <p:nvPr userDrawn="1"/>
        </p:nvSpPr>
        <p:spPr>
          <a:xfrm>
            <a:off x="341811" y="4987833"/>
            <a:ext cx="11652068" cy="458908"/>
          </a:xfrm>
          <a:prstGeom prst="rect">
            <a:avLst/>
          </a:prstGeom>
        </p:spPr>
        <p:txBody>
          <a:bodyPr wrap="square">
            <a:spAutoFit/>
          </a:bodyPr>
          <a:lstStyle/>
          <a:p>
            <a:pPr algn="ctr">
              <a:lnSpc>
                <a:spcPct val="150000"/>
              </a:lnSpc>
            </a:pPr>
            <a:r>
              <a:rPr lang="zh-CN" altLang="en-US" b="1" dirty="0">
                <a:solidFill>
                  <a:srgbClr val="C30E23"/>
                </a:solidFill>
                <a:latin typeface="微软雅黑" panose="020B0503020204020204" pitchFamily="34" charset="-122"/>
                <a:ea typeface="微软雅黑" panose="020B0503020204020204" pitchFamily="34" charset="-122"/>
              </a:rPr>
              <a:t>更多模板烦请登陆：</a:t>
            </a:r>
            <a:r>
              <a:rPr lang="en-US" altLang="zh-CN" b="1" dirty="0">
                <a:solidFill>
                  <a:srgbClr val="C30E23"/>
                </a:solidFill>
                <a:latin typeface="微软雅黑" panose="020B0503020204020204" pitchFamily="34" charset="-122"/>
                <a:ea typeface="微软雅黑" panose="020B0503020204020204" pitchFamily="34" charset="-122"/>
              </a:rPr>
              <a:t>http://www.51miz.com/ppt/</a:t>
            </a:r>
            <a:endParaRPr lang="zh-CN" altLang="en-US" b="1" dirty="0">
              <a:solidFill>
                <a:srgbClr val="C30E2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项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日期占位符 4"/>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496139575"/>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7" name="日期占位符 6"/>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幻灯片编号占位符 8"/>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2086319371"/>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日期占位符 2"/>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幻灯片编号占位符 4"/>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656680181"/>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幻灯片编号占位符 3"/>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905340134"/>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1129993143"/>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单击此处编辑母版文本样式</a:t>
            </a:r>
          </a:p>
        </p:txBody>
      </p:sp>
      <p:sp>
        <p:nvSpPr>
          <p:cNvPr id="5" name="日期占位符 4"/>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幻灯片编号占位符 6"/>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1596863980"/>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竖排文本占位符 2"/>
          <p:cNvSpPr>
            <a:spLocks noGrp="1"/>
          </p:cNvSpPr>
          <p:nvPr>
            <p:ph type="body" orient="vert" idx="1"/>
          </p:nvPr>
        </p:nvSpPr>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1389775301"/>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单击此处编辑母版标题样式</a:t>
            </a:r>
          </a:p>
        </p:txBody>
      </p:sp>
      <p:sp>
        <p:nvSpPr>
          <p:cNvPr id="3" name="竖排文本占位符 2"/>
          <p:cNvSpPr>
            <a:spLocks noGrp="1"/>
          </p:cNvSpPr>
          <p:nvPr>
            <p:ph type="body" orient="vert" idx="1"/>
          </p:nvPr>
        </p:nvSpPr>
        <p:spPr>
          <a:xfrm>
            <a:off x="838200" y="365125"/>
            <a:ext cx="7734300" cy="5811838"/>
          </a:xfrm>
        </p:spPr>
        <p:txBody>
          <a:bodyPr vert="eaVert"/>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0090C8D-60DD-9D48-9BE7-DCB292EF5469}" type="datetimeFigureOut">
              <a:rPr kumimoji="1" lang="zh-CN" altLang="en-US" smtClean="0"/>
              <a:t>2019/1/5</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1921339135"/>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090C8D-60DD-9D48-9BE7-DCB292EF5469}" type="datetimeFigureOut">
              <a:rPr kumimoji="1" lang="zh-CN" altLang="en-US" smtClean="0"/>
              <a:t>2019/1/5</a:t>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幻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A80F20-5EEE-3847-9865-989FFB0D53EF}" type="slidenum">
              <a:rPr kumimoji="1" lang="zh-CN" altLang="en-US" smtClean="0"/>
              <a:t>‹#›</a:t>
            </a:fld>
            <a:endParaRPr kumimoji="1" lang="zh-CN" altLang="en-US"/>
          </a:p>
        </p:txBody>
      </p:sp>
    </p:spTree>
    <p:extLst>
      <p:ext uri="{BB962C8B-B14F-4D97-AF65-F5344CB8AC3E}">
        <p14:creationId xmlns:p14="http://schemas.microsoft.com/office/powerpoint/2010/main" val="1440966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jp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jpg"/><Relationship Id="rId5" Type="http://schemas.openxmlformats.org/officeDocument/2006/relationships/image" Target="../media/image2.jpg"/><Relationship Id="rId10" Type="http://schemas.openxmlformats.org/officeDocument/2006/relationships/image" Target="../media/image6.png"/><Relationship Id="rId4" Type="http://schemas.openxmlformats.org/officeDocument/2006/relationships/notesSlide" Target="../notesSlides/notesSlide1.xml"/><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0.jp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0.jp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pc.yzz.cn/news/201005/135923_7.shtml"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10.jp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jpg"/><Relationship Id="rId7" Type="http://schemas.microsoft.com/office/2007/relationships/hdphoto" Target="../media/hdphoto1.wdp"/><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 42"/>
          <p:cNvGrpSpPr/>
          <p:nvPr/>
        </p:nvGrpSpPr>
        <p:grpSpPr>
          <a:xfrm>
            <a:off x="-4422587" y="-1465261"/>
            <a:ext cx="12717742" cy="9816292"/>
            <a:chOff x="-4182543" y="-1446257"/>
            <a:chExt cx="12717742" cy="9816292"/>
          </a:xfrm>
        </p:grpSpPr>
        <p:sp>
          <p:nvSpPr>
            <p:cNvPr id="42" name="菱形 41"/>
            <p:cNvSpPr/>
            <p:nvPr/>
          </p:nvSpPr>
          <p:spPr>
            <a:xfrm>
              <a:off x="-4182543" y="-1380479"/>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菱形 40"/>
            <p:cNvSpPr/>
            <p:nvPr/>
          </p:nvSpPr>
          <p:spPr>
            <a:xfrm>
              <a:off x="-3193467" y="-1402405"/>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菱形 39"/>
            <p:cNvSpPr/>
            <p:nvPr/>
          </p:nvSpPr>
          <p:spPr>
            <a:xfrm>
              <a:off x="-2204391" y="-1424331"/>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菱形 38"/>
            <p:cNvSpPr/>
            <p:nvPr/>
          </p:nvSpPr>
          <p:spPr>
            <a:xfrm>
              <a:off x="-1215315" y="-1446257"/>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菱形 37"/>
            <p:cNvSpPr/>
            <p:nvPr/>
          </p:nvSpPr>
          <p:spPr>
            <a:xfrm>
              <a:off x="-208685" y="-461531"/>
              <a:ext cx="7781061" cy="7781061"/>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菱形 33"/>
            <p:cNvSpPr/>
            <p:nvPr/>
          </p:nvSpPr>
          <p:spPr>
            <a:xfrm>
              <a:off x="671451" y="418605"/>
              <a:ext cx="6020789" cy="6020789"/>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菱形 35"/>
            <p:cNvSpPr/>
            <p:nvPr/>
          </p:nvSpPr>
          <p:spPr>
            <a:xfrm>
              <a:off x="1778979" y="1483021"/>
              <a:ext cx="3805733" cy="3891957"/>
            </a:xfrm>
            <a:prstGeom prst="diamond">
              <a:avLst/>
            </a:prstGeom>
            <a:solidFill>
              <a:schemeClr val="bg1"/>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4" name="矩形 43"/>
          <p:cNvSpPr/>
          <p:nvPr/>
        </p:nvSpPr>
        <p:spPr>
          <a:xfrm>
            <a:off x="0" y="-2599"/>
            <a:ext cx="12192000" cy="6858000"/>
          </a:xfrm>
          <a:prstGeom prst="rect">
            <a:avLst/>
          </a:prstGeom>
          <a:gradFill>
            <a:gsLst>
              <a:gs pos="0">
                <a:schemeClr val="bg1">
                  <a:alpha val="0"/>
                </a:schemeClr>
              </a:gs>
              <a:gs pos="98000">
                <a:schemeClr val="bg1">
                  <a:alpha val="7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p:nvSpPr>
        <p:spPr>
          <a:xfrm>
            <a:off x="2767821" y="1405122"/>
            <a:ext cx="1149666" cy="1149666"/>
          </a:xfrm>
          <a:prstGeom prst="ellipse">
            <a:avLst/>
          </a:prstGeom>
          <a:blipFill>
            <a:blip r:embed="rId5"/>
            <a:srcRect/>
            <a:stretch>
              <a:fillRect l="-25490" r="-25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p:cNvSpPr/>
          <p:nvPr/>
        </p:nvSpPr>
        <p:spPr>
          <a:xfrm>
            <a:off x="1366270" y="2840059"/>
            <a:ext cx="1146245" cy="1146668"/>
          </a:xfrm>
          <a:prstGeom prst="ellipse">
            <a:avLst/>
          </a:prstGeom>
          <a:blipFill>
            <a:blip r:embed="rId6"/>
            <a:srcRect/>
            <a:stretch>
              <a:fillRect l="-25451" r="-251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4194854" y="2840057"/>
            <a:ext cx="1145860" cy="1140031"/>
          </a:xfrm>
          <a:prstGeom prst="roundRect">
            <a:avLst>
              <a:gd name="adj" fmla="val 50000"/>
            </a:avLst>
          </a:prstGeom>
          <a:blipFill>
            <a:blip r:embed="rId7"/>
            <a:srcRect/>
            <a:stretch>
              <a:fillRect l="-24784" r="-24511"/>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29" name="图片占位符 29"/>
          <p:cNvPicPr>
            <a:picLocks noChangeAspect="1"/>
          </p:cNvPicPr>
          <p:nvPr/>
        </p:nvPicPr>
        <p:blipFill>
          <a:blip r:embed="rId8" cstate="print">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a:ext>
            </a:extLst>
          </a:blip>
          <a:srcRect l="12469" r="12469"/>
          <a:stretch>
            <a:fillRect/>
          </a:stretch>
        </p:blipFill>
        <p:spPr>
          <a:xfrm>
            <a:off x="2763404" y="4252236"/>
            <a:ext cx="1168134" cy="1168134"/>
          </a:xfrm>
          <a:prstGeom prst="ellipse">
            <a:avLst/>
          </a:prstGeom>
          <a:effectLst/>
        </p:spPr>
      </p:pic>
      <p:sp>
        <p:nvSpPr>
          <p:cNvPr id="9" name="椭圆 8"/>
          <p:cNvSpPr/>
          <p:nvPr/>
        </p:nvSpPr>
        <p:spPr>
          <a:xfrm>
            <a:off x="2777456" y="2840059"/>
            <a:ext cx="1140031" cy="1140031"/>
          </a:xfrm>
          <a:prstGeom prst="ellipse">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p:cNvSpPr/>
          <p:nvPr/>
        </p:nvSpPr>
        <p:spPr>
          <a:xfrm>
            <a:off x="2767821" y="3242830"/>
            <a:ext cx="1088760" cy="400110"/>
          </a:xfrm>
          <a:prstGeom prst="rect">
            <a:avLst/>
          </a:prstGeom>
        </p:spPr>
        <p:txBody>
          <a:bodyPr wrap="none">
            <a:spAutoFit/>
          </a:bodyPr>
          <a:lstStyle/>
          <a:p>
            <a:pPr algn="ctr"/>
            <a:r>
              <a:rPr lang="zh-CN" altLang="en-US" sz="1000" dirty="0">
                <a:solidFill>
                  <a:schemeClr val="bg1"/>
                </a:solidFill>
              </a:rPr>
              <a:t>Confidence and </a:t>
            </a:r>
            <a:endParaRPr lang="en-US" altLang="zh-CN" sz="1000" dirty="0">
              <a:solidFill>
                <a:schemeClr val="bg1"/>
              </a:solidFill>
            </a:endParaRPr>
          </a:p>
          <a:p>
            <a:pPr algn="ctr"/>
            <a:r>
              <a:rPr lang="zh-CN" altLang="en-US" sz="1000" dirty="0">
                <a:solidFill>
                  <a:schemeClr val="bg1"/>
                </a:solidFill>
              </a:rPr>
              <a:t>courage</a:t>
            </a:r>
          </a:p>
        </p:txBody>
      </p:sp>
      <p:grpSp>
        <p:nvGrpSpPr>
          <p:cNvPr id="19" name="组 18"/>
          <p:cNvGrpSpPr/>
          <p:nvPr/>
        </p:nvGrpSpPr>
        <p:grpSpPr>
          <a:xfrm>
            <a:off x="1366271" y="1405124"/>
            <a:ext cx="1140031" cy="1140031"/>
            <a:chOff x="1436914" y="1591294"/>
            <a:chExt cx="1140031" cy="1140031"/>
          </a:xfrm>
        </p:grpSpPr>
        <p:sp>
          <p:nvSpPr>
            <p:cNvPr id="4" name="椭圆 3"/>
            <p:cNvSpPr/>
            <p:nvPr/>
          </p:nvSpPr>
          <p:spPr>
            <a:xfrm>
              <a:off x="1436914" y="1591294"/>
              <a:ext cx="1140031" cy="1140031"/>
            </a:xfrm>
            <a:prstGeom prst="ellipse">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p:cNvSpPr/>
            <p:nvPr/>
          </p:nvSpPr>
          <p:spPr>
            <a:xfrm>
              <a:off x="1537854" y="1692231"/>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p:cNvSpPr txBox="1"/>
            <p:nvPr/>
          </p:nvSpPr>
          <p:spPr>
            <a:xfrm>
              <a:off x="1639681" y="1976640"/>
              <a:ext cx="734496" cy="369332"/>
            </a:xfrm>
            <a:prstGeom prst="rect">
              <a:avLst/>
            </a:prstGeom>
            <a:noFill/>
          </p:spPr>
          <p:txBody>
            <a:bodyPr wrap="none" rtlCol="0">
              <a:spAutoFit/>
            </a:bodyPr>
            <a:lstStyle/>
            <a:p>
              <a:r>
                <a:rPr kumimoji="1" lang="en-US" altLang="zh-CN" dirty="0">
                  <a:solidFill>
                    <a:schemeClr val="bg1"/>
                  </a:solidFill>
                </a:rPr>
                <a:t>PLAN</a:t>
              </a:r>
              <a:endParaRPr kumimoji="1" lang="zh-CN" altLang="en-US" dirty="0">
                <a:solidFill>
                  <a:schemeClr val="bg1"/>
                </a:solidFill>
              </a:endParaRPr>
            </a:p>
          </p:txBody>
        </p:sp>
      </p:grpSp>
      <p:grpSp>
        <p:nvGrpSpPr>
          <p:cNvPr id="48" name="组 47"/>
          <p:cNvGrpSpPr/>
          <p:nvPr/>
        </p:nvGrpSpPr>
        <p:grpSpPr>
          <a:xfrm>
            <a:off x="4188641" y="4274994"/>
            <a:ext cx="1140031" cy="1140031"/>
            <a:chOff x="4188641" y="4291323"/>
            <a:chExt cx="1140031" cy="1140031"/>
          </a:xfrm>
        </p:grpSpPr>
        <p:grpSp>
          <p:nvGrpSpPr>
            <p:cNvPr id="20" name="组 19"/>
            <p:cNvGrpSpPr/>
            <p:nvPr/>
          </p:nvGrpSpPr>
          <p:grpSpPr>
            <a:xfrm>
              <a:off x="4188641" y="4291323"/>
              <a:ext cx="1140031" cy="1140031"/>
              <a:chOff x="4259284" y="4461164"/>
              <a:chExt cx="1140031" cy="1140031"/>
            </a:xfrm>
          </p:grpSpPr>
          <p:sp>
            <p:nvSpPr>
              <p:cNvPr id="13" name="椭圆 12"/>
              <p:cNvSpPr/>
              <p:nvPr/>
            </p:nvSpPr>
            <p:spPr>
              <a:xfrm>
                <a:off x="4259284" y="4461164"/>
                <a:ext cx="1140031" cy="1140031"/>
              </a:xfrm>
              <a:prstGeom prst="ellipse">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p:nvSpPr>
            <p:spPr>
              <a:xfrm>
                <a:off x="4360223" y="4562103"/>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4" name="矩形 23"/>
            <p:cNvSpPr/>
            <p:nvPr/>
          </p:nvSpPr>
          <p:spPr>
            <a:xfrm>
              <a:off x="4305645" y="4738226"/>
              <a:ext cx="954107" cy="246221"/>
            </a:xfrm>
            <a:prstGeom prst="rect">
              <a:avLst/>
            </a:prstGeom>
          </p:spPr>
          <p:txBody>
            <a:bodyPr wrap="none">
              <a:spAutoFit/>
            </a:bodyPr>
            <a:lstStyle/>
            <a:p>
              <a:pPr algn="ctr"/>
              <a:r>
                <a:rPr lang="en-US" altLang="zh-CN" sz="1000" dirty="0">
                  <a:solidFill>
                    <a:schemeClr val="bg1"/>
                  </a:solidFill>
                </a:rPr>
                <a:t>Never</a:t>
              </a:r>
              <a:r>
                <a:rPr lang="zh-CN" altLang="en-US" sz="1000" dirty="0">
                  <a:solidFill>
                    <a:schemeClr val="bg1"/>
                  </a:solidFill>
                </a:rPr>
                <a:t> </a:t>
              </a:r>
              <a:r>
                <a:rPr lang="en-US" altLang="zh-CN" sz="1000" dirty="0">
                  <a:solidFill>
                    <a:schemeClr val="bg1"/>
                  </a:solidFill>
                </a:rPr>
                <a:t>give</a:t>
              </a:r>
              <a:r>
                <a:rPr lang="zh-CN" altLang="en-US" sz="1000" dirty="0">
                  <a:solidFill>
                    <a:schemeClr val="bg1"/>
                  </a:solidFill>
                </a:rPr>
                <a:t> </a:t>
              </a:r>
              <a:r>
                <a:rPr lang="en-US" altLang="zh-CN" sz="1000" dirty="0">
                  <a:solidFill>
                    <a:schemeClr val="bg1"/>
                  </a:solidFill>
                </a:rPr>
                <a:t>up</a:t>
              </a:r>
              <a:endParaRPr lang="zh-CN" altLang="en-US" sz="1000" dirty="0">
                <a:solidFill>
                  <a:schemeClr val="bg1"/>
                </a:solidFill>
              </a:endParaRPr>
            </a:p>
          </p:txBody>
        </p:sp>
      </p:grpSp>
      <p:grpSp>
        <p:nvGrpSpPr>
          <p:cNvPr id="50" name="组 49"/>
          <p:cNvGrpSpPr/>
          <p:nvPr/>
        </p:nvGrpSpPr>
        <p:grpSpPr>
          <a:xfrm>
            <a:off x="1366271" y="4274996"/>
            <a:ext cx="1140031" cy="1140031"/>
            <a:chOff x="1366271" y="4291325"/>
            <a:chExt cx="1140031" cy="1140031"/>
          </a:xfrm>
        </p:grpSpPr>
        <p:sp>
          <p:nvSpPr>
            <p:cNvPr id="11" name="椭圆 10"/>
            <p:cNvSpPr/>
            <p:nvPr/>
          </p:nvSpPr>
          <p:spPr>
            <a:xfrm>
              <a:off x="1366271" y="4291325"/>
              <a:ext cx="1140031" cy="11400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p:cNvSpPr/>
            <p:nvPr/>
          </p:nvSpPr>
          <p:spPr>
            <a:xfrm>
              <a:off x="1467210" y="4392262"/>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p:cNvSpPr txBox="1"/>
            <p:nvPr/>
          </p:nvSpPr>
          <p:spPr>
            <a:xfrm>
              <a:off x="1521728" y="4676670"/>
              <a:ext cx="829113" cy="369332"/>
            </a:xfrm>
            <a:prstGeom prst="rect">
              <a:avLst/>
            </a:prstGeom>
            <a:noFill/>
          </p:spPr>
          <p:txBody>
            <a:bodyPr wrap="square" rtlCol="0">
              <a:spAutoFit/>
            </a:bodyPr>
            <a:lstStyle/>
            <a:p>
              <a:r>
                <a:rPr kumimoji="1" lang="en-US" altLang="zh-CN">
                  <a:solidFill>
                    <a:schemeClr val="bg1"/>
                  </a:solidFill>
                </a:rPr>
                <a:t>TEAM</a:t>
              </a:r>
              <a:endParaRPr kumimoji="1" lang="zh-CN" altLang="en-US" dirty="0">
                <a:solidFill>
                  <a:schemeClr val="bg1"/>
                </a:solidFill>
              </a:endParaRPr>
            </a:p>
          </p:txBody>
        </p:sp>
      </p:grpSp>
      <p:grpSp>
        <p:nvGrpSpPr>
          <p:cNvPr id="49" name="组 48"/>
          <p:cNvGrpSpPr/>
          <p:nvPr/>
        </p:nvGrpSpPr>
        <p:grpSpPr>
          <a:xfrm>
            <a:off x="4188641" y="1405122"/>
            <a:ext cx="1140031" cy="1140031"/>
            <a:chOff x="4188641" y="1421451"/>
            <a:chExt cx="1140031" cy="1140031"/>
          </a:xfrm>
        </p:grpSpPr>
        <p:sp>
          <p:nvSpPr>
            <p:cNvPr id="7" name="椭圆 6"/>
            <p:cNvSpPr/>
            <p:nvPr/>
          </p:nvSpPr>
          <p:spPr>
            <a:xfrm>
              <a:off x="4188641" y="1421451"/>
              <a:ext cx="1140031" cy="11400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p:nvSpPr>
          <p:spPr>
            <a:xfrm>
              <a:off x="4289580" y="1522390"/>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p:cNvSpPr/>
            <p:nvPr/>
          </p:nvSpPr>
          <p:spPr>
            <a:xfrm>
              <a:off x="4327185" y="1822377"/>
              <a:ext cx="845103" cy="384721"/>
            </a:xfrm>
            <a:prstGeom prst="rect">
              <a:avLst/>
            </a:prstGeom>
          </p:spPr>
          <p:txBody>
            <a:bodyPr wrap="none">
              <a:spAutoFit/>
            </a:bodyPr>
            <a:lstStyle/>
            <a:p>
              <a:pPr algn="ctr"/>
              <a:r>
                <a:rPr lang="zh-CN" altLang="en-US" sz="1000" dirty="0">
                  <a:solidFill>
                    <a:schemeClr val="bg1"/>
                  </a:solidFill>
                </a:rPr>
                <a:t>Confidence </a:t>
              </a:r>
              <a:endParaRPr lang="en-US" altLang="zh-CN" sz="1000" dirty="0">
                <a:solidFill>
                  <a:schemeClr val="bg1"/>
                </a:solidFill>
              </a:endParaRPr>
            </a:p>
            <a:p>
              <a:pPr algn="ctr"/>
              <a:r>
                <a:rPr lang="zh-CN" altLang="en-US" sz="900" dirty="0">
                  <a:solidFill>
                    <a:schemeClr val="bg1"/>
                  </a:solidFill>
                </a:rPr>
                <a:t>Ability</a:t>
              </a:r>
            </a:p>
          </p:txBody>
        </p:sp>
      </p:grpSp>
      <p:sp>
        <p:nvSpPr>
          <p:cNvPr id="33" name="文本框 32"/>
          <p:cNvSpPr txBox="1"/>
          <p:nvPr/>
        </p:nvSpPr>
        <p:spPr>
          <a:xfrm>
            <a:off x="6262790" y="2554788"/>
            <a:ext cx="5811206" cy="830997"/>
          </a:xfrm>
          <a:prstGeom prst="rect">
            <a:avLst/>
          </a:prstGeom>
          <a:noFill/>
        </p:spPr>
        <p:txBody>
          <a:bodyPr wrap="none" rtlCol="0">
            <a:spAutoFit/>
          </a:bodyPr>
          <a:lstStyle/>
          <a:p>
            <a:r>
              <a:rPr kumimoji="1" lang="zh-CN" altLang="en-US" sz="4800" dirty="0">
                <a:solidFill>
                  <a:srgbClr val="C30E23"/>
                </a:solidFill>
                <a:latin typeface="方正兰亭粗黑简体" panose="02000000000000000000" pitchFamily="2" charset="-122"/>
                <a:ea typeface="方正兰亭粗黑简体" panose="02000000000000000000" pitchFamily="2" charset="-122"/>
                <a:cs typeface="MF LingHei (Noncommercial)" charset="-122"/>
              </a:rPr>
              <a:t>战略规划复盘</a:t>
            </a:r>
            <a:r>
              <a:rPr kumimoji="1" lang="en-US" altLang="zh-CN" sz="4800" dirty="0" err="1">
                <a:solidFill>
                  <a:srgbClr val="C30E23"/>
                </a:solidFill>
                <a:latin typeface="方正兰亭粗黑简体" panose="02000000000000000000" pitchFamily="2" charset="-122"/>
                <a:ea typeface="方正兰亭粗黑简体" panose="02000000000000000000" pitchFamily="2" charset="-122"/>
                <a:cs typeface="MF LingHei (Noncommercial)" charset="-122"/>
              </a:rPr>
              <a:t>ppt</a:t>
            </a:r>
            <a:r>
              <a:rPr kumimoji="1" lang="zh-CN" altLang="en-US" sz="4800" dirty="0">
                <a:solidFill>
                  <a:srgbClr val="C30E23"/>
                </a:solidFill>
                <a:latin typeface="方正兰亭粗黑简体" panose="02000000000000000000" pitchFamily="2" charset="-122"/>
                <a:ea typeface="方正兰亭粗黑简体" panose="02000000000000000000" pitchFamily="2" charset="-122"/>
                <a:cs typeface="MF LingHei (Noncommercial)" charset="-122"/>
              </a:rPr>
              <a:t>模板</a:t>
            </a:r>
            <a:endParaRPr kumimoji="1" lang="zh-CN" altLang="en-US" sz="4800" dirty="0">
              <a:solidFill>
                <a:srgbClr val="C30E23"/>
              </a:solidFill>
              <a:latin typeface="方正兰亭粗黑简体" panose="02000000000000000000" pitchFamily="2" charset="-122"/>
              <a:ea typeface="方正兰亭粗黑简体" panose="02000000000000000000" pitchFamily="2" charset="-122"/>
              <a:cs typeface="MF LingHei (Noncommercial)" charset="-122"/>
            </a:endParaRPr>
          </a:p>
        </p:txBody>
      </p:sp>
      <p:grpSp>
        <p:nvGrpSpPr>
          <p:cNvPr id="47" name="组 46"/>
          <p:cNvGrpSpPr/>
          <p:nvPr/>
        </p:nvGrpSpPr>
        <p:grpSpPr>
          <a:xfrm>
            <a:off x="6094892" y="4161730"/>
            <a:ext cx="5091097" cy="50291"/>
            <a:chOff x="6348549" y="3648695"/>
            <a:chExt cx="5091097" cy="50291"/>
          </a:xfrm>
        </p:grpSpPr>
        <p:sp>
          <p:nvSpPr>
            <p:cNvPr id="45" name="矩形 44"/>
            <p:cNvSpPr/>
            <p:nvPr/>
          </p:nvSpPr>
          <p:spPr>
            <a:xfrm>
              <a:off x="6348549" y="3648695"/>
              <a:ext cx="3944982" cy="5029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矩形 45"/>
            <p:cNvSpPr/>
            <p:nvPr/>
          </p:nvSpPr>
          <p:spPr>
            <a:xfrm>
              <a:off x="10400809" y="3648695"/>
              <a:ext cx="1038837" cy="5029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1" name="文本框 50"/>
          <p:cNvSpPr txBox="1"/>
          <p:nvPr/>
        </p:nvSpPr>
        <p:spPr>
          <a:xfrm>
            <a:off x="7009712" y="1865167"/>
            <a:ext cx="4315605" cy="830997"/>
          </a:xfrm>
          <a:prstGeom prst="rect">
            <a:avLst/>
          </a:prstGeom>
          <a:noFill/>
        </p:spPr>
        <p:txBody>
          <a:bodyPr wrap="none" rtlCol="0">
            <a:spAutoFit/>
          </a:bodyPr>
          <a:lstStyle/>
          <a:p>
            <a:r>
              <a:rPr kumimoji="1" lang="en-US" altLang="zh-CN" sz="4800" dirty="0">
                <a:solidFill>
                  <a:srgbClr val="C30E23"/>
                </a:solidFill>
                <a:latin typeface="PangMenZhengDao" charset="-122"/>
                <a:ea typeface="PangMenZhengDao" charset="-122"/>
                <a:cs typeface="PangMenZhengDao" charset="-122"/>
              </a:rPr>
              <a:t>LIFE</a:t>
            </a:r>
            <a:r>
              <a:rPr kumimoji="1" lang="zh-CN" altLang="en-US" sz="4800" dirty="0">
                <a:solidFill>
                  <a:srgbClr val="C30E23"/>
                </a:solidFill>
                <a:latin typeface="PangMenZhengDao" charset="-122"/>
                <a:ea typeface="PangMenZhengDao" charset="-122"/>
                <a:cs typeface="PangMenZhengDao" charset="-122"/>
              </a:rPr>
              <a:t> </a:t>
            </a:r>
            <a:r>
              <a:rPr kumimoji="1" lang="en-US" altLang="zh-CN" sz="4800" b="1" dirty="0">
                <a:solidFill>
                  <a:srgbClr val="C30E23"/>
                </a:solidFill>
                <a:latin typeface="PangMenZhengDao" charset="-122"/>
                <a:ea typeface="PangMenZhengDao" charset="-122"/>
                <a:cs typeface="PangMenZhengDao" charset="-122"/>
              </a:rPr>
              <a:t>—</a:t>
            </a:r>
            <a:r>
              <a:rPr kumimoji="1" lang="en-US" altLang="zh-CN" sz="4800" dirty="0">
                <a:solidFill>
                  <a:srgbClr val="C30E23"/>
                </a:solidFill>
                <a:latin typeface="PangMenZhengDao" charset="-122"/>
                <a:ea typeface="PangMenZhengDao" charset="-122"/>
                <a:cs typeface="PangMenZhengDao" charset="-122"/>
              </a:rPr>
              <a:t> PLAN</a:t>
            </a:r>
            <a:endParaRPr kumimoji="1" lang="zh-CN" altLang="en-US" sz="4800" dirty="0">
              <a:solidFill>
                <a:srgbClr val="C30E23"/>
              </a:solidFill>
              <a:latin typeface="PangMenZhengDao" charset="-122"/>
              <a:ea typeface="PangMenZhengDao" charset="-122"/>
              <a:cs typeface="PangMenZhengDao" charset="-122"/>
            </a:endParaRPr>
          </a:p>
        </p:txBody>
      </p:sp>
      <p:sp>
        <p:nvSpPr>
          <p:cNvPr id="52" name="矩形 51"/>
          <p:cNvSpPr>
            <a:spLocks noChangeArrowheads="1"/>
          </p:cNvSpPr>
          <p:nvPr/>
        </p:nvSpPr>
        <p:spPr bwMode="auto">
          <a:xfrm>
            <a:off x="7939363" y="195924"/>
            <a:ext cx="3959225" cy="276999"/>
          </a:xfrm>
          <a:prstGeom prst="rect">
            <a:avLst/>
          </a:prstGeom>
          <a:noFill/>
          <a:ln>
            <a:noFill/>
          </a:ln>
          <a:extLst/>
        </p:spPr>
        <p:txBody>
          <a:bodyPr>
            <a:spAutoFit/>
          </a:bodyPr>
          <a:lstStyle/>
          <a:p>
            <a:pPr algn="dist">
              <a:defRPr/>
            </a:pPr>
            <a:r>
              <a:rPr lang="zh-CN" altLang="en-US" sz="1200" i="1" dirty="0">
                <a:solidFill>
                  <a:srgbClr val="C30E23"/>
                </a:solidFill>
                <a:latin typeface="微软雅黑" pitchFamily="34" charset="-122"/>
                <a:ea typeface="微软雅黑" pitchFamily="34" charset="-122"/>
                <a:cs typeface="Tahoma" pitchFamily="34" charset="0"/>
              </a:rPr>
              <a:t>做／自／己／人／生／的／导／演</a:t>
            </a:r>
          </a:p>
        </p:txBody>
      </p:sp>
      <p:sp>
        <p:nvSpPr>
          <p:cNvPr id="53" name="矩形 52"/>
          <p:cNvSpPr/>
          <p:nvPr/>
        </p:nvSpPr>
        <p:spPr>
          <a:xfrm>
            <a:off x="6029576" y="4389297"/>
            <a:ext cx="5640713" cy="523220"/>
          </a:xfrm>
          <a:prstGeom prst="rect">
            <a:avLst/>
          </a:prstGeom>
        </p:spPr>
        <p:txBody>
          <a:bodyPr wrap="square">
            <a:spAutoFit/>
          </a:bodyPr>
          <a:lstStyle/>
          <a:p>
            <a:r>
              <a:rPr lang="en-US" altLang="zh-CN" sz="14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400" dirty="0" err="1">
                <a:solidFill>
                  <a:schemeClr val="tx1">
                    <a:lumMod val="65000"/>
                    <a:lumOff val="35000"/>
                  </a:schemeClr>
                </a:solidFill>
                <a:latin typeface="STHeiti Light" charset="-122"/>
                <a:ea typeface="STHeiti Light" charset="-122"/>
                <a:cs typeface="STHeiti Light" charset="-122"/>
              </a:rPr>
              <a:t>worksThis</a:t>
            </a:r>
            <a:r>
              <a:rPr lang="en-US" altLang="zh-CN" sz="1400" dirty="0">
                <a:solidFill>
                  <a:schemeClr val="tx1">
                    <a:lumMod val="65000"/>
                    <a:lumOff val="35000"/>
                  </a:schemeClr>
                </a:solidFill>
                <a:latin typeface="STHeiti Light" charset="-122"/>
                <a:ea typeface="STHeiti Light" charset="-122"/>
                <a:cs typeface="STHeiti Light" charset="-122"/>
              </a:rPr>
              <a:t> PPT template for the rice husk designer pencil demo</a:t>
            </a:r>
            <a:endParaRPr lang="zh-CN" altLang="en-US" sz="1400" dirty="0">
              <a:solidFill>
                <a:schemeClr val="tx1">
                  <a:lumMod val="65000"/>
                  <a:lumOff val="35000"/>
                </a:schemeClr>
              </a:solidFill>
              <a:latin typeface="STHeiti Light" charset="-122"/>
              <a:ea typeface="STHeiti Light" charset="-122"/>
              <a:cs typeface="STHeiti Light" charset="-122"/>
            </a:endParaRPr>
          </a:p>
        </p:txBody>
      </p:sp>
      <p:sp>
        <p:nvSpPr>
          <p:cNvPr id="56" name="任意形状 55"/>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任意形状 53"/>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 name="MKJ - Tim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9194" y="-1191543"/>
            <a:ext cx="812800" cy="812800"/>
          </a:xfrm>
          <a:prstGeom prst="rect">
            <a:avLst/>
          </a:prstGeom>
        </p:spPr>
      </p:pic>
    </p:spTree>
    <p:extLst>
      <p:ext uri="{BB962C8B-B14F-4D97-AF65-F5344CB8AC3E}">
        <p14:creationId xmlns:p14="http://schemas.microsoft.com/office/powerpoint/2010/main" val="235242006"/>
      </p:ext>
    </p:extLst>
  </p:cSld>
  <p:clrMapOvr>
    <a:masterClrMapping/>
  </p:clrMapOvr>
  <mc:AlternateContent xmlns:mc="http://schemas.openxmlformats.org/markup-compatibility/2006" xmlns:p14="http://schemas.microsoft.com/office/powerpoint/2010/main">
    <mc:Choice Requires="p14">
      <p:transition spd="slow" p14:dur="3400" advTm="5000">
        <p14:revea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31" presetClass="entr" presetSubtype="0" fill="hold" grpId="0" nodeType="afterEffect">
                                  <p:stCondLst>
                                    <p:cond delay="0"/>
                                  </p:stCondLst>
                                  <p:childTnLst>
                                    <p:set>
                                      <p:cBhvr>
                                        <p:cTn id="9" dur="1" fill="hold">
                                          <p:stCondLst>
                                            <p:cond delay="0"/>
                                          </p:stCondLst>
                                        </p:cTn>
                                        <p:tgtEl>
                                          <p:spTgt spid="27"/>
                                        </p:tgtEl>
                                        <p:attrNameLst>
                                          <p:attrName>style.visibility</p:attrName>
                                        </p:attrNameLst>
                                      </p:cBhvr>
                                      <p:to>
                                        <p:strVal val="visible"/>
                                      </p:to>
                                    </p:set>
                                    <p:anim calcmode="lin" valueType="num">
                                      <p:cBhvr>
                                        <p:cTn id="10" dur="1000" fill="hold"/>
                                        <p:tgtEl>
                                          <p:spTgt spid="27"/>
                                        </p:tgtEl>
                                        <p:attrNameLst>
                                          <p:attrName>ppt_w</p:attrName>
                                        </p:attrNameLst>
                                      </p:cBhvr>
                                      <p:tavLst>
                                        <p:tav tm="0">
                                          <p:val>
                                            <p:fltVal val="0"/>
                                          </p:val>
                                        </p:tav>
                                        <p:tav tm="100000">
                                          <p:val>
                                            <p:strVal val="#ppt_w"/>
                                          </p:val>
                                        </p:tav>
                                      </p:tavLst>
                                    </p:anim>
                                    <p:anim calcmode="lin" valueType="num">
                                      <p:cBhvr>
                                        <p:cTn id="11" dur="1000" fill="hold"/>
                                        <p:tgtEl>
                                          <p:spTgt spid="27"/>
                                        </p:tgtEl>
                                        <p:attrNameLst>
                                          <p:attrName>ppt_h</p:attrName>
                                        </p:attrNameLst>
                                      </p:cBhvr>
                                      <p:tavLst>
                                        <p:tav tm="0">
                                          <p:val>
                                            <p:fltVal val="0"/>
                                          </p:val>
                                        </p:tav>
                                        <p:tav tm="100000">
                                          <p:val>
                                            <p:strVal val="#ppt_h"/>
                                          </p:val>
                                        </p:tav>
                                      </p:tavLst>
                                    </p:anim>
                                    <p:anim calcmode="lin" valueType="num">
                                      <p:cBhvr>
                                        <p:cTn id="12" dur="1000" fill="hold"/>
                                        <p:tgtEl>
                                          <p:spTgt spid="27"/>
                                        </p:tgtEl>
                                        <p:attrNameLst>
                                          <p:attrName>style.rotation</p:attrName>
                                        </p:attrNameLst>
                                      </p:cBhvr>
                                      <p:tavLst>
                                        <p:tav tm="0">
                                          <p:val>
                                            <p:fltVal val="90"/>
                                          </p:val>
                                        </p:tav>
                                        <p:tav tm="100000">
                                          <p:val>
                                            <p:fltVal val="0"/>
                                          </p:val>
                                        </p:tav>
                                      </p:tavLst>
                                    </p:anim>
                                    <p:animEffect transition="in" filter="fade">
                                      <p:cBhvr>
                                        <p:cTn id="13" dur="1000"/>
                                        <p:tgtEl>
                                          <p:spTgt spid="27"/>
                                        </p:tgtEl>
                                      </p:cBhvr>
                                    </p:animEffect>
                                  </p:childTnLst>
                                </p:cTn>
                              </p:par>
                              <p:par>
                                <p:cTn id="14" presetID="31" presetClass="entr" presetSubtype="0" fill="hold" nodeType="withEffect">
                                  <p:stCondLst>
                                    <p:cond delay="200"/>
                                  </p:stCondLst>
                                  <p:childTnLst>
                                    <p:set>
                                      <p:cBhvr>
                                        <p:cTn id="15" dur="1" fill="hold">
                                          <p:stCondLst>
                                            <p:cond delay="0"/>
                                          </p:stCondLst>
                                        </p:cTn>
                                        <p:tgtEl>
                                          <p:spTgt spid="29"/>
                                        </p:tgtEl>
                                        <p:attrNameLst>
                                          <p:attrName>style.visibility</p:attrName>
                                        </p:attrNameLst>
                                      </p:cBhvr>
                                      <p:to>
                                        <p:strVal val="visible"/>
                                      </p:to>
                                    </p:set>
                                    <p:anim calcmode="lin" valueType="num">
                                      <p:cBhvr>
                                        <p:cTn id="16" dur="1000" fill="hold"/>
                                        <p:tgtEl>
                                          <p:spTgt spid="29"/>
                                        </p:tgtEl>
                                        <p:attrNameLst>
                                          <p:attrName>ppt_w</p:attrName>
                                        </p:attrNameLst>
                                      </p:cBhvr>
                                      <p:tavLst>
                                        <p:tav tm="0">
                                          <p:val>
                                            <p:fltVal val="0"/>
                                          </p:val>
                                        </p:tav>
                                        <p:tav tm="100000">
                                          <p:val>
                                            <p:strVal val="#ppt_w"/>
                                          </p:val>
                                        </p:tav>
                                      </p:tavLst>
                                    </p:anim>
                                    <p:anim calcmode="lin" valueType="num">
                                      <p:cBhvr>
                                        <p:cTn id="17" dur="1000" fill="hold"/>
                                        <p:tgtEl>
                                          <p:spTgt spid="29"/>
                                        </p:tgtEl>
                                        <p:attrNameLst>
                                          <p:attrName>ppt_h</p:attrName>
                                        </p:attrNameLst>
                                      </p:cBhvr>
                                      <p:tavLst>
                                        <p:tav tm="0">
                                          <p:val>
                                            <p:fltVal val="0"/>
                                          </p:val>
                                        </p:tav>
                                        <p:tav tm="100000">
                                          <p:val>
                                            <p:strVal val="#ppt_h"/>
                                          </p:val>
                                        </p:tav>
                                      </p:tavLst>
                                    </p:anim>
                                    <p:anim calcmode="lin" valueType="num">
                                      <p:cBhvr>
                                        <p:cTn id="18" dur="1000" fill="hold"/>
                                        <p:tgtEl>
                                          <p:spTgt spid="29"/>
                                        </p:tgtEl>
                                        <p:attrNameLst>
                                          <p:attrName>style.rotation</p:attrName>
                                        </p:attrNameLst>
                                      </p:cBhvr>
                                      <p:tavLst>
                                        <p:tav tm="0">
                                          <p:val>
                                            <p:fltVal val="90"/>
                                          </p:val>
                                        </p:tav>
                                        <p:tav tm="100000">
                                          <p:val>
                                            <p:fltVal val="0"/>
                                          </p:val>
                                        </p:tav>
                                      </p:tavLst>
                                    </p:anim>
                                    <p:animEffect transition="in" filter="fade">
                                      <p:cBhvr>
                                        <p:cTn id="19" dur="1000"/>
                                        <p:tgtEl>
                                          <p:spTgt spid="29"/>
                                        </p:tgtEl>
                                      </p:cBhvr>
                                    </p:animEffect>
                                  </p:childTnLst>
                                </p:cTn>
                              </p:par>
                              <p:par>
                                <p:cTn id="20" presetID="31" presetClass="entr" presetSubtype="0" fill="hold" grpId="0" nodeType="withEffect">
                                  <p:stCondLst>
                                    <p:cond delay="400"/>
                                  </p:stCondLst>
                                  <p:childTnLst>
                                    <p:set>
                                      <p:cBhvr>
                                        <p:cTn id="21" dur="1" fill="hold">
                                          <p:stCondLst>
                                            <p:cond delay="0"/>
                                          </p:stCondLst>
                                        </p:cTn>
                                        <p:tgtEl>
                                          <p:spTgt spid="28"/>
                                        </p:tgtEl>
                                        <p:attrNameLst>
                                          <p:attrName>style.visibility</p:attrName>
                                        </p:attrNameLst>
                                      </p:cBhvr>
                                      <p:to>
                                        <p:strVal val="visible"/>
                                      </p:to>
                                    </p:set>
                                    <p:anim calcmode="lin" valueType="num">
                                      <p:cBhvr>
                                        <p:cTn id="22" dur="1000" fill="hold"/>
                                        <p:tgtEl>
                                          <p:spTgt spid="28"/>
                                        </p:tgtEl>
                                        <p:attrNameLst>
                                          <p:attrName>ppt_w</p:attrName>
                                        </p:attrNameLst>
                                      </p:cBhvr>
                                      <p:tavLst>
                                        <p:tav tm="0">
                                          <p:val>
                                            <p:fltVal val="0"/>
                                          </p:val>
                                        </p:tav>
                                        <p:tav tm="100000">
                                          <p:val>
                                            <p:strVal val="#ppt_w"/>
                                          </p:val>
                                        </p:tav>
                                      </p:tavLst>
                                    </p:anim>
                                    <p:anim calcmode="lin" valueType="num">
                                      <p:cBhvr>
                                        <p:cTn id="23" dur="1000" fill="hold"/>
                                        <p:tgtEl>
                                          <p:spTgt spid="28"/>
                                        </p:tgtEl>
                                        <p:attrNameLst>
                                          <p:attrName>ppt_h</p:attrName>
                                        </p:attrNameLst>
                                      </p:cBhvr>
                                      <p:tavLst>
                                        <p:tav tm="0">
                                          <p:val>
                                            <p:fltVal val="0"/>
                                          </p:val>
                                        </p:tav>
                                        <p:tav tm="100000">
                                          <p:val>
                                            <p:strVal val="#ppt_h"/>
                                          </p:val>
                                        </p:tav>
                                      </p:tavLst>
                                    </p:anim>
                                    <p:anim calcmode="lin" valueType="num">
                                      <p:cBhvr>
                                        <p:cTn id="24" dur="1000" fill="hold"/>
                                        <p:tgtEl>
                                          <p:spTgt spid="28"/>
                                        </p:tgtEl>
                                        <p:attrNameLst>
                                          <p:attrName>style.rotation</p:attrName>
                                        </p:attrNameLst>
                                      </p:cBhvr>
                                      <p:tavLst>
                                        <p:tav tm="0">
                                          <p:val>
                                            <p:fltVal val="90"/>
                                          </p:val>
                                        </p:tav>
                                        <p:tav tm="100000">
                                          <p:val>
                                            <p:fltVal val="0"/>
                                          </p:val>
                                        </p:tav>
                                      </p:tavLst>
                                    </p:anim>
                                    <p:animEffect transition="in" filter="fade">
                                      <p:cBhvr>
                                        <p:cTn id="25" dur="1000"/>
                                        <p:tgtEl>
                                          <p:spTgt spid="28"/>
                                        </p:tgtEl>
                                      </p:cBhvr>
                                    </p:animEffect>
                                  </p:childTnLst>
                                </p:cTn>
                              </p:par>
                              <p:par>
                                <p:cTn id="26" presetID="31" presetClass="entr" presetSubtype="0" fill="hold" grpId="0" nodeType="withEffect">
                                  <p:stCondLst>
                                    <p:cond delay="600"/>
                                  </p:stCondLst>
                                  <p:childTnLst>
                                    <p:set>
                                      <p:cBhvr>
                                        <p:cTn id="27" dur="1" fill="hold">
                                          <p:stCondLst>
                                            <p:cond delay="0"/>
                                          </p:stCondLst>
                                        </p:cTn>
                                        <p:tgtEl>
                                          <p:spTgt spid="26"/>
                                        </p:tgtEl>
                                        <p:attrNameLst>
                                          <p:attrName>style.visibility</p:attrName>
                                        </p:attrNameLst>
                                      </p:cBhvr>
                                      <p:to>
                                        <p:strVal val="visible"/>
                                      </p:to>
                                    </p:set>
                                    <p:anim calcmode="lin" valueType="num">
                                      <p:cBhvr>
                                        <p:cTn id="28" dur="1000" fill="hold"/>
                                        <p:tgtEl>
                                          <p:spTgt spid="26"/>
                                        </p:tgtEl>
                                        <p:attrNameLst>
                                          <p:attrName>ppt_w</p:attrName>
                                        </p:attrNameLst>
                                      </p:cBhvr>
                                      <p:tavLst>
                                        <p:tav tm="0">
                                          <p:val>
                                            <p:fltVal val="0"/>
                                          </p:val>
                                        </p:tav>
                                        <p:tav tm="100000">
                                          <p:val>
                                            <p:strVal val="#ppt_w"/>
                                          </p:val>
                                        </p:tav>
                                      </p:tavLst>
                                    </p:anim>
                                    <p:anim calcmode="lin" valueType="num">
                                      <p:cBhvr>
                                        <p:cTn id="29" dur="1000" fill="hold"/>
                                        <p:tgtEl>
                                          <p:spTgt spid="26"/>
                                        </p:tgtEl>
                                        <p:attrNameLst>
                                          <p:attrName>ppt_h</p:attrName>
                                        </p:attrNameLst>
                                      </p:cBhvr>
                                      <p:tavLst>
                                        <p:tav tm="0">
                                          <p:val>
                                            <p:fltVal val="0"/>
                                          </p:val>
                                        </p:tav>
                                        <p:tav tm="100000">
                                          <p:val>
                                            <p:strVal val="#ppt_h"/>
                                          </p:val>
                                        </p:tav>
                                      </p:tavLst>
                                    </p:anim>
                                    <p:anim calcmode="lin" valueType="num">
                                      <p:cBhvr>
                                        <p:cTn id="30" dur="1000" fill="hold"/>
                                        <p:tgtEl>
                                          <p:spTgt spid="26"/>
                                        </p:tgtEl>
                                        <p:attrNameLst>
                                          <p:attrName>style.rotation</p:attrName>
                                        </p:attrNameLst>
                                      </p:cBhvr>
                                      <p:tavLst>
                                        <p:tav tm="0">
                                          <p:val>
                                            <p:fltVal val="90"/>
                                          </p:val>
                                        </p:tav>
                                        <p:tav tm="100000">
                                          <p:val>
                                            <p:fltVal val="0"/>
                                          </p:val>
                                        </p:tav>
                                      </p:tavLst>
                                    </p:anim>
                                    <p:animEffect transition="in" filter="fade">
                                      <p:cBhvr>
                                        <p:cTn id="31" dur="1000"/>
                                        <p:tgtEl>
                                          <p:spTgt spid="26"/>
                                        </p:tgtEl>
                                      </p:cBhvr>
                                    </p:animEffect>
                                  </p:childTnLst>
                                </p:cTn>
                              </p:par>
                            </p:childTnLst>
                          </p:cTn>
                        </p:par>
                        <p:par>
                          <p:cTn id="32" fill="hold">
                            <p:stCondLst>
                              <p:cond delay="1600"/>
                            </p:stCondLst>
                            <p:childTnLst>
                              <p:par>
                                <p:cTn id="33" presetID="53" presetClass="entr" presetSubtype="16"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p:cTn id="35" dur="500" fill="hold"/>
                                        <p:tgtEl>
                                          <p:spTgt spid="50"/>
                                        </p:tgtEl>
                                        <p:attrNameLst>
                                          <p:attrName>ppt_w</p:attrName>
                                        </p:attrNameLst>
                                      </p:cBhvr>
                                      <p:tavLst>
                                        <p:tav tm="0">
                                          <p:val>
                                            <p:fltVal val="0"/>
                                          </p:val>
                                        </p:tav>
                                        <p:tav tm="100000">
                                          <p:val>
                                            <p:strVal val="#ppt_w"/>
                                          </p:val>
                                        </p:tav>
                                      </p:tavLst>
                                    </p:anim>
                                    <p:anim calcmode="lin" valueType="num">
                                      <p:cBhvr>
                                        <p:cTn id="36" dur="500" fill="hold"/>
                                        <p:tgtEl>
                                          <p:spTgt spid="50"/>
                                        </p:tgtEl>
                                        <p:attrNameLst>
                                          <p:attrName>ppt_h</p:attrName>
                                        </p:attrNameLst>
                                      </p:cBhvr>
                                      <p:tavLst>
                                        <p:tav tm="0">
                                          <p:val>
                                            <p:fltVal val="0"/>
                                          </p:val>
                                        </p:tav>
                                        <p:tav tm="100000">
                                          <p:val>
                                            <p:strVal val="#ppt_h"/>
                                          </p:val>
                                        </p:tav>
                                      </p:tavLst>
                                    </p:anim>
                                    <p:animEffect transition="in" filter="fade">
                                      <p:cBhvr>
                                        <p:cTn id="37" dur="500"/>
                                        <p:tgtEl>
                                          <p:spTgt spid="50"/>
                                        </p:tgtEl>
                                      </p:cBhvr>
                                    </p:animEffect>
                                  </p:childTnLst>
                                </p:cTn>
                              </p:par>
                              <p:par>
                                <p:cTn id="38" presetID="53" presetClass="entr" presetSubtype="16"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anim calcmode="lin" valueType="num">
                                      <p:cBhvr>
                                        <p:cTn id="45" dur="500" fill="hold"/>
                                        <p:tgtEl>
                                          <p:spTgt spid="49"/>
                                        </p:tgtEl>
                                        <p:attrNameLst>
                                          <p:attrName>ppt_w</p:attrName>
                                        </p:attrNameLst>
                                      </p:cBhvr>
                                      <p:tavLst>
                                        <p:tav tm="0">
                                          <p:val>
                                            <p:fltVal val="0"/>
                                          </p:val>
                                        </p:tav>
                                        <p:tav tm="100000">
                                          <p:val>
                                            <p:strVal val="#ppt_w"/>
                                          </p:val>
                                        </p:tav>
                                      </p:tavLst>
                                    </p:anim>
                                    <p:anim calcmode="lin" valueType="num">
                                      <p:cBhvr>
                                        <p:cTn id="46" dur="500" fill="hold"/>
                                        <p:tgtEl>
                                          <p:spTgt spid="49"/>
                                        </p:tgtEl>
                                        <p:attrNameLst>
                                          <p:attrName>ppt_h</p:attrName>
                                        </p:attrNameLst>
                                      </p:cBhvr>
                                      <p:tavLst>
                                        <p:tav tm="0">
                                          <p:val>
                                            <p:fltVal val="0"/>
                                          </p:val>
                                        </p:tav>
                                        <p:tav tm="100000">
                                          <p:val>
                                            <p:strVal val="#ppt_h"/>
                                          </p:val>
                                        </p:tav>
                                      </p:tavLst>
                                    </p:anim>
                                    <p:animEffect transition="in" filter="fade">
                                      <p:cBhvr>
                                        <p:cTn id="47" dur="500"/>
                                        <p:tgtEl>
                                          <p:spTgt spid="49"/>
                                        </p:tgtEl>
                                      </p:cBhvr>
                                    </p:animEffect>
                                  </p:childTnLst>
                                </p:cTn>
                              </p:par>
                              <p:par>
                                <p:cTn id="48" presetID="53" presetClass="entr" presetSubtype="16" fill="hold" nodeType="with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p:cTn id="50" dur="500" fill="hold"/>
                                        <p:tgtEl>
                                          <p:spTgt spid="48"/>
                                        </p:tgtEl>
                                        <p:attrNameLst>
                                          <p:attrName>ppt_w</p:attrName>
                                        </p:attrNameLst>
                                      </p:cBhvr>
                                      <p:tavLst>
                                        <p:tav tm="0">
                                          <p:val>
                                            <p:fltVal val="0"/>
                                          </p:val>
                                        </p:tav>
                                        <p:tav tm="100000">
                                          <p:val>
                                            <p:strVal val="#ppt_w"/>
                                          </p:val>
                                        </p:tav>
                                      </p:tavLst>
                                    </p:anim>
                                    <p:anim calcmode="lin" valueType="num">
                                      <p:cBhvr>
                                        <p:cTn id="51" dur="500" fill="hold"/>
                                        <p:tgtEl>
                                          <p:spTgt spid="48"/>
                                        </p:tgtEl>
                                        <p:attrNameLst>
                                          <p:attrName>ppt_h</p:attrName>
                                        </p:attrNameLst>
                                      </p:cBhvr>
                                      <p:tavLst>
                                        <p:tav tm="0">
                                          <p:val>
                                            <p:fltVal val="0"/>
                                          </p:val>
                                        </p:tav>
                                        <p:tav tm="100000">
                                          <p:val>
                                            <p:strVal val="#ppt_h"/>
                                          </p:val>
                                        </p:tav>
                                      </p:tavLst>
                                    </p:anim>
                                    <p:animEffect transition="in" filter="fade">
                                      <p:cBhvr>
                                        <p:cTn id="52" dur="500"/>
                                        <p:tgtEl>
                                          <p:spTgt spid="4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2100"/>
                            </p:stCondLst>
                            <p:childTnLst>
                              <p:par>
                                <p:cTn id="59" presetID="42" presetClass="entr" presetSubtype="0"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Effect transition="in" filter="fade">
                                      <p:cBhvr>
                                        <p:cTn id="61" dur="1000"/>
                                        <p:tgtEl>
                                          <p:spTgt spid="51"/>
                                        </p:tgtEl>
                                      </p:cBhvr>
                                    </p:animEffect>
                                    <p:anim calcmode="lin" valueType="num">
                                      <p:cBhvr>
                                        <p:cTn id="62" dur="1000" fill="hold"/>
                                        <p:tgtEl>
                                          <p:spTgt spid="51"/>
                                        </p:tgtEl>
                                        <p:attrNameLst>
                                          <p:attrName>ppt_x</p:attrName>
                                        </p:attrNameLst>
                                      </p:cBhvr>
                                      <p:tavLst>
                                        <p:tav tm="0">
                                          <p:val>
                                            <p:strVal val="#ppt_x"/>
                                          </p:val>
                                        </p:tav>
                                        <p:tav tm="100000">
                                          <p:val>
                                            <p:strVal val="#ppt_x"/>
                                          </p:val>
                                        </p:tav>
                                      </p:tavLst>
                                    </p:anim>
                                    <p:anim calcmode="lin" valueType="num">
                                      <p:cBhvr>
                                        <p:cTn id="63" dur="1000" fill="hold"/>
                                        <p:tgtEl>
                                          <p:spTgt spid="51"/>
                                        </p:tgtEl>
                                        <p:attrNameLst>
                                          <p:attrName>ppt_y</p:attrName>
                                        </p:attrNameLst>
                                      </p:cBhvr>
                                      <p:tavLst>
                                        <p:tav tm="0">
                                          <p:val>
                                            <p:strVal val="#ppt_y+.1"/>
                                          </p:val>
                                        </p:tav>
                                        <p:tav tm="100000">
                                          <p:val>
                                            <p:strVal val="#ppt_y"/>
                                          </p:val>
                                        </p:tav>
                                      </p:tavLst>
                                    </p:anim>
                                  </p:childTnLst>
                                </p:cTn>
                              </p:par>
                            </p:childTnLst>
                          </p:cTn>
                        </p:par>
                        <p:par>
                          <p:cTn id="64" fill="hold">
                            <p:stCondLst>
                              <p:cond delay="3100"/>
                            </p:stCondLst>
                            <p:childTnLst>
                              <p:par>
                                <p:cTn id="65" presetID="2" presetClass="entr" presetSubtype="2" fill="hold" grpId="0" nodeType="afterEffect">
                                  <p:stCondLst>
                                    <p:cond delay="0"/>
                                  </p:stCondLst>
                                  <p:iterate type="lt">
                                    <p:tmPct val="10000"/>
                                  </p:iterate>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1+#ppt_w/2"/>
                                          </p:val>
                                        </p:tav>
                                        <p:tav tm="100000">
                                          <p:val>
                                            <p:strVal val="#ppt_x"/>
                                          </p:val>
                                        </p:tav>
                                      </p:tavLst>
                                    </p:anim>
                                    <p:anim calcmode="lin" valueType="num">
                                      <p:cBhvr additive="base">
                                        <p:cTn id="68" dur="500" fill="hold"/>
                                        <p:tgtEl>
                                          <p:spTgt spid="33"/>
                                        </p:tgtEl>
                                        <p:attrNameLst>
                                          <p:attrName>ppt_y</p:attrName>
                                        </p:attrNameLst>
                                      </p:cBhvr>
                                      <p:tavLst>
                                        <p:tav tm="0">
                                          <p:val>
                                            <p:strVal val="#ppt_y"/>
                                          </p:val>
                                        </p:tav>
                                        <p:tav tm="100000">
                                          <p:val>
                                            <p:strVal val="#ppt_y"/>
                                          </p:val>
                                        </p:tav>
                                      </p:tavLst>
                                    </p:anim>
                                  </p:childTnLst>
                                </p:cTn>
                              </p:par>
                              <p:par>
                                <p:cTn id="69" presetID="22" presetClass="entr" presetSubtype="8" fill="hold" nodeType="with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left)">
                                      <p:cBhvr>
                                        <p:cTn id="71" dur="500"/>
                                        <p:tgtEl>
                                          <p:spTgt spid="47"/>
                                        </p:tgtEl>
                                      </p:cBhvr>
                                    </p:animEffect>
                                  </p:childTnLst>
                                </p:cTn>
                              </p:par>
                            </p:childTnLst>
                          </p:cTn>
                        </p:par>
                        <p:par>
                          <p:cTn id="72" fill="hold">
                            <p:stCondLst>
                              <p:cond delay="4100"/>
                            </p:stCondLst>
                            <p:childTnLst>
                              <p:par>
                                <p:cTn id="73" presetID="14" presetClass="entr" presetSubtype="10" fill="hold" grpId="0" nodeType="afterEffect">
                                  <p:stCondLst>
                                    <p:cond delay="0"/>
                                  </p:stCondLst>
                                  <p:childTnLst>
                                    <p:set>
                                      <p:cBhvr>
                                        <p:cTn id="74" dur="1" fill="hold">
                                          <p:stCondLst>
                                            <p:cond delay="0"/>
                                          </p:stCondLst>
                                        </p:cTn>
                                        <p:tgtEl>
                                          <p:spTgt spid="53"/>
                                        </p:tgtEl>
                                        <p:attrNameLst>
                                          <p:attrName>style.visibility</p:attrName>
                                        </p:attrNameLst>
                                      </p:cBhvr>
                                      <p:to>
                                        <p:strVal val="visible"/>
                                      </p:to>
                                    </p:set>
                                    <p:animEffect transition="in" filter="randombar(horizontal)">
                                      <p:cBhvr>
                                        <p:cTn id="75" dur="500"/>
                                        <p:tgtEl>
                                          <p:spTgt spid="53"/>
                                        </p:tgtEl>
                                      </p:cBhvr>
                                    </p:animEffect>
                                  </p:childTnLst>
                                </p:cTn>
                              </p:par>
                            </p:childTnLst>
                          </p:cTn>
                        </p:par>
                        <p:par>
                          <p:cTn id="76" fill="hold">
                            <p:stCondLst>
                              <p:cond delay="4600"/>
                            </p:stCondLst>
                            <p:childTnLst>
                              <p:par>
                                <p:cTn id="77" presetID="2" presetClass="entr" presetSubtype="8"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 calcmode="lin" valueType="num">
                                      <p:cBhvr additive="base">
                                        <p:cTn id="79" dur="500" fill="hold"/>
                                        <p:tgtEl>
                                          <p:spTgt spid="52"/>
                                        </p:tgtEl>
                                        <p:attrNameLst>
                                          <p:attrName>ppt_x</p:attrName>
                                        </p:attrNameLst>
                                      </p:cBhvr>
                                      <p:tavLst>
                                        <p:tav tm="0">
                                          <p:val>
                                            <p:strVal val="0-#ppt_w/2"/>
                                          </p:val>
                                        </p:tav>
                                        <p:tav tm="100000">
                                          <p:val>
                                            <p:strVal val="#ppt_x"/>
                                          </p:val>
                                        </p:tav>
                                      </p:tavLst>
                                    </p:anim>
                                    <p:anim calcmode="lin" valueType="num">
                                      <p:cBhvr additive="base">
                                        <p:cTn id="80" dur="500" fill="hold"/>
                                        <p:tgtEl>
                                          <p:spTgt spid="52"/>
                                        </p:tgtEl>
                                        <p:attrNameLst>
                                          <p:attrName>ppt_y</p:attrName>
                                        </p:attrNameLst>
                                      </p:cBhvr>
                                      <p:tavLst>
                                        <p:tav tm="0">
                                          <p:val>
                                            <p:strVal val="#ppt_y"/>
                                          </p:val>
                                        </p:tav>
                                        <p:tav tm="100000">
                                          <p:val>
                                            <p:strVal val="#ppt_y"/>
                                          </p:val>
                                        </p:tav>
                                      </p:tavLst>
                                    </p:anim>
                                  </p:childTnLst>
                                </p:cTn>
                              </p:par>
                            </p:childTnLst>
                          </p:cTn>
                        </p:par>
                        <p:par>
                          <p:cTn id="81" fill="hold">
                            <p:stCondLst>
                              <p:cond delay="5100"/>
                            </p:stCondLst>
                            <p:childTnLst>
                              <p:par>
                                <p:cTn id="82" presetID="22" presetClass="entr" presetSubtype="8" fill="hold" grpId="0" nodeType="after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wipe(left)">
                                      <p:cBhvr>
                                        <p:cTn id="84" dur="500"/>
                                        <p:tgtEl>
                                          <p:spTgt spid="56"/>
                                        </p:tgtEl>
                                      </p:cBhvr>
                                    </p:animEffect>
                                  </p:childTnLst>
                                </p:cTn>
                              </p:par>
                              <p:par>
                                <p:cTn id="85" presetID="22" presetClass="entr" presetSubtype="8" fill="hold" grpId="0" nodeType="withEffect">
                                  <p:stCondLst>
                                    <p:cond delay="300"/>
                                  </p:stCondLst>
                                  <p:childTnLst>
                                    <p:set>
                                      <p:cBhvr>
                                        <p:cTn id="86" dur="1" fill="hold">
                                          <p:stCondLst>
                                            <p:cond delay="0"/>
                                          </p:stCondLst>
                                        </p:cTn>
                                        <p:tgtEl>
                                          <p:spTgt spid="54"/>
                                        </p:tgtEl>
                                        <p:attrNameLst>
                                          <p:attrName>style.visibility</p:attrName>
                                        </p:attrNameLst>
                                      </p:cBhvr>
                                      <p:to>
                                        <p:strVal val="visible"/>
                                      </p:to>
                                    </p:set>
                                    <p:animEffect transition="in" filter="wipe(left)">
                                      <p:cBhvr>
                                        <p:cTn id="8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8" repeatCount="indefinite" fill="remove" display="0">
                  <p:stCondLst>
                    <p:cond delay="indefinite"/>
                  </p:stCondLst>
                  <p:endCondLst>
                    <p:cond evt="onStopAudio" delay="0">
                      <p:tgtEl>
                        <p:sldTgt/>
                      </p:tgtEl>
                    </p:cond>
                  </p:endCondLst>
                </p:cTn>
                <p:tgtEl>
                  <p:spTgt spid="2"/>
                </p:tgtEl>
              </p:cMediaNode>
            </p:audio>
          </p:childTnLst>
        </p:cTn>
      </p:par>
    </p:tnLst>
    <p:bldLst>
      <p:bldP spid="26" grpId="0" animBg="1"/>
      <p:bldP spid="27" grpId="0" animBg="1"/>
      <p:bldP spid="28" grpId="0" animBg="1"/>
      <p:bldP spid="9" grpId="0" animBg="1"/>
      <p:bldP spid="33" grpId="0"/>
      <p:bldP spid="51" grpId="0"/>
      <p:bldP spid="52" grpId="0"/>
      <p:bldP spid="53" grpId="0"/>
      <p:bldP spid="56" grpId="0" animBg="1"/>
      <p:bldP spid="5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梯形 49"/>
          <p:cNvSpPr/>
          <p:nvPr/>
        </p:nvSpPr>
        <p:spPr>
          <a:xfrm>
            <a:off x="54790" y="4367258"/>
            <a:ext cx="12082419" cy="969685"/>
          </a:xfrm>
          <a:prstGeom prst="trapezoid">
            <a:avLst>
              <a:gd name="adj" fmla="val 63382"/>
            </a:avLst>
          </a:prstGeom>
          <a:gradFill>
            <a:gsLst>
              <a:gs pos="8000">
                <a:srgbClr val="C30E23">
                  <a:alpha val="0"/>
                </a:srgbClr>
              </a:gs>
              <a:gs pos="62000">
                <a:srgbClr val="C30E23">
                  <a:alpha val="13000"/>
                </a:srgbClr>
              </a:gs>
              <a:gs pos="100000">
                <a:srgbClr val="C30E23">
                  <a:alpha val="1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5490705" y="240279"/>
            <a:ext cx="1210588" cy="707886"/>
          </a:xfrm>
          <a:prstGeom prst="rect">
            <a:avLst/>
          </a:prstGeom>
          <a:noFill/>
        </p:spPr>
        <p:txBody>
          <a:bodyPr wrap="none" rtlCol="0">
            <a:spAutoFit/>
          </a:bodyPr>
          <a:lstStyle/>
          <a:p>
            <a:r>
              <a:rPr kumimoji="1" lang="zh-CN" altLang="en-US" sz="4000" dirty="0">
                <a:solidFill>
                  <a:srgbClr val="C30E23"/>
                </a:solidFill>
                <a:latin typeface="微软雅黑" panose="020B0503020204020204" pitchFamily="34" charset="-122"/>
                <a:ea typeface="微软雅黑" panose="020B0503020204020204" pitchFamily="34" charset="-122"/>
                <a:cs typeface="MF LingHei (Noncommercial)" charset="-122"/>
              </a:rPr>
              <a:t>目录</a:t>
            </a:r>
          </a:p>
        </p:txBody>
      </p:sp>
      <p:sp>
        <p:nvSpPr>
          <p:cNvPr id="7" name="文本框 6"/>
          <p:cNvSpPr txBox="1"/>
          <p:nvPr/>
        </p:nvSpPr>
        <p:spPr>
          <a:xfrm>
            <a:off x="5090541" y="991873"/>
            <a:ext cx="2010917" cy="400110"/>
          </a:xfrm>
          <a:prstGeom prst="rect">
            <a:avLst/>
          </a:prstGeom>
          <a:noFill/>
        </p:spPr>
        <p:txBody>
          <a:bodyPr wrap="square" rtlCol="0">
            <a:spAutoFit/>
          </a:bodyPr>
          <a:lstStyle/>
          <a:p>
            <a:pPr algn="dist"/>
            <a:r>
              <a:rPr kumimoji="1" lang="en-US" altLang="zh-CN" sz="2000" dirty="0">
                <a:solidFill>
                  <a:srgbClr val="C30E23"/>
                </a:solidFill>
                <a:latin typeface="+mn-ea"/>
                <a:cs typeface="PangMenZhengDao" charset="-122"/>
              </a:rPr>
              <a:t>CONTENTS</a:t>
            </a:r>
            <a:endParaRPr kumimoji="1" lang="zh-CN" altLang="en-US" sz="2000" dirty="0">
              <a:solidFill>
                <a:srgbClr val="C30E23"/>
              </a:solidFill>
              <a:latin typeface="+mn-ea"/>
              <a:cs typeface="PangMenZhengDao" charset="-122"/>
            </a:endParaRPr>
          </a:p>
        </p:txBody>
      </p:sp>
      <p:grpSp>
        <p:nvGrpSpPr>
          <p:cNvPr id="22" name="组 21"/>
          <p:cNvGrpSpPr/>
          <p:nvPr/>
        </p:nvGrpSpPr>
        <p:grpSpPr>
          <a:xfrm>
            <a:off x="1795084" y="2040578"/>
            <a:ext cx="1921570" cy="2743200"/>
            <a:chOff x="1453243" y="1796039"/>
            <a:chExt cx="2253342" cy="3216832"/>
          </a:xfrm>
        </p:grpSpPr>
        <p:sp>
          <p:nvSpPr>
            <p:cNvPr id="9" name="矩形 8"/>
            <p:cNvSpPr/>
            <p:nvPr/>
          </p:nvSpPr>
          <p:spPr>
            <a:xfrm>
              <a:off x="1453243" y="2171700"/>
              <a:ext cx="2253342" cy="284117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9"/>
            <p:cNvSpPr/>
            <p:nvPr/>
          </p:nvSpPr>
          <p:spPr>
            <a:xfrm>
              <a:off x="1453243" y="1796039"/>
              <a:ext cx="1937430" cy="3114498"/>
            </a:xfrm>
            <a:custGeom>
              <a:avLst/>
              <a:gdLst>
                <a:gd name="connsiteX0" fmla="*/ 0 w 1970087"/>
                <a:gd name="connsiteY0" fmla="*/ 0 h 2755269"/>
                <a:gd name="connsiteX1" fmla="*/ 1970087 w 1970087"/>
                <a:gd name="connsiteY1" fmla="*/ 0 h 2755269"/>
                <a:gd name="connsiteX2" fmla="*/ 1970087 w 1970087"/>
                <a:gd name="connsiteY2" fmla="*/ 2755269 h 2755269"/>
                <a:gd name="connsiteX3" fmla="*/ 0 w 1970087"/>
                <a:gd name="connsiteY3" fmla="*/ 2755269 h 2755269"/>
                <a:gd name="connsiteX4" fmla="*/ 0 w 1970087"/>
                <a:gd name="connsiteY4" fmla="*/ 0 h 2755269"/>
                <a:gd name="connsiteX0" fmla="*/ 0 w 1970087"/>
                <a:gd name="connsiteY0" fmla="*/ 359229 h 3114498"/>
                <a:gd name="connsiteX1" fmla="*/ 1921102 w 1970087"/>
                <a:gd name="connsiteY1" fmla="*/ 0 h 3114498"/>
                <a:gd name="connsiteX2" fmla="*/ 1970087 w 1970087"/>
                <a:gd name="connsiteY2" fmla="*/ 3114498 h 3114498"/>
                <a:gd name="connsiteX3" fmla="*/ 0 w 1970087"/>
                <a:gd name="connsiteY3" fmla="*/ 3114498 h 3114498"/>
                <a:gd name="connsiteX4" fmla="*/ 0 w 1970087"/>
                <a:gd name="connsiteY4" fmla="*/ 359229 h 3114498"/>
                <a:gd name="connsiteX0" fmla="*/ 0 w 1937430"/>
                <a:gd name="connsiteY0" fmla="*/ 359229 h 3114498"/>
                <a:gd name="connsiteX1" fmla="*/ 1921102 w 1937430"/>
                <a:gd name="connsiteY1" fmla="*/ 0 h 3114498"/>
                <a:gd name="connsiteX2" fmla="*/ 1937430 w 1937430"/>
                <a:gd name="connsiteY2" fmla="*/ 2755270 h 3114498"/>
                <a:gd name="connsiteX3" fmla="*/ 0 w 1937430"/>
                <a:gd name="connsiteY3" fmla="*/ 3114498 h 3114498"/>
                <a:gd name="connsiteX4" fmla="*/ 0 w 1937430"/>
                <a:gd name="connsiteY4" fmla="*/ 359229 h 3114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430" h="3114498">
                  <a:moveTo>
                    <a:pt x="0" y="359229"/>
                  </a:moveTo>
                  <a:lnTo>
                    <a:pt x="1921102" y="0"/>
                  </a:lnTo>
                  <a:cubicBezTo>
                    <a:pt x="1926545" y="918423"/>
                    <a:pt x="1931987" y="1836847"/>
                    <a:pt x="1937430" y="2755270"/>
                  </a:cubicBezTo>
                  <a:lnTo>
                    <a:pt x="0" y="3114498"/>
                  </a:lnTo>
                  <a:lnTo>
                    <a:pt x="0" y="359229"/>
                  </a:lnTo>
                  <a:close/>
                </a:path>
              </a:pathLst>
            </a:custGeom>
            <a:noFill/>
            <a:ln>
              <a:solidFill>
                <a:srgbClr val="C30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1" name="矩形 10"/>
          <p:cNvSpPr/>
          <p:nvPr/>
        </p:nvSpPr>
        <p:spPr>
          <a:xfrm>
            <a:off x="2022335" y="3535637"/>
            <a:ext cx="1467068" cy="430887"/>
          </a:xfrm>
          <a:prstGeom prst="rect">
            <a:avLst/>
          </a:prstGeom>
        </p:spPr>
        <p:txBody>
          <a:bodyPr wrap="none">
            <a:spAutoFit/>
          </a:bodyPr>
          <a:lstStyle/>
          <a:p>
            <a:r>
              <a:rPr lang="zh-CN" altLang="en-US" sz="2200" b="1" spc="300" dirty="0">
                <a:solidFill>
                  <a:schemeClr val="bg1"/>
                </a:solidFill>
                <a:latin typeface="Microsoft YaHei" charset="-122"/>
                <a:ea typeface="Microsoft YaHei" charset="-122"/>
                <a:cs typeface="Microsoft YaHei" charset="-122"/>
              </a:rPr>
              <a:t>人生概述</a:t>
            </a:r>
          </a:p>
        </p:txBody>
      </p:sp>
      <p:grpSp>
        <p:nvGrpSpPr>
          <p:cNvPr id="23" name="组 22"/>
          <p:cNvGrpSpPr/>
          <p:nvPr/>
        </p:nvGrpSpPr>
        <p:grpSpPr>
          <a:xfrm>
            <a:off x="5156298" y="2040578"/>
            <a:ext cx="1921570" cy="2743200"/>
            <a:chOff x="1453243" y="1796039"/>
            <a:chExt cx="2253342" cy="3216832"/>
          </a:xfrm>
        </p:grpSpPr>
        <p:sp>
          <p:nvSpPr>
            <p:cNvPr id="24" name="矩形 23"/>
            <p:cNvSpPr/>
            <p:nvPr/>
          </p:nvSpPr>
          <p:spPr>
            <a:xfrm>
              <a:off x="1453243" y="2171700"/>
              <a:ext cx="2253342" cy="284117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9"/>
            <p:cNvSpPr/>
            <p:nvPr/>
          </p:nvSpPr>
          <p:spPr>
            <a:xfrm>
              <a:off x="1453243" y="1796039"/>
              <a:ext cx="1937430" cy="3114498"/>
            </a:xfrm>
            <a:custGeom>
              <a:avLst/>
              <a:gdLst>
                <a:gd name="connsiteX0" fmla="*/ 0 w 1970087"/>
                <a:gd name="connsiteY0" fmla="*/ 0 h 2755269"/>
                <a:gd name="connsiteX1" fmla="*/ 1970087 w 1970087"/>
                <a:gd name="connsiteY1" fmla="*/ 0 h 2755269"/>
                <a:gd name="connsiteX2" fmla="*/ 1970087 w 1970087"/>
                <a:gd name="connsiteY2" fmla="*/ 2755269 h 2755269"/>
                <a:gd name="connsiteX3" fmla="*/ 0 w 1970087"/>
                <a:gd name="connsiteY3" fmla="*/ 2755269 h 2755269"/>
                <a:gd name="connsiteX4" fmla="*/ 0 w 1970087"/>
                <a:gd name="connsiteY4" fmla="*/ 0 h 2755269"/>
                <a:gd name="connsiteX0" fmla="*/ 0 w 1970087"/>
                <a:gd name="connsiteY0" fmla="*/ 359229 h 3114498"/>
                <a:gd name="connsiteX1" fmla="*/ 1921102 w 1970087"/>
                <a:gd name="connsiteY1" fmla="*/ 0 h 3114498"/>
                <a:gd name="connsiteX2" fmla="*/ 1970087 w 1970087"/>
                <a:gd name="connsiteY2" fmla="*/ 3114498 h 3114498"/>
                <a:gd name="connsiteX3" fmla="*/ 0 w 1970087"/>
                <a:gd name="connsiteY3" fmla="*/ 3114498 h 3114498"/>
                <a:gd name="connsiteX4" fmla="*/ 0 w 1970087"/>
                <a:gd name="connsiteY4" fmla="*/ 359229 h 3114498"/>
                <a:gd name="connsiteX0" fmla="*/ 0 w 1937430"/>
                <a:gd name="connsiteY0" fmla="*/ 359229 h 3114498"/>
                <a:gd name="connsiteX1" fmla="*/ 1921102 w 1937430"/>
                <a:gd name="connsiteY1" fmla="*/ 0 h 3114498"/>
                <a:gd name="connsiteX2" fmla="*/ 1937430 w 1937430"/>
                <a:gd name="connsiteY2" fmla="*/ 2755270 h 3114498"/>
                <a:gd name="connsiteX3" fmla="*/ 0 w 1937430"/>
                <a:gd name="connsiteY3" fmla="*/ 3114498 h 3114498"/>
                <a:gd name="connsiteX4" fmla="*/ 0 w 1937430"/>
                <a:gd name="connsiteY4" fmla="*/ 359229 h 3114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430" h="3114498">
                  <a:moveTo>
                    <a:pt x="0" y="359229"/>
                  </a:moveTo>
                  <a:lnTo>
                    <a:pt x="1921102" y="0"/>
                  </a:lnTo>
                  <a:cubicBezTo>
                    <a:pt x="1926545" y="918423"/>
                    <a:pt x="1931987" y="1836847"/>
                    <a:pt x="1937430" y="2755270"/>
                  </a:cubicBezTo>
                  <a:lnTo>
                    <a:pt x="0" y="3114498"/>
                  </a:lnTo>
                  <a:lnTo>
                    <a:pt x="0" y="359229"/>
                  </a:lnTo>
                  <a:close/>
                </a:path>
              </a:pathLst>
            </a:custGeom>
            <a:noFill/>
            <a:ln>
              <a:solidFill>
                <a:srgbClr val="C30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6" name="组 25"/>
          <p:cNvGrpSpPr/>
          <p:nvPr/>
        </p:nvGrpSpPr>
        <p:grpSpPr>
          <a:xfrm>
            <a:off x="8517512" y="2040578"/>
            <a:ext cx="1921570" cy="2743200"/>
            <a:chOff x="1453243" y="1796039"/>
            <a:chExt cx="2253342" cy="3216832"/>
          </a:xfrm>
        </p:grpSpPr>
        <p:sp>
          <p:nvSpPr>
            <p:cNvPr id="27" name="矩形 26"/>
            <p:cNvSpPr/>
            <p:nvPr/>
          </p:nvSpPr>
          <p:spPr>
            <a:xfrm>
              <a:off x="1453243" y="2171700"/>
              <a:ext cx="2253342" cy="284117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矩形 9"/>
            <p:cNvSpPr/>
            <p:nvPr/>
          </p:nvSpPr>
          <p:spPr>
            <a:xfrm>
              <a:off x="1453243" y="1796039"/>
              <a:ext cx="1937430" cy="3114498"/>
            </a:xfrm>
            <a:custGeom>
              <a:avLst/>
              <a:gdLst>
                <a:gd name="connsiteX0" fmla="*/ 0 w 1970087"/>
                <a:gd name="connsiteY0" fmla="*/ 0 h 2755269"/>
                <a:gd name="connsiteX1" fmla="*/ 1970087 w 1970087"/>
                <a:gd name="connsiteY1" fmla="*/ 0 h 2755269"/>
                <a:gd name="connsiteX2" fmla="*/ 1970087 w 1970087"/>
                <a:gd name="connsiteY2" fmla="*/ 2755269 h 2755269"/>
                <a:gd name="connsiteX3" fmla="*/ 0 w 1970087"/>
                <a:gd name="connsiteY3" fmla="*/ 2755269 h 2755269"/>
                <a:gd name="connsiteX4" fmla="*/ 0 w 1970087"/>
                <a:gd name="connsiteY4" fmla="*/ 0 h 2755269"/>
                <a:gd name="connsiteX0" fmla="*/ 0 w 1970087"/>
                <a:gd name="connsiteY0" fmla="*/ 359229 h 3114498"/>
                <a:gd name="connsiteX1" fmla="*/ 1921102 w 1970087"/>
                <a:gd name="connsiteY1" fmla="*/ 0 h 3114498"/>
                <a:gd name="connsiteX2" fmla="*/ 1970087 w 1970087"/>
                <a:gd name="connsiteY2" fmla="*/ 3114498 h 3114498"/>
                <a:gd name="connsiteX3" fmla="*/ 0 w 1970087"/>
                <a:gd name="connsiteY3" fmla="*/ 3114498 h 3114498"/>
                <a:gd name="connsiteX4" fmla="*/ 0 w 1970087"/>
                <a:gd name="connsiteY4" fmla="*/ 359229 h 3114498"/>
                <a:gd name="connsiteX0" fmla="*/ 0 w 1937430"/>
                <a:gd name="connsiteY0" fmla="*/ 359229 h 3114498"/>
                <a:gd name="connsiteX1" fmla="*/ 1921102 w 1937430"/>
                <a:gd name="connsiteY1" fmla="*/ 0 h 3114498"/>
                <a:gd name="connsiteX2" fmla="*/ 1937430 w 1937430"/>
                <a:gd name="connsiteY2" fmla="*/ 2755270 h 3114498"/>
                <a:gd name="connsiteX3" fmla="*/ 0 w 1937430"/>
                <a:gd name="connsiteY3" fmla="*/ 3114498 h 3114498"/>
                <a:gd name="connsiteX4" fmla="*/ 0 w 1937430"/>
                <a:gd name="connsiteY4" fmla="*/ 359229 h 3114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7430" h="3114498">
                  <a:moveTo>
                    <a:pt x="0" y="359229"/>
                  </a:moveTo>
                  <a:lnTo>
                    <a:pt x="1921102" y="0"/>
                  </a:lnTo>
                  <a:cubicBezTo>
                    <a:pt x="1926545" y="918423"/>
                    <a:pt x="1931987" y="1836847"/>
                    <a:pt x="1937430" y="2755270"/>
                  </a:cubicBezTo>
                  <a:lnTo>
                    <a:pt x="0" y="3114498"/>
                  </a:lnTo>
                  <a:lnTo>
                    <a:pt x="0" y="359229"/>
                  </a:lnTo>
                  <a:close/>
                </a:path>
              </a:pathLst>
            </a:custGeom>
            <a:noFill/>
            <a:ln>
              <a:solidFill>
                <a:srgbClr val="C30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9" name="组 28"/>
          <p:cNvGrpSpPr/>
          <p:nvPr/>
        </p:nvGrpSpPr>
        <p:grpSpPr>
          <a:xfrm>
            <a:off x="9237701" y="2860832"/>
            <a:ext cx="481193" cy="481744"/>
            <a:chOff x="2392636" y="2788863"/>
            <a:chExt cx="341192" cy="341583"/>
          </a:xfrm>
        </p:grpSpPr>
        <p:sp>
          <p:nvSpPr>
            <p:cNvPr id="30" name="Freeform: Shape 95"/>
            <p:cNvSpPr>
              <a:spLocks/>
            </p:cNvSpPr>
            <p:nvPr/>
          </p:nvSpPr>
          <p:spPr bwMode="auto">
            <a:xfrm>
              <a:off x="2392636" y="2934517"/>
              <a:ext cx="341192" cy="125702"/>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solidFill>
              <a:schemeClr val="bg1"/>
            </a:solidFill>
            <a:ln>
              <a:noFill/>
            </a:ln>
            <a:extLst/>
          </p:spPr>
          <p:txBody>
            <a:bodyPr anchor="ctr"/>
            <a:lstStyle/>
            <a:p>
              <a:pPr algn="ctr"/>
              <a:endParaRPr>
                <a:solidFill>
                  <a:schemeClr val="bg1"/>
                </a:solidFill>
              </a:endParaRPr>
            </a:p>
          </p:txBody>
        </p:sp>
        <p:sp>
          <p:nvSpPr>
            <p:cNvPr id="31" name="Freeform: Shape 96"/>
            <p:cNvSpPr>
              <a:spLocks/>
            </p:cNvSpPr>
            <p:nvPr/>
          </p:nvSpPr>
          <p:spPr bwMode="auto">
            <a:xfrm>
              <a:off x="2392636" y="3006740"/>
              <a:ext cx="341192" cy="123706"/>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solidFill>
              <a:schemeClr val="bg1"/>
            </a:solidFill>
            <a:ln>
              <a:noFill/>
            </a:ln>
            <a:extLst/>
          </p:spPr>
          <p:txBody>
            <a:bodyPr anchor="ctr"/>
            <a:lstStyle/>
            <a:p>
              <a:pPr algn="ctr"/>
              <a:endParaRPr>
                <a:solidFill>
                  <a:schemeClr val="bg1"/>
                </a:solidFill>
              </a:endParaRPr>
            </a:p>
          </p:txBody>
        </p:sp>
        <p:sp>
          <p:nvSpPr>
            <p:cNvPr id="32" name="Freeform: Shape 97"/>
            <p:cNvSpPr>
              <a:spLocks/>
            </p:cNvSpPr>
            <p:nvPr/>
          </p:nvSpPr>
          <p:spPr bwMode="auto">
            <a:xfrm>
              <a:off x="2392636" y="2788863"/>
              <a:ext cx="341192" cy="193541"/>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solidFill>
              <a:schemeClr val="bg1"/>
            </a:solidFill>
            <a:ln>
              <a:noFill/>
            </a:ln>
            <a:extLst/>
          </p:spPr>
          <p:txBody>
            <a:bodyPr anchor="ctr"/>
            <a:lstStyle/>
            <a:p>
              <a:pPr algn="ctr"/>
              <a:endParaRPr>
                <a:solidFill>
                  <a:schemeClr val="bg1"/>
                </a:solidFill>
              </a:endParaRPr>
            </a:p>
          </p:txBody>
        </p:sp>
      </p:grpSp>
      <p:pic>
        <p:nvPicPr>
          <p:cNvPr id="33" name="图片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1805" y="2879366"/>
            <a:ext cx="448129" cy="448129"/>
          </a:xfrm>
          <a:prstGeom prst="rect">
            <a:avLst/>
          </a:prstGeom>
        </p:spPr>
      </p:pic>
      <p:pic>
        <p:nvPicPr>
          <p:cNvPr id="34" name="图片 3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0815" y="2860832"/>
            <a:ext cx="512536" cy="512536"/>
          </a:xfrm>
          <a:prstGeom prst="rect">
            <a:avLst/>
          </a:prstGeom>
        </p:spPr>
      </p:pic>
      <p:sp>
        <p:nvSpPr>
          <p:cNvPr id="35" name="矩形 34"/>
          <p:cNvSpPr/>
          <p:nvPr/>
        </p:nvSpPr>
        <p:spPr>
          <a:xfrm>
            <a:off x="5543849" y="3542534"/>
            <a:ext cx="1146468" cy="769441"/>
          </a:xfrm>
          <a:prstGeom prst="rect">
            <a:avLst/>
          </a:prstGeom>
        </p:spPr>
        <p:txBody>
          <a:bodyPr wrap="none">
            <a:spAutoFit/>
          </a:bodyPr>
          <a:lstStyle/>
          <a:p>
            <a:r>
              <a:rPr lang="zh-CN" altLang="en-US" sz="2200" b="1" spc="300" dirty="0">
                <a:solidFill>
                  <a:schemeClr val="bg1"/>
                </a:solidFill>
                <a:latin typeface="Microsoft YaHei" charset="-122"/>
                <a:ea typeface="Microsoft YaHei" charset="-122"/>
                <a:cs typeface="Microsoft YaHei" charset="-122"/>
              </a:rPr>
              <a:t>人生规</a:t>
            </a:r>
            <a:endParaRPr lang="en-US" altLang="zh-CN" sz="2200" b="1" spc="300" dirty="0">
              <a:solidFill>
                <a:schemeClr val="bg1"/>
              </a:solidFill>
              <a:latin typeface="Microsoft YaHei" charset="-122"/>
              <a:ea typeface="Microsoft YaHei" charset="-122"/>
              <a:cs typeface="Microsoft YaHei" charset="-122"/>
            </a:endParaRPr>
          </a:p>
          <a:p>
            <a:r>
              <a:rPr lang="zh-CN" altLang="en-US" sz="2200" b="1" spc="300" dirty="0">
                <a:solidFill>
                  <a:schemeClr val="bg1"/>
                </a:solidFill>
                <a:latin typeface="Microsoft YaHei" charset="-122"/>
                <a:ea typeface="Microsoft YaHei" charset="-122"/>
                <a:cs typeface="Microsoft YaHei" charset="-122"/>
              </a:rPr>
              <a:t>划概述</a:t>
            </a:r>
          </a:p>
        </p:txBody>
      </p:sp>
      <p:sp>
        <p:nvSpPr>
          <p:cNvPr id="36" name="矩形 35"/>
          <p:cNvSpPr/>
          <p:nvPr/>
        </p:nvSpPr>
        <p:spPr>
          <a:xfrm>
            <a:off x="8767064" y="3542534"/>
            <a:ext cx="1422466" cy="769441"/>
          </a:xfrm>
          <a:prstGeom prst="rect">
            <a:avLst/>
          </a:prstGeom>
        </p:spPr>
        <p:txBody>
          <a:bodyPr wrap="square">
            <a:spAutoFit/>
          </a:bodyPr>
          <a:lstStyle/>
          <a:p>
            <a:pPr algn="ctr"/>
            <a:r>
              <a:rPr lang="zh-CN" altLang="en-US" sz="2200" b="1" spc="300" dirty="0">
                <a:solidFill>
                  <a:schemeClr val="bg1"/>
                </a:solidFill>
                <a:latin typeface="Microsoft YaHei" charset="-122"/>
                <a:ea typeface="Microsoft YaHei" charset="-122"/>
                <a:cs typeface="Microsoft YaHei" charset="-122"/>
              </a:rPr>
              <a:t>制定人</a:t>
            </a:r>
            <a:endParaRPr lang="en-US" altLang="zh-CN" sz="2200" b="1" spc="300" dirty="0">
              <a:solidFill>
                <a:schemeClr val="bg1"/>
              </a:solidFill>
              <a:latin typeface="Microsoft YaHei" charset="-122"/>
              <a:ea typeface="Microsoft YaHei" charset="-122"/>
              <a:cs typeface="Microsoft YaHei" charset="-122"/>
            </a:endParaRPr>
          </a:p>
          <a:p>
            <a:pPr algn="ctr"/>
            <a:r>
              <a:rPr lang="zh-CN" altLang="en-US" sz="2200" b="1" spc="300" dirty="0">
                <a:solidFill>
                  <a:schemeClr val="bg1"/>
                </a:solidFill>
                <a:latin typeface="Microsoft YaHei" charset="-122"/>
                <a:ea typeface="Microsoft YaHei" charset="-122"/>
                <a:cs typeface="Microsoft YaHei" charset="-122"/>
              </a:rPr>
              <a:t>生规划</a:t>
            </a:r>
          </a:p>
        </p:txBody>
      </p:sp>
      <p:cxnSp>
        <p:nvCxnSpPr>
          <p:cNvPr id="38" name="直线连接符 37"/>
          <p:cNvCxnSpPr/>
          <p:nvPr/>
        </p:nvCxnSpPr>
        <p:spPr>
          <a:xfrm flipH="1">
            <a:off x="587829" y="767443"/>
            <a:ext cx="3771900"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cxnSp>
        <p:nvCxnSpPr>
          <p:cNvPr id="39" name="直线连接符 38"/>
          <p:cNvCxnSpPr/>
          <p:nvPr/>
        </p:nvCxnSpPr>
        <p:spPr>
          <a:xfrm flipH="1">
            <a:off x="7351751" y="767443"/>
            <a:ext cx="3771900"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49" name="梯形 48"/>
          <p:cNvSpPr/>
          <p:nvPr/>
        </p:nvSpPr>
        <p:spPr>
          <a:xfrm>
            <a:off x="511456" y="4203541"/>
            <a:ext cx="11169088" cy="896385"/>
          </a:xfrm>
          <a:prstGeom prst="trapezoid">
            <a:avLst>
              <a:gd name="adj" fmla="val 63382"/>
            </a:avLst>
          </a:prstGeom>
          <a:gradFill>
            <a:gsLst>
              <a:gs pos="9000">
                <a:srgbClr val="C30E23">
                  <a:alpha val="0"/>
                </a:srgbClr>
              </a:gs>
              <a:gs pos="62963">
                <a:srgbClr val="C30E23">
                  <a:alpha val="24000"/>
                </a:srgbClr>
              </a:gs>
              <a:gs pos="100000">
                <a:srgbClr val="C30E23">
                  <a:alpha val="33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448382553"/>
      </p:ext>
    </p:extLst>
  </p:cSld>
  <p:clrMapOvr>
    <a:masterClrMapping/>
  </p:clrMapOvr>
  <mc:AlternateContent xmlns:mc="http://schemas.openxmlformats.org/markup-compatibility/2006" xmlns:p14="http://schemas.microsoft.com/office/powerpoint/2010/main">
    <mc:Choice Requires="p14">
      <p:transition spd="slow" p14:dur="1400" advTm="5000">
        <p14:doors dir="vert"/>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22" presetClass="entr" presetSubtype="2" fill="hold"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wipe(right)">
                                      <p:cBhvr>
                                        <p:cTn id="10" dur="500"/>
                                        <p:tgtEl>
                                          <p:spTgt spid="39"/>
                                        </p:tgtEl>
                                      </p:cBhvr>
                                    </p:animEffect>
                                  </p:childTnLst>
                                </p:cTn>
                              </p:par>
                            </p:childTnLst>
                          </p:cTn>
                        </p:par>
                        <p:par>
                          <p:cTn id="11" fill="hold">
                            <p:stCondLst>
                              <p:cond delay="500"/>
                            </p:stCondLst>
                            <p:childTnLst>
                              <p:par>
                                <p:cTn id="12" presetID="2" presetClass="entr" presetSubtype="2"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50"/>
                            </p:stCondLst>
                            <p:childTnLst>
                              <p:par>
                                <p:cTn id="17" presetID="42"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205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3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par>
                          <p:cTn id="29" fill="hold">
                            <p:stCondLst>
                              <p:cond delay="2850"/>
                            </p:stCondLst>
                            <p:childTnLst>
                              <p:par>
                                <p:cTn id="30" presetID="42" presetClass="entr" presetSubtype="0" fill="hold" grpId="0" nodeType="after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5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1000"/>
                                        <p:tgtEl>
                                          <p:spTgt spid="50"/>
                                        </p:tgtEl>
                                      </p:cBhvr>
                                    </p:animEffect>
                                    <p:anim calcmode="lin" valueType="num">
                                      <p:cBhvr>
                                        <p:cTn id="38" dur="1000" fill="hold"/>
                                        <p:tgtEl>
                                          <p:spTgt spid="50"/>
                                        </p:tgtEl>
                                        <p:attrNameLst>
                                          <p:attrName>ppt_x</p:attrName>
                                        </p:attrNameLst>
                                      </p:cBhvr>
                                      <p:tavLst>
                                        <p:tav tm="0">
                                          <p:val>
                                            <p:strVal val="#ppt_x"/>
                                          </p:val>
                                        </p:tav>
                                        <p:tav tm="100000">
                                          <p:val>
                                            <p:strVal val="#ppt_x"/>
                                          </p:val>
                                        </p:tav>
                                      </p:tavLst>
                                    </p:anim>
                                    <p:anim calcmode="lin" valueType="num">
                                      <p:cBhvr>
                                        <p:cTn id="39" dur="1000" fill="hold"/>
                                        <p:tgtEl>
                                          <p:spTgt spid="50"/>
                                        </p:tgtEl>
                                        <p:attrNameLst>
                                          <p:attrName>ppt_y</p:attrName>
                                        </p:attrNameLst>
                                      </p:cBhvr>
                                      <p:tavLst>
                                        <p:tav tm="0">
                                          <p:val>
                                            <p:strVal val="#ppt_y+.1"/>
                                          </p:val>
                                        </p:tav>
                                        <p:tav tm="100000">
                                          <p:val>
                                            <p:strVal val="#ppt_y"/>
                                          </p:val>
                                        </p:tav>
                                      </p:tavLst>
                                    </p:anim>
                                  </p:childTnLst>
                                </p:cTn>
                              </p:par>
                            </p:childTnLst>
                          </p:cTn>
                        </p:par>
                        <p:par>
                          <p:cTn id="40" fill="hold">
                            <p:stCondLst>
                              <p:cond delay="4350"/>
                            </p:stCondLst>
                            <p:childTnLst>
                              <p:par>
                                <p:cTn id="41" presetID="2" presetClass="entr" presetSubtype="8" decel="50000"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1000" fill="hold"/>
                                        <p:tgtEl>
                                          <p:spTgt spid="22"/>
                                        </p:tgtEl>
                                        <p:attrNameLst>
                                          <p:attrName>ppt_x</p:attrName>
                                        </p:attrNameLst>
                                      </p:cBhvr>
                                      <p:tavLst>
                                        <p:tav tm="0">
                                          <p:val>
                                            <p:strVal val="0-#ppt_w/2"/>
                                          </p:val>
                                        </p:tav>
                                        <p:tav tm="100000">
                                          <p:val>
                                            <p:strVal val="#ppt_x"/>
                                          </p:val>
                                        </p:tav>
                                      </p:tavLst>
                                    </p:anim>
                                    <p:anim calcmode="lin" valueType="num">
                                      <p:cBhvr additive="base">
                                        <p:cTn id="44" dur="1000" fill="hold"/>
                                        <p:tgtEl>
                                          <p:spTgt spid="22"/>
                                        </p:tgtEl>
                                        <p:attrNameLst>
                                          <p:attrName>ppt_y</p:attrName>
                                        </p:attrNameLst>
                                      </p:cBhvr>
                                      <p:tavLst>
                                        <p:tav tm="0">
                                          <p:val>
                                            <p:strVal val="#ppt_y"/>
                                          </p:val>
                                        </p:tav>
                                        <p:tav tm="100000">
                                          <p:val>
                                            <p:strVal val="#ppt_y"/>
                                          </p:val>
                                        </p:tav>
                                      </p:tavLst>
                                    </p:anim>
                                  </p:childTnLst>
                                </p:cTn>
                              </p:par>
                              <p:par>
                                <p:cTn id="45" presetID="2" presetClass="entr" presetSubtype="8" decel="50000" fill="hold" nodeType="withEffect">
                                  <p:stCondLst>
                                    <p:cond delay="30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1000" fill="hold"/>
                                        <p:tgtEl>
                                          <p:spTgt spid="23"/>
                                        </p:tgtEl>
                                        <p:attrNameLst>
                                          <p:attrName>ppt_x</p:attrName>
                                        </p:attrNameLst>
                                      </p:cBhvr>
                                      <p:tavLst>
                                        <p:tav tm="0">
                                          <p:val>
                                            <p:strVal val="0-#ppt_w/2"/>
                                          </p:val>
                                        </p:tav>
                                        <p:tav tm="100000">
                                          <p:val>
                                            <p:strVal val="#ppt_x"/>
                                          </p:val>
                                        </p:tav>
                                      </p:tavLst>
                                    </p:anim>
                                    <p:anim calcmode="lin" valueType="num">
                                      <p:cBhvr additive="base">
                                        <p:cTn id="48" dur="1000" fill="hold"/>
                                        <p:tgtEl>
                                          <p:spTgt spid="23"/>
                                        </p:tgtEl>
                                        <p:attrNameLst>
                                          <p:attrName>ppt_y</p:attrName>
                                        </p:attrNameLst>
                                      </p:cBhvr>
                                      <p:tavLst>
                                        <p:tav tm="0">
                                          <p:val>
                                            <p:strVal val="#ppt_y"/>
                                          </p:val>
                                        </p:tav>
                                        <p:tav tm="100000">
                                          <p:val>
                                            <p:strVal val="#ppt_y"/>
                                          </p:val>
                                        </p:tav>
                                      </p:tavLst>
                                    </p:anim>
                                  </p:childTnLst>
                                </p:cTn>
                              </p:par>
                              <p:par>
                                <p:cTn id="49" presetID="2" presetClass="entr" presetSubtype="8" decel="50000" fill="hold" nodeType="withEffect">
                                  <p:stCondLst>
                                    <p:cond delay="60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1000" fill="hold"/>
                                        <p:tgtEl>
                                          <p:spTgt spid="26"/>
                                        </p:tgtEl>
                                        <p:attrNameLst>
                                          <p:attrName>ppt_x</p:attrName>
                                        </p:attrNameLst>
                                      </p:cBhvr>
                                      <p:tavLst>
                                        <p:tav tm="0">
                                          <p:val>
                                            <p:strVal val="0-#ppt_w/2"/>
                                          </p:val>
                                        </p:tav>
                                        <p:tav tm="100000">
                                          <p:val>
                                            <p:strVal val="#ppt_x"/>
                                          </p:val>
                                        </p:tav>
                                      </p:tavLst>
                                    </p:anim>
                                    <p:anim calcmode="lin" valueType="num">
                                      <p:cBhvr additive="base">
                                        <p:cTn id="52" dur="1000" fill="hold"/>
                                        <p:tgtEl>
                                          <p:spTgt spid="26"/>
                                        </p:tgtEl>
                                        <p:attrNameLst>
                                          <p:attrName>ppt_y</p:attrName>
                                        </p:attrNameLst>
                                      </p:cBhvr>
                                      <p:tavLst>
                                        <p:tav tm="0">
                                          <p:val>
                                            <p:strVal val="#ppt_y"/>
                                          </p:val>
                                        </p:tav>
                                        <p:tav tm="100000">
                                          <p:val>
                                            <p:strVal val="#ppt_y"/>
                                          </p:val>
                                        </p:tav>
                                      </p:tavLst>
                                    </p:anim>
                                  </p:childTnLst>
                                </p:cTn>
                              </p:par>
                            </p:childTnLst>
                          </p:cTn>
                        </p:par>
                        <p:par>
                          <p:cTn id="53" fill="hold">
                            <p:stCondLst>
                              <p:cond delay="5950"/>
                            </p:stCondLst>
                            <p:childTnLst>
                              <p:par>
                                <p:cTn id="54" presetID="53" presetClass="entr" presetSubtype="16" fill="hold" nodeType="afterEffect">
                                  <p:stCondLst>
                                    <p:cond delay="0"/>
                                  </p:stCondLst>
                                  <p:childTnLst>
                                    <p:set>
                                      <p:cBhvr>
                                        <p:cTn id="55" dur="1" fill="hold">
                                          <p:stCondLst>
                                            <p:cond delay="0"/>
                                          </p:stCondLst>
                                        </p:cTn>
                                        <p:tgtEl>
                                          <p:spTgt spid="33"/>
                                        </p:tgtEl>
                                        <p:attrNameLst>
                                          <p:attrName>style.visibility</p:attrName>
                                        </p:attrNameLst>
                                      </p:cBhvr>
                                      <p:to>
                                        <p:strVal val="visible"/>
                                      </p:to>
                                    </p:set>
                                    <p:anim calcmode="lin" valueType="num">
                                      <p:cBhvr>
                                        <p:cTn id="56" dur="500" fill="hold"/>
                                        <p:tgtEl>
                                          <p:spTgt spid="33"/>
                                        </p:tgtEl>
                                        <p:attrNameLst>
                                          <p:attrName>ppt_w</p:attrName>
                                        </p:attrNameLst>
                                      </p:cBhvr>
                                      <p:tavLst>
                                        <p:tav tm="0">
                                          <p:val>
                                            <p:fltVal val="0"/>
                                          </p:val>
                                        </p:tav>
                                        <p:tav tm="100000">
                                          <p:val>
                                            <p:strVal val="#ppt_w"/>
                                          </p:val>
                                        </p:tav>
                                      </p:tavLst>
                                    </p:anim>
                                    <p:anim calcmode="lin" valueType="num">
                                      <p:cBhvr>
                                        <p:cTn id="57" dur="500" fill="hold"/>
                                        <p:tgtEl>
                                          <p:spTgt spid="33"/>
                                        </p:tgtEl>
                                        <p:attrNameLst>
                                          <p:attrName>ppt_h</p:attrName>
                                        </p:attrNameLst>
                                      </p:cBhvr>
                                      <p:tavLst>
                                        <p:tav tm="0">
                                          <p:val>
                                            <p:fltVal val="0"/>
                                          </p:val>
                                        </p:tav>
                                        <p:tav tm="100000">
                                          <p:val>
                                            <p:strVal val="#ppt_h"/>
                                          </p:val>
                                        </p:tav>
                                      </p:tavLst>
                                    </p:anim>
                                    <p:animEffect transition="in" filter="fade">
                                      <p:cBhvr>
                                        <p:cTn id="58" dur="500"/>
                                        <p:tgtEl>
                                          <p:spTgt spid="33"/>
                                        </p:tgtEl>
                                      </p:cBhvr>
                                    </p:animEffect>
                                  </p:childTnLst>
                                </p:cTn>
                              </p:par>
                              <p:par>
                                <p:cTn id="59" presetID="42" presetClass="entr" presetSubtype="0" fill="hold" grpId="0" nodeType="withEffect">
                                  <p:stCondLst>
                                    <p:cond delay="50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childTnLst>
                          </p:cTn>
                        </p:par>
                        <p:par>
                          <p:cTn id="64" fill="hold">
                            <p:stCondLst>
                              <p:cond delay="7450"/>
                            </p:stCondLst>
                            <p:childTnLst>
                              <p:par>
                                <p:cTn id="65" presetID="53" presetClass="entr" presetSubtype="16"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par>
                                <p:cTn id="70" presetID="42" presetClass="entr" presetSubtype="0" fill="hold" grpId="0" nodeType="withEffect">
                                  <p:stCondLst>
                                    <p:cond delay="50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1000"/>
                                        <p:tgtEl>
                                          <p:spTgt spid="35"/>
                                        </p:tgtEl>
                                      </p:cBhvr>
                                    </p:animEffect>
                                    <p:anim calcmode="lin" valueType="num">
                                      <p:cBhvr>
                                        <p:cTn id="73" dur="1000" fill="hold"/>
                                        <p:tgtEl>
                                          <p:spTgt spid="35"/>
                                        </p:tgtEl>
                                        <p:attrNameLst>
                                          <p:attrName>ppt_x</p:attrName>
                                        </p:attrNameLst>
                                      </p:cBhvr>
                                      <p:tavLst>
                                        <p:tav tm="0">
                                          <p:val>
                                            <p:strVal val="#ppt_x"/>
                                          </p:val>
                                        </p:tav>
                                        <p:tav tm="100000">
                                          <p:val>
                                            <p:strVal val="#ppt_x"/>
                                          </p:val>
                                        </p:tav>
                                      </p:tavLst>
                                    </p:anim>
                                    <p:anim calcmode="lin" valueType="num">
                                      <p:cBhvr>
                                        <p:cTn id="74" dur="1000" fill="hold"/>
                                        <p:tgtEl>
                                          <p:spTgt spid="35"/>
                                        </p:tgtEl>
                                        <p:attrNameLst>
                                          <p:attrName>ppt_y</p:attrName>
                                        </p:attrNameLst>
                                      </p:cBhvr>
                                      <p:tavLst>
                                        <p:tav tm="0">
                                          <p:val>
                                            <p:strVal val="#ppt_y+.1"/>
                                          </p:val>
                                        </p:tav>
                                        <p:tav tm="100000">
                                          <p:val>
                                            <p:strVal val="#ppt_y"/>
                                          </p:val>
                                        </p:tav>
                                      </p:tavLst>
                                    </p:anim>
                                  </p:childTnLst>
                                </p:cTn>
                              </p:par>
                            </p:childTnLst>
                          </p:cTn>
                        </p:par>
                        <p:par>
                          <p:cTn id="75" fill="hold">
                            <p:stCondLst>
                              <p:cond delay="8950"/>
                            </p:stCondLst>
                            <p:childTnLst>
                              <p:par>
                                <p:cTn id="76" presetID="53" presetClass="entr" presetSubtype="16" fill="hold" nodeType="after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2" presetClass="entr" presetSubtype="0" fill="hold" grpId="0" nodeType="withEffect">
                                  <p:stCondLst>
                                    <p:cond delay="500"/>
                                  </p:stCondLst>
                                  <p:childTnLst>
                                    <p:set>
                                      <p:cBhvr>
                                        <p:cTn id="82" dur="1" fill="hold">
                                          <p:stCondLst>
                                            <p:cond delay="0"/>
                                          </p:stCondLst>
                                        </p:cTn>
                                        <p:tgtEl>
                                          <p:spTgt spid="36"/>
                                        </p:tgtEl>
                                        <p:attrNameLst>
                                          <p:attrName>style.visibility</p:attrName>
                                        </p:attrNameLst>
                                      </p:cBhvr>
                                      <p:to>
                                        <p:strVal val="visible"/>
                                      </p:to>
                                    </p:set>
                                    <p:animEffect transition="in" filter="fade">
                                      <p:cBhvr>
                                        <p:cTn id="83" dur="1000"/>
                                        <p:tgtEl>
                                          <p:spTgt spid="36"/>
                                        </p:tgtEl>
                                      </p:cBhvr>
                                    </p:animEffect>
                                    <p:anim calcmode="lin" valueType="num">
                                      <p:cBhvr>
                                        <p:cTn id="84" dur="1000" fill="hold"/>
                                        <p:tgtEl>
                                          <p:spTgt spid="36"/>
                                        </p:tgtEl>
                                        <p:attrNameLst>
                                          <p:attrName>ppt_x</p:attrName>
                                        </p:attrNameLst>
                                      </p:cBhvr>
                                      <p:tavLst>
                                        <p:tav tm="0">
                                          <p:val>
                                            <p:strVal val="#ppt_x"/>
                                          </p:val>
                                        </p:tav>
                                        <p:tav tm="100000">
                                          <p:val>
                                            <p:strVal val="#ppt_x"/>
                                          </p:val>
                                        </p:tav>
                                      </p:tavLst>
                                    </p:anim>
                                    <p:anim calcmode="lin" valueType="num">
                                      <p:cBhvr>
                                        <p:cTn id="85"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 grpId="0" animBg="1"/>
      <p:bldP spid="5" grpId="0" animBg="1"/>
      <p:bldP spid="6" grpId="0"/>
      <p:bldP spid="7" grpId="0"/>
      <p:bldP spid="11" grpId="0"/>
      <p:bldP spid="35" grpId="0"/>
      <p:bldP spid="36" grpId="0"/>
      <p:bldP spid="4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88229" y="2073729"/>
            <a:ext cx="8403771" cy="272687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p:cNvSpPr/>
          <p:nvPr/>
        </p:nvSpPr>
        <p:spPr>
          <a:xfrm>
            <a:off x="1033236" y="1167207"/>
            <a:ext cx="4300765" cy="4300765"/>
          </a:xfrm>
          <a:prstGeom prst="ellipse">
            <a:avLst/>
          </a:prstGeom>
          <a:blipFill dpi="0"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a:stretch>
              <a:fillRect l="-36873" t="-80301" r="-71615" b="-2870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椭圆 36"/>
          <p:cNvSpPr/>
          <p:nvPr/>
        </p:nvSpPr>
        <p:spPr>
          <a:xfrm>
            <a:off x="1453696" y="1587667"/>
            <a:ext cx="3459844" cy="3459844"/>
          </a:xfrm>
          <a:prstGeom prst="ellipse">
            <a:avLst/>
          </a:prstGeom>
          <a:blipFill dpi="0" rotWithShape="1">
            <a:blip r:embed="rId5">
              <a:extLst>
                <a:ext uri="{28A0092B-C50C-407E-A947-70E740481C1C}">
                  <a14:useLocalDpi xmlns:a14="http://schemas.microsoft.com/office/drawing/2010/main" val="0"/>
                </a:ext>
              </a:extLst>
            </a:blip>
            <a:srcRect/>
            <a:stretch>
              <a:fillRect l="-36873" t="-80301" r="-71615" b="-28707"/>
            </a:stretch>
          </a:blipFill>
          <a:ln>
            <a:noFill/>
          </a:ln>
          <a:effectLst>
            <a:outerShdw blurRad="1143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578301" y="2607431"/>
            <a:ext cx="1415772" cy="1569660"/>
          </a:xfrm>
          <a:prstGeom prst="rect">
            <a:avLst/>
          </a:prstGeom>
          <a:noFill/>
        </p:spPr>
        <p:txBody>
          <a:bodyPr wrap="none" rtlCol="0">
            <a:spAutoFit/>
          </a:bodyPr>
          <a:lstStyle/>
          <a:p>
            <a:r>
              <a:rPr kumimoji="1" lang="en-US" altLang="zh-CN" sz="9600" dirty="0">
                <a:solidFill>
                  <a:schemeClr val="bg1"/>
                </a:solidFill>
                <a:latin typeface="SimHei" charset="-122"/>
                <a:ea typeface="SimHei" charset="-122"/>
                <a:cs typeface="SimHei" charset="-122"/>
              </a:rPr>
              <a:t>01</a:t>
            </a:r>
            <a:endParaRPr kumimoji="1" lang="zh-CN" altLang="en-US" sz="9600" dirty="0">
              <a:solidFill>
                <a:schemeClr val="bg1"/>
              </a:solidFill>
              <a:latin typeface="SimHei" charset="-122"/>
              <a:ea typeface="SimHei" charset="-122"/>
              <a:cs typeface="SimHei" charset="-122"/>
            </a:endParaRPr>
          </a:p>
        </p:txBody>
      </p:sp>
      <p:sp>
        <p:nvSpPr>
          <p:cNvPr id="42" name="矩形 41"/>
          <p:cNvSpPr/>
          <p:nvPr/>
        </p:nvSpPr>
        <p:spPr>
          <a:xfrm>
            <a:off x="7457609" y="2802786"/>
            <a:ext cx="2800767" cy="830997"/>
          </a:xfrm>
          <a:prstGeom prst="rect">
            <a:avLst/>
          </a:prstGeom>
        </p:spPr>
        <p:txBody>
          <a:bodyPr wrap="none">
            <a:spAutoFit/>
          </a:bodyPr>
          <a:lstStyle/>
          <a:p>
            <a:r>
              <a:rPr lang="zh-CN" altLang="en-US" sz="4800" b="1" spc="300" dirty="0">
                <a:solidFill>
                  <a:schemeClr val="bg1"/>
                </a:solidFill>
                <a:latin typeface="Microsoft YaHei" charset="-122"/>
                <a:ea typeface="Microsoft YaHei" charset="-122"/>
                <a:cs typeface="Microsoft YaHei" charset="-122"/>
              </a:rPr>
              <a:t>人生概述</a:t>
            </a:r>
          </a:p>
        </p:txBody>
      </p:sp>
      <p:cxnSp>
        <p:nvCxnSpPr>
          <p:cNvPr id="12" name="直线连接符 11"/>
          <p:cNvCxnSpPr/>
          <p:nvPr/>
        </p:nvCxnSpPr>
        <p:spPr>
          <a:xfrm>
            <a:off x="7171594" y="2808514"/>
            <a:ext cx="0" cy="1386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7457610" y="3633783"/>
            <a:ext cx="4455638" cy="461665"/>
          </a:xfrm>
          <a:prstGeom prst="rect">
            <a:avLst/>
          </a:prstGeom>
        </p:spPr>
        <p:txBody>
          <a:bodyPr wrap="square">
            <a:spAutoFit/>
          </a:bodyPr>
          <a:lstStyle/>
          <a:p>
            <a:r>
              <a:rPr lang="en-US" altLang="zh-CN" sz="1200" dirty="0">
                <a:solidFill>
                  <a:schemeClr val="bg1">
                    <a:alpha val="77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bg1">
                    <a:alpha val="77000"/>
                  </a:schemeClr>
                </a:solidFill>
                <a:latin typeface="STHeiti Light" charset="-122"/>
                <a:ea typeface="STHeiti Light" charset="-122"/>
                <a:cs typeface="STHeiti Light" charset="-122"/>
              </a:rPr>
              <a:t>worksThis</a:t>
            </a:r>
            <a:r>
              <a:rPr lang="en-US" altLang="zh-CN" sz="1200" dirty="0">
                <a:solidFill>
                  <a:schemeClr val="bg1">
                    <a:alpha val="77000"/>
                  </a:schemeClr>
                </a:solidFill>
                <a:latin typeface="STHeiti Light" charset="-122"/>
                <a:ea typeface="STHeiti Light" charset="-122"/>
                <a:cs typeface="STHeiti Light" charset="-122"/>
              </a:rPr>
              <a:t> PPT template for the rice husk</a:t>
            </a:r>
            <a:endParaRPr lang="zh-CN" altLang="en-US" sz="1200" dirty="0">
              <a:solidFill>
                <a:schemeClr val="bg1">
                  <a:alpha val="77000"/>
                </a:schemeClr>
              </a:solidFill>
              <a:latin typeface="STHeiti Light" charset="-122"/>
              <a:ea typeface="STHeiti Light" charset="-122"/>
              <a:cs typeface="STHeiti Light" charset="-122"/>
            </a:endParaRPr>
          </a:p>
        </p:txBody>
      </p:sp>
    </p:spTree>
    <p:extLst>
      <p:ext uri="{BB962C8B-B14F-4D97-AF65-F5344CB8AC3E}">
        <p14:creationId xmlns:p14="http://schemas.microsoft.com/office/powerpoint/2010/main" val="601755478"/>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800"/>
                            </p:stCondLst>
                            <p:childTnLst>
                              <p:par>
                                <p:cTn id="12" presetID="53" presetClass="entr" presetSubtype="16"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1000" fill="hold"/>
                                        <p:tgtEl>
                                          <p:spTgt spid="40"/>
                                        </p:tgtEl>
                                        <p:attrNameLst>
                                          <p:attrName>ppt_w</p:attrName>
                                        </p:attrNameLst>
                                      </p:cBhvr>
                                      <p:tavLst>
                                        <p:tav tm="0">
                                          <p:val>
                                            <p:fltVal val="0"/>
                                          </p:val>
                                        </p:tav>
                                        <p:tav tm="100000">
                                          <p:val>
                                            <p:strVal val="#ppt_w"/>
                                          </p:val>
                                        </p:tav>
                                      </p:tavLst>
                                    </p:anim>
                                    <p:anim calcmode="lin" valueType="num">
                                      <p:cBhvr>
                                        <p:cTn id="15" dur="1000" fill="hold"/>
                                        <p:tgtEl>
                                          <p:spTgt spid="40"/>
                                        </p:tgtEl>
                                        <p:attrNameLst>
                                          <p:attrName>ppt_h</p:attrName>
                                        </p:attrNameLst>
                                      </p:cBhvr>
                                      <p:tavLst>
                                        <p:tav tm="0">
                                          <p:val>
                                            <p:fltVal val="0"/>
                                          </p:val>
                                        </p:tav>
                                        <p:tav tm="100000">
                                          <p:val>
                                            <p:strVal val="#ppt_h"/>
                                          </p:val>
                                        </p:tav>
                                      </p:tavLst>
                                    </p:anim>
                                    <p:animEffect transition="in" filter="fade">
                                      <p:cBhvr>
                                        <p:cTn id="16" dur="1000"/>
                                        <p:tgtEl>
                                          <p:spTgt spid="40"/>
                                        </p:tgtEl>
                                      </p:cBhvr>
                                    </p:animEffect>
                                  </p:childTnLst>
                                </p:cTn>
                              </p:par>
                              <p:par>
                                <p:cTn id="17" presetID="53" presetClass="entr" presetSubtype="16" fill="hold" grpId="0" nodeType="withEffect">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ppt_w</p:attrName>
                                        </p:attrNameLst>
                                      </p:cBhvr>
                                      <p:tavLst>
                                        <p:tav tm="0">
                                          <p:val>
                                            <p:fltVal val="0"/>
                                          </p:val>
                                        </p:tav>
                                        <p:tav tm="100000">
                                          <p:val>
                                            <p:strVal val="#ppt_w"/>
                                          </p:val>
                                        </p:tav>
                                      </p:tavLst>
                                    </p:anim>
                                    <p:anim calcmode="lin" valueType="num">
                                      <p:cBhvr>
                                        <p:cTn id="20" dur="1000" fill="hold"/>
                                        <p:tgtEl>
                                          <p:spTgt spid="37"/>
                                        </p:tgtEl>
                                        <p:attrNameLst>
                                          <p:attrName>ppt_h</p:attrName>
                                        </p:attrNameLst>
                                      </p:cBhvr>
                                      <p:tavLst>
                                        <p:tav tm="0">
                                          <p:val>
                                            <p:fltVal val="0"/>
                                          </p:val>
                                        </p:tav>
                                        <p:tav tm="100000">
                                          <p:val>
                                            <p:strVal val="#ppt_h"/>
                                          </p:val>
                                        </p:tav>
                                      </p:tavLst>
                                    </p:anim>
                                    <p:animEffect transition="in" filter="fade">
                                      <p:cBhvr>
                                        <p:cTn id="21" dur="1000"/>
                                        <p:tgtEl>
                                          <p:spTgt spid="37"/>
                                        </p:tgtEl>
                                      </p:cBhvr>
                                    </p:animEffect>
                                  </p:childTnLst>
                                </p:cTn>
                              </p:par>
                            </p:childTnLst>
                          </p:cTn>
                        </p:par>
                        <p:par>
                          <p:cTn id="22" fill="hold">
                            <p:stCondLst>
                              <p:cond delay="2300"/>
                            </p:stCondLst>
                            <p:childTnLst>
                              <p:par>
                                <p:cTn id="23" presetID="2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strVal val="#ppt_h"/>
                                          </p:val>
                                        </p:tav>
                                        <p:tav tm="100000">
                                          <p:val>
                                            <p:strVal val="#ppt_h"/>
                                          </p:val>
                                        </p:tav>
                                      </p:tavLst>
                                    </p:anim>
                                  </p:childTnLst>
                                </p:cTn>
                              </p:par>
                              <p:par>
                                <p:cTn id="32" presetID="22" presetClass="entr" presetSubtype="4"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par>
                          <p:cTn id="35" fill="hold">
                            <p:stCondLst>
                              <p:cond delay="500"/>
                            </p:stCondLst>
                            <p:childTnLst>
                              <p:par>
                                <p:cTn id="36" presetID="2" presetClass="entr" presetSubtype="2" fill="hold" grpId="1" nodeType="afterEffect">
                                  <p:stCondLst>
                                    <p:cond delay="0"/>
                                  </p:stCondLst>
                                  <p:iterate type="lt">
                                    <p:tmPct val="10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1150"/>
                            </p:stCondLst>
                            <p:childTnLst>
                              <p:par>
                                <p:cTn id="41" presetID="14" presetClass="entr" presetSubtype="10"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randombar(horizontal)">
                                      <p:cBhvr>
                                        <p:cTn id="4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animBg="1"/>
      <p:bldP spid="4" grpId="0" animBg="1"/>
      <p:bldP spid="5" grpId="0" animBg="1"/>
      <p:bldP spid="37" grpId="0" animBg="1"/>
      <p:bldP spid="3" grpId="0"/>
      <p:bldP spid="42" grpId="1"/>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6" name="TextBox 21"/>
          <p:cNvSpPr txBox="1"/>
          <p:nvPr/>
        </p:nvSpPr>
        <p:spPr>
          <a:xfrm>
            <a:off x="5931694" y="1648196"/>
            <a:ext cx="5579949" cy="1938338"/>
          </a:xfrm>
          <a:prstGeom prst="rect">
            <a:avLst/>
          </a:prstGeom>
          <a:noFill/>
        </p:spPr>
        <p:txBody>
          <a:bodyPr wrap="square">
            <a:spAutoFit/>
          </a:bodyPr>
          <a:lstStyle/>
          <a:p>
            <a:pPr indent="457200">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 “人生”一词英文为“</a:t>
            </a:r>
            <a:r>
              <a:rPr lang="en-US" altLang="zh-CN" sz="1600" dirty="0">
                <a:solidFill>
                  <a:schemeClr val="tx1">
                    <a:lumMod val="65000"/>
                    <a:lumOff val="35000"/>
                  </a:schemeClr>
                </a:solidFill>
                <a:latin typeface="微软雅黑" pitchFamily="34" charset="-122"/>
                <a:ea typeface="微软雅黑" pitchFamily="34" charset="-122"/>
              </a:rPr>
              <a:t>life”</a:t>
            </a:r>
            <a:r>
              <a:rPr lang="zh-CN" altLang="en-US" sz="1600" dirty="0">
                <a:solidFill>
                  <a:schemeClr val="tx1">
                    <a:lumMod val="65000"/>
                    <a:lumOff val="35000"/>
                  </a:schemeClr>
                </a:solidFill>
                <a:latin typeface="微软雅黑" pitchFamily="34" charset="-122"/>
                <a:ea typeface="微软雅黑" pitchFamily="34" charset="-122"/>
              </a:rPr>
              <a:t>。中国的词典上大多这样说：“人生是指人的生存以及全部的生活经历”，而美国的教科书上却说，“人生就是人为了梦想和兴趣而展开的表演”。帕斯卡曾经指出：“人生的本质就在于运动，安谧宁静就是死亡”。</a:t>
            </a:r>
          </a:p>
        </p:txBody>
      </p:sp>
      <p:sp>
        <p:nvSpPr>
          <p:cNvPr id="17" name="TextBox 22"/>
          <p:cNvSpPr txBox="1"/>
          <p:nvPr/>
        </p:nvSpPr>
        <p:spPr>
          <a:xfrm>
            <a:off x="5931694" y="3831010"/>
            <a:ext cx="5579949" cy="1938337"/>
          </a:xfrm>
          <a:prstGeom prst="rect">
            <a:avLst/>
          </a:prstGeom>
          <a:noFill/>
        </p:spPr>
        <p:txBody>
          <a:bodyPr wrap="square">
            <a:spAutoFit/>
          </a:bodyPr>
          <a:lstStyle/>
          <a:p>
            <a:pPr indent="457200">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有人认为：“人生就是人的生命活动和生命历程，它是人的生存和发展的过程，涉及到学习、工作、恋爱、友谊等广泛的生活领域，包含着欢乐与痛苦、幸福与悲伤、光明与黑暗、顺利与曲折、友善与敌意、美好与丑恶等丰富而具体的内容”。</a:t>
            </a:r>
          </a:p>
        </p:txBody>
      </p:sp>
      <p:pic>
        <p:nvPicPr>
          <p:cNvPr id="9" name="图片 8"/>
          <p:cNvPicPr>
            <a:picLocks noChangeAspect="1"/>
          </p:cNvPicPr>
          <p:nvPr/>
        </p:nvPicPr>
        <p:blipFill>
          <a:blip r:embed="rId3"/>
          <a:stretch>
            <a:fillRect/>
          </a:stretch>
        </p:blipFill>
        <p:spPr>
          <a:xfrm>
            <a:off x="1433425" y="1813000"/>
            <a:ext cx="3739243" cy="3739243"/>
          </a:xfrm>
          <a:prstGeom prst="rect">
            <a:avLst/>
          </a:prstGeom>
          <a:ln>
            <a:noFill/>
          </a:ln>
          <a:effectLst>
            <a:outerShdw blurRad="292100" dist="139700" dir="2700000" algn="tl" rotWithShape="0">
              <a:srgbClr val="333333">
                <a:alpha val="65000"/>
              </a:srgbClr>
            </a:outerShdw>
          </a:effectLst>
        </p:spPr>
      </p:pic>
      <p:sp>
        <p:nvSpPr>
          <p:cNvPr id="19" name="TextBox 14"/>
          <p:cNvSpPr txBox="1"/>
          <p:nvPr/>
        </p:nvSpPr>
        <p:spPr>
          <a:xfrm>
            <a:off x="4975025" y="844375"/>
            <a:ext cx="2445631" cy="400110"/>
          </a:xfrm>
          <a:prstGeom prst="rect">
            <a:avLst/>
          </a:prstGeom>
          <a:noFill/>
        </p:spPr>
        <p:txBody>
          <a:bodyPr vert="horz" wrap="square">
            <a:spAutoFit/>
          </a:bodyPr>
          <a:lstStyle/>
          <a:p>
            <a:pPr algn="ctr">
              <a:defRPr/>
            </a:pPr>
            <a:r>
              <a:rPr lang="zh-CN" altLang="en-US" sz="2000" kern="0" spc="200" dirty="0">
                <a:solidFill>
                  <a:srgbClr val="C30E23"/>
                </a:solidFill>
                <a:latin typeface="微软雅黑" pitchFamily="34" charset="-122"/>
                <a:ea typeface="微软雅黑" pitchFamily="34" charset="-122"/>
              </a:rPr>
              <a:t>「 人生与人生观 」</a:t>
            </a:r>
            <a:endParaRPr lang="en-US" altLang="zh-CN" sz="2000" kern="0" spc="200" dirty="0">
              <a:solidFill>
                <a:srgbClr val="C30E23"/>
              </a:solidFill>
              <a:latin typeface="微软雅黑" pitchFamily="34" charset="-122"/>
              <a:ea typeface="微软雅黑" pitchFamily="34" charset="-122"/>
            </a:endParaRPr>
          </a:p>
        </p:txBody>
      </p:sp>
    </p:spTree>
    <p:extLst>
      <p:ext uri="{BB962C8B-B14F-4D97-AF65-F5344CB8AC3E}">
        <p14:creationId xmlns:p14="http://schemas.microsoft.com/office/powerpoint/2010/main" val="197941363"/>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anim calcmode="lin" valueType="num">
                                      <p:cBhvr>
                                        <p:cTn id="16" dur="500" fill="hold"/>
                                        <p:tgtEl>
                                          <p:spTgt spid="19"/>
                                        </p:tgtEl>
                                        <p:attrNameLst>
                                          <p:attrName>ppt_x</p:attrName>
                                        </p:attrNameLst>
                                      </p:cBhvr>
                                      <p:tavLst>
                                        <p:tav tm="0">
                                          <p:val>
                                            <p:strVal val="#ppt_x"/>
                                          </p:val>
                                        </p:tav>
                                        <p:tav tm="100000">
                                          <p:val>
                                            <p:strVal val="#ppt_x"/>
                                          </p:val>
                                        </p:tav>
                                      </p:tavLst>
                                    </p:anim>
                                    <p:anim calcmode="lin" valueType="num">
                                      <p:cBhvr>
                                        <p:cTn id="17" dur="5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1150"/>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15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50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1000"/>
                                        <p:tgtEl>
                                          <p:spTgt spid="17"/>
                                        </p:tgtEl>
                                      </p:cBhvr>
                                    </p:animEffect>
                                    <p:anim calcmode="lin" valueType="num">
                                      <p:cBhvr>
                                        <p:cTn id="33" dur="1000" fill="hold"/>
                                        <p:tgtEl>
                                          <p:spTgt spid="17"/>
                                        </p:tgtEl>
                                        <p:attrNameLst>
                                          <p:attrName>ppt_x</p:attrName>
                                        </p:attrNameLst>
                                      </p:cBhvr>
                                      <p:tavLst>
                                        <p:tav tm="0">
                                          <p:val>
                                            <p:strVal val="#ppt_x"/>
                                          </p:val>
                                        </p:tav>
                                        <p:tav tm="100000">
                                          <p:val>
                                            <p:strVal val="#ppt_x"/>
                                          </p:val>
                                        </p:tav>
                                      </p:tavLst>
                                    </p:anim>
                                    <p:anim calcmode="lin" valueType="num">
                                      <p:cBhvr>
                                        <p:cTn id="3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6" grpId="0"/>
      <p:bldP spid="17"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4975025" y="844375"/>
            <a:ext cx="2445631" cy="400110"/>
          </a:xfrm>
          <a:prstGeom prst="rect">
            <a:avLst/>
          </a:prstGeom>
          <a:noFill/>
        </p:spPr>
        <p:txBody>
          <a:bodyPr vert="horz" wrap="square">
            <a:spAutoFit/>
          </a:bodyPr>
          <a:lstStyle/>
          <a:p>
            <a:pPr algn="ctr">
              <a:defRPr/>
            </a:pPr>
            <a:r>
              <a:rPr lang="zh-CN" altLang="en-US" sz="2000" kern="0" spc="200" dirty="0">
                <a:solidFill>
                  <a:srgbClr val="C30E23"/>
                </a:solidFill>
                <a:latin typeface="微软雅黑" pitchFamily="34" charset="-122"/>
                <a:ea typeface="微软雅黑" pitchFamily="34" charset="-122"/>
              </a:rPr>
              <a:t>「 人生与人生观 」</a:t>
            </a:r>
            <a:endParaRPr lang="en-US" altLang="zh-CN" sz="2000" kern="0" spc="200" dirty="0">
              <a:solidFill>
                <a:srgbClr val="C30E23"/>
              </a:solidFill>
              <a:latin typeface="微软雅黑" pitchFamily="34" charset="-122"/>
              <a:ea typeface="微软雅黑" pitchFamily="34" charset="-122"/>
            </a:endParaRPr>
          </a:p>
        </p:txBody>
      </p:sp>
      <p:sp>
        <p:nvSpPr>
          <p:cNvPr id="12" name="Oval 2713"/>
          <p:cNvSpPr>
            <a:spLocks noChangeArrowheads="1"/>
          </p:cNvSpPr>
          <p:nvPr/>
        </p:nvSpPr>
        <p:spPr bwMode="auto">
          <a:xfrm>
            <a:off x="3066142" y="4362088"/>
            <a:ext cx="2763838" cy="630237"/>
          </a:xfrm>
          <a:prstGeom prst="ellipse">
            <a:avLst/>
          </a:prstGeom>
          <a:solidFill>
            <a:srgbClr val="EEECE1">
              <a:alpha val="36862"/>
            </a:srgbClr>
          </a:solidFill>
          <a:ln>
            <a:noFill/>
          </a:ln>
          <a:effectLst/>
          <a:extLst/>
        </p:spPr>
        <p:txBody>
          <a:bodyPr wrap="none" anchor="ctr"/>
          <a:lstStyle/>
          <a:p>
            <a:pPr>
              <a:defRPr/>
            </a:pPr>
            <a:endParaRPr lang="zh-CN" altLang="en-US" kern="0" dirty="0">
              <a:solidFill>
                <a:sysClr val="windowText" lastClr="000000"/>
              </a:solidFill>
              <a:latin typeface="Impact" pitchFamily="34" charset="0"/>
              <a:ea typeface="微软雅黑" pitchFamily="34" charset="-122"/>
            </a:endParaRPr>
          </a:p>
        </p:txBody>
      </p:sp>
      <p:sp>
        <p:nvSpPr>
          <p:cNvPr id="14" name="灰色3"/>
          <p:cNvSpPr>
            <a:spLocks/>
          </p:cNvSpPr>
          <p:nvPr/>
        </p:nvSpPr>
        <p:spPr bwMode="auto">
          <a:xfrm>
            <a:off x="3707492" y="1918925"/>
            <a:ext cx="2249488" cy="1331913"/>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pPr>
              <a:defRPr/>
            </a:pPr>
            <a:endParaRPr lang="zh-CN" altLang="en-US" kern="0" dirty="0">
              <a:solidFill>
                <a:sysClr val="windowText" lastClr="000000"/>
              </a:solidFill>
              <a:latin typeface="Calibri"/>
              <a:ea typeface="微软雅黑" pitchFamily="34" charset="-122"/>
            </a:endParaRPr>
          </a:p>
        </p:txBody>
      </p:sp>
      <p:sp>
        <p:nvSpPr>
          <p:cNvPr id="15" name="灰色2"/>
          <p:cNvSpPr>
            <a:spLocks/>
          </p:cNvSpPr>
          <p:nvPr/>
        </p:nvSpPr>
        <p:spPr bwMode="auto">
          <a:xfrm>
            <a:off x="3696381" y="3334974"/>
            <a:ext cx="2249487" cy="1335088"/>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pPr>
              <a:defRPr/>
            </a:pPr>
            <a:endParaRPr lang="zh-CN" altLang="en-US" kern="0" dirty="0">
              <a:solidFill>
                <a:sysClr val="windowText" lastClr="000000"/>
              </a:solidFill>
              <a:latin typeface="Calibri"/>
              <a:ea typeface="微软雅黑" pitchFamily="34" charset="-122"/>
            </a:endParaRPr>
          </a:p>
        </p:txBody>
      </p:sp>
      <p:sp>
        <p:nvSpPr>
          <p:cNvPr id="18" name="灰色1"/>
          <p:cNvSpPr>
            <a:spLocks/>
          </p:cNvSpPr>
          <p:nvPr/>
        </p:nvSpPr>
        <p:spPr bwMode="auto">
          <a:xfrm>
            <a:off x="2885167" y="1944325"/>
            <a:ext cx="1500188" cy="2665413"/>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gradFill rotWithShape="1">
            <a:gsLst>
              <a:gs pos="0">
                <a:srgbClr val="DDDDDD"/>
              </a:gs>
              <a:gs pos="100000">
                <a:srgbClr val="FFFFFF"/>
              </a:gs>
            </a:gsLst>
            <a:lin ang="5400000" scaled="1"/>
          </a:gradFill>
          <a:ln w="3175">
            <a:solidFill>
              <a:srgbClr val="C0C0C0"/>
            </a:solidFill>
            <a:miter lim="800000"/>
            <a:headEnd/>
            <a:tailEnd/>
          </a:ln>
        </p:spPr>
        <p:txBody>
          <a:bodyPr wrap="none" anchor="ctr"/>
          <a:lstStyle/>
          <a:p>
            <a:pPr>
              <a:defRPr/>
            </a:pPr>
            <a:endParaRPr lang="zh-CN" altLang="en-US" kern="0" dirty="0">
              <a:solidFill>
                <a:sysClr val="windowText" lastClr="000000"/>
              </a:solidFill>
              <a:latin typeface="Calibri"/>
              <a:ea typeface="微软雅黑" pitchFamily="34" charset="-122"/>
            </a:endParaRPr>
          </a:p>
        </p:txBody>
      </p:sp>
      <p:sp>
        <p:nvSpPr>
          <p:cNvPr id="19" name="深色2"/>
          <p:cNvSpPr>
            <a:spLocks/>
          </p:cNvSpPr>
          <p:nvPr/>
        </p:nvSpPr>
        <p:spPr bwMode="auto">
          <a:xfrm>
            <a:off x="3707492" y="1912575"/>
            <a:ext cx="2249488" cy="1331913"/>
          </a:xfrm>
          <a:custGeom>
            <a:avLst/>
            <a:gdLst>
              <a:gd name="T0" fmla="*/ 0 w 1296"/>
              <a:gd name="T1" fmla="*/ 0 h 768"/>
              <a:gd name="T2" fmla="*/ 2147483647 w 1296"/>
              <a:gd name="T3" fmla="*/ 2147483647 h 768"/>
              <a:gd name="T4" fmla="*/ 2147483647 w 1296"/>
              <a:gd name="T5" fmla="*/ 2147483647 h 768"/>
              <a:gd name="T6" fmla="*/ 2147483647 w 1296"/>
              <a:gd name="T7" fmla="*/ 0 h 768"/>
              <a:gd name="T8" fmla="*/ 0 w 1296"/>
              <a:gd name="T9" fmla="*/ 0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0"/>
                </a:moveTo>
                <a:lnTo>
                  <a:pt x="432" y="768"/>
                </a:lnTo>
                <a:lnTo>
                  <a:pt x="1296" y="768"/>
                </a:lnTo>
                <a:lnTo>
                  <a:pt x="864" y="0"/>
                </a:lnTo>
                <a:lnTo>
                  <a:pt x="0" y="0"/>
                </a:lnTo>
                <a:close/>
              </a:path>
            </a:pathLst>
          </a:custGeom>
          <a:solidFill>
            <a:srgbClr val="C30E23"/>
          </a:solidFill>
          <a:ln w="3175" cap="flat" cmpd="sng" algn="ctr">
            <a:solidFill>
              <a:srgbClr val="89CC40">
                <a:lumMod val="60000"/>
                <a:lumOff val="40000"/>
              </a:srgbClr>
            </a:solid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20" name="深色3"/>
          <p:cNvSpPr>
            <a:spLocks/>
          </p:cNvSpPr>
          <p:nvPr/>
        </p:nvSpPr>
        <p:spPr bwMode="auto">
          <a:xfrm>
            <a:off x="3696381" y="3328624"/>
            <a:ext cx="2249487" cy="1335088"/>
          </a:xfrm>
          <a:custGeom>
            <a:avLst/>
            <a:gdLst>
              <a:gd name="T0" fmla="*/ 0 w 1296"/>
              <a:gd name="T1" fmla="*/ 2147483647 h 768"/>
              <a:gd name="T2" fmla="*/ 2147483647 w 1296"/>
              <a:gd name="T3" fmla="*/ 2147483647 h 768"/>
              <a:gd name="T4" fmla="*/ 2147483647 w 1296"/>
              <a:gd name="T5" fmla="*/ 0 h 768"/>
              <a:gd name="T6" fmla="*/ 2147483647 w 1296"/>
              <a:gd name="T7" fmla="*/ 0 h 768"/>
              <a:gd name="T8" fmla="*/ 0 w 1296"/>
              <a:gd name="T9" fmla="*/ 2147483647 h 7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96" h="768">
                <a:moveTo>
                  <a:pt x="0" y="768"/>
                </a:moveTo>
                <a:lnTo>
                  <a:pt x="864" y="768"/>
                </a:lnTo>
                <a:lnTo>
                  <a:pt x="1296" y="0"/>
                </a:lnTo>
                <a:lnTo>
                  <a:pt x="432" y="0"/>
                </a:lnTo>
                <a:lnTo>
                  <a:pt x="0" y="768"/>
                </a:lnTo>
                <a:close/>
              </a:path>
            </a:pathLst>
          </a:custGeom>
          <a:solidFill>
            <a:srgbClr val="C30E23"/>
          </a:solidFill>
          <a:ln w="3175" cap="flat" cmpd="sng" algn="ctr">
            <a:solidFill>
              <a:srgbClr val="89CC40">
                <a:lumMod val="60000"/>
                <a:lumOff val="40000"/>
              </a:srgbClr>
            </a:solid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sp>
        <p:nvSpPr>
          <p:cNvPr id="21" name="深色1"/>
          <p:cNvSpPr>
            <a:spLocks/>
          </p:cNvSpPr>
          <p:nvPr/>
        </p:nvSpPr>
        <p:spPr bwMode="auto">
          <a:xfrm>
            <a:off x="2885167" y="1937975"/>
            <a:ext cx="1500188" cy="2665413"/>
          </a:xfrm>
          <a:custGeom>
            <a:avLst/>
            <a:gdLst>
              <a:gd name="T0" fmla="*/ 0 w 864"/>
              <a:gd name="T1" fmla="*/ 2147483647 h 1536"/>
              <a:gd name="T2" fmla="*/ 2147483647 w 864"/>
              <a:gd name="T3" fmla="*/ 2147483647 h 1536"/>
              <a:gd name="T4" fmla="*/ 2147483647 w 864"/>
              <a:gd name="T5" fmla="*/ 2147483647 h 1536"/>
              <a:gd name="T6" fmla="*/ 2147483647 w 864"/>
              <a:gd name="T7" fmla="*/ 0 h 1536"/>
              <a:gd name="T8" fmla="*/ 0 w 864"/>
              <a:gd name="T9" fmla="*/ 2147483647 h 15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4" h="1536">
                <a:moveTo>
                  <a:pt x="0" y="768"/>
                </a:moveTo>
                <a:lnTo>
                  <a:pt x="432" y="1536"/>
                </a:lnTo>
                <a:lnTo>
                  <a:pt x="864" y="768"/>
                </a:lnTo>
                <a:lnTo>
                  <a:pt x="432" y="0"/>
                </a:lnTo>
                <a:lnTo>
                  <a:pt x="0" y="768"/>
                </a:lnTo>
                <a:close/>
              </a:path>
            </a:pathLst>
          </a:custGeom>
          <a:solidFill>
            <a:srgbClr val="C30E23"/>
          </a:solidFill>
          <a:ln w="3175" cap="flat" cmpd="sng" algn="ctr">
            <a:solidFill>
              <a:srgbClr val="89CC40">
                <a:lumMod val="60000"/>
                <a:lumOff val="40000"/>
              </a:srgbClr>
            </a:solidFill>
            <a:prstDash val="solid"/>
          </a:ln>
          <a:effectLst/>
        </p:spPr>
        <p:txBody>
          <a:bodyPr vert="eaVert" anchor="ctr"/>
          <a:lstStyle/>
          <a:p>
            <a:pPr>
              <a:defRPr/>
            </a:pPr>
            <a:endParaRPr lang="zh-CN" altLang="en-US" sz="3200" kern="0" dirty="0">
              <a:solidFill>
                <a:sysClr val="window" lastClr="FFFFFF"/>
              </a:solidFill>
              <a:latin typeface="微软雅黑" pitchFamily="34" charset="-122"/>
              <a:ea typeface="微软雅黑" pitchFamily="34" charset="-122"/>
            </a:endParaRPr>
          </a:p>
        </p:txBody>
      </p:sp>
      <p:grpSp>
        <p:nvGrpSpPr>
          <p:cNvPr id="22" name="组合 8"/>
          <p:cNvGrpSpPr>
            <a:grpSpLocks/>
          </p:cNvGrpSpPr>
          <p:nvPr/>
        </p:nvGrpSpPr>
        <p:grpSpPr bwMode="auto">
          <a:xfrm>
            <a:off x="3848781" y="3496898"/>
            <a:ext cx="3571875" cy="2120154"/>
            <a:chOff x="6916551" y="3480392"/>
            <a:chExt cx="3572476" cy="2119946"/>
          </a:xfrm>
        </p:grpSpPr>
        <p:sp>
          <p:nvSpPr>
            <p:cNvPr id="23" name="TextBox 19"/>
            <p:cNvSpPr txBox="1">
              <a:spLocks noChangeArrowheads="1"/>
            </p:cNvSpPr>
            <p:nvPr/>
          </p:nvSpPr>
          <p:spPr bwMode="auto">
            <a:xfrm>
              <a:off x="6916551" y="5237582"/>
              <a:ext cx="1727491" cy="362756"/>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lnSpc>
                  <a:spcPct val="120000"/>
                </a:lnSpc>
                <a:defRPr/>
              </a:pPr>
              <a:r>
                <a:rPr lang="zh-CN" altLang="en-US" sz="1600" b="1" kern="0" dirty="0">
                  <a:solidFill>
                    <a:srgbClr val="C30E23"/>
                  </a:solidFill>
                  <a:latin typeface="微软雅黑" pitchFamily="34" charset="-122"/>
                  <a:ea typeface="微软雅黑" pitchFamily="34" charset="-122"/>
                </a:rPr>
                <a:t>人生态度</a:t>
              </a:r>
            </a:p>
          </p:txBody>
        </p:sp>
        <p:cxnSp>
          <p:nvCxnSpPr>
            <p:cNvPr id="24" name="直接连接符 40"/>
            <p:cNvCxnSpPr/>
            <p:nvPr/>
          </p:nvCxnSpPr>
          <p:spPr>
            <a:xfrm>
              <a:off x="8667858" y="3480392"/>
              <a:ext cx="0" cy="210958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25" name="Rectangle 17"/>
            <p:cNvSpPr>
              <a:spLocks noChangeArrowheads="1"/>
            </p:cNvSpPr>
            <p:nvPr/>
          </p:nvSpPr>
          <p:spPr bwMode="auto">
            <a:xfrm>
              <a:off x="8686911" y="5229645"/>
              <a:ext cx="1802116" cy="362756"/>
            </a:xfrm>
            <a:prstGeom prst="rect">
              <a:avLst/>
            </a:prstGeom>
            <a:noFill/>
            <a:ln w="9525">
              <a:noFill/>
              <a:miter lim="800000"/>
              <a:headEnd/>
              <a:tailEnd/>
            </a:ln>
            <a:effectLst/>
          </p:spPr>
          <p:txBody>
            <a:bodyPr>
              <a:spAutoFit/>
            </a:bodyPr>
            <a:lstStyle/>
            <a:p>
              <a:pPr>
                <a:lnSpc>
                  <a:spcPct val="120000"/>
                </a:lnSpc>
                <a:defRPr/>
              </a:pPr>
              <a:r>
                <a:rPr lang="zh-CN" altLang="en-US" sz="1600" dirty="0">
                  <a:solidFill>
                    <a:schemeClr val="tx1">
                      <a:lumMod val="65000"/>
                      <a:lumOff val="35000"/>
                    </a:schemeClr>
                  </a:solidFill>
                  <a:latin typeface="微软雅黑" pitchFamily="34" charset="-122"/>
                  <a:ea typeface="微软雅黑" pitchFamily="34" charset="-122"/>
                </a:rPr>
                <a:t>该怎样活着</a:t>
              </a:r>
            </a:p>
          </p:txBody>
        </p:sp>
      </p:grpSp>
      <p:grpSp>
        <p:nvGrpSpPr>
          <p:cNvPr id="26" name="组合 7"/>
          <p:cNvGrpSpPr>
            <a:grpSpLocks/>
          </p:cNvGrpSpPr>
          <p:nvPr/>
        </p:nvGrpSpPr>
        <p:grpSpPr bwMode="auto">
          <a:xfrm>
            <a:off x="5455330" y="2665051"/>
            <a:ext cx="2254250" cy="785067"/>
            <a:chOff x="8523719" y="2647400"/>
            <a:chExt cx="2253294" cy="785194"/>
          </a:xfrm>
        </p:grpSpPr>
        <p:cxnSp>
          <p:nvCxnSpPr>
            <p:cNvPr id="27" name="直接连接符 42"/>
            <p:cNvCxnSpPr/>
            <p:nvPr/>
          </p:nvCxnSpPr>
          <p:spPr>
            <a:xfrm>
              <a:off x="8523719" y="2976066"/>
              <a:ext cx="2180300" cy="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28" name="TextBox 19"/>
            <p:cNvSpPr txBox="1">
              <a:spLocks noChangeArrowheads="1"/>
            </p:cNvSpPr>
            <p:nvPr/>
          </p:nvSpPr>
          <p:spPr bwMode="auto">
            <a:xfrm>
              <a:off x="8975964" y="2647400"/>
              <a:ext cx="1728055" cy="362851"/>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lnSpc>
                  <a:spcPct val="120000"/>
                </a:lnSpc>
                <a:defRPr/>
              </a:pPr>
              <a:r>
                <a:rPr lang="zh-CN" altLang="en-US" sz="1600" b="1" kern="0" dirty="0">
                  <a:solidFill>
                    <a:srgbClr val="C30E23"/>
                  </a:solidFill>
                  <a:latin typeface="微软雅黑" pitchFamily="34" charset="-122"/>
                  <a:ea typeface="微软雅黑" pitchFamily="34" charset="-122"/>
                </a:rPr>
                <a:t>人生价值</a:t>
              </a:r>
            </a:p>
          </p:txBody>
        </p:sp>
        <p:sp>
          <p:nvSpPr>
            <p:cNvPr id="29" name="Rectangle 17"/>
            <p:cNvSpPr>
              <a:spLocks noChangeArrowheads="1"/>
            </p:cNvSpPr>
            <p:nvPr/>
          </p:nvSpPr>
          <p:spPr bwMode="auto">
            <a:xfrm>
              <a:off x="8975964" y="3069743"/>
              <a:ext cx="1801049" cy="362851"/>
            </a:xfrm>
            <a:prstGeom prst="rect">
              <a:avLst/>
            </a:prstGeom>
            <a:noFill/>
            <a:ln w="9525">
              <a:noFill/>
              <a:miter lim="800000"/>
              <a:headEnd/>
              <a:tailEnd/>
            </a:ln>
            <a:effectLst/>
          </p:spPr>
          <p:txBody>
            <a:bodyPr>
              <a:spAutoFit/>
            </a:bodyPr>
            <a:lstStyle/>
            <a:p>
              <a:pPr algn="r">
                <a:lnSpc>
                  <a:spcPct val="120000"/>
                </a:lnSpc>
                <a:defRPr/>
              </a:pPr>
              <a:r>
                <a:rPr lang="zh-CN" altLang="en-US" sz="1600" dirty="0">
                  <a:solidFill>
                    <a:schemeClr val="tx1">
                      <a:lumMod val="65000"/>
                      <a:lumOff val="35000"/>
                    </a:schemeClr>
                  </a:solidFill>
                  <a:latin typeface="微软雅黑" pitchFamily="34" charset="-122"/>
                  <a:ea typeface="微软雅黑" pitchFamily="34" charset="-122"/>
                </a:rPr>
                <a:t>人生有什么意义</a:t>
              </a:r>
            </a:p>
          </p:txBody>
        </p:sp>
      </p:grpSp>
      <p:grpSp>
        <p:nvGrpSpPr>
          <p:cNvPr id="30" name="组合 6"/>
          <p:cNvGrpSpPr>
            <a:grpSpLocks/>
          </p:cNvGrpSpPr>
          <p:nvPr/>
        </p:nvGrpSpPr>
        <p:grpSpPr bwMode="auto">
          <a:xfrm>
            <a:off x="1026205" y="2941277"/>
            <a:ext cx="2089150" cy="758080"/>
            <a:chOff x="4093683" y="2924543"/>
            <a:chExt cx="2089566" cy="757338"/>
          </a:xfrm>
        </p:grpSpPr>
        <p:grpSp>
          <p:nvGrpSpPr>
            <p:cNvPr id="31" name="组合 35"/>
            <p:cNvGrpSpPr>
              <a:grpSpLocks/>
            </p:cNvGrpSpPr>
            <p:nvPr/>
          </p:nvGrpSpPr>
          <p:grpSpPr bwMode="auto">
            <a:xfrm>
              <a:off x="4093683" y="2924543"/>
              <a:ext cx="2089566" cy="362437"/>
              <a:chOff x="1213067" y="2924543"/>
              <a:chExt cx="2089566" cy="362437"/>
            </a:xfrm>
          </p:grpSpPr>
          <p:sp>
            <p:nvSpPr>
              <p:cNvPr id="33" name="TextBox 19"/>
              <p:cNvSpPr txBox="1">
                <a:spLocks noChangeArrowheads="1"/>
              </p:cNvSpPr>
              <p:nvPr/>
            </p:nvSpPr>
            <p:spPr bwMode="auto">
              <a:xfrm>
                <a:off x="1213067" y="2924543"/>
                <a:ext cx="1727544" cy="362437"/>
              </a:xfrm>
              <a:prstGeom prst="rect">
                <a:avLst/>
              </a:prstGeom>
              <a:noFill/>
              <a:ln>
                <a:noFill/>
              </a:ln>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lnSpc>
                    <a:spcPct val="120000"/>
                  </a:lnSpc>
                  <a:defRPr/>
                </a:pPr>
                <a:r>
                  <a:rPr lang="zh-CN" altLang="en-US" sz="1600" b="1" kern="0" dirty="0">
                    <a:solidFill>
                      <a:srgbClr val="C30E23"/>
                    </a:solidFill>
                    <a:latin typeface="微软雅黑" pitchFamily="34" charset="-122"/>
                    <a:ea typeface="微软雅黑" pitchFamily="34" charset="-122"/>
                  </a:rPr>
                  <a:t>人生目的</a:t>
                </a:r>
              </a:p>
            </p:txBody>
          </p:sp>
          <p:cxnSp>
            <p:nvCxnSpPr>
              <p:cNvPr id="34" name="直接连接符 37"/>
              <p:cNvCxnSpPr/>
              <p:nvPr/>
            </p:nvCxnSpPr>
            <p:spPr>
              <a:xfrm flipH="1">
                <a:off x="1213067" y="3254420"/>
                <a:ext cx="2089566" cy="0"/>
              </a:xfrm>
              <a:prstGeom prst="line">
                <a:avLst/>
              </a:prstGeom>
              <a:ln>
                <a:headEnd type="oval"/>
                <a:tailEnd type="oval"/>
              </a:ln>
              <a:effectLst>
                <a:outerShdw blurRad="50800" dist="38100" dir="5400000" algn="t"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grpSp>
        <p:sp>
          <p:nvSpPr>
            <p:cNvPr id="32" name="Rectangle 17"/>
            <p:cNvSpPr>
              <a:spLocks noChangeArrowheads="1"/>
            </p:cNvSpPr>
            <p:nvPr/>
          </p:nvSpPr>
          <p:spPr bwMode="auto">
            <a:xfrm>
              <a:off x="4093683" y="3319444"/>
              <a:ext cx="1802171" cy="362437"/>
            </a:xfrm>
            <a:prstGeom prst="rect">
              <a:avLst/>
            </a:prstGeom>
            <a:noFill/>
            <a:ln w="9525">
              <a:noFill/>
              <a:miter lim="800000"/>
              <a:headEnd/>
              <a:tailEnd/>
            </a:ln>
            <a:effectLst/>
          </p:spPr>
          <p:txBody>
            <a:bodyPr>
              <a:spAutoFit/>
            </a:bodyPr>
            <a:lstStyle/>
            <a:p>
              <a:pPr>
                <a:lnSpc>
                  <a:spcPct val="120000"/>
                </a:lnSpc>
                <a:defRPr/>
              </a:pPr>
              <a:r>
                <a:rPr lang="zh-CN" altLang="en-US" sz="1600" dirty="0">
                  <a:solidFill>
                    <a:schemeClr val="tx1">
                      <a:lumMod val="65000"/>
                      <a:lumOff val="35000"/>
                    </a:schemeClr>
                  </a:solidFill>
                  <a:latin typeface="微软雅黑" pitchFamily="34" charset="-122"/>
                  <a:ea typeface="微软雅黑" pitchFamily="34" charset="-122"/>
                </a:rPr>
                <a:t>人为什么而活着</a:t>
              </a:r>
            </a:p>
          </p:txBody>
        </p:sp>
      </p:grpSp>
      <p:sp>
        <p:nvSpPr>
          <p:cNvPr id="35" name="TextBox 73"/>
          <p:cNvSpPr txBox="1"/>
          <p:nvPr/>
        </p:nvSpPr>
        <p:spPr>
          <a:xfrm>
            <a:off x="8479519" y="3074023"/>
            <a:ext cx="3055595" cy="1200329"/>
          </a:xfrm>
          <a:prstGeom prst="rect">
            <a:avLst/>
          </a:prstGeom>
          <a:noFill/>
        </p:spPr>
        <p:txBody>
          <a:bodyPr wrap="square">
            <a:spAutoFit/>
          </a:bodyPr>
          <a:lstStyle/>
          <a:p>
            <a:pPr>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人生观即是人们对人生的看法和态度。包含</a:t>
            </a:r>
            <a:r>
              <a:rPr lang="zh-CN" altLang="en-US" sz="1600" b="1" dirty="0">
                <a:solidFill>
                  <a:srgbClr val="C30E23"/>
                </a:solidFill>
                <a:latin typeface="微软雅黑" pitchFamily="34" charset="-122"/>
                <a:ea typeface="微软雅黑" pitchFamily="34" charset="-122"/>
              </a:rPr>
              <a:t>人生目的、人生价值、人生态度</a:t>
            </a:r>
            <a:r>
              <a:rPr lang="zh-CN" altLang="en-US" sz="1600" dirty="0">
                <a:solidFill>
                  <a:schemeClr val="tx1">
                    <a:lumMod val="65000"/>
                    <a:lumOff val="35000"/>
                  </a:schemeClr>
                </a:solidFill>
                <a:latin typeface="微软雅黑" pitchFamily="34" charset="-122"/>
                <a:ea typeface="微软雅黑" pitchFamily="34" charset="-122"/>
              </a:rPr>
              <a:t>三个方面。</a:t>
            </a:r>
          </a:p>
        </p:txBody>
      </p:sp>
    </p:spTree>
    <p:extLst>
      <p:ext uri="{BB962C8B-B14F-4D97-AF65-F5344CB8AC3E}">
        <p14:creationId xmlns:p14="http://schemas.microsoft.com/office/powerpoint/2010/main" val="1747042093"/>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150"/>
                            </p:stCondLst>
                            <p:childTnLst>
                              <p:par>
                                <p:cTn id="19" presetID="42"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1000"/>
                                        <p:tgtEl>
                                          <p:spTgt spid="35"/>
                                        </p:tgtEl>
                                      </p:cBhvr>
                                    </p:animEffect>
                                    <p:anim calcmode="lin" valueType="num">
                                      <p:cBhvr>
                                        <p:cTn id="22" dur="1000" fill="hold"/>
                                        <p:tgtEl>
                                          <p:spTgt spid="35"/>
                                        </p:tgtEl>
                                        <p:attrNameLst>
                                          <p:attrName>ppt_x</p:attrName>
                                        </p:attrNameLst>
                                      </p:cBhvr>
                                      <p:tavLst>
                                        <p:tav tm="0">
                                          <p:val>
                                            <p:strVal val="#ppt_x"/>
                                          </p:val>
                                        </p:tav>
                                        <p:tav tm="100000">
                                          <p:val>
                                            <p:strVal val="#ppt_x"/>
                                          </p:val>
                                        </p:tav>
                                      </p:tavLst>
                                    </p:anim>
                                    <p:anim calcmode="lin" valueType="num">
                                      <p:cBhvr>
                                        <p:cTn id="23" dur="1000" fill="hold"/>
                                        <p:tgtEl>
                                          <p:spTgt spid="35"/>
                                        </p:tgtEl>
                                        <p:attrNameLst>
                                          <p:attrName>ppt_y</p:attrName>
                                        </p:attrNameLst>
                                      </p:cBhvr>
                                      <p:tavLst>
                                        <p:tav tm="0">
                                          <p:val>
                                            <p:strVal val="#ppt_y+.1"/>
                                          </p:val>
                                        </p:tav>
                                        <p:tav tm="100000">
                                          <p:val>
                                            <p:strVal val="#ppt_y"/>
                                          </p:val>
                                        </p:tav>
                                      </p:tavLst>
                                    </p:anim>
                                  </p:childTnLst>
                                </p:cTn>
                              </p:par>
                            </p:childTnLst>
                          </p:cTn>
                        </p:par>
                        <p:par>
                          <p:cTn id="24" fill="hold">
                            <p:stCondLst>
                              <p:cond delay="2150"/>
                            </p:stCondLst>
                            <p:childTnLst>
                              <p:par>
                                <p:cTn id="25" presetID="2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2650"/>
                            </p:stCondLst>
                            <p:childTnLst>
                              <p:par>
                                <p:cTn id="29" presetID="10"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xit" presetSubtype="0" fill="hold" grpId="1" nodeType="withEffect">
                                  <p:stCondLst>
                                    <p:cond delay="0"/>
                                  </p:stCondLst>
                                  <p:childTnLst>
                                    <p:animEffect transition="out" filter="fade">
                                      <p:cBhvr>
                                        <p:cTn id="33" dur="500"/>
                                        <p:tgtEl>
                                          <p:spTgt spid="18"/>
                                        </p:tgtEl>
                                      </p:cBhvr>
                                    </p:animEffect>
                                    <p:set>
                                      <p:cBhvr>
                                        <p:cTn id="34" dur="1" fill="hold">
                                          <p:stCondLst>
                                            <p:cond delay="499"/>
                                          </p:stCondLst>
                                        </p:cTn>
                                        <p:tgtEl>
                                          <p:spTgt spid="18"/>
                                        </p:tgtEl>
                                        <p:attrNameLst>
                                          <p:attrName>style.visibility</p:attrName>
                                        </p:attrNameLst>
                                      </p:cBhvr>
                                      <p:to>
                                        <p:strVal val="hidden"/>
                                      </p:to>
                                    </p:set>
                                  </p:childTnLst>
                                </p:cTn>
                              </p:par>
                            </p:childTnLst>
                          </p:cTn>
                        </p:par>
                        <p:par>
                          <p:cTn id="35" fill="hold">
                            <p:stCondLst>
                              <p:cond delay="3150"/>
                            </p:stCondLst>
                            <p:childTnLst>
                              <p:par>
                                <p:cTn id="36" presetID="2" presetClass="entr" presetSubtype="2" fill="hold"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100" fill="hold"/>
                                        <p:tgtEl>
                                          <p:spTgt spid="30"/>
                                        </p:tgtEl>
                                        <p:attrNameLst>
                                          <p:attrName>ppt_x</p:attrName>
                                        </p:attrNameLst>
                                      </p:cBhvr>
                                      <p:tavLst>
                                        <p:tav tm="0">
                                          <p:val>
                                            <p:strVal val="1+#ppt_w/2"/>
                                          </p:val>
                                        </p:tav>
                                        <p:tav tm="100000">
                                          <p:val>
                                            <p:strVal val="#ppt_x"/>
                                          </p:val>
                                        </p:tav>
                                      </p:tavLst>
                                    </p:anim>
                                    <p:anim calcmode="lin" valueType="num">
                                      <p:cBhvr additive="base">
                                        <p:cTn id="39" dur="100" fill="hold"/>
                                        <p:tgtEl>
                                          <p:spTgt spid="30"/>
                                        </p:tgtEl>
                                        <p:attrNameLst>
                                          <p:attrName>ppt_y</p:attrName>
                                        </p:attrNameLst>
                                      </p:cBhvr>
                                      <p:tavLst>
                                        <p:tav tm="0">
                                          <p:val>
                                            <p:strVal val="#ppt_y"/>
                                          </p:val>
                                        </p:tav>
                                        <p:tav tm="100000">
                                          <p:val>
                                            <p:strVal val="#ppt_y"/>
                                          </p:val>
                                        </p:tav>
                                      </p:tavLst>
                                    </p:anim>
                                  </p:childTnLst>
                                </p:cTn>
                              </p:par>
                              <p:par>
                                <p:cTn id="40" presetID="10" presetClass="entr" presetSubtype="0" fill="hold" grpId="2"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3650"/>
                            </p:stCondLst>
                            <p:childTnLst>
                              <p:par>
                                <p:cTn id="44" presetID="22" presetClass="entr" presetSubtype="4" fill="hold" grpId="0"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500"/>
                                        <p:tgtEl>
                                          <p:spTgt spid="14"/>
                                        </p:tgtEl>
                                      </p:cBhvr>
                                    </p:animEffect>
                                  </p:childTnLst>
                                </p:cTn>
                              </p:par>
                            </p:childTnLst>
                          </p:cTn>
                        </p:par>
                        <p:par>
                          <p:cTn id="47" fill="hold">
                            <p:stCondLst>
                              <p:cond delay="4150"/>
                            </p:stCondLst>
                            <p:childTnLst>
                              <p:par>
                                <p:cTn id="48" presetID="10" presetClass="entr" presetSubtype="0"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500"/>
                                        <p:tgtEl>
                                          <p:spTgt spid="19"/>
                                        </p:tgtEl>
                                      </p:cBhvr>
                                    </p:animEffect>
                                  </p:childTnLst>
                                </p:cTn>
                              </p:par>
                              <p:par>
                                <p:cTn id="51" presetID="10" presetClass="exit" presetSubtype="0" fill="hold" grpId="1" nodeType="withEffect">
                                  <p:stCondLst>
                                    <p:cond delay="0"/>
                                  </p:stCondLst>
                                  <p:childTnLst>
                                    <p:animEffect transition="out" filter="fade">
                                      <p:cBhvr>
                                        <p:cTn id="52" dur="500"/>
                                        <p:tgtEl>
                                          <p:spTgt spid="14"/>
                                        </p:tgtEl>
                                      </p:cBhvr>
                                    </p:animEffect>
                                    <p:set>
                                      <p:cBhvr>
                                        <p:cTn id="53" dur="1" fill="hold">
                                          <p:stCondLst>
                                            <p:cond delay="499"/>
                                          </p:stCondLst>
                                        </p:cTn>
                                        <p:tgtEl>
                                          <p:spTgt spid="14"/>
                                        </p:tgtEl>
                                        <p:attrNameLst>
                                          <p:attrName>style.visibility</p:attrName>
                                        </p:attrNameLst>
                                      </p:cBhvr>
                                      <p:to>
                                        <p:strVal val="hidden"/>
                                      </p:to>
                                    </p:set>
                                  </p:childTnLst>
                                </p:cTn>
                              </p:par>
                            </p:childTnLst>
                          </p:cTn>
                        </p:par>
                        <p:par>
                          <p:cTn id="54" fill="hold">
                            <p:stCondLst>
                              <p:cond delay="4650"/>
                            </p:stCondLst>
                            <p:childTnLst>
                              <p:par>
                                <p:cTn id="55" presetID="2" presetClass="entr" presetSubtype="8" fill="hold"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100" fill="hold"/>
                                        <p:tgtEl>
                                          <p:spTgt spid="26"/>
                                        </p:tgtEl>
                                        <p:attrNameLst>
                                          <p:attrName>ppt_x</p:attrName>
                                        </p:attrNameLst>
                                      </p:cBhvr>
                                      <p:tavLst>
                                        <p:tav tm="0">
                                          <p:val>
                                            <p:strVal val="0-#ppt_w/2"/>
                                          </p:val>
                                        </p:tav>
                                        <p:tav tm="100000">
                                          <p:val>
                                            <p:strVal val="#ppt_x"/>
                                          </p:val>
                                        </p:tav>
                                      </p:tavLst>
                                    </p:anim>
                                    <p:anim calcmode="lin" valueType="num">
                                      <p:cBhvr additive="base">
                                        <p:cTn id="58" dur="100" fill="hold"/>
                                        <p:tgtEl>
                                          <p:spTgt spid="26"/>
                                        </p:tgtEl>
                                        <p:attrNameLst>
                                          <p:attrName>ppt_y</p:attrName>
                                        </p:attrNameLst>
                                      </p:cBhvr>
                                      <p:tavLst>
                                        <p:tav tm="0">
                                          <p:val>
                                            <p:strVal val="#ppt_y"/>
                                          </p:val>
                                        </p:tav>
                                        <p:tav tm="100000">
                                          <p:val>
                                            <p:strVal val="#ppt_y"/>
                                          </p:val>
                                        </p:tav>
                                      </p:tavLst>
                                    </p:anim>
                                  </p:childTnLst>
                                </p:cTn>
                              </p:par>
                              <p:par>
                                <p:cTn id="59" presetID="10" presetClass="entr" presetSubtype="0" fill="hold" grpId="2" nodeType="with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childTnLst>
                          </p:cTn>
                        </p:par>
                        <p:par>
                          <p:cTn id="62" fill="hold">
                            <p:stCondLst>
                              <p:cond delay="5150"/>
                            </p:stCondLst>
                            <p:childTnLst>
                              <p:par>
                                <p:cTn id="63" presetID="22" presetClass="entr" presetSubtype="4"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wipe(down)">
                                      <p:cBhvr>
                                        <p:cTn id="65" dur="500"/>
                                        <p:tgtEl>
                                          <p:spTgt spid="15"/>
                                        </p:tgtEl>
                                      </p:cBhvr>
                                    </p:animEffect>
                                  </p:childTnLst>
                                </p:cTn>
                              </p:par>
                            </p:childTnLst>
                          </p:cTn>
                        </p:par>
                        <p:par>
                          <p:cTn id="66" fill="hold">
                            <p:stCondLst>
                              <p:cond delay="5650"/>
                            </p:stCondLst>
                            <p:childTnLst>
                              <p:par>
                                <p:cTn id="67" presetID="10" presetClass="entr" presetSubtype="0"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fade">
                                      <p:cBhvr>
                                        <p:cTn id="69" dur="500"/>
                                        <p:tgtEl>
                                          <p:spTgt spid="20"/>
                                        </p:tgtEl>
                                      </p:cBhvr>
                                    </p:animEffect>
                                  </p:childTnLst>
                                </p:cTn>
                              </p:par>
                              <p:par>
                                <p:cTn id="70" presetID="10" presetClass="exit" presetSubtype="0" fill="hold" grpId="1" nodeType="withEffect">
                                  <p:stCondLst>
                                    <p:cond delay="0"/>
                                  </p:stCondLst>
                                  <p:childTnLst>
                                    <p:animEffect transition="out" filter="fade">
                                      <p:cBhvr>
                                        <p:cTn id="71" dur="500"/>
                                        <p:tgtEl>
                                          <p:spTgt spid="15"/>
                                        </p:tgtEl>
                                      </p:cBhvr>
                                    </p:animEffect>
                                    <p:set>
                                      <p:cBhvr>
                                        <p:cTn id="72" dur="1" fill="hold">
                                          <p:stCondLst>
                                            <p:cond delay="499"/>
                                          </p:stCondLst>
                                        </p:cTn>
                                        <p:tgtEl>
                                          <p:spTgt spid="15"/>
                                        </p:tgtEl>
                                        <p:attrNameLst>
                                          <p:attrName>style.visibility</p:attrName>
                                        </p:attrNameLst>
                                      </p:cBhvr>
                                      <p:to>
                                        <p:strVal val="hidden"/>
                                      </p:to>
                                    </p:set>
                                  </p:childTnLst>
                                </p:cTn>
                              </p:par>
                            </p:childTnLst>
                          </p:cTn>
                        </p:par>
                        <p:par>
                          <p:cTn id="73" fill="hold">
                            <p:stCondLst>
                              <p:cond delay="6150"/>
                            </p:stCondLst>
                            <p:childTnLst>
                              <p:par>
                                <p:cTn id="74" presetID="2" presetClass="entr" presetSubtype="1" fill="hold" nodeType="afterEffect">
                                  <p:stCondLst>
                                    <p:cond delay="0"/>
                                  </p:stCondLst>
                                  <p:childTnLst>
                                    <p:set>
                                      <p:cBhvr>
                                        <p:cTn id="75" dur="1" fill="hold">
                                          <p:stCondLst>
                                            <p:cond delay="0"/>
                                          </p:stCondLst>
                                        </p:cTn>
                                        <p:tgtEl>
                                          <p:spTgt spid="22"/>
                                        </p:tgtEl>
                                        <p:attrNameLst>
                                          <p:attrName>style.visibility</p:attrName>
                                        </p:attrNameLst>
                                      </p:cBhvr>
                                      <p:to>
                                        <p:strVal val="visible"/>
                                      </p:to>
                                    </p:set>
                                    <p:anim calcmode="lin" valueType="num">
                                      <p:cBhvr additive="base">
                                        <p:cTn id="76" dur="100" fill="hold"/>
                                        <p:tgtEl>
                                          <p:spTgt spid="22"/>
                                        </p:tgtEl>
                                        <p:attrNameLst>
                                          <p:attrName>ppt_x</p:attrName>
                                        </p:attrNameLst>
                                      </p:cBhvr>
                                      <p:tavLst>
                                        <p:tav tm="0">
                                          <p:val>
                                            <p:strVal val="#ppt_x"/>
                                          </p:val>
                                        </p:tav>
                                        <p:tav tm="100000">
                                          <p:val>
                                            <p:strVal val="#ppt_x"/>
                                          </p:val>
                                        </p:tav>
                                      </p:tavLst>
                                    </p:anim>
                                    <p:anim calcmode="lin" valueType="num">
                                      <p:cBhvr additive="base">
                                        <p:cTn id="77" dur="100" fill="hold"/>
                                        <p:tgtEl>
                                          <p:spTgt spid="22"/>
                                        </p:tgtEl>
                                        <p:attrNameLst>
                                          <p:attrName>ppt_y</p:attrName>
                                        </p:attrNameLst>
                                      </p:cBhvr>
                                      <p:tavLst>
                                        <p:tav tm="0">
                                          <p:val>
                                            <p:strVal val="0-#ppt_h/2"/>
                                          </p:val>
                                        </p:tav>
                                        <p:tav tm="100000">
                                          <p:val>
                                            <p:strVal val="#ppt_y"/>
                                          </p:val>
                                        </p:tav>
                                      </p:tavLst>
                                    </p:anim>
                                  </p:childTnLst>
                                </p:cTn>
                              </p:par>
                              <p:par>
                                <p:cTn id="78" presetID="10" presetClass="entr" presetSubtype="0" fill="hold" grpId="2"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fade">
                                      <p:cBhvr>
                                        <p:cTn id="8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14" grpId="0" animBg="1"/>
      <p:bldP spid="14" grpId="1" animBg="1"/>
      <p:bldP spid="14" grpId="2" animBg="1"/>
      <p:bldP spid="15" grpId="0" animBg="1"/>
      <p:bldP spid="15" grpId="1" animBg="1"/>
      <p:bldP spid="15" grpId="2" animBg="1"/>
      <p:bldP spid="18" grpId="0" animBg="1"/>
      <p:bldP spid="18" grpId="1" animBg="1"/>
      <p:bldP spid="18" grpId="2" animBg="1"/>
      <p:bldP spid="19" grpId="0" animBg="1"/>
      <p:bldP spid="20" grpId="0" animBg="1"/>
      <p:bldP spid="21" grpId="0" animBg="1"/>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4975025" y="844375"/>
            <a:ext cx="2445631" cy="400110"/>
          </a:xfrm>
          <a:prstGeom prst="rect">
            <a:avLst/>
          </a:prstGeom>
          <a:noFill/>
        </p:spPr>
        <p:txBody>
          <a:bodyPr vert="horz" wrap="square">
            <a:spAutoFit/>
          </a:bodyPr>
          <a:lstStyle/>
          <a:p>
            <a:pPr algn="ctr">
              <a:defRPr/>
            </a:pPr>
            <a:r>
              <a:rPr lang="zh-CN" altLang="en-US" sz="2000" kern="0" spc="200" dirty="0">
                <a:solidFill>
                  <a:srgbClr val="C30E23"/>
                </a:solidFill>
                <a:latin typeface="微软雅黑" pitchFamily="34" charset="-122"/>
                <a:ea typeface="微软雅黑" pitchFamily="34" charset="-122"/>
              </a:rPr>
              <a:t>「 何谓人生目的 」</a:t>
            </a:r>
            <a:endParaRPr lang="en-US" altLang="zh-CN" sz="2000" kern="0" spc="200" dirty="0">
              <a:solidFill>
                <a:srgbClr val="C30E23"/>
              </a:solidFill>
              <a:latin typeface="微软雅黑" pitchFamily="34" charset="-122"/>
              <a:ea typeface="微软雅黑" pitchFamily="34" charset="-122"/>
            </a:endParaRPr>
          </a:p>
        </p:txBody>
      </p:sp>
      <p:sp>
        <p:nvSpPr>
          <p:cNvPr id="36" name="TextBox 42"/>
          <p:cNvSpPr txBox="1"/>
          <p:nvPr/>
        </p:nvSpPr>
        <p:spPr>
          <a:xfrm>
            <a:off x="1185523" y="2480416"/>
            <a:ext cx="5443877" cy="2308324"/>
          </a:xfrm>
          <a:prstGeom prst="rect">
            <a:avLst/>
          </a:prstGeom>
          <a:noFill/>
        </p:spPr>
        <p:txBody>
          <a:bodyPr wrap="square">
            <a:spAutoFit/>
          </a:bodyPr>
          <a:lstStyle/>
          <a:p>
            <a:pPr indent="457200">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比较正规的定义就是：人生目的是指生活在一定历史条件下的人</a:t>
            </a:r>
            <a:r>
              <a:rPr lang="zh-CN" altLang="en-US" sz="1600" dirty="0">
                <a:solidFill>
                  <a:prstClr val="white">
                    <a:lumMod val="50000"/>
                  </a:prstClr>
                </a:solidFill>
                <a:latin typeface="微软雅黑" pitchFamily="34" charset="-122"/>
                <a:ea typeface="微软雅黑" pitchFamily="34" charset="-122"/>
              </a:rPr>
              <a:t>，</a:t>
            </a:r>
            <a:r>
              <a:rPr lang="zh-CN" altLang="en-US" sz="1600" b="1" dirty="0">
                <a:solidFill>
                  <a:srgbClr val="C30E23"/>
                </a:solidFill>
                <a:latin typeface="微软雅黑" pitchFamily="34" charset="-122"/>
                <a:ea typeface="微软雅黑" pitchFamily="34" charset="-122"/>
              </a:rPr>
              <a:t>对“人为什么活着”这一人生根本问题的认识和回答，是人在人生实践中关于自身行为的根本指向和人生追求</a:t>
            </a:r>
            <a:r>
              <a:rPr lang="zh-CN" altLang="en-US" sz="1600" b="1" dirty="0">
                <a:solidFill>
                  <a:schemeClr val="tx1">
                    <a:lumMod val="65000"/>
                    <a:lumOff val="35000"/>
                  </a:schemeClr>
                </a:solidFill>
                <a:latin typeface="微软雅黑" pitchFamily="34" charset="-122"/>
                <a:ea typeface="微软雅黑" pitchFamily="34" charset="-122"/>
              </a:rPr>
              <a:t>。</a:t>
            </a:r>
            <a:r>
              <a:rPr lang="zh-CN" altLang="en-US" sz="1600" dirty="0">
                <a:solidFill>
                  <a:schemeClr val="tx1">
                    <a:lumMod val="65000"/>
                    <a:lumOff val="35000"/>
                  </a:schemeClr>
                </a:solidFill>
                <a:latin typeface="微软雅黑" pitchFamily="34" charset="-122"/>
                <a:ea typeface="微软雅黑" pitchFamily="34" charset="-122"/>
              </a:rPr>
              <a:t>它是人生观的核心，它决定和影响着人们走什么样的人生道路（人生规划）、持什么样的人生态度和选择什么样的人生价值标准（人生意义）。</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593466" y="1306701"/>
            <a:ext cx="3101748" cy="4511632"/>
          </a:xfrm>
          <a:prstGeom prst="rect">
            <a:avLst/>
          </a:prstGeom>
        </p:spPr>
      </p:pic>
      <p:cxnSp>
        <p:nvCxnSpPr>
          <p:cNvPr id="7" name="直线连接符 6"/>
          <p:cNvCxnSpPr/>
          <p:nvPr/>
        </p:nvCxnSpPr>
        <p:spPr>
          <a:xfrm>
            <a:off x="1185523" y="2269671"/>
            <a:ext cx="528059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线连接符 36"/>
          <p:cNvCxnSpPr/>
          <p:nvPr/>
        </p:nvCxnSpPr>
        <p:spPr>
          <a:xfrm>
            <a:off x="1185523" y="5050971"/>
            <a:ext cx="5280591"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923499"/>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par>
                                <p:cTn id="18" presetID="16" presetClass="entr" presetSubtype="21" fill="hold" nodeType="with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barn(inVertical)">
                                      <p:cBhvr>
                                        <p:cTn id="20" dur="500"/>
                                        <p:tgtEl>
                                          <p:spTgt spid="37"/>
                                        </p:tgtEl>
                                      </p:cBhvr>
                                    </p:animEffect>
                                  </p:childTnLst>
                                </p:cTn>
                              </p:par>
                              <p:par>
                                <p:cTn id="21" presetID="16" presetClass="entr" presetSubtype="21"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arn(inVertical)">
                                      <p:cBhvr>
                                        <p:cTn id="23" dur="500"/>
                                        <p:tgtEl>
                                          <p:spTgt spid="7"/>
                                        </p:tgtEl>
                                      </p:cBhvr>
                                    </p:animEffect>
                                  </p:childTnLst>
                                </p:cTn>
                              </p:par>
                            </p:childTnLst>
                          </p:cTn>
                        </p:par>
                        <p:par>
                          <p:cTn id="24" fill="hold">
                            <p:stCondLst>
                              <p:cond delay="1150"/>
                            </p:stCondLst>
                            <p:childTnLst>
                              <p:par>
                                <p:cTn id="25" presetID="42"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1000"/>
                                        <p:tgtEl>
                                          <p:spTgt spid="36"/>
                                        </p:tgtEl>
                                      </p:cBhvr>
                                    </p:animEffect>
                                    <p:anim calcmode="lin" valueType="num">
                                      <p:cBhvr>
                                        <p:cTn id="28" dur="1000" fill="hold"/>
                                        <p:tgtEl>
                                          <p:spTgt spid="36"/>
                                        </p:tgtEl>
                                        <p:attrNameLst>
                                          <p:attrName>ppt_x</p:attrName>
                                        </p:attrNameLst>
                                      </p:cBhvr>
                                      <p:tavLst>
                                        <p:tav tm="0">
                                          <p:val>
                                            <p:strVal val="#ppt_x"/>
                                          </p:val>
                                        </p:tav>
                                        <p:tav tm="100000">
                                          <p:val>
                                            <p:strVal val="#ppt_x"/>
                                          </p:val>
                                        </p:tav>
                                      </p:tavLst>
                                    </p:anim>
                                    <p:anim calcmode="lin" valueType="num">
                                      <p:cBhvr>
                                        <p:cTn id="29" dur="1000" fill="hold"/>
                                        <p:tgtEl>
                                          <p:spTgt spid="36"/>
                                        </p:tgtEl>
                                        <p:attrNameLst>
                                          <p:attrName>ppt_y</p:attrName>
                                        </p:attrNameLst>
                                      </p:cBhvr>
                                      <p:tavLst>
                                        <p:tav tm="0">
                                          <p:val>
                                            <p:strVal val="#ppt_y+.1"/>
                                          </p:val>
                                        </p:tav>
                                        <p:tav tm="100000">
                                          <p:val>
                                            <p:strVal val="#ppt_y"/>
                                          </p:val>
                                        </p:tav>
                                      </p:tavLst>
                                    </p:anim>
                                  </p:childTnLst>
                                </p:cTn>
                              </p:par>
                            </p:childTnLst>
                          </p:cTn>
                        </p:par>
                        <p:par>
                          <p:cTn id="30" fill="hold">
                            <p:stCondLst>
                              <p:cond delay="2150"/>
                            </p:stCondLst>
                            <p:childTnLst>
                              <p:par>
                                <p:cTn id="31" presetID="18" presetClass="entr" presetSubtype="12"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strips(downLeft)">
                                      <p:cBhvr>
                                        <p:cTn id="3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844545" y="2735326"/>
            <a:ext cx="1209523" cy="1209523"/>
          </a:xfrm>
          <a:prstGeom prst="ellipse">
            <a:avLst/>
          </a:prstGeom>
          <a:solidFill>
            <a:srgbClr val="C30E23">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4068662" y="928098"/>
            <a:ext cx="4054675" cy="400110"/>
          </a:xfrm>
          <a:prstGeom prst="rect">
            <a:avLst/>
          </a:prstGeom>
          <a:noFill/>
        </p:spPr>
        <p:txBody>
          <a:bodyPr vert="horz" wrap="square">
            <a:spAutoFit/>
          </a:bodyPr>
          <a:lstStyle/>
          <a:p>
            <a:pPr algn="ctr">
              <a:defRPr/>
            </a:pPr>
            <a:r>
              <a:rPr lang="zh-CN" altLang="en-US" sz="2000" kern="0" spc="200" dirty="0">
                <a:solidFill>
                  <a:srgbClr val="C30E23"/>
                </a:solidFill>
                <a:latin typeface="微软雅黑" pitchFamily="34" charset="-122"/>
                <a:ea typeface="微软雅黑" pitchFamily="34" charset="-122"/>
              </a:rPr>
              <a:t>「 人生目的是在“</a:t>
            </a:r>
            <a:r>
              <a:rPr lang="zh-CN" altLang="en-US" sz="2000" kern="0" spc="200">
                <a:solidFill>
                  <a:srgbClr val="C30E23"/>
                </a:solidFill>
                <a:latin typeface="微软雅黑" pitchFamily="34" charset="-122"/>
                <a:ea typeface="微软雅黑" pitchFamily="34" charset="-122"/>
              </a:rPr>
              <a:t>觉醒”后 </a:t>
            </a:r>
            <a:r>
              <a:rPr lang="zh-CN" altLang="en-US" sz="2000" kern="0" spc="200" dirty="0">
                <a:solidFill>
                  <a:srgbClr val="C30E23"/>
                </a:solidFill>
                <a:latin typeface="微软雅黑" pitchFamily="34" charset="-122"/>
                <a:ea typeface="微软雅黑" pitchFamily="34" charset="-122"/>
              </a:rPr>
              <a:t>」</a:t>
            </a:r>
            <a:endParaRPr lang="en-US" altLang="zh-CN" sz="2000" kern="0" spc="200" dirty="0">
              <a:solidFill>
                <a:srgbClr val="C30E23"/>
              </a:solidFill>
              <a:latin typeface="微软雅黑" pitchFamily="34" charset="-122"/>
              <a:ea typeface="微软雅黑" pitchFamily="34" charset="-122"/>
            </a:endParaRPr>
          </a:p>
        </p:txBody>
      </p:sp>
      <p:sp>
        <p:nvSpPr>
          <p:cNvPr id="12" name="矩形 11"/>
          <p:cNvSpPr/>
          <p:nvPr/>
        </p:nvSpPr>
        <p:spPr>
          <a:xfrm>
            <a:off x="4278081" y="1853398"/>
            <a:ext cx="7151762" cy="1938992"/>
          </a:xfrm>
          <a:prstGeom prst="rect">
            <a:avLst/>
          </a:prstGeom>
          <a:noFill/>
        </p:spPr>
        <p:txBody>
          <a:bodyPr wrap="square">
            <a:spAutoFit/>
          </a:bodyPr>
          <a:lstStyle/>
          <a:p>
            <a:pPr>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有人把人分为三种：先知先觉、后知后觉及不知不觉。又有人分析指出，人中间</a:t>
            </a:r>
            <a:r>
              <a:rPr lang="en-US" altLang="zh-CN" sz="1600" dirty="0">
                <a:solidFill>
                  <a:schemeClr val="tx1">
                    <a:lumMod val="65000"/>
                    <a:lumOff val="35000"/>
                  </a:schemeClr>
                </a:solidFill>
                <a:latin typeface="微软雅黑" pitchFamily="34" charset="-122"/>
                <a:ea typeface="微软雅黑" pitchFamily="34" charset="-122"/>
              </a:rPr>
              <a:t>80%</a:t>
            </a:r>
            <a:r>
              <a:rPr lang="zh-CN" altLang="en-US" sz="1600" dirty="0">
                <a:solidFill>
                  <a:schemeClr val="tx1">
                    <a:lumMod val="65000"/>
                    <a:lumOff val="35000"/>
                  </a:schemeClr>
                </a:solidFill>
                <a:latin typeface="微软雅黑" pitchFamily="34" charset="-122"/>
                <a:ea typeface="微软雅黑" pitchFamily="34" charset="-122"/>
              </a:rPr>
              <a:t>属于不知不觉的沉睡者，觉醒者仅占</a:t>
            </a:r>
            <a:r>
              <a:rPr lang="en-US" altLang="zh-CN" sz="1600" dirty="0">
                <a:solidFill>
                  <a:schemeClr val="tx1">
                    <a:lumMod val="65000"/>
                    <a:lumOff val="35000"/>
                  </a:schemeClr>
                </a:solidFill>
                <a:latin typeface="微软雅黑" pitchFamily="34" charset="-122"/>
                <a:ea typeface="微软雅黑" pitchFamily="34" charset="-122"/>
              </a:rPr>
              <a:t>20%</a:t>
            </a:r>
            <a:r>
              <a:rPr lang="zh-CN" altLang="en-US" sz="1600" dirty="0">
                <a:solidFill>
                  <a:schemeClr val="tx1">
                    <a:lumMod val="65000"/>
                    <a:lumOff val="35000"/>
                  </a:schemeClr>
                </a:solidFill>
                <a:latin typeface="微软雅黑" pitchFamily="34" charset="-122"/>
                <a:ea typeface="微软雅黑" pitchFamily="34" charset="-122"/>
              </a:rPr>
              <a:t>。</a:t>
            </a:r>
            <a:r>
              <a:rPr lang="zh-CN" altLang="en-US" sz="1600" b="1" dirty="0">
                <a:solidFill>
                  <a:srgbClr val="C30E23"/>
                </a:solidFill>
                <a:latin typeface="微软雅黑" pitchFamily="34" charset="-122"/>
                <a:ea typeface="微软雅黑" pitchFamily="34" charset="-122"/>
              </a:rPr>
              <a:t>“觉醒”只是一个阶段性的起点，人可能在任何年龄（青年、中年或老年）才从沉睡中觉醒。</a:t>
            </a:r>
            <a:r>
              <a:rPr lang="zh-CN" altLang="en-US" sz="1600" dirty="0">
                <a:solidFill>
                  <a:schemeClr val="tx1">
                    <a:lumMod val="65000"/>
                    <a:lumOff val="35000"/>
                  </a:schemeClr>
                </a:solidFill>
                <a:latin typeface="微软雅黑" pitchFamily="34" charset="-122"/>
                <a:ea typeface="微软雅黑" pitchFamily="34" charset="-122"/>
              </a:rPr>
              <a:t>觉醒的人会开始思考，首先发现自我之存在，进一步就会认识自我、了解自我，继而寻找人生的意义和目的。</a:t>
            </a:r>
            <a:endParaRPr lang="en-US" sz="1600" dirty="0">
              <a:solidFill>
                <a:schemeClr val="tx1">
                  <a:lumMod val="65000"/>
                  <a:lumOff val="35000"/>
                </a:schemeClr>
              </a:solidFill>
              <a:latin typeface="微软雅黑" pitchFamily="34" charset="-122"/>
              <a:ea typeface="微软雅黑" pitchFamily="34" charset="-122"/>
            </a:endParaRPr>
          </a:p>
        </p:txBody>
      </p:sp>
      <p:sp>
        <p:nvSpPr>
          <p:cNvPr id="14" name="TextBox 41"/>
          <p:cNvSpPr txBox="1"/>
          <p:nvPr/>
        </p:nvSpPr>
        <p:spPr>
          <a:xfrm>
            <a:off x="4278081" y="3792390"/>
            <a:ext cx="7151762" cy="1938992"/>
          </a:xfrm>
          <a:prstGeom prst="rect">
            <a:avLst/>
          </a:prstGeom>
          <a:noFill/>
        </p:spPr>
        <p:txBody>
          <a:bodyPr wrap="square">
            <a:spAutoFit/>
          </a:bodyPr>
          <a:lstStyle/>
          <a:p>
            <a:pPr>
              <a:lnSpc>
                <a:spcPct val="150000"/>
              </a:lnSpc>
              <a:defRPr/>
            </a:pPr>
            <a:r>
              <a:rPr lang="zh-CN" altLang="en-US" sz="1600" b="1" dirty="0">
                <a:solidFill>
                  <a:srgbClr val="C30E23"/>
                </a:solidFill>
                <a:latin typeface="微软雅黑" pitchFamily="34" charset="-122"/>
                <a:ea typeface="微软雅黑" pitchFamily="34" charset="-122"/>
              </a:rPr>
              <a:t>假使人生有目的，那也是在“觉醒”了以后，因为人到这个世界上来，不是自己选择的。</a:t>
            </a:r>
            <a:r>
              <a:rPr lang="zh-CN" altLang="en-US" sz="1600" dirty="0">
                <a:solidFill>
                  <a:schemeClr val="tx1">
                    <a:lumMod val="65000"/>
                    <a:lumOff val="35000"/>
                  </a:schemeClr>
                </a:solidFill>
                <a:latin typeface="微软雅黑" pitchFamily="34" charset="-122"/>
                <a:ea typeface="微软雅黑" pitchFamily="34" charset="-122"/>
              </a:rPr>
              <a:t>对人生目的的讨论虽然残忍，但也非常热门，每隔一阵就会在网络上出现，就会有人加入讨论，而结论却每次都大同小异：不外乎人各有志，人生目的因人而异；而网络上大部分人认为人生的目的是“追求快乐”，小部分人认为人生随遇而安、并无目的。</a:t>
            </a:r>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8493" t="30476" r="8174" b="15160"/>
          <a:stretch/>
        </p:blipFill>
        <p:spPr>
          <a:xfrm>
            <a:off x="550623" y="2586160"/>
            <a:ext cx="3006890" cy="1961595"/>
          </a:xfrm>
          <a:prstGeom prst="rect">
            <a:avLst/>
          </a:prstGeom>
        </p:spPr>
      </p:pic>
    </p:spTree>
    <p:extLst>
      <p:ext uri="{BB962C8B-B14F-4D97-AF65-F5344CB8AC3E}">
        <p14:creationId xmlns:p14="http://schemas.microsoft.com/office/powerpoint/2010/main" val="1285029792"/>
      </p:ext>
    </p:extLst>
  </p:cSld>
  <p:clrMapOvr>
    <a:masterClrMapping/>
  </p:clrMapOvr>
  <mc:AlternateContent xmlns:mc="http://schemas.openxmlformats.org/markup-compatibility/2006" xmlns:p14="http://schemas.microsoft.com/office/powerpoint/2010/main">
    <mc:Choice Requires="p14">
      <p:transition spd="slow" p14:dur="900" advTm="5000">
        <p14:warp dir="in"/>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150"/>
                            </p:stCondLst>
                            <p:childTnLst>
                              <p:par>
                                <p:cTn id="19" presetID="53" presetClass="entr" presetSubtype="16"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Effect transition="in" filter="fade">
                                      <p:cBhvr>
                                        <p:cTn id="23" dur="500"/>
                                        <p:tgtEl>
                                          <p:spTgt spid="15"/>
                                        </p:tgtEl>
                                      </p:cBhvr>
                                    </p:animEffect>
                                  </p:childTnLst>
                                </p:cTn>
                              </p:par>
                              <p:par>
                                <p:cTn id="24" presetID="10"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1" grpId="0"/>
      <p:bldP spid="10" grpId="0"/>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796643" y="3262194"/>
            <a:ext cx="5470071" cy="23083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4068663" y="928098"/>
            <a:ext cx="4054675" cy="400110"/>
          </a:xfrm>
          <a:prstGeom prst="rect">
            <a:avLst/>
          </a:prstGeom>
          <a:noFill/>
        </p:spPr>
        <p:txBody>
          <a:bodyPr vert="horz" wrap="square">
            <a:spAutoFit/>
          </a:bodyPr>
          <a:lstStyle/>
          <a:p>
            <a:pPr algn="r">
              <a:spcBef>
                <a:spcPts val="200"/>
              </a:spcBef>
              <a:spcAft>
                <a:spcPts val="60"/>
              </a:spcAft>
              <a:defRPr/>
            </a:pPr>
            <a:r>
              <a:rPr lang="zh-CN" altLang="en-US" sz="2000" kern="0" spc="200">
                <a:solidFill>
                  <a:srgbClr val="C30E23"/>
                </a:solidFill>
                <a:latin typeface="微软雅黑" pitchFamily="34" charset="-122"/>
                <a:ea typeface="微软雅黑" pitchFamily="34" charset="-122"/>
              </a:rPr>
              <a:t>「 </a:t>
            </a:r>
            <a:r>
              <a:rPr lang="zh-CN" altLang="en-US" sz="2000" kern="0">
                <a:solidFill>
                  <a:srgbClr val="C30E23"/>
                </a:solidFill>
                <a:latin typeface="微软雅黑" pitchFamily="34" charset="-122"/>
                <a:ea typeface="微软雅黑" pitchFamily="34" charset="-122"/>
              </a:rPr>
              <a:t>所求</a:t>
            </a:r>
            <a:r>
              <a:rPr lang="zh-CN" altLang="en-US" sz="2000" kern="0" dirty="0">
                <a:solidFill>
                  <a:srgbClr val="C30E23"/>
                </a:solidFill>
                <a:latin typeface="微软雅黑" pitchFamily="34" charset="-122"/>
                <a:ea typeface="微软雅黑" pitchFamily="34" charset="-122"/>
              </a:rPr>
              <a:t>为何？不过“快乐”</a:t>
            </a:r>
            <a:r>
              <a:rPr lang="zh-CN" altLang="en-US" sz="2000" kern="0">
                <a:solidFill>
                  <a:srgbClr val="C30E23"/>
                </a:solidFill>
                <a:latin typeface="微软雅黑" pitchFamily="34" charset="-122"/>
                <a:ea typeface="微软雅黑" pitchFamily="34" charset="-122"/>
              </a:rPr>
              <a:t>二字 」</a:t>
            </a:r>
            <a:endParaRPr lang="zh-CN" altLang="en-US" sz="2000" kern="0" dirty="0">
              <a:solidFill>
                <a:srgbClr val="C30E23"/>
              </a:solidFill>
              <a:latin typeface="微软雅黑" pitchFamily="34" charset="-122"/>
              <a:ea typeface="微软雅黑" pitchFamily="34" charset="-122"/>
            </a:endParaRPr>
          </a:p>
        </p:txBody>
      </p:sp>
      <p:sp>
        <p:nvSpPr>
          <p:cNvPr id="16" name="矩形 15"/>
          <p:cNvSpPr/>
          <p:nvPr/>
        </p:nvSpPr>
        <p:spPr>
          <a:xfrm>
            <a:off x="809750" y="1663109"/>
            <a:ext cx="10572500" cy="1200329"/>
          </a:xfrm>
          <a:prstGeom prst="rect">
            <a:avLst/>
          </a:prstGeom>
          <a:noFill/>
        </p:spPr>
        <p:txBody>
          <a:bodyPr wrap="square">
            <a:spAutoFit/>
          </a:bodyPr>
          <a:lstStyle/>
          <a:p>
            <a:pPr indent="457200">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快乐源自心灵，修炼自己的心灵到一定的境界，自然很容易快乐。有句话说“如果你生命中的云层遮蔽了阳光，那是因为你的心灵飞的还不够高，云层之上，那里的天空永远是碧蓝的”。由此可见，</a:t>
            </a:r>
            <a:r>
              <a:rPr lang="zh-CN" altLang="en-US" sz="1600" b="1" dirty="0">
                <a:solidFill>
                  <a:srgbClr val="C30E23"/>
                </a:solidFill>
                <a:latin typeface="微软雅黑" pitchFamily="34" charset="-122"/>
                <a:ea typeface="微软雅黑" pitchFamily="34" charset="-122"/>
              </a:rPr>
              <a:t>“追求快乐”与稻盛和夫的“修炼心灵”显然并不冲突。</a:t>
            </a:r>
            <a:endParaRPr lang="en-US" sz="1600" b="1" dirty="0">
              <a:solidFill>
                <a:srgbClr val="C30E23"/>
              </a:solidFill>
              <a:latin typeface="微软雅黑" pitchFamily="34" charset="-122"/>
              <a:ea typeface="微软雅黑" pitchFamily="34" charset="-122"/>
            </a:endParaRPr>
          </a:p>
        </p:txBody>
      </p:sp>
      <p:sp>
        <p:nvSpPr>
          <p:cNvPr id="17" name="矩形 16"/>
          <p:cNvSpPr/>
          <p:nvPr/>
        </p:nvSpPr>
        <p:spPr>
          <a:xfrm>
            <a:off x="6030560" y="3549391"/>
            <a:ext cx="5002236" cy="1670073"/>
          </a:xfrm>
          <a:prstGeom prst="rect">
            <a:avLst/>
          </a:prstGeom>
          <a:noFill/>
        </p:spPr>
        <p:txBody>
          <a:bodyPr wrap="square">
            <a:spAutoFit/>
          </a:bodyPr>
          <a:lstStyle/>
          <a:p>
            <a:pPr indent="457200">
              <a:lnSpc>
                <a:spcPct val="150000"/>
              </a:lnSpc>
              <a:defRPr/>
            </a:pPr>
            <a:r>
              <a:rPr lang="zh-CN" altLang="en-US" sz="1400" dirty="0">
                <a:solidFill>
                  <a:schemeClr val="bg1"/>
                </a:solidFill>
                <a:latin typeface="微软雅黑" pitchFamily="34" charset="-122"/>
                <a:ea typeface="微软雅黑" pitchFamily="34" charset="-122"/>
              </a:rPr>
              <a:t>当然，这种追求快乐并不能只为眼前的快活而荒废未来，</a:t>
            </a:r>
            <a:r>
              <a:rPr lang="zh-CN" altLang="en-US" sz="1400" b="1" dirty="0">
                <a:solidFill>
                  <a:schemeClr val="bg1"/>
                </a:solidFill>
                <a:latin typeface="微软雅黑" pitchFamily="34" charset="-122"/>
                <a:ea typeface="微软雅黑" pitchFamily="34" charset="-122"/>
              </a:rPr>
              <a:t>要追求快乐的最大化和长久化。</a:t>
            </a:r>
            <a:r>
              <a:rPr lang="zh-CN" altLang="en-US" sz="1400" dirty="0">
                <a:solidFill>
                  <a:schemeClr val="bg1"/>
                </a:solidFill>
                <a:latin typeface="微软雅黑" pitchFamily="34" charset="-122"/>
                <a:ea typeface="微软雅黑" pitchFamily="34" charset="-122"/>
              </a:rPr>
              <a:t>我们苦心修炼本领，努力工作挣钱是为了追求未来的、长久的快乐（即幸福）。这与中国幸福学“人的最终追求是幸福”的结论是一致的，因为</a:t>
            </a:r>
            <a:r>
              <a:rPr lang="zh-CN" altLang="en-US" sz="1400" b="1" dirty="0">
                <a:solidFill>
                  <a:schemeClr val="bg1"/>
                </a:solidFill>
                <a:latin typeface="微软雅黑" pitchFamily="34" charset="-122"/>
                <a:ea typeface="微软雅黑" pitchFamily="34" charset="-122"/>
              </a:rPr>
              <a:t>幸福（</a:t>
            </a:r>
            <a:r>
              <a:rPr lang="en-US" altLang="zh-CN" sz="1400" b="1" dirty="0">
                <a:solidFill>
                  <a:schemeClr val="bg1"/>
                </a:solidFill>
                <a:latin typeface="微软雅黑" pitchFamily="34" charset="-122"/>
                <a:ea typeface="微软雅黑" pitchFamily="34" charset="-122"/>
              </a:rPr>
              <a:t>Happiness</a:t>
            </a:r>
            <a:r>
              <a:rPr lang="zh-CN" altLang="en-US" sz="1400" b="1" dirty="0">
                <a:solidFill>
                  <a:schemeClr val="bg1"/>
                </a:solidFill>
                <a:latin typeface="微软雅黑" pitchFamily="34" charset="-122"/>
                <a:ea typeface="微软雅黑" pitchFamily="34" charset="-122"/>
              </a:rPr>
              <a:t>）本就是持续的、长久的快乐（</a:t>
            </a:r>
            <a:r>
              <a:rPr lang="en-US" altLang="zh-CN" sz="1400" b="1" dirty="0">
                <a:solidFill>
                  <a:schemeClr val="bg1"/>
                </a:solidFill>
                <a:latin typeface="微软雅黑" pitchFamily="34" charset="-122"/>
                <a:ea typeface="微软雅黑" pitchFamily="34" charset="-122"/>
              </a:rPr>
              <a:t>Happy</a:t>
            </a:r>
            <a:r>
              <a:rPr lang="zh-CN" altLang="en-US" sz="1400" b="1" dirty="0">
                <a:solidFill>
                  <a:schemeClr val="bg1"/>
                </a:solidFill>
                <a:latin typeface="微软雅黑" pitchFamily="34" charset="-122"/>
                <a:ea typeface="微软雅黑" pitchFamily="34" charset="-122"/>
              </a:rPr>
              <a:t>）。</a:t>
            </a:r>
            <a:endParaRPr lang="en-US" sz="1400" b="1" dirty="0">
              <a:solidFill>
                <a:schemeClr val="bg1"/>
              </a:solidFill>
              <a:latin typeface="微软雅黑" pitchFamily="34" charset="-122"/>
              <a:ea typeface="微软雅黑" pitchFamily="34" charset="-122"/>
            </a:endParaRPr>
          </a:p>
        </p:txBody>
      </p:sp>
      <p:pic>
        <p:nvPicPr>
          <p:cNvPr id="2" name="图片 1"/>
          <p:cNvPicPr>
            <a:picLocks noChangeAspect="1"/>
          </p:cNvPicPr>
          <p:nvPr/>
        </p:nvPicPr>
        <p:blipFill rotWithShape="1">
          <a:blip r:embed="rId3"/>
          <a:srcRect t="11163" b="8809"/>
          <a:stretch/>
        </p:blipFill>
        <p:spPr>
          <a:xfrm>
            <a:off x="809750" y="3198339"/>
            <a:ext cx="4448050" cy="23721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624349444"/>
      </p:ext>
    </p:extLst>
  </p:cSld>
  <p:clrMapOvr>
    <a:masterClrMapping/>
  </p:clrMapOvr>
  <p:transition spd="slow" advTm="5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47" presetClass="entr" presetSubtype="0" fill="hold" grpId="0"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65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par>
                          <p:cTn id="23" fill="hold">
                            <p:stCondLst>
                              <p:cond delay="1650"/>
                            </p:stCondLst>
                            <p:childTnLst>
                              <p:par>
                                <p:cTn id="24" presetID="5" presetClass="entr" presetSubtype="1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checkerboard(across)">
                                      <p:cBhvr>
                                        <p:cTn id="26" dur="500"/>
                                        <p:tgtEl>
                                          <p:spTgt spid="2"/>
                                        </p:tgtEl>
                                      </p:cBhvr>
                                    </p:animEffect>
                                  </p:childTnLst>
                                </p:cTn>
                              </p:par>
                            </p:childTnLst>
                          </p:cTn>
                        </p:par>
                        <p:par>
                          <p:cTn id="27" fill="hold">
                            <p:stCondLst>
                              <p:cond delay="2150"/>
                            </p:stCondLst>
                            <p:childTnLst>
                              <p:par>
                                <p:cTn id="28" presetID="22" presetClass="entr" presetSubtype="4"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0" grpId="0"/>
      <p:bldP spid="16"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914400" y="3098907"/>
            <a:ext cx="10352315" cy="23083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3141953" y="928098"/>
            <a:ext cx="5985718" cy="400110"/>
          </a:xfrm>
          <a:prstGeom prst="rect">
            <a:avLst/>
          </a:prstGeom>
          <a:noFill/>
        </p:spPr>
        <p:txBody>
          <a:bodyPr vert="horz" wrap="square">
            <a:spAutoFit/>
          </a:bodyPr>
          <a:lstStyle/>
          <a:p>
            <a:pPr algn="ctr">
              <a:spcBef>
                <a:spcPts val="200"/>
              </a:spcBef>
              <a:spcAft>
                <a:spcPts val="60"/>
              </a:spcAft>
              <a:defRPr/>
            </a:pPr>
            <a:r>
              <a:rPr lang="zh-CN" altLang="en-US" sz="2000" kern="0" spc="200" dirty="0">
                <a:solidFill>
                  <a:srgbClr val="CE1027"/>
                </a:solidFill>
                <a:latin typeface="微软雅黑" pitchFamily="34" charset="-122"/>
                <a:ea typeface="微软雅黑" pitchFamily="34" charset="-122"/>
              </a:rPr>
              <a:t>「 </a:t>
            </a:r>
            <a:r>
              <a:rPr lang="zh-CN" altLang="en-US" sz="2000" kern="0" dirty="0">
                <a:solidFill>
                  <a:srgbClr val="CE1027"/>
                </a:solidFill>
                <a:latin typeface="微软雅黑" pitchFamily="34" charset="-122"/>
                <a:ea typeface="微软雅黑" pitchFamily="34" charset="-122"/>
              </a:rPr>
              <a:t>人生目的有“小我”和“大我”之分 」</a:t>
            </a:r>
          </a:p>
        </p:txBody>
      </p:sp>
      <p:sp>
        <p:nvSpPr>
          <p:cNvPr id="12" name="矩形 11"/>
          <p:cNvSpPr>
            <a:spLocks noChangeArrowheads="1"/>
          </p:cNvSpPr>
          <p:nvPr/>
        </p:nvSpPr>
        <p:spPr bwMode="auto">
          <a:xfrm>
            <a:off x="4278087" y="3267244"/>
            <a:ext cx="6645728" cy="1938992"/>
          </a:xfrm>
          <a:prstGeom prst="rect">
            <a:avLst/>
          </a:prstGeom>
          <a:noFill/>
          <a:ln w="9525">
            <a:noFill/>
            <a:miter lim="800000"/>
            <a:headEnd/>
            <a:tailEnd/>
          </a:ln>
        </p:spPr>
        <p:txBody>
          <a:bodyPr wrap="square">
            <a:spAutoFit/>
          </a:bodyPr>
          <a:lstStyle/>
          <a:p>
            <a:pPr algn="just" fontAlgn="base">
              <a:lnSpc>
                <a:spcPct val="150000"/>
              </a:lnSpc>
              <a:spcBef>
                <a:spcPct val="0"/>
              </a:spcBef>
              <a:spcAft>
                <a:spcPct val="0"/>
              </a:spcAft>
            </a:pPr>
            <a:r>
              <a:rPr lang="zh-CN" altLang="en-US" sz="1600" dirty="0">
                <a:solidFill>
                  <a:schemeClr val="bg1"/>
                </a:solidFill>
                <a:latin typeface="微软雅黑"/>
                <a:ea typeface="微软雅黑"/>
                <a:cs typeface="微软雅黑"/>
              </a:rPr>
              <a:t>以古人“修身、齐家、治国、平天下”的理想与“穷则独善其身，达则兼济天下”的信条以及“独乐乐不如众乐乐”的价值观来看，</a:t>
            </a:r>
            <a:r>
              <a:rPr lang="zh-CN" altLang="en-US" sz="1600" b="1" dirty="0">
                <a:solidFill>
                  <a:schemeClr val="bg1"/>
                </a:solidFill>
                <a:latin typeface="微软雅黑"/>
                <a:ea typeface="微软雅黑"/>
                <a:cs typeface="微软雅黑"/>
              </a:rPr>
              <a:t>人生的目的有“小我”和“大我”之分。</a:t>
            </a:r>
            <a:r>
              <a:rPr lang="zh-CN" altLang="en-US" sz="1600" dirty="0">
                <a:solidFill>
                  <a:schemeClr val="bg1"/>
                </a:solidFill>
                <a:latin typeface="微软雅黑"/>
                <a:ea typeface="微软雅黑"/>
                <a:cs typeface="微软雅黑"/>
              </a:rPr>
              <a:t>因为眼光、智慧以及个人抱负的不同，有的人终其一生只追求了“小我”的快乐，而有的人则成就了“大我”的快乐，成为了人们所敬佩和爱戴的人。</a:t>
            </a:r>
            <a:endParaRPr lang="en-US" sz="1600" dirty="0">
              <a:solidFill>
                <a:schemeClr val="bg1"/>
              </a:solidFill>
              <a:latin typeface="微软雅黑"/>
              <a:ea typeface="微软雅黑"/>
              <a:cs typeface="微软雅黑"/>
            </a:endParaRPr>
          </a:p>
        </p:txBody>
      </p:sp>
      <p:pic>
        <p:nvPicPr>
          <p:cNvPr id="3" name="图片 2"/>
          <p:cNvPicPr>
            <a:picLocks noChangeAspect="1"/>
          </p:cNvPicPr>
          <p:nvPr/>
        </p:nvPicPr>
        <p:blipFill rotWithShape="1">
          <a:blip r:embed="rId3"/>
          <a:srcRect l="19404" t="1000" r="22196"/>
          <a:stretch/>
        </p:blipFill>
        <p:spPr>
          <a:xfrm>
            <a:off x="1335453" y="2028120"/>
            <a:ext cx="2518594" cy="2578632"/>
          </a:xfrm>
          <a:prstGeom prst="rect">
            <a:avLst/>
          </a:prstGeom>
          <a:ln>
            <a:noFill/>
          </a:ln>
          <a:effectLst>
            <a:outerShdw blurRad="292100" dist="139700" dir="2700000" algn="tl" rotWithShape="0">
              <a:srgbClr val="333333">
                <a:alpha val="65000"/>
              </a:srgbClr>
            </a:outerShdw>
          </a:effectLst>
        </p:spPr>
      </p:pic>
      <p:sp>
        <p:nvSpPr>
          <p:cNvPr id="8" name="矩形 7"/>
          <p:cNvSpPr/>
          <p:nvPr/>
        </p:nvSpPr>
        <p:spPr>
          <a:xfrm>
            <a:off x="4078746" y="2379483"/>
            <a:ext cx="4493538" cy="461665"/>
          </a:xfrm>
          <a:prstGeom prst="rect">
            <a:avLst/>
          </a:prstGeom>
        </p:spPr>
        <p:txBody>
          <a:bodyPr wrap="none">
            <a:spAutoFit/>
          </a:bodyPr>
          <a:lstStyle/>
          <a:p>
            <a:r>
              <a:rPr lang="zh-CN" altLang="en-US" sz="2400" b="1">
                <a:solidFill>
                  <a:srgbClr val="CE1027"/>
                </a:solidFill>
                <a:latin typeface="STZhongsong" charset="-122"/>
                <a:ea typeface="STZhongsong" charset="-122"/>
                <a:cs typeface="STZhongsong" charset="-122"/>
              </a:rPr>
              <a:t>“修身、齐家、治国、平天下”</a:t>
            </a:r>
          </a:p>
        </p:txBody>
      </p:sp>
    </p:spTree>
    <p:extLst>
      <p:ext uri="{BB962C8B-B14F-4D97-AF65-F5344CB8AC3E}">
        <p14:creationId xmlns:p14="http://schemas.microsoft.com/office/powerpoint/2010/main" val="2020542689"/>
      </p:ext>
    </p:extLst>
  </p:cSld>
  <p:clrMapOvr>
    <a:masterClrMapping/>
  </p:clrMapOvr>
  <p:transition spd="slow" advTm="5000">
    <p:comb dir="vert"/>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150"/>
                                </p:stCondLst>
                                <p:childTnLst>
                                  <p:par>
                                    <p:cTn id="19" presetID="14" presetClass="entr" presetSubtype="1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par>
                              <p:cTn id="22" fill="hold">
                                <p:stCondLst>
                                  <p:cond delay="1650"/>
                                </p:stCondLst>
                                <p:childTnLst>
                                  <p:par>
                                    <p:cTn id="23" presetID="2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2" presetClass="entr" presetSubtype="12" fill="hold" nodeType="withEffect" p14:presetBounceEnd="50000">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14:bounceEnd="50000">
                                          <p:cBhvr additive="base">
                                            <p:cTn id="28" dur="1000" fill="hold"/>
                                            <p:tgtEl>
                                              <p:spTgt spid="3"/>
                                            </p:tgtEl>
                                            <p:attrNameLst>
                                              <p:attrName>ppt_x</p:attrName>
                                            </p:attrNameLst>
                                          </p:cBhvr>
                                          <p:tavLst>
                                            <p:tav tm="0">
                                              <p:val>
                                                <p:strVal val="0-#ppt_w/2"/>
                                              </p:val>
                                            </p:tav>
                                            <p:tav tm="100000">
                                              <p:val>
                                                <p:strVal val="#ppt_x"/>
                                              </p:val>
                                            </p:tav>
                                          </p:tavLst>
                                        </p:anim>
                                        <p:anim calcmode="lin" valueType="num" p14:bounceEnd="50000">
                                          <p:cBhvr additive="base">
                                            <p:cTn id="29"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0" grpId="0"/>
          <p:bldP spid="12"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150"/>
                                </p:stCondLst>
                                <p:childTnLst>
                                  <p:par>
                                    <p:cTn id="19" presetID="14" presetClass="entr" presetSubtype="1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par>
                              <p:cTn id="22" fill="hold">
                                <p:stCondLst>
                                  <p:cond delay="1650"/>
                                </p:stCondLst>
                                <p:childTnLst>
                                  <p:par>
                                    <p:cTn id="23" presetID="2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par>
                                    <p:cTn id="26" presetID="2" presetClass="entr" presetSubtype="1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1000" fill="hold"/>
                                            <p:tgtEl>
                                              <p:spTgt spid="3"/>
                                            </p:tgtEl>
                                            <p:attrNameLst>
                                              <p:attrName>ppt_x</p:attrName>
                                            </p:attrNameLst>
                                          </p:cBhvr>
                                          <p:tavLst>
                                            <p:tav tm="0">
                                              <p:val>
                                                <p:strVal val="0-#ppt_w/2"/>
                                              </p:val>
                                            </p:tav>
                                            <p:tav tm="100000">
                                              <p:val>
                                                <p:strVal val="#ppt_x"/>
                                              </p:val>
                                            </p:tav>
                                          </p:tavLst>
                                        </p:anim>
                                        <p:anim calcmode="lin" valueType="num">
                                          <p:cBhvr additive="base">
                                            <p:cTn id="29" dur="10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1" grpId="0"/>
          <p:bldP spid="10" grpId="0"/>
          <p:bldP spid="12" grpId="0"/>
          <p:bldP spid="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3141953" y="928098"/>
            <a:ext cx="5985718" cy="400110"/>
          </a:xfrm>
          <a:prstGeom prst="rect">
            <a:avLst/>
          </a:prstGeom>
          <a:noFill/>
        </p:spPr>
        <p:txBody>
          <a:bodyPr vert="horz" wrap="square">
            <a:spAutoFit/>
          </a:bodyPr>
          <a:lstStyle/>
          <a:p>
            <a:pPr algn="ctr">
              <a:spcBef>
                <a:spcPts val="200"/>
              </a:spcBef>
              <a:spcAft>
                <a:spcPts val="60"/>
              </a:spcAft>
              <a:defRPr/>
            </a:pPr>
            <a:r>
              <a:rPr lang="zh-CN" altLang="en-US" sz="2000" kern="0" spc="200" dirty="0">
                <a:solidFill>
                  <a:srgbClr val="CE1027"/>
                </a:solidFill>
                <a:latin typeface="微软雅黑" pitchFamily="34" charset="-122"/>
                <a:ea typeface="微软雅黑" pitchFamily="34" charset="-122"/>
              </a:rPr>
              <a:t>「 </a:t>
            </a:r>
            <a:r>
              <a:rPr lang="zh-CN" altLang="en-US" sz="2000" kern="0" dirty="0">
                <a:solidFill>
                  <a:srgbClr val="CE1027"/>
                </a:solidFill>
                <a:latin typeface="微软雅黑" pitchFamily="34" charset="-122"/>
                <a:ea typeface="微软雅黑" pitchFamily="34" charset="-122"/>
              </a:rPr>
              <a:t>“出世”与“入世”的人生态度 」</a:t>
            </a:r>
          </a:p>
        </p:txBody>
      </p:sp>
      <p:sp>
        <p:nvSpPr>
          <p:cNvPr id="2" name="矩形 1"/>
          <p:cNvSpPr/>
          <p:nvPr/>
        </p:nvSpPr>
        <p:spPr>
          <a:xfrm>
            <a:off x="5203372" y="2337611"/>
            <a:ext cx="6096000" cy="2677656"/>
          </a:xfrm>
          <a:prstGeom prst="rect">
            <a:avLst/>
          </a:prstGeom>
        </p:spPr>
        <p:txBody>
          <a:bodyPr>
            <a:spAutoFit/>
          </a:bodyPr>
          <a:lstStyle/>
          <a:p>
            <a:pPr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人生态度决定人的活法。“采菊东篱下，悠然见南山”是一种活法，“醉里挑灯看剑，梦回吹角连营”也是一种活法。这两种活法即由古人的两种人生态度所决定的，即“出世”和“入世”。</a:t>
            </a:r>
            <a:endParaRPr lang="en-US" altLang="zh-CN" sz="1600" dirty="0">
              <a:solidFill>
                <a:schemeClr val="tx1">
                  <a:lumMod val="65000"/>
                  <a:lumOff val="35000"/>
                </a:schemeClr>
              </a:solidFill>
              <a:latin typeface="微软雅黑"/>
              <a:ea typeface="微软雅黑"/>
              <a:cs typeface="微软雅黑"/>
            </a:endParaRPr>
          </a:p>
          <a:p>
            <a:pPr lvl="0">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后有人进一步发展出“出世的态度去过入世的生活”这种活法，大约就是“中隐隐于市，大隐隐于朝”的这种活法吧。后来，又进一步演化形成：“</a:t>
            </a:r>
            <a:r>
              <a:rPr lang="zh-CN" altLang="en-US" sz="1600" b="1" dirty="0">
                <a:solidFill>
                  <a:schemeClr val="accent1"/>
                </a:solidFill>
                <a:latin typeface="微软雅黑" pitchFamily="34" charset="-122"/>
                <a:ea typeface="微软雅黑" pitchFamily="34" charset="-122"/>
              </a:rPr>
              <a:t>以出世的态度做人，以入世的态度做事</a:t>
            </a:r>
            <a:r>
              <a:rPr lang="zh-CN" altLang="en-US" sz="1600" dirty="0">
                <a:solidFill>
                  <a:schemeClr val="tx1">
                    <a:lumMod val="65000"/>
                    <a:lumOff val="35000"/>
                  </a:schemeClr>
                </a:solidFill>
                <a:latin typeface="微软雅黑" pitchFamily="34" charset="-122"/>
                <a:ea typeface="微软雅黑" pitchFamily="34" charset="-122"/>
              </a:rPr>
              <a:t>”这种做人</a:t>
            </a:r>
            <a:r>
              <a:rPr lang="zh-CN" altLang="en-US" sz="1600" dirty="0">
                <a:solidFill>
                  <a:prstClr val="white">
                    <a:lumMod val="50000"/>
                  </a:prstClr>
                </a:solidFill>
                <a:latin typeface="微软雅黑" pitchFamily="34" charset="-122"/>
                <a:ea typeface="微软雅黑" pitchFamily="34" charset="-122"/>
              </a:rPr>
              <a:t>做事的方法，也很值得借鉴。</a:t>
            </a:r>
            <a:endParaRPr lang="en-US" altLang="zh-CN" sz="1600" b="1" dirty="0">
              <a:solidFill>
                <a:srgbClr val="00B0F0"/>
              </a:solidFill>
              <a:latin typeface="微软雅黑" pitchFamily="34" charset="-122"/>
              <a:ea typeface="微软雅黑" pitchFamily="34" charset="-122"/>
            </a:endParaRPr>
          </a:p>
        </p:txBody>
      </p:sp>
      <p:pic>
        <p:nvPicPr>
          <p:cNvPr id="7" name="图片 6"/>
          <p:cNvPicPr>
            <a:picLocks noChangeAspect="1"/>
          </p:cNvPicPr>
          <p:nvPr/>
        </p:nvPicPr>
        <p:blipFill rotWithShape="1">
          <a:blip r:embed="rId3"/>
          <a:srcRect l="920" r="920"/>
          <a:stretch/>
        </p:blipFill>
        <p:spPr>
          <a:xfrm>
            <a:off x="903514" y="1671869"/>
            <a:ext cx="3848100" cy="3848100"/>
          </a:xfrm>
          <a:prstGeom prst="ellipse">
            <a:avLst/>
          </a:prstGeom>
        </p:spPr>
      </p:pic>
    </p:spTree>
    <p:extLst>
      <p:ext uri="{BB962C8B-B14F-4D97-AF65-F5344CB8AC3E}">
        <p14:creationId xmlns:p14="http://schemas.microsoft.com/office/powerpoint/2010/main" val="1860779010"/>
      </p:ext>
    </p:extLst>
  </p:cSld>
  <p:clrMapOvr>
    <a:masterClrMapping/>
  </p:clrMapOvr>
  <p:transition spd="slow" advTm="5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150"/>
                            </p:stCondLst>
                            <p:childTnLst>
                              <p:par>
                                <p:cTn id="19" presetID="49" presetClass="entr" presetSubtype="0" decel="100000"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360"/>
                                          </p:val>
                                        </p:tav>
                                        <p:tav tm="100000">
                                          <p:val>
                                            <p:fltVal val="0"/>
                                          </p:val>
                                        </p:tav>
                                      </p:tavLst>
                                    </p:anim>
                                    <p:animEffect transition="in" filter="fade">
                                      <p:cBhvr>
                                        <p:cTn id="24" dur="1000"/>
                                        <p:tgtEl>
                                          <p:spTgt spid="7"/>
                                        </p:tgtEl>
                                      </p:cBhvr>
                                    </p:animEffect>
                                  </p:childTnLst>
                                </p:cTn>
                              </p:par>
                            </p:childTnLst>
                          </p:cTn>
                        </p:par>
                        <p:par>
                          <p:cTn id="25" fill="hold">
                            <p:stCondLst>
                              <p:cond delay="2150"/>
                            </p:stCondLst>
                            <p:childTnLst>
                              <p:par>
                                <p:cTn id="26" presetID="14" presetClass="entr" presetSubtype="10"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1569660"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p:nvPr/>
        </p:nvCxnSpPr>
        <p:spPr>
          <a:xfrm flipH="1">
            <a:off x="2324101" y="489857"/>
            <a:ext cx="9530442" cy="0"/>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0" name="TextBox 14"/>
          <p:cNvSpPr txBox="1"/>
          <p:nvPr/>
        </p:nvSpPr>
        <p:spPr>
          <a:xfrm>
            <a:off x="3141953" y="928098"/>
            <a:ext cx="5985718" cy="400110"/>
          </a:xfrm>
          <a:prstGeom prst="rect">
            <a:avLst/>
          </a:prstGeom>
          <a:noFill/>
        </p:spPr>
        <p:txBody>
          <a:bodyPr vert="horz" wrap="square">
            <a:spAutoFit/>
          </a:bodyPr>
          <a:lstStyle/>
          <a:p>
            <a:pPr algn="ctr">
              <a:spcBef>
                <a:spcPts val="200"/>
              </a:spcBef>
              <a:spcAft>
                <a:spcPts val="60"/>
              </a:spcAft>
              <a:defRPr/>
            </a:pPr>
            <a:r>
              <a:rPr lang="zh-CN" altLang="en-US" sz="2000" kern="0" spc="200" dirty="0">
                <a:solidFill>
                  <a:srgbClr val="CE1027"/>
                </a:solidFill>
                <a:latin typeface="微软雅黑" pitchFamily="34" charset="-122"/>
                <a:ea typeface="微软雅黑" pitchFamily="34" charset="-122"/>
              </a:rPr>
              <a:t>「 </a:t>
            </a:r>
            <a:r>
              <a:rPr lang="zh-CN" altLang="en-US" sz="2000" kern="0" dirty="0">
                <a:solidFill>
                  <a:srgbClr val="CE1027"/>
                </a:solidFill>
                <a:latin typeface="微软雅黑" pitchFamily="34" charset="-122"/>
                <a:ea typeface="微软雅黑" pitchFamily="34" charset="-122"/>
              </a:rPr>
              <a:t>积极与消极的人生态度 」</a:t>
            </a:r>
          </a:p>
        </p:txBody>
      </p:sp>
      <p:sp>
        <p:nvSpPr>
          <p:cNvPr id="12" name="矩形 11"/>
          <p:cNvSpPr/>
          <p:nvPr/>
        </p:nvSpPr>
        <p:spPr>
          <a:xfrm>
            <a:off x="1448721" y="1859979"/>
            <a:ext cx="9498239" cy="787523"/>
          </a:xfrm>
          <a:prstGeom prst="rect">
            <a:avLst/>
          </a:prstGeom>
        </p:spPr>
        <p:txBody>
          <a:bodyPr wrap="square">
            <a:spAutoFit/>
          </a:bodyPr>
          <a:lstStyle/>
          <a:p>
            <a:pPr>
              <a:lnSpc>
                <a:spcPct val="150000"/>
              </a:lnSpc>
            </a:pPr>
            <a:r>
              <a:rPr lang="zh-CN" altLang="en-US" sz="1600" dirty="0">
                <a:solidFill>
                  <a:schemeClr val="tx1">
                    <a:lumMod val="65000"/>
                    <a:lumOff val="35000"/>
                  </a:schemeClr>
                </a:solidFill>
                <a:latin typeface="微软雅黑"/>
                <a:ea typeface="微软雅黑"/>
                <a:cs typeface="微软雅黑"/>
              </a:rPr>
              <a:t>人生态度从正负两个方面可分为积极进取乐观有为型和消极颓废悲观玩世型。当然，这两点并不绝对，多数人会在两种态度间相互切换，这跟每个人所属的人生境遇及人生目的有关</a:t>
            </a:r>
          </a:p>
        </p:txBody>
      </p:sp>
      <p:grpSp>
        <p:nvGrpSpPr>
          <p:cNvPr id="14" name="组合 34"/>
          <p:cNvGrpSpPr>
            <a:grpSpLocks/>
          </p:cNvGrpSpPr>
          <p:nvPr/>
        </p:nvGrpSpPr>
        <p:grpSpPr bwMode="auto">
          <a:xfrm>
            <a:off x="2324101" y="3222747"/>
            <a:ext cx="2922588" cy="2160587"/>
            <a:chOff x="2812743" y="2636912"/>
            <a:chExt cx="2922423" cy="2159942"/>
          </a:xfrm>
        </p:grpSpPr>
        <p:sp>
          <p:nvSpPr>
            <p:cNvPr id="15" name="矩形 14"/>
            <p:cNvSpPr/>
            <p:nvPr/>
          </p:nvSpPr>
          <p:spPr bwMode="auto">
            <a:xfrm>
              <a:off x="2812743" y="2636912"/>
              <a:ext cx="2922423" cy="457064"/>
            </a:xfrm>
            <a:prstGeom prst="rect">
              <a:avLst/>
            </a:prstGeom>
            <a:solidFill>
              <a:srgbClr val="C30E23"/>
            </a:solidFill>
            <a:ln w="3175" cap="flat" cmpd="sng" algn="ctr">
              <a:solidFill>
                <a:srgbClr val="6DAA2D">
                  <a:lumMod val="60000"/>
                  <a:lumOff val="40000"/>
                </a:srgbClr>
              </a:solidFill>
              <a:prstDash val="solid"/>
            </a:ln>
            <a:effectLst>
              <a:outerShdw blurRad="50800" dist="38100" dir="2700000" algn="tl" rotWithShape="0">
                <a:prstClr val="black">
                  <a:alpha val="40000"/>
                </a:prstClr>
              </a:outerShdw>
            </a:effectLst>
          </p:spPr>
          <p:txBody>
            <a:bodyPr lIns="0" rIns="0" anchor="ctr"/>
            <a:lstStyle/>
            <a:p>
              <a:pPr algn="ctr">
                <a:lnSpc>
                  <a:spcPct val="120000"/>
                </a:lnSpc>
                <a:spcBef>
                  <a:spcPts val="600"/>
                </a:spcBef>
                <a:spcAft>
                  <a:spcPts val="600"/>
                </a:spcAft>
                <a:defRPr/>
              </a:pPr>
              <a:r>
                <a:rPr lang="zh-CN" altLang="en-US" sz="1600" kern="0" dirty="0">
                  <a:solidFill>
                    <a:sysClr val="window" lastClr="FFFFFF"/>
                  </a:solidFill>
                  <a:latin typeface="Impact" pitchFamily="34" charset="0"/>
                  <a:ea typeface="微软雅黑" pitchFamily="34" charset="-122"/>
                </a:rPr>
                <a:t>积极进取乐观有为型</a:t>
              </a:r>
            </a:p>
          </p:txBody>
        </p:sp>
        <p:sp>
          <p:nvSpPr>
            <p:cNvPr id="16" name="矩形 15"/>
            <p:cNvSpPr/>
            <p:nvPr/>
          </p:nvSpPr>
          <p:spPr bwMode="auto">
            <a:xfrm>
              <a:off x="2812743" y="3095562"/>
              <a:ext cx="2922423" cy="1701292"/>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180000" tIns="180000" rIns="180000"/>
            <a:lstStyle/>
            <a:p>
              <a:pPr>
                <a:lnSpc>
                  <a:spcPct val="150000"/>
                </a:lnSpc>
                <a:defRPr/>
              </a:pPr>
              <a:r>
                <a:rPr lang="zh-CN" altLang="en-US" sz="1400" kern="0" dirty="0">
                  <a:solidFill>
                    <a:srgbClr val="4D4D4D"/>
                  </a:solidFill>
                  <a:latin typeface="微软雅黑" pitchFamily="34" charset="-122"/>
                  <a:ea typeface="微软雅黑" pitchFamily="34" charset="-122"/>
                </a:rPr>
                <a:t>①用乐观的心态看待世界和生活； </a:t>
              </a:r>
            </a:p>
            <a:p>
              <a:pPr>
                <a:lnSpc>
                  <a:spcPct val="150000"/>
                </a:lnSpc>
                <a:defRPr/>
              </a:pPr>
              <a:r>
                <a:rPr lang="zh-CN" altLang="en-US" sz="1400" kern="0" dirty="0">
                  <a:solidFill>
                    <a:srgbClr val="4D4D4D"/>
                  </a:solidFill>
                  <a:latin typeface="微软雅黑" pitchFamily="34" charset="-122"/>
                  <a:ea typeface="微软雅黑" pitchFamily="34" charset="-122"/>
                </a:rPr>
                <a:t>②进取心强烈，勇于开拓创新； </a:t>
              </a:r>
            </a:p>
            <a:p>
              <a:pPr>
                <a:lnSpc>
                  <a:spcPct val="150000"/>
                </a:lnSpc>
                <a:defRPr/>
              </a:pPr>
              <a:r>
                <a:rPr lang="zh-CN" altLang="en-US" sz="1400" kern="0" dirty="0">
                  <a:solidFill>
                    <a:srgbClr val="4D4D4D"/>
                  </a:solidFill>
                  <a:latin typeface="微软雅黑" pitchFamily="34" charset="-122"/>
                  <a:ea typeface="微软雅黑" pitchFamily="34" charset="-122"/>
                </a:rPr>
                <a:t>③人生责任感强烈； </a:t>
              </a:r>
            </a:p>
            <a:p>
              <a:pPr>
                <a:lnSpc>
                  <a:spcPct val="150000"/>
                </a:lnSpc>
                <a:defRPr/>
              </a:pPr>
              <a:r>
                <a:rPr lang="zh-CN" altLang="en-US" sz="1400" kern="0" dirty="0">
                  <a:solidFill>
                    <a:srgbClr val="4D4D4D"/>
                  </a:solidFill>
                  <a:latin typeface="微软雅黑" pitchFamily="34" charset="-122"/>
                  <a:ea typeface="微软雅黑" pitchFamily="34" charset="-122"/>
                </a:rPr>
                <a:t>④确信人生是美好的、幸福的。 </a:t>
              </a:r>
            </a:p>
          </p:txBody>
        </p:sp>
      </p:grpSp>
      <p:grpSp>
        <p:nvGrpSpPr>
          <p:cNvPr id="17" name="组合 43"/>
          <p:cNvGrpSpPr>
            <a:grpSpLocks/>
          </p:cNvGrpSpPr>
          <p:nvPr/>
        </p:nvGrpSpPr>
        <p:grpSpPr bwMode="auto">
          <a:xfrm>
            <a:off x="6763616" y="3222747"/>
            <a:ext cx="2943225" cy="2160587"/>
            <a:chOff x="8193088" y="2636912"/>
            <a:chExt cx="2942678" cy="2159942"/>
          </a:xfrm>
        </p:grpSpPr>
        <p:sp>
          <p:nvSpPr>
            <p:cNvPr id="18" name="矩形 17"/>
            <p:cNvSpPr/>
            <p:nvPr/>
          </p:nvSpPr>
          <p:spPr bwMode="auto">
            <a:xfrm>
              <a:off x="8193088" y="2636912"/>
              <a:ext cx="2942678" cy="457064"/>
            </a:xfrm>
            <a:prstGeom prst="rect">
              <a:avLst/>
            </a:prstGeom>
            <a:solidFill>
              <a:srgbClr val="C30E23"/>
            </a:solidFill>
            <a:ln w="3175" cap="flat" cmpd="sng" algn="ctr">
              <a:solidFill>
                <a:srgbClr val="D7D7D7"/>
              </a:solidFill>
              <a:prstDash val="solid"/>
            </a:ln>
            <a:effectLst>
              <a:outerShdw blurRad="50800" dist="38100" dir="2700000" algn="tl" rotWithShape="0">
                <a:prstClr val="black">
                  <a:alpha val="40000"/>
                </a:prstClr>
              </a:outerShdw>
            </a:effectLst>
          </p:spPr>
          <p:txBody>
            <a:bodyPr lIns="93296" tIns="46648" rIns="93296" bIns="46648" anchor="ctr"/>
            <a:lstStyle/>
            <a:p>
              <a:pPr algn="ctr">
                <a:lnSpc>
                  <a:spcPct val="120000"/>
                </a:lnSpc>
                <a:defRPr/>
              </a:pPr>
              <a:r>
                <a:rPr lang="zh-CN" altLang="en-US" sz="1600" kern="0" dirty="0">
                  <a:solidFill>
                    <a:srgbClr val="F9F9F9"/>
                  </a:solidFill>
                  <a:latin typeface="微软雅黑" pitchFamily="34" charset="-122"/>
                  <a:ea typeface="微软雅黑" pitchFamily="34" charset="-122"/>
                </a:rPr>
                <a:t>消极颓废悲观玩世型</a:t>
              </a:r>
            </a:p>
          </p:txBody>
        </p:sp>
        <p:sp>
          <p:nvSpPr>
            <p:cNvPr id="19" name="矩形 18"/>
            <p:cNvSpPr/>
            <p:nvPr/>
          </p:nvSpPr>
          <p:spPr bwMode="auto">
            <a:xfrm>
              <a:off x="8193088" y="3095562"/>
              <a:ext cx="2942678" cy="1701292"/>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lIns="180000" tIns="180000" rIns="180000"/>
            <a:lstStyle/>
            <a:p>
              <a:pPr>
                <a:lnSpc>
                  <a:spcPct val="150000"/>
                </a:lnSpc>
                <a:defRPr/>
              </a:pPr>
              <a:r>
                <a:rPr lang="zh-CN" altLang="en-US" sz="1400" kern="0" dirty="0">
                  <a:solidFill>
                    <a:srgbClr val="4D4D4D"/>
                  </a:solidFill>
                  <a:latin typeface="微软雅黑" pitchFamily="34" charset="-122"/>
                  <a:ea typeface="微软雅黑" pitchFamily="34" charset="-122"/>
                </a:rPr>
                <a:t>①用阴暗的心理看待社会和人生； </a:t>
              </a:r>
            </a:p>
            <a:p>
              <a:pPr>
                <a:lnSpc>
                  <a:spcPct val="150000"/>
                </a:lnSpc>
                <a:defRPr/>
              </a:pPr>
              <a:r>
                <a:rPr lang="zh-CN" altLang="en-US" sz="1400" kern="0" dirty="0">
                  <a:solidFill>
                    <a:srgbClr val="4D4D4D"/>
                  </a:solidFill>
                  <a:latin typeface="微软雅黑" pitchFamily="34" charset="-122"/>
                  <a:ea typeface="微软雅黑" pitchFamily="34" charset="-122"/>
                </a:rPr>
                <a:t>②无志气、无激情，不求上进； </a:t>
              </a:r>
            </a:p>
            <a:p>
              <a:pPr>
                <a:lnSpc>
                  <a:spcPct val="150000"/>
                </a:lnSpc>
                <a:defRPr/>
              </a:pPr>
              <a:r>
                <a:rPr lang="zh-CN" altLang="en-US" sz="1400" kern="0" dirty="0">
                  <a:solidFill>
                    <a:srgbClr val="4D4D4D"/>
                  </a:solidFill>
                  <a:latin typeface="微软雅黑" pitchFamily="34" charset="-122"/>
                  <a:ea typeface="微软雅黑" pitchFamily="34" charset="-122"/>
                </a:rPr>
                <a:t>③缺乏社会责任感和人生责任心；</a:t>
              </a:r>
            </a:p>
            <a:p>
              <a:pPr>
                <a:lnSpc>
                  <a:spcPct val="150000"/>
                </a:lnSpc>
                <a:defRPr/>
              </a:pPr>
              <a:r>
                <a:rPr lang="zh-CN" altLang="en-US" sz="1400" kern="0" dirty="0">
                  <a:solidFill>
                    <a:srgbClr val="4D4D4D"/>
                  </a:solidFill>
                  <a:latin typeface="微软雅黑" pitchFamily="34" charset="-122"/>
                  <a:ea typeface="微软雅黑" pitchFamily="34" charset="-122"/>
                </a:rPr>
                <a:t>④悲观厌世，觉得活着没有意思。</a:t>
              </a:r>
            </a:p>
          </p:txBody>
        </p:sp>
      </p:grpSp>
    </p:spTree>
    <p:extLst>
      <p:ext uri="{BB962C8B-B14F-4D97-AF65-F5344CB8AC3E}">
        <p14:creationId xmlns:p14="http://schemas.microsoft.com/office/powerpoint/2010/main" val="1276464596"/>
      </p:ext>
    </p:extLst>
  </p:cSld>
  <p:clrMapOvr>
    <a:masterClrMapping/>
  </p:clrMapOvr>
  <p:transition spd="slow" advTm="5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650"/>
                            </p:stCondLst>
                            <p:childTnLst>
                              <p:par>
                                <p:cTn id="13" presetID="47"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anim calcmode="lin" valueType="num">
                                      <p:cBhvr>
                                        <p:cTn id="16" dur="500" fill="hold"/>
                                        <p:tgtEl>
                                          <p:spTgt spid="10"/>
                                        </p:tgtEl>
                                        <p:attrNameLst>
                                          <p:attrName>ppt_x</p:attrName>
                                        </p:attrNameLst>
                                      </p:cBhvr>
                                      <p:tavLst>
                                        <p:tav tm="0">
                                          <p:val>
                                            <p:strVal val="#ppt_x"/>
                                          </p:val>
                                        </p:tav>
                                        <p:tav tm="100000">
                                          <p:val>
                                            <p:strVal val="#ppt_x"/>
                                          </p:val>
                                        </p:tav>
                                      </p:tavLst>
                                    </p:anim>
                                    <p:anim calcmode="lin" valueType="num">
                                      <p:cBhvr>
                                        <p:cTn id="17" dur="5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150"/>
                            </p:stCondLst>
                            <p:childTnLst>
                              <p:par>
                                <p:cTn id="19" presetID="53" presetClass="entr" presetSubtype="16" fill="hold" grpId="0" nodeType="afterEffect">
                                  <p:stCondLst>
                                    <p:cond delay="0"/>
                                  </p:stCondLst>
                                  <p:iterate type="lt">
                                    <p:tmPct val="10000"/>
                                  </p:iterate>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par>
                          <p:cTn id="24" fill="hold">
                            <p:stCondLst>
                              <p:cond delay="5550"/>
                            </p:stCondLst>
                            <p:childTnLst>
                              <p:par>
                                <p:cTn id="25" presetID="14" presetClass="entr" presetSubtype="1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par>
                                <p:cTn id="28" presetID="14" presetClass="entr" presetSubtype="10" fill="hold" nodeType="with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randombar(horizontal)">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88229" y="2073729"/>
            <a:ext cx="8403771" cy="272687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p:cNvSpPr/>
          <p:nvPr/>
        </p:nvSpPr>
        <p:spPr>
          <a:xfrm>
            <a:off x="1033236" y="1167207"/>
            <a:ext cx="4300765" cy="4300765"/>
          </a:xfrm>
          <a:prstGeom prst="ellipse">
            <a:avLst/>
          </a:prstGeom>
          <a:blipFill dpi="0"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a:stretch>
              <a:fillRect l="-36873" t="-80301" r="-71615" b="-2870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椭圆 36"/>
          <p:cNvSpPr/>
          <p:nvPr/>
        </p:nvSpPr>
        <p:spPr>
          <a:xfrm>
            <a:off x="1453696" y="1587667"/>
            <a:ext cx="3459844" cy="3459844"/>
          </a:xfrm>
          <a:prstGeom prst="ellipse">
            <a:avLst/>
          </a:prstGeom>
          <a:blipFill dpi="0" rotWithShape="1">
            <a:blip r:embed="rId5">
              <a:extLst>
                <a:ext uri="{28A0092B-C50C-407E-A947-70E740481C1C}">
                  <a14:useLocalDpi xmlns:a14="http://schemas.microsoft.com/office/drawing/2010/main" val="0"/>
                </a:ext>
              </a:extLst>
            </a:blip>
            <a:srcRect/>
            <a:stretch>
              <a:fillRect l="-36873" t="-80301" r="-71615" b="-28707"/>
            </a:stretch>
          </a:blipFill>
          <a:ln>
            <a:noFill/>
          </a:ln>
          <a:effectLst>
            <a:outerShdw blurRad="1143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578301" y="2607431"/>
            <a:ext cx="1415772" cy="1569660"/>
          </a:xfrm>
          <a:prstGeom prst="rect">
            <a:avLst/>
          </a:prstGeom>
          <a:noFill/>
        </p:spPr>
        <p:txBody>
          <a:bodyPr wrap="none" rtlCol="0">
            <a:spAutoFit/>
          </a:bodyPr>
          <a:lstStyle/>
          <a:p>
            <a:r>
              <a:rPr kumimoji="1" lang="en-US" altLang="zh-CN" sz="9600" dirty="0">
                <a:solidFill>
                  <a:schemeClr val="bg1"/>
                </a:solidFill>
                <a:latin typeface="SimHei" charset="-122"/>
                <a:ea typeface="SimHei" charset="-122"/>
                <a:cs typeface="SimHei" charset="-122"/>
              </a:rPr>
              <a:t>02</a:t>
            </a:r>
            <a:endParaRPr kumimoji="1" lang="zh-CN" altLang="en-US" sz="9600" dirty="0">
              <a:solidFill>
                <a:schemeClr val="bg1"/>
              </a:solidFill>
              <a:latin typeface="SimHei" charset="-122"/>
              <a:ea typeface="SimHei" charset="-122"/>
              <a:cs typeface="SimHei" charset="-122"/>
            </a:endParaRPr>
          </a:p>
        </p:txBody>
      </p:sp>
      <p:sp>
        <p:nvSpPr>
          <p:cNvPr id="42" name="矩形 41"/>
          <p:cNvSpPr/>
          <p:nvPr/>
        </p:nvSpPr>
        <p:spPr>
          <a:xfrm>
            <a:off x="7457609" y="2802786"/>
            <a:ext cx="4108817" cy="830997"/>
          </a:xfrm>
          <a:prstGeom prst="rect">
            <a:avLst/>
          </a:prstGeom>
        </p:spPr>
        <p:txBody>
          <a:bodyPr wrap="none">
            <a:spAutoFit/>
          </a:bodyPr>
          <a:lstStyle/>
          <a:p>
            <a:r>
              <a:rPr lang="zh-CN" altLang="en-US" sz="4800" b="1" spc="300" dirty="0">
                <a:solidFill>
                  <a:schemeClr val="bg1"/>
                </a:solidFill>
                <a:latin typeface="Microsoft YaHei" charset="-122"/>
                <a:ea typeface="Microsoft YaHei" charset="-122"/>
                <a:cs typeface="Microsoft YaHei" charset="-122"/>
              </a:rPr>
              <a:t>人生规划概述</a:t>
            </a:r>
          </a:p>
        </p:txBody>
      </p:sp>
      <p:cxnSp>
        <p:nvCxnSpPr>
          <p:cNvPr id="12" name="直线连接符 11"/>
          <p:cNvCxnSpPr/>
          <p:nvPr/>
        </p:nvCxnSpPr>
        <p:spPr>
          <a:xfrm>
            <a:off x="7171594" y="2808514"/>
            <a:ext cx="0" cy="1386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7457610" y="3633783"/>
            <a:ext cx="4455638" cy="461665"/>
          </a:xfrm>
          <a:prstGeom prst="rect">
            <a:avLst/>
          </a:prstGeom>
        </p:spPr>
        <p:txBody>
          <a:bodyPr wrap="square">
            <a:spAutoFit/>
          </a:bodyPr>
          <a:lstStyle/>
          <a:p>
            <a:r>
              <a:rPr lang="en-US" altLang="zh-CN" sz="1200" dirty="0">
                <a:solidFill>
                  <a:schemeClr val="bg1">
                    <a:alpha val="77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bg1">
                    <a:alpha val="77000"/>
                  </a:schemeClr>
                </a:solidFill>
                <a:latin typeface="STHeiti Light" charset="-122"/>
                <a:ea typeface="STHeiti Light" charset="-122"/>
                <a:cs typeface="STHeiti Light" charset="-122"/>
              </a:rPr>
              <a:t>worksThis</a:t>
            </a:r>
            <a:r>
              <a:rPr lang="en-US" altLang="zh-CN" sz="1200" dirty="0">
                <a:solidFill>
                  <a:schemeClr val="bg1">
                    <a:alpha val="77000"/>
                  </a:schemeClr>
                </a:solidFill>
                <a:latin typeface="STHeiti Light" charset="-122"/>
                <a:ea typeface="STHeiti Light" charset="-122"/>
                <a:cs typeface="STHeiti Light" charset="-122"/>
              </a:rPr>
              <a:t> PPT template for the rice husk</a:t>
            </a:r>
            <a:endParaRPr lang="zh-CN" altLang="en-US" sz="1200" dirty="0">
              <a:solidFill>
                <a:schemeClr val="bg1">
                  <a:alpha val="77000"/>
                </a:schemeClr>
              </a:solidFill>
              <a:latin typeface="STHeiti Light" charset="-122"/>
              <a:ea typeface="STHeiti Light" charset="-122"/>
              <a:cs typeface="STHeiti Light" charset="-122"/>
            </a:endParaRPr>
          </a:p>
        </p:txBody>
      </p:sp>
    </p:spTree>
    <p:extLst>
      <p:ext uri="{BB962C8B-B14F-4D97-AF65-F5344CB8AC3E}">
        <p14:creationId xmlns:p14="http://schemas.microsoft.com/office/powerpoint/2010/main" val="2118797801"/>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800"/>
                            </p:stCondLst>
                            <p:childTnLst>
                              <p:par>
                                <p:cTn id="12" presetID="53" presetClass="entr" presetSubtype="16"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1000" fill="hold"/>
                                        <p:tgtEl>
                                          <p:spTgt spid="40"/>
                                        </p:tgtEl>
                                        <p:attrNameLst>
                                          <p:attrName>ppt_w</p:attrName>
                                        </p:attrNameLst>
                                      </p:cBhvr>
                                      <p:tavLst>
                                        <p:tav tm="0">
                                          <p:val>
                                            <p:fltVal val="0"/>
                                          </p:val>
                                        </p:tav>
                                        <p:tav tm="100000">
                                          <p:val>
                                            <p:strVal val="#ppt_w"/>
                                          </p:val>
                                        </p:tav>
                                      </p:tavLst>
                                    </p:anim>
                                    <p:anim calcmode="lin" valueType="num">
                                      <p:cBhvr>
                                        <p:cTn id="15" dur="1000" fill="hold"/>
                                        <p:tgtEl>
                                          <p:spTgt spid="40"/>
                                        </p:tgtEl>
                                        <p:attrNameLst>
                                          <p:attrName>ppt_h</p:attrName>
                                        </p:attrNameLst>
                                      </p:cBhvr>
                                      <p:tavLst>
                                        <p:tav tm="0">
                                          <p:val>
                                            <p:fltVal val="0"/>
                                          </p:val>
                                        </p:tav>
                                        <p:tav tm="100000">
                                          <p:val>
                                            <p:strVal val="#ppt_h"/>
                                          </p:val>
                                        </p:tav>
                                      </p:tavLst>
                                    </p:anim>
                                    <p:animEffect transition="in" filter="fade">
                                      <p:cBhvr>
                                        <p:cTn id="16" dur="1000"/>
                                        <p:tgtEl>
                                          <p:spTgt spid="40"/>
                                        </p:tgtEl>
                                      </p:cBhvr>
                                    </p:animEffect>
                                  </p:childTnLst>
                                </p:cTn>
                              </p:par>
                              <p:par>
                                <p:cTn id="17" presetID="53" presetClass="entr" presetSubtype="16" fill="hold" grpId="0" nodeType="withEffect">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ppt_w</p:attrName>
                                        </p:attrNameLst>
                                      </p:cBhvr>
                                      <p:tavLst>
                                        <p:tav tm="0">
                                          <p:val>
                                            <p:fltVal val="0"/>
                                          </p:val>
                                        </p:tav>
                                        <p:tav tm="100000">
                                          <p:val>
                                            <p:strVal val="#ppt_w"/>
                                          </p:val>
                                        </p:tav>
                                      </p:tavLst>
                                    </p:anim>
                                    <p:anim calcmode="lin" valueType="num">
                                      <p:cBhvr>
                                        <p:cTn id="20" dur="1000" fill="hold"/>
                                        <p:tgtEl>
                                          <p:spTgt spid="37"/>
                                        </p:tgtEl>
                                        <p:attrNameLst>
                                          <p:attrName>ppt_h</p:attrName>
                                        </p:attrNameLst>
                                      </p:cBhvr>
                                      <p:tavLst>
                                        <p:tav tm="0">
                                          <p:val>
                                            <p:fltVal val="0"/>
                                          </p:val>
                                        </p:tav>
                                        <p:tav tm="100000">
                                          <p:val>
                                            <p:strVal val="#ppt_h"/>
                                          </p:val>
                                        </p:tav>
                                      </p:tavLst>
                                    </p:anim>
                                    <p:animEffect transition="in" filter="fade">
                                      <p:cBhvr>
                                        <p:cTn id="21" dur="1000"/>
                                        <p:tgtEl>
                                          <p:spTgt spid="37"/>
                                        </p:tgtEl>
                                      </p:cBhvr>
                                    </p:animEffect>
                                  </p:childTnLst>
                                </p:cTn>
                              </p:par>
                            </p:childTnLst>
                          </p:cTn>
                        </p:par>
                        <p:par>
                          <p:cTn id="22" fill="hold">
                            <p:stCondLst>
                              <p:cond delay="2300"/>
                            </p:stCondLst>
                            <p:childTnLst>
                              <p:par>
                                <p:cTn id="23" presetID="2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strVal val="#ppt_h"/>
                                          </p:val>
                                        </p:tav>
                                        <p:tav tm="100000">
                                          <p:val>
                                            <p:strVal val="#ppt_h"/>
                                          </p:val>
                                        </p:tav>
                                      </p:tavLst>
                                    </p:anim>
                                  </p:childTnLst>
                                </p:cTn>
                              </p:par>
                              <p:par>
                                <p:cTn id="32" presetID="22" presetClass="entr" presetSubtype="4"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par>
                          <p:cTn id="35" fill="hold">
                            <p:stCondLst>
                              <p:cond delay="500"/>
                            </p:stCondLst>
                            <p:childTnLst>
                              <p:par>
                                <p:cTn id="36" presetID="2" presetClass="entr" presetSubtype="2" fill="hold" grpId="0" nodeType="afterEffect">
                                  <p:stCondLst>
                                    <p:cond delay="0"/>
                                  </p:stCondLst>
                                  <p:iterate type="lt">
                                    <p:tmPct val="10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1250"/>
                            </p:stCondLst>
                            <p:childTnLst>
                              <p:par>
                                <p:cTn id="41" presetID="14" presetClass="entr" presetSubtype="10"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randombar(horizontal)">
                                      <p:cBhvr>
                                        <p:cTn id="4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animBg="1"/>
      <p:bldP spid="4" grpId="0" animBg="1"/>
      <p:bldP spid="5" grpId="0" animBg="1"/>
      <p:bldP spid="37" grpId="0" animBg="1"/>
      <p:bldP spid="3" grpId="0"/>
      <p:bldP spid="42"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a:t>
            </a:r>
            <a:r>
              <a:rPr kumimoji="1" lang="zh-CN" altLang="en-US" sz="2000" dirty="0">
                <a:solidFill>
                  <a:srgbClr val="CE1027"/>
                </a:solidFill>
                <a:latin typeface="Microsoft YaHei" charset="-122"/>
                <a:ea typeface="Microsoft YaHei" charset="-122"/>
                <a:cs typeface="Microsoft YaHei" charset="-122"/>
              </a:rPr>
              <a:t>什么是人生规划 </a:t>
            </a:r>
            <a:r>
              <a:rPr kumimoji="1" lang="zh-CN" altLang="en-US" sz="2000" dirty="0">
                <a:solidFill>
                  <a:srgbClr val="CE1027"/>
                </a:solidFill>
              </a:rPr>
              <a:t>／</a:t>
            </a:r>
          </a:p>
        </p:txBody>
      </p:sp>
      <p:sp>
        <p:nvSpPr>
          <p:cNvPr id="20" name="矩形 19"/>
          <p:cNvSpPr/>
          <p:nvPr/>
        </p:nvSpPr>
        <p:spPr>
          <a:xfrm>
            <a:off x="5916385" y="2870146"/>
            <a:ext cx="5196987" cy="1938992"/>
          </a:xfrm>
          <a:prstGeom prst="rect">
            <a:avLst/>
          </a:prstGeom>
          <a:noFill/>
        </p:spPr>
        <p:txBody>
          <a:bodyPr wrap="square">
            <a:spAutoFit/>
          </a:bodyPr>
          <a:lstStyle/>
          <a:p>
            <a:pPr>
              <a:lnSpc>
                <a:spcPct val="150000"/>
              </a:lnSpc>
              <a:defRPr/>
            </a:pPr>
            <a:r>
              <a:rPr lang="zh-CN" altLang="en-US" sz="1600" dirty="0">
                <a:solidFill>
                  <a:schemeClr val="tx1">
                    <a:lumMod val="65000"/>
                    <a:lumOff val="35000"/>
                  </a:schemeClr>
                </a:solidFill>
                <a:latin typeface="微软雅黑" pitchFamily="34" charset="-122"/>
                <a:ea typeface="微软雅黑" pitchFamily="34" charset="-122"/>
              </a:rPr>
              <a:t>人生规划是人的自我意识逐渐成长并结合起适合自己的社会目标的产物，其</a:t>
            </a:r>
            <a:r>
              <a:rPr lang="zh-CN" altLang="en-US" sz="1600" b="1" dirty="0">
                <a:solidFill>
                  <a:srgbClr val="CE1027"/>
                </a:solidFill>
                <a:latin typeface="微软雅黑" pitchFamily="34" charset="-122"/>
                <a:ea typeface="微软雅黑" pitchFamily="34" charset="-122"/>
              </a:rPr>
              <a:t>实质就是一种人生的经营战略，就是自己做自己人生的设计师</a:t>
            </a:r>
            <a:r>
              <a:rPr lang="zh-CN" altLang="en-US" sz="1600" dirty="0">
                <a:solidFill>
                  <a:schemeClr val="tx1">
                    <a:lumMod val="65000"/>
                    <a:lumOff val="35000"/>
                  </a:schemeClr>
                </a:solidFill>
                <a:latin typeface="微软雅黑" pitchFamily="34" charset="-122"/>
                <a:ea typeface="微软雅黑" pitchFamily="34" charset="-122"/>
              </a:rPr>
              <a:t>，规划自己人生的远景，绘制自己生命的蓝图，发挥自己的才能，书写自己人生的历史，做自己人生的导演。</a:t>
            </a:r>
            <a:endParaRPr lang="en-US" sz="1600" b="1" dirty="0">
              <a:solidFill>
                <a:schemeClr val="tx1">
                  <a:lumMod val="65000"/>
                  <a:lumOff val="35000"/>
                </a:schemeClr>
              </a:solidFill>
              <a:latin typeface="微软雅黑" pitchFamily="34" charset="-122"/>
              <a:ea typeface="微软雅黑" pitchFamily="34" charset="-122"/>
            </a:endParaRPr>
          </a:p>
        </p:txBody>
      </p:sp>
      <p:sp>
        <p:nvSpPr>
          <p:cNvPr id="8" name="矩形 7"/>
          <p:cNvSpPr/>
          <p:nvPr/>
        </p:nvSpPr>
        <p:spPr>
          <a:xfrm>
            <a:off x="4082143" y="2287768"/>
            <a:ext cx="7478486" cy="2863265"/>
          </a:xfrm>
          <a:prstGeom prst="rect">
            <a:avLst/>
          </a:prstGeom>
          <a:noFill/>
          <a:ln>
            <a:solidFill>
              <a:srgbClr val="C30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7" name="图片 6"/>
          <p:cNvPicPr>
            <a:picLocks noChangeAspect="1"/>
          </p:cNvPicPr>
          <p:nvPr/>
        </p:nvPicPr>
        <p:blipFill rotWithShape="1">
          <a:blip r:embed="rId3"/>
          <a:srcRect l="265" t="17057" r="846" b="11140"/>
          <a:stretch/>
        </p:blipFill>
        <p:spPr>
          <a:xfrm>
            <a:off x="832757" y="2597004"/>
            <a:ext cx="4637315" cy="2244792"/>
          </a:xfrm>
          <a:prstGeom prst="rect">
            <a:avLst/>
          </a:prstGeom>
        </p:spPr>
      </p:pic>
    </p:spTree>
    <p:extLst>
      <p:ext uri="{BB962C8B-B14F-4D97-AF65-F5344CB8AC3E}">
        <p14:creationId xmlns:p14="http://schemas.microsoft.com/office/powerpoint/2010/main" val="1720517881"/>
      </p:ext>
    </p:extLst>
  </p:cSld>
  <p:clrMapOvr>
    <a:masterClrMapping/>
  </p:clrMapOvr>
  <p:transition spd="slow" advTm="500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childTnLst>
                              </p:cTn>
                            </p:par>
                            <p:par>
                              <p:cTn id="17" fill="hold">
                                <p:stCondLst>
                                  <p:cond delay="1250"/>
                                </p:stCondLst>
                                <p:childTnLst>
                                  <p:par>
                                    <p:cTn id="18" presetID="2" presetClass="entr" presetSubtype="12" fill="hold" nodeType="afterEffect" p14:presetBounceEnd="50000">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14:bounceEnd="50000">
                                          <p:cBhvr additive="base">
                                            <p:cTn id="20"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21" dur="10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2750"/>
                                </p:stCondLst>
                                <p:childTnLst>
                                  <p:par>
                                    <p:cTn id="27" presetID="42"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20"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childTnLst>
                              </p:cTn>
                            </p:par>
                            <p:par>
                              <p:cTn id="17" fill="hold">
                                <p:stCondLst>
                                  <p:cond delay="1250"/>
                                </p:stCondLst>
                                <p:childTnLst>
                                  <p:par>
                                    <p:cTn id="18" presetID="2" presetClass="entr" presetSubtype="1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0-#ppt_w/2"/>
                                              </p:val>
                                            </p:tav>
                                            <p:tav tm="100000">
                                              <p:val>
                                                <p:strVal val="#ppt_x"/>
                                              </p:val>
                                            </p:tav>
                                          </p:tavLst>
                                        </p:anim>
                                        <p:anim calcmode="lin" valueType="num">
                                          <p:cBhvr additive="base">
                                            <p:cTn id="21" dur="1000" fill="hold"/>
                                            <p:tgtEl>
                                              <p:spTgt spid="7"/>
                                            </p:tgtEl>
                                            <p:attrNameLst>
                                              <p:attrName>ppt_y</p:attrName>
                                            </p:attrNameLst>
                                          </p:cBhvr>
                                          <p:tavLst>
                                            <p:tav tm="0">
                                              <p:val>
                                                <p:strVal val="1+#ppt_h/2"/>
                                              </p:val>
                                            </p:tav>
                                            <p:tav tm="100000">
                                              <p:val>
                                                <p:strVal val="#ppt_y"/>
                                              </p:val>
                                            </p:tav>
                                          </p:tavLst>
                                        </p:anim>
                                      </p:childTnLst>
                                    </p:cTn>
                                  </p:par>
                                </p:childTnLst>
                              </p:cTn>
                            </p:par>
                            <p:par>
                              <p:cTn id="22" fill="hold">
                                <p:stCondLst>
                                  <p:cond delay="225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2750"/>
                                </p:stCondLst>
                                <p:childTnLst>
                                  <p:par>
                                    <p:cTn id="27" presetID="42"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1000"/>
                                            <p:tgtEl>
                                              <p:spTgt spid="20"/>
                                            </p:tgtEl>
                                          </p:cBhvr>
                                        </p:animEffect>
                                        <p:anim calcmode="lin" valueType="num">
                                          <p:cBhvr>
                                            <p:cTn id="30" dur="1000" fill="hold"/>
                                            <p:tgtEl>
                                              <p:spTgt spid="20"/>
                                            </p:tgtEl>
                                            <p:attrNameLst>
                                              <p:attrName>ppt_x</p:attrName>
                                            </p:attrNameLst>
                                          </p:cBhvr>
                                          <p:tavLst>
                                            <p:tav tm="0">
                                              <p:val>
                                                <p:strVal val="#ppt_x"/>
                                              </p:val>
                                            </p:tav>
                                            <p:tav tm="100000">
                                              <p:val>
                                                <p:strVal val="#ppt_x"/>
                                              </p:val>
                                            </p:tav>
                                          </p:tavLst>
                                        </p:anim>
                                        <p:anim calcmode="lin" valueType="num">
                                          <p:cBhvr>
                                            <p:cTn id="3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20" grpId="0"/>
          <p:bldP spid="8"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生为何要规划 </a:t>
            </a:r>
            <a:r>
              <a:rPr kumimoji="1" lang="zh-CN" altLang="en-US" sz="2000" dirty="0">
                <a:solidFill>
                  <a:srgbClr val="CE1027"/>
                </a:solidFill>
              </a:rPr>
              <a:t>／</a:t>
            </a:r>
          </a:p>
        </p:txBody>
      </p:sp>
      <p:pic>
        <p:nvPicPr>
          <p:cNvPr id="12" name="Picture 3" descr="C:\Documents and Settings\tdz\桌面\20087820030878_21.jpg"/>
          <p:cNvPicPr>
            <a:picLocks noChangeAspect="1" noChangeArrowheads="1"/>
          </p:cNvPicPr>
          <p:nvPr/>
        </p:nvPicPr>
        <p:blipFill>
          <a:blip r:embed="rId3"/>
          <a:srcRect/>
          <a:stretch>
            <a:fillRect/>
          </a:stretch>
        </p:blipFill>
        <p:spPr bwMode="auto">
          <a:xfrm>
            <a:off x="1793026" y="2884270"/>
            <a:ext cx="2044188" cy="3175085"/>
          </a:xfrm>
          <a:prstGeom prst="rect">
            <a:avLst/>
          </a:prstGeom>
          <a:noFill/>
          <a:ln w="9525">
            <a:noFill/>
            <a:miter lim="800000"/>
            <a:headEnd/>
            <a:tailEnd/>
          </a:ln>
        </p:spPr>
      </p:pic>
      <p:sp>
        <p:nvSpPr>
          <p:cNvPr id="14" name="矩形 13"/>
          <p:cNvSpPr>
            <a:spLocks noChangeArrowheads="1"/>
          </p:cNvSpPr>
          <p:nvPr/>
        </p:nvSpPr>
        <p:spPr bwMode="auto">
          <a:xfrm>
            <a:off x="914149" y="2003375"/>
            <a:ext cx="9756774" cy="787523"/>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600" dirty="0">
                <a:solidFill>
                  <a:srgbClr val="CE1027"/>
                </a:solidFill>
                <a:latin typeface="微软雅黑"/>
                <a:ea typeface="微软雅黑"/>
                <a:cs typeface="微软雅黑"/>
              </a:rPr>
              <a:t>比利时的</a:t>
            </a:r>
            <a:r>
              <a:rPr lang="en-US" altLang="zh-CN" sz="1600" dirty="0">
                <a:solidFill>
                  <a:srgbClr val="CE1027"/>
                </a:solidFill>
                <a:latin typeface="微软雅黑"/>
                <a:ea typeface="微软雅黑"/>
                <a:cs typeface="微软雅黑"/>
              </a:rPr>
              <a:t>《</a:t>
            </a:r>
            <a:r>
              <a:rPr lang="zh-CN" altLang="en-US" sz="1600" dirty="0">
                <a:solidFill>
                  <a:srgbClr val="CE1027"/>
                </a:solidFill>
                <a:latin typeface="微软雅黑"/>
                <a:ea typeface="微软雅黑"/>
                <a:cs typeface="微软雅黑"/>
              </a:rPr>
              <a:t>老人</a:t>
            </a:r>
            <a:r>
              <a:rPr lang="en-US" altLang="zh-CN" sz="1600" dirty="0">
                <a:solidFill>
                  <a:srgbClr val="CE1027"/>
                </a:solidFill>
                <a:latin typeface="微软雅黑"/>
                <a:ea typeface="微软雅黑"/>
                <a:cs typeface="微软雅黑"/>
              </a:rPr>
              <a:t>》</a:t>
            </a:r>
            <a:r>
              <a:rPr lang="zh-CN" altLang="en-US" sz="1600" dirty="0">
                <a:solidFill>
                  <a:srgbClr val="CE1027"/>
                </a:solidFill>
                <a:latin typeface="微软雅黑"/>
                <a:ea typeface="微软雅黑"/>
                <a:cs typeface="微软雅黑"/>
              </a:rPr>
              <a:t>杂志曾在全国范围内，对</a:t>
            </a:r>
            <a:r>
              <a:rPr lang="en-US" altLang="zh-CN" sz="1600" dirty="0">
                <a:solidFill>
                  <a:srgbClr val="CE1027"/>
                </a:solidFill>
                <a:latin typeface="微软雅黑"/>
                <a:ea typeface="微软雅黑"/>
                <a:cs typeface="微软雅黑"/>
              </a:rPr>
              <a:t>60</a:t>
            </a:r>
            <a:r>
              <a:rPr lang="zh-CN" altLang="en-US" sz="1600" dirty="0">
                <a:solidFill>
                  <a:srgbClr val="CE1027"/>
                </a:solidFill>
                <a:latin typeface="微软雅黑"/>
                <a:ea typeface="微软雅黑"/>
                <a:cs typeface="微软雅黑"/>
              </a:rPr>
              <a:t>岁以上的老人开展了一次题为“你最后悔什么”的专题调查。调查结果十分有意思：</a:t>
            </a:r>
            <a:endParaRPr lang="en-US" sz="1600" dirty="0">
              <a:solidFill>
                <a:srgbClr val="CE1027"/>
              </a:solidFill>
              <a:latin typeface="微软雅黑"/>
              <a:ea typeface="微软雅黑"/>
              <a:cs typeface="微软雅黑"/>
            </a:endParaRPr>
          </a:p>
        </p:txBody>
      </p:sp>
      <p:sp>
        <p:nvSpPr>
          <p:cNvPr id="15" name="矩形 14"/>
          <p:cNvSpPr/>
          <p:nvPr/>
        </p:nvSpPr>
        <p:spPr>
          <a:xfrm>
            <a:off x="5792536" y="3123254"/>
            <a:ext cx="5256212" cy="2585323"/>
          </a:xfrm>
          <a:prstGeom prst="rect">
            <a:avLst/>
          </a:prstGeom>
          <a:noFill/>
        </p:spPr>
        <p:txBody>
          <a:bodyPr>
            <a:spAutoFit/>
          </a:bodyPr>
          <a:lstStyle/>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72%</a:t>
            </a:r>
            <a:r>
              <a:rPr lang="zh-CN" altLang="en-US" sz="1200" dirty="0">
                <a:solidFill>
                  <a:schemeClr val="tx1">
                    <a:lumMod val="65000"/>
                    <a:lumOff val="35000"/>
                  </a:schemeClr>
                </a:solidFill>
                <a:latin typeface="微软雅黑" pitchFamily="34" charset="-122"/>
                <a:ea typeface="微软雅黑" pitchFamily="34" charset="-122"/>
              </a:rPr>
              <a:t>的老人后悔年轻时努力不够，以致事业无成；</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67%</a:t>
            </a:r>
            <a:r>
              <a:rPr lang="zh-CN" altLang="en-US" sz="1200" dirty="0">
                <a:solidFill>
                  <a:schemeClr val="tx1">
                    <a:lumMod val="65000"/>
                    <a:lumOff val="35000"/>
                  </a:schemeClr>
                </a:solidFill>
                <a:latin typeface="微软雅黑" pitchFamily="34" charset="-122"/>
                <a:ea typeface="微软雅黑" pitchFamily="34" charset="-122"/>
              </a:rPr>
              <a:t>的老人后悔年轻时错位选择了职业；</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63%</a:t>
            </a:r>
            <a:r>
              <a:rPr lang="zh-CN" altLang="en-US" sz="1200" dirty="0">
                <a:solidFill>
                  <a:schemeClr val="tx1">
                    <a:lumMod val="65000"/>
                    <a:lumOff val="35000"/>
                  </a:schemeClr>
                </a:solidFill>
                <a:latin typeface="微软雅黑" pitchFamily="34" charset="-122"/>
                <a:ea typeface="微软雅黑" pitchFamily="34" charset="-122"/>
              </a:rPr>
              <a:t>的老人后悔对子女教育不够或方法不当；</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58%</a:t>
            </a:r>
            <a:r>
              <a:rPr lang="zh-CN" altLang="en-US" sz="1200" dirty="0">
                <a:solidFill>
                  <a:schemeClr val="tx1">
                    <a:lumMod val="65000"/>
                    <a:lumOff val="35000"/>
                  </a:schemeClr>
                </a:solidFill>
                <a:latin typeface="微软雅黑" pitchFamily="34" charset="-122"/>
                <a:ea typeface="微软雅黑" pitchFamily="34" charset="-122"/>
              </a:rPr>
              <a:t>的老人后悔锻炼身体不够；</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56%</a:t>
            </a:r>
            <a:r>
              <a:rPr lang="zh-CN" altLang="en-US" sz="1200" dirty="0">
                <a:solidFill>
                  <a:schemeClr val="tx1">
                    <a:lumMod val="65000"/>
                    <a:lumOff val="35000"/>
                  </a:schemeClr>
                </a:solidFill>
                <a:latin typeface="微软雅黑" pitchFamily="34" charset="-122"/>
                <a:ea typeface="微软雅黑" pitchFamily="34" charset="-122"/>
              </a:rPr>
              <a:t>的老人后悔对伴侣不够忠诚；</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47%</a:t>
            </a:r>
            <a:r>
              <a:rPr lang="zh-CN" altLang="en-US" sz="1200" dirty="0">
                <a:solidFill>
                  <a:schemeClr val="tx1">
                    <a:lumMod val="65000"/>
                    <a:lumOff val="35000"/>
                  </a:schemeClr>
                </a:solidFill>
                <a:latin typeface="微软雅黑" pitchFamily="34" charset="-122"/>
                <a:ea typeface="微软雅黑" pitchFamily="34" charset="-122"/>
              </a:rPr>
              <a:t>的老人后悔对双亲尽孝不够；</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41%</a:t>
            </a:r>
            <a:r>
              <a:rPr lang="zh-CN" altLang="en-US" sz="1200" dirty="0">
                <a:solidFill>
                  <a:schemeClr val="tx1">
                    <a:lumMod val="65000"/>
                    <a:lumOff val="35000"/>
                  </a:schemeClr>
                </a:solidFill>
                <a:latin typeface="微软雅黑" pitchFamily="34" charset="-122"/>
                <a:ea typeface="微软雅黑" pitchFamily="34" charset="-122"/>
              </a:rPr>
              <a:t>的老人后悔自己未能周游世界；</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32%</a:t>
            </a:r>
            <a:r>
              <a:rPr lang="zh-CN" altLang="en-US" sz="1200" dirty="0">
                <a:solidFill>
                  <a:schemeClr val="tx1">
                    <a:lumMod val="65000"/>
                    <a:lumOff val="35000"/>
                  </a:schemeClr>
                </a:solidFill>
                <a:latin typeface="微软雅黑" pitchFamily="34" charset="-122"/>
                <a:ea typeface="微软雅黑" pitchFamily="34" charset="-122"/>
              </a:rPr>
              <a:t>的老人后悔一生过得平淡，缺乏刺激；</a:t>
            </a:r>
          </a:p>
          <a:p>
            <a:pPr marL="285750" indent="-285750">
              <a:lnSpc>
                <a:spcPct val="150000"/>
              </a:lnSpc>
              <a:buFont typeface="Arial" pitchFamily="34" charset="0"/>
              <a:buChar char="•"/>
              <a:defRPr/>
            </a:pPr>
            <a:r>
              <a:rPr lang="en-US" altLang="zh-CN" sz="1200" dirty="0">
                <a:solidFill>
                  <a:schemeClr val="tx1">
                    <a:lumMod val="65000"/>
                    <a:lumOff val="35000"/>
                  </a:schemeClr>
                </a:solidFill>
                <a:latin typeface="微软雅黑" pitchFamily="34" charset="-122"/>
                <a:ea typeface="微软雅黑" pitchFamily="34" charset="-122"/>
              </a:rPr>
              <a:t>11%</a:t>
            </a:r>
            <a:r>
              <a:rPr lang="zh-CN" altLang="en-US" sz="1200" dirty="0">
                <a:solidFill>
                  <a:schemeClr val="tx1">
                    <a:lumMod val="65000"/>
                    <a:lumOff val="35000"/>
                  </a:schemeClr>
                </a:solidFill>
                <a:latin typeface="微软雅黑" pitchFamily="34" charset="-122"/>
                <a:ea typeface="微软雅黑" pitchFamily="34" charset="-122"/>
              </a:rPr>
              <a:t>的老人后悔没有赚到更多的金钱。</a:t>
            </a:r>
          </a:p>
        </p:txBody>
      </p:sp>
      <p:sp>
        <p:nvSpPr>
          <p:cNvPr id="16" name="矩形 15"/>
          <p:cNvSpPr/>
          <p:nvPr/>
        </p:nvSpPr>
        <p:spPr>
          <a:xfrm>
            <a:off x="5584371" y="2973278"/>
            <a:ext cx="4082143" cy="2845055"/>
          </a:xfrm>
          <a:prstGeom prst="rect">
            <a:avLst/>
          </a:prstGeom>
          <a:noFill/>
          <a:ln>
            <a:solidFill>
              <a:srgbClr val="C30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矩形 16"/>
          <p:cNvSpPr/>
          <p:nvPr/>
        </p:nvSpPr>
        <p:spPr>
          <a:xfrm>
            <a:off x="4567376" y="1397173"/>
            <a:ext cx="3057247" cy="307777"/>
          </a:xfrm>
          <a:prstGeom prst="rect">
            <a:avLst/>
          </a:prstGeom>
        </p:spPr>
        <p:txBody>
          <a:bodyPr wrap="none">
            <a:spAutoFit/>
          </a:bodyPr>
          <a:lstStyle/>
          <a:p>
            <a:r>
              <a:rPr lang="zh-CN" altLang="en-US" sz="1400" kern="0" dirty="0">
                <a:solidFill>
                  <a:schemeClr val="tx1">
                    <a:lumMod val="65000"/>
                    <a:lumOff val="35000"/>
                  </a:schemeClr>
                </a:solidFill>
                <a:latin typeface="微软雅黑" pitchFamily="34" charset="-122"/>
                <a:ea typeface="微软雅黑" pitchFamily="34" charset="-122"/>
              </a:rPr>
              <a:t>人生有规划，便活的从容，活的无悔</a:t>
            </a:r>
            <a:endParaRPr lang="zh-CN" altLang="en-US" sz="1400" dirty="0">
              <a:solidFill>
                <a:schemeClr val="tx1">
                  <a:lumMod val="65000"/>
                  <a:lumOff val="35000"/>
                </a:schemeClr>
              </a:solidFill>
            </a:endParaRPr>
          </a:p>
        </p:txBody>
      </p:sp>
    </p:spTree>
    <p:extLst>
      <p:ext uri="{BB962C8B-B14F-4D97-AF65-F5344CB8AC3E}">
        <p14:creationId xmlns:p14="http://schemas.microsoft.com/office/powerpoint/2010/main" val="1618523446"/>
      </p:ext>
    </p:extLst>
  </p:cSld>
  <p:clrMapOvr>
    <a:masterClrMapping/>
  </p:clrMapOvr>
  <p:transition spd="slow"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1000"/>
                                        <p:tgtEl>
                                          <p:spTgt spid="14"/>
                                        </p:tgtEl>
                                      </p:cBhvr>
                                    </p:animEffect>
                                    <p:anim calcmode="lin" valueType="num">
                                      <p:cBhvr>
                                        <p:cTn id="21" dur="1000" fill="hold"/>
                                        <p:tgtEl>
                                          <p:spTgt spid="14"/>
                                        </p:tgtEl>
                                        <p:attrNameLst>
                                          <p:attrName>ppt_x</p:attrName>
                                        </p:attrNameLst>
                                      </p:cBhvr>
                                      <p:tavLst>
                                        <p:tav tm="0">
                                          <p:val>
                                            <p:strVal val="#ppt_x"/>
                                          </p:val>
                                        </p:tav>
                                        <p:tav tm="100000">
                                          <p:val>
                                            <p:strVal val="#ppt_x"/>
                                          </p:val>
                                        </p:tav>
                                      </p:tavLst>
                                    </p:anim>
                                    <p:anim calcmode="lin" valueType="num">
                                      <p:cBhvr>
                                        <p:cTn id="22" dur="1000" fill="hold"/>
                                        <p:tgtEl>
                                          <p:spTgt spid="14"/>
                                        </p:tgtEl>
                                        <p:attrNameLst>
                                          <p:attrName>ppt_y</p:attrName>
                                        </p:attrNameLst>
                                      </p:cBhvr>
                                      <p:tavLst>
                                        <p:tav tm="0">
                                          <p:val>
                                            <p:strVal val="#ppt_y+.1"/>
                                          </p:val>
                                        </p:tav>
                                        <p:tav tm="100000">
                                          <p:val>
                                            <p:strVal val="#ppt_y"/>
                                          </p:val>
                                        </p:tav>
                                      </p:tavLst>
                                    </p:anim>
                                  </p:childTnLst>
                                </p:cTn>
                              </p:par>
                            </p:childTnLst>
                          </p:cTn>
                        </p:par>
                        <p:par>
                          <p:cTn id="23" fill="hold">
                            <p:stCondLst>
                              <p:cond delay="2250"/>
                            </p:stCondLst>
                            <p:childTnLst>
                              <p:par>
                                <p:cTn id="24" presetID="22" presetClass="entr" presetSubtype="4"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500"/>
                                        <p:tgtEl>
                                          <p:spTgt spid="16"/>
                                        </p:tgtEl>
                                      </p:cBhvr>
                                    </p:animEffect>
                                  </p:childTnLst>
                                </p:cTn>
                              </p:par>
                            </p:childTnLst>
                          </p:cTn>
                        </p:par>
                        <p:par>
                          <p:cTn id="27" fill="hold">
                            <p:stCondLst>
                              <p:cond delay="2750"/>
                            </p:stCondLst>
                            <p:childTnLst>
                              <p:par>
                                <p:cTn id="28" presetID="42"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10"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14" grpId="0"/>
      <p:bldP spid="15" grpId="0"/>
      <p:bldP spid="16" grpId="0" animBg="1"/>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生为何要规划 </a:t>
            </a:r>
            <a:r>
              <a:rPr kumimoji="1" lang="zh-CN" altLang="en-US" sz="2000" dirty="0">
                <a:solidFill>
                  <a:srgbClr val="CE1027"/>
                </a:solidFill>
              </a:rPr>
              <a:t>／</a:t>
            </a:r>
          </a:p>
        </p:txBody>
      </p:sp>
      <p:sp>
        <p:nvSpPr>
          <p:cNvPr id="14" name="矩形 13"/>
          <p:cNvSpPr>
            <a:spLocks noChangeArrowheads="1"/>
          </p:cNvSpPr>
          <p:nvPr/>
        </p:nvSpPr>
        <p:spPr bwMode="auto">
          <a:xfrm>
            <a:off x="4079875" y="1432864"/>
            <a:ext cx="4032250" cy="307777"/>
          </a:xfrm>
          <a:prstGeom prst="rect">
            <a:avLst/>
          </a:prstGeom>
          <a:noFill/>
          <a:ln w="9525">
            <a:noFill/>
            <a:miter lim="800000"/>
            <a:headEnd/>
            <a:tailEnd/>
          </a:ln>
        </p:spPr>
        <p:txBody>
          <a:bodyPr>
            <a:spAutoFit/>
          </a:bodyPr>
          <a:lstStyle/>
          <a:p>
            <a:pPr algn="ctr">
              <a:spcBef>
                <a:spcPts val="200"/>
              </a:spcBef>
              <a:spcAft>
                <a:spcPts val="60"/>
              </a:spcAft>
              <a:defRPr/>
            </a:pPr>
            <a:r>
              <a:rPr lang="zh-CN" altLang="en-US" sz="1400" kern="0" dirty="0">
                <a:solidFill>
                  <a:schemeClr val="tx1">
                    <a:lumMod val="65000"/>
                    <a:lumOff val="35000"/>
                  </a:schemeClr>
                </a:solidFill>
                <a:latin typeface="微软雅黑" pitchFamily="34" charset="-122"/>
                <a:ea typeface="微软雅黑" pitchFamily="34" charset="-122"/>
              </a:rPr>
              <a:t>人生有规划，便活的从容，活的无悔。</a:t>
            </a:r>
          </a:p>
        </p:txBody>
      </p:sp>
      <p:sp>
        <p:nvSpPr>
          <p:cNvPr id="15" name="箭头3"/>
          <p:cNvSpPr>
            <a:spLocks/>
          </p:cNvSpPr>
          <p:nvPr/>
        </p:nvSpPr>
        <p:spPr bwMode="gray">
          <a:xfrm flipV="1">
            <a:off x="1451770" y="3804698"/>
            <a:ext cx="1609725" cy="1705841"/>
          </a:xfrm>
          <a:custGeom>
            <a:avLst/>
            <a:gdLst>
              <a:gd name="T0" fmla="*/ 203541 w 933"/>
              <a:gd name="T1" fmla="*/ 1657350 h 1182"/>
              <a:gd name="T2" fmla="*/ 220790 w 933"/>
              <a:gd name="T3" fmla="*/ 539750 h 1182"/>
              <a:gd name="T4" fmla="*/ 455379 w 933"/>
              <a:gd name="T5" fmla="*/ 333375 h 1182"/>
              <a:gd name="T6" fmla="*/ 1241944 w 933"/>
              <a:gd name="T7" fmla="*/ 320675 h 1182"/>
              <a:gd name="T8" fmla="*/ 1241944 w 933"/>
              <a:gd name="T9" fmla="*/ 508000 h 1182"/>
              <a:gd name="T10" fmla="*/ 1609352 w 933"/>
              <a:gd name="T11" fmla="*/ 242887 h 1182"/>
              <a:gd name="T12" fmla="*/ 1228144 w 933"/>
              <a:gd name="T13" fmla="*/ 0 h 1182"/>
              <a:gd name="T14" fmla="*/ 1231594 w 933"/>
              <a:gd name="T15" fmla="*/ 146050 h 1182"/>
              <a:gd name="T16" fmla="*/ 403632 w 933"/>
              <a:gd name="T17" fmla="*/ 149225 h 1182"/>
              <a:gd name="T18" fmla="*/ 0 w 933"/>
              <a:gd name="T19" fmla="*/ 473075 h 1182"/>
              <a:gd name="T20" fmla="*/ 0 w 933"/>
              <a:gd name="T21" fmla="*/ 1679575 h 1182"/>
              <a:gd name="T22" fmla="*/ 203541 w 933"/>
              <a:gd name="T23" fmla="*/ 1657350 h 1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3"/>
              <a:gd name="T37" fmla="*/ 0 h 1182"/>
              <a:gd name="T38" fmla="*/ 933 w 933"/>
              <a:gd name="T39" fmla="*/ 1182 h 1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DDDDDD"/>
          </a:solidFill>
          <a:ln w="9525">
            <a:noFill/>
            <a:miter lim="800000"/>
            <a:headEnd/>
            <a:tailEnd/>
          </a:ln>
        </p:spPr>
        <p:txBody>
          <a:bodyPr wrap="none" anchor="ctr"/>
          <a:lstStyle/>
          <a:p>
            <a:pPr fontAlgn="base">
              <a:spcBef>
                <a:spcPct val="0"/>
              </a:spcBef>
              <a:spcAft>
                <a:spcPct val="0"/>
              </a:spcAft>
            </a:pPr>
            <a:endParaRPr lang="zh-CN" altLang="en-US">
              <a:solidFill>
                <a:srgbClr val="000000"/>
              </a:solidFill>
              <a:latin typeface="Calibri" pitchFamily="34" charset="0"/>
              <a:ea typeface="宋体" charset="-122"/>
            </a:endParaRPr>
          </a:p>
        </p:txBody>
      </p:sp>
      <p:sp>
        <p:nvSpPr>
          <p:cNvPr id="16" name="箭头2"/>
          <p:cNvSpPr>
            <a:spLocks/>
          </p:cNvSpPr>
          <p:nvPr/>
        </p:nvSpPr>
        <p:spPr bwMode="gray">
          <a:xfrm rot="-5400000">
            <a:off x="1877220" y="3114207"/>
            <a:ext cx="477837" cy="1739035"/>
          </a:xfrm>
          <a:custGeom>
            <a:avLst/>
            <a:gdLst>
              <a:gd name="T0" fmla="*/ 124507 w 142"/>
              <a:gd name="T1" fmla="*/ 3167 h 604"/>
              <a:gd name="T2" fmla="*/ 151428 w 142"/>
              <a:gd name="T3" fmla="*/ 1494878 h 604"/>
              <a:gd name="T4" fmla="*/ 0 w 142"/>
              <a:gd name="T5" fmla="*/ 1501213 h 604"/>
              <a:gd name="T6" fmla="*/ 242284 w 142"/>
              <a:gd name="T7" fmla="*/ 1912938 h 604"/>
              <a:gd name="T8" fmla="*/ 477838 w 142"/>
              <a:gd name="T9" fmla="*/ 1501213 h 604"/>
              <a:gd name="T10" fmla="*/ 336506 w 142"/>
              <a:gd name="T11" fmla="*/ 1501213 h 604"/>
              <a:gd name="T12" fmla="*/ 333141 w 142"/>
              <a:gd name="T13" fmla="*/ 0 h 604"/>
              <a:gd name="T14" fmla="*/ 124507 w 142"/>
              <a:gd name="T15" fmla="*/ 3167 h 604"/>
              <a:gd name="T16" fmla="*/ 0 60000 65536"/>
              <a:gd name="T17" fmla="*/ 0 60000 65536"/>
              <a:gd name="T18" fmla="*/ 0 60000 65536"/>
              <a:gd name="T19" fmla="*/ 0 60000 65536"/>
              <a:gd name="T20" fmla="*/ 0 60000 65536"/>
              <a:gd name="T21" fmla="*/ 0 60000 65536"/>
              <a:gd name="T22" fmla="*/ 0 60000 65536"/>
              <a:gd name="T23" fmla="*/ 0 60000 65536"/>
              <a:gd name="T24" fmla="*/ 0 w 142"/>
              <a:gd name="T25" fmla="*/ 0 h 604"/>
              <a:gd name="T26" fmla="*/ 142 w 142"/>
              <a:gd name="T27" fmla="*/ 604 h 6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2" h="604">
                <a:moveTo>
                  <a:pt x="37" y="1"/>
                </a:moveTo>
                <a:lnTo>
                  <a:pt x="45" y="472"/>
                </a:lnTo>
                <a:lnTo>
                  <a:pt x="0" y="474"/>
                </a:lnTo>
                <a:lnTo>
                  <a:pt x="72" y="604"/>
                </a:lnTo>
                <a:lnTo>
                  <a:pt x="142" y="474"/>
                </a:lnTo>
                <a:lnTo>
                  <a:pt x="100" y="474"/>
                </a:lnTo>
                <a:lnTo>
                  <a:pt x="99" y="0"/>
                </a:lnTo>
                <a:lnTo>
                  <a:pt x="37" y="1"/>
                </a:lnTo>
                <a:close/>
              </a:path>
            </a:pathLst>
          </a:custGeom>
          <a:solidFill>
            <a:srgbClr val="DDDDDD"/>
          </a:solidFill>
          <a:ln w="9525">
            <a:noFill/>
            <a:miter lim="800000"/>
            <a:headEnd/>
            <a:tailEnd/>
          </a:ln>
        </p:spPr>
        <p:txBody>
          <a:bodyPr wrap="none" anchor="ctr"/>
          <a:lstStyle/>
          <a:p>
            <a:pPr fontAlgn="base">
              <a:spcBef>
                <a:spcPct val="0"/>
              </a:spcBef>
              <a:spcAft>
                <a:spcPct val="0"/>
              </a:spcAft>
            </a:pPr>
            <a:endParaRPr lang="zh-CN" altLang="en-US">
              <a:solidFill>
                <a:srgbClr val="000000"/>
              </a:solidFill>
              <a:latin typeface="Calibri" pitchFamily="34" charset="0"/>
              <a:ea typeface="宋体" charset="-122"/>
            </a:endParaRPr>
          </a:p>
        </p:txBody>
      </p:sp>
      <p:sp>
        <p:nvSpPr>
          <p:cNvPr id="17" name="箭头1"/>
          <p:cNvSpPr>
            <a:spLocks/>
          </p:cNvSpPr>
          <p:nvPr/>
        </p:nvSpPr>
        <p:spPr bwMode="gray">
          <a:xfrm>
            <a:off x="1442245" y="2360073"/>
            <a:ext cx="1609725" cy="1705841"/>
          </a:xfrm>
          <a:custGeom>
            <a:avLst/>
            <a:gdLst>
              <a:gd name="T0" fmla="*/ 203541 w 933"/>
              <a:gd name="T1" fmla="*/ 1657350 h 1182"/>
              <a:gd name="T2" fmla="*/ 220790 w 933"/>
              <a:gd name="T3" fmla="*/ 539750 h 1182"/>
              <a:gd name="T4" fmla="*/ 455379 w 933"/>
              <a:gd name="T5" fmla="*/ 333375 h 1182"/>
              <a:gd name="T6" fmla="*/ 1241944 w 933"/>
              <a:gd name="T7" fmla="*/ 320675 h 1182"/>
              <a:gd name="T8" fmla="*/ 1241944 w 933"/>
              <a:gd name="T9" fmla="*/ 508000 h 1182"/>
              <a:gd name="T10" fmla="*/ 1609352 w 933"/>
              <a:gd name="T11" fmla="*/ 242887 h 1182"/>
              <a:gd name="T12" fmla="*/ 1228144 w 933"/>
              <a:gd name="T13" fmla="*/ 0 h 1182"/>
              <a:gd name="T14" fmla="*/ 1231594 w 933"/>
              <a:gd name="T15" fmla="*/ 146050 h 1182"/>
              <a:gd name="T16" fmla="*/ 403632 w 933"/>
              <a:gd name="T17" fmla="*/ 149225 h 1182"/>
              <a:gd name="T18" fmla="*/ 0 w 933"/>
              <a:gd name="T19" fmla="*/ 473075 h 1182"/>
              <a:gd name="T20" fmla="*/ 0 w 933"/>
              <a:gd name="T21" fmla="*/ 1679575 h 1182"/>
              <a:gd name="T22" fmla="*/ 203541 w 933"/>
              <a:gd name="T23" fmla="*/ 1657350 h 118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3"/>
              <a:gd name="T37" fmla="*/ 0 h 1182"/>
              <a:gd name="T38" fmla="*/ 933 w 933"/>
              <a:gd name="T39" fmla="*/ 1182 h 118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DDDDDD"/>
          </a:solidFill>
          <a:ln w="9525">
            <a:noFill/>
            <a:miter lim="800000"/>
            <a:headEnd/>
            <a:tailEnd/>
          </a:ln>
        </p:spPr>
        <p:txBody>
          <a:bodyPr wrap="none" anchor="ctr"/>
          <a:lstStyle/>
          <a:p>
            <a:pPr fontAlgn="base">
              <a:spcBef>
                <a:spcPct val="0"/>
              </a:spcBef>
              <a:spcAft>
                <a:spcPct val="0"/>
              </a:spcAft>
            </a:pPr>
            <a:endParaRPr lang="zh-CN" altLang="en-US">
              <a:solidFill>
                <a:srgbClr val="000000"/>
              </a:solidFill>
              <a:latin typeface="Calibri" pitchFamily="34" charset="0"/>
              <a:ea typeface="宋体" charset="-122"/>
            </a:endParaRPr>
          </a:p>
        </p:txBody>
      </p:sp>
      <p:sp>
        <p:nvSpPr>
          <p:cNvPr id="18" name="文本1"/>
          <p:cNvSpPr>
            <a:spLocks noChangeArrowheads="1"/>
          </p:cNvSpPr>
          <p:nvPr/>
        </p:nvSpPr>
        <p:spPr bwMode="gray">
          <a:xfrm>
            <a:off x="5822158" y="1971712"/>
            <a:ext cx="5064245" cy="1050636"/>
          </a:xfrm>
          <a:prstGeom prst="roundRect">
            <a:avLst>
              <a:gd name="adj" fmla="val 11505"/>
            </a:avLst>
          </a:prstGeom>
          <a:solidFill>
            <a:schemeClr val="bg1">
              <a:lumMod val="85000"/>
            </a:schemeClr>
          </a:solidFill>
          <a:ln w="25400" cap="flat" cmpd="sng" algn="ctr">
            <a:noFill/>
            <a:prstDash val="solid"/>
          </a:ln>
          <a:effectLst>
            <a:outerShdw blurRad="50800" dist="38100" dir="2700000" algn="tl" rotWithShape="0">
              <a:prstClr val="black">
                <a:alpha val="40000"/>
              </a:prstClr>
            </a:outerShdw>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rgbClr val="4D4D4D"/>
                </a:solidFill>
                <a:latin typeface="微软雅黑" pitchFamily="34" charset="-122"/>
                <a:ea typeface="微软雅黑" pitchFamily="34" charset="-122"/>
              </a:rPr>
              <a:t>    生命只是一种极其偶然而短暂的现象和过程，人生苦 短，转瞬即逝。</a:t>
            </a:r>
            <a:endParaRPr lang="zh-CN" altLang="zh-CN" sz="1600" dirty="0">
              <a:solidFill>
                <a:srgbClr val="4D4D4D"/>
              </a:solidFill>
              <a:latin typeface="微软雅黑" pitchFamily="34" charset="-122"/>
              <a:ea typeface="微软雅黑" pitchFamily="34" charset="-122"/>
            </a:endParaRPr>
          </a:p>
        </p:txBody>
      </p:sp>
      <p:sp>
        <p:nvSpPr>
          <p:cNvPr id="19" name="标题1"/>
          <p:cNvSpPr>
            <a:spLocks noChangeArrowheads="1"/>
          </p:cNvSpPr>
          <p:nvPr/>
        </p:nvSpPr>
        <p:spPr bwMode="gray">
          <a:xfrm>
            <a:off x="3163095" y="1971712"/>
            <a:ext cx="2659063" cy="1050636"/>
          </a:xfrm>
          <a:prstGeom prst="roundRect">
            <a:avLst>
              <a:gd name="adj" fmla="val 11921"/>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人生天地之间，若白驹过隙，忽然而已。</a:t>
            </a:r>
            <a:r>
              <a:rPr lang="en-US" altLang="zh-CN" sz="1600" b="1" dirty="0">
                <a:solidFill>
                  <a:sysClr val="window" lastClr="FFFFFF">
                    <a:lumMod val="95000"/>
                  </a:sysClr>
                </a:solidFill>
                <a:latin typeface="微软雅黑" pitchFamily="34" charset="-122"/>
                <a:ea typeface="微软雅黑" pitchFamily="34" charset="-122"/>
              </a:rPr>
              <a:t>——</a:t>
            </a:r>
            <a:r>
              <a:rPr lang="zh-CN" altLang="en-US" sz="1600" b="1" dirty="0">
                <a:solidFill>
                  <a:sysClr val="window" lastClr="FFFFFF">
                    <a:lumMod val="95000"/>
                  </a:sysClr>
                </a:solidFill>
                <a:latin typeface="微软雅黑" pitchFamily="34" charset="-122"/>
                <a:ea typeface="微软雅黑" pitchFamily="34" charset="-122"/>
              </a:rPr>
              <a:t>庄子</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20" name="文本2"/>
          <p:cNvSpPr>
            <a:spLocks noChangeArrowheads="1"/>
          </p:cNvSpPr>
          <p:nvPr/>
        </p:nvSpPr>
        <p:spPr bwMode="gray">
          <a:xfrm>
            <a:off x="5822158" y="3408399"/>
            <a:ext cx="5064245" cy="1050636"/>
          </a:xfrm>
          <a:prstGeom prst="roundRect">
            <a:avLst>
              <a:gd name="adj" fmla="val 11505"/>
            </a:avLst>
          </a:prstGeom>
          <a:solidFill>
            <a:schemeClr val="bg1">
              <a:lumMod val="85000"/>
            </a:schemeClr>
          </a:solidFill>
          <a:ln w="25400" cap="flat" cmpd="sng" algn="ctr">
            <a:noFill/>
            <a:prstDash val="solid"/>
          </a:ln>
          <a:effectLst>
            <a:outerShdw blurRad="50800" dist="38100" dir="2700000" algn="tl" rotWithShape="0">
              <a:prstClr val="black">
                <a:alpha val="40000"/>
              </a:prstClr>
            </a:outerShdw>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r>
              <a:rPr lang="zh-CN" altLang="en-US" sz="1600" dirty="0">
                <a:solidFill>
                  <a:srgbClr val="4D4D4D"/>
                </a:solidFill>
                <a:latin typeface="微软雅黑" pitchFamily="34" charset="-122"/>
                <a:ea typeface="微软雅黑" pitchFamily="34" charset="-122"/>
              </a:rPr>
              <a:t>   生命是一个不可逆转的单向历程。</a:t>
            </a:r>
            <a:endParaRPr lang="zh-CN" altLang="zh-CN" sz="1600" dirty="0">
              <a:solidFill>
                <a:srgbClr val="4D4D4D"/>
              </a:solidFill>
              <a:latin typeface="微软雅黑" pitchFamily="34" charset="-122"/>
              <a:ea typeface="微软雅黑" pitchFamily="34" charset="-122"/>
            </a:endParaRPr>
          </a:p>
        </p:txBody>
      </p:sp>
      <p:sp>
        <p:nvSpPr>
          <p:cNvPr id="21" name="标题2"/>
          <p:cNvSpPr>
            <a:spLocks noChangeArrowheads="1"/>
          </p:cNvSpPr>
          <p:nvPr/>
        </p:nvSpPr>
        <p:spPr bwMode="gray">
          <a:xfrm>
            <a:off x="3175795" y="3408399"/>
            <a:ext cx="2646363" cy="1050636"/>
          </a:xfrm>
          <a:prstGeom prst="roundRect">
            <a:avLst>
              <a:gd name="adj" fmla="val 11921"/>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人生不发返程车票，一旦出发了，绝不能返回</a:t>
            </a:r>
            <a:r>
              <a:rPr lang="en-US" altLang="zh-CN" sz="1600" b="1" dirty="0">
                <a:solidFill>
                  <a:sysClr val="window" lastClr="FFFFFF">
                    <a:lumMod val="95000"/>
                  </a:sysClr>
                </a:solidFill>
                <a:latin typeface="微软雅黑" pitchFamily="34" charset="-122"/>
                <a:ea typeface="微软雅黑" pitchFamily="34" charset="-122"/>
              </a:rPr>
              <a:t>——</a:t>
            </a:r>
            <a:r>
              <a:rPr lang="zh-CN" altLang="en-US" sz="1600" b="1" dirty="0">
                <a:solidFill>
                  <a:sysClr val="window" lastClr="FFFFFF">
                    <a:lumMod val="95000"/>
                  </a:sysClr>
                </a:solidFill>
                <a:latin typeface="微软雅黑" pitchFamily="34" charset="-122"/>
                <a:ea typeface="微软雅黑" pitchFamily="34" charset="-122"/>
              </a:rPr>
              <a:t>罗曼</a:t>
            </a:r>
            <a:r>
              <a:rPr lang="en-US" altLang="zh-CN" sz="1600" b="1" dirty="0">
                <a:solidFill>
                  <a:sysClr val="window" lastClr="FFFFFF">
                    <a:lumMod val="95000"/>
                  </a:sysClr>
                </a:solidFill>
                <a:latin typeface="微软雅黑" pitchFamily="34" charset="-122"/>
                <a:ea typeface="微软雅黑" pitchFamily="34" charset="-122"/>
              </a:rPr>
              <a:t>·</a:t>
            </a:r>
            <a:r>
              <a:rPr lang="zh-CN" altLang="en-US" sz="1600" b="1" dirty="0">
                <a:solidFill>
                  <a:sysClr val="window" lastClr="FFFFFF">
                    <a:lumMod val="95000"/>
                  </a:sysClr>
                </a:solidFill>
                <a:latin typeface="微软雅黑" pitchFamily="34" charset="-122"/>
                <a:ea typeface="微软雅黑" pitchFamily="34" charset="-122"/>
              </a:rPr>
              <a:t>罗兰</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22" name="文本3"/>
          <p:cNvSpPr>
            <a:spLocks noChangeArrowheads="1"/>
          </p:cNvSpPr>
          <p:nvPr/>
        </p:nvSpPr>
        <p:spPr bwMode="ltGray">
          <a:xfrm>
            <a:off x="5822157" y="4858869"/>
            <a:ext cx="5069000" cy="1040535"/>
          </a:xfrm>
          <a:prstGeom prst="roundRect">
            <a:avLst>
              <a:gd name="adj" fmla="val 11505"/>
            </a:avLst>
          </a:prstGeom>
          <a:solidFill>
            <a:schemeClr val="bg1">
              <a:lumMod val="85000"/>
            </a:schemeClr>
          </a:solidFill>
          <a:ln w="25400" cap="flat" cmpd="sng" algn="ctr">
            <a:noFill/>
            <a:prstDash val="solid"/>
          </a:ln>
          <a:effectLst>
            <a:outerShdw blurRad="50800" dist="38100" dir="2700000" algn="tl" rotWithShape="0">
              <a:prstClr val="black">
                <a:alpha val="40000"/>
              </a:prstClr>
            </a:outerShdw>
          </a:effectLs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dirty="0">
                <a:solidFill>
                  <a:srgbClr val="4D4D4D"/>
                </a:solidFill>
                <a:latin typeface="微软雅黑" pitchFamily="34" charset="-122"/>
                <a:ea typeface="微软雅黑" pitchFamily="34" charset="-122"/>
              </a:rPr>
              <a:t>生命对于每个人都只有一次，谁都不可能重新来过</a:t>
            </a:r>
            <a:endParaRPr lang="zh-CN" altLang="zh-CN" sz="1600" dirty="0">
              <a:solidFill>
                <a:srgbClr val="4D4D4D"/>
              </a:solidFill>
              <a:latin typeface="微软雅黑" pitchFamily="34" charset="-122"/>
              <a:ea typeface="微软雅黑" pitchFamily="34" charset="-122"/>
            </a:endParaRPr>
          </a:p>
        </p:txBody>
      </p:sp>
      <p:sp>
        <p:nvSpPr>
          <p:cNvPr id="23" name="标题3"/>
          <p:cNvSpPr>
            <a:spLocks noChangeArrowheads="1"/>
          </p:cNvSpPr>
          <p:nvPr/>
        </p:nvSpPr>
        <p:spPr bwMode="gray">
          <a:xfrm>
            <a:off x="3156745" y="4848262"/>
            <a:ext cx="2665413" cy="1050636"/>
          </a:xfrm>
          <a:prstGeom prst="roundRect">
            <a:avLst>
              <a:gd name="adj" fmla="val 11921"/>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1600" b="1" dirty="0">
                <a:solidFill>
                  <a:sysClr val="window" lastClr="FFFFFF">
                    <a:lumMod val="95000"/>
                  </a:sysClr>
                </a:solidFill>
                <a:latin typeface="微软雅黑" pitchFamily="34" charset="-122"/>
                <a:ea typeface="微软雅黑" pitchFamily="34" charset="-122"/>
              </a:rPr>
              <a:t>花有重开日，人无再少年。</a:t>
            </a:r>
            <a:r>
              <a:rPr lang="en-US" altLang="zh-CN" sz="1600" b="1" dirty="0">
                <a:solidFill>
                  <a:sysClr val="window" lastClr="FFFFFF">
                    <a:lumMod val="95000"/>
                  </a:sysClr>
                </a:solidFill>
                <a:latin typeface="微软雅黑" pitchFamily="34" charset="-122"/>
                <a:ea typeface="微软雅黑" pitchFamily="34" charset="-122"/>
              </a:rPr>
              <a:t>——</a:t>
            </a:r>
            <a:r>
              <a:rPr lang="zh-CN" altLang="en-US" sz="1600" b="1" dirty="0">
                <a:solidFill>
                  <a:sysClr val="window" lastClr="FFFFFF">
                    <a:lumMod val="95000"/>
                  </a:sysClr>
                </a:solidFill>
                <a:latin typeface="微软雅黑" pitchFamily="34" charset="-122"/>
                <a:ea typeface="微软雅黑" pitchFamily="34" charset="-122"/>
              </a:rPr>
              <a:t>元杂剧</a:t>
            </a:r>
            <a:endParaRPr lang="zh-CN" altLang="zh-CN" sz="1600" b="1" dirty="0">
              <a:solidFill>
                <a:sysClr val="window" lastClr="FFFFFF">
                  <a:lumMod val="95000"/>
                </a:sysClr>
              </a:solidFill>
              <a:latin typeface="微软雅黑" pitchFamily="34" charset="-122"/>
              <a:ea typeface="微软雅黑" pitchFamily="34" charset="-122"/>
            </a:endParaRPr>
          </a:p>
        </p:txBody>
      </p:sp>
      <p:sp>
        <p:nvSpPr>
          <p:cNvPr id="24" name="Oval 19"/>
          <p:cNvSpPr>
            <a:spLocks noChangeArrowheads="1"/>
          </p:cNvSpPr>
          <p:nvPr/>
        </p:nvSpPr>
        <p:spPr bwMode="auto">
          <a:xfrm>
            <a:off x="924720" y="3280029"/>
            <a:ext cx="1439863" cy="1308965"/>
          </a:xfrm>
          <a:prstGeom prst="roundRect">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6000" rIns="126000" bIns="180000" anchor="ctr"/>
          <a:lstStyle/>
          <a:p>
            <a:pPr algn="ctr">
              <a:lnSpc>
                <a:spcPct val="120000"/>
              </a:lnSpc>
              <a:defRPr/>
            </a:pPr>
            <a:r>
              <a:rPr lang="zh-CN" altLang="en-US" b="1" kern="0" dirty="0">
                <a:solidFill>
                  <a:srgbClr val="F9F9F9"/>
                </a:solidFill>
                <a:latin typeface="微软雅黑" pitchFamily="34" charset="-122"/>
                <a:ea typeface="微软雅黑" pitchFamily="34" charset="-122"/>
              </a:rPr>
              <a:t>若无规划，枉活一世，追悔莫及。</a:t>
            </a:r>
          </a:p>
        </p:txBody>
      </p:sp>
    </p:spTree>
    <p:extLst>
      <p:ext uri="{BB962C8B-B14F-4D97-AF65-F5344CB8AC3E}">
        <p14:creationId xmlns:p14="http://schemas.microsoft.com/office/powerpoint/2010/main" val="272724490"/>
      </p:ext>
    </p:extLst>
  </p:cSld>
  <p:clrMapOvr>
    <a:masterClrMapping/>
  </p:clrMapOvr>
  <p:transition spd="slow" advTm="5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childTnLst>
                          </p:cTn>
                        </p:par>
                        <p:par>
                          <p:cTn id="20" fill="hold">
                            <p:stCondLst>
                              <p:cond delay="1250"/>
                            </p:stCondLst>
                            <p:childTnLst>
                              <p:par>
                                <p:cTn id="21" presetID="21" presetClass="entr" presetSubtype="1"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heel(1)">
                                      <p:cBhvr>
                                        <p:cTn id="23" dur="500"/>
                                        <p:tgtEl>
                                          <p:spTgt spid="2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225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childTnLst>
                          </p:cTn>
                        </p:par>
                        <p:par>
                          <p:cTn id="38" fill="hold">
                            <p:stCondLst>
                              <p:cond delay="27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3250"/>
                            </p:stCondLst>
                            <p:childTnLst>
                              <p:par>
                                <p:cTn id="43" presetID="22" presetClass="entr" presetSubtype="8" fill="hold" grpId="0"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left)">
                                      <p:cBhvr>
                                        <p:cTn id="48" dur="500"/>
                                        <p:tgtEl>
                                          <p:spTgt spid="15"/>
                                        </p:tgtEl>
                                      </p:cBhvr>
                                    </p:animEffect>
                                  </p:childTnLst>
                                </p:cTn>
                              </p:par>
                            </p:childTnLst>
                          </p:cTn>
                        </p:par>
                        <p:par>
                          <p:cTn id="49" fill="hold">
                            <p:stCondLst>
                              <p:cond delay="3750"/>
                            </p:stCondLst>
                            <p:childTnLst>
                              <p:par>
                                <p:cTn id="50" presetID="22" presetClass="entr" presetSubtype="8"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wipe(left)">
                                      <p:cBhvr>
                                        <p:cTn id="52" dur="500"/>
                                        <p:tgtEl>
                                          <p:spTgt spid="23"/>
                                        </p:tgtEl>
                                      </p:cBhvr>
                                    </p:animEffect>
                                  </p:childTnLst>
                                </p:cTn>
                              </p:par>
                            </p:childTnLst>
                          </p:cTn>
                        </p:par>
                        <p:par>
                          <p:cTn id="53" fill="hold">
                            <p:stCondLst>
                              <p:cond delay="4250"/>
                            </p:stCondLst>
                            <p:childTnLst>
                              <p:par>
                                <p:cTn id="54" presetID="2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生为何要规划 </a:t>
            </a:r>
            <a:r>
              <a:rPr kumimoji="1" lang="zh-CN" altLang="en-US" sz="2000" dirty="0">
                <a:solidFill>
                  <a:srgbClr val="CE1027"/>
                </a:solidFill>
              </a:rPr>
              <a:t>／</a:t>
            </a:r>
          </a:p>
        </p:txBody>
      </p:sp>
      <p:sp>
        <p:nvSpPr>
          <p:cNvPr id="26" name="矩形 25"/>
          <p:cNvSpPr>
            <a:spLocks noChangeArrowheads="1"/>
          </p:cNvSpPr>
          <p:nvPr/>
        </p:nvSpPr>
        <p:spPr bwMode="auto">
          <a:xfrm>
            <a:off x="1379303" y="2035440"/>
            <a:ext cx="5301344" cy="769441"/>
          </a:xfrm>
          <a:prstGeom prst="rect">
            <a:avLst/>
          </a:prstGeom>
          <a:noFill/>
          <a:ln w="9525">
            <a:noFill/>
            <a:miter lim="800000"/>
            <a:headEnd/>
            <a:tailEnd/>
          </a:ln>
        </p:spPr>
        <p:txBody>
          <a:bodyPr wrap="square">
            <a:spAutoFit/>
          </a:bodyPr>
          <a:lstStyle/>
          <a:p>
            <a:pPr algn="r">
              <a:spcBef>
                <a:spcPts val="200"/>
              </a:spcBef>
              <a:spcAft>
                <a:spcPts val="60"/>
              </a:spcAft>
              <a:defRPr/>
            </a:pPr>
            <a:r>
              <a:rPr lang="zh-CN" altLang="en-US" sz="4400" kern="0" dirty="0">
                <a:solidFill>
                  <a:srgbClr val="CE1027"/>
                </a:solidFill>
                <a:latin typeface="STZhongsong" charset="-122"/>
                <a:ea typeface="STZhongsong" charset="-122"/>
                <a:cs typeface="STZhongsong" charset="-122"/>
              </a:rPr>
              <a:t>“</a:t>
            </a:r>
            <a:r>
              <a:rPr lang="zh-CN" altLang="en-US" sz="2400" b="1" i="1" kern="0" dirty="0">
                <a:solidFill>
                  <a:srgbClr val="CE1027"/>
                </a:solidFill>
                <a:latin typeface="微软雅黑" pitchFamily="34" charset="-122"/>
                <a:ea typeface="微软雅黑" pitchFamily="34" charset="-122"/>
              </a:rPr>
              <a:t>人生规划为人生指明了方向。</a:t>
            </a:r>
            <a:r>
              <a:rPr lang="zh-CN" altLang="en-US" sz="4400" kern="0" dirty="0">
                <a:solidFill>
                  <a:srgbClr val="CE1027"/>
                </a:solidFill>
                <a:latin typeface="STZhongsong" charset="-122"/>
                <a:ea typeface="STZhongsong" charset="-122"/>
                <a:cs typeface="STZhongsong" charset="-122"/>
              </a:rPr>
              <a:t>”</a:t>
            </a:r>
          </a:p>
        </p:txBody>
      </p:sp>
      <p:sp>
        <p:nvSpPr>
          <p:cNvPr id="27" name="矩形 26"/>
          <p:cNvSpPr>
            <a:spLocks noChangeArrowheads="1"/>
          </p:cNvSpPr>
          <p:nvPr/>
        </p:nvSpPr>
        <p:spPr bwMode="auto">
          <a:xfrm>
            <a:off x="638055" y="2918476"/>
            <a:ext cx="6777377" cy="1200329"/>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一个人的人生规划，就是一个人一生的行动纲领，指引着他前进的方向。一个人若没有对自己人生的规划，对自己的人生目标不清晰，那么无论学历有多高，知识面有多广，都可能会感到彷徨，感到不知所措。</a:t>
            </a:r>
            <a:endParaRPr lang="en-US" sz="1600" dirty="0">
              <a:solidFill>
                <a:schemeClr val="tx1">
                  <a:lumMod val="65000"/>
                  <a:lumOff val="35000"/>
                </a:schemeClr>
              </a:solidFill>
              <a:latin typeface="微软雅黑"/>
              <a:ea typeface="微软雅黑"/>
              <a:cs typeface="微软雅黑"/>
            </a:endParaRPr>
          </a:p>
        </p:txBody>
      </p:sp>
      <p:sp>
        <p:nvSpPr>
          <p:cNvPr id="28" name="矩形 27"/>
          <p:cNvSpPr>
            <a:spLocks noChangeArrowheads="1"/>
          </p:cNvSpPr>
          <p:nvPr/>
        </p:nvSpPr>
        <p:spPr bwMode="auto">
          <a:xfrm>
            <a:off x="638055" y="4426581"/>
            <a:ext cx="6777377" cy="874407"/>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b="1" dirty="0">
                <a:solidFill>
                  <a:srgbClr val="CE1027"/>
                </a:solidFill>
                <a:latin typeface="微软雅黑"/>
                <a:ea typeface="微软雅黑"/>
                <a:cs typeface="微软雅黑"/>
              </a:rPr>
              <a:t>人生最重要的事，不是你现在站在何处，而是你今后要朝那个方向走，只要方向对，找到路，就不怕路远。</a:t>
            </a:r>
            <a:endParaRPr lang="en-US" altLang="zh-CN" b="1" dirty="0">
              <a:solidFill>
                <a:srgbClr val="CE1027"/>
              </a:solidFill>
              <a:latin typeface="微软雅黑"/>
              <a:ea typeface="微软雅黑"/>
              <a:cs typeface="微软雅黑"/>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15432" y="1680719"/>
            <a:ext cx="4334655" cy="4026729"/>
          </a:xfrm>
          <a:prstGeom prst="rect">
            <a:avLst/>
          </a:prstGeom>
        </p:spPr>
      </p:pic>
    </p:spTree>
    <p:extLst>
      <p:ext uri="{BB962C8B-B14F-4D97-AF65-F5344CB8AC3E}">
        <p14:creationId xmlns:p14="http://schemas.microsoft.com/office/powerpoint/2010/main" val="1932602997"/>
      </p:ext>
    </p:extLst>
  </p:cSld>
  <p:clrMapOvr>
    <a:masterClrMapping/>
  </p:clrMapOvr>
  <mc:AlternateContent xmlns:mc="http://schemas.openxmlformats.org/markup-compatibility/2006" xmlns:p14="http://schemas.microsoft.com/office/powerpoint/2010/main">
    <mc:Choice Requires="p14">
      <p:transition spd="slow" p14:dur="1600" advTm="5000">
        <p14:conveyor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childTnLst>
                          </p:cTn>
                        </p:par>
                        <p:par>
                          <p:cTn id="17" fill="hold">
                            <p:stCondLst>
                              <p:cond delay="1250"/>
                            </p:stCondLst>
                            <p:childTnLst>
                              <p:par>
                                <p:cTn id="18" presetID="42"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1000"/>
                                        <p:tgtEl>
                                          <p:spTgt spid="27"/>
                                        </p:tgtEl>
                                      </p:cBhvr>
                                    </p:animEffect>
                                    <p:anim calcmode="lin" valueType="num">
                                      <p:cBhvr>
                                        <p:cTn id="21" dur="1000" fill="hold"/>
                                        <p:tgtEl>
                                          <p:spTgt spid="27"/>
                                        </p:tgtEl>
                                        <p:attrNameLst>
                                          <p:attrName>ppt_x</p:attrName>
                                        </p:attrNameLst>
                                      </p:cBhvr>
                                      <p:tavLst>
                                        <p:tav tm="0">
                                          <p:val>
                                            <p:strVal val="#ppt_x"/>
                                          </p:val>
                                        </p:tav>
                                        <p:tav tm="100000">
                                          <p:val>
                                            <p:strVal val="#ppt_x"/>
                                          </p:val>
                                        </p:tav>
                                      </p:tavLst>
                                    </p:anim>
                                    <p:anim calcmode="lin" valueType="num">
                                      <p:cBhvr>
                                        <p:cTn id="22" dur="1000" fill="hold"/>
                                        <p:tgtEl>
                                          <p:spTgt spid="27"/>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5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1000"/>
                                        <p:tgtEl>
                                          <p:spTgt spid="28"/>
                                        </p:tgtEl>
                                      </p:cBhvr>
                                    </p:animEffect>
                                    <p:anim calcmode="lin" valueType="num">
                                      <p:cBhvr>
                                        <p:cTn id="26" dur="1000" fill="hold"/>
                                        <p:tgtEl>
                                          <p:spTgt spid="28"/>
                                        </p:tgtEl>
                                        <p:attrNameLst>
                                          <p:attrName>ppt_x</p:attrName>
                                        </p:attrNameLst>
                                      </p:cBhvr>
                                      <p:tavLst>
                                        <p:tav tm="0">
                                          <p:val>
                                            <p:strVal val="#ppt_x"/>
                                          </p:val>
                                        </p:tav>
                                        <p:tav tm="100000">
                                          <p:val>
                                            <p:strVal val="#ppt_x"/>
                                          </p:val>
                                        </p:tav>
                                      </p:tavLst>
                                    </p:anim>
                                    <p:anim calcmode="lin" valueType="num">
                                      <p:cBhvr>
                                        <p:cTn id="2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生为何要规划 </a:t>
            </a:r>
            <a:r>
              <a:rPr kumimoji="1" lang="zh-CN" altLang="en-US" sz="2000" dirty="0">
                <a:solidFill>
                  <a:srgbClr val="CE1027"/>
                </a:solidFill>
              </a:rPr>
              <a:t>／</a:t>
            </a:r>
          </a:p>
        </p:txBody>
      </p:sp>
      <p:sp>
        <p:nvSpPr>
          <p:cNvPr id="12" name="矩形 11"/>
          <p:cNvSpPr>
            <a:spLocks noChangeArrowheads="1"/>
          </p:cNvSpPr>
          <p:nvPr/>
        </p:nvSpPr>
        <p:spPr bwMode="auto">
          <a:xfrm>
            <a:off x="4079875" y="1432864"/>
            <a:ext cx="4032250" cy="307777"/>
          </a:xfrm>
          <a:prstGeom prst="rect">
            <a:avLst/>
          </a:prstGeom>
          <a:noFill/>
          <a:ln w="9525">
            <a:noFill/>
            <a:miter lim="800000"/>
            <a:headEnd/>
            <a:tailEnd/>
          </a:ln>
        </p:spPr>
        <p:txBody>
          <a:bodyPr>
            <a:spAutoFit/>
          </a:bodyPr>
          <a:lstStyle/>
          <a:p>
            <a:pPr algn="ctr">
              <a:spcBef>
                <a:spcPts val="200"/>
              </a:spcBef>
              <a:spcAft>
                <a:spcPts val="60"/>
              </a:spcAft>
              <a:defRPr/>
            </a:pPr>
            <a:r>
              <a:rPr lang="zh-CN" altLang="en-US" sz="1400" kern="0" dirty="0">
                <a:solidFill>
                  <a:schemeClr val="tx1">
                    <a:lumMod val="65000"/>
                    <a:lumOff val="35000"/>
                  </a:schemeClr>
                </a:solidFill>
                <a:latin typeface="微软雅黑" pitchFamily="34" charset="-122"/>
                <a:ea typeface="微软雅黑" pitchFamily="34" charset="-122"/>
              </a:rPr>
              <a:t>人生规划为人生指明了我方向</a:t>
            </a:r>
          </a:p>
        </p:txBody>
      </p:sp>
      <p:sp>
        <p:nvSpPr>
          <p:cNvPr id="14" name="矩形 13"/>
          <p:cNvSpPr>
            <a:spLocks noChangeArrowheads="1"/>
          </p:cNvSpPr>
          <p:nvPr/>
        </p:nvSpPr>
        <p:spPr bwMode="auto">
          <a:xfrm>
            <a:off x="4405484" y="2119747"/>
            <a:ext cx="7073501" cy="3647152"/>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cs typeface="微软雅黑"/>
              </a:rPr>
              <a:t>四十多年前，一个十多岁的穷小子，身体非常瘦弱，却在日记里立志长大后做美国总统。如何能实现这样宏伟的抱负呢？经过思索，他拟定了一系列目标。做美国总统首先要做美国州长－－要竞选州长必须得到雄厚的财力后盾的支持－－要获得财团的支持就一定得融入财团－－要融入财团最好娶一位豪门千金－－要娶一位豪门千金必须成为名人－－成为名人的快速方法就是做电影明星－－做电影明星前得练好身体，练出阳刚之气。</a:t>
            </a:r>
            <a:endParaRPr lang="en-US" altLang="zh-CN" sz="1400" dirty="0">
              <a:solidFill>
                <a:schemeClr val="tx1">
                  <a:lumMod val="65000"/>
                  <a:lumOff val="35000"/>
                </a:schemeClr>
              </a:solidFill>
              <a:latin typeface="微软雅黑"/>
              <a:ea typeface="微软雅黑"/>
              <a:cs typeface="微软雅黑"/>
            </a:endParaRPr>
          </a:p>
          <a:p>
            <a:pPr indent="457200" fontAlgn="base">
              <a:lnSpc>
                <a:spcPct val="150000"/>
              </a:lnSpc>
              <a:spcBef>
                <a:spcPct val="0"/>
              </a:spcBef>
              <a:spcAft>
                <a:spcPct val="0"/>
              </a:spcAft>
            </a:pPr>
            <a:endParaRPr lang="en-US" sz="1400" dirty="0">
              <a:solidFill>
                <a:schemeClr val="tx1">
                  <a:lumMod val="65000"/>
                  <a:lumOff val="35000"/>
                </a:schemeClr>
              </a:solidFill>
              <a:latin typeface="微软雅黑"/>
              <a:ea typeface="微软雅黑"/>
              <a:cs typeface="微软雅黑"/>
            </a:endParaRPr>
          </a:p>
          <a:p>
            <a:pPr indent="457200"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cs typeface="微软雅黑"/>
              </a:rPr>
              <a:t>按照这样的思路，他开始行动。某日，当他看到著名的体操运动主席库尔后，他相信练健美是强身健体的好点子。他开始刻苦而持之以恒地练习健美，他渴望成为世界上最结实的壮汉。三年后，借着发达的肌肉，一身似雕塑的体魄，在以后的几年中，他囊括了各种世界级的“健美先生”称号。</a:t>
            </a:r>
          </a:p>
        </p:txBody>
      </p:sp>
      <p:pic>
        <p:nvPicPr>
          <p:cNvPr id="15" name="Picture 2" descr="http://pc.yzz.cn/public/images/100517/97_185225_1_lit.jpg">
            <a:hlinkClick r:id="rId3" tooltip="点击查看下一页"/>
          </p:cNvPr>
          <p:cNvPicPr>
            <a:picLocks noChangeAspect="1" noChangeArrowheads="1"/>
          </p:cNvPicPr>
          <p:nvPr/>
        </p:nvPicPr>
        <p:blipFill>
          <a:blip r:embed="rId4"/>
          <a:srcRect/>
          <a:stretch>
            <a:fillRect/>
          </a:stretch>
        </p:blipFill>
        <p:spPr bwMode="auto">
          <a:xfrm>
            <a:off x="1188495" y="2193954"/>
            <a:ext cx="2627059" cy="3498738"/>
          </a:xfrm>
          <a:prstGeom prst="rect">
            <a:avLst/>
          </a:prstGeom>
          <a:noFill/>
          <a:ln w="28575">
            <a:solidFill>
              <a:schemeClr val="bg1"/>
            </a:solidFill>
          </a:ln>
          <a:effectLst>
            <a:outerShdw blurRad="63500" sx="102000" sy="102000" algn="ctr" rotWithShape="0">
              <a:prstClr val="black">
                <a:alpha val="40000"/>
              </a:prstClr>
            </a:outerShdw>
          </a:effectLst>
          <a:extLst/>
        </p:spPr>
      </p:pic>
    </p:spTree>
    <p:extLst>
      <p:ext uri="{BB962C8B-B14F-4D97-AF65-F5344CB8AC3E}">
        <p14:creationId xmlns:p14="http://schemas.microsoft.com/office/powerpoint/2010/main" val="286714016"/>
      </p:ext>
    </p:extLst>
  </p:cSld>
  <p:clrMapOvr>
    <a:masterClrMapping/>
  </p:clrMapOvr>
  <mc:AlternateContent xmlns:mc="http://schemas.openxmlformats.org/markup-compatibility/2006" xmlns:p14="http://schemas.microsoft.com/office/powerpoint/2010/main">
    <mc:Choice Requires="p14">
      <p:transition spd="slow" p14:dur="1600" advTm="5000">
        <p14:conveyor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par>
                                <p:cTn id="17" presetID="47"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1750"/>
                            </p:stCondLst>
                            <p:childTnLst>
                              <p:par>
                                <p:cTn id="26" presetID="42"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12"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生为何要规划 </a:t>
            </a:r>
            <a:r>
              <a:rPr kumimoji="1" lang="zh-CN" altLang="en-US" sz="2000" dirty="0">
                <a:solidFill>
                  <a:srgbClr val="CE1027"/>
                </a:solidFill>
              </a:rPr>
              <a:t>／</a:t>
            </a:r>
          </a:p>
        </p:txBody>
      </p:sp>
      <p:sp>
        <p:nvSpPr>
          <p:cNvPr id="12" name="矩形 11"/>
          <p:cNvSpPr>
            <a:spLocks noChangeArrowheads="1"/>
          </p:cNvSpPr>
          <p:nvPr/>
        </p:nvSpPr>
        <p:spPr bwMode="auto">
          <a:xfrm>
            <a:off x="4079875" y="1432864"/>
            <a:ext cx="4032250" cy="307777"/>
          </a:xfrm>
          <a:prstGeom prst="rect">
            <a:avLst/>
          </a:prstGeom>
          <a:noFill/>
          <a:ln w="9525">
            <a:noFill/>
            <a:miter lim="800000"/>
            <a:headEnd/>
            <a:tailEnd/>
          </a:ln>
        </p:spPr>
        <p:txBody>
          <a:bodyPr>
            <a:spAutoFit/>
          </a:bodyPr>
          <a:lstStyle/>
          <a:p>
            <a:pPr algn="ctr">
              <a:spcBef>
                <a:spcPts val="200"/>
              </a:spcBef>
              <a:spcAft>
                <a:spcPts val="60"/>
              </a:spcAft>
            </a:pPr>
            <a:r>
              <a:rPr lang="zh-CN" altLang="en-US" sz="1400" kern="0" dirty="0">
                <a:solidFill>
                  <a:schemeClr val="tx1">
                    <a:lumMod val="65000"/>
                    <a:lumOff val="35000"/>
                  </a:schemeClr>
                </a:solidFill>
                <a:latin typeface="微软雅黑" pitchFamily="34" charset="-122"/>
                <a:ea typeface="微软雅黑" pitchFamily="34" charset="-122"/>
              </a:rPr>
              <a:t>人生规划的预见性，提高了人生的抗风险能力</a:t>
            </a:r>
          </a:p>
        </p:txBody>
      </p:sp>
      <p:sp>
        <p:nvSpPr>
          <p:cNvPr id="16" name="矩形 15"/>
          <p:cNvSpPr>
            <a:spLocks noChangeArrowheads="1"/>
          </p:cNvSpPr>
          <p:nvPr/>
        </p:nvSpPr>
        <p:spPr bwMode="auto">
          <a:xfrm>
            <a:off x="891181" y="2086019"/>
            <a:ext cx="10244905" cy="1200329"/>
          </a:xfrm>
          <a:prstGeom prst="rect">
            <a:avLst/>
          </a:prstGeom>
          <a:noFill/>
          <a:ln w="9525">
            <a:noFill/>
            <a:miter lim="800000"/>
            <a:headEnd/>
            <a:tailEnd/>
          </a:ln>
        </p:spPr>
        <p:txBody>
          <a:bodyPr wrap="square">
            <a:spAutoFit/>
          </a:bodyPr>
          <a:lstStyle/>
          <a:p>
            <a:pPr algn="just"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常言道：“人无远虑，必有近忧”，“不谋万世者，不足谋一时；不谋全局者，不足谋一域”规划可以帮助我们更加深刻的去了解“居安思危”的必要性以及“忧患意识”的预见性，可以让我们</a:t>
            </a:r>
            <a:r>
              <a:rPr lang="zh-CN" altLang="en-US" sz="1600" b="1" dirty="0">
                <a:solidFill>
                  <a:schemeClr val="accent1"/>
                </a:solidFill>
                <a:latin typeface="微软雅黑"/>
                <a:ea typeface="微软雅黑"/>
                <a:cs typeface="微软雅黑"/>
              </a:rPr>
              <a:t>更加从容的面对人生的风云变幻，从而提高人生的抗风险能力。</a:t>
            </a:r>
            <a:endParaRPr lang="en-US" sz="1600" b="1" dirty="0">
              <a:solidFill>
                <a:schemeClr val="accent1"/>
              </a:solidFill>
              <a:latin typeface="微软雅黑"/>
              <a:ea typeface="微软雅黑"/>
              <a:cs typeface="微软雅黑"/>
            </a:endParaRPr>
          </a:p>
        </p:txBody>
      </p:sp>
      <p:sp>
        <p:nvSpPr>
          <p:cNvPr id="17" name="矩形 16"/>
          <p:cNvSpPr>
            <a:spLocks noChangeArrowheads="1"/>
          </p:cNvSpPr>
          <p:nvPr/>
        </p:nvSpPr>
        <p:spPr bwMode="auto">
          <a:xfrm>
            <a:off x="891181" y="3631726"/>
            <a:ext cx="6377384" cy="1938992"/>
          </a:xfrm>
          <a:prstGeom prst="rect">
            <a:avLst/>
          </a:prstGeom>
          <a:noFill/>
          <a:ln w="9525">
            <a:noFill/>
            <a:miter lim="800000"/>
            <a:headEnd/>
            <a:tailEnd/>
          </a:ln>
        </p:spPr>
        <p:txBody>
          <a:bodyPr wrap="square">
            <a:spAutoFit/>
          </a:bodyPr>
          <a:lstStyle/>
          <a:p>
            <a:pPr algn="just"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思路决定出路，规划决定未来。人不是走多远看多远，而是看多远走多远。走多远看多远，遇到风险往往措手不及；看多远走多远，则深谋远虑，成竹在胸，遇风险从容应对，妥善化解。因此，徘徊于往昔岁月，纠缠于无法变更的事实中，是徒劳而无功的。与此相反，则</a:t>
            </a:r>
            <a:r>
              <a:rPr lang="zh-CN" altLang="en-US" sz="1600" b="1" dirty="0">
                <a:solidFill>
                  <a:schemeClr val="accent1"/>
                </a:solidFill>
                <a:latin typeface="微软雅黑"/>
                <a:ea typeface="微软雅黑"/>
                <a:cs typeface="微软雅黑"/>
              </a:rPr>
              <a:t>应该提出“怎样做”，集中精力寻找答案，寻找现实与未来之路。</a:t>
            </a:r>
            <a:endParaRPr lang="en-US" altLang="zh-CN" sz="1600" b="1" dirty="0">
              <a:solidFill>
                <a:schemeClr val="accent1"/>
              </a:solidFill>
              <a:latin typeface="微软雅黑"/>
              <a:ea typeface="微软雅黑"/>
              <a:cs typeface="微软雅黑"/>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114" y="3286348"/>
            <a:ext cx="2588247" cy="2284370"/>
          </a:xfrm>
          <a:prstGeom prst="rect">
            <a:avLst/>
          </a:prstGeom>
        </p:spPr>
      </p:pic>
    </p:spTree>
    <p:extLst>
      <p:ext uri="{BB962C8B-B14F-4D97-AF65-F5344CB8AC3E}">
        <p14:creationId xmlns:p14="http://schemas.microsoft.com/office/powerpoint/2010/main" val="142135731"/>
      </p:ext>
    </p:extLst>
  </p:cSld>
  <p:clrMapOvr>
    <a:masterClrMapping/>
  </p:clrMapOvr>
  <mc:AlternateContent xmlns:mc="http://schemas.openxmlformats.org/markup-compatibility/2006" xmlns:p14="http://schemas.microsoft.com/office/powerpoint/2010/main">
    <mc:Choice Requires="p14">
      <p:transition spd="slow" p14:dur="1600" advTm="5000">
        <p14:conveyor dir="l"/>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childTnLst>
                          </p:cTn>
                        </p:par>
                        <p:par>
                          <p:cTn id="26" fill="hold">
                            <p:stCondLst>
                              <p:cond delay="225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par>
                          <p:cTn id="32" fill="hold">
                            <p:stCondLst>
                              <p:cond delay="3250"/>
                            </p:stCondLst>
                            <p:childTnLst>
                              <p:par>
                                <p:cTn id="33" presetID="6" presetClass="entr" presetSubtype="16"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circle(in)">
                                      <p:cBhvr>
                                        <p:cTn id="35"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12" grpId="0"/>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420312" y="2350605"/>
            <a:ext cx="5125689" cy="32174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矩形 7"/>
          <p:cNvSpPr/>
          <p:nvPr/>
        </p:nvSpPr>
        <p:spPr>
          <a:xfrm>
            <a:off x="947058" y="2350605"/>
            <a:ext cx="4735285" cy="32174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生为何要规划 </a:t>
            </a:r>
            <a:r>
              <a:rPr kumimoji="1" lang="zh-CN" altLang="en-US" sz="2000" dirty="0">
                <a:solidFill>
                  <a:srgbClr val="CE1027"/>
                </a:solidFill>
              </a:rPr>
              <a:t>／</a:t>
            </a:r>
          </a:p>
        </p:txBody>
      </p:sp>
      <p:sp>
        <p:nvSpPr>
          <p:cNvPr id="12" name="矩形 11"/>
          <p:cNvSpPr>
            <a:spLocks noChangeArrowheads="1"/>
          </p:cNvSpPr>
          <p:nvPr/>
        </p:nvSpPr>
        <p:spPr bwMode="auto">
          <a:xfrm>
            <a:off x="4079875" y="1432864"/>
            <a:ext cx="4032250" cy="307777"/>
          </a:xfrm>
          <a:prstGeom prst="rect">
            <a:avLst/>
          </a:prstGeom>
          <a:noFill/>
          <a:ln w="9525">
            <a:noFill/>
            <a:miter lim="800000"/>
            <a:headEnd/>
            <a:tailEnd/>
          </a:ln>
        </p:spPr>
        <p:txBody>
          <a:bodyPr>
            <a:spAutoFit/>
          </a:bodyPr>
          <a:lstStyle/>
          <a:p>
            <a:pPr algn="ctr">
              <a:spcBef>
                <a:spcPts val="200"/>
              </a:spcBef>
              <a:spcAft>
                <a:spcPts val="60"/>
              </a:spcAft>
            </a:pPr>
            <a:r>
              <a:rPr lang="zh-CN" altLang="en-US" sz="1400" kern="0" dirty="0">
                <a:solidFill>
                  <a:schemeClr val="tx1">
                    <a:lumMod val="65000"/>
                    <a:lumOff val="35000"/>
                  </a:schemeClr>
                </a:solidFill>
                <a:latin typeface="微软雅黑" pitchFamily="34" charset="-122"/>
                <a:ea typeface="微软雅黑" pitchFamily="34" charset="-122"/>
              </a:rPr>
              <a:t>清晰的人生目标，焕发激情，激发潜力。</a:t>
            </a:r>
          </a:p>
        </p:txBody>
      </p:sp>
      <p:sp>
        <p:nvSpPr>
          <p:cNvPr id="9" name="矩形 8"/>
          <p:cNvSpPr>
            <a:spLocks noChangeArrowheads="1"/>
          </p:cNvSpPr>
          <p:nvPr/>
        </p:nvSpPr>
        <p:spPr bwMode="auto">
          <a:xfrm>
            <a:off x="1088401" y="2435830"/>
            <a:ext cx="4452598" cy="3046988"/>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bg1"/>
                </a:solidFill>
                <a:latin typeface="微软雅黑"/>
                <a:ea typeface="微软雅黑"/>
                <a:cs typeface="微软雅黑"/>
              </a:rPr>
              <a:t>是谁叫醒了我们的灵魂？每天一觉醒来，我们的身体醒了，但灵魂未必能醒，</a:t>
            </a:r>
            <a:r>
              <a:rPr lang="zh-CN" altLang="en-US" sz="1600" b="1" dirty="0">
                <a:solidFill>
                  <a:schemeClr val="bg1"/>
                </a:solidFill>
                <a:latin typeface="微软雅黑"/>
                <a:ea typeface="微软雅黑"/>
                <a:cs typeface="微软雅黑"/>
              </a:rPr>
              <a:t>能让灵魂苏醒的是一个个清晰的人生目标。</a:t>
            </a:r>
            <a:r>
              <a:rPr lang="zh-CN" altLang="en-US" sz="1600" dirty="0">
                <a:solidFill>
                  <a:schemeClr val="bg1"/>
                </a:solidFill>
                <a:latin typeface="微软雅黑"/>
                <a:ea typeface="微软雅黑"/>
                <a:cs typeface="微软雅黑"/>
              </a:rPr>
              <a:t>你看，在上学的路上，在上班的途中，那些行色匆匆却格外精神抖擞的人，一定是心中树立了目标的人。目标是由动机至行为的驱动力，是一切行动的源动力，正是为实现目标的欲望，焕发了我们的激情，激发了我们的潜力。</a:t>
            </a:r>
            <a:endParaRPr lang="en-US" sz="1600" b="1" dirty="0">
              <a:solidFill>
                <a:schemeClr val="bg1"/>
              </a:solidFill>
              <a:latin typeface="微软雅黑"/>
              <a:ea typeface="微软雅黑"/>
              <a:cs typeface="微软雅黑"/>
            </a:endParaRPr>
          </a:p>
        </p:txBody>
      </p:sp>
      <p:sp>
        <p:nvSpPr>
          <p:cNvPr id="10" name="矩形 9"/>
          <p:cNvSpPr>
            <a:spLocks noChangeArrowheads="1"/>
          </p:cNvSpPr>
          <p:nvPr/>
        </p:nvSpPr>
        <p:spPr bwMode="auto">
          <a:xfrm>
            <a:off x="6520543" y="2446482"/>
            <a:ext cx="5025458" cy="2309812"/>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tx1">
                    <a:lumMod val="75000"/>
                    <a:lumOff val="25000"/>
                  </a:schemeClr>
                </a:solidFill>
                <a:latin typeface="微软雅黑"/>
                <a:ea typeface="微软雅黑"/>
                <a:cs typeface="微软雅黑"/>
              </a:rPr>
              <a:t>反之，</a:t>
            </a:r>
            <a:r>
              <a:rPr lang="zh-CN" altLang="en-US" sz="1600" b="1" dirty="0">
                <a:solidFill>
                  <a:schemeClr val="accent1"/>
                </a:solidFill>
                <a:latin typeface="微软雅黑"/>
                <a:ea typeface="微软雅黑"/>
                <a:cs typeface="微软雅黑"/>
              </a:rPr>
              <a:t>若没有目标或失去了目标，人往往就会茫然无措，不知所终。</a:t>
            </a:r>
            <a:r>
              <a:rPr lang="zh-CN" altLang="en-US" sz="1600" dirty="0">
                <a:solidFill>
                  <a:schemeClr val="tx1">
                    <a:lumMod val="75000"/>
                    <a:lumOff val="25000"/>
                  </a:schemeClr>
                </a:solidFill>
                <a:latin typeface="微软雅黑"/>
                <a:ea typeface="微软雅黑"/>
                <a:cs typeface="微软雅黑"/>
              </a:rPr>
              <a:t>我们都有这样的经历，考大学之前，整天都精神振奋，干劲十足，仿佛有用不完的力量。而一旦考上了大学，则忽然一下子就空虚起来，像泄了气的皮球。许多人终其大学四年，都没有找到新的目标，导致大学过的很颓废。</a:t>
            </a:r>
            <a:endParaRPr lang="en-US" altLang="zh-CN" sz="1600" b="1" dirty="0">
              <a:solidFill>
                <a:schemeClr val="tx1">
                  <a:lumMod val="75000"/>
                  <a:lumOff val="25000"/>
                </a:schemeClr>
              </a:solidFill>
              <a:latin typeface="微软雅黑"/>
              <a:ea typeface="微软雅黑"/>
              <a:cs typeface="微软雅黑"/>
            </a:endParaRPr>
          </a:p>
        </p:txBody>
      </p:sp>
      <p:cxnSp>
        <p:nvCxnSpPr>
          <p:cNvPr id="7" name="直线连接符 6"/>
          <p:cNvCxnSpPr/>
          <p:nvPr/>
        </p:nvCxnSpPr>
        <p:spPr>
          <a:xfrm>
            <a:off x="6096000" y="2350605"/>
            <a:ext cx="0" cy="321743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59578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par>
                          <p:cTn id="20" fill="hold">
                            <p:stCondLst>
                              <p:cond delay="1250"/>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par>
                                <p:cTn id="24" presetID="2" presetClass="entr" presetSubtype="8" decel="5000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0-#ppt_w/2"/>
                                          </p:val>
                                        </p:tav>
                                        <p:tav tm="100000">
                                          <p:val>
                                            <p:strVal val="#ppt_x"/>
                                          </p:val>
                                        </p:tav>
                                      </p:tavLst>
                                    </p:anim>
                                    <p:anim calcmode="lin" valueType="num">
                                      <p:cBhvr additive="base">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2" decel="5000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1+#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175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500"/>
                                  </p:stCondLst>
                                  <p:childTnLst>
                                    <p:set>
                                      <p:cBhvr>
                                        <p:cTn id="39" dur="1" fill="hold">
                                          <p:stCondLst>
                                            <p:cond delay="0"/>
                                          </p:stCondLst>
                                        </p:cTn>
                                        <p:tgtEl>
                                          <p:spTgt spid="10"/>
                                        </p:tgtEl>
                                        <p:attrNameLst>
                                          <p:attrName>style.visibility</p:attrName>
                                        </p:attrNameLst>
                                      </p:cBhvr>
                                      <p:to>
                                        <p:strVal val="visible"/>
                                      </p:to>
                                    </p:set>
                                    <p:animEffect transition="in" filter="fade">
                                      <p:cBhvr>
                                        <p:cTn id="40" dur="1000"/>
                                        <p:tgtEl>
                                          <p:spTgt spid="10"/>
                                        </p:tgtEl>
                                      </p:cBhvr>
                                    </p:animEffect>
                                    <p:anim calcmode="lin" valueType="num">
                                      <p:cBhvr>
                                        <p:cTn id="41" dur="1000" fill="hold"/>
                                        <p:tgtEl>
                                          <p:spTgt spid="10"/>
                                        </p:tgtEl>
                                        <p:attrNameLst>
                                          <p:attrName>ppt_x</p:attrName>
                                        </p:attrNameLst>
                                      </p:cBhvr>
                                      <p:tavLst>
                                        <p:tav tm="0">
                                          <p:val>
                                            <p:strVal val="#ppt_x"/>
                                          </p:val>
                                        </p:tav>
                                        <p:tav tm="100000">
                                          <p:val>
                                            <p:strVal val="#ppt_x"/>
                                          </p:val>
                                        </p:tav>
                                      </p:tavLst>
                                    </p:anim>
                                    <p:anim calcmode="lin" valueType="num">
                                      <p:cBhvr>
                                        <p:cTn id="4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8" grpId="0" animBg="1"/>
      <p:bldP spid="11" grpId="0"/>
      <p:bldP spid="3" grpId="0"/>
      <p:bldP spid="12"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63386"/>
            <a:ext cx="2638864"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生为何要规划 </a:t>
            </a:r>
            <a:r>
              <a:rPr kumimoji="1" lang="zh-CN" altLang="en-US" sz="2000" dirty="0">
                <a:solidFill>
                  <a:srgbClr val="CE1027"/>
                </a:solidFill>
              </a:rPr>
              <a:t>／</a:t>
            </a:r>
          </a:p>
        </p:txBody>
      </p:sp>
      <p:sp>
        <p:nvSpPr>
          <p:cNvPr id="12" name="矩形 11"/>
          <p:cNvSpPr>
            <a:spLocks noChangeArrowheads="1"/>
          </p:cNvSpPr>
          <p:nvPr/>
        </p:nvSpPr>
        <p:spPr bwMode="auto">
          <a:xfrm>
            <a:off x="4079875" y="1432864"/>
            <a:ext cx="4032250" cy="307777"/>
          </a:xfrm>
          <a:prstGeom prst="rect">
            <a:avLst/>
          </a:prstGeom>
          <a:noFill/>
          <a:ln w="9525">
            <a:noFill/>
            <a:miter lim="800000"/>
            <a:headEnd/>
            <a:tailEnd/>
          </a:ln>
        </p:spPr>
        <p:txBody>
          <a:bodyPr>
            <a:spAutoFit/>
          </a:bodyPr>
          <a:lstStyle/>
          <a:p>
            <a:pPr algn="ctr">
              <a:spcBef>
                <a:spcPts val="200"/>
              </a:spcBef>
              <a:spcAft>
                <a:spcPts val="60"/>
              </a:spcAft>
            </a:pPr>
            <a:r>
              <a:rPr lang="zh-CN" altLang="en-US" sz="1400" kern="0" dirty="0">
                <a:solidFill>
                  <a:schemeClr val="tx1">
                    <a:lumMod val="65000"/>
                    <a:lumOff val="35000"/>
                  </a:schemeClr>
                </a:solidFill>
                <a:latin typeface="微软雅黑" pitchFamily="34" charset="-122"/>
                <a:ea typeface="微软雅黑" pitchFamily="34" charset="-122"/>
              </a:rPr>
              <a:t>明确的人生规划，让我们少走弯路</a:t>
            </a:r>
          </a:p>
        </p:txBody>
      </p:sp>
      <p:sp>
        <p:nvSpPr>
          <p:cNvPr id="10" name="矩形 9"/>
          <p:cNvSpPr>
            <a:spLocks noChangeArrowheads="1"/>
          </p:cNvSpPr>
          <p:nvPr/>
        </p:nvSpPr>
        <p:spPr bwMode="auto">
          <a:xfrm>
            <a:off x="5884429" y="2596869"/>
            <a:ext cx="5235328" cy="2308324"/>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有了明确的规划，才会有针对性去寻求机会，创造机会，主动给自己的人生寻找出路，或者待机会来临时，有了充分的准备，毫不犹豫地冲上去，抓住机会。因此，有了明确的人生规划之后，便可以做到</a:t>
            </a:r>
            <a:r>
              <a:rPr lang="zh-CN" altLang="en-US" sz="1600" b="1" dirty="0">
                <a:solidFill>
                  <a:schemeClr val="accent1"/>
                </a:solidFill>
                <a:latin typeface="微软雅黑"/>
                <a:ea typeface="微软雅黑"/>
                <a:cs typeface="微软雅黑"/>
              </a:rPr>
              <a:t>“忙得有意义，忙到点子上”</a:t>
            </a:r>
            <a:r>
              <a:rPr lang="zh-CN" altLang="en-US" sz="1600" dirty="0">
                <a:solidFill>
                  <a:schemeClr val="tx1">
                    <a:lumMod val="65000"/>
                    <a:lumOff val="35000"/>
                  </a:schemeClr>
                </a:solidFill>
                <a:latin typeface="微软雅黑"/>
                <a:ea typeface="微软雅黑"/>
                <a:cs typeface="微软雅黑"/>
              </a:rPr>
              <a:t>，防止无意中进入</a:t>
            </a:r>
            <a:r>
              <a:rPr lang="zh-CN" altLang="en-US" sz="1600" b="1" dirty="0">
                <a:solidFill>
                  <a:schemeClr val="accent1"/>
                </a:solidFill>
                <a:latin typeface="微软雅黑"/>
                <a:ea typeface="微软雅黑"/>
                <a:cs typeface="微软雅黑"/>
              </a:rPr>
              <a:t>“工作太忙没时间思考”或“思考太多没时间工作”的自我成长陷阱。</a:t>
            </a:r>
            <a:endParaRPr lang="en-US" altLang="zh-CN" sz="1600" b="1" dirty="0">
              <a:solidFill>
                <a:schemeClr val="accent1"/>
              </a:solidFill>
              <a:latin typeface="微软雅黑"/>
              <a:ea typeface="微软雅黑"/>
              <a:cs typeface="微软雅黑"/>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78854"/>
            <a:ext cx="5627466" cy="4224928"/>
          </a:xfrm>
          <a:prstGeom prst="rect">
            <a:avLst/>
          </a:prstGeom>
        </p:spPr>
      </p:pic>
    </p:spTree>
    <p:extLst>
      <p:ext uri="{BB962C8B-B14F-4D97-AF65-F5344CB8AC3E}">
        <p14:creationId xmlns:p14="http://schemas.microsoft.com/office/powerpoint/2010/main" val="1662551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p:tgtEl>
                                          <p:spTgt spid="3"/>
                                        </p:tgtEl>
                                        <p:attrNameLst>
                                          <p:attrName>ppt_y</p:attrName>
                                        </p:attrNameLst>
                                      </p:cBhvr>
                                      <p:tavLst>
                                        <p:tav tm="0">
                                          <p:val>
                                            <p:strVal val="#ppt_y+#ppt_h*1.125000"/>
                                          </p:val>
                                        </p:tav>
                                        <p:tav tm="100000">
                                          <p:val>
                                            <p:strVal val="#ppt_y"/>
                                          </p:val>
                                        </p:tav>
                                      </p:tavLst>
                                    </p:anim>
                                    <p:animEffect transition="in" filter="wipe(up)">
                                      <p:cBhvr>
                                        <p:cTn id="16" dur="500"/>
                                        <p:tgtEl>
                                          <p:spTgt spid="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2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1000"/>
                                        <p:tgtEl>
                                          <p:spTgt spid="2"/>
                                        </p:tgtEl>
                                      </p:cBhvr>
                                    </p:animEffect>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12"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grpSp>
        <p:nvGrpSpPr>
          <p:cNvPr id="8" name="组 7"/>
          <p:cNvGrpSpPr/>
          <p:nvPr/>
        </p:nvGrpSpPr>
        <p:grpSpPr>
          <a:xfrm>
            <a:off x="680359" y="1237256"/>
            <a:ext cx="1551214" cy="499081"/>
            <a:chOff x="1028700" y="1845129"/>
            <a:chExt cx="1551214" cy="499081"/>
          </a:xfrm>
        </p:grpSpPr>
        <p:sp>
          <p:nvSpPr>
            <p:cNvPr id="7" name="矩形 6"/>
            <p:cNvSpPr/>
            <p:nvPr/>
          </p:nvSpPr>
          <p:spPr>
            <a:xfrm>
              <a:off x="1028700" y="1845129"/>
              <a:ext cx="1551214" cy="4990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矩形 11"/>
            <p:cNvSpPr>
              <a:spLocks noChangeArrowheads="1"/>
            </p:cNvSpPr>
            <p:nvPr/>
          </p:nvSpPr>
          <p:spPr bwMode="auto">
            <a:xfrm>
              <a:off x="1094588" y="1848874"/>
              <a:ext cx="1419437" cy="461665"/>
            </a:xfrm>
            <a:prstGeom prst="rect">
              <a:avLst/>
            </a:prstGeom>
            <a:noFill/>
            <a:ln w="9525">
              <a:noFill/>
              <a:miter lim="800000"/>
              <a:headEnd/>
              <a:tailEnd/>
            </a:ln>
          </p:spPr>
          <p:txBody>
            <a:bodyPr wrap="square">
              <a:spAutoFit/>
            </a:bodyPr>
            <a:lstStyle/>
            <a:p>
              <a:pPr algn="ctr">
                <a:spcBef>
                  <a:spcPts val="200"/>
                </a:spcBef>
                <a:spcAft>
                  <a:spcPts val="60"/>
                </a:spcAft>
              </a:pPr>
              <a:r>
                <a:rPr lang="zh-CN" altLang="en-US" sz="2400" kern="0">
                  <a:solidFill>
                    <a:schemeClr val="bg1"/>
                  </a:solidFill>
                  <a:latin typeface="微软雅黑" pitchFamily="34" charset="-122"/>
                  <a:ea typeface="微软雅黑" pitchFamily="34" charset="-122"/>
                </a:rPr>
                <a:t>案 例</a:t>
              </a:r>
              <a:endParaRPr lang="zh-CN" altLang="en-US" sz="2400" kern="0" dirty="0">
                <a:solidFill>
                  <a:schemeClr val="bg1"/>
                </a:solidFill>
                <a:latin typeface="微软雅黑" pitchFamily="34" charset="-122"/>
                <a:ea typeface="微软雅黑" pitchFamily="34" charset="-122"/>
              </a:endParaRPr>
            </a:p>
          </p:txBody>
        </p:sp>
      </p:grpSp>
      <p:pic>
        <p:nvPicPr>
          <p:cNvPr id="14" name="Picture 4" descr="http://www.effective-time-management-strategies.com/images/goal_setting_activities.jpg"/>
          <p:cNvPicPr>
            <a:picLocks noChangeAspect="1" noChangeArrowheads="1"/>
          </p:cNvPicPr>
          <p:nvPr/>
        </p:nvPicPr>
        <p:blipFill>
          <a:blip r:embed="rId3"/>
          <a:srcRect/>
          <a:stretch>
            <a:fillRect/>
          </a:stretch>
        </p:blipFill>
        <p:spPr bwMode="auto">
          <a:xfrm>
            <a:off x="7007678" y="3094445"/>
            <a:ext cx="4295775" cy="2533650"/>
          </a:xfrm>
          <a:prstGeom prst="rect">
            <a:avLst/>
          </a:prstGeom>
          <a:noFill/>
          <a:ln w="9525">
            <a:noFill/>
            <a:miter lim="800000"/>
            <a:headEnd/>
            <a:tailEnd/>
          </a:ln>
        </p:spPr>
      </p:pic>
      <p:sp>
        <p:nvSpPr>
          <p:cNvPr id="15" name="矩形 14"/>
          <p:cNvSpPr>
            <a:spLocks noChangeArrowheads="1"/>
          </p:cNvSpPr>
          <p:nvPr/>
        </p:nvSpPr>
        <p:spPr bwMode="auto">
          <a:xfrm>
            <a:off x="1217044" y="1894116"/>
            <a:ext cx="9837397" cy="1200329"/>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一个叫约翰</a:t>
            </a:r>
            <a:r>
              <a:rPr lang="en-US" altLang="zh-CN" sz="1600" dirty="0">
                <a:solidFill>
                  <a:schemeClr val="tx1">
                    <a:lumMod val="65000"/>
                    <a:lumOff val="35000"/>
                  </a:schemeClr>
                </a:solidFill>
                <a:latin typeface="微软雅黑"/>
                <a:ea typeface="微软雅黑"/>
                <a:cs typeface="微软雅黑"/>
              </a:rPr>
              <a:t>.</a:t>
            </a:r>
            <a:r>
              <a:rPr lang="zh-CN" altLang="en-US" sz="1600" dirty="0">
                <a:solidFill>
                  <a:schemeClr val="tx1">
                    <a:lumMod val="65000"/>
                    <a:lumOff val="35000"/>
                  </a:schemeClr>
                </a:solidFill>
                <a:latin typeface="微软雅黑"/>
                <a:ea typeface="微软雅黑"/>
                <a:cs typeface="微软雅黑"/>
              </a:rPr>
              <a:t>戈达德的美国人在</a:t>
            </a:r>
            <a:r>
              <a:rPr lang="en-US" altLang="zh-CN" sz="1600" dirty="0">
                <a:solidFill>
                  <a:schemeClr val="tx1">
                    <a:lumMod val="65000"/>
                    <a:lumOff val="35000"/>
                  </a:schemeClr>
                </a:solidFill>
                <a:latin typeface="微软雅黑"/>
                <a:ea typeface="微软雅黑"/>
                <a:cs typeface="微软雅黑"/>
              </a:rPr>
              <a:t>15</a:t>
            </a:r>
            <a:r>
              <a:rPr lang="zh-CN" altLang="en-US" sz="1600" dirty="0">
                <a:solidFill>
                  <a:schemeClr val="tx1">
                    <a:lumMod val="65000"/>
                    <a:lumOff val="35000"/>
                  </a:schemeClr>
                </a:solidFill>
                <a:latin typeface="微软雅黑"/>
                <a:ea typeface="微软雅黑"/>
                <a:cs typeface="微软雅黑"/>
              </a:rPr>
              <a:t>岁时，就把自己一生要做的事情列了一份清单，称之为“生命清单”，给自己明确了所要攻克的</a:t>
            </a:r>
            <a:r>
              <a:rPr lang="en-US" altLang="zh-CN" sz="1600" dirty="0">
                <a:solidFill>
                  <a:schemeClr val="tx1">
                    <a:lumMod val="65000"/>
                    <a:lumOff val="35000"/>
                  </a:schemeClr>
                </a:solidFill>
                <a:latin typeface="微软雅黑"/>
                <a:ea typeface="微软雅黑"/>
                <a:cs typeface="微软雅黑"/>
              </a:rPr>
              <a:t>127</a:t>
            </a:r>
            <a:r>
              <a:rPr lang="zh-CN" altLang="en-US" sz="1600" dirty="0">
                <a:solidFill>
                  <a:schemeClr val="tx1">
                    <a:lumMod val="65000"/>
                    <a:lumOff val="35000"/>
                  </a:schemeClr>
                </a:solidFill>
                <a:latin typeface="微软雅黑"/>
                <a:ea typeface="微软雅黑"/>
                <a:cs typeface="微软雅黑"/>
              </a:rPr>
              <a:t>个具体目标。比如探索尼罗河、攀登喜马拉雅山、读完莎士比亚的著作、写一本书等等。</a:t>
            </a:r>
            <a:endParaRPr lang="en-US" sz="1600" b="1" dirty="0">
              <a:solidFill>
                <a:schemeClr val="tx1">
                  <a:lumMod val="65000"/>
                  <a:lumOff val="35000"/>
                </a:schemeClr>
              </a:solidFill>
              <a:latin typeface="微软雅黑"/>
              <a:ea typeface="微软雅黑"/>
              <a:cs typeface="微软雅黑"/>
            </a:endParaRPr>
          </a:p>
        </p:txBody>
      </p:sp>
      <p:sp>
        <p:nvSpPr>
          <p:cNvPr id="16" name="矩形 15"/>
          <p:cNvSpPr>
            <a:spLocks noChangeArrowheads="1"/>
          </p:cNvSpPr>
          <p:nvPr/>
        </p:nvSpPr>
        <p:spPr bwMode="auto">
          <a:xfrm>
            <a:off x="1217044" y="3407002"/>
            <a:ext cx="4797311" cy="1938992"/>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en-US" altLang="zh-CN" sz="1600" dirty="0">
                <a:solidFill>
                  <a:schemeClr val="tx1">
                    <a:lumMod val="65000"/>
                    <a:lumOff val="35000"/>
                  </a:schemeClr>
                </a:solidFill>
                <a:latin typeface="微软雅黑"/>
                <a:ea typeface="微软雅黑"/>
                <a:cs typeface="微软雅黑"/>
              </a:rPr>
              <a:t>44</a:t>
            </a:r>
            <a:r>
              <a:rPr lang="zh-CN" altLang="en-US" sz="1600" dirty="0">
                <a:solidFill>
                  <a:schemeClr val="tx1">
                    <a:lumMod val="65000"/>
                    <a:lumOff val="35000"/>
                  </a:schemeClr>
                </a:solidFill>
                <a:latin typeface="微软雅黑"/>
                <a:ea typeface="微软雅黑"/>
                <a:cs typeface="微软雅黑"/>
              </a:rPr>
              <a:t>年后，</a:t>
            </a:r>
            <a:r>
              <a:rPr lang="en-US" altLang="zh-CN" sz="1600" dirty="0">
                <a:solidFill>
                  <a:schemeClr val="tx1">
                    <a:lumMod val="65000"/>
                    <a:lumOff val="35000"/>
                  </a:schemeClr>
                </a:solidFill>
                <a:latin typeface="微软雅黑"/>
                <a:ea typeface="微软雅黑"/>
                <a:cs typeface="微软雅黑"/>
              </a:rPr>
              <a:t>59</a:t>
            </a:r>
            <a:r>
              <a:rPr lang="zh-CN" altLang="en-US" sz="1600" dirty="0">
                <a:solidFill>
                  <a:schemeClr val="tx1">
                    <a:lumMod val="65000"/>
                    <a:lumOff val="35000"/>
                  </a:schemeClr>
                </a:solidFill>
                <a:latin typeface="微软雅黑"/>
                <a:ea typeface="微软雅黑"/>
                <a:cs typeface="微软雅黑"/>
              </a:rPr>
              <a:t>岁的他通过自己顽强的努力，实现了</a:t>
            </a:r>
            <a:r>
              <a:rPr lang="en-US" altLang="zh-CN" sz="1600" dirty="0">
                <a:solidFill>
                  <a:schemeClr val="tx1">
                    <a:lumMod val="65000"/>
                    <a:lumOff val="35000"/>
                  </a:schemeClr>
                </a:solidFill>
                <a:latin typeface="微软雅黑"/>
                <a:ea typeface="微软雅黑"/>
                <a:cs typeface="微软雅黑"/>
              </a:rPr>
              <a:t>106</a:t>
            </a:r>
            <a:r>
              <a:rPr lang="zh-CN" altLang="en-US" sz="1600" dirty="0">
                <a:solidFill>
                  <a:schemeClr val="tx1">
                    <a:lumMod val="65000"/>
                    <a:lumOff val="35000"/>
                  </a:schemeClr>
                </a:solidFill>
                <a:latin typeface="微软雅黑"/>
                <a:ea typeface="微软雅黑"/>
                <a:cs typeface="微软雅黑"/>
              </a:rPr>
              <a:t>个目标。这里的“生命清单”，其实就是人生规划。正是有了这样的一个规划，让他的人生始终围绕着自己的目标，从而少走了许多的弯路，终将实现自己无悔的人生。</a:t>
            </a:r>
            <a:endParaRPr lang="en-US" altLang="zh-CN" sz="1600" b="1" dirty="0">
              <a:solidFill>
                <a:schemeClr val="tx1">
                  <a:lumMod val="65000"/>
                  <a:lumOff val="35000"/>
                </a:schemeClr>
              </a:solidFill>
              <a:latin typeface="微软雅黑"/>
              <a:ea typeface="微软雅黑"/>
              <a:cs typeface="微软雅黑"/>
            </a:endParaRPr>
          </a:p>
        </p:txBody>
      </p:sp>
    </p:spTree>
    <p:extLst>
      <p:ext uri="{BB962C8B-B14F-4D97-AF65-F5344CB8AC3E}">
        <p14:creationId xmlns:p14="http://schemas.microsoft.com/office/powerpoint/2010/main" val="11390961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win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22" presetClass="entr" presetSubtype="4"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30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1000"/>
                                        <p:tgtEl>
                                          <p:spTgt spid="16"/>
                                        </p:tgtEl>
                                      </p:cBhvr>
                                    </p:animEffect>
                                    <p:anim calcmode="lin" valueType="num">
                                      <p:cBhvr>
                                        <p:cTn id="25" dur="1000" fill="hold"/>
                                        <p:tgtEl>
                                          <p:spTgt spid="16"/>
                                        </p:tgtEl>
                                        <p:attrNameLst>
                                          <p:attrName>ppt_x</p:attrName>
                                        </p:attrNameLst>
                                      </p:cBhvr>
                                      <p:tavLst>
                                        <p:tav tm="0">
                                          <p:val>
                                            <p:strVal val="#ppt_x"/>
                                          </p:val>
                                        </p:tav>
                                        <p:tav tm="100000">
                                          <p:val>
                                            <p:strVal val="#ppt_x"/>
                                          </p:val>
                                        </p:tav>
                                      </p:tavLst>
                                    </p:anim>
                                    <p:anim calcmode="lin" valueType="num">
                                      <p:cBhvr>
                                        <p:cTn id="26" dur="1000" fill="hold"/>
                                        <p:tgtEl>
                                          <p:spTgt spid="1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50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1000"/>
                                        <p:tgtEl>
                                          <p:spTgt spid="14"/>
                                        </p:tgtEl>
                                      </p:cBhvr>
                                    </p:animEffect>
                                    <p:anim calcmode="lin" valueType="num">
                                      <p:cBhvr>
                                        <p:cTn id="30" dur="1000" fill="hold"/>
                                        <p:tgtEl>
                                          <p:spTgt spid="14"/>
                                        </p:tgtEl>
                                        <p:attrNameLst>
                                          <p:attrName>ppt_x</p:attrName>
                                        </p:attrNameLst>
                                      </p:cBhvr>
                                      <p:tavLst>
                                        <p:tav tm="0">
                                          <p:val>
                                            <p:strVal val="#ppt_x"/>
                                          </p:val>
                                        </p:tav>
                                        <p:tav tm="100000">
                                          <p:val>
                                            <p:strVal val="#ppt_x"/>
                                          </p:val>
                                        </p:tav>
                                      </p:tavLst>
                                    </p:anim>
                                    <p:anim calcmode="lin" valueType="num">
                                      <p:cBhvr>
                                        <p:cTn id="3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776568" y="963386"/>
            <a:ext cx="3151825"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生为规划理念原则 </a:t>
            </a:r>
            <a:r>
              <a:rPr kumimoji="1" lang="zh-CN" altLang="en-US" sz="2000" dirty="0">
                <a:solidFill>
                  <a:srgbClr val="CE1027"/>
                </a:solidFill>
              </a:rPr>
              <a:t>／</a:t>
            </a:r>
          </a:p>
        </p:txBody>
      </p:sp>
      <p:sp>
        <p:nvSpPr>
          <p:cNvPr id="19" name="任意多边形 53"/>
          <p:cNvSpPr/>
          <p:nvPr/>
        </p:nvSpPr>
        <p:spPr>
          <a:xfrm flipH="1">
            <a:off x="7002854" y="4583089"/>
            <a:ext cx="2757934" cy="593032"/>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0" name="任意多边形 54"/>
          <p:cNvSpPr/>
          <p:nvPr/>
        </p:nvSpPr>
        <p:spPr>
          <a:xfrm flipH="1">
            <a:off x="7002854" y="2401029"/>
            <a:ext cx="2757934" cy="593032"/>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1" name="任意多边形 55"/>
          <p:cNvSpPr/>
          <p:nvPr/>
        </p:nvSpPr>
        <p:spPr>
          <a:xfrm>
            <a:off x="1748951" y="4583089"/>
            <a:ext cx="2757934" cy="593032"/>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22" name="AutoShape 12"/>
          <p:cNvSpPr>
            <a:spLocks noChangeAspect="1" noChangeArrowheads="1" noTextEdit="1"/>
          </p:cNvSpPr>
          <p:nvPr/>
        </p:nvSpPr>
        <p:spPr bwMode="auto">
          <a:xfrm>
            <a:off x="3622394" y="1633093"/>
            <a:ext cx="3211132" cy="362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36" name="Freeform 84"/>
          <p:cNvSpPr>
            <a:spLocks noEditPoints="1"/>
          </p:cNvSpPr>
          <p:nvPr/>
        </p:nvSpPr>
        <p:spPr bwMode="auto">
          <a:xfrm>
            <a:off x="5329044" y="3329636"/>
            <a:ext cx="269559" cy="515533"/>
          </a:xfrm>
          <a:custGeom>
            <a:avLst/>
            <a:gdLst>
              <a:gd name="T0" fmla="*/ 145 w 177"/>
              <a:gd name="T1" fmla="*/ 339 h 339"/>
              <a:gd name="T2" fmla="*/ 145 w 177"/>
              <a:gd name="T3" fmla="*/ 339 h 339"/>
              <a:gd name="T4" fmla="*/ 177 w 177"/>
              <a:gd name="T5" fmla="*/ 214 h 339"/>
              <a:gd name="T6" fmla="*/ 177 w 177"/>
              <a:gd name="T7" fmla="*/ 214 h 339"/>
              <a:gd name="T8" fmla="*/ 177 w 177"/>
              <a:gd name="T9" fmla="*/ 214 h 339"/>
              <a:gd name="T10" fmla="*/ 154 w 177"/>
              <a:gd name="T11" fmla="*/ 104 h 339"/>
              <a:gd name="T12" fmla="*/ 150 w 177"/>
              <a:gd name="T13" fmla="*/ 108 h 339"/>
              <a:gd name="T14" fmla="*/ 151 w 177"/>
              <a:gd name="T15" fmla="*/ 109 h 339"/>
              <a:gd name="T16" fmla="*/ 151 w 177"/>
              <a:gd name="T17" fmla="*/ 109 h 339"/>
              <a:gd name="T18" fmla="*/ 151 w 177"/>
              <a:gd name="T19" fmla="*/ 109 h 339"/>
              <a:gd name="T20" fmla="*/ 154 w 177"/>
              <a:gd name="T21" fmla="*/ 106 h 339"/>
              <a:gd name="T22" fmla="*/ 155 w 177"/>
              <a:gd name="T23" fmla="*/ 106 h 339"/>
              <a:gd name="T24" fmla="*/ 155 w 177"/>
              <a:gd name="T25" fmla="*/ 106 h 339"/>
              <a:gd name="T26" fmla="*/ 155 w 177"/>
              <a:gd name="T27" fmla="*/ 106 h 339"/>
              <a:gd name="T28" fmla="*/ 157 w 177"/>
              <a:gd name="T29" fmla="*/ 106 h 339"/>
              <a:gd name="T30" fmla="*/ 155 w 177"/>
              <a:gd name="T31" fmla="*/ 104 h 339"/>
              <a:gd name="T32" fmla="*/ 154 w 177"/>
              <a:gd name="T33" fmla="*/ 105 h 339"/>
              <a:gd name="T34" fmla="*/ 154 w 177"/>
              <a:gd name="T35" fmla="*/ 104 h 339"/>
              <a:gd name="T36" fmla="*/ 108 w 177"/>
              <a:gd name="T37" fmla="*/ 103 h 339"/>
              <a:gd name="T38" fmla="*/ 108 w 177"/>
              <a:gd name="T39" fmla="*/ 103 h 339"/>
              <a:gd name="T40" fmla="*/ 108 w 177"/>
              <a:gd name="T41" fmla="*/ 103 h 339"/>
              <a:gd name="T42" fmla="*/ 154 w 177"/>
              <a:gd name="T43" fmla="*/ 103 h 339"/>
              <a:gd name="T44" fmla="*/ 153 w 177"/>
              <a:gd name="T45" fmla="*/ 104 h 339"/>
              <a:gd name="T46" fmla="*/ 154 w 177"/>
              <a:gd name="T47" fmla="*/ 104 h 339"/>
              <a:gd name="T48" fmla="*/ 155 w 177"/>
              <a:gd name="T49" fmla="*/ 104 h 339"/>
              <a:gd name="T50" fmla="*/ 154 w 177"/>
              <a:gd name="T51" fmla="*/ 103 h 339"/>
              <a:gd name="T52" fmla="*/ 41 w 177"/>
              <a:gd name="T53" fmla="*/ 89 h 339"/>
              <a:gd name="T54" fmla="*/ 41 w 177"/>
              <a:gd name="T55" fmla="*/ 89 h 339"/>
              <a:gd name="T56" fmla="*/ 41 w 177"/>
              <a:gd name="T57" fmla="*/ 89 h 339"/>
              <a:gd name="T58" fmla="*/ 168 w 177"/>
              <a:gd name="T59" fmla="*/ 75 h 339"/>
              <a:gd name="T60" fmla="*/ 168 w 177"/>
              <a:gd name="T61" fmla="*/ 75 h 339"/>
              <a:gd name="T62" fmla="*/ 168 w 177"/>
              <a:gd name="T63" fmla="*/ 75 h 339"/>
              <a:gd name="T64" fmla="*/ 165 w 177"/>
              <a:gd name="T65" fmla="*/ 65 h 339"/>
              <a:gd name="T66" fmla="*/ 165 w 177"/>
              <a:gd name="T67" fmla="*/ 65 h 339"/>
              <a:gd name="T68" fmla="*/ 165 w 177"/>
              <a:gd name="T69" fmla="*/ 65 h 339"/>
              <a:gd name="T70" fmla="*/ 163 w 177"/>
              <a:gd name="T71" fmla="*/ 58 h 339"/>
              <a:gd name="T72" fmla="*/ 163 w 177"/>
              <a:gd name="T73" fmla="*/ 58 h 339"/>
              <a:gd name="T74" fmla="*/ 163 w 177"/>
              <a:gd name="T75" fmla="*/ 58 h 339"/>
              <a:gd name="T76" fmla="*/ 29 w 177"/>
              <a:gd name="T77" fmla="*/ 46 h 339"/>
              <a:gd name="T78" fmla="*/ 29 w 177"/>
              <a:gd name="T79" fmla="*/ 46 h 339"/>
              <a:gd name="T80" fmla="*/ 85 w 177"/>
              <a:gd name="T81" fmla="*/ 34 h 339"/>
              <a:gd name="T82" fmla="*/ 85 w 177"/>
              <a:gd name="T83" fmla="*/ 34 h 339"/>
              <a:gd name="T84" fmla="*/ 85 w 177"/>
              <a:gd name="T85" fmla="*/ 34 h 339"/>
              <a:gd name="T86" fmla="*/ 106 w 177"/>
              <a:gd name="T87" fmla="*/ 29 h 339"/>
              <a:gd name="T88" fmla="*/ 106 w 177"/>
              <a:gd name="T89" fmla="*/ 29 h 339"/>
              <a:gd name="T90" fmla="*/ 118 w 177"/>
              <a:gd name="T91" fmla="*/ 25 h 339"/>
              <a:gd name="T92" fmla="*/ 118 w 177"/>
              <a:gd name="T93" fmla="*/ 25 h 339"/>
              <a:gd name="T94" fmla="*/ 118 w 177"/>
              <a:gd name="T95" fmla="*/ 25 h 339"/>
              <a:gd name="T96" fmla="*/ 108 w 177"/>
              <a:gd name="T97" fmla="*/ 21 h 339"/>
              <a:gd name="T98" fmla="*/ 108 w 177"/>
              <a:gd name="T99" fmla="*/ 21 h 339"/>
              <a:gd name="T100" fmla="*/ 55 w 177"/>
              <a:gd name="T101" fmla="*/ 1 h 339"/>
              <a:gd name="T102" fmla="*/ 55 w 177"/>
              <a:gd name="T103" fmla="*/ 1 h 339"/>
              <a:gd name="T104" fmla="*/ 55 w 177"/>
              <a:gd name="T105" fmla="*/ 1 h 339"/>
              <a:gd name="T106" fmla="*/ 0 w 177"/>
              <a:gd name="T107" fmla="*/ 1 h 339"/>
              <a:gd name="T108" fmla="*/ 0 w 177"/>
              <a:gd name="T109" fmla="*/ 1 h 339"/>
              <a:gd name="T110" fmla="*/ 2 w 177"/>
              <a:gd name="T111" fmla="*/ 0 h 339"/>
              <a:gd name="T112" fmla="*/ 2 w 177"/>
              <a:gd name="T113" fmla="*/ 0 h 339"/>
              <a:gd name="T114" fmla="*/ 2 w 177"/>
              <a:gd name="T115" fmla="*/ 0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339">
                <a:moveTo>
                  <a:pt x="145" y="339"/>
                </a:moveTo>
                <a:cubicBezTo>
                  <a:pt x="145" y="339"/>
                  <a:pt x="145" y="339"/>
                  <a:pt x="145" y="339"/>
                </a:cubicBezTo>
                <a:moveTo>
                  <a:pt x="177" y="214"/>
                </a:moveTo>
                <a:cubicBezTo>
                  <a:pt x="177" y="214"/>
                  <a:pt x="177" y="214"/>
                  <a:pt x="177" y="214"/>
                </a:cubicBezTo>
                <a:cubicBezTo>
                  <a:pt x="177" y="214"/>
                  <a:pt x="177" y="214"/>
                  <a:pt x="177" y="214"/>
                </a:cubicBezTo>
                <a:moveTo>
                  <a:pt x="154" y="104"/>
                </a:moveTo>
                <a:cubicBezTo>
                  <a:pt x="152" y="105"/>
                  <a:pt x="150" y="105"/>
                  <a:pt x="150" y="108"/>
                </a:cubicBezTo>
                <a:cubicBezTo>
                  <a:pt x="151" y="108"/>
                  <a:pt x="150" y="109"/>
                  <a:pt x="151" y="109"/>
                </a:cubicBezTo>
                <a:cubicBezTo>
                  <a:pt x="151" y="109"/>
                  <a:pt x="151" y="109"/>
                  <a:pt x="151" y="109"/>
                </a:cubicBezTo>
                <a:cubicBezTo>
                  <a:pt x="151" y="109"/>
                  <a:pt x="151" y="109"/>
                  <a:pt x="151" y="109"/>
                </a:cubicBezTo>
                <a:cubicBezTo>
                  <a:pt x="152" y="108"/>
                  <a:pt x="154" y="108"/>
                  <a:pt x="154" y="106"/>
                </a:cubicBezTo>
                <a:cubicBezTo>
                  <a:pt x="155" y="106"/>
                  <a:pt x="155" y="106"/>
                  <a:pt x="155" y="106"/>
                </a:cubicBezTo>
                <a:cubicBezTo>
                  <a:pt x="155" y="106"/>
                  <a:pt x="155" y="106"/>
                  <a:pt x="155" y="106"/>
                </a:cubicBezTo>
                <a:cubicBezTo>
                  <a:pt x="155" y="106"/>
                  <a:pt x="155" y="106"/>
                  <a:pt x="155" y="106"/>
                </a:cubicBezTo>
                <a:cubicBezTo>
                  <a:pt x="156" y="106"/>
                  <a:pt x="156" y="106"/>
                  <a:pt x="157" y="106"/>
                </a:cubicBezTo>
                <a:cubicBezTo>
                  <a:pt x="156" y="105"/>
                  <a:pt x="156" y="105"/>
                  <a:pt x="155" y="104"/>
                </a:cubicBezTo>
                <a:cubicBezTo>
                  <a:pt x="155" y="104"/>
                  <a:pt x="154" y="105"/>
                  <a:pt x="154" y="105"/>
                </a:cubicBezTo>
                <a:cubicBezTo>
                  <a:pt x="154" y="104"/>
                  <a:pt x="154" y="104"/>
                  <a:pt x="154" y="104"/>
                </a:cubicBezTo>
                <a:moveTo>
                  <a:pt x="108" y="103"/>
                </a:moveTo>
                <a:cubicBezTo>
                  <a:pt x="108" y="103"/>
                  <a:pt x="108" y="103"/>
                  <a:pt x="108" y="103"/>
                </a:cubicBezTo>
                <a:cubicBezTo>
                  <a:pt x="108" y="103"/>
                  <a:pt x="108" y="103"/>
                  <a:pt x="108" y="103"/>
                </a:cubicBezTo>
                <a:moveTo>
                  <a:pt x="154" y="103"/>
                </a:moveTo>
                <a:cubicBezTo>
                  <a:pt x="154" y="104"/>
                  <a:pt x="153" y="103"/>
                  <a:pt x="153" y="104"/>
                </a:cubicBezTo>
                <a:cubicBezTo>
                  <a:pt x="153" y="104"/>
                  <a:pt x="154" y="104"/>
                  <a:pt x="154" y="104"/>
                </a:cubicBezTo>
                <a:cubicBezTo>
                  <a:pt x="154" y="104"/>
                  <a:pt x="154" y="104"/>
                  <a:pt x="155" y="104"/>
                </a:cubicBezTo>
                <a:cubicBezTo>
                  <a:pt x="154" y="104"/>
                  <a:pt x="154" y="104"/>
                  <a:pt x="154" y="103"/>
                </a:cubicBezTo>
                <a:moveTo>
                  <a:pt x="41" y="89"/>
                </a:moveTo>
                <a:cubicBezTo>
                  <a:pt x="41" y="89"/>
                  <a:pt x="41" y="89"/>
                  <a:pt x="41" y="89"/>
                </a:cubicBezTo>
                <a:cubicBezTo>
                  <a:pt x="41" y="89"/>
                  <a:pt x="41" y="89"/>
                  <a:pt x="41" y="89"/>
                </a:cubicBezTo>
                <a:moveTo>
                  <a:pt x="168" y="75"/>
                </a:moveTo>
                <a:cubicBezTo>
                  <a:pt x="168" y="75"/>
                  <a:pt x="168" y="75"/>
                  <a:pt x="168" y="75"/>
                </a:cubicBezTo>
                <a:cubicBezTo>
                  <a:pt x="168" y="75"/>
                  <a:pt x="168" y="75"/>
                  <a:pt x="168" y="75"/>
                </a:cubicBezTo>
                <a:moveTo>
                  <a:pt x="165" y="65"/>
                </a:moveTo>
                <a:cubicBezTo>
                  <a:pt x="165" y="65"/>
                  <a:pt x="165" y="65"/>
                  <a:pt x="165" y="65"/>
                </a:cubicBezTo>
                <a:cubicBezTo>
                  <a:pt x="165" y="65"/>
                  <a:pt x="165" y="65"/>
                  <a:pt x="165" y="65"/>
                </a:cubicBezTo>
                <a:moveTo>
                  <a:pt x="163" y="58"/>
                </a:moveTo>
                <a:cubicBezTo>
                  <a:pt x="163" y="58"/>
                  <a:pt x="163" y="58"/>
                  <a:pt x="163" y="58"/>
                </a:cubicBezTo>
                <a:cubicBezTo>
                  <a:pt x="163" y="58"/>
                  <a:pt x="163" y="58"/>
                  <a:pt x="163" y="58"/>
                </a:cubicBezTo>
                <a:moveTo>
                  <a:pt x="29" y="46"/>
                </a:moveTo>
                <a:cubicBezTo>
                  <a:pt x="29" y="46"/>
                  <a:pt x="29" y="46"/>
                  <a:pt x="29" y="46"/>
                </a:cubicBezTo>
                <a:moveTo>
                  <a:pt x="85" y="34"/>
                </a:moveTo>
                <a:cubicBezTo>
                  <a:pt x="85" y="34"/>
                  <a:pt x="85" y="34"/>
                  <a:pt x="85" y="34"/>
                </a:cubicBezTo>
                <a:cubicBezTo>
                  <a:pt x="85" y="34"/>
                  <a:pt x="85" y="34"/>
                  <a:pt x="85" y="34"/>
                </a:cubicBezTo>
                <a:moveTo>
                  <a:pt x="106" y="29"/>
                </a:moveTo>
                <a:cubicBezTo>
                  <a:pt x="106" y="29"/>
                  <a:pt x="106" y="29"/>
                  <a:pt x="106" y="29"/>
                </a:cubicBezTo>
                <a:moveTo>
                  <a:pt x="118" y="25"/>
                </a:moveTo>
                <a:cubicBezTo>
                  <a:pt x="118" y="25"/>
                  <a:pt x="118" y="25"/>
                  <a:pt x="118" y="25"/>
                </a:cubicBezTo>
                <a:cubicBezTo>
                  <a:pt x="118" y="25"/>
                  <a:pt x="118" y="25"/>
                  <a:pt x="118" y="25"/>
                </a:cubicBezTo>
                <a:moveTo>
                  <a:pt x="108" y="21"/>
                </a:moveTo>
                <a:cubicBezTo>
                  <a:pt x="108" y="21"/>
                  <a:pt x="108" y="21"/>
                  <a:pt x="108" y="21"/>
                </a:cubicBezTo>
                <a:moveTo>
                  <a:pt x="55" y="1"/>
                </a:moveTo>
                <a:cubicBezTo>
                  <a:pt x="55" y="1"/>
                  <a:pt x="55" y="1"/>
                  <a:pt x="55" y="1"/>
                </a:cubicBezTo>
                <a:cubicBezTo>
                  <a:pt x="55" y="1"/>
                  <a:pt x="55" y="1"/>
                  <a:pt x="55" y="1"/>
                </a:cubicBezTo>
                <a:moveTo>
                  <a:pt x="0" y="1"/>
                </a:moveTo>
                <a:cubicBezTo>
                  <a:pt x="0" y="1"/>
                  <a:pt x="0" y="1"/>
                  <a:pt x="0" y="1"/>
                </a:cubicBezTo>
                <a:moveTo>
                  <a:pt x="2" y="0"/>
                </a:moveTo>
                <a:cubicBezTo>
                  <a:pt x="2" y="0"/>
                  <a:pt x="2" y="0"/>
                  <a:pt x="2" y="0"/>
                </a:cubicBezTo>
                <a:cubicBezTo>
                  <a:pt x="2" y="0"/>
                  <a:pt x="2" y="0"/>
                  <a:pt x="2" y="0"/>
                </a:cubicBezTo>
              </a:path>
            </a:pathLst>
          </a:custGeom>
          <a:solidFill>
            <a:srgbClr val="9A98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grpSp>
        <p:nvGrpSpPr>
          <p:cNvPr id="70" name="组合 104"/>
          <p:cNvGrpSpPr/>
          <p:nvPr/>
        </p:nvGrpSpPr>
        <p:grpSpPr>
          <a:xfrm>
            <a:off x="4656697" y="4269685"/>
            <a:ext cx="401235" cy="544008"/>
            <a:chOff x="5581650" y="2728913"/>
            <a:chExt cx="1035050" cy="1403350"/>
          </a:xfrm>
          <a:solidFill>
            <a:schemeClr val="bg1"/>
          </a:solidFill>
        </p:grpSpPr>
        <p:sp>
          <p:nvSpPr>
            <p:cNvPr id="71" name="Freeform 132"/>
            <p:cNvSpPr>
              <a:spLocks noEditPoints="1"/>
            </p:cNvSpPr>
            <p:nvPr/>
          </p:nvSpPr>
          <p:spPr bwMode="auto">
            <a:xfrm>
              <a:off x="5581650" y="2728913"/>
              <a:ext cx="1035050" cy="1403350"/>
            </a:xfrm>
            <a:custGeom>
              <a:avLst/>
              <a:gdLst>
                <a:gd name="T0" fmla="*/ 255 w 273"/>
                <a:gd name="T1" fmla="*/ 0 h 371"/>
                <a:gd name="T2" fmla="*/ 79 w 273"/>
                <a:gd name="T3" fmla="*/ 0 h 371"/>
                <a:gd name="T4" fmla="*/ 0 w 273"/>
                <a:gd name="T5" fmla="*/ 85 h 371"/>
                <a:gd name="T6" fmla="*/ 0 w 273"/>
                <a:gd name="T7" fmla="*/ 353 h 371"/>
                <a:gd name="T8" fmla="*/ 17 w 273"/>
                <a:gd name="T9" fmla="*/ 371 h 371"/>
                <a:gd name="T10" fmla="*/ 255 w 273"/>
                <a:gd name="T11" fmla="*/ 371 h 371"/>
                <a:gd name="T12" fmla="*/ 273 w 273"/>
                <a:gd name="T13" fmla="*/ 353 h 371"/>
                <a:gd name="T14" fmla="*/ 273 w 273"/>
                <a:gd name="T15" fmla="*/ 17 h 371"/>
                <a:gd name="T16" fmla="*/ 255 w 273"/>
                <a:gd name="T17" fmla="*/ 0 h 371"/>
                <a:gd name="T18" fmla="*/ 259 w 273"/>
                <a:gd name="T19" fmla="*/ 353 h 371"/>
                <a:gd name="T20" fmla="*/ 258 w 273"/>
                <a:gd name="T21" fmla="*/ 356 h 371"/>
                <a:gd name="T22" fmla="*/ 255 w 273"/>
                <a:gd name="T23" fmla="*/ 357 h 371"/>
                <a:gd name="T24" fmla="*/ 17 w 273"/>
                <a:gd name="T25" fmla="*/ 357 h 371"/>
                <a:gd name="T26" fmla="*/ 14 w 273"/>
                <a:gd name="T27" fmla="*/ 356 h 371"/>
                <a:gd name="T28" fmla="*/ 13 w 273"/>
                <a:gd name="T29" fmla="*/ 353 h 371"/>
                <a:gd name="T30" fmla="*/ 13 w 273"/>
                <a:gd name="T31" fmla="*/ 91 h 371"/>
                <a:gd name="T32" fmla="*/ 85 w 273"/>
                <a:gd name="T33" fmla="*/ 91 h 371"/>
                <a:gd name="T34" fmla="*/ 88 w 273"/>
                <a:gd name="T35" fmla="*/ 14 h 371"/>
                <a:gd name="T36" fmla="*/ 255 w 273"/>
                <a:gd name="T37" fmla="*/ 14 h 371"/>
                <a:gd name="T38" fmla="*/ 258 w 273"/>
                <a:gd name="T39" fmla="*/ 15 h 371"/>
                <a:gd name="T40" fmla="*/ 259 w 273"/>
                <a:gd name="T41" fmla="*/ 17 h 371"/>
                <a:gd name="T42" fmla="*/ 259 w 273"/>
                <a:gd name="T43" fmla="*/ 35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3" h="371">
                  <a:moveTo>
                    <a:pt x="255" y="0"/>
                  </a:moveTo>
                  <a:cubicBezTo>
                    <a:pt x="79" y="0"/>
                    <a:pt x="79" y="0"/>
                    <a:pt x="79" y="0"/>
                  </a:cubicBezTo>
                  <a:cubicBezTo>
                    <a:pt x="0" y="85"/>
                    <a:pt x="0" y="85"/>
                    <a:pt x="0" y="85"/>
                  </a:cubicBezTo>
                  <a:cubicBezTo>
                    <a:pt x="0" y="353"/>
                    <a:pt x="0" y="353"/>
                    <a:pt x="0" y="353"/>
                  </a:cubicBezTo>
                  <a:cubicBezTo>
                    <a:pt x="0" y="363"/>
                    <a:pt x="7" y="371"/>
                    <a:pt x="17" y="371"/>
                  </a:cubicBezTo>
                  <a:cubicBezTo>
                    <a:pt x="255" y="371"/>
                    <a:pt x="255" y="371"/>
                    <a:pt x="255" y="371"/>
                  </a:cubicBezTo>
                  <a:cubicBezTo>
                    <a:pt x="265" y="371"/>
                    <a:pt x="273" y="363"/>
                    <a:pt x="273" y="353"/>
                  </a:cubicBezTo>
                  <a:cubicBezTo>
                    <a:pt x="273" y="17"/>
                    <a:pt x="273" y="17"/>
                    <a:pt x="273" y="17"/>
                  </a:cubicBezTo>
                  <a:cubicBezTo>
                    <a:pt x="273" y="8"/>
                    <a:pt x="265" y="0"/>
                    <a:pt x="255" y="0"/>
                  </a:cubicBezTo>
                  <a:close/>
                  <a:moveTo>
                    <a:pt x="259" y="353"/>
                  </a:moveTo>
                  <a:cubicBezTo>
                    <a:pt x="259" y="354"/>
                    <a:pt x="259" y="355"/>
                    <a:pt x="258" y="356"/>
                  </a:cubicBezTo>
                  <a:cubicBezTo>
                    <a:pt x="257" y="357"/>
                    <a:pt x="256" y="357"/>
                    <a:pt x="255" y="357"/>
                  </a:cubicBezTo>
                  <a:cubicBezTo>
                    <a:pt x="17" y="357"/>
                    <a:pt x="17" y="357"/>
                    <a:pt x="17" y="357"/>
                  </a:cubicBezTo>
                  <a:cubicBezTo>
                    <a:pt x="16" y="357"/>
                    <a:pt x="15" y="357"/>
                    <a:pt x="14" y="356"/>
                  </a:cubicBezTo>
                  <a:cubicBezTo>
                    <a:pt x="14" y="355"/>
                    <a:pt x="13" y="354"/>
                    <a:pt x="13" y="353"/>
                  </a:cubicBezTo>
                  <a:cubicBezTo>
                    <a:pt x="13" y="91"/>
                    <a:pt x="13" y="91"/>
                    <a:pt x="13" y="91"/>
                  </a:cubicBezTo>
                  <a:cubicBezTo>
                    <a:pt x="85" y="91"/>
                    <a:pt x="85" y="91"/>
                    <a:pt x="85" y="91"/>
                  </a:cubicBezTo>
                  <a:cubicBezTo>
                    <a:pt x="88" y="14"/>
                    <a:pt x="88" y="14"/>
                    <a:pt x="88" y="14"/>
                  </a:cubicBezTo>
                  <a:cubicBezTo>
                    <a:pt x="255" y="14"/>
                    <a:pt x="255" y="14"/>
                    <a:pt x="255" y="14"/>
                  </a:cubicBezTo>
                  <a:cubicBezTo>
                    <a:pt x="256" y="14"/>
                    <a:pt x="257" y="14"/>
                    <a:pt x="258" y="15"/>
                  </a:cubicBezTo>
                  <a:cubicBezTo>
                    <a:pt x="259" y="15"/>
                    <a:pt x="259" y="16"/>
                    <a:pt x="259" y="17"/>
                  </a:cubicBezTo>
                  <a:lnTo>
                    <a:pt x="259" y="35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72" name="Freeform 133"/>
            <p:cNvSpPr>
              <a:spLocks/>
            </p:cNvSpPr>
            <p:nvPr/>
          </p:nvSpPr>
          <p:spPr bwMode="auto">
            <a:xfrm>
              <a:off x="5761038" y="3719513"/>
              <a:ext cx="693738" cy="57150"/>
            </a:xfrm>
            <a:custGeom>
              <a:avLst/>
              <a:gdLst>
                <a:gd name="T0" fmla="*/ 176 w 183"/>
                <a:gd name="T1" fmla="*/ 0 h 15"/>
                <a:gd name="T2" fmla="*/ 7 w 183"/>
                <a:gd name="T3" fmla="*/ 0 h 15"/>
                <a:gd name="T4" fmla="*/ 0 w 183"/>
                <a:gd name="T5" fmla="*/ 7 h 15"/>
                <a:gd name="T6" fmla="*/ 7 w 183"/>
                <a:gd name="T7" fmla="*/ 15 h 15"/>
                <a:gd name="T8" fmla="*/ 176 w 183"/>
                <a:gd name="T9" fmla="*/ 15 h 15"/>
                <a:gd name="T10" fmla="*/ 183 w 183"/>
                <a:gd name="T11" fmla="*/ 7 h 15"/>
                <a:gd name="T12" fmla="*/ 176 w 18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83" h="15">
                  <a:moveTo>
                    <a:pt x="176" y="0"/>
                  </a:moveTo>
                  <a:cubicBezTo>
                    <a:pt x="7" y="0"/>
                    <a:pt x="7" y="0"/>
                    <a:pt x="7" y="0"/>
                  </a:cubicBezTo>
                  <a:cubicBezTo>
                    <a:pt x="3" y="0"/>
                    <a:pt x="0" y="3"/>
                    <a:pt x="0" y="7"/>
                  </a:cubicBezTo>
                  <a:cubicBezTo>
                    <a:pt x="0" y="12"/>
                    <a:pt x="3" y="15"/>
                    <a:pt x="7" y="15"/>
                  </a:cubicBezTo>
                  <a:cubicBezTo>
                    <a:pt x="176" y="15"/>
                    <a:pt x="176" y="15"/>
                    <a:pt x="176" y="15"/>
                  </a:cubicBezTo>
                  <a:cubicBezTo>
                    <a:pt x="180" y="15"/>
                    <a:pt x="183" y="12"/>
                    <a:pt x="183" y="7"/>
                  </a:cubicBezTo>
                  <a:cubicBezTo>
                    <a:pt x="183" y="3"/>
                    <a:pt x="180" y="0"/>
                    <a:pt x="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73" name="Freeform 134"/>
            <p:cNvSpPr>
              <a:spLocks/>
            </p:cNvSpPr>
            <p:nvPr/>
          </p:nvSpPr>
          <p:spPr bwMode="auto">
            <a:xfrm>
              <a:off x="5761038" y="3913188"/>
              <a:ext cx="355600" cy="57150"/>
            </a:xfrm>
            <a:custGeom>
              <a:avLst/>
              <a:gdLst>
                <a:gd name="T0" fmla="*/ 86 w 94"/>
                <a:gd name="T1" fmla="*/ 0 h 15"/>
                <a:gd name="T2" fmla="*/ 7 w 94"/>
                <a:gd name="T3" fmla="*/ 0 h 15"/>
                <a:gd name="T4" fmla="*/ 0 w 94"/>
                <a:gd name="T5" fmla="*/ 7 h 15"/>
                <a:gd name="T6" fmla="*/ 7 w 94"/>
                <a:gd name="T7" fmla="*/ 15 h 15"/>
                <a:gd name="T8" fmla="*/ 86 w 94"/>
                <a:gd name="T9" fmla="*/ 15 h 15"/>
                <a:gd name="T10" fmla="*/ 94 w 94"/>
                <a:gd name="T11" fmla="*/ 7 h 15"/>
                <a:gd name="T12" fmla="*/ 86 w 94"/>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94" h="15">
                  <a:moveTo>
                    <a:pt x="86" y="0"/>
                  </a:moveTo>
                  <a:cubicBezTo>
                    <a:pt x="60" y="0"/>
                    <a:pt x="34" y="0"/>
                    <a:pt x="7" y="0"/>
                  </a:cubicBezTo>
                  <a:cubicBezTo>
                    <a:pt x="3" y="0"/>
                    <a:pt x="0" y="3"/>
                    <a:pt x="0" y="7"/>
                  </a:cubicBezTo>
                  <a:cubicBezTo>
                    <a:pt x="0" y="12"/>
                    <a:pt x="3" y="15"/>
                    <a:pt x="7" y="15"/>
                  </a:cubicBezTo>
                  <a:cubicBezTo>
                    <a:pt x="34" y="15"/>
                    <a:pt x="60" y="15"/>
                    <a:pt x="86" y="15"/>
                  </a:cubicBezTo>
                  <a:cubicBezTo>
                    <a:pt x="91" y="15"/>
                    <a:pt x="94" y="12"/>
                    <a:pt x="94" y="7"/>
                  </a:cubicBezTo>
                  <a:cubicBezTo>
                    <a:pt x="94" y="3"/>
                    <a:pt x="91" y="0"/>
                    <a:pt x="8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74" name="Freeform 135"/>
            <p:cNvSpPr>
              <a:spLocks/>
            </p:cNvSpPr>
            <p:nvPr/>
          </p:nvSpPr>
          <p:spPr bwMode="auto">
            <a:xfrm>
              <a:off x="5761038" y="3587751"/>
              <a:ext cx="693738" cy="60325"/>
            </a:xfrm>
            <a:custGeom>
              <a:avLst/>
              <a:gdLst>
                <a:gd name="T0" fmla="*/ 176 w 183"/>
                <a:gd name="T1" fmla="*/ 0 h 16"/>
                <a:gd name="T2" fmla="*/ 7 w 183"/>
                <a:gd name="T3" fmla="*/ 0 h 16"/>
                <a:gd name="T4" fmla="*/ 0 w 183"/>
                <a:gd name="T5" fmla="*/ 8 h 16"/>
                <a:gd name="T6" fmla="*/ 7 w 183"/>
                <a:gd name="T7" fmla="*/ 16 h 16"/>
                <a:gd name="T8" fmla="*/ 176 w 183"/>
                <a:gd name="T9" fmla="*/ 16 h 16"/>
                <a:gd name="T10" fmla="*/ 183 w 183"/>
                <a:gd name="T11" fmla="*/ 8 h 16"/>
                <a:gd name="T12" fmla="*/ 176 w 183"/>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183" h="16">
                  <a:moveTo>
                    <a:pt x="176" y="0"/>
                  </a:moveTo>
                  <a:cubicBezTo>
                    <a:pt x="7" y="0"/>
                    <a:pt x="7" y="0"/>
                    <a:pt x="7" y="0"/>
                  </a:cubicBezTo>
                  <a:cubicBezTo>
                    <a:pt x="3" y="0"/>
                    <a:pt x="0" y="4"/>
                    <a:pt x="0" y="8"/>
                  </a:cubicBezTo>
                  <a:cubicBezTo>
                    <a:pt x="0" y="12"/>
                    <a:pt x="3" y="16"/>
                    <a:pt x="7" y="16"/>
                  </a:cubicBezTo>
                  <a:cubicBezTo>
                    <a:pt x="176" y="16"/>
                    <a:pt x="176" y="16"/>
                    <a:pt x="176" y="16"/>
                  </a:cubicBezTo>
                  <a:cubicBezTo>
                    <a:pt x="180" y="16"/>
                    <a:pt x="183" y="12"/>
                    <a:pt x="183" y="8"/>
                  </a:cubicBezTo>
                  <a:cubicBezTo>
                    <a:pt x="183" y="4"/>
                    <a:pt x="180" y="0"/>
                    <a:pt x="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75" name="Freeform 136"/>
            <p:cNvSpPr>
              <a:spLocks/>
            </p:cNvSpPr>
            <p:nvPr/>
          </p:nvSpPr>
          <p:spPr bwMode="auto">
            <a:xfrm>
              <a:off x="5761038" y="3459163"/>
              <a:ext cx="693738" cy="57150"/>
            </a:xfrm>
            <a:custGeom>
              <a:avLst/>
              <a:gdLst>
                <a:gd name="T0" fmla="*/ 176 w 183"/>
                <a:gd name="T1" fmla="*/ 0 h 15"/>
                <a:gd name="T2" fmla="*/ 7 w 183"/>
                <a:gd name="T3" fmla="*/ 0 h 15"/>
                <a:gd name="T4" fmla="*/ 0 w 183"/>
                <a:gd name="T5" fmla="*/ 7 h 15"/>
                <a:gd name="T6" fmla="*/ 7 w 183"/>
                <a:gd name="T7" fmla="*/ 15 h 15"/>
                <a:gd name="T8" fmla="*/ 176 w 183"/>
                <a:gd name="T9" fmla="*/ 15 h 15"/>
                <a:gd name="T10" fmla="*/ 183 w 183"/>
                <a:gd name="T11" fmla="*/ 7 h 15"/>
                <a:gd name="T12" fmla="*/ 176 w 183"/>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83" h="15">
                  <a:moveTo>
                    <a:pt x="176" y="0"/>
                  </a:moveTo>
                  <a:cubicBezTo>
                    <a:pt x="7" y="0"/>
                    <a:pt x="7" y="0"/>
                    <a:pt x="7" y="0"/>
                  </a:cubicBezTo>
                  <a:cubicBezTo>
                    <a:pt x="3" y="0"/>
                    <a:pt x="0" y="3"/>
                    <a:pt x="0" y="7"/>
                  </a:cubicBezTo>
                  <a:cubicBezTo>
                    <a:pt x="0" y="12"/>
                    <a:pt x="3" y="15"/>
                    <a:pt x="7" y="15"/>
                  </a:cubicBezTo>
                  <a:cubicBezTo>
                    <a:pt x="176" y="15"/>
                    <a:pt x="176" y="15"/>
                    <a:pt x="176" y="15"/>
                  </a:cubicBezTo>
                  <a:cubicBezTo>
                    <a:pt x="180" y="15"/>
                    <a:pt x="183" y="12"/>
                    <a:pt x="183" y="7"/>
                  </a:cubicBezTo>
                  <a:cubicBezTo>
                    <a:pt x="183" y="3"/>
                    <a:pt x="180" y="0"/>
                    <a:pt x="17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76" name="Freeform 137"/>
            <p:cNvSpPr>
              <a:spLocks/>
            </p:cNvSpPr>
            <p:nvPr/>
          </p:nvSpPr>
          <p:spPr bwMode="auto">
            <a:xfrm>
              <a:off x="5761038" y="3327401"/>
              <a:ext cx="188913" cy="60325"/>
            </a:xfrm>
            <a:custGeom>
              <a:avLst/>
              <a:gdLst>
                <a:gd name="T0" fmla="*/ 7 w 50"/>
                <a:gd name="T1" fmla="*/ 16 h 16"/>
                <a:gd name="T2" fmla="*/ 43 w 50"/>
                <a:gd name="T3" fmla="*/ 16 h 16"/>
                <a:gd name="T4" fmla="*/ 50 w 50"/>
                <a:gd name="T5" fmla="*/ 8 h 16"/>
                <a:gd name="T6" fmla="*/ 43 w 50"/>
                <a:gd name="T7" fmla="*/ 0 h 16"/>
                <a:gd name="T8" fmla="*/ 7 w 50"/>
                <a:gd name="T9" fmla="*/ 0 h 16"/>
                <a:gd name="T10" fmla="*/ 0 w 50"/>
                <a:gd name="T11" fmla="*/ 8 h 16"/>
                <a:gd name="T12" fmla="*/ 7 w 50"/>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50" h="16">
                  <a:moveTo>
                    <a:pt x="7" y="16"/>
                  </a:moveTo>
                  <a:cubicBezTo>
                    <a:pt x="24" y="16"/>
                    <a:pt x="26" y="16"/>
                    <a:pt x="43" y="16"/>
                  </a:cubicBezTo>
                  <a:cubicBezTo>
                    <a:pt x="47" y="16"/>
                    <a:pt x="50" y="12"/>
                    <a:pt x="50" y="8"/>
                  </a:cubicBezTo>
                  <a:cubicBezTo>
                    <a:pt x="50" y="4"/>
                    <a:pt x="47" y="0"/>
                    <a:pt x="43" y="0"/>
                  </a:cubicBezTo>
                  <a:cubicBezTo>
                    <a:pt x="26" y="0"/>
                    <a:pt x="24" y="0"/>
                    <a:pt x="7" y="0"/>
                  </a:cubicBezTo>
                  <a:cubicBezTo>
                    <a:pt x="3" y="0"/>
                    <a:pt x="0" y="4"/>
                    <a:pt x="0" y="8"/>
                  </a:cubicBezTo>
                  <a:cubicBezTo>
                    <a:pt x="0" y="12"/>
                    <a:pt x="3" y="16"/>
                    <a:pt x="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77" name="Freeform 138"/>
            <p:cNvSpPr>
              <a:spLocks/>
            </p:cNvSpPr>
            <p:nvPr/>
          </p:nvSpPr>
          <p:spPr bwMode="auto">
            <a:xfrm>
              <a:off x="5995988" y="3125788"/>
              <a:ext cx="442913" cy="261938"/>
            </a:xfrm>
            <a:custGeom>
              <a:avLst/>
              <a:gdLst>
                <a:gd name="T0" fmla="*/ 21 w 117"/>
                <a:gd name="T1" fmla="*/ 44 h 69"/>
                <a:gd name="T2" fmla="*/ 24 w 117"/>
                <a:gd name="T3" fmla="*/ 35 h 69"/>
                <a:gd name="T4" fmla="*/ 24 w 117"/>
                <a:gd name="T5" fmla="*/ 68 h 69"/>
                <a:gd name="T6" fmla="*/ 59 w 117"/>
                <a:gd name="T7" fmla="*/ 69 h 69"/>
                <a:gd name="T8" fmla="*/ 93 w 117"/>
                <a:gd name="T9" fmla="*/ 68 h 69"/>
                <a:gd name="T10" fmla="*/ 93 w 117"/>
                <a:gd name="T11" fmla="*/ 35 h 69"/>
                <a:gd name="T12" fmla="*/ 96 w 117"/>
                <a:gd name="T13" fmla="*/ 44 h 69"/>
                <a:gd name="T14" fmla="*/ 96 w 117"/>
                <a:gd name="T15" fmla="*/ 67 h 69"/>
                <a:gd name="T16" fmla="*/ 117 w 117"/>
                <a:gd name="T17" fmla="*/ 65 h 69"/>
                <a:gd name="T18" fmla="*/ 117 w 117"/>
                <a:gd name="T19" fmla="*/ 37 h 69"/>
                <a:gd name="T20" fmla="*/ 107 w 117"/>
                <a:gd name="T21" fmla="*/ 11 h 69"/>
                <a:gd name="T22" fmla="*/ 78 w 117"/>
                <a:gd name="T23" fmla="*/ 0 h 69"/>
                <a:gd name="T24" fmla="*/ 77 w 117"/>
                <a:gd name="T25" fmla="*/ 0 h 69"/>
                <a:gd name="T26" fmla="*/ 77 w 117"/>
                <a:gd name="T27" fmla="*/ 0 h 69"/>
                <a:gd name="T28" fmla="*/ 67 w 117"/>
                <a:gd name="T29" fmla="*/ 44 h 69"/>
                <a:gd name="T30" fmla="*/ 62 w 117"/>
                <a:gd name="T31" fmla="*/ 14 h 69"/>
                <a:gd name="T32" fmla="*/ 65 w 117"/>
                <a:gd name="T33" fmla="*/ 7 h 69"/>
                <a:gd name="T34" fmla="*/ 60 w 117"/>
                <a:gd name="T35" fmla="*/ 2 h 69"/>
                <a:gd name="T36" fmla="*/ 59 w 117"/>
                <a:gd name="T37" fmla="*/ 2 h 69"/>
                <a:gd name="T38" fmla="*/ 59 w 117"/>
                <a:gd name="T39" fmla="*/ 2 h 69"/>
                <a:gd name="T40" fmla="*/ 57 w 117"/>
                <a:gd name="T41" fmla="*/ 2 h 69"/>
                <a:gd name="T42" fmla="*/ 52 w 117"/>
                <a:gd name="T43" fmla="*/ 7 h 69"/>
                <a:gd name="T44" fmla="*/ 55 w 117"/>
                <a:gd name="T45" fmla="*/ 14 h 69"/>
                <a:gd name="T46" fmla="*/ 50 w 117"/>
                <a:gd name="T47" fmla="*/ 44 h 69"/>
                <a:gd name="T48" fmla="*/ 41 w 117"/>
                <a:gd name="T49" fmla="*/ 0 h 69"/>
                <a:gd name="T50" fmla="*/ 40 w 117"/>
                <a:gd name="T51" fmla="*/ 0 h 69"/>
                <a:gd name="T52" fmla="*/ 40 w 117"/>
                <a:gd name="T53" fmla="*/ 0 h 69"/>
                <a:gd name="T54" fmla="*/ 10 w 117"/>
                <a:gd name="T55" fmla="*/ 11 h 69"/>
                <a:gd name="T56" fmla="*/ 0 w 117"/>
                <a:gd name="T57" fmla="*/ 37 h 69"/>
                <a:gd name="T58" fmla="*/ 0 w 117"/>
                <a:gd name="T59" fmla="*/ 65 h 69"/>
                <a:gd name="T60" fmla="*/ 21 w 117"/>
                <a:gd name="T61" fmla="*/ 68 h 69"/>
                <a:gd name="T62" fmla="*/ 21 w 117"/>
                <a:gd name="T63" fmla="*/ 4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7" h="69">
                  <a:moveTo>
                    <a:pt x="21" y="44"/>
                  </a:moveTo>
                  <a:cubicBezTo>
                    <a:pt x="21" y="40"/>
                    <a:pt x="23" y="37"/>
                    <a:pt x="24" y="35"/>
                  </a:cubicBezTo>
                  <a:cubicBezTo>
                    <a:pt x="24" y="68"/>
                    <a:pt x="24" y="68"/>
                    <a:pt x="24" y="68"/>
                  </a:cubicBezTo>
                  <a:cubicBezTo>
                    <a:pt x="34" y="69"/>
                    <a:pt x="47" y="69"/>
                    <a:pt x="59" y="69"/>
                  </a:cubicBezTo>
                  <a:cubicBezTo>
                    <a:pt x="70" y="69"/>
                    <a:pt x="83" y="69"/>
                    <a:pt x="93" y="68"/>
                  </a:cubicBezTo>
                  <a:cubicBezTo>
                    <a:pt x="93" y="35"/>
                    <a:pt x="93" y="35"/>
                    <a:pt x="93" y="35"/>
                  </a:cubicBezTo>
                  <a:cubicBezTo>
                    <a:pt x="95" y="37"/>
                    <a:pt x="96" y="40"/>
                    <a:pt x="96" y="44"/>
                  </a:cubicBezTo>
                  <a:cubicBezTo>
                    <a:pt x="96" y="46"/>
                    <a:pt x="96" y="59"/>
                    <a:pt x="96" y="67"/>
                  </a:cubicBezTo>
                  <a:cubicBezTo>
                    <a:pt x="104" y="67"/>
                    <a:pt x="110" y="66"/>
                    <a:pt x="117" y="65"/>
                  </a:cubicBezTo>
                  <a:cubicBezTo>
                    <a:pt x="117" y="54"/>
                    <a:pt x="117" y="39"/>
                    <a:pt x="117" y="37"/>
                  </a:cubicBezTo>
                  <a:cubicBezTo>
                    <a:pt x="116" y="19"/>
                    <a:pt x="110" y="14"/>
                    <a:pt x="107" y="11"/>
                  </a:cubicBezTo>
                  <a:cubicBezTo>
                    <a:pt x="99" y="7"/>
                    <a:pt x="84" y="2"/>
                    <a:pt x="78" y="0"/>
                  </a:cubicBezTo>
                  <a:cubicBezTo>
                    <a:pt x="77" y="0"/>
                    <a:pt x="77" y="0"/>
                    <a:pt x="77" y="0"/>
                  </a:cubicBezTo>
                  <a:cubicBezTo>
                    <a:pt x="77" y="0"/>
                    <a:pt x="77" y="0"/>
                    <a:pt x="77" y="0"/>
                  </a:cubicBezTo>
                  <a:cubicBezTo>
                    <a:pt x="76" y="6"/>
                    <a:pt x="67" y="44"/>
                    <a:pt x="67" y="44"/>
                  </a:cubicBezTo>
                  <a:cubicBezTo>
                    <a:pt x="67" y="44"/>
                    <a:pt x="62" y="14"/>
                    <a:pt x="62" y="14"/>
                  </a:cubicBezTo>
                  <a:cubicBezTo>
                    <a:pt x="62" y="14"/>
                    <a:pt x="65" y="7"/>
                    <a:pt x="65" y="7"/>
                  </a:cubicBezTo>
                  <a:cubicBezTo>
                    <a:pt x="60" y="2"/>
                    <a:pt x="60" y="2"/>
                    <a:pt x="60" y="2"/>
                  </a:cubicBezTo>
                  <a:cubicBezTo>
                    <a:pt x="59" y="2"/>
                    <a:pt x="59" y="2"/>
                    <a:pt x="59" y="2"/>
                  </a:cubicBezTo>
                  <a:cubicBezTo>
                    <a:pt x="59" y="2"/>
                    <a:pt x="59" y="2"/>
                    <a:pt x="59" y="2"/>
                  </a:cubicBezTo>
                  <a:cubicBezTo>
                    <a:pt x="57" y="2"/>
                    <a:pt x="57" y="2"/>
                    <a:pt x="57" y="2"/>
                  </a:cubicBezTo>
                  <a:cubicBezTo>
                    <a:pt x="52" y="7"/>
                    <a:pt x="52" y="7"/>
                    <a:pt x="52" y="7"/>
                  </a:cubicBezTo>
                  <a:cubicBezTo>
                    <a:pt x="55" y="14"/>
                    <a:pt x="55" y="14"/>
                    <a:pt x="55" y="14"/>
                  </a:cubicBezTo>
                  <a:cubicBezTo>
                    <a:pt x="50" y="44"/>
                    <a:pt x="50" y="44"/>
                    <a:pt x="50" y="44"/>
                  </a:cubicBezTo>
                  <a:cubicBezTo>
                    <a:pt x="50" y="44"/>
                    <a:pt x="41" y="6"/>
                    <a:pt x="41" y="0"/>
                  </a:cubicBezTo>
                  <a:cubicBezTo>
                    <a:pt x="41" y="0"/>
                    <a:pt x="40" y="0"/>
                    <a:pt x="40" y="0"/>
                  </a:cubicBezTo>
                  <a:cubicBezTo>
                    <a:pt x="40" y="0"/>
                    <a:pt x="40" y="0"/>
                    <a:pt x="40" y="0"/>
                  </a:cubicBezTo>
                  <a:cubicBezTo>
                    <a:pt x="34" y="2"/>
                    <a:pt x="18" y="7"/>
                    <a:pt x="10" y="11"/>
                  </a:cubicBezTo>
                  <a:cubicBezTo>
                    <a:pt x="7" y="14"/>
                    <a:pt x="2" y="19"/>
                    <a:pt x="0" y="37"/>
                  </a:cubicBezTo>
                  <a:cubicBezTo>
                    <a:pt x="0" y="39"/>
                    <a:pt x="0" y="54"/>
                    <a:pt x="0" y="65"/>
                  </a:cubicBezTo>
                  <a:cubicBezTo>
                    <a:pt x="7" y="66"/>
                    <a:pt x="13" y="67"/>
                    <a:pt x="21" y="68"/>
                  </a:cubicBezTo>
                  <a:cubicBezTo>
                    <a:pt x="21" y="60"/>
                    <a:pt x="21" y="47"/>
                    <a:pt x="21"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sp>
          <p:nvSpPr>
            <p:cNvPr id="78" name="Freeform 139"/>
            <p:cNvSpPr>
              <a:spLocks/>
            </p:cNvSpPr>
            <p:nvPr/>
          </p:nvSpPr>
          <p:spPr bwMode="auto">
            <a:xfrm>
              <a:off x="6105525" y="2843213"/>
              <a:ext cx="227013" cy="265113"/>
            </a:xfrm>
            <a:custGeom>
              <a:avLst/>
              <a:gdLst>
                <a:gd name="T0" fmla="*/ 6 w 60"/>
                <a:gd name="T1" fmla="*/ 46 h 70"/>
                <a:gd name="T2" fmla="*/ 30 w 60"/>
                <a:gd name="T3" fmla="*/ 70 h 70"/>
                <a:gd name="T4" fmla="*/ 54 w 60"/>
                <a:gd name="T5" fmla="*/ 45 h 70"/>
                <a:gd name="T6" fmla="*/ 59 w 60"/>
                <a:gd name="T7" fmla="*/ 34 h 70"/>
                <a:gd name="T8" fmla="*/ 56 w 60"/>
                <a:gd name="T9" fmla="*/ 29 h 70"/>
                <a:gd name="T10" fmla="*/ 30 w 60"/>
                <a:gd name="T11" fmla="*/ 0 h 70"/>
                <a:gd name="T12" fmla="*/ 4 w 60"/>
                <a:gd name="T13" fmla="*/ 29 h 70"/>
                <a:gd name="T14" fmla="*/ 0 w 60"/>
                <a:gd name="T15" fmla="*/ 34 h 70"/>
                <a:gd name="T16" fmla="*/ 6 w 60"/>
                <a:gd name="T17" fmla="*/ 46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70">
                  <a:moveTo>
                    <a:pt x="6" y="46"/>
                  </a:moveTo>
                  <a:cubicBezTo>
                    <a:pt x="10" y="59"/>
                    <a:pt x="17" y="70"/>
                    <a:pt x="30" y="70"/>
                  </a:cubicBezTo>
                  <a:cubicBezTo>
                    <a:pt x="43" y="70"/>
                    <a:pt x="51" y="58"/>
                    <a:pt x="54" y="45"/>
                  </a:cubicBezTo>
                  <a:cubicBezTo>
                    <a:pt x="57" y="44"/>
                    <a:pt x="60" y="38"/>
                    <a:pt x="59" y="34"/>
                  </a:cubicBezTo>
                  <a:cubicBezTo>
                    <a:pt x="59" y="31"/>
                    <a:pt x="58" y="30"/>
                    <a:pt x="56" y="29"/>
                  </a:cubicBezTo>
                  <a:cubicBezTo>
                    <a:pt x="55" y="13"/>
                    <a:pt x="45" y="0"/>
                    <a:pt x="30" y="0"/>
                  </a:cubicBezTo>
                  <a:cubicBezTo>
                    <a:pt x="15" y="0"/>
                    <a:pt x="5" y="13"/>
                    <a:pt x="4" y="29"/>
                  </a:cubicBezTo>
                  <a:cubicBezTo>
                    <a:pt x="2" y="29"/>
                    <a:pt x="1" y="31"/>
                    <a:pt x="0" y="34"/>
                  </a:cubicBezTo>
                  <a:cubicBezTo>
                    <a:pt x="0" y="38"/>
                    <a:pt x="2" y="44"/>
                    <a:pt x="6"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012"/>
            </a:p>
          </p:txBody>
        </p:sp>
      </p:grpSp>
      <p:sp>
        <p:nvSpPr>
          <p:cNvPr id="79" name="Freeform 149"/>
          <p:cNvSpPr>
            <a:spLocks noEditPoints="1"/>
          </p:cNvSpPr>
          <p:nvPr/>
        </p:nvSpPr>
        <p:spPr bwMode="auto">
          <a:xfrm>
            <a:off x="6423441" y="4352729"/>
            <a:ext cx="632160" cy="428006"/>
          </a:xfrm>
          <a:custGeom>
            <a:avLst/>
            <a:gdLst>
              <a:gd name="T0" fmla="*/ 102 w 296"/>
              <a:gd name="T1" fmla="*/ 0 h 199"/>
              <a:gd name="T2" fmla="*/ 46 w 296"/>
              <a:gd name="T3" fmla="*/ 0 h 199"/>
              <a:gd name="T4" fmla="*/ 0 w 296"/>
              <a:gd name="T5" fmla="*/ 77 h 199"/>
              <a:gd name="T6" fmla="*/ 30 w 296"/>
              <a:gd name="T7" fmla="*/ 199 h 199"/>
              <a:gd name="T8" fmla="*/ 296 w 296"/>
              <a:gd name="T9" fmla="*/ 92 h 199"/>
              <a:gd name="T10" fmla="*/ 250 w 296"/>
              <a:gd name="T11" fmla="*/ 184 h 199"/>
              <a:gd name="T12" fmla="*/ 45 w 296"/>
              <a:gd name="T13" fmla="*/ 184 h 199"/>
              <a:gd name="T14" fmla="*/ 188 w 296"/>
              <a:gd name="T15" fmla="*/ 92 h 199"/>
              <a:gd name="T16" fmla="*/ 91 w 296"/>
              <a:gd name="T17" fmla="*/ 144 h 199"/>
              <a:gd name="T18" fmla="*/ 88 w 296"/>
              <a:gd name="T19" fmla="*/ 163 h 199"/>
              <a:gd name="T20" fmla="*/ 64 w 296"/>
              <a:gd name="T21" fmla="*/ 166 h 199"/>
              <a:gd name="T22" fmla="*/ 63 w 296"/>
              <a:gd name="T23" fmla="*/ 156 h 199"/>
              <a:gd name="T24" fmla="*/ 74 w 296"/>
              <a:gd name="T25" fmla="*/ 158 h 199"/>
              <a:gd name="T26" fmla="*/ 81 w 296"/>
              <a:gd name="T27" fmla="*/ 148 h 199"/>
              <a:gd name="T28" fmla="*/ 65 w 296"/>
              <a:gd name="T29" fmla="*/ 140 h 199"/>
              <a:gd name="T30" fmla="*/ 60 w 296"/>
              <a:gd name="T31" fmla="*/ 121 h 199"/>
              <a:gd name="T32" fmla="*/ 77 w 296"/>
              <a:gd name="T33" fmla="*/ 113 h 199"/>
              <a:gd name="T34" fmla="*/ 89 w 296"/>
              <a:gd name="T35" fmla="*/ 124 h 199"/>
              <a:gd name="T36" fmla="*/ 71 w 296"/>
              <a:gd name="T37" fmla="*/ 123 h 199"/>
              <a:gd name="T38" fmla="*/ 76 w 296"/>
              <a:gd name="T39" fmla="*/ 133 h 199"/>
              <a:gd name="T40" fmla="*/ 91 w 296"/>
              <a:gd name="T41" fmla="*/ 144 h 199"/>
              <a:gd name="T42" fmla="*/ 140 w 296"/>
              <a:gd name="T43" fmla="*/ 166 h 199"/>
              <a:gd name="T44" fmla="*/ 110 w 296"/>
              <a:gd name="T45" fmla="*/ 144 h 199"/>
              <a:gd name="T46" fmla="*/ 100 w 296"/>
              <a:gd name="T47" fmla="*/ 114 h 199"/>
              <a:gd name="T48" fmla="*/ 129 w 296"/>
              <a:gd name="T49" fmla="*/ 135 h 199"/>
              <a:gd name="T50" fmla="*/ 169 w 296"/>
              <a:gd name="T51" fmla="*/ 113 h 199"/>
              <a:gd name="T52" fmla="*/ 148 w 296"/>
              <a:gd name="T53" fmla="*/ 151 h 199"/>
              <a:gd name="T54" fmla="*/ 169 w 296"/>
              <a:gd name="T55" fmla="*/ 167 h 199"/>
              <a:gd name="T56" fmla="*/ 190 w 296"/>
              <a:gd name="T57" fmla="*/ 129 h 199"/>
              <a:gd name="T58" fmla="*/ 178 w 296"/>
              <a:gd name="T59" fmla="*/ 154 h 199"/>
              <a:gd name="T60" fmla="*/ 160 w 296"/>
              <a:gd name="T61" fmla="*/ 153 h 199"/>
              <a:gd name="T62" fmla="*/ 161 w 296"/>
              <a:gd name="T63" fmla="*/ 126 h 199"/>
              <a:gd name="T64" fmla="*/ 178 w 296"/>
              <a:gd name="T65" fmla="*/ 127 h 199"/>
              <a:gd name="T66" fmla="*/ 178 w 296"/>
              <a:gd name="T67" fmla="*/ 154 h 199"/>
              <a:gd name="T68" fmla="*/ 212 w 296"/>
              <a:gd name="T69" fmla="*/ 148 h 199"/>
              <a:gd name="T70" fmla="*/ 222 w 296"/>
              <a:gd name="T71" fmla="*/ 147 h 199"/>
              <a:gd name="T72" fmla="*/ 235 w 296"/>
              <a:gd name="T73" fmla="*/ 130 h 199"/>
              <a:gd name="T74" fmla="*/ 221 w 296"/>
              <a:gd name="T75" fmla="*/ 114 h 199"/>
              <a:gd name="T76" fmla="*/ 199 w 296"/>
              <a:gd name="T77" fmla="*/ 114 h 199"/>
              <a:gd name="T78" fmla="*/ 209 w 296"/>
              <a:gd name="T79" fmla="*/ 148 h 199"/>
              <a:gd name="T80" fmla="*/ 214 w 296"/>
              <a:gd name="T81" fmla="*/ 122 h 199"/>
              <a:gd name="T82" fmla="*/ 223 w 296"/>
              <a:gd name="T83" fmla="*/ 126 h 199"/>
              <a:gd name="T84" fmla="*/ 221 w 296"/>
              <a:gd name="T85" fmla="*/ 138 h 199"/>
              <a:gd name="T86" fmla="*/ 212 w 296"/>
              <a:gd name="T87" fmla="*/ 140 h 199"/>
              <a:gd name="T88" fmla="*/ 209 w 296"/>
              <a:gd name="T89" fmla="*/ 139 h 199"/>
              <a:gd name="T90" fmla="*/ 143 w 296"/>
              <a:gd name="T91" fmla="*/ 75 h 199"/>
              <a:gd name="T92" fmla="*/ 77 w 296"/>
              <a:gd name="T93" fmla="*/ 97 h 199"/>
              <a:gd name="T94" fmla="*/ 102 w 296"/>
              <a:gd name="T95" fmla="*/ 4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96" h="199">
                <a:moveTo>
                  <a:pt x="285" y="77"/>
                </a:moveTo>
                <a:cubicBezTo>
                  <a:pt x="194" y="0"/>
                  <a:pt x="194" y="0"/>
                  <a:pt x="194" y="0"/>
                </a:cubicBezTo>
                <a:cubicBezTo>
                  <a:pt x="102" y="0"/>
                  <a:pt x="102" y="0"/>
                  <a:pt x="102" y="0"/>
                </a:cubicBezTo>
                <a:cubicBezTo>
                  <a:pt x="74" y="23"/>
                  <a:pt x="74" y="23"/>
                  <a:pt x="74" y="23"/>
                </a:cubicBezTo>
                <a:cubicBezTo>
                  <a:pt x="74" y="0"/>
                  <a:pt x="74" y="0"/>
                  <a:pt x="74" y="0"/>
                </a:cubicBezTo>
                <a:cubicBezTo>
                  <a:pt x="46" y="0"/>
                  <a:pt x="46" y="0"/>
                  <a:pt x="46" y="0"/>
                </a:cubicBezTo>
                <a:cubicBezTo>
                  <a:pt x="46" y="47"/>
                  <a:pt x="46" y="47"/>
                  <a:pt x="46" y="47"/>
                </a:cubicBezTo>
                <a:cubicBezTo>
                  <a:pt x="10" y="77"/>
                  <a:pt x="10" y="77"/>
                  <a:pt x="10" y="77"/>
                </a:cubicBezTo>
                <a:cubicBezTo>
                  <a:pt x="0" y="77"/>
                  <a:pt x="0" y="77"/>
                  <a:pt x="0" y="77"/>
                </a:cubicBezTo>
                <a:cubicBezTo>
                  <a:pt x="0" y="92"/>
                  <a:pt x="0" y="92"/>
                  <a:pt x="0" y="92"/>
                </a:cubicBezTo>
                <a:cubicBezTo>
                  <a:pt x="30" y="92"/>
                  <a:pt x="30" y="92"/>
                  <a:pt x="30" y="92"/>
                </a:cubicBezTo>
                <a:cubicBezTo>
                  <a:pt x="30" y="199"/>
                  <a:pt x="30" y="199"/>
                  <a:pt x="30" y="199"/>
                </a:cubicBezTo>
                <a:cubicBezTo>
                  <a:pt x="265" y="199"/>
                  <a:pt x="265" y="199"/>
                  <a:pt x="265" y="199"/>
                </a:cubicBezTo>
                <a:cubicBezTo>
                  <a:pt x="265" y="92"/>
                  <a:pt x="265" y="92"/>
                  <a:pt x="265" y="92"/>
                </a:cubicBezTo>
                <a:cubicBezTo>
                  <a:pt x="296" y="92"/>
                  <a:pt x="296" y="92"/>
                  <a:pt x="296" y="92"/>
                </a:cubicBezTo>
                <a:cubicBezTo>
                  <a:pt x="296" y="77"/>
                  <a:pt x="296" y="77"/>
                  <a:pt x="296" y="77"/>
                </a:cubicBezTo>
                <a:lnTo>
                  <a:pt x="285" y="77"/>
                </a:lnTo>
                <a:close/>
                <a:moveTo>
                  <a:pt x="250" y="184"/>
                </a:moveTo>
                <a:cubicBezTo>
                  <a:pt x="250" y="184"/>
                  <a:pt x="250" y="184"/>
                  <a:pt x="250" y="184"/>
                </a:cubicBezTo>
                <a:cubicBezTo>
                  <a:pt x="250" y="185"/>
                  <a:pt x="250" y="185"/>
                  <a:pt x="250" y="185"/>
                </a:cubicBezTo>
                <a:cubicBezTo>
                  <a:pt x="45" y="184"/>
                  <a:pt x="45" y="184"/>
                  <a:pt x="45" y="184"/>
                </a:cubicBezTo>
                <a:cubicBezTo>
                  <a:pt x="45" y="67"/>
                  <a:pt x="45" y="67"/>
                  <a:pt x="45" y="67"/>
                </a:cubicBezTo>
                <a:cubicBezTo>
                  <a:pt x="102" y="19"/>
                  <a:pt x="102" y="19"/>
                  <a:pt x="102" y="19"/>
                </a:cubicBezTo>
                <a:cubicBezTo>
                  <a:pt x="188" y="92"/>
                  <a:pt x="188" y="92"/>
                  <a:pt x="188" y="92"/>
                </a:cubicBezTo>
                <a:cubicBezTo>
                  <a:pt x="250" y="92"/>
                  <a:pt x="250" y="92"/>
                  <a:pt x="250" y="92"/>
                </a:cubicBezTo>
                <a:lnTo>
                  <a:pt x="250" y="184"/>
                </a:lnTo>
                <a:close/>
                <a:moveTo>
                  <a:pt x="91" y="144"/>
                </a:moveTo>
                <a:cubicBezTo>
                  <a:pt x="93" y="146"/>
                  <a:pt x="93" y="148"/>
                  <a:pt x="93" y="151"/>
                </a:cubicBezTo>
                <a:cubicBezTo>
                  <a:pt x="93" y="154"/>
                  <a:pt x="93" y="156"/>
                  <a:pt x="92" y="158"/>
                </a:cubicBezTo>
                <a:cubicBezTo>
                  <a:pt x="91" y="160"/>
                  <a:pt x="90" y="162"/>
                  <a:pt x="88" y="163"/>
                </a:cubicBezTo>
                <a:cubicBezTo>
                  <a:pt x="86" y="165"/>
                  <a:pt x="84" y="166"/>
                  <a:pt x="82" y="166"/>
                </a:cubicBezTo>
                <a:cubicBezTo>
                  <a:pt x="80" y="167"/>
                  <a:pt x="77" y="167"/>
                  <a:pt x="74" y="167"/>
                </a:cubicBezTo>
                <a:cubicBezTo>
                  <a:pt x="70" y="167"/>
                  <a:pt x="67" y="167"/>
                  <a:pt x="64" y="166"/>
                </a:cubicBezTo>
                <a:cubicBezTo>
                  <a:pt x="61" y="165"/>
                  <a:pt x="59" y="165"/>
                  <a:pt x="58" y="164"/>
                </a:cubicBezTo>
                <a:cubicBezTo>
                  <a:pt x="61" y="155"/>
                  <a:pt x="61" y="155"/>
                  <a:pt x="61" y="155"/>
                </a:cubicBezTo>
                <a:cubicBezTo>
                  <a:pt x="62" y="156"/>
                  <a:pt x="62" y="156"/>
                  <a:pt x="63" y="156"/>
                </a:cubicBezTo>
                <a:cubicBezTo>
                  <a:pt x="64" y="157"/>
                  <a:pt x="65" y="157"/>
                  <a:pt x="66" y="157"/>
                </a:cubicBezTo>
                <a:cubicBezTo>
                  <a:pt x="67" y="158"/>
                  <a:pt x="69" y="158"/>
                  <a:pt x="70" y="158"/>
                </a:cubicBezTo>
                <a:cubicBezTo>
                  <a:pt x="71" y="158"/>
                  <a:pt x="72" y="158"/>
                  <a:pt x="74" y="158"/>
                </a:cubicBezTo>
                <a:cubicBezTo>
                  <a:pt x="77" y="158"/>
                  <a:pt x="79" y="158"/>
                  <a:pt x="81" y="157"/>
                </a:cubicBezTo>
                <a:cubicBezTo>
                  <a:pt x="82" y="156"/>
                  <a:pt x="83" y="154"/>
                  <a:pt x="83" y="152"/>
                </a:cubicBezTo>
                <a:cubicBezTo>
                  <a:pt x="83" y="150"/>
                  <a:pt x="82" y="149"/>
                  <a:pt x="81" y="148"/>
                </a:cubicBezTo>
                <a:cubicBezTo>
                  <a:pt x="80" y="147"/>
                  <a:pt x="79" y="146"/>
                  <a:pt x="77" y="145"/>
                </a:cubicBezTo>
                <a:cubicBezTo>
                  <a:pt x="75" y="145"/>
                  <a:pt x="73" y="144"/>
                  <a:pt x="71" y="143"/>
                </a:cubicBezTo>
                <a:cubicBezTo>
                  <a:pt x="69" y="142"/>
                  <a:pt x="67" y="141"/>
                  <a:pt x="65" y="140"/>
                </a:cubicBezTo>
                <a:cubicBezTo>
                  <a:pt x="64" y="138"/>
                  <a:pt x="62" y="137"/>
                  <a:pt x="61" y="135"/>
                </a:cubicBezTo>
                <a:cubicBezTo>
                  <a:pt x="60" y="133"/>
                  <a:pt x="59" y="131"/>
                  <a:pt x="59" y="128"/>
                </a:cubicBezTo>
                <a:cubicBezTo>
                  <a:pt x="59" y="125"/>
                  <a:pt x="60" y="123"/>
                  <a:pt x="60" y="121"/>
                </a:cubicBezTo>
                <a:cubicBezTo>
                  <a:pt x="61" y="119"/>
                  <a:pt x="62" y="118"/>
                  <a:pt x="64" y="116"/>
                </a:cubicBezTo>
                <a:cubicBezTo>
                  <a:pt x="66" y="115"/>
                  <a:pt x="67" y="114"/>
                  <a:pt x="70" y="114"/>
                </a:cubicBezTo>
                <a:cubicBezTo>
                  <a:pt x="72" y="113"/>
                  <a:pt x="74" y="113"/>
                  <a:pt x="77" y="113"/>
                </a:cubicBezTo>
                <a:cubicBezTo>
                  <a:pt x="80" y="113"/>
                  <a:pt x="83" y="113"/>
                  <a:pt x="85" y="114"/>
                </a:cubicBezTo>
                <a:cubicBezTo>
                  <a:pt x="88" y="114"/>
                  <a:pt x="90" y="115"/>
                  <a:pt x="92" y="116"/>
                </a:cubicBezTo>
                <a:cubicBezTo>
                  <a:pt x="89" y="124"/>
                  <a:pt x="89" y="124"/>
                  <a:pt x="89" y="124"/>
                </a:cubicBezTo>
                <a:cubicBezTo>
                  <a:pt x="88" y="124"/>
                  <a:pt x="86" y="123"/>
                  <a:pt x="84" y="123"/>
                </a:cubicBezTo>
                <a:cubicBezTo>
                  <a:pt x="82" y="122"/>
                  <a:pt x="79" y="122"/>
                  <a:pt x="77" y="122"/>
                </a:cubicBezTo>
                <a:cubicBezTo>
                  <a:pt x="74" y="122"/>
                  <a:pt x="73" y="122"/>
                  <a:pt x="71" y="123"/>
                </a:cubicBezTo>
                <a:cubicBezTo>
                  <a:pt x="70" y="124"/>
                  <a:pt x="69" y="125"/>
                  <a:pt x="69" y="127"/>
                </a:cubicBezTo>
                <a:cubicBezTo>
                  <a:pt x="69" y="128"/>
                  <a:pt x="70" y="130"/>
                  <a:pt x="71" y="131"/>
                </a:cubicBezTo>
                <a:cubicBezTo>
                  <a:pt x="72" y="132"/>
                  <a:pt x="74" y="133"/>
                  <a:pt x="76" y="133"/>
                </a:cubicBezTo>
                <a:cubicBezTo>
                  <a:pt x="77" y="134"/>
                  <a:pt x="79" y="135"/>
                  <a:pt x="81" y="136"/>
                </a:cubicBezTo>
                <a:cubicBezTo>
                  <a:pt x="83" y="137"/>
                  <a:pt x="85" y="138"/>
                  <a:pt x="87" y="139"/>
                </a:cubicBezTo>
                <a:cubicBezTo>
                  <a:pt x="89" y="141"/>
                  <a:pt x="90" y="142"/>
                  <a:pt x="91" y="144"/>
                </a:cubicBezTo>
                <a:close/>
                <a:moveTo>
                  <a:pt x="129" y="114"/>
                </a:moveTo>
                <a:cubicBezTo>
                  <a:pt x="140" y="114"/>
                  <a:pt x="140" y="114"/>
                  <a:pt x="140" y="114"/>
                </a:cubicBezTo>
                <a:cubicBezTo>
                  <a:pt x="140" y="166"/>
                  <a:pt x="140" y="166"/>
                  <a:pt x="140" y="166"/>
                </a:cubicBezTo>
                <a:cubicBezTo>
                  <a:pt x="129" y="166"/>
                  <a:pt x="129" y="166"/>
                  <a:pt x="129" y="166"/>
                </a:cubicBezTo>
                <a:cubicBezTo>
                  <a:pt x="129" y="144"/>
                  <a:pt x="129" y="144"/>
                  <a:pt x="129" y="144"/>
                </a:cubicBezTo>
                <a:cubicBezTo>
                  <a:pt x="110" y="144"/>
                  <a:pt x="110" y="144"/>
                  <a:pt x="110" y="144"/>
                </a:cubicBezTo>
                <a:cubicBezTo>
                  <a:pt x="110" y="166"/>
                  <a:pt x="110" y="166"/>
                  <a:pt x="110" y="166"/>
                </a:cubicBezTo>
                <a:cubicBezTo>
                  <a:pt x="100" y="166"/>
                  <a:pt x="100" y="166"/>
                  <a:pt x="100" y="166"/>
                </a:cubicBezTo>
                <a:cubicBezTo>
                  <a:pt x="100" y="114"/>
                  <a:pt x="100" y="114"/>
                  <a:pt x="100" y="114"/>
                </a:cubicBezTo>
                <a:cubicBezTo>
                  <a:pt x="110" y="114"/>
                  <a:pt x="110" y="114"/>
                  <a:pt x="110" y="114"/>
                </a:cubicBezTo>
                <a:cubicBezTo>
                  <a:pt x="110" y="135"/>
                  <a:pt x="110" y="135"/>
                  <a:pt x="110" y="135"/>
                </a:cubicBezTo>
                <a:cubicBezTo>
                  <a:pt x="129" y="135"/>
                  <a:pt x="129" y="135"/>
                  <a:pt x="129" y="135"/>
                </a:cubicBezTo>
                <a:lnTo>
                  <a:pt x="129" y="114"/>
                </a:lnTo>
                <a:close/>
                <a:moveTo>
                  <a:pt x="179" y="115"/>
                </a:moveTo>
                <a:cubicBezTo>
                  <a:pt x="176" y="113"/>
                  <a:pt x="173" y="113"/>
                  <a:pt x="169" y="113"/>
                </a:cubicBezTo>
                <a:cubicBezTo>
                  <a:pt x="162" y="113"/>
                  <a:pt x="157" y="115"/>
                  <a:pt x="153" y="120"/>
                </a:cubicBezTo>
                <a:cubicBezTo>
                  <a:pt x="149" y="125"/>
                  <a:pt x="147" y="131"/>
                  <a:pt x="147" y="140"/>
                </a:cubicBezTo>
                <a:cubicBezTo>
                  <a:pt x="147" y="144"/>
                  <a:pt x="147" y="148"/>
                  <a:pt x="148" y="151"/>
                </a:cubicBezTo>
                <a:cubicBezTo>
                  <a:pt x="149" y="154"/>
                  <a:pt x="151" y="157"/>
                  <a:pt x="152" y="160"/>
                </a:cubicBezTo>
                <a:cubicBezTo>
                  <a:pt x="154" y="162"/>
                  <a:pt x="156" y="164"/>
                  <a:pt x="159" y="165"/>
                </a:cubicBezTo>
                <a:cubicBezTo>
                  <a:pt x="162" y="167"/>
                  <a:pt x="165" y="167"/>
                  <a:pt x="169" y="167"/>
                </a:cubicBezTo>
                <a:cubicBezTo>
                  <a:pt x="176" y="167"/>
                  <a:pt x="182" y="165"/>
                  <a:pt x="185" y="160"/>
                </a:cubicBezTo>
                <a:cubicBezTo>
                  <a:pt x="189" y="155"/>
                  <a:pt x="191" y="149"/>
                  <a:pt x="191" y="140"/>
                </a:cubicBezTo>
                <a:cubicBezTo>
                  <a:pt x="191" y="136"/>
                  <a:pt x="191" y="132"/>
                  <a:pt x="190" y="129"/>
                </a:cubicBezTo>
                <a:cubicBezTo>
                  <a:pt x="189" y="126"/>
                  <a:pt x="188" y="123"/>
                  <a:pt x="186" y="120"/>
                </a:cubicBezTo>
                <a:cubicBezTo>
                  <a:pt x="184" y="118"/>
                  <a:pt x="182" y="116"/>
                  <a:pt x="179" y="115"/>
                </a:cubicBezTo>
                <a:close/>
                <a:moveTo>
                  <a:pt x="178" y="154"/>
                </a:moveTo>
                <a:cubicBezTo>
                  <a:pt x="176" y="157"/>
                  <a:pt x="173" y="158"/>
                  <a:pt x="169" y="158"/>
                </a:cubicBezTo>
                <a:cubicBezTo>
                  <a:pt x="167" y="158"/>
                  <a:pt x="165" y="158"/>
                  <a:pt x="164" y="157"/>
                </a:cubicBezTo>
                <a:cubicBezTo>
                  <a:pt x="162" y="156"/>
                  <a:pt x="161" y="155"/>
                  <a:pt x="160" y="153"/>
                </a:cubicBezTo>
                <a:cubicBezTo>
                  <a:pt x="159" y="151"/>
                  <a:pt x="159" y="149"/>
                  <a:pt x="158" y="147"/>
                </a:cubicBezTo>
                <a:cubicBezTo>
                  <a:pt x="158" y="145"/>
                  <a:pt x="158" y="143"/>
                  <a:pt x="158" y="140"/>
                </a:cubicBezTo>
                <a:cubicBezTo>
                  <a:pt x="158" y="134"/>
                  <a:pt x="159" y="129"/>
                  <a:pt x="161" y="126"/>
                </a:cubicBezTo>
                <a:cubicBezTo>
                  <a:pt x="163" y="123"/>
                  <a:pt x="165" y="122"/>
                  <a:pt x="169" y="122"/>
                </a:cubicBezTo>
                <a:cubicBezTo>
                  <a:pt x="171" y="122"/>
                  <a:pt x="173" y="122"/>
                  <a:pt x="174" y="123"/>
                </a:cubicBezTo>
                <a:cubicBezTo>
                  <a:pt x="176" y="124"/>
                  <a:pt x="177" y="126"/>
                  <a:pt x="178" y="127"/>
                </a:cubicBezTo>
                <a:cubicBezTo>
                  <a:pt x="179" y="129"/>
                  <a:pt x="179" y="131"/>
                  <a:pt x="180" y="133"/>
                </a:cubicBezTo>
                <a:cubicBezTo>
                  <a:pt x="180" y="135"/>
                  <a:pt x="181" y="137"/>
                  <a:pt x="181" y="140"/>
                </a:cubicBezTo>
                <a:cubicBezTo>
                  <a:pt x="181" y="146"/>
                  <a:pt x="180" y="151"/>
                  <a:pt x="178" y="154"/>
                </a:cubicBezTo>
                <a:close/>
                <a:moveTo>
                  <a:pt x="209" y="148"/>
                </a:moveTo>
                <a:cubicBezTo>
                  <a:pt x="209" y="148"/>
                  <a:pt x="209" y="148"/>
                  <a:pt x="210" y="148"/>
                </a:cubicBezTo>
                <a:cubicBezTo>
                  <a:pt x="211" y="148"/>
                  <a:pt x="211" y="148"/>
                  <a:pt x="212" y="148"/>
                </a:cubicBezTo>
                <a:cubicBezTo>
                  <a:pt x="212" y="148"/>
                  <a:pt x="213" y="148"/>
                  <a:pt x="213" y="148"/>
                </a:cubicBezTo>
                <a:cubicBezTo>
                  <a:pt x="214" y="148"/>
                  <a:pt x="214" y="148"/>
                  <a:pt x="215" y="148"/>
                </a:cubicBezTo>
                <a:cubicBezTo>
                  <a:pt x="217" y="148"/>
                  <a:pt x="220" y="148"/>
                  <a:pt x="222" y="147"/>
                </a:cubicBezTo>
                <a:cubicBezTo>
                  <a:pt x="225" y="147"/>
                  <a:pt x="227" y="146"/>
                  <a:pt x="229" y="144"/>
                </a:cubicBezTo>
                <a:cubicBezTo>
                  <a:pt x="231" y="143"/>
                  <a:pt x="232" y="141"/>
                  <a:pt x="233" y="139"/>
                </a:cubicBezTo>
                <a:cubicBezTo>
                  <a:pt x="234" y="136"/>
                  <a:pt x="235" y="134"/>
                  <a:pt x="235" y="130"/>
                </a:cubicBezTo>
                <a:cubicBezTo>
                  <a:pt x="235" y="127"/>
                  <a:pt x="234" y="124"/>
                  <a:pt x="233" y="122"/>
                </a:cubicBezTo>
                <a:cubicBezTo>
                  <a:pt x="232" y="119"/>
                  <a:pt x="230" y="118"/>
                  <a:pt x="228" y="116"/>
                </a:cubicBezTo>
                <a:cubicBezTo>
                  <a:pt x="226" y="115"/>
                  <a:pt x="223" y="114"/>
                  <a:pt x="221" y="114"/>
                </a:cubicBezTo>
                <a:cubicBezTo>
                  <a:pt x="218" y="113"/>
                  <a:pt x="216" y="113"/>
                  <a:pt x="213" y="113"/>
                </a:cubicBezTo>
                <a:cubicBezTo>
                  <a:pt x="210" y="113"/>
                  <a:pt x="208" y="113"/>
                  <a:pt x="205" y="113"/>
                </a:cubicBezTo>
                <a:cubicBezTo>
                  <a:pt x="203" y="114"/>
                  <a:pt x="201" y="114"/>
                  <a:pt x="199" y="114"/>
                </a:cubicBezTo>
                <a:cubicBezTo>
                  <a:pt x="199" y="166"/>
                  <a:pt x="199" y="166"/>
                  <a:pt x="199" y="166"/>
                </a:cubicBezTo>
                <a:cubicBezTo>
                  <a:pt x="209" y="166"/>
                  <a:pt x="209" y="166"/>
                  <a:pt x="209" y="166"/>
                </a:cubicBezTo>
                <a:lnTo>
                  <a:pt x="209" y="148"/>
                </a:lnTo>
                <a:close/>
                <a:moveTo>
                  <a:pt x="209" y="122"/>
                </a:moveTo>
                <a:cubicBezTo>
                  <a:pt x="209" y="122"/>
                  <a:pt x="210" y="122"/>
                  <a:pt x="211" y="122"/>
                </a:cubicBezTo>
                <a:cubicBezTo>
                  <a:pt x="212" y="122"/>
                  <a:pt x="213" y="122"/>
                  <a:pt x="214" y="122"/>
                </a:cubicBezTo>
                <a:cubicBezTo>
                  <a:pt x="215" y="122"/>
                  <a:pt x="216" y="122"/>
                  <a:pt x="218" y="122"/>
                </a:cubicBezTo>
                <a:cubicBezTo>
                  <a:pt x="219" y="123"/>
                  <a:pt x="220" y="123"/>
                  <a:pt x="221" y="124"/>
                </a:cubicBezTo>
                <a:cubicBezTo>
                  <a:pt x="222" y="124"/>
                  <a:pt x="223" y="125"/>
                  <a:pt x="223" y="126"/>
                </a:cubicBezTo>
                <a:cubicBezTo>
                  <a:pt x="224" y="127"/>
                  <a:pt x="224" y="129"/>
                  <a:pt x="224" y="130"/>
                </a:cubicBezTo>
                <a:cubicBezTo>
                  <a:pt x="224" y="132"/>
                  <a:pt x="224" y="134"/>
                  <a:pt x="223" y="135"/>
                </a:cubicBezTo>
                <a:cubicBezTo>
                  <a:pt x="223" y="136"/>
                  <a:pt x="222" y="137"/>
                  <a:pt x="221" y="138"/>
                </a:cubicBezTo>
                <a:cubicBezTo>
                  <a:pt x="220" y="138"/>
                  <a:pt x="219" y="139"/>
                  <a:pt x="217" y="139"/>
                </a:cubicBezTo>
                <a:cubicBezTo>
                  <a:pt x="216" y="139"/>
                  <a:pt x="215" y="140"/>
                  <a:pt x="213" y="140"/>
                </a:cubicBezTo>
                <a:cubicBezTo>
                  <a:pt x="213" y="140"/>
                  <a:pt x="213" y="140"/>
                  <a:pt x="212" y="140"/>
                </a:cubicBezTo>
                <a:cubicBezTo>
                  <a:pt x="212" y="140"/>
                  <a:pt x="211" y="140"/>
                  <a:pt x="211" y="140"/>
                </a:cubicBezTo>
                <a:cubicBezTo>
                  <a:pt x="211" y="139"/>
                  <a:pt x="210" y="139"/>
                  <a:pt x="210" y="139"/>
                </a:cubicBezTo>
                <a:cubicBezTo>
                  <a:pt x="209" y="139"/>
                  <a:pt x="209" y="139"/>
                  <a:pt x="209" y="139"/>
                </a:cubicBezTo>
                <a:lnTo>
                  <a:pt x="209" y="122"/>
                </a:lnTo>
                <a:close/>
                <a:moveTo>
                  <a:pt x="102" y="40"/>
                </a:moveTo>
                <a:cubicBezTo>
                  <a:pt x="143" y="75"/>
                  <a:pt x="143" y="75"/>
                  <a:pt x="143" y="75"/>
                </a:cubicBezTo>
                <a:cubicBezTo>
                  <a:pt x="127" y="75"/>
                  <a:pt x="127" y="75"/>
                  <a:pt x="127" y="75"/>
                </a:cubicBezTo>
                <a:cubicBezTo>
                  <a:pt x="127" y="97"/>
                  <a:pt x="127" y="97"/>
                  <a:pt x="127" y="97"/>
                </a:cubicBezTo>
                <a:cubicBezTo>
                  <a:pt x="77" y="97"/>
                  <a:pt x="77" y="97"/>
                  <a:pt x="77" y="97"/>
                </a:cubicBezTo>
                <a:cubicBezTo>
                  <a:pt x="77" y="75"/>
                  <a:pt x="77" y="75"/>
                  <a:pt x="77" y="75"/>
                </a:cubicBezTo>
                <a:cubicBezTo>
                  <a:pt x="61" y="75"/>
                  <a:pt x="61" y="75"/>
                  <a:pt x="61" y="75"/>
                </a:cubicBezTo>
                <a:lnTo>
                  <a:pt x="102" y="40"/>
                </a:ln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012"/>
          </a:p>
        </p:txBody>
      </p:sp>
      <p:grpSp>
        <p:nvGrpSpPr>
          <p:cNvPr id="2" name="组 1"/>
          <p:cNvGrpSpPr/>
          <p:nvPr/>
        </p:nvGrpSpPr>
        <p:grpSpPr>
          <a:xfrm>
            <a:off x="4089068" y="1803253"/>
            <a:ext cx="3571671" cy="3630635"/>
            <a:chOff x="4089068" y="1803253"/>
            <a:chExt cx="3571671" cy="3630635"/>
          </a:xfrm>
        </p:grpSpPr>
        <p:sp>
          <p:nvSpPr>
            <p:cNvPr id="33" name="Freeform 14"/>
            <p:cNvSpPr>
              <a:spLocks/>
            </p:cNvSpPr>
            <p:nvPr/>
          </p:nvSpPr>
          <p:spPr bwMode="auto">
            <a:xfrm>
              <a:off x="5758656" y="1803253"/>
              <a:ext cx="1902083" cy="1937462"/>
            </a:xfrm>
            <a:custGeom>
              <a:avLst/>
              <a:gdLst>
                <a:gd name="T0" fmla="*/ 1249 w 1249"/>
                <a:gd name="T1" fmla="*/ 1192 h 1272"/>
                <a:gd name="T2" fmla="*/ 1155 w 1249"/>
                <a:gd name="T3" fmla="*/ 728 h 1272"/>
                <a:gd name="T4" fmla="*/ 900 w 1249"/>
                <a:gd name="T5" fmla="*/ 349 h 1272"/>
                <a:gd name="T6" fmla="*/ 521 w 1249"/>
                <a:gd name="T7" fmla="*/ 94 h 1272"/>
                <a:gd name="T8" fmla="*/ 57 w 1249"/>
                <a:gd name="T9" fmla="*/ 0 h 1272"/>
                <a:gd name="T10" fmla="*/ 0 w 1249"/>
                <a:gd name="T11" fmla="*/ 1 h 1272"/>
                <a:gd name="T12" fmla="*/ 0 w 1249"/>
                <a:gd name="T13" fmla="*/ 603 h 1272"/>
                <a:gd name="T14" fmla="*/ 57 w 1249"/>
                <a:gd name="T15" fmla="*/ 600 h 1272"/>
                <a:gd name="T16" fmla="*/ 648 w 1249"/>
                <a:gd name="T17" fmla="*/ 1151 h 1272"/>
                <a:gd name="T18" fmla="*/ 1246 w 1249"/>
                <a:gd name="T19" fmla="*/ 1272 h 1272"/>
                <a:gd name="T20" fmla="*/ 1249 w 1249"/>
                <a:gd name="T21" fmla="*/ 1192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1272">
                  <a:moveTo>
                    <a:pt x="1249" y="1192"/>
                  </a:moveTo>
                  <a:cubicBezTo>
                    <a:pt x="1249" y="1031"/>
                    <a:pt x="1217" y="875"/>
                    <a:pt x="1155" y="728"/>
                  </a:cubicBezTo>
                  <a:cubicBezTo>
                    <a:pt x="1095" y="586"/>
                    <a:pt x="1009" y="458"/>
                    <a:pt x="900" y="349"/>
                  </a:cubicBezTo>
                  <a:cubicBezTo>
                    <a:pt x="790" y="240"/>
                    <a:pt x="663" y="154"/>
                    <a:pt x="521" y="94"/>
                  </a:cubicBezTo>
                  <a:cubicBezTo>
                    <a:pt x="374" y="31"/>
                    <a:pt x="218" y="0"/>
                    <a:pt x="57" y="0"/>
                  </a:cubicBezTo>
                  <a:cubicBezTo>
                    <a:pt x="38" y="0"/>
                    <a:pt x="19" y="0"/>
                    <a:pt x="0" y="1"/>
                  </a:cubicBezTo>
                  <a:cubicBezTo>
                    <a:pt x="0" y="603"/>
                    <a:pt x="0" y="603"/>
                    <a:pt x="0" y="603"/>
                  </a:cubicBezTo>
                  <a:cubicBezTo>
                    <a:pt x="18" y="601"/>
                    <a:pt x="38" y="600"/>
                    <a:pt x="57" y="600"/>
                  </a:cubicBezTo>
                  <a:cubicBezTo>
                    <a:pt x="370" y="600"/>
                    <a:pt x="626" y="844"/>
                    <a:pt x="648" y="1151"/>
                  </a:cubicBezTo>
                  <a:cubicBezTo>
                    <a:pt x="1246" y="1272"/>
                    <a:pt x="1246" y="1272"/>
                    <a:pt x="1246" y="1272"/>
                  </a:cubicBezTo>
                  <a:cubicBezTo>
                    <a:pt x="1248" y="1246"/>
                    <a:pt x="1249" y="1219"/>
                    <a:pt x="1249" y="1192"/>
                  </a:cubicBezTo>
                  <a:close/>
                </a:path>
              </a:pathLst>
            </a:custGeom>
            <a:solidFill>
              <a:schemeClr val="accent2"/>
            </a:solidFill>
            <a:ln>
              <a:noFill/>
            </a:ln>
            <a:effectLst/>
          </p:spPr>
          <p:txBody>
            <a:bodyPr vert="horz" wrap="square" lIns="68562" tIns="34281" rIns="68562" bIns="34281" numCol="1" anchor="t" anchorCtr="0" compatLnSpc="1">
              <a:prstTxWarp prst="textNoShape">
                <a:avLst/>
              </a:prstTxWarp>
            </a:bodyPr>
            <a:lstStyle/>
            <a:p>
              <a:endParaRPr lang="zh-CN" altLang="en-US" sz="1012"/>
            </a:p>
          </p:txBody>
        </p:sp>
        <p:sp>
          <p:nvSpPr>
            <p:cNvPr id="34" name="Freeform 15"/>
            <p:cNvSpPr>
              <a:spLocks/>
            </p:cNvSpPr>
            <p:nvPr/>
          </p:nvSpPr>
          <p:spPr bwMode="auto">
            <a:xfrm>
              <a:off x="5265025" y="3653107"/>
              <a:ext cx="2382235" cy="1780781"/>
            </a:xfrm>
            <a:custGeom>
              <a:avLst/>
              <a:gdLst>
                <a:gd name="T0" fmla="*/ 381 w 1564"/>
                <a:gd name="T1" fmla="*/ 569 h 1169"/>
                <a:gd name="T2" fmla="*/ 301 w 1564"/>
                <a:gd name="T3" fmla="*/ 564 h 1169"/>
                <a:gd name="T4" fmla="*/ 0 w 1564"/>
                <a:gd name="T5" fmla="*/ 1107 h 1169"/>
                <a:gd name="T6" fmla="*/ 381 w 1564"/>
                <a:gd name="T7" fmla="*/ 1169 h 1169"/>
                <a:gd name="T8" fmla="*/ 845 w 1564"/>
                <a:gd name="T9" fmla="*/ 1075 h 1169"/>
                <a:gd name="T10" fmla="*/ 1224 w 1564"/>
                <a:gd name="T11" fmla="*/ 820 h 1169"/>
                <a:gd name="T12" fmla="*/ 1479 w 1564"/>
                <a:gd name="T13" fmla="*/ 441 h 1169"/>
                <a:gd name="T14" fmla="*/ 1564 w 1564"/>
                <a:gd name="T15" fmla="*/ 120 h 1169"/>
                <a:gd name="T16" fmla="*/ 972 w 1564"/>
                <a:gd name="T17" fmla="*/ 0 h 1169"/>
                <a:gd name="T18" fmla="*/ 381 w 1564"/>
                <a:gd name="T19" fmla="*/ 569 h 1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64" h="1169">
                  <a:moveTo>
                    <a:pt x="381" y="569"/>
                  </a:moveTo>
                  <a:cubicBezTo>
                    <a:pt x="354" y="569"/>
                    <a:pt x="327" y="567"/>
                    <a:pt x="301" y="564"/>
                  </a:cubicBezTo>
                  <a:cubicBezTo>
                    <a:pt x="0" y="1107"/>
                    <a:pt x="0" y="1107"/>
                    <a:pt x="0" y="1107"/>
                  </a:cubicBezTo>
                  <a:cubicBezTo>
                    <a:pt x="122" y="1148"/>
                    <a:pt x="250" y="1169"/>
                    <a:pt x="381" y="1169"/>
                  </a:cubicBezTo>
                  <a:cubicBezTo>
                    <a:pt x="542" y="1169"/>
                    <a:pt x="698" y="1138"/>
                    <a:pt x="845" y="1075"/>
                  </a:cubicBezTo>
                  <a:cubicBezTo>
                    <a:pt x="987" y="1015"/>
                    <a:pt x="1114" y="929"/>
                    <a:pt x="1224" y="820"/>
                  </a:cubicBezTo>
                  <a:cubicBezTo>
                    <a:pt x="1333" y="711"/>
                    <a:pt x="1419" y="583"/>
                    <a:pt x="1479" y="441"/>
                  </a:cubicBezTo>
                  <a:cubicBezTo>
                    <a:pt x="1523" y="338"/>
                    <a:pt x="1551" y="231"/>
                    <a:pt x="1564" y="120"/>
                  </a:cubicBezTo>
                  <a:cubicBezTo>
                    <a:pt x="972" y="0"/>
                    <a:pt x="972" y="0"/>
                    <a:pt x="972" y="0"/>
                  </a:cubicBezTo>
                  <a:cubicBezTo>
                    <a:pt x="960" y="316"/>
                    <a:pt x="700" y="569"/>
                    <a:pt x="381" y="569"/>
                  </a:cubicBezTo>
                  <a:close/>
                </a:path>
              </a:pathLst>
            </a:custGeom>
            <a:solidFill>
              <a:schemeClr val="accent2"/>
            </a:solidFill>
            <a:ln>
              <a:noFill/>
            </a:ln>
            <a:effectLst/>
          </p:spPr>
          <p:txBody>
            <a:bodyPr vert="horz" wrap="square" lIns="68562" tIns="34281" rIns="68562" bIns="34281" numCol="1" anchor="t" anchorCtr="0" compatLnSpc="1">
              <a:prstTxWarp prst="textNoShape">
                <a:avLst/>
              </a:prstTxWarp>
            </a:bodyPr>
            <a:lstStyle/>
            <a:p>
              <a:endParaRPr lang="zh-CN" altLang="en-US" sz="1012"/>
            </a:p>
          </p:txBody>
        </p:sp>
        <p:sp>
          <p:nvSpPr>
            <p:cNvPr id="35" name="Freeform 19"/>
            <p:cNvSpPr>
              <a:spLocks/>
            </p:cNvSpPr>
            <p:nvPr/>
          </p:nvSpPr>
          <p:spPr bwMode="auto">
            <a:xfrm>
              <a:off x="4089068" y="4074295"/>
              <a:ext cx="1536491" cy="1231553"/>
            </a:xfrm>
            <a:custGeom>
              <a:avLst/>
              <a:gdLst>
                <a:gd name="T0" fmla="*/ 643 w 1009"/>
                <a:gd name="T1" fmla="*/ 0 h 809"/>
                <a:gd name="T2" fmla="*/ 0 w 1009"/>
                <a:gd name="T3" fmla="*/ 0 h 809"/>
                <a:gd name="T4" fmla="*/ 56 w 1009"/>
                <a:gd name="T5" fmla="*/ 165 h 809"/>
                <a:gd name="T6" fmla="*/ 311 w 1009"/>
                <a:gd name="T7" fmla="*/ 544 h 809"/>
                <a:gd name="T8" fmla="*/ 690 w 1009"/>
                <a:gd name="T9" fmla="*/ 799 h 809"/>
                <a:gd name="T10" fmla="*/ 713 w 1009"/>
                <a:gd name="T11" fmla="*/ 809 h 809"/>
                <a:gd name="T12" fmla="*/ 1009 w 1009"/>
                <a:gd name="T13" fmla="*/ 275 h 809"/>
                <a:gd name="T14" fmla="*/ 643 w 1009"/>
                <a:gd name="T15" fmla="*/ 0 h 8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9" h="809">
                  <a:moveTo>
                    <a:pt x="643" y="0"/>
                  </a:moveTo>
                  <a:cubicBezTo>
                    <a:pt x="0" y="0"/>
                    <a:pt x="0" y="0"/>
                    <a:pt x="0" y="0"/>
                  </a:cubicBezTo>
                  <a:cubicBezTo>
                    <a:pt x="14" y="56"/>
                    <a:pt x="33" y="111"/>
                    <a:pt x="56" y="165"/>
                  </a:cubicBezTo>
                  <a:cubicBezTo>
                    <a:pt x="116" y="307"/>
                    <a:pt x="202" y="435"/>
                    <a:pt x="311" y="544"/>
                  </a:cubicBezTo>
                  <a:cubicBezTo>
                    <a:pt x="420" y="653"/>
                    <a:pt x="548" y="739"/>
                    <a:pt x="690" y="799"/>
                  </a:cubicBezTo>
                  <a:cubicBezTo>
                    <a:pt x="698" y="803"/>
                    <a:pt x="705" y="806"/>
                    <a:pt x="713" y="809"/>
                  </a:cubicBezTo>
                  <a:cubicBezTo>
                    <a:pt x="1009" y="275"/>
                    <a:pt x="1009" y="275"/>
                    <a:pt x="1009" y="275"/>
                  </a:cubicBezTo>
                  <a:cubicBezTo>
                    <a:pt x="854" y="236"/>
                    <a:pt x="722" y="135"/>
                    <a:pt x="643" y="0"/>
                  </a:cubicBezTo>
                  <a:close/>
                </a:path>
              </a:pathLst>
            </a:custGeom>
            <a:solidFill>
              <a:schemeClr val="accent2"/>
            </a:solidFill>
            <a:ln>
              <a:noFill/>
            </a:ln>
            <a:effectLst/>
          </p:spPr>
          <p:txBody>
            <a:bodyPr vert="horz" wrap="square" lIns="68562" tIns="34281" rIns="68562" bIns="34281" numCol="1" anchor="t" anchorCtr="0" compatLnSpc="1">
              <a:prstTxWarp prst="textNoShape">
                <a:avLst/>
              </a:prstTxWarp>
            </a:bodyPr>
            <a:lstStyle/>
            <a:p>
              <a:endParaRPr lang="zh-CN" altLang="en-US" sz="1012"/>
            </a:p>
          </p:txBody>
        </p:sp>
        <p:grpSp>
          <p:nvGrpSpPr>
            <p:cNvPr id="37" name="KSO_Shape"/>
            <p:cNvGrpSpPr>
              <a:grpSpLocks/>
            </p:cNvGrpSpPr>
            <p:nvPr/>
          </p:nvGrpSpPr>
          <p:grpSpPr bwMode="auto">
            <a:xfrm>
              <a:off x="5157200" y="3162607"/>
              <a:ext cx="1317352" cy="1089011"/>
              <a:chOff x="1331640" y="1268760"/>
              <a:chExt cx="5832647" cy="4819363"/>
            </a:xfrm>
            <a:solidFill>
              <a:schemeClr val="bg1">
                <a:lumMod val="65000"/>
                <a:alpha val="70000"/>
              </a:schemeClr>
            </a:solidFill>
          </p:grpSpPr>
          <p:sp>
            <p:nvSpPr>
              <p:cNvPr id="38" name="内蒙古"/>
              <p:cNvSpPr>
                <a:spLocks/>
              </p:cNvSpPr>
              <p:nvPr/>
            </p:nvSpPr>
            <p:spPr bwMode="auto">
              <a:xfrm>
                <a:off x="3781351" y="1323173"/>
                <a:ext cx="2555478" cy="217959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39" name="甘肃"/>
              <p:cNvSpPr>
                <a:spLocks/>
              </p:cNvSpPr>
              <p:nvPr/>
            </p:nvSpPr>
            <p:spPr bwMode="auto">
              <a:xfrm>
                <a:off x="3289854" y="2796965"/>
                <a:ext cx="1633141" cy="1382068"/>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0" name="宁夏"/>
              <p:cNvSpPr>
                <a:spLocks/>
              </p:cNvSpPr>
              <p:nvPr/>
            </p:nvSpPr>
            <p:spPr bwMode="auto">
              <a:xfrm>
                <a:off x="4450161" y="3277346"/>
                <a:ext cx="329739" cy="544122"/>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1" name="新疆"/>
              <p:cNvSpPr>
                <a:spLocks/>
              </p:cNvSpPr>
              <p:nvPr/>
            </p:nvSpPr>
            <p:spPr bwMode="auto">
              <a:xfrm>
                <a:off x="1331640" y="1845529"/>
                <a:ext cx="2334614" cy="1764508"/>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2" name="青海"/>
              <p:cNvSpPr>
                <a:spLocks/>
              </p:cNvSpPr>
              <p:nvPr/>
            </p:nvSpPr>
            <p:spPr bwMode="auto">
              <a:xfrm>
                <a:off x="2846573" y="3230707"/>
                <a:ext cx="1452718" cy="1041604"/>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3" name="四川"/>
              <p:cNvSpPr>
                <a:spLocks/>
              </p:cNvSpPr>
              <p:nvPr/>
            </p:nvSpPr>
            <p:spPr bwMode="auto">
              <a:xfrm>
                <a:off x="3680253" y="3961385"/>
                <a:ext cx="1256741" cy="1102235"/>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4" name="西藏"/>
              <p:cNvSpPr>
                <a:spLocks/>
              </p:cNvSpPr>
              <p:nvPr/>
            </p:nvSpPr>
            <p:spPr bwMode="auto">
              <a:xfrm>
                <a:off x="1592943" y="3513650"/>
                <a:ext cx="2249069" cy="1368077"/>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5" name="云南"/>
              <p:cNvSpPr>
                <a:spLocks/>
              </p:cNvSpPr>
              <p:nvPr/>
            </p:nvSpPr>
            <p:spPr bwMode="auto">
              <a:xfrm>
                <a:off x="3641368" y="4651642"/>
                <a:ext cx="1017214" cy="106026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6" name="贵州"/>
              <p:cNvSpPr>
                <a:spLocks/>
              </p:cNvSpPr>
              <p:nvPr/>
            </p:nvSpPr>
            <p:spPr bwMode="auto">
              <a:xfrm>
                <a:off x="4370838" y="4637651"/>
                <a:ext cx="687475" cy="595424"/>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7" name="广西"/>
              <p:cNvSpPr>
                <a:spLocks/>
              </p:cNvSpPr>
              <p:nvPr/>
            </p:nvSpPr>
            <p:spPr bwMode="auto">
              <a:xfrm>
                <a:off x="4482825" y="5002989"/>
                <a:ext cx="899005" cy="684039"/>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8" name="重庆"/>
              <p:cNvSpPr>
                <a:spLocks/>
              </p:cNvSpPr>
              <p:nvPr/>
            </p:nvSpPr>
            <p:spPr bwMode="auto">
              <a:xfrm>
                <a:off x="4607255" y="4250547"/>
                <a:ext cx="508606" cy="516138"/>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49" name="陕西"/>
              <p:cNvSpPr>
                <a:spLocks/>
              </p:cNvSpPr>
              <p:nvPr/>
            </p:nvSpPr>
            <p:spPr bwMode="auto">
              <a:xfrm>
                <a:off x="4607255" y="3249363"/>
                <a:ext cx="580153" cy="1033832"/>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0" name="山西"/>
              <p:cNvSpPr>
                <a:spLocks/>
              </p:cNvSpPr>
              <p:nvPr/>
            </p:nvSpPr>
            <p:spPr bwMode="auto">
              <a:xfrm>
                <a:off x="5109639" y="3055034"/>
                <a:ext cx="385732" cy="848830"/>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1" name="湖南"/>
              <p:cNvSpPr>
                <a:spLocks/>
              </p:cNvSpPr>
              <p:nvPr/>
            </p:nvSpPr>
            <p:spPr bwMode="auto">
              <a:xfrm>
                <a:off x="5008541" y="4502397"/>
                <a:ext cx="615928" cy="715131"/>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2" name="湖北"/>
              <p:cNvSpPr>
                <a:spLocks/>
              </p:cNvSpPr>
              <p:nvPr/>
            </p:nvSpPr>
            <p:spPr bwMode="auto">
              <a:xfrm>
                <a:off x="4936994" y="4090420"/>
                <a:ext cx="874119" cy="547231"/>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3" name="广东"/>
              <p:cNvSpPr>
                <a:spLocks/>
              </p:cNvSpPr>
              <p:nvPr/>
            </p:nvSpPr>
            <p:spPr bwMode="auto">
              <a:xfrm>
                <a:off x="5129860" y="5096267"/>
                <a:ext cx="909892" cy="719796"/>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4" name="江西"/>
              <p:cNvSpPr>
                <a:spLocks/>
              </p:cNvSpPr>
              <p:nvPr/>
            </p:nvSpPr>
            <p:spPr bwMode="auto">
              <a:xfrm>
                <a:off x="5560697" y="4472860"/>
                <a:ext cx="544380" cy="741560"/>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5" name="福建"/>
              <p:cNvSpPr>
                <a:spLocks/>
              </p:cNvSpPr>
              <p:nvPr/>
            </p:nvSpPr>
            <p:spPr bwMode="auto">
              <a:xfrm>
                <a:off x="5843775" y="4670297"/>
                <a:ext cx="503941" cy="615635"/>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6" name="浙江"/>
              <p:cNvSpPr>
                <a:spLocks/>
              </p:cNvSpPr>
              <p:nvPr/>
            </p:nvSpPr>
            <p:spPr bwMode="auto">
              <a:xfrm>
                <a:off x="6069305" y="4280085"/>
                <a:ext cx="432394" cy="500592"/>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7" name="安徽"/>
              <p:cNvSpPr>
                <a:spLocks/>
              </p:cNvSpPr>
              <p:nvPr/>
            </p:nvSpPr>
            <p:spPr bwMode="auto">
              <a:xfrm>
                <a:off x="5646243" y="3846342"/>
                <a:ext cx="547491" cy="670047"/>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8" name="天津"/>
              <p:cNvSpPr>
                <a:spLocks/>
              </p:cNvSpPr>
              <p:nvPr/>
            </p:nvSpPr>
            <p:spPr bwMode="auto">
              <a:xfrm>
                <a:off x="5753564" y="3073690"/>
                <a:ext cx="143094" cy="206766"/>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59" name="北京"/>
              <p:cNvSpPr>
                <a:spLocks/>
              </p:cNvSpPr>
              <p:nvPr/>
            </p:nvSpPr>
            <p:spPr bwMode="auto">
              <a:xfrm>
                <a:off x="5610469" y="2980412"/>
                <a:ext cx="189755" cy="203656"/>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0" name="辽宁"/>
              <p:cNvSpPr>
                <a:spLocks/>
              </p:cNvSpPr>
              <p:nvPr/>
            </p:nvSpPr>
            <p:spPr bwMode="auto">
              <a:xfrm>
                <a:off x="5932432" y="2576207"/>
                <a:ext cx="673476" cy="640509"/>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1" name="吉林"/>
              <p:cNvSpPr>
                <a:spLocks/>
              </p:cNvSpPr>
              <p:nvPr/>
            </p:nvSpPr>
            <p:spPr bwMode="auto">
              <a:xfrm>
                <a:off x="6083303" y="2189103"/>
                <a:ext cx="959665" cy="651392"/>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2" name="黑龙江"/>
              <p:cNvSpPr>
                <a:spLocks/>
              </p:cNvSpPr>
              <p:nvPr/>
            </p:nvSpPr>
            <p:spPr bwMode="auto">
              <a:xfrm>
                <a:off x="5879549" y="1268760"/>
                <a:ext cx="1284738" cy="1167530"/>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3" name="山东"/>
              <p:cNvSpPr>
                <a:spLocks/>
              </p:cNvSpPr>
              <p:nvPr/>
            </p:nvSpPr>
            <p:spPr bwMode="auto">
              <a:xfrm>
                <a:off x="5624468" y="3362851"/>
                <a:ext cx="777686" cy="48815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4" name="上海"/>
              <p:cNvSpPr>
                <a:spLocks/>
              </p:cNvSpPr>
              <p:nvPr/>
            </p:nvSpPr>
            <p:spPr bwMode="auto">
              <a:xfrm>
                <a:off x="6350827" y="4172815"/>
                <a:ext cx="122875" cy="107270"/>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5" name="江苏"/>
              <p:cNvSpPr>
                <a:spLocks/>
              </p:cNvSpPr>
              <p:nvPr/>
            </p:nvSpPr>
            <p:spPr bwMode="auto">
              <a:xfrm>
                <a:off x="5781560" y="3760838"/>
                <a:ext cx="678142" cy="52235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6" name="河北"/>
              <p:cNvSpPr>
                <a:spLocks/>
              </p:cNvSpPr>
              <p:nvPr/>
            </p:nvSpPr>
            <p:spPr bwMode="auto">
              <a:xfrm>
                <a:off x="5428491" y="2761208"/>
                <a:ext cx="629925" cy="898578"/>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7" name="河南"/>
              <p:cNvSpPr>
                <a:spLocks/>
              </p:cNvSpPr>
              <p:nvPr/>
            </p:nvSpPr>
            <p:spPr bwMode="auto">
              <a:xfrm>
                <a:off x="5140747" y="3624030"/>
                <a:ext cx="662589" cy="65605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8" name="台湾"/>
              <p:cNvSpPr>
                <a:spLocks/>
              </p:cNvSpPr>
              <p:nvPr/>
            </p:nvSpPr>
            <p:spPr bwMode="auto">
              <a:xfrm>
                <a:off x="6386601" y="5024754"/>
                <a:ext cx="189755" cy="45861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sp>
            <p:nvSpPr>
              <p:cNvPr id="69" name="海南"/>
              <p:cNvSpPr>
                <a:spLocks/>
              </p:cNvSpPr>
              <p:nvPr/>
            </p:nvSpPr>
            <p:spPr bwMode="auto">
              <a:xfrm>
                <a:off x="4991431" y="5837828"/>
                <a:ext cx="286189" cy="250295"/>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contourW="12700">
                  <a:contourClr>
                    <a:srgbClr val="FFFFFF"/>
                  </a:contourClr>
                </a:sp3d>
              </a:bodyPr>
              <a:lstStyle/>
              <a:p>
                <a:pPr algn="ctr">
                  <a:defRPr/>
                </a:pPr>
                <a:endParaRPr lang="zh-CN" altLang="en-US" sz="1012">
                  <a:solidFill>
                    <a:srgbClr val="FFFFFF"/>
                  </a:solidFill>
                </a:endParaRPr>
              </a:p>
            </p:txBody>
          </p:sp>
        </p:grpSp>
        <p:sp>
          <p:nvSpPr>
            <p:cNvPr id="80" name="Freeform 157"/>
            <p:cNvSpPr>
              <a:spLocks noEditPoints="1"/>
            </p:cNvSpPr>
            <p:nvPr/>
          </p:nvSpPr>
          <p:spPr bwMode="auto">
            <a:xfrm>
              <a:off x="6588687" y="2413471"/>
              <a:ext cx="613295" cy="520623"/>
            </a:xfrm>
            <a:custGeom>
              <a:avLst/>
              <a:gdLst>
                <a:gd name="T0" fmla="*/ 156 w 342"/>
                <a:gd name="T1" fmla="*/ 187 h 290"/>
                <a:gd name="T2" fmla="*/ 165 w 342"/>
                <a:gd name="T3" fmla="*/ 216 h 290"/>
                <a:gd name="T4" fmla="*/ 184 w 342"/>
                <a:gd name="T5" fmla="*/ 220 h 290"/>
                <a:gd name="T6" fmla="*/ 200 w 342"/>
                <a:gd name="T7" fmla="*/ 183 h 290"/>
                <a:gd name="T8" fmla="*/ 184 w 342"/>
                <a:gd name="T9" fmla="*/ 164 h 290"/>
                <a:gd name="T10" fmla="*/ 204 w 342"/>
                <a:gd name="T11" fmla="*/ 161 h 290"/>
                <a:gd name="T12" fmla="*/ 208 w 342"/>
                <a:gd name="T13" fmla="*/ 160 h 290"/>
                <a:gd name="T14" fmla="*/ 229 w 342"/>
                <a:gd name="T15" fmla="*/ 165 h 290"/>
                <a:gd name="T16" fmla="*/ 242 w 342"/>
                <a:gd name="T17" fmla="*/ 164 h 290"/>
                <a:gd name="T18" fmla="*/ 250 w 342"/>
                <a:gd name="T19" fmla="*/ 171 h 290"/>
                <a:gd name="T20" fmla="*/ 259 w 342"/>
                <a:gd name="T21" fmla="*/ 145 h 290"/>
                <a:gd name="T22" fmla="*/ 264 w 342"/>
                <a:gd name="T23" fmla="*/ 134 h 290"/>
                <a:gd name="T24" fmla="*/ 276 w 342"/>
                <a:gd name="T25" fmla="*/ 133 h 290"/>
                <a:gd name="T26" fmla="*/ 245 w 342"/>
                <a:gd name="T27" fmla="*/ 112 h 290"/>
                <a:gd name="T28" fmla="*/ 215 w 342"/>
                <a:gd name="T29" fmla="*/ 110 h 290"/>
                <a:gd name="T30" fmla="*/ 186 w 342"/>
                <a:gd name="T31" fmla="*/ 124 h 290"/>
                <a:gd name="T32" fmla="*/ 174 w 342"/>
                <a:gd name="T33" fmla="*/ 124 h 290"/>
                <a:gd name="T34" fmla="*/ 168 w 342"/>
                <a:gd name="T35" fmla="*/ 136 h 290"/>
                <a:gd name="T36" fmla="*/ 165 w 342"/>
                <a:gd name="T37" fmla="*/ 142 h 290"/>
                <a:gd name="T38" fmla="*/ 153 w 342"/>
                <a:gd name="T39" fmla="*/ 148 h 290"/>
                <a:gd name="T40" fmla="*/ 162 w 342"/>
                <a:gd name="T41" fmla="*/ 151 h 290"/>
                <a:gd name="T42" fmla="*/ 172 w 342"/>
                <a:gd name="T43" fmla="*/ 156 h 290"/>
                <a:gd name="T44" fmla="*/ 177 w 342"/>
                <a:gd name="T45" fmla="*/ 156 h 290"/>
                <a:gd name="T46" fmla="*/ 171 w 342"/>
                <a:gd name="T47" fmla="*/ 164 h 290"/>
                <a:gd name="T48" fmla="*/ 149 w 342"/>
                <a:gd name="T49" fmla="*/ 156 h 290"/>
                <a:gd name="T50" fmla="*/ 141 w 342"/>
                <a:gd name="T51" fmla="*/ 183 h 290"/>
                <a:gd name="T52" fmla="*/ 267 w 342"/>
                <a:gd name="T53" fmla="*/ 189 h 290"/>
                <a:gd name="T54" fmla="*/ 150 w 342"/>
                <a:gd name="T55" fmla="*/ 134 h 290"/>
                <a:gd name="T56" fmla="*/ 246 w 342"/>
                <a:gd name="T57" fmla="*/ 181 h 290"/>
                <a:gd name="T58" fmla="*/ 197 w 342"/>
                <a:gd name="T59" fmla="*/ 114 h 290"/>
                <a:gd name="T60" fmla="*/ 298 w 342"/>
                <a:gd name="T61" fmla="*/ 204 h 290"/>
                <a:gd name="T62" fmla="*/ 165 w 342"/>
                <a:gd name="T63" fmla="*/ 123 h 290"/>
                <a:gd name="T64" fmla="*/ 165 w 342"/>
                <a:gd name="T65" fmla="*/ 119 h 290"/>
                <a:gd name="T66" fmla="*/ 144 w 342"/>
                <a:gd name="T67" fmla="*/ 128 h 290"/>
                <a:gd name="T68" fmla="*/ 187 w 342"/>
                <a:gd name="T69" fmla="*/ 247 h 290"/>
                <a:gd name="T70" fmla="*/ 103 w 342"/>
                <a:gd name="T71" fmla="*/ 237 h 290"/>
                <a:gd name="T72" fmla="*/ 44 w 342"/>
                <a:gd name="T73" fmla="*/ 260 h 290"/>
                <a:gd name="T74" fmla="*/ 270 w 342"/>
                <a:gd name="T75" fmla="*/ 250 h 290"/>
                <a:gd name="T76" fmla="*/ 273 w 342"/>
                <a:gd name="T77" fmla="*/ 182 h 290"/>
                <a:gd name="T78" fmla="*/ 279 w 342"/>
                <a:gd name="T79" fmla="*/ 200 h 290"/>
                <a:gd name="T80" fmla="*/ 264 w 342"/>
                <a:gd name="T81" fmla="*/ 218 h 290"/>
                <a:gd name="T82" fmla="*/ 342 w 342"/>
                <a:gd name="T83" fmla="*/ 290 h 290"/>
                <a:gd name="T84" fmla="*/ 13 w 342"/>
                <a:gd name="T85" fmla="*/ 56 h 290"/>
                <a:gd name="T86" fmla="*/ 342 w 342"/>
                <a:gd name="T87" fmla="*/ 290 h 290"/>
                <a:gd name="T88" fmla="*/ 302 w 342"/>
                <a:gd name="T89" fmla="*/ 110 h 290"/>
                <a:gd name="T90" fmla="*/ 145 w 342"/>
                <a:gd name="T91" fmla="*/ 113 h 290"/>
                <a:gd name="T92" fmla="*/ 116 w 342"/>
                <a:gd name="T93" fmla="*/ 110 h 290"/>
                <a:gd name="T94" fmla="*/ 106 w 342"/>
                <a:gd name="T95" fmla="*/ 118 h 290"/>
                <a:gd name="T96" fmla="*/ 88 w 342"/>
                <a:gd name="T97" fmla="*/ 125 h 290"/>
                <a:gd name="T98" fmla="*/ 109 w 342"/>
                <a:gd name="T99" fmla="*/ 137 h 290"/>
                <a:gd name="T100" fmla="*/ 69 w 342"/>
                <a:gd name="T101" fmla="*/ 166 h 290"/>
                <a:gd name="T102" fmla="*/ 50 w 342"/>
                <a:gd name="T103" fmla="*/ 131 h 290"/>
                <a:gd name="T104" fmla="*/ 171 w 342"/>
                <a:gd name="T105" fmla="*/ 276 h 290"/>
                <a:gd name="T106" fmla="*/ 298 w 342"/>
                <a:gd name="T107" fmla="*/ 242 h 290"/>
                <a:gd name="T108" fmla="*/ 92 w 342"/>
                <a:gd name="T109" fmla="*/ 231 h 290"/>
                <a:gd name="T110" fmla="*/ 119 w 342"/>
                <a:gd name="T111" fmla="*/ 189 h 290"/>
                <a:gd name="T112" fmla="*/ 76 w 342"/>
                <a:gd name="T113" fmla="*/ 195 h 290"/>
                <a:gd name="T114" fmla="*/ 264 w 342"/>
                <a:gd name="T115" fmla="*/ 133 h 290"/>
                <a:gd name="T116" fmla="*/ 276 w 342"/>
                <a:gd name="T117" fmla="*/ 147 h 290"/>
                <a:gd name="T118" fmla="*/ 274 w 342"/>
                <a:gd name="T119" fmla="*/ 155 h 290"/>
                <a:gd name="T120" fmla="*/ 69 w 342"/>
                <a:gd name="T121" fmla="*/ 110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2" h="290">
                  <a:moveTo>
                    <a:pt x="150" y="138"/>
                  </a:moveTo>
                  <a:cubicBezTo>
                    <a:pt x="151" y="140"/>
                    <a:pt x="148" y="141"/>
                    <a:pt x="147" y="140"/>
                  </a:cubicBezTo>
                  <a:cubicBezTo>
                    <a:pt x="145" y="139"/>
                    <a:pt x="148" y="135"/>
                    <a:pt x="150" y="138"/>
                  </a:cubicBezTo>
                  <a:close/>
                  <a:moveTo>
                    <a:pt x="141" y="183"/>
                  </a:moveTo>
                  <a:cubicBezTo>
                    <a:pt x="143" y="186"/>
                    <a:pt x="145" y="186"/>
                    <a:pt x="148" y="186"/>
                  </a:cubicBezTo>
                  <a:cubicBezTo>
                    <a:pt x="150" y="187"/>
                    <a:pt x="151" y="187"/>
                    <a:pt x="153" y="187"/>
                  </a:cubicBezTo>
                  <a:cubicBezTo>
                    <a:pt x="154" y="187"/>
                    <a:pt x="155" y="186"/>
                    <a:pt x="156" y="187"/>
                  </a:cubicBezTo>
                  <a:cubicBezTo>
                    <a:pt x="158" y="188"/>
                    <a:pt x="160" y="187"/>
                    <a:pt x="161" y="192"/>
                  </a:cubicBezTo>
                  <a:cubicBezTo>
                    <a:pt x="161" y="193"/>
                    <a:pt x="160" y="201"/>
                    <a:pt x="165" y="206"/>
                  </a:cubicBezTo>
                  <a:cubicBezTo>
                    <a:pt x="165" y="206"/>
                    <a:pt x="165" y="206"/>
                    <a:pt x="165" y="206"/>
                  </a:cubicBezTo>
                  <a:cubicBezTo>
                    <a:pt x="165" y="207"/>
                    <a:pt x="165" y="208"/>
                    <a:pt x="165" y="208"/>
                  </a:cubicBezTo>
                  <a:cubicBezTo>
                    <a:pt x="165" y="209"/>
                    <a:pt x="165" y="209"/>
                    <a:pt x="165" y="210"/>
                  </a:cubicBezTo>
                  <a:cubicBezTo>
                    <a:pt x="164" y="210"/>
                    <a:pt x="164" y="212"/>
                    <a:pt x="164" y="213"/>
                  </a:cubicBezTo>
                  <a:cubicBezTo>
                    <a:pt x="164" y="214"/>
                    <a:pt x="165" y="215"/>
                    <a:pt x="165" y="216"/>
                  </a:cubicBezTo>
                  <a:cubicBezTo>
                    <a:pt x="166" y="217"/>
                    <a:pt x="166" y="217"/>
                    <a:pt x="166" y="218"/>
                  </a:cubicBezTo>
                  <a:cubicBezTo>
                    <a:pt x="167" y="219"/>
                    <a:pt x="167" y="220"/>
                    <a:pt x="167" y="221"/>
                  </a:cubicBezTo>
                  <a:cubicBezTo>
                    <a:pt x="167" y="222"/>
                    <a:pt x="168" y="223"/>
                    <a:pt x="169" y="224"/>
                  </a:cubicBezTo>
                  <a:cubicBezTo>
                    <a:pt x="170" y="224"/>
                    <a:pt x="170" y="225"/>
                    <a:pt x="170" y="226"/>
                  </a:cubicBezTo>
                  <a:cubicBezTo>
                    <a:pt x="170" y="228"/>
                    <a:pt x="172" y="229"/>
                    <a:pt x="174" y="228"/>
                  </a:cubicBezTo>
                  <a:cubicBezTo>
                    <a:pt x="177" y="227"/>
                    <a:pt x="179" y="226"/>
                    <a:pt x="181" y="223"/>
                  </a:cubicBezTo>
                  <a:cubicBezTo>
                    <a:pt x="183" y="222"/>
                    <a:pt x="183" y="221"/>
                    <a:pt x="184" y="220"/>
                  </a:cubicBezTo>
                  <a:cubicBezTo>
                    <a:pt x="184" y="218"/>
                    <a:pt x="185" y="217"/>
                    <a:pt x="186" y="216"/>
                  </a:cubicBezTo>
                  <a:cubicBezTo>
                    <a:pt x="187" y="215"/>
                    <a:pt x="187" y="214"/>
                    <a:pt x="187" y="213"/>
                  </a:cubicBezTo>
                  <a:cubicBezTo>
                    <a:pt x="187" y="212"/>
                    <a:pt x="187" y="211"/>
                    <a:pt x="188" y="210"/>
                  </a:cubicBezTo>
                  <a:cubicBezTo>
                    <a:pt x="190" y="208"/>
                    <a:pt x="192" y="207"/>
                    <a:pt x="192" y="204"/>
                  </a:cubicBezTo>
                  <a:cubicBezTo>
                    <a:pt x="192" y="201"/>
                    <a:pt x="192" y="199"/>
                    <a:pt x="191" y="197"/>
                  </a:cubicBezTo>
                  <a:cubicBezTo>
                    <a:pt x="190" y="195"/>
                    <a:pt x="193" y="191"/>
                    <a:pt x="195" y="189"/>
                  </a:cubicBezTo>
                  <a:cubicBezTo>
                    <a:pt x="196" y="187"/>
                    <a:pt x="199" y="185"/>
                    <a:pt x="200" y="183"/>
                  </a:cubicBezTo>
                  <a:cubicBezTo>
                    <a:pt x="200" y="181"/>
                    <a:pt x="200" y="180"/>
                    <a:pt x="201" y="178"/>
                  </a:cubicBezTo>
                  <a:cubicBezTo>
                    <a:pt x="202" y="177"/>
                    <a:pt x="202" y="176"/>
                    <a:pt x="202" y="175"/>
                  </a:cubicBezTo>
                  <a:cubicBezTo>
                    <a:pt x="201" y="175"/>
                    <a:pt x="199" y="176"/>
                    <a:pt x="198" y="177"/>
                  </a:cubicBezTo>
                  <a:cubicBezTo>
                    <a:pt x="196" y="178"/>
                    <a:pt x="195" y="178"/>
                    <a:pt x="193" y="177"/>
                  </a:cubicBezTo>
                  <a:cubicBezTo>
                    <a:pt x="192" y="175"/>
                    <a:pt x="190" y="174"/>
                    <a:pt x="189" y="173"/>
                  </a:cubicBezTo>
                  <a:cubicBezTo>
                    <a:pt x="188" y="171"/>
                    <a:pt x="187" y="168"/>
                    <a:pt x="185" y="166"/>
                  </a:cubicBezTo>
                  <a:cubicBezTo>
                    <a:pt x="184" y="165"/>
                    <a:pt x="184" y="165"/>
                    <a:pt x="184" y="164"/>
                  </a:cubicBezTo>
                  <a:cubicBezTo>
                    <a:pt x="184" y="163"/>
                    <a:pt x="185" y="163"/>
                    <a:pt x="185" y="163"/>
                  </a:cubicBezTo>
                  <a:cubicBezTo>
                    <a:pt x="188" y="164"/>
                    <a:pt x="188" y="168"/>
                    <a:pt x="190" y="169"/>
                  </a:cubicBezTo>
                  <a:cubicBezTo>
                    <a:pt x="192" y="171"/>
                    <a:pt x="194" y="172"/>
                    <a:pt x="194" y="175"/>
                  </a:cubicBezTo>
                  <a:cubicBezTo>
                    <a:pt x="195" y="176"/>
                    <a:pt x="197" y="175"/>
                    <a:pt x="198" y="174"/>
                  </a:cubicBezTo>
                  <a:cubicBezTo>
                    <a:pt x="201" y="172"/>
                    <a:pt x="204" y="169"/>
                    <a:pt x="206" y="167"/>
                  </a:cubicBezTo>
                  <a:cubicBezTo>
                    <a:pt x="207" y="166"/>
                    <a:pt x="208" y="164"/>
                    <a:pt x="208" y="163"/>
                  </a:cubicBezTo>
                  <a:cubicBezTo>
                    <a:pt x="208" y="162"/>
                    <a:pt x="205" y="161"/>
                    <a:pt x="204" y="161"/>
                  </a:cubicBezTo>
                  <a:cubicBezTo>
                    <a:pt x="203" y="162"/>
                    <a:pt x="202" y="163"/>
                    <a:pt x="201" y="162"/>
                  </a:cubicBezTo>
                  <a:cubicBezTo>
                    <a:pt x="200" y="162"/>
                    <a:pt x="200" y="162"/>
                    <a:pt x="199" y="161"/>
                  </a:cubicBezTo>
                  <a:cubicBezTo>
                    <a:pt x="199" y="161"/>
                    <a:pt x="196" y="159"/>
                    <a:pt x="197" y="158"/>
                  </a:cubicBezTo>
                  <a:cubicBezTo>
                    <a:pt x="197" y="157"/>
                    <a:pt x="200" y="159"/>
                    <a:pt x="201" y="159"/>
                  </a:cubicBezTo>
                  <a:cubicBezTo>
                    <a:pt x="202" y="159"/>
                    <a:pt x="202" y="159"/>
                    <a:pt x="203" y="160"/>
                  </a:cubicBezTo>
                  <a:cubicBezTo>
                    <a:pt x="204" y="160"/>
                    <a:pt x="204" y="159"/>
                    <a:pt x="205" y="160"/>
                  </a:cubicBezTo>
                  <a:cubicBezTo>
                    <a:pt x="206" y="161"/>
                    <a:pt x="206" y="160"/>
                    <a:pt x="208" y="160"/>
                  </a:cubicBezTo>
                  <a:cubicBezTo>
                    <a:pt x="209" y="160"/>
                    <a:pt x="210" y="160"/>
                    <a:pt x="211" y="159"/>
                  </a:cubicBezTo>
                  <a:cubicBezTo>
                    <a:pt x="213" y="159"/>
                    <a:pt x="217" y="158"/>
                    <a:pt x="217" y="161"/>
                  </a:cubicBezTo>
                  <a:cubicBezTo>
                    <a:pt x="216" y="162"/>
                    <a:pt x="218" y="162"/>
                    <a:pt x="219" y="162"/>
                  </a:cubicBezTo>
                  <a:cubicBezTo>
                    <a:pt x="220" y="162"/>
                    <a:pt x="220" y="164"/>
                    <a:pt x="221" y="165"/>
                  </a:cubicBezTo>
                  <a:cubicBezTo>
                    <a:pt x="221" y="167"/>
                    <a:pt x="223" y="168"/>
                    <a:pt x="224" y="170"/>
                  </a:cubicBezTo>
                  <a:cubicBezTo>
                    <a:pt x="225" y="170"/>
                    <a:pt x="228" y="174"/>
                    <a:pt x="229" y="174"/>
                  </a:cubicBezTo>
                  <a:cubicBezTo>
                    <a:pt x="234" y="174"/>
                    <a:pt x="229" y="167"/>
                    <a:pt x="229" y="165"/>
                  </a:cubicBezTo>
                  <a:cubicBezTo>
                    <a:pt x="230" y="164"/>
                    <a:pt x="231" y="163"/>
                    <a:pt x="232" y="161"/>
                  </a:cubicBezTo>
                  <a:cubicBezTo>
                    <a:pt x="233" y="160"/>
                    <a:pt x="233" y="159"/>
                    <a:pt x="234" y="158"/>
                  </a:cubicBezTo>
                  <a:cubicBezTo>
                    <a:pt x="235" y="157"/>
                    <a:pt x="235" y="157"/>
                    <a:pt x="235" y="157"/>
                  </a:cubicBezTo>
                  <a:cubicBezTo>
                    <a:pt x="235" y="157"/>
                    <a:pt x="236" y="157"/>
                    <a:pt x="237" y="158"/>
                  </a:cubicBezTo>
                  <a:cubicBezTo>
                    <a:pt x="238" y="158"/>
                    <a:pt x="238" y="160"/>
                    <a:pt x="239" y="160"/>
                  </a:cubicBezTo>
                  <a:cubicBezTo>
                    <a:pt x="240" y="161"/>
                    <a:pt x="240" y="162"/>
                    <a:pt x="241" y="163"/>
                  </a:cubicBezTo>
                  <a:cubicBezTo>
                    <a:pt x="241" y="163"/>
                    <a:pt x="241" y="164"/>
                    <a:pt x="242" y="164"/>
                  </a:cubicBezTo>
                  <a:cubicBezTo>
                    <a:pt x="243" y="165"/>
                    <a:pt x="244" y="165"/>
                    <a:pt x="244" y="167"/>
                  </a:cubicBezTo>
                  <a:cubicBezTo>
                    <a:pt x="246" y="169"/>
                    <a:pt x="245" y="172"/>
                    <a:pt x="247" y="174"/>
                  </a:cubicBezTo>
                  <a:cubicBezTo>
                    <a:pt x="249" y="176"/>
                    <a:pt x="250" y="179"/>
                    <a:pt x="252" y="181"/>
                  </a:cubicBezTo>
                  <a:cubicBezTo>
                    <a:pt x="253" y="182"/>
                    <a:pt x="253" y="181"/>
                    <a:pt x="253" y="180"/>
                  </a:cubicBezTo>
                  <a:cubicBezTo>
                    <a:pt x="253" y="179"/>
                    <a:pt x="252" y="178"/>
                    <a:pt x="251" y="177"/>
                  </a:cubicBezTo>
                  <a:cubicBezTo>
                    <a:pt x="250" y="175"/>
                    <a:pt x="247" y="173"/>
                    <a:pt x="247" y="171"/>
                  </a:cubicBezTo>
                  <a:cubicBezTo>
                    <a:pt x="247" y="169"/>
                    <a:pt x="249" y="170"/>
                    <a:pt x="250" y="171"/>
                  </a:cubicBezTo>
                  <a:cubicBezTo>
                    <a:pt x="251" y="172"/>
                    <a:pt x="253" y="173"/>
                    <a:pt x="254" y="173"/>
                  </a:cubicBezTo>
                  <a:cubicBezTo>
                    <a:pt x="255" y="173"/>
                    <a:pt x="256" y="173"/>
                    <a:pt x="256" y="172"/>
                  </a:cubicBezTo>
                  <a:cubicBezTo>
                    <a:pt x="257" y="171"/>
                    <a:pt x="256" y="162"/>
                    <a:pt x="257" y="162"/>
                  </a:cubicBezTo>
                  <a:cubicBezTo>
                    <a:pt x="259" y="162"/>
                    <a:pt x="259" y="163"/>
                    <a:pt x="260" y="162"/>
                  </a:cubicBezTo>
                  <a:cubicBezTo>
                    <a:pt x="262" y="161"/>
                    <a:pt x="264" y="158"/>
                    <a:pt x="263" y="155"/>
                  </a:cubicBezTo>
                  <a:cubicBezTo>
                    <a:pt x="260" y="150"/>
                    <a:pt x="257" y="151"/>
                    <a:pt x="255" y="146"/>
                  </a:cubicBezTo>
                  <a:cubicBezTo>
                    <a:pt x="255" y="145"/>
                    <a:pt x="257" y="143"/>
                    <a:pt x="259" y="145"/>
                  </a:cubicBezTo>
                  <a:cubicBezTo>
                    <a:pt x="260" y="146"/>
                    <a:pt x="261" y="146"/>
                    <a:pt x="261" y="147"/>
                  </a:cubicBezTo>
                  <a:cubicBezTo>
                    <a:pt x="261" y="148"/>
                    <a:pt x="264" y="151"/>
                    <a:pt x="265" y="152"/>
                  </a:cubicBezTo>
                  <a:cubicBezTo>
                    <a:pt x="266" y="152"/>
                    <a:pt x="267" y="152"/>
                    <a:pt x="267" y="151"/>
                  </a:cubicBezTo>
                  <a:cubicBezTo>
                    <a:pt x="267" y="150"/>
                    <a:pt x="264" y="148"/>
                    <a:pt x="264" y="147"/>
                  </a:cubicBezTo>
                  <a:cubicBezTo>
                    <a:pt x="263" y="145"/>
                    <a:pt x="264" y="144"/>
                    <a:pt x="265" y="144"/>
                  </a:cubicBezTo>
                  <a:cubicBezTo>
                    <a:pt x="267" y="144"/>
                    <a:pt x="267" y="142"/>
                    <a:pt x="267" y="140"/>
                  </a:cubicBezTo>
                  <a:cubicBezTo>
                    <a:pt x="267" y="138"/>
                    <a:pt x="266" y="135"/>
                    <a:pt x="264" y="134"/>
                  </a:cubicBezTo>
                  <a:cubicBezTo>
                    <a:pt x="263" y="133"/>
                    <a:pt x="262" y="132"/>
                    <a:pt x="261" y="132"/>
                  </a:cubicBezTo>
                  <a:cubicBezTo>
                    <a:pt x="260" y="131"/>
                    <a:pt x="259" y="132"/>
                    <a:pt x="259" y="131"/>
                  </a:cubicBezTo>
                  <a:cubicBezTo>
                    <a:pt x="257" y="129"/>
                    <a:pt x="260" y="127"/>
                    <a:pt x="262" y="128"/>
                  </a:cubicBezTo>
                  <a:cubicBezTo>
                    <a:pt x="269" y="129"/>
                    <a:pt x="270" y="127"/>
                    <a:pt x="272" y="128"/>
                  </a:cubicBezTo>
                  <a:cubicBezTo>
                    <a:pt x="274" y="129"/>
                    <a:pt x="272" y="131"/>
                    <a:pt x="272" y="132"/>
                  </a:cubicBezTo>
                  <a:cubicBezTo>
                    <a:pt x="272" y="134"/>
                    <a:pt x="275" y="137"/>
                    <a:pt x="277" y="138"/>
                  </a:cubicBezTo>
                  <a:cubicBezTo>
                    <a:pt x="280" y="141"/>
                    <a:pt x="279" y="134"/>
                    <a:pt x="276" y="133"/>
                  </a:cubicBezTo>
                  <a:cubicBezTo>
                    <a:pt x="274" y="131"/>
                    <a:pt x="275" y="130"/>
                    <a:pt x="277" y="131"/>
                  </a:cubicBezTo>
                  <a:cubicBezTo>
                    <a:pt x="278" y="131"/>
                    <a:pt x="279" y="131"/>
                    <a:pt x="280" y="130"/>
                  </a:cubicBezTo>
                  <a:cubicBezTo>
                    <a:pt x="280" y="130"/>
                    <a:pt x="284" y="129"/>
                    <a:pt x="285" y="128"/>
                  </a:cubicBezTo>
                  <a:cubicBezTo>
                    <a:pt x="285" y="126"/>
                    <a:pt x="279" y="125"/>
                    <a:pt x="277" y="124"/>
                  </a:cubicBezTo>
                  <a:cubicBezTo>
                    <a:pt x="274" y="123"/>
                    <a:pt x="267" y="119"/>
                    <a:pt x="260" y="118"/>
                  </a:cubicBezTo>
                  <a:cubicBezTo>
                    <a:pt x="259" y="118"/>
                    <a:pt x="254" y="116"/>
                    <a:pt x="253" y="115"/>
                  </a:cubicBezTo>
                  <a:cubicBezTo>
                    <a:pt x="251" y="113"/>
                    <a:pt x="247" y="112"/>
                    <a:pt x="245" y="112"/>
                  </a:cubicBezTo>
                  <a:cubicBezTo>
                    <a:pt x="243" y="112"/>
                    <a:pt x="240" y="112"/>
                    <a:pt x="237" y="110"/>
                  </a:cubicBezTo>
                  <a:cubicBezTo>
                    <a:pt x="236" y="110"/>
                    <a:pt x="235" y="109"/>
                    <a:pt x="234" y="109"/>
                  </a:cubicBezTo>
                  <a:cubicBezTo>
                    <a:pt x="233" y="108"/>
                    <a:pt x="232" y="108"/>
                    <a:pt x="231" y="108"/>
                  </a:cubicBezTo>
                  <a:cubicBezTo>
                    <a:pt x="230" y="108"/>
                    <a:pt x="230" y="108"/>
                    <a:pt x="230" y="108"/>
                  </a:cubicBezTo>
                  <a:cubicBezTo>
                    <a:pt x="229" y="109"/>
                    <a:pt x="227" y="109"/>
                    <a:pt x="226" y="109"/>
                  </a:cubicBezTo>
                  <a:cubicBezTo>
                    <a:pt x="225" y="109"/>
                    <a:pt x="224" y="108"/>
                    <a:pt x="223" y="108"/>
                  </a:cubicBezTo>
                  <a:cubicBezTo>
                    <a:pt x="221" y="108"/>
                    <a:pt x="217" y="109"/>
                    <a:pt x="215" y="110"/>
                  </a:cubicBezTo>
                  <a:cubicBezTo>
                    <a:pt x="214" y="110"/>
                    <a:pt x="210" y="111"/>
                    <a:pt x="209" y="112"/>
                  </a:cubicBezTo>
                  <a:cubicBezTo>
                    <a:pt x="208" y="113"/>
                    <a:pt x="209" y="113"/>
                    <a:pt x="208" y="114"/>
                  </a:cubicBezTo>
                  <a:cubicBezTo>
                    <a:pt x="207" y="114"/>
                    <a:pt x="199" y="115"/>
                    <a:pt x="199" y="117"/>
                  </a:cubicBezTo>
                  <a:cubicBezTo>
                    <a:pt x="198" y="119"/>
                    <a:pt x="200" y="119"/>
                    <a:pt x="201" y="119"/>
                  </a:cubicBezTo>
                  <a:cubicBezTo>
                    <a:pt x="201" y="121"/>
                    <a:pt x="196" y="120"/>
                    <a:pt x="195" y="120"/>
                  </a:cubicBezTo>
                  <a:cubicBezTo>
                    <a:pt x="194" y="120"/>
                    <a:pt x="193" y="121"/>
                    <a:pt x="192" y="122"/>
                  </a:cubicBezTo>
                  <a:cubicBezTo>
                    <a:pt x="191" y="122"/>
                    <a:pt x="188" y="125"/>
                    <a:pt x="186" y="124"/>
                  </a:cubicBezTo>
                  <a:cubicBezTo>
                    <a:pt x="186" y="123"/>
                    <a:pt x="185" y="124"/>
                    <a:pt x="185" y="124"/>
                  </a:cubicBezTo>
                  <a:cubicBezTo>
                    <a:pt x="185" y="126"/>
                    <a:pt x="185" y="126"/>
                    <a:pt x="184" y="127"/>
                  </a:cubicBezTo>
                  <a:cubicBezTo>
                    <a:pt x="183" y="127"/>
                    <a:pt x="183" y="128"/>
                    <a:pt x="182" y="129"/>
                  </a:cubicBezTo>
                  <a:cubicBezTo>
                    <a:pt x="180" y="129"/>
                    <a:pt x="177" y="127"/>
                    <a:pt x="181" y="127"/>
                  </a:cubicBezTo>
                  <a:cubicBezTo>
                    <a:pt x="181" y="127"/>
                    <a:pt x="183" y="126"/>
                    <a:pt x="183" y="126"/>
                  </a:cubicBezTo>
                  <a:cubicBezTo>
                    <a:pt x="183" y="124"/>
                    <a:pt x="179" y="124"/>
                    <a:pt x="178" y="124"/>
                  </a:cubicBezTo>
                  <a:cubicBezTo>
                    <a:pt x="176" y="124"/>
                    <a:pt x="175" y="123"/>
                    <a:pt x="174" y="124"/>
                  </a:cubicBezTo>
                  <a:cubicBezTo>
                    <a:pt x="168" y="124"/>
                    <a:pt x="166" y="129"/>
                    <a:pt x="165" y="130"/>
                  </a:cubicBezTo>
                  <a:cubicBezTo>
                    <a:pt x="165" y="130"/>
                    <a:pt x="164" y="131"/>
                    <a:pt x="164" y="131"/>
                  </a:cubicBezTo>
                  <a:cubicBezTo>
                    <a:pt x="163" y="132"/>
                    <a:pt x="162" y="132"/>
                    <a:pt x="161" y="133"/>
                  </a:cubicBezTo>
                  <a:cubicBezTo>
                    <a:pt x="159" y="133"/>
                    <a:pt x="158" y="134"/>
                    <a:pt x="159" y="137"/>
                  </a:cubicBezTo>
                  <a:cubicBezTo>
                    <a:pt x="161" y="138"/>
                    <a:pt x="162" y="136"/>
                    <a:pt x="164" y="137"/>
                  </a:cubicBezTo>
                  <a:cubicBezTo>
                    <a:pt x="164" y="138"/>
                    <a:pt x="165" y="139"/>
                    <a:pt x="165" y="140"/>
                  </a:cubicBezTo>
                  <a:cubicBezTo>
                    <a:pt x="167" y="139"/>
                    <a:pt x="168" y="137"/>
                    <a:pt x="168" y="136"/>
                  </a:cubicBezTo>
                  <a:cubicBezTo>
                    <a:pt x="169" y="136"/>
                    <a:pt x="168" y="135"/>
                    <a:pt x="168" y="135"/>
                  </a:cubicBezTo>
                  <a:cubicBezTo>
                    <a:pt x="167" y="134"/>
                    <a:pt x="170" y="131"/>
                    <a:pt x="171" y="130"/>
                  </a:cubicBezTo>
                  <a:cubicBezTo>
                    <a:pt x="172" y="130"/>
                    <a:pt x="173" y="130"/>
                    <a:pt x="172" y="131"/>
                  </a:cubicBezTo>
                  <a:cubicBezTo>
                    <a:pt x="170" y="134"/>
                    <a:pt x="174" y="134"/>
                    <a:pt x="172" y="136"/>
                  </a:cubicBezTo>
                  <a:cubicBezTo>
                    <a:pt x="172" y="137"/>
                    <a:pt x="171" y="139"/>
                    <a:pt x="170" y="140"/>
                  </a:cubicBezTo>
                  <a:cubicBezTo>
                    <a:pt x="169" y="141"/>
                    <a:pt x="167" y="141"/>
                    <a:pt x="166" y="141"/>
                  </a:cubicBezTo>
                  <a:cubicBezTo>
                    <a:pt x="166" y="142"/>
                    <a:pt x="166" y="142"/>
                    <a:pt x="165" y="142"/>
                  </a:cubicBezTo>
                  <a:cubicBezTo>
                    <a:pt x="164" y="142"/>
                    <a:pt x="164" y="142"/>
                    <a:pt x="163" y="141"/>
                  </a:cubicBezTo>
                  <a:cubicBezTo>
                    <a:pt x="163" y="140"/>
                    <a:pt x="163" y="139"/>
                    <a:pt x="162" y="139"/>
                  </a:cubicBezTo>
                  <a:cubicBezTo>
                    <a:pt x="161" y="139"/>
                    <a:pt x="162" y="141"/>
                    <a:pt x="162" y="141"/>
                  </a:cubicBezTo>
                  <a:cubicBezTo>
                    <a:pt x="161" y="142"/>
                    <a:pt x="160" y="141"/>
                    <a:pt x="159" y="141"/>
                  </a:cubicBezTo>
                  <a:cubicBezTo>
                    <a:pt x="158" y="141"/>
                    <a:pt x="157" y="142"/>
                    <a:pt x="156" y="143"/>
                  </a:cubicBezTo>
                  <a:cubicBezTo>
                    <a:pt x="155" y="143"/>
                    <a:pt x="152" y="143"/>
                    <a:pt x="152" y="145"/>
                  </a:cubicBezTo>
                  <a:cubicBezTo>
                    <a:pt x="152" y="146"/>
                    <a:pt x="153" y="147"/>
                    <a:pt x="153" y="148"/>
                  </a:cubicBezTo>
                  <a:cubicBezTo>
                    <a:pt x="153" y="149"/>
                    <a:pt x="153" y="150"/>
                    <a:pt x="151" y="149"/>
                  </a:cubicBezTo>
                  <a:cubicBezTo>
                    <a:pt x="150" y="149"/>
                    <a:pt x="149" y="148"/>
                    <a:pt x="147" y="148"/>
                  </a:cubicBezTo>
                  <a:cubicBezTo>
                    <a:pt x="146" y="147"/>
                    <a:pt x="146" y="149"/>
                    <a:pt x="146" y="150"/>
                  </a:cubicBezTo>
                  <a:cubicBezTo>
                    <a:pt x="146" y="151"/>
                    <a:pt x="145" y="153"/>
                    <a:pt x="146" y="154"/>
                  </a:cubicBezTo>
                  <a:cubicBezTo>
                    <a:pt x="148" y="155"/>
                    <a:pt x="149" y="156"/>
                    <a:pt x="151" y="156"/>
                  </a:cubicBezTo>
                  <a:cubicBezTo>
                    <a:pt x="157" y="155"/>
                    <a:pt x="157" y="151"/>
                    <a:pt x="158" y="151"/>
                  </a:cubicBezTo>
                  <a:cubicBezTo>
                    <a:pt x="160" y="151"/>
                    <a:pt x="161" y="150"/>
                    <a:pt x="162" y="151"/>
                  </a:cubicBezTo>
                  <a:cubicBezTo>
                    <a:pt x="163" y="152"/>
                    <a:pt x="163" y="153"/>
                    <a:pt x="164" y="154"/>
                  </a:cubicBezTo>
                  <a:cubicBezTo>
                    <a:pt x="165" y="156"/>
                    <a:pt x="165" y="152"/>
                    <a:pt x="165" y="152"/>
                  </a:cubicBezTo>
                  <a:cubicBezTo>
                    <a:pt x="164" y="151"/>
                    <a:pt x="164" y="150"/>
                    <a:pt x="165" y="150"/>
                  </a:cubicBezTo>
                  <a:cubicBezTo>
                    <a:pt x="165" y="151"/>
                    <a:pt x="165" y="151"/>
                    <a:pt x="165" y="151"/>
                  </a:cubicBezTo>
                  <a:cubicBezTo>
                    <a:pt x="166" y="151"/>
                    <a:pt x="166" y="151"/>
                    <a:pt x="167" y="152"/>
                  </a:cubicBezTo>
                  <a:cubicBezTo>
                    <a:pt x="168" y="153"/>
                    <a:pt x="170" y="152"/>
                    <a:pt x="170" y="154"/>
                  </a:cubicBezTo>
                  <a:cubicBezTo>
                    <a:pt x="170" y="155"/>
                    <a:pt x="172" y="156"/>
                    <a:pt x="172" y="156"/>
                  </a:cubicBezTo>
                  <a:cubicBezTo>
                    <a:pt x="173" y="156"/>
                    <a:pt x="172" y="157"/>
                    <a:pt x="173" y="157"/>
                  </a:cubicBezTo>
                  <a:cubicBezTo>
                    <a:pt x="173" y="158"/>
                    <a:pt x="174" y="157"/>
                    <a:pt x="174" y="157"/>
                  </a:cubicBezTo>
                  <a:cubicBezTo>
                    <a:pt x="174" y="156"/>
                    <a:pt x="175" y="155"/>
                    <a:pt x="174" y="155"/>
                  </a:cubicBezTo>
                  <a:cubicBezTo>
                    <a:pt x="174" y="155"/>
                    <a:pt x="173" y="154"/>
                    <a:pt x="173" y="153"/>
                  </a:cubicBezTo>
                  <a:cubicBezTo>
                    <a:pt x="174" y="153"/>
                    <a:pt x="175" y="153"/>
                    <a:pt x="176" y="152"/>
                  </a:cubicBezTo>
                  <a:cubicBezTo>
                    <a:pt x="177" y="152"/>
                    <a:pt x="177" y="153"/>
                    <a:pt x="176" y="154"/>
                  </a:cubicBezTo>
                  <a:cubicBezTo>
                    <a:pt x="176" y="154"/>
                    <a:pt x="177" y="155"/>
                    <a:pt x="177" y="156"/>
                  </a:cubicBezTo>
                  <a:cubicBezTo>
                    <a:pt x="178" y="156"/>
                    <a:pt x="178" y="157"/>
                    <a:pt x="179" y="156"/>
                  </a:cubicBezTo>
                  <a:cubicBezTo>
                    <a:pt x="180" y="156"/>
                    <a:pt x="184" y="153"/>
                    <a:pt x="185" y="155"/>
                  </a:cubicBezTo>
                  <a:cubicBezTo>
                    <a:pt x="185" y="156"/>
                    <a:pt x="185" y="157"/>
                    <a:pt x="185" y="158"/>
                  </a:cubicBezTo>
                  <a:cubicBezTo>
                    <a:pt x="185" y="161"/>
                    <a:pt x="182" y="159"/>
                    <a:pt x="181" y="160"/>
                  </a:cubicBezTo>
                  <a:cubicBezTo>
                    <a:pt x="179" y="162"/>
                    <a:pt x="177" y="161"/>
                    <a:pt x="175" y="161"/>
                  </a:cubicBezTo>
                  <a:cubicBezTo>
                    <a:pt x="174" y="161"/>
                    <a:pt x="173" y="161"/>
                    <a:pt x="172" y="162"/>
                  </a:cubicBezTo>
                  <a:cubicBezTo>
                    <a:pt x="171" y="162"/>
                    <a:pt x="172" y="163"/>
                    <a:pt x="171" y="164"/>
                  </a:cubicBezTo>
                  <a:cubicBezTo>
                    <a:pt x="169" y="166"/>
                    <a:pt x="167" y="163"/>
                    <a:pt x="166" y="163"/>
                  </a:cubicBezTo>
                  <a:cubicBezTo>
                    <a:pt x="165" y="163"/>
                    <a:pt x="165" y="163"/>
                    <a:pt x="165" y="163"/>
                  </a:cubicBezTo>
                  <a:cubicBezTo>
                    <a:pt x="164" y="163"/>
                    <a:pt x="163" y="162"/>
                    <a:pt x="163" y="162"/>
                  </a:cubicBezTo>
                  <a:cubicBezTo>
                    <a:pt x="162" y="161"/>
                    <a:pt x="163" y="160"/>
                    <a:pt x="163" y="160"/>
                  </a:cubicBezTo>
                  <a:cubicBezTo>
                    <a:pt x="164" y="157"/>
                    <a:pt x="159" y="157"/>
                    <a:pt x="158" y="157"/>
                  </a:cubicBezTo>
                  <a:cubicBezTo>
                    <a:pt x="156" y="157"/>
                    <a:pt x="154" y="157"/>
                    <a:pt x="153" y="157"/>
                  </a:cubicBezTo>
                  <a:cubicBezTo>
                    <a:pt x="152" y="157"/>
                    <a:pt x="150" y="157"/>
                    <a:pt x="149" y="156"/>
                  </a:cubicBezTo>
                  <a:cubicBezTo>
                    <a:pt x="148" y="156"/>
                    <a:pt x="148" y="156"/>
                    <a:pt x="148" y="157"/>
                  </a:cubicBezTo>
                  <a:cubicBezTo>
                    <a:pt x="147" y="158"/>
                    <a:pt x="146" y="158"/>
                    <a:pt x="145" y="158"/>
                  </a:cubicBezTo>
                  <a:cubicBezTo>
                    <a:pt x="144" y="159"/>
                    <a:pt x="145" y="161"/>
                    <a:pt x="144" y="162"/>
                  </a:cubicBezTo>
                  <a:cubicBezTo>
                    <a:pt x="143" y="162"/>
                    <a:pt x="142" y="162"/>
                    <a:pt x="141" y="163"/>
                  </a:cubicBezTo>
                  <a:cubicBezTo>
                    <a:pt x="139" y="165"/>
                    <a:pt x="138" y="167"/>
                    <a:pt x="137" y="169"/>
                  </a:cubicBezTo>
                  <a:cubicBezTo>
                    <a:pt x="136" y="172"/>
                    <a:pt x="136" y="174"/>
                    <a:pt x="137" y="177"/>
                  </a:cubicBezTo>
                  <a:cubicBezTo>
                    <a:pt x="138" y="179"/>
                    <a:pt x="140" y="181"/>
                    <a:pt x="141" y="183"/>
                  </a:cubicBezTo>
                  <a:close/>
                  <a:moveTo>
                    <a:pt x="267" y="189"/>
                  </a:moveTo>
                  <a:cubicBezTo>
                    <a:pt x="268" y="188"/>
                    <a:pt x="268" y="184"/>
                    <a:pt x="269" y="182"/>
                  </a:cubicBezTo>
                  <a:cubicBezTo>
                    <a:pt x="269" y="181"/>
                    <a:pt x="265" y="178"/>
                    <a:pt x="264" y="179"/>
                  </a:cubicBezTo>
                  <a:cubicBezTo>
                    <a:pt x="263" y="180"/>
                    <a:pt x="262" y="181"/>
                    <a:pt x="261" y="181"/>
                  </a:cubicBezTo>
                  <a:cubicBezTo>
                    <a:pt x="260" y="182"/>
                    <a:pt x="258" y="180"/>
                    <a:pt x="257" y="182"/>
                  </a:cubicBezTo>
                  <a:cubicBezTo>
                    <a:pt x="257" y="183"/>
                    <a:pt x="258" y="184"/>
                    <a:pt x="259" y="185"/>
                  </a:cubicBezTo>
                  <a:cubicBezTo>
                    <a:pt x="260" y="187"/>
                    <a:pt x="265" y="191"/>
                    <a:pt x="267" y="189"/>
                  </a:cubicBezTo>
                  <a:close/>
                  <a:moveTo>
                    <a:pt x="152" y="138"/>
                  </a:moveTo>
                  <a:cubicBezTo>
                    <a:pt x="152" y="139"/>
                    <a:pt x="151" y="140"/>
                    <a:pt x="151" y="140"/>
                  </a:cubicBezTo>
                  <a:cubicBezTo>
                    <a:pt x="150" y="142"/>
                    <a:pt x="152" y="142"/>
                    <a:pt x="154" y="142"/>
                  </a:cubicBezTo>
                  <a:cubicBezTo>
                    <a:pt x="155" y="142"/>
                    <a:pt x="156" y="142"/>
                    <a:pt x="156" y="141"/>
                  </a:cubicBezTo>
                  <a:cubicBezTo>
                    <a:pt x="155" y="140"/>
                    <a:pt x="154" y="139"/>
                    <a:pt x="154" y="138"/>
                  </a:cubicBezTo>
                  <a:cubicBezTo>
                    <a:pt x="153" y="137"/>
                    <a:pt x="154" y="135"/>
                    <a:pt x="153" y="134"/>
                  </a:cubicBezTo>
                  <a:cubicBezTo>
                    <a:pt x="152" y="133"/>
                    <a:pt x="151" y="133"/>
                    <a:pt x="150" y="134"/>
                  </a:cubicBezTo>
                  <a:cubicBezTo>
                    <a:pt x="149" y="134"/>
                    <a:pt x="150" y="136"/>
                    <a:pt x="151" y="137"/>
                  </a:cubicBezTo>
                  <a:cubicBezTo>
                    <a:pt x="151" y="138"/>
                    <a:pt x="151" y="138"/>
                    <a:pt x="152" y="138"/>
                  </a:cubicBezTo>
                  <a:close/>
                  <a:moveTo>
                    <a:pt x="250" y="181"/>
                  </a:moveTo>
                  <a:cubicBezTo>
                    <a:pt x="249" y="180"/>
                    <a:pt x="247" y="178"/>
                    <a:pt x="246" y="177"/>
                  </a:cubicBezTo>
                  <a:cubicBezTo>
                    <a:pt x="245" y="176"/>
                    <a:pt x="243" y="174"/>
                    <a:pt x="242" y="175"/>
                  </a:cubicBezTo>
                  <a:cubicBezTo>
                    <a:pt x="242" y="175"/>
                    <a:pt x="242" y="177"/>
                    <a:pt x="243" y="178"/>
                  </a:cubicBezTo>
                  <a:cubicBezTo>
                    <a:pt x="244" y="179"/>
                    <a:pt x="245" y="180"/>
                    <a:pt x="246" y="181"/>
                  </a:cubicBezTo>
                  <a:cubicBezTo>
                    <a:pt x="247" y="183"/>
                    <a:pt x="248" y="184"/>
                    <a:pt x="249" y="186"/>
                  </a:cubicBezTo>
                  <a:cubicBezTo>
                    <a:pt x="250" y="187"/>
                    <a:pt x="255" y="193"/>
                    <a:pt x="263" y="195"/>
                  </a:cubicBezTo>
                  <a:cubicBezTo>
                    <a:pt x="265" y="196"/>
                    <a:pt x="266" y="195"/>
                    <a:pt x="265" y="194"/>
                  </a:cubicBezTo>
                  <a:cubicBezTo>
                    <a:pt x="256" y="190"/>
                    <a:pt x="252" y="182"/>
                    <a:pt x="250" y="181"/>
                  </a:cubicBezTo>
                  <a:close/>
                  <a:moveTo>
                    <a:pt x="193" y="120"/>
                  </a:moveTo>
                  <a:cubicBezTo>
                    <a:pt x="194" y="119"/>
                    <a:pt x="189" y="119"/>
                    <a:pt x="193" y="117"/>
                  </a:cubicBezTo>
                  <a:cubicBezTo>
                    <a:pt x="193" y="117"/>
                    <a:pt x="198" y="114"/>
                    <a:pt x="197" y="114"/>
                  </a:cubicBezTo>
                  <a:cubicBezTo>
                    <a:pt x="195" y="113"/>
                    <a:pt x="189" y="117"/>
                    <a:pt x="189" y="120"/>
                  </a:cubicBezTo>
                  <a:cubicBezTo>
                    <a:pt x="189" y="121"/>
                    <a:pt x="192" y="121"/>
                    <a:pt x="193" y="120"/>
                  </a:cubicBezTo>
                  <a:close/>
                  <a:moveTo>
                    <a:pt x="279" y="189"/>
                  </a:moveTo>
                  <a:cubicBezTo>
                    <a:pt x="279" y="190"/>
                    <a:pt x="282" y="193"/>
                    <a:pt x="283" y="194"/>
                  </a:cubicBezTo>
                  <a:cubicBezTo>
                    <a:pt x="284" y="195"/>
                    <a:pt x="285" y="195"/>
                    <a:pt x="286" y="196"/>
                  </a:cubicBezTo>
                  <a:cubicBezTo>
                    <a:pt x="288" y="198"/>
                    <a:pt x="290" y="201"/>
                    <a:pt x="292" y="201"/>
                  </a:cubicBezTo>
                  <a:cubicBezTo>
                    <a:pt x="293" y="201"/>
                    <a:pt x="297" y="203"/>
                    <a:pt x="298" y="204"/>
                  </a:cubicBezTo>
                  <a:cubicBezTo>
                    <a:pt x="299" y="204"/>
                    <a:pt x="301" y="205"/>
                    <a:pt x="301" y="204"/>
                  </a:cubicBezTo>
                  <a:cubicBezTo>
                    <a:pt x="302" y="203"/>
                    <a:pt x="300" y="202"/>
                    <a:pt x="299" y="202"/>
                  </a:cubicBezTo>
                  <a:cubicBezTo>
                    <a:pt x="298" y="201"/>
                    <a:pt x="293" y="193"/>
                    <a:pt x="289" y="193"/>
                  </a:cubicBezTo>
                  <a:cubicBezTo>
                    <a:pt x="286" y="193"/>
                    <a:pt x="284" y="192"/>
                    <a:pt x="283" y="191"/>
                  </a:cubicBezTo>
                  <a:cubicBezTo>
                    <a:pt x="283" y="190"/>
                    <a:pt x="281" y="188"/>
                    <a:pt x="279" y="189"/>
                  </a:cubicBezTo>
                  <a:close/>
                  <a:moveTo>
                    <a:pt x="165" y="123"/>
                  </a:moveTo>
                  <a:cubicBezTo>
                    <a:pt x="165" y="123"/>
                    <a:pt x="165" y="123"/>
                    <a:pt x="165" y="123"/>
                  </a:cubicBezTo>
                  <a:cubicBezTo>
                    <a:pt x="167" y="123"/>
                    <a:pt x="167" y="121"/>
                    <a:pt x="168" y="121"/>
                  </a:cubicBezTo>
                  <a:cubicBezTo>
                    <a:pt x="169" y="121"/>
                    <a:pt x="170" y="122"/>
                    <a:pt x="171" y="121"/>
                  </a:cubicBezTo>
                  <a:cubicBezTo>
                    <a:pt x="171" y="120"/>
                    <a:pt x="170" y="120"/>
                    <a:pt x="171" y="119"/>
                  </a:cubicBezTo>
                  <a:cubicBezTo>
                    <a:pt x="171" y="119"/>
                    <a:pt x="172" y="118"/>
                    <a:pt x="172" y="118"/>
                  </a:cubicBezTo>
                  <a:cubicBezTo>
                    <a:pt x="172" y="117"/>
                    <a:pt x="170" y="117"/>
                    <a:pt x="169" y="118"/>
                  </a:cubicBezTo>
                  <a:cubicBezTo>
                    <a:pt x="168" y="118"/>
                    <a:pt x="167" y="118"/>
                    <a:pt x="165" y="119"/>
                  </a:cubicBezTo>
                  <a:cubicBezTo>
                    <a:pt x="165" y="119"/>
                    <a:pt x="165" y="119"/>
                    <a:pt x="165" y="119"/>
                  </a:cubicBezTo>
                  <a:cubicBezTo>
                    <a:pt x="164" y="119"/>
                    <a:pt x="163" y="119"/>
                    <a:pt x="162" y="120"/>
                  </a:cubicBezTo>
                  <a:cubicBezTo>
                    <a:pt x="162" y="120"/>
                    <a:pt x="165" y="122"/>
                    <a:pt x="165" y="123"/>
                  </a:cubicBezTo>
                  <a:close/>
                  <a:moveTo>
                    <a:pt x="144" y="128"/>
                  </a:moveTo>
                  <a:cubicBezTo>
                    <a:pt x="145" y="127"/>
                    <a:pt x="147" y="127"/>
                    <a:pt x="146" y="126"/>
                  </a:cubicBezTo>
                  <a:cubicBezTo>
                    <a:pt x="144" y="124"/>
                    <a:pt x="143" y="125"/>
                    <a:pt x="141" y="125"/>
                  </a:cubicBezTo>
                  <a:cubicBezTo>
                    <a:pt x="140" y="124"/>
                    <a:pt x="138" y="125"/>
                    <a:pt x="140" y="126"/>
                  </a:cubicBezTo>
                  <a:cubicBezTo>
                    <a:pt x="141" y="128"/>
                    <a:pt x="143" y="128"/>
                    <a:pt x="144" y="128"/>
                  </a:cubicBezTo>
                  <a:close/>
                  <a:moveTo>
                    <a:pt x="270" y="250"/>
                  </a:moveTo>
                  <a:cubicBezTo>
                    <a:pt x="267" y="249"/>
                    <a:pt x="263" y="250"/>
                    <a:pt x="260" y="248"/>
                  </a:cubicBezTo>
                  <a:cubicBezTo>
                    <a:pt x="255" y="245"/>
                    <a:pt x="274" y="246"/>
                    <a:pt x="269" y="244"/>
                  </a:cubicBezTo>
                  <a:cubicBezTo>
                    <a:pt x="260" y="239"/>
                    <a:pt x="250" y="236"/>
                    <a:pt x="241" y="234"/>
                  </a:cubicBezTo>
                  <a:cubicBezTo>
                    <a:pt x="238" y="234"/>
                    <a:pt x="235" y="235"/>
                    <a:pt x="232" y="236"/>
                  </a:cubicBezTo>
                  <a:cubicBezTo>
                    <a:pt x="221" y="238"/>
                    <a:pt x="209" y="244"/>
                    <a:pt x="197" y="245"/>
                  </a:cubicBezTo>
                  <a:cubicBezTo>
                    <a:pt x="194" y="245"/>
                    <a:pt x="190" y="245"/>
                    <a:pt x="187" y="247"/>
                  </a:cubicBezTo>
                  <a:cubicBezTo>
                    <a:pt x="186" y="247"/>
                    <a:pt x="185" y="249"/>
                    <a:pt x="183" y="250"/>
                  </a:cubicBezTo>
                  <a:cubicBezTo>
                    <a:pt x="179" y="253"/>
                    <a:pt x="171" y="253"/>
                    <a:pt x="166" y="254"/>
                  </a:cubicBezTo>
                  <a:cubicBezTo>
                    <a:pt x="165" y="254"/>
                    <a:pt x="165" y="254"/>
                    <a:pt x="165" y="254"/>
                  </a:cubicBezTo>
                  <a:cubicBezTo>
                    <a:pt x="159" y="253"/>
                    <a:pt x="152" y="252"/>
                    <a:pt x="146" y="251"/>
                  </a:cubicBezTo>
                  <a:cubicBezTo>
                    <a:pt x="141" y="249"/>
                    <a:pt x="137" y="251"/>
                    <a:pt x="133" y="252"/>
                  </a:cubicBezTo>
                  <a:cubicBezTo>
                    <a:pt x="126" y="252"/>
                    <a:pt x="110" y="249"/>
                    <a:pt x="106" y="242"/>
                  </a:cubicBezTo>
                  <a:cubicBezTo>
                    <a:pt x="105" y="240"/>
                    <a:pt x="104" y="240"/>
                    <a:pt x="103" y="237"/>
                  </a:cubicBezTo>
                  <a:cubicBezTo>
                    <a:pt x="102" y="236"/>
                    <a:pt x="99" y="238"/>
                    <a:pt x="101" y="242"/>
                  </a:cubicBezTo>
                  <a:cubicBezTo>
                    <a:pt x="102" y="245"/>
                    <a:pt x="94" y="242"/>
                    <a:pt x="89" y="241"/>
                  </a:cubicBezTo>
                  <a:cubicBezTo>
                    <a:pt x="86" y="241"/>
                    <a:pt x="83" y="241"/>
                    <a:pt x="81" y="241"/>
                  </a:cubicBezTo>
                  <a:cubicBezTo>
                    <a:pt x="73" y="243"/>
                    <a:pt x="65" y="246"/>
                    <a:pt x="57" y="247"/>
                  </a:cubicBezTo>
                  <a:cubicBezTo>
                    <a:pt x="54" y="248"/>
                    <a:pt x="50" y="253"/>
                    <a:pt x="47" y="254"/>
                  </a:cubicBezTo>
                  <a:cubicBezTo>
                    <a:pt x="42" y="255"/>
                    <a:pt x="39" y="259"/>
                    <a:pt x="35" y="262"/>
                  </a:cubicBezTo>
                  <a:cubicBezTo>
                    <a:pt x="38" y="261"/>
                    <a:pt x="41" y="261"/>
                    <a:pt x="44" y="260"/>
                  </a:cubicBezTo>
                  <a:cubicBezTo>
                    <a:pt x="59" y="257"/>
                    <a:pt x="74" y="254"/>
                    <a:pt x="88" y="251"/>
                  </a:cubicBezTo>
                  <a:cubicBezTo>
                    <a:pt x="88" y="251"/>
                    <a:pt x="88" y="251"/>
                    <a:pt x="88" y="251"/>
                  </a:cubicBezTo>
                  <a:cubicBezTo>
                    <a:pt x="118" y="257"/>
                    <a:pt x="134" y="261"/>
                    <a:pt x="165" y="268"/>
                  </a:cubicBezTo>
                  <a:cubicBezTo>
                    <a:pt x="165" y="268"/>
                    <a:pt x="165" y="268"/>
                    <a:pt x="165" y="268"/>
                  </a:cubicBezTo>
                  <a:cubicBezTo>
                    <a:pt x="191" y="262"/>
                    <a:pt x="217" y="256"/>
                    <a:pt x="243" y="251"/>
                  </a:cubicBezTo>
                  <a:cubicBezTo>
                    <a:pt x="255" y="253"/>
                    <a:pt x="268" y="256"/>
                    <a:pt x="281" y="259"/>
                  </a:cubicBezTo>
                  <a:cubicBezTo>
                    <a:pt x="280" y="256"/>
                    <a:pt x="273" y="251"/>
                    <a:pt x="270" y="250"/>
                  </a:cubicBezTo>
                  <a:close/>
                  <a:moveTo>
                    <a:pt x="273" y="182"/>
                  </a:moveTo>
                  <a:cubicBezTo>
                    <a:pt x="274" y="182"/>
                    <a:pt x="277" y="179"/>
                    <a:pt x="277" y="178"/>
                  </a:cubicBezTo>
                  <a:cubicBezTo>
                    <a:pt x="276" y="177"/>
                    <a:pt x="271" y="174"/>
                    <a:pt x="270" y="173"/>
                  </a:cubicBezTo>
                  <a:cubicBezTo>
                    <a:pt x="270" y="173"/>
                    <a:pt x="269" y="173"/>
                    <a:pt x="268" y="172"/>
                  </a:cubicBezTo>
                  <a:cubicBezTo>
                    <a:pt x="267" y="170"/>
                    <a:pt x="269" y="169"/>
                    <a:pt x="267" y="167"/>
                  </a:cubicBezTo>
                  <a:cubicBezTo>
                    <a:pt x="266" y="167"/>
                    <a:pt x="266" y="170"/>
                    <a:pt x="266" y="173"/>
                  </a:cubicBezTo>
                  <a:cubicBezTo>
                    <a:pt x="267" y="177"/>
                    <a:pt x="272" y="182"/>
                    <a:pt x="273" y="182"/>
                  </a:cubicBezTo>
                  <a:close/>
                  <a:moveTo>
                    <a:pt x="293" y="223"/>
                  </a:moveTo>
                  <a:cubicBezTo>
                    <a:pt x="295" y="222"/>
                    <a:pt x="297" y="220"/>
                    <a:pt x="296" y="216"/>
                  </a:cubicBezTo>
                  <a:cubicBezTo>
                    <a:pt x="295" y="214"/>
                    <a:pt x="292" y="211"/>
                    <a:pt x="291" y="209"/>
                  </a:cubicBezTo>
                  <a:cubicBezTo>
                    <a:pt x="290" y="208"/>
                    <a:pt x="291" y="205"/>
                    <a:pt x="287" y="201"/>
                  </a:cubicBezTo>
                  <a:cubicBezTo>
                    <a:pt x="286" y="198"/>
                    <a:pt x="286" y="203"/>
                    <a:pt x="286" y="203"/>
                  </a:cubicBezTo>
                  <a:cubicBezTo>
                    <a:pt x="286" y="205"/>
                    <a:pt x="286" y="208"/>
                    <a:pt x="283" y="206"/>
                  </a:cubicBezTo>
                  <a:cubicBezTo>
                    <a:pt x="282" y="205"/>
                    <a:pt x="281" y="201"/>
                    <a:pt x="279" y="200"/>
                  </a:cubicBezTo>
                  <a:cubicBezTo>
                    <a:pt x="278" y="199"/>
                    <a:pt x="276" y="198"/>
                    <a:pt x="275" y="199"/>
                  </a:cubicBezTo>
                  <a:cubicBezTo>
                    <a:pt x="275" y="200"/>
                    <a:pt x="275" y="202"/>
                    <a:pt x="273" y="201"/>
                  </a:cubicBezTo>
                  <a:cubicBezTo>
                    <a:pt x="272" y="201"/>
                    <a:pt x="272" y="200"/>
                    <a:pt x="270" y="200"/>
                  </a:cubicBezTo>
                  <a:cubicBezTo>
                    <a:pt x="269" y="200"/>
                    <a:pt x="263" y="202"/>
                    <a:pt x="259" y="207"/>
                  </a:cubicBezTo>
                  <a:cubicBezTo>
                    <a:pt x="256" y="210"/>
                    <a:pt x="256" y="216"/>
                    <a:pt x="257" y="217"/>
                  </a:cubicBezTo>
                  <a:cubicBezTo>
                    <a:pt x="257" y="218"/>
                    <a:pt x="259" y="218"/>
                    <a:pt x="259" y="218"/>
                  </a:cubicBezTo>
                  <a:cubicBezTo>
                    <a:pt x="261" y="218"/>
                    <a:pt x="262" y="218"/>
                    <a:pt x="264" y="218"/>
                  </a:cubicBezTo>
                  <a:cubicBezTo>
                    <a:pt x="266" y="218"/>
                    <a:pt x="267" y="216"/>
                    <a:pt x="270" y="217"/>
                  </a:cubicBezTo>
                  <a:cubicBezTo>
                    <a:pt x="272" y="217"/>
                    <a:pt x="273" y="218"/>
                    <a:pt x="274" y="218"/>
                  </a:cubicBezTo>
                  <a:cubicBezTo>
                    <a:pt x="276" y="219"/>
                    <a:pt x="282" y="227"/>
                    <a:pt x="283" y="227"/>
                  </a:cubicBezTo>
                  <a:cubicBezTo>
                    <a:pt x="284" y="226"/>
                    <a:pt x="285" y="228"/>
                    <a:pt x="286" y="228"/>
                  </a:cubicBezTo>
                  <a:cubicBezTo>
                    <a:pt x="288" y="227"/>
                    <a:pt x="289" y="228"/>
                    <a:pt x="290" y="227"/>
                  </a:cubicBezTo>
                  <a:cubicBezTo>
                    <a:pt x="291" y="225"/>
                    <a:pt x="291" y="224"/>
                    <a:pt x="293" y="223"/>
                  </a:cubicBezTo>
                  <a:close/>
                  <a:moveTo>
                    <a:pt x="342" y="290"/>
                  </a:moveTo>
                  <a:cubicBezTo>
                    <a:pt x="342" y="290"/>
                    <a:pt x="277" y="277"/>
                    <a:pt x="248" y="270"/>
                  </a:cubicBezTo>
                  <a:cubicBezTo>
                    <a:pt x="220" y="277"/>
                    <a:pt x="171" y="287"/>
                    <a:pt x="171" y="287"/>
                  </a:cubicBezTo>
                  <a:cubicBezTo>
                    <a:pt x="171" y="287"/>
                    <a:pt x="122" y="277"/>
                    <a:pt x="93" y="270"/>
                  </a:cubicBezTo>
                  <a:cubicBezTo>
                    <a:pt x="64" y="277"/>
                    <a:pt x="0" y="290"/>
                    <a:pt x="0" y="290"/>
                  </a:cubicBezTo>
                  <a:cubicBezTo>
                    <a:pt x="29" y="101"/>
                    <a:pt x="29" y="101"/>
                    <a:pt x="29" y="101"/>
                  </a:cubicBezTo>
                  <a:cubicBezTo>
                    <a:pt x="30" y="100"/>
                    <a:pt x="30" y="100"/>
                    <a:pt x="30" y="100"/>
                  </a:cubicBezTo>
                  <a:cubicBezTo>
                    <a:pt x="18" y="85"/>
                    <a:pt x="13" y="72"/>
                    <a:pt x="13" y="56"/>
                  </a:cubicBezTo>
                  <a:cubicBezTo>
                    <a:pt x="13" y="25"/>
                    <a:pt x="38" y="0"/>
                    <a:pt x="69" y="0"/>
                  </a:cubicBezTo>
                  <a:cubicBezTo>
                    <a:pt x="100" y="0"/>
                    <a:pt x="125" y="25"/>
                    <a:pt x="125" y="56"/>
                  </a:cubicBezTo>
                  <a:cubicBezTo>
                    <a:pt x="125" y="66"/>
                    <a:pt x="123" y="75"/>
                    <a:pt x="118" y="84"/>
                  </a:cubicBezTo>
                  <a:cubicBezTo>
                    <a:pt x="132" y="88"/>
                    <a:pt x="155" y="94"/>
                    <a:pt x="171" y="98"/>
                  </a:cubicBezTo>
                  <a:cubicBezTo>
                    <a:pt x="195" y="92"/>
                    <a:pt x="235" y="81"/>
                    <a:pt x="235" y="81"/>
                  </a:cubicBezTo>
                  <a:cubicBezTo>
                    <a:pt x="312" y="101"/>
                    <a:pt x="312" y="101"/>
                    <a:pt x="312" y="101"/>
                  </a:cubicBezTo>
                  <a:lnTo>
                    <a:pt x="342" y="290"/>
                  </a:lnTo>
                  <a:close/>
                  <a:moveTo>
                    <a:pt x="69" y="127"/>
                  </a:moveTo>
                  <a:cubicBezTo>
                    <a:pt x="101" y="93"/>
                    <a:pt x="114" y="78"/>
                    <a:pt x="114" y="56"/>
                  </a:cubicBezTo>
                  <a:cubicBezTo>
                    <a:pt x="114" y="32"/>
                    <a:pt x="94" y="11"/>
                    <a:pt x="69" y="11"/>
                  </a:cubicBezTo>
                  <a:cubicBezTo>
                    <a:pt x="44" y="11"/>
                    <a:pt x="24" y="32"/>
                    <a:pt x="24" y="56"/>
                  </a:cubicBezTo>
                  <a:cubicBezTo>
                    <a:pt x="24" y="78"/>
                    <a:pt x="37" y="93"/>
                    <a:pt x="69" y="127"/>
                  </a:cubicBezTo>
                  <a:close/>
                  <a:moveTo>
                    <a:pt x="328" y="276"/>
                  </a:moveTo>
                  <a:cubicBezTo>
                    <a:pt x="319" y="220"/>
                    <a:pt x="311" y="165"/>
                    <a:pt x="302" y="110"/>
                  </a:cubicBezTo>
                  <a:cubicBezTo>
                    <a:pt x="275" y="103"/>
                    <a:pt x="261" y="100"/>
                    <a:pt x="235" y="93"/>
                  </a:cubicBezTo>
                  <a:cubicBezTo>
                    <a:pt x="210" y="100"/>
                    <a:pt x="197" y="103"/>
                    <a:pt x="171" y="110"/>
                  </a:cubicBezTo>
                  <a:cubicBezTo>
                    <a:pt x="147" y="103"/>
                    <a:pt x="134" y="100"/>
                    <a:pt x="112" y="94"/>
                  </a:cubicBezTo>
                  <a:cubicBezTo>
                    <a:pt x="110" y="97"/>
                    <a:pt x="108" y="99"/>
                    <a:pt x="106" y="102"/>
                  </a:cubicBezTo>
                  <a:cubicBezTo>
                    <a:pt x="107" y="102"/>
                    <a:pt x="107" y="102"/>
                    <a:pt x="108" y="102"/>
                  </a:cubicBezTo>
                  <a:cubicBezTo>
                    <a:pt x="112" y="102"/>
                    <a:pt x="114" y="105"/>
                    <a:pt x="117" y="106"/>
                  </a:cubicBezTo>
                  <a:cubicBezTo>
                    <a:pt x="128" y="109"/>
                    <a:pt x="134" y="105"/>
                    <a:pt x="145" y="113"/>
                  </a:cubicBezTo>
                  <a:cubicBezTo>
                    <a:pt x="147" y="114"/>
                    <a:pt x="147" y="116"/>
                    <a:pt x="147" y="116"/>
                  </a:cubicBezTo>
                  <a:cubicBezTo>
                    <a:pt x="144" y="118"/>
                    <a:pt x="142" y="122"/>
                    <a:pt x="138" y="123"/>
                  </a:cubicBezTo>
                  <a:cubicBezTo>
                    <a:pt x="134" y="123"/>
                    <a:pt x="128" y="128"/>
                    <a:pt x="125" y="130"/>
                  </a:cubicBezTo>
                  <a:cubicBezTo>
                    <a:pt x="123" y="131"/>
                    <a:pt x="122" y="132"/>
                    <a:pt x="120" y="130"/>
                  </a:cubicBezTo>
                  <a:cubicBezTo>
                    <a:pt x="119" y="128"/>
                    <a:pt x="120" y="120"/>
                    <a:pt x="120" y="118"/>
                  </a:cubicBezTo>
                  <a:cubicBezTo>
                    <a:pt x="121" y="116"/>
                    <a:pt x="123" y="113"/>
                    <a:pt x="120" y="112"/>
                  </a:cubicBezTo>
                  <a:cubicBezTo>
                    <a:pt x="119" y="111"/>
                    <a:pt x="117" y="111"/>
                    <a:pt x="116" y="110"/>
                  </a:cubicBezTo>
                  <a:cubicBezTo>
                    <a:pt x="115" y="109"/>
                    <a:pt x="113" y="108"/>
                    <a:pt x="113" y="108"/>
                  </a:cubicBezTo>
                  <a:cubicBezTo>
                    <a:pt x="112" y="108"/>
                    <a:pt x="108" y="109"/>
                    <a:pt x="109" y="111"/>
                  </a:cubicBezTo>
                  <a:cubicBezTo>
                    <a:pt x="109" y="112"/>
                    <a:pt x="113" y="113"/>
                    <a:pt x="112" y="115"/>
                  </a:cubicBezTo>
                  <a:cubicBezTo>
                    <a:pt x="112" y="117"/>
                    <a:pt x="115" y="117"/>
                    <a:pt x="114" y="118"/>
                  </a:cubicBezTo>
                  <a:cubicBezTo>
                    <a:pt x="113" y="121"/>
                    <a:pt x="112" y="117"/>
                    <a:pt x="111" y="119"/>
                  </a:cubicBezTo>
                  <a:cubicBezTo>
                    <a:pt x="111" y="120"/>
                    <a:pt x="110" y="120"/>
                    <a:pt x="110" y="120"/>
                  </a:cubicBezTo>
                  <a:cubicBezTo>
                    <a:pt x="108" y="121"/>
                    <a:pt x="107" y="119"/>
                    <a:pt x="106" y="118"/>
                  </a:cubicBezTo>
                  <a:cubicBezTo>
                    <a:pt x="106" y="118"/>
                    <a:pt x="103" y="116"/>
                    <a:pt x="104" y="116"/>
                  </a:cubicBezTo>
                  <a:cubicBezTo>
                    <a:pt x="105" y="116"/>
                    <a:pt x="106" y="116"/>
                    <a:pt x="106" y="114"/>
                  </a:cubicBezTo>
                  <a:cubicBezTo>
                    <a:pt x="104" y="109"/>
                    <a:pt x="100" y="117"/>
                    <a:pt x="99" y="117"/>
                  </a:cubicBezTo>
                  <a:cubicBezTo>
                    <a:pt x="99" y="117"/>
                    <a:pt x="91" y="120"/>
                    <a:pt x="90" y="121"/>
                  </a:cubicBezTo>
                  <a:cubicBezTo>
                    <a:pt x="90" y="121"/>
                    <a:pt x="90" y="121"/>
                    <a:pt x="90" y="121"/>
                  </a:cubicBezTo>
                  <a:cubicBezTo>
                    <a:pt x="89" y="122"/>
                    <a:pt x="88" y="123"/>
                    <a:pt x="87" y="124"/>
                  </a:cubicBezTo>
                  <a:cubicBezTo>
                    <a:pt x="87" y="124"/>
                    <a:pt x="88" y="125"/>
                    <a:pt x="88" y="125"/>
                  </a:cubicBezTo>
                  <a:cubicBezTo>
                    <a:pt x="92" y="127"/>
                    <a:pt x="99" y="120"/>
                    <a:pt x="99" y="120"/>
                  </a:cubicBezTo>
                  <a:cubicBezTo>
                    <a:pt x="99" y="119"/>
                    <a:pt x="100" y="119"/>
                    <a:pt x="100" y="118"/>
                  </a:cubicBezTo>
                  <a:cubicBezTo>
                    <a:pt x="101" y="117"/>
                    <a:pt x="103" y="118"/>
                    <a:pt x="104" y="119"/>
                  </a:cubicBezTo>
                  <a:cubicBezTo>
                    <a:pt x="105" y="120"/>
                    <a:pt x="105" y="120"/>
                    <a:pt x="105" y="122"/>
                  </a:cubicBezTo>
                  <a:cubicBezTo>
                    <a:pt x="105" y="123"/>
                    <a:pt x="107" y="121"/>
                    <a:pt x="108" y="121"/>
                  </a:cubicBezTo>
                  <a:cubicBezTo>
                    <a:pt x="114" y="126"/>
                    <a:pt x="111" y="134"/>
                    <a:pt x="112" y="136"/>
                  </a:cubicBezTo>
                  <a:cubicBezTo>
                    <a:pt x="112" y="138"/>
                    <a:pt x="111" y="138"/>
                    <a:pt x="109" y="137"/>
                  </a:cubicBezTo>
                  <a:cubicBezTo>
                    <a:pt x="104" y="134"/>
                    <a:pt x="92" y="134"/>
                    <a:pt x="82" y="151"/>
                  </a:cubicBezTo>
                  <a:cubicBezTo>
                    <a:pt x="80" y="153"/>
                    <a:pt x="81" y="154"/>
                    <a:pt x="81" y="156"/>
                  </a:cubicBezTo>
                  <a:cubicBezTo>
                    <a:pt x="81" y="157"/>
                    <a:pt x="79" y="159"/>
                    <a:pt x="78" y="157"/>
                  </a:cubicBezTo>
                  <a:cubicBezTo>
                    <a:pt x="77" y="156"/>
                    <a:pt x="78" y="154"/>
                    <a:pt x="75" y="155"/>
                  </a:cubicBezTo>
                  <a:cubicBezTo>
                    <a:pt x="74" y="155"/>
                    <a:pt x="72" y="155"/>
                    <a:pt x="70" y="156"/>
                  </a:cubicBezTo>
                  <a:cubicBezTo>
                    <a:pt x="67" y="157"/>
                    <a:pt x="65" y="159"/>
                    <a:pt x="64" y="162"/>
                  </a:cubicBezTo>
                  <a:cubicBezTo>
                    <a:pt x="64" y="163"/>
                    <a:pt x="67" y="166"/>
                    <a:pt x="69" y="166"/>
                  </a:cubicBezTo>
                  <a:cubicBezTo>
                    <a:pt x="75" y="166"/>
                    <a:pt x="75" y="171"/>
                    <a:pt x="75" y="173"/>
                  </a:cubicBezTo>
                  <a:cubicBezTo>
                    <a:pt x="76" y="179"/>
                    <a:pt x="73" y="181"/>
                    <a:pt x="70" y="176"/>
                  </a:cubicBezTo>
                  <a:cubicBezTo>
                    <a:pt x="69" y="174"/>
                    <a:pt x="66" y="174"/>
                    <a:pt x="64" y="173"/>
                  </a:cubicBezTo>
                  <a:cubicBezTo>
                    <a:pt x="62" y="172"/>
                    <a:pt x="46" y="168"/>
                    <a:pt x="46" y="156"/>
                  </a:cubicBezTo>
                  <a:cubicBezTo>
                    <a:pt x="46" y="152"/>
                    <a:pt x="49" y="147"/>
                    <a:pt x="51" y="145"/>
                  </a:cubicBezTo>
                  <a:cubicBezTo>
                    <a:pt x="54" y="142"/>
                    <a:pt x="54" y="135"/>
                    <a:pt x="54" y="134"/>
                  </a:cubicBezTo>
                  <a:cubicBezTo>
                    <a:pt x="53" y="132"/>
                    <a:pt x="52" y="131"/>
                    <a:pt x="50" y="131"/>
                  </a:cubicBezTo>
                  <a:cubicBezTo>
                    <a:pt x="47" y="132"/>
                    <a:pt x="44" y="134"/>
                    <a:pt x="40" y="135"/>
                  </a:cubicBezTo>
                  <a:cubicBezTo>
                    <a:pt x="39" y="135"/>
                    <a:pt x="35" y="136"/>
                    <a:pt x="36" y="134"/>
                  </a:cubicBezTo>
                  <a:cubicBezTo>
                    <a:pt x="36" y="133"/>
                    <a:pt x="38" y="127"/>
                    <a:pt x="48" y="122"/>
                  </a:cubicBezTo>
                  <a:cubicBezTo>
                    <a:pt x="45" y="118"/>
                    <a:pt x="42" y="115"/>
                    <a:pt x="39" y="111"/>
                  </a:cubicBezTo>
                  <a:cubicBezTo>
                    <a:pt x="31" y="166"/>
                    <a:pt x="22" y="221"/>
                    <a:pt x="13" y="276"/>
                  </a:cubicBezTo>
                  <a:cubicBezTo>
                    <a:pt x="46" y="269"/>
                    <a:pt x="62" y="265"/>
                    <a:pt x="93" y="259"/>
                  </a:cubicBezTo>
                  <a:cubicBezTo>
                    <a:pt x="124" y="265"/>
                    <a:pt x="139" y="269"/>
                    <a:pt x="171" y="276"/>
                  </a:cubicBezTo>
                  <a:cubicBezTo>
                    <a:pt x="202" y="269"/>
                    <a:pt x="218" y="265"/>
                    <a:pt x="248" y="259"/>
                  </a:cubicBezTo>
                  <a:cubicBezTo>
                    <a:pt x="280" y="265"/>
                    <a:pt x="296" y="269"/>
                    <a:pt x="328" y="276"/>
                  </a:cubicBezTo>
                  <a:close/>
                  <a:moveTo>
                    <a:pt x="304" y="230"/>
                  </a:moveTo>
                  <a:cubicBezTo>
                    <a:pt x="301" y="231"/>
                    <a:pt x="297" y="240"/>
                    <a:pt x="293" y="240"/>
                  </a:cubicBezTo>
                  <a:cubicBezTo>
                    <a:pt x="292" y="241"/>
                    <a:pt x="290" y="241"/>
                    <a:pt x="290" y="242"/>
                  </a:cubicBezTo>
                  <a:cubicBezTo>
                    <a:pt x="289" y="243"/>
                    <a:pt x="291" y="243"/>
                    <a:pt x="292" y="243"/>
                  </a:cubicBezTo>
                  <a:cubicBezTo>
                    <a:pt x="295" y="244"/>
                    <a:pt x="296" y="243"/>
                    <a:pt x="298" y="242"/>
                  </a:cubicBezTo>
                  <a:cubicBezTo>
                    <a:pt x="299" y="242"/>
                    <a:pt x="301" y="241"/>
                    <a:pt x="301" y="240"/>
                  </a:cubicBezTo>
                  <a:cubicBezTo>
                    <a:pt x="309" y="235"/>
                    <a:pt x="306" y="230"/>
                    <a:pt x="304" y="230"/>
                  </a:cubicBezTo>
                  <a:close/>
                  <a:moveTo>
                    <a:pt x="81" y="199"/>
                  </a:moveTo>
                  <a:cubicBezTo>
                    <a:pt x="84" y="200"/>
                    <a:pt x="85" y="201"/>
                    <a:pt x="85" y="203"/>
                  </a:cubicBezTo>
                  <a:cubicBezTo>
                    <a:pt x="85" y="205"/>
                    <a:pt x="81" y="215"/>
                    <a:pt x="84" y="221"/>
                  </a:cubicBezTo>
                  <a:cubicBezTo>
                    <a:pt x="85" y="222"/>
                    <a:pt x="88" y="229"/>
                    <a:pt x="90" y="230"/>
                  </a:cubicBezTo>
                  <a:cubicBezTo>
                    <a:pt x="91" y="230"/>
                    <a:pt x="91" y="231"/>
                    <a:pt x="92" y="231"/>
                  </a:cubicBezTo>
                  <a:cubicBezTo>
                    <a:pt x="93" y="233"/>
                    <a:pt x="95" y="233"/>
                    <a:pt x="96" y="232"/>
                  </a:cubicBezTo>
                  <a:cubicBezTo>
                    <a:pt x="98" y="230"/>
                    <a:pt x="94" y="227"/>
                    <a:pt x="95" y="226"/>
                  </a:cubicBezTo>
                  <a:cubicBezTo>
                    <a:pt x="97" y="223"/>
                    <a:pt x="94" y="220"/>
                    <a:pt x="99" y="217"/>
                  </a:cubicBezTo>
                  <a:cubicBezTo>
                    <a:pt x="100" y="217"/>
                    <a:pt x="99" y="215"/>
                    <a:pt x="100" y="214"/>
                  </a:cubicBezTo>
                  <a:cubicBezTo>
                    <a:pt x="101" y="214"/>
                    <a:pt x="102" y="214"/>
                    <a:pt x="103" y="213"/>
                  </a:cubicBezTo>
                  <a:cubicBezTo>
                    <a:pt x="104" y="212"/>
                    <a:pt x="107" y="206"/>
                    <a:pt x="109" y="206"/>
                  </a:cubicBezTo>
                  <a:cubicBezTo>
                    <a:pt x="111" y="206"/>
                    <a:pt x="123" y="194"/>
                    <a:pt x="119" y="189"/>
                  </a:cubicBezTo>
                  <a:cubicBezTo>
                    <a:pt x="117" y="187"/>
                    <a:pt x="104" y="180"/>
                    <a:pt x="103" y="178"/>
                  </a:cubicBezTo>
                  <a:cubicBezTo>
                    <a:pt x="103" y="177"/>
                    <a:pt x="103" y="175"/>
                    <a:pt x="101" y="174"/>
                  </a:cubicBezTo>
                  <a:cubicBezTo>
                    <a:pt x="101" y="174"/>
                    <a:pt x="96" y="170"/>
                    <a:pt x="95" y="169"/>
                  </a:cubicBezTo>
                  <a:cubicBezTo>
                    <a:pt x="95" y="168"/>
                    <a:pt x="88" y="166"/>
                    <a:pt x="82" y="171"/>
                  </a:cubicBezTo>
                  <a:cubicBezTo>
                    <a:pt x="81" y="171"/>
                    <a:pt x="77" y="180"/>
                    <a:pt x="76" y="182"/>
                  </a:cubicBezTo>
                  <a:cubicBezTo>
                    <a:pt x="74" y="184"/>
                    <a:pt x="73" y="187"/>
                    <a:pt x="73" y="189"/>
                  </a:cubicBezTo>
                  <a:cubicBezTo>
                    <a:pt x="73" y="192"/>
                    <a:pt x="75" y="193"/>
                    <a:pt x="76" y="195"/>
                  </a:cubicBezTo>
                  <a:cubicBezTo>
                    <a:pt x="78" y="197"/>
                    <a:pt x="78" y="199"/>
                    <a:pt x="81" y="199"/>
                  </a:cubicBezTo>
                  <a:close/>
                  <a:moveTo>
                    <a:pt x="271" y="142"/>
                  </a:moveTo>
                  <a:cubicBezTo>
                    <a:pt x="271" y="142"/>
                    <a:pt x="273" y="142"/>
                    <a:pt x="272" y="141"/>
                  </a:cubicBezTo>
                  <a:cubicBezTo>
                    <a:pt x="272" y="141"/>
                    <a:pt x="271" y="140"/>
                    <a:pt x="270" y="140"/>
                  </a:cubicBezTo>
                  <a:cubicBezTo>
                    <a:pt x="270" y="138"/>
                    <a:pt x="271" y="138"/>
                    <a:pt x="269" y="137"/>
                  </a:cubicBezTo>
                  <a:cubicBezTo>
                    <a:pt x="269" y="136"/>
                    <a:pt x="268" y="135"/>
                    <a:pt x="267" y="134"/>
                  </a:cubicBezTo>
                  <a:cubicBezTo>
                    <a:pt x="267" y="134"/>
                    <a:pt x="265" y="132"/>
                    <a:pt x="264" y="133"/>
                  </a:cubicBezTo>
                  <a:cubicBezTo>
                    <a:pt x="264" y="133"/>
                    <a:pt x="267" y="136"/>
                    <a:pt x="267" y="137"/>
                  </a:cubicBezTo>
                  <a:cubicBezTo>
                    <a:pt x="268" y="138"/>
                    <a:pt x="268" y="139"/>
                    <a:pt x="269" y="140"/>
                  </a:cubicBezTo>
                  <a:cubicBezTo>
                    <a:pt x="269" y="140"/>
                    <a:pt x="270" y="142"/>
                    <a:pt x="271" y="142"/>
                  </a:cubicBezTo>
                  <a:close/>
                  <a:moveTo>
                    <a:pt x="276" y="152"/>
                  </a:moveTo>
                  <a:cubicBezTo>
                    <a:pt x="276" y="151"/>
                    <a:pt x="277" y="150"/>
                    <a:pt x="276" y="149"/>
                  </a:cubicBezTo>
                  <a:cubicBezTo>
                    <a:pt x="276" y="149"/>
                    <a:pt x="275" y="148"/>
                    <a:pt x="274" y="147"/>
                  </a:cubicBezTo>
                  <a:cubicBezTo>
                    <a:pt x="274" y="146"/>
                    <a:pt x="276" y="147"/>
                    <a:pt x="276" y="147"/>
                  </a:cubicBezTo>
                  <a:cubicBezTo>
                    <a:pt x="276" y="146"/>
                    <a:pt x="276" y="145"/>
                    <a:pt x="275" y="145"/>
                  </a:cubicBezTo>
                  <a:cubicBezTo>
                    <a:pt x="274" y="145"/>
                    <a:pt x="273" y="144"/>
                    <a:pt x="272" y="143"/>
                  </a:cubicBezTo>
                  <a:cubicBezTo>
                    <a:pt x="270" y="142"/>
                    <a:pt x="271" y="145"/>
                    <a:pt x="273" y="147"/>
                  </a:cubicBezTo>
                  <a:cubicBezTo>
                    <a:pt x="273" y="148"/>
                    <a:pt x="274" y="149"/>
                    <a:pt x="274" y="150"/>
                  </a:cubicBezTo>
                  <a:cubicBezTo>
                    <a:pt x="274" y="152"/>
                    <a:pt x="266" y="153"/>
                    <a:pt x="270" y="156"/>
                  </a:cubicBezTo>
                  <a:cubicBezTo>
                    <a:pt x="271" y="157"/>
                    <a:pt x="271" y="156"/>
                    <a:pt x="271" y="156"/>
                  </a:cubicBezTo>
                  <a:cubicBezTo>
                    <a:pt x="272" y="155"/>
                    <a:pt x="273" y="155"/>
                    <a:pt x="274" y="155"/>
                  </a:cubicBezTo>
                  <a:cubicBezTo>
                    <a:pt x="275" y="155"/>
                    <a:pt x="276" y="155"/>
                    <a:pt x="277" y="154"/>
                  </a:cubicBezTo>
                  <a:cubicBezTo>
                    <a:pt x="278" y="154"/>
                    <a:pt x="277" y="153"/>
                    <a:pt x="276" y="152"/>
                  </a:cubicBezTo>
                  <a:close/>
                  <a:moveTo>
                    <a:pt x="69" y="110"/>
                  </a:moveTo>
                  <a:cubicBezTo>
                    <a:pt x="94" y="83"/>
                    <a:pt x="102" y="72"/>
                    <a:pt x="102" y="56"/>
                  </a:cubicBezTo>
                  <a:cubicBezTo>
                    <a:pt x="102" y="38"/>
                    <a:pt x="87" y="23"/>
                    <a:pt x="69" y="23"/>
                  </a:cubicBezTo>
                  <a:cubicBezTo>
                    <a:pt x="50" y="23"/>
                    <a:pt x="35" y="38"/>
                    <a:pt x="35" y="56"/>
                  </a:cubicBezTo>
                  <a:cubicBezTo>
                    <a:pt x="35" y="72"/>
                    <a:pt x="44" y="83"/>
                    <a:pt x="69" y="110"/>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012"/>
            </a:p>
          </p:txBody>
        </p:sp>
      </p:grpSp>
      <p:sp>
        <p:nvSpPr>
          <p:cNvPr id="81" name="文本框 44"/>
          <p:cNvSpPr txBox="1"/>
          <p:nvPr/>
        </p:nvSpPr>
        <p:spPr>
          <a:xfrm>
            <a:off x="7938905" y="2606379"/>
            <a:ext cx="1146468" cy="276999"/>
          </a:xfrm>
          <a:prstGeom prst="rect">
            <a:avLst/>
          </a:prstGeom>
          <a:noFill/>
        </p:spPr>
        <p:txBody>
          <a:bodyPr wrap="none" rtlCol="0">
            <a:spAutoFit/>
          </a:bodyPr>
          <a:lstStyle/>
          <a:p>
            <a:r>
              <a:rPr lang="zh-CN" altLang="en-US" sz="1200" b="1" spc="300" dirty="0">
                <a:solidFill>
                  <a:schemeClr val="accent1"/>
                </a:solidFill>
                <a:latin typeface="微软雅黑" panose="020B0503020204020204" pitchFamily="34" charset="-122"/>
                <a:ea typeface="微软雅黑" panose="020B0503020204020204" pitchFamily="34" charset="-122"/>
              </a:rPr>
              <a:t>理念原则二</a:t>
            </a:r>
          </a:p>
        </p:txBody>
      </p:sp>
      <p:sp>
        <p:nvSpPr>
          <p:cNvPr id="82" name="矩形 81"/>
          <p:cNvSpPr/>
          <p:nvPr/>
        </p:nvSpPr>
        <p:spPr>
          <a:xfrm>
            <a:off x="7963421" y="3025922"/>
            <a:ext cx="2140548" cy="511037"/>
          </a:xfrm>
          <a:prstGeom prst="rect">
            <a:avLst/>
          </a:prstGeom>
        </p:spPr>
        <p:txBody>
          <a:bodyPr wrap="square">
            <a:spAutoFit/>
          </a:bodyPr>
          <a:lstStyle/>
          <a:p>
            <a:pPr algn="just">
              <a:lnSpc>
                <a:spcPct val="130000"/>
              </a:lnSpc>
            </a:pPr>
            <a:r>
              <a:rPr lang="zh-CN" altLang="en-US" sz="1100" kern="0" dirty="0">
                <a:solidFill>
                  <a:schemeClr val="tx1">
                    <a:lumMod val="65000"/>
                    <a:lumOff val="35000"/>
                  </a:schemeClr>
                </a:solidFill>
                <a:latin typeface="微软雅黑" pitchFamily="34" charset="-122"/>
                <a:ea typeface="微软雅黑" pitchFamily="34" charset="-122"/>
              </a:rPr>
              <a:t>人生规划，什么时候开始都不算晚</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3" name="文本框 44"/>
          <p:cNvSpPr txBox="1"/>
          <p:nvPr/>
        </p:nvSpPr>
        <p:spPr>
          <a:xfrm>
            <a:off x="7938905" y="4788846"/>
            <a:ext cx="1146468" cy="276999"/>
          </a:xfrm>
          <a:prstGeom prst="rect">
            <a:avLst/>
          </a:prstGeom>
          <a:noFill/>
        </p:spPr>
        <p:txBody>
          <a:bodyPr wrap="none" rtlCol="0">
            <a:spAutoFit/>
          </a:bodyPr>
          <a:lstStyle/>
          <a:p>
            <a:r>
              <a:rPr lang="zh-CN" altLang="en-US" sz="1200" b="1" spc="300" dirty="0">
                <a:solidFill>
                  <a:schemeClr val="accent1"/>
                </a:solidFill>
                <a:latin typeface="微软雅黑" panose="020B0503020204020204" pitchFamily="34" charset="-122"/>
                <a:ea typeface="微软雅黑" panose="020B0503020204020204" pitchFamily="34" charset="-122"/>
              </a:rPr>
              <a:t>理念原则三</a:t>
            </a:r>
          </a:p>
        </p:txBody>
      </p:sp>
      <p:sp>
        <p:nvSpPr>
          <p:cNvPr id="84" name="矩形 83"/>
          <p:cNvSpPr/>
          <p:nvPr/>
        </p:nvSpPr>
        <p:spPr>
          <a:xfrm>
            <a:off x="7963421" y="5208389"/>
            <a:ext cx="2140548" cy="511037"/>
          </a:xfrm>
          <a:prstGeom prst="rect">
            <a:avLst/>
          </a:prstGeom>
        </p:spPr>
        <p:txBody>
          <a:bodyPr wrap="square">
            <a:spAutoFit/>
          </a:bodyPr>
          <a:lstStyle/>
          <a:p>
            <a:pPr algn="just">
              <a:lnSpc>
                <a:spcPct val="130000"/>
              </a:lnSpc>
            </a:pPr>
            <a:r>
              <a:rPr lang="zh-CN" altLang="en-US" sz="1100" kern="0" dirty="0">
                <a:solidFill>
                  <a:schemeClr val="tx1">
                    <a:lumMod val="65000"/>
                    <a:lumOff val="35000"/>
                  </a:schemeClr>
                </a:solidFill>
                <a:latin typeface="微软雅黑" pitchFamily="34" charset="-122"/>
                <a:ea typeface="微软雅黑" pitchFamily="34" charset="-122"/>
              </a:rPr>
              <a:t>人生规划，勿把“手段”当作“目的”来追求</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5" name="文本框 44"/>
          <p:cNvSpPr txBox="1"/>
          <p:nvPr/>
        </p:nvSpPr>
        <p:spPr>
          <a:xfrm>
            <a:off x="1723626" y="4746117"/>
            <a:ext cx="1146468" cy="276999"/>
          </a:xfrm>
          <a:prstGeom prst="rect">
            <a:avLst/>
          </a:prstGeom>
          <a:noFill/>
        </p:spPr>
        <p:txBody>
          <a:bodyPr wrap="none" rtlCol="0">
            <a:spAutoFit/>
          </a:bodyPr>
          <a:lstStyle/>
          <a:p>
            <a:r>
              <a:rPr lang="zh-CN" altLang="en-US" sz="1200" b="1" spc="300" dirty="0">
                <a:solidFill>
                  <a:schemeClr val="accent1"/>
                </a:solidFill>
                <a:latin typeface="微软雅黑" panose="020B0503020204020204" pitchFamily="34" charset="-122"/>
                <a:ea typeface="微软雅黑" panose="020B0503020204020204" pitchFamily="34" charset="-122"/>
              </a:rPr>
              <a:t>理念原则一</a:t>
            </a:r>
          </a:p>
        </p:txBody>
      </p:sp>
      <p:sp>
        <p:nvSpPr>
          <p:cNvPr id="86" name="矩形 85"/>
          <p:cNvSpPr/>
          <p:nvPr/>
        </p:nvSpPr>
        <p:spPr>
          <a:xfrm>
            <a:off x="1748140" y="5165659"/>
            <a:ext cx="2140548" cy="290977"/>
          </a:xfrm>
          <a:prstGeom prst="rect">
            <a:avLst/>
          </a:prstGeom>
        </p:spPr>
        <p:txBody>
          <a:bodyPr wrap="square">
            <a:spAutoFit/>
          </a:bodyPr>
          <a:lstStyle/>
          <a:p>
            <a:pPr algn="just">
              <a:lnSpc>
                <a:spcPct val="130000"/>
              </a:lnSpc>
            </a:pPr>
            <a:r>
              <a:rPr lang="zh-CN" altLang="en-US" sz="1100" kern="0" dirty="0">
                <a:solidFill>
                  <a:schemeClr val="tx1">
                    <a:lumMod val="65000"/>
                    <a:lumOff val="35000"/>
                  </a:schemeClr>
                </a:solidFill>
                <a:latin typeface="微软雅黑" pitchFamily="34" charset="-122"/>
                <a:ea typeface="微软雅黑" pitchFamily="34" charset="-122"/>
              </a:rPr>
              <a:t>人生规划，越早越好</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7" name="椭圆 54"/>
          <p:cNvSpPr/>
          <p:nvPr/>
        </p:nvSpPr>
        <p:spPr>
          <a:xfrm>
            <a:off x="4187991" y="3043321"/>
            <a:ext cx="762461" cy="855250"/>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36444836"/>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childTnLst>
                          </p:cTn>
                        </p:par>
                        <p:par>
                          <p:cTn id="17" fill="hold">
                            <p:stCondLst>
                              <p:cond delay="1250"/>
                            </p:stCondLst>
                            <p:childTnLst>
                              <p:par>
                                <p:cTn id="18" presetID="53" presetClass="entr" presetSubtype="16" fill="hold" grpId="0" nodeType="afterEffect">
                                  <p:stCondLst>
                                    <p:cond delay="0"/>
                                  </p:stCondLst>
                                  <p:childTnLst>
                                    <p:set>
                                      <p:cBhvr>
                                        <p:cTn id="19" dur="1" fill="hold">
                                          <p:stCondLst>
                                            <p:cond delay="0"/>
                                          </p:stCondLst>
                                        </p:cTn>
                                        <p:tgtEl>
                                          <p:spTgt spid="87"/>
                                        </p:tgtEl>
                                        <p:attrNameLst>
                                          <p:attrName>style.visibility</p:attrName>
                                        </p:attrNameLst>
                                      </p:cBhvr>
                                      <p:to>
                                        <p:strVal val="visible"/>
                                      </p:to>
                                    </p:set>
                                    <p:anim calcmode="lin" valueType="num">
                                      <p:cBhvr>
                                        <p:cTn id="20" dur="500" fill="hold"/>
                                        <p:tgtEl>
                                          <p:spTgt spid="87"/>
                                        </p:tgtEl>
                                        <p:attrNameLst>
                                          <p:attrName>ppt_w</p:attrName>
                                        </p:attrNameLst>
                                      </p:cBhvr>
                                      <p:tavLst>
                                        <p:tav tm="0">
                                          <p:val>
                                            <p:fltVal val="0"/>
                                          </p:val>
                                        </p:tav>
                                        <p:tav tm="100000">
                                          <p:val>
                                            <p:strVal val="#ppt_w"/>
                                          </p:val>
                                        </p:tav>
                                      </p:tavLst>
                                    </p:anim>
                                    <p:anim calcmode="lin" valueType="num">
                                      <p:cBhvr>
                                        <p:cTn id="21" dur="500" fill="hold"/>
                                        <p:tgtEl>
                                          <p:spTgt spid="87"/>
                                        </p:tgtEl>
                                        <p:attrNameLst>
                                          <p:attrName>ppt_h</p:attrName>
                                        </p:attrNameLst>
                                      </p:cBhvr>
                                      <p:tavLst>
                                        <p:tav tm="0">
                                          <p:val>
                                            <p:fltVal val="0"/>
                                          </p:val>
                                        </p:tav>
                                        <p:tav tm="100000">
                                          <p:val>
                                            <p:strVal val="#ppt_h"/>
                                          </p:val>
                                        </p:tav>
                                      </p:tavLst>
                                    </p:anim>
                                    <p:animEffect transition="in" filter="fade">
                                      <p:cBhvr>
                                        <p:cTn id="22" dur="500"/>
                                        <p:tgtEl>
                                          <p:spTgt spid="87"/>
                                        </p:tgtEl>
                                      </p:cBhvr>
                                    </p:animEffect>
                                  </p:childTnLst>
                                </p:cTn>
                              </p:par>
                            </p:childTnLst>
                          </p:cTn>
                        </p:par>
                        <p:par>
                          <p:cTn id="23" fill="hold">
                            <p:stCondLst>
                              <p:cond delay="1750"/>
                            </p:stCondLst>
                            <p:childTnLst>
                              <p:par>
                                <p:cTn id="24" presetID="49" presetClass="entr" presetSubtype="0" decel="100000"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1000" fill="hold"/>
                                        <p:tgtEl>
                                          <p:spTgt spid="2"/>
                                        </p:tgtEl>
                                        <p:attrNameLst>
                                          <p:attrName>ppt_w</p:attrName>
                                        </p:attrNameLst>
                                      </p:cBhvr>
                                      <p:tavLst>
                                        <p:tav tm="0">
                                          <p:val>
                                            <p:fltVal val="0"/>
                                          </p:val>
                                        </p:tav>
                                        <p:tav tm="100000">
                                          <p:val>
                                            <p:strVal val="#ppt_w"/>
                                          </p:val>
                                        </p:tav>
                                      </p:tavLst>
                                    </p:anim>
                                    <p:anim calcmode="lin" valueType="num">
                                      <p:cBhvr>
                                        <p:cTn id="27" dur="1000" fill="hold"/>
                                        <p:tgtEl>
                                          <p:spTgt spid="2"/>
                                        </p:tgtEl>
                                        <p:attrNameLst>
                                          <p:attrName>ppt_h</p:attrName>
                                        </p:attrNameLst>
                                      </p:cBhvr>
                                      <p:tavLst>
                                        <p:tav tm="0">
                                          <p:val>
                                            <p:fltVal val="0"/>
                                          </p:val>
                                        </p:tav>
                                        <p:tav tm="100000">
                                          <p:val>
                                            <p:strVal val="#ppt_h"/>
                                          </p:val>
                                        </p:tav>
                                      </p:tavLst>
                                    </p:anim>
                                    <p:anim calcmode="lin" valueType="num">
                                      <p:cBhvr>
                                        <p:cTn id="28" dur="1000" fill="hold"/>
                                        <p:tgtEl>
                                          <p:spTgt spid="2"/>
                                        </p:tgtEl>
                                        <p:attrNameLst>
                                          <p:attrName>style.rotation</p:attrName>
                                        </p:attrNameLst>
                                      </p:cBhvr>
                                      <p:tavLst>
                                        <p:tav tm="0">
                                          <p:val>
                                            <p:fltVal val="360"/>
                                          </p:val>
                                        </p:tav>
                                        <p:tav tm="100000">
                                          <p:val>
                                            <p:fltVal val="0"/>
                                          </p:val>
                                        </p:tav>
                                      </p:tavLst>
                                    </p:anim>
                                    <p:animEffect transition="in" filter="fade">
                                      <p:cBhvr>
                                        <p:cTn id="29" dur="1000"/>
                                        <p:tgtEl>
                                          <p:spTgt spid="2"/>
                                        </p:tgtEl>
                                      </p:cBhvr>
                                    </p:animEffect>
                                  </p:childTnLst>
                                </p:cTn>
                              </p:par>
                            </p:childTnLst>
                          </p:cTn>
                        </p:par>
                        <p:par>
                          <p:cTn id="30" fill="hold">
                            <p:stCondLst>
                              <p:cond delay="2750"/>
                            </p:stCondLst>
                            <p:childTnLst>
                              <p:par>
                                <p:cTn id="31" presetID="53" presetClass="entr" presetSubtype="16"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childTnLst>
                          </p:cTn>
                        </p:par>
                        <p:par>
                          <p:cTn id="46" fill="hold">
                            <p:stCondLst>
                              <p:cond delay="3250"/>
                            </p:stCondLst>
                            <p:childTnLst>
                              <p:par>
                                <p:cTn id="47" presetID="2" presetClass="entr" presetSubtype="2" decel="50000" fill="hold" grpId="0" nodeType="afterEffect">
                                  <p:stCondLst>
                                    <p:cond delay="0"/>
                                  </p:stCondLst>
                                  <p:childTnLst>
                                    <p:set>
                                      <p:cBhvr>
                                        <p:cTn id="48" dur="1" fill="hold">
                                          <p:stCondLst>
                                            <p:cond delay="0"/>
                                          </p:stCondLst>
                                        </p:cTn>
                                        <p:tgtEl>
                                          <p:spTgt spid="85"/>
                                        </p:tgtEl>
                                        <p:attrNameLst>
                                          <p:attrName>style.visibility</p:attrName>
                                        </p:attrNameLst>
                                      </p:cBhvr>
                                      <p:to>
                                        <p:strVal val="visible"/>
                                      </p:to>
                                    </p:set>
                                    <p:anim calcmode="lin" valueType="num">
                                      <p:cBhvr additive="base">
                                        <p:cTn id="49" dur="500" fill="hold"/>
                                        <p:tgtEl>
                                          <p:spTgt spid="85"/>
                                        </p:tgtEl>
                                        <p:attrNameLst>
                                          <p:attrName>ppt_x</p:attrName>
                                        </p:attrNameLst>
                                      </p:cBhvr>
                                      <p:tavLst>
                                        <p:tav tm="0">
                                          <p:val>
                                            <p:strVal val="1+#ppt_w/2"/>
                                          </p:val>
                                        </p:tav>
                                        <p:tav tm="100000">
                                          <p:val>
                                            <p:strVal val="#ppt_x"/>
                                          </p:val>
                                        </p:tav>
                                      </p:tavLst>
                                    </p:anim>
                                    <p:anim calcmode="lin" valueType="num">
                                      <p:cBhvr additive="base">
                                        <p:cTn id="50" dur="500" fill="hold"/>
                                        <p:tgtEl>
                                          <p:spTgt spid="85"/>
                                        </p:tgtEl>
                                        <p:attrNameLst>
                                          <p:attrName>ppt_y</p:attrName>
                                        </p:attrNameLst>
                                      </p:cBhvr>
                                      <p:tavLst>
                                        <p:tav tm="0">
                                          <p:val>
                                            <p:strVal val="#ppt_y"/>
                                          </p:val>
                                        </p:tav>
                                        <p:tav tm="100000">
                                          <p:val>
                                            <p:strVal val="#ppt_y"/>
                                          </p:val>
                                        </p:tav>
                                      </p:tavLst>
                                    </p:anim>
                                  </p:childTnLst>
                                </p:cTn>
                              </p:par>
                              <p:par>
                                <p:cTn id="51" presetID="2" presetClass="entr" presetSubtype="2" decel="50000" fill="hold" grpId="0" nodeType="withEffect">
                                  <p:stCondLst>
                                    <p:cond delay="0"/>
                                  </p:stCondLst>
                                  <p:childTnLst>
                                    <p:set>
                                      <p:cBhvr>
                                        <p:cTn id="52" dur="1" fill="hold">
                                          <p:stCondLst>
                                            <p:cond delay="0"/>
                                          </p:stCondLst>
                                        </p:cTn>
                                        <p:tgtEl>
                                          <p:spTgt spid="83"/>
                                        </p:tgtEl>
                                        <p:attrNameLst>
                                          <p:attrName>style.visibility</p:attrName>
                                        </p:attrNameLst>
                                      </p:cBhvr>
                                      <p:to>
                                        <p:strVal val="visible"/>
                                      </p:to>
                                    </p:set>
                                    <p:anim calcmode="lin" valueType="num">
                                      <p:cBhvr additive="base">
                                        <p:cTn id="53" dur="500" fill="hold"/>
                                        <p:tgtEl>
                                          <p:spTgt spid="83"/>
                                        </p:tgtEl>
                                        <p:attrNameLst>
                                          <p:attrName>ppt_x</p:attrName>
                                        </p:attrNameLst>
                                      </p:cBhvr>
                                      <p:tavLst>
                                        <p:tav tm="0">
                                          <p:val>
                                            <p:strVal val="1+#ppt_w/2"/>
                                          </p:val>
                                        </p:tav>
                                        <p:tav tm="100000">
                                          <p:val>
                                            <p:strVal val="#ppt_x"/>
                                          </p:val>
                                        </p:tav>
                                      </p:tavLst>
                                    </p:anim>
                                    <p:anim calcmode="lin" valueType="num">
                                      <p:cBhvr additive="base">
                                        <p:cTn id="54" dur="500" fill="hold"/>
                                        <p:tgtEl>
                                          <p:spTgt spid="83"/>
                                        </p:tgtEl>
                                        <p:attrNameLst>
                                          <p:attrName>ppt_y</p:attrName>
                                        </p:attrNameLst>
                                      </p:cBhvr>
                                      <p:tavLst>
                                        <p:tav tm="0">
                                          <p:val>
                                            <p:strVal val="#ppt_y"/>
                                          </p:val>
                                        </p:tav>
                                        <p:tav tm="100000">
                                          <p:val>
                                            <p:strVal val="#ppt_y"/>
                                          </p:val>
                                        </p:tav>
                                      </p:tavLst>
                                    </p:anim>
                                  </p:childTnLst>
                                </p:cTn>
                              </p:par>
                              <p:par>
                                <p:cTn id="55" presetID="2" presetClass="entr" presetSubtype="2" decel="50000" fill="hold" grpId="0" nodeType="with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additive="base">
                                        <p:cTn id="57" dur="500" fill="hold"/>
                                        <p:tgtEl>
                                          <p:spTgt spid="81"/>
                                        </p:tgtEl>
                                        <p:attrNameLst>
                                          <p:attrName>ppt_x</p:attrName>
                                        </p:attrNameLst>
                                      </p:cBhvr>
                                      <p:tavLst>
                                        <p:tav tm="0">
                                          <p:val>
                                            <p:strVal val="1+#ppt_w/2"/>
                                          </p:val>
                                        </p:tav>
                                        <p:tav tm="100000">
                                          <p:val>
                                            <p:strVal val="#ppt_x"/>
                                          </p:val>
                                        </p:tav>
                                      </p:tavLst>
                                    </p:anim>
                                    <p:anim calcmode="lin" valueType="num">
                                      <p:cBhvr additive="base">
                                        <p:cTn id="58" dur="500" fill="hold"/>
                                        <p:tgtEl>
                                          <p:spTgt spid="81"/>
                                        </p:tgtEl>
                                        <p:attrNameLst>
                                          <p:attrName>ppt_y</p:attrName>
                                        </p:attrNameLst>
                                      </p:cBhvr>
                                      <p:tavLst>
                                        <p:tav tm="0">
                                          <p:val>
                                            <p:strVal val="#ppt_y"/>
                                          </p:val>
                                        </p:tav>
                                        <p:tav tm="100000">
                                          <p:val>
                                            <p:strVal val="#ppt_y"/>
                                          </p:val>
                                        </p:tav>
                                      </p:tavLst>
                                    </p:anim>
                                  </p:childTnLst>
                                </p:cTn>
                              </p:par>
                              <p:par>
                                <p:cTn id="59" presetID="2" presetClass="entr" presetSubtype="2" decel="50000" fill="hold" grpId="0" nodeType="with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additive="base">
                                        <p:cTn id="61" dur="500" fill="hold"/>
                                        <p:tgtEl>
                                          <p:spTgt spid="86"/>
                                        </p:tgtEl>
                                        <p:attrNameLst>
                                          <p:attrName>ppt_x</p:attrName>
                                        </p:attrNameLst>
                                      </p:cBhvr>
                                      <p:tavLst>
                                        <p:tav tm="0">
                                          <p:val>
                                            <p:strVal val="1+#ppt_w/2"/>
                                          </p:val>
                                        </p:tav>
                                        <p:tav tm="100000">
                                          <p:val>
                                            <p:strVal val="#ppt_x"/>
                                          </p:val>
                                        </p:tav>
                                      </p:tavLst>
                                    </p:anim>
                                    <p:anim calcmode="lin" valueType="num">
                                      <p:cBhvr additive="base">
                                        <p:cTn id="62" dur="500" fill="hold"/>
                                        <p:tgtEl>
                                          <p:spTgt spid="86"/>
                                        </p:tgtEl>
                                        <p:attrNameLst>
                                          <p:attrName>ppt_y</p:attrName>
                                        </p:attrNameLst>
                                      </p:cBhvr>
                                      <p:tavLst>
                                        <p:tav tm="0">
                                          <p:val>
                                            <p:strVal val="#ppt_y"/>
                                          </p:val>
                                        </p:tav>
                                        <p:tav tm="100000">
                                          <p:val>
                                            <p:strVal val="#ppt_y"/>
                                          </p:val>
                                        </p:tav>
                                      </p:tavLst>
                                    </p:anim>
                                  </p:childTnLst>
                                </p:cTn>
                              </p:par>
                              <p:par>
                                <p:cTn id="63" presetID="2" presetClass="entr" presetSubtype="2" decel="50000"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500" fill="hold"/>
                                        <p:tgtEl>
                                          <p:spTgt spid="82"/>
                                        </p:tgtEl>
                                        <p:attrNameLst>
                                          <p:attrName>ppt_x</p:attrName>
                                        </p:attrNameLst>
                                      </p:cBhvr>
                                      <p:tavLst>
                                        <p:tav tm="0">
                                          <p:val>
                                            <p:strVal val="1+#ppt_w/2"/>
                                          </p:val>
                                        </p:tav>
                                        <p:tav tm="100000">
                                          <p:val>
                                            <p:strVal val="#ppt_x"/>
                                          </p:val>
                                        </p:tav>
                                      </p:tavLst>
                                    </p:anim>
                                    <p:anim calcmode="lin" valueType="num">
                                      <p:cBhvr additive="base">
                                        <p:cTn id="66" dur="500" fill="hold"/>
                                        <p:tgtEl>
                                          <p:spTgt spid="82"/>
                                        </p:tgtEl>
                                        <p:attrNameLst>
                                          <p:attrName>ppt_y</p:attrName>
                                        </p:attrNameLst>
                                      </p:cBhvr>
                                      <p:tavLst>
                                        <p:tav tm="0">
                                          <p:val>
                                            <p:strVal val="#ppt_y"/>
                                          </p:val>
                                        </p:tav>
                                        <p:tav tm="100000">
                                          <p:val>
                                            <p:strVal val="#ppt_y"/>
                                          </p:val>
                                        </p:tav>
                                      </p:tavLst>
                                    </p:anim>
                                  </p:childTnLst>
                                </p:cTn>
                              </p:par>
                              <p:par>
                                <p:cTn id="67" presetID="2" presetClass="entr" presetSubtype="2" decel="50000" fill="hold" grpId="0" nodeType="withEffect">
                                  <p:stCondLst>
                                    <p:cond delay="0"/>
                                  </p:stCondLst>
                                  <p:childTnLst>
                                    <p:set>
                                      <p:cBhvr>
                                        <p:cTn id="68" dur="1" fill="hold">
                                          <p:stCondLst>
                                            <p:cond delay="0"/>
                                          </p:stCondLst>
                                        </p:cTn>
                                        <p:tgtEl>
                                          <p:spTgt spid="84"/>
                                        </p:tgtEl>
                                        <p:attrNameLst>
                                          <p:attrName>style.visibility</p:attrName>
                                        </p:attrNameLst>
                                      </p:cBhvr>
                                      <p:to>
                                        <p:strVal val="visible"/>
                                      </p:to>
                                    </p:set>
                                    <p:anim calcmode="lin" valueType="num">
                                      <p:cBhvr additive="base">
                                        <p:cTn id="69" dur="500" fill="hold"/>
                                        <p:tgtEl>
                                          <p:spTgt spid="84"/>
                                        </p:tgtEl>
                                        <p:attrNameLst>
                                          <p:attrName>ppt_x</p:attrName>
                                        </p:attrNameLst>
                                      </p:cBhvr>
                                      <p:tavLst>
                                        <p:tav tm="0">
                                          <p:val>
                                            <p:strVal val="1+#ppt_w/2"/>
                                          </p:val>
                                        </p:tav>
                                        <p:tav tm="100000">
                                          <p:val>
                                            <p:strVal val="#ppt_x"/>
                                          </p:val>
                                        </p:tav>
                                      </p:tavLst>
                                    </p:anim>
                                    <p:anim calcmode="lin" valueType="num">
                                      <p:cBhvr additive="base">
                                        <p:cTn id="70" dur="50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9" grpId="0" animBg="1"/>
      <p:bldP spid="20" grpId="0" animBg="1"/>
      <p:bldP spid="21" grpId="0" animBg="1"/>
      <p:bldP spid="81" grpId="0"/>
      <p:bldP spid="82" grpId="0"/>
      <p:bldP spid="83" grpId="0"/>
      <p:bldP spid="84" grpId="0"/>
      <p:bldP spid="85" grpId="0"/>
      <p:bldP spid="86" grpId="0"/>
      <p:bldP spid="8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776568" y="963386"/>
            <a:ext cx="3151825"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生为规划理念原则 </a:t>
            </a:r>
            <a:r>
              <a:rPr kumimoji="1" lang="zh-CN" altLang="en-US" sz="2000" dirty="0">
                <a:solidFill>
                  <a:srgbClr val="CE1027"/>
                </a:solidFill>
              </a:rPr>
              <a:t>／</a:t>
            </a:r>
          </a:p>
        </p:txBody>
      </p:sp>
      <p:grpSp>
        <p:nvGrpSpPr>
          <p:cNvPr id="12" name="组 11"/>
          <p:cNvGrpSpPr/>
          <p:nvPr/>
        </p:nvGrpSpPr>
        <p:grpSpPr>
          <a:xfrm>
            <a:off x="3679371" y="2365044"/>
            <a:ext cx="4005943" cy="2416629"/>
            <a:chOff x="3679371" y="2365044"/>
            <a:chExt cx="4005943" cy="2416629"/>
          </a:xfrm>
        </p:grpSpPr>
        <p:sp>
          <p:nvSpPr>
            <p:cNvPr id="3" name="椭圆 2"/>
            <p:cNvSpPr/>
            <p:nvPr/>
          </p:nvSpPr>
          <p:spPr>
            <a:xfrm>
              <a:off x="3679371" y="2365044"/>
              <a:ext cx="2416629" cy="2416629"/>
            </a:xfrm>
            <a:prstGeom prst="ellipse">
              <a:avLst/>
            </a:prstGeom>
            <a:solidFill>
              <a:schemeClr val="accent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8" name="椭圆 87"/>
            <p:cNvSpPr/>
            <p:nvPr/>
          </p:nvSpPr>
          <p:spPr>
            <a:xfrm>
              <a:off x="5268685" y="2365044"/>
              <a:ext cx="2416629" cy="2416629"/>
            </a:xfrm>
            <a:prstGeom prst="ellipse">
              <a:avLst/>
            </a:prstGeom>
            <a:solidFill>
              <a:schemeClr val="accent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p:cNvSpPr txBox="1"/>
            <p:nvPr/>
          </p:nvSpPr>
          <p:spPr>
            <a:xfrm>
              <a:off x="5404757" y="3280970"/>
              <a:ext cx="542136" cy="584775"/>
            </a:xfrm>
            <a:prstGeom prst="rect">
              <a:avLst/>
            </a:prstGeom>
            <a:noFill/>
          </p:spPr>
          <p:txBody>
            <a:bodyPr wrap="none" rtlCol="0">
              <a:spAutoFit/>
            </a:bodyPr>
            <a:lstStyle/>
            <a:p>
              <a:r>
                <a:rPr kumimoji="1" lang="en-US" altLang="zh-CN" sz="3200" dirty="0">
                  <a:solidFill>
                    <a:schemeClr val="bg1"/>
                  </a:solidFill>
                  <a:latin typeface="Microsoft YaHei" charset="-122"/>
                  <a:ea typeface="Microsoft YaHei" charset="-122"/>
                  <a:cs typeface="Microsoft YaHei" charset="-122"/>
                </a:rPr>
                <a:t>&amp;</a:t>
              </a:r>
              <a:endParaRPr kumimoji="1" lang="zh-CN" altLang="en-US" sz="3200" dirty="0">
                <a:solidFill>
                  <a:schemeClr val="bg1"/>
                </a:solidFill>
                <a:latin typeface="Microsoft YaHei" charset="-122"/>
                <a:ea typeface="Microsoft YaHei" charset="-122"/>
                <a:cs typeface="Microsoft YaHei" charset="-122"/>
              </a:endParaRPr>
            </a:p>
          </p:txBody>
        </p:sp>
      </p:grpSp>
      <p:sp>
        <p:nvSpPr>
          <p:cNvPr id="8" name="矩形 7"/>
          <p:cNvSpPr/>
          <p:nvPr/>
        </p:nvSpPr>
        <p:spPr>
          <a:xfrm>
            <a:off x="3846399" y="3204025"/>
            <a:ext cx="1255259" cy="738664"/>
          </a:xfrm>
          <a:prstGeom prst="rect">
            <a:avLst/>
          </a:prstGeom>
        </p:spPr>
        <p:txBody>
          <a:bodyPr wrap="square">
            <a:spAutoFit/>
          </a:bodyPr>
          <a:lstStyle/>
          <a:p>
            <a:r>
              <a:rPr lang="zh-CN" altLang="en-US" sz="1400" kern="0" dirty="0">
                <a:solidFill>
                  <a:schemeClr val="bg1"/>
                </a:solidFill>
                <a:latin typeface="微软雅黑" pitchFamily="34" charset="-122"/>
                <a:ea typeface="微软雅黑" pitchFamily="34" charset="-122"/>
              </a:rPr>
              <a:t>人生规划，应按实际情况适时调整</a:t>
            </a:r>
            <a:endParaRPr lang="zh-CN" altLang="en-US" sz="1400" dirty="0">
              <a:solidFill>
                <a:schemeClr val="bg1"/>
              </a:solidFill>
            </a:endParaRPr>
          </a:p>
        </p:txBody>
      </p:sp>
      <p:sp>
        <p:nvSpPr>
          <p:cNvPr id="9" name="矩形 8"/>
          <p:cNvSpPr/>
          <p:nvPr/>
        </p:nvSpPr>
        <p:spPr>
          <a:xfrm>
            <a:off x="6197842" y="3232556"/>
            <a:ext cx="1338366" cy="738664"/>
          </a:xfrm>
          <a:prstGeom prst="rect">
            <a:avLst/>
          </a:prstGeom>
        </p:spPr>
        <p:txBody>
          <a:bodyPr wrap="square">
            <a:spAutoFit/>
          </a:bodyPr>
          <a:lstStyle/>
          <a:p>
            <a:r>
              <a:rPr lang="zh-CN" altLang="en-US" sz="1400" kern="0" dirty="0">
                <a:solidFill>
                  <a:schemeClr val="bg1"/>
                </a:solidFill>
                <a:latin typeface="微软雅黑" pitchFamily="34" charset="-122"/>
                <a:ea typeface="微软雅黑" pitchFamily="34" charset="-122"/>
              </a:rPr>
              <a:t>人生规划，是改变一生的机会</a:t>
            </a:r>
            <a:endParaRPr lang="zh-CN" altLang="en-US" sz="1400" dirty="0">
              <a:solidFill>
                <a:schemeClr val="bg1"/>
              </a:solidFill>
            </a:endParaRPr>
          </a:p>
        </p:txBody>
      </p:sp>
      <p:sp>
        <p:nvSpPr>
          <p:cNvPr id="89" name="矩形 88"/>
          <p:cNvSpPr/>
          <p:nvPr/>
        </p:nvSpPr>
        <p:spPr>
          <a:xfrm>
            <a:off x="545238" y="2424642"/>
            <a:ext cx="2694099" cy="2354491"/>
          </a:xfrm>
          <a:prstGeom prst="rect">
            <a:avLst/>
          </a:prstGeom>
        </p:spPr>
        <p:txBody>
          <a:bodyPr wrap="square">
            <a:spAutoFit/>
          </a:bodyPr>
          <a:lstStyle/>
          <a:p>
            <a:pPr fontAlgn="base">
              <a:lnSpc>
                <a:spcPct val="150000"/>
              </a:lnSpc>
              <a:spcBef>
                <a:spcPct val="0"/>
              </a:spcBef>
              <a:spcAft>
                <a:spcPct val="0"/>
              </a:spcAft>
            </a:pPr>
            <a:r>
              <a:rPr lang="zh-CN" altLang="en-US" sz="1400" dirty="0">
                <a:solidFill>
                  <a:schemeClr val="tx1">
                    <a:lumMod val="65000"/>
                    <a:lumOff val="35000"/>
                  </a:schemeClr>
                </a:solidFill>
                <a:latin typeface="Microsoft YaHei" charset="-122"/>
                <a:ea typeface="Microsoft YaHei" charset="-122"/>
                <a:cs typeface="Microsoft YaHei" charset="-122"/>
              </a:rPr>
              <a:t>未来有很强的不确定性，人生是一个不断改变的过程，人生规划制定后，并非是一成不变的。规划需要有一定的弹性，需要在人生的进程中，及时评价自己的能力及价值系统，与实际环境相结合，适时地调整人生规划。</a:t>
            </a:r>
            <a:endParaRPr lang="en-US" altLang="zh-CN" sz="1400" dirty="0">
              <a:solidFill>
                <a:schemeClr val="tx1">
                  <a:lumMod val="65000"/>
                  <a:lumOff val="35000"/>
                </a:schemeClr>
              </a:solidFill>
              <a:latin typeface="Microsoft YaHei" charset="-122"/>
              <a:ea typeface="Microsoft YaHei" charset="-122"/>
              <a:cs typeface="Microsoft YaHei" charset="-122"/>
            </a:endParaRPr>
          </a:p>
        </p:txBody>
      </p:sp>
      <p:sp>
        <p:nvSpPr>
          <p:cNvPr id="10" name="矩形 9"/>
          <p:cNvSpPr/>
          <p:nvPr/>
        </p:nvSpPr>
        <p:spPr>
          <a:xfrm>
            <a:off x="8079922" y="2424642"/>
            <a:ext cx="3464377" cy="2677656"/>
          </a:xfrm>
          <a:prstGeom prst="rect">
            <a:avLst/>
          </a:prstGeom>
        </p:spPr>
        <p:txBody>
          <a:bodyPr wrap="square">
            <a:spAutoFit/>
          </a:bodyPr>
          <a:lstStyle/>
          <a:p>
            <a:pPr fontAlgn="base">
              <a:lnSpc>
                <a:spcPct val="150000"/>
              </a:lnSpc>
              <a:spcBef>
                <a:spcPct val="0"/>
              </a:spcBef>
              <a:spcAft>
                <a:spcPct val="0"/>
              </a:spcAft>
            </a:pPr>
            <a:r>
              <a:rPr lang="zh-CN" altLang="en-US" sz="1400" dirty="0">
                <a:solidFill>
                  <a:schemeClr val="tx1">
                    <a:lumMod val="65000"/>
                    <a:lumOff val="35000"/>
                  </a:schemeClr>
                </a:solidFill>
                <a:latin typeface="Microsoft YaHei" charset="-122"/>
                <a:ea typeface="Microsoft YaHei" charset="-122"/>
                <a:cs typeface="Microsoft YaHei" charset="-122"/>
              </a:rPr>
              <a:t>有了明确的规划，才会有针对性去寻求机会，创造机会，主动给自己的人生寻找出路，或者待机会来临时，有了充分的准备，毫不犹豫地冲上去，抓住机会。</a:t>
            </a:r>
            <a:endParaRPr lang="en-US" altLang="zh-CN" sz="1400" dirty="0">
              <a:solidFill>
                <a:schemeClr val="tx1">
                  <a:lumMod val="65000"/>
                  <a:lumOff val="35000"/>
                </a:schemeClr>
              </a:solidFill>
              <a:latin typeface="Microsoft YaHei" charset="-122"/>
              <a:ea typeface="Microsoft YaHei" charset="-122"/>
              <a:cs typeface="Microsoft YaHei" charset="-122"/>
            </a:endParaRPr>
          </a:p>
          <a:p>
            <a:pPr fontAlgn="base">
              <a:lnSpc>
                <a:spcPct val="150000"/>
              </a:lnSpc>
              <a:spcBef>
                <a:spcPct val="0"/>
              </a:spcBef>
              <a:spcAft>
                <a:spcPct val="0"/>
              </a:spcAft>
            </a:pPr>
            <a:r>
              <a:rPr lang="en-US" altLang="zh-CN" sz="1400" dirty="0">
                <a:solidFill>
                  <a:schemeClr val="tx1">
                    <a:lumMod val="65000"/>
                    <a:lumOff val="35000"/>
                  </a:schemeClr>
                </a:solidFill>
                <a:latin typeface="Microsoft YaHei" charset="-122"/>
                <a:ea typeface="Microsoft YaHei" charset="-122"/>
                <a:cs typeface="Microsoft YaHei" charset="-122"/>
              </a:rPr>
              <a:t>【</a:t>
            </a:r>
            <a:r>
              <a:rPr lang="zh-CN" altLang="en-US" sz="1400" dirty="0">
                <a:solidFill>
                  <a:schemeClr val="tx1">
                    <a:lumMod val="65000"/>
                    <a:lumOff val="35000"/>
                  </a:schemeClr>
                </a:solidFill>
                <a:latin typeface="Microsoft YaHei" charset="-122"/>
                <a:ea typeface="Microsoft YaHei" charset="-122"/>
                <a:cs typeface="Microsoft YaHei" charset="-122"/>
              </a:rPr>
              <a:t>悔字诀</a:t>
            </a:r>
            <a:r>
              <a:rPr lang="en-US" altLang="zh-CN" sz="1400" dirty="0">
                <a:solidFill>
                  <a:schemeClr val="tx1">
                    <a:lumMod val="65000"/>
                    <a:lumOff val="35000"/>
                  </a:schemeClr>
                </a:solidFill>
                <a:latin typeface="Microsoft YaHei" charset="-122"/>
                <a:ea typeface="Microsoft YaHei" charset="-122"/>
                <a:cs typeface="Microsoft YaHei" charset="-122"/>
              </a:rPr>
              <a:t>】</a:t>
            </a:r>
            <a:r>
              <a:rPr lang="zh-CN" altLang="en-US" sz="1400" dirty="0">
                <a:solidFill>
                  <a:schemeClr val="tx1">
                    <a:lumMod val="65000"/>
                    <a:lumOff val="35000"/>
                  </a:schemeClr>
                </a:solidFill>
                <a:latin typeface="Microsoft YaHei" charset="-122"/>
                <a:ea typeface="Microsoft YaHei" charset="-122"/>
                <a:cs typeface="Microsoft YaHei" charset="-122"/>
              </a:rPr>
              <a:t>是一种“凡事不怨不尤，只以事先避免事后可能带来的后悔，作为警惕的要点，用来趋吉避凶”的决策方法。</a:t>
            </a:r>
          </a:p>
          <a:p>
            <a:pPr fontAlgn="base">
              <a:lnSpc>
                <a:spcPct val="150000"/>
              </a:lnSpc>
              <a:spcBef>
                <a:spcPct val="0"/>
              </a:spcBef>
              <a:spcAft>
                <a:spcPct val="0"/>
              </a:spcAft>
            </a:pPr>
            <a:endParaRPr lang="en-US" altLang="zh-CN" sz="1400" dirty="0">
              <a:solidFill>
                <a:schemeClr val="tx1">
                  <a:lumMod val="65000"/>
                  <a:lumOff val="35000"/>
                </a:schemeClr>
              </a:solidFill>
              <a:latin typeface="Microsoft YaHei" charset="-122"/>
              <a:ea typeface="Microsoft YaHei" charset="-122"/>
              <a:cs typeface="Microsoft YaHei" charset="-122"/>
            </a:endParaRPr>
          </a:p>
        </p:txBody>
      </p:sp>
      <p:sp>
        <p:nvSpPr>
          <p:cNvPr id="90" name="任意多边形 53"/>
          <p:cNvSpPr/>
          <p:nvPr/>
        </p:nvSpPr>
        <p:spPr>
          <a:xfrm flipH="1" flipV="1">
            <a:off x="6911302" y="2205768"/>
            <a:ext cx="2757934" cy="593032"/>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
        <p:nvSpPr>
          <p:cNvPr id="91" name="任意多边形 53"/>
          <p:cNvSpPr/>
          <p:nvPr/>
        </p:nvSpPr>
        <p:spPr>
          <a:xfrm flipV="1">
            <a:off x="1911291" y="2218304"/>
            <a:ext cx="2757934" cy="593032"/>
          </a:xfrm>
          <a:custGeom>
            <a:avLst/>
            <a:gdLst>
              <a:gd name="connsiteX0" fmla="*/ 2298700 w 2298700"/>
              <a:gd name="connsiteY0" fmla="*/ 0 h 558800"/>
              <a:gd name="connsiteX1" fmla="*/ 1739900 w 2298700"/>
              <a:gd name="connsiteY1" fmla="*/ 558800 h 558800"/>
              <a:gd name="connsiteX2" fmla="*/ 0 w 2298700"/>
              <a:gd name="connsiteY2" fmla="*/ 558800 h 558800"/>
            </a:gdLst>
            <a:ahLst/>
            <a:cxnLst>
              <a:cxn ang="0">
                <a:pos x="connsiteX0" y="connsiteY0"/>
              </a:cxn>
              <a:cxn ang="0">
                <a:pos x="connsiteX1" y="connsiteY1"/>
              </a:cxn>
              <a:cxn ang="0">
                <a:pos x="connsiteX2" y="connsiteY2"/>
              </a:cxn>
            </a:cxnLst>
            <a:rect l="l" t="t" r="r" b="b"/>
            <a:pathLst>
              <a:path w="2298700" h="558800">
                <a:moveTo>
                  <a:pt x="2298700" y="0"/>
                </a:moveTo>
                <a:lnTo>
                  <a:pt x="1739900" y="558800"/>
                </a:lnTo>
                <a:lnTo>
                  <a:pt x="0" y="558800"/>
                </a:ln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2"/>
          </a:p>
        </p:txBody>
      </p:sp>
    </p:spTree>
    <p:extLst>
      <p:ext uri="{BB962C8B-B14F-4D97-AF65-F5344CB8AC3E}">
        <p14:creationId xmlns:p14="http://schemas.microsoft.com/office/powerpoint/2010/main" val="317408264"/>
      </p:ext>
    </p:extLst>
  </p:cSld>
  <p:clrMapOvr>
    <a:masterClrMapping/>
  </p:clrMapOvr>
  <p:transition spd="slow" advTm="5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childTnLst>
                              </p:cTn>
                            </p:par>
                            <p:par>
                              <p:cTn id="17" fill="hold">
                                <p:stCondLst>
                                  <p:cond delay="1250"/>
                                </p:stCondLst>
                                <p:childTnLst>
                                  <p:par>
                                    <p:cTn id="18" presetID="14" presetClass="entr" presetSubtype="1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par>
                              <p:cTn id="21" fill="hold">
                                <p:stCondLst>
                                  <p:cond delay="175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91"/>
                                            </p:tgtEl>
                                            <p:attrNameLst>
                                              <p:attrName>style.visibility</p:attrName>
                                            </p:attrNameLst>
                                          </p:cBhvr>
                                          <p:to>
                                            <p:strVal val="visible"/>
                                          </p:to>
                                        </p:set>
                                        <p:anim calcmode="lin" valueType="num">
                                          <p:cBhvr>
                                            <p:cTn id="35" dur="500" fill="hold"/>
                                            <p:tgtEl>
                                              <p:spTgt spid="91"/>
                                            </p:tgtEl>
                                            <p:attrNameLst>
                                              <p:attrName>ppt_w</p:attrName>
                                            </p:attrNameLst>
                                          </p:cBhvr>
                                          <p:tavLst>
                                            <p:tav tm="0">
                                              <p:val>
                                                <p:fltVal val="0"/>
                                              </p:val>
                                            </p:tav>
                                            <p:tav tm="100000">
                                              <p:val>
                                                <p:strVal val="#ppt_w"/>
                                              </p:val>
                                            </p:tav>
                                          </p:tavLst>
                                        </p:anim>
                                        <p:anim calcmode="lin" valueType="num">
                                          <p:cBhvr>
                                            <p:cTn id="36" dur="500" fill="hold"/>
                                            <p:tgtEl>
                                              <p:spTgt spid="91"/>
                                            </p:tgtEl>
                                            <p:attrNameLst>
                                              <p:attrName>ppt_h</p:attrName>
                                            </p:attrNameLst>
                                          </p:cBhvr>
                                          <p:tavLst>
                                            <p:tav tm="0">
                                              <p:val>
                                                <p:fltVal val="0"/>
                                              </p:val>
                                            </p:tav>
                                            <p:tav tm="100000">
                                              <p:val>
                                                <p:strVal val="#ppt_h"/>
                                              </p:val>
                                            </p:tav>
                                          </p:tavLst>
                                        </p:anim>
                                        <p:animEffect transition="in" filter="fade">
                                          <p:cBhvr>
                                            <p:cTn id="37" dur="500"/>
                                            <p:tgtEl>
                                              <p:spTgt spid="91"/>
                                            </p:tgtEl>
                                          </p:cBhvr>
                                        </p:animEffect>
                                      </p:childTnLst>
                                    </p:cTn>
                                  </p:par>
                                </p:childTnLst>
                              </p:cTn>
                            </p:par>
                            <p:par>
                              <p:cTn id="38" fill="hold">
                                <p:stCondLst>
                                  <p:cond delay="2750"/>
                                </p:stCondLst>
                                <p:childTnLst>
                                  <p:par>
                                    <p:cTn id="39" presetID="2" presetClass="entr" presetSubtype="4" fill="hold" grpId="0" nodeType="afterEffect" p14:presetBounceEnd="50000">
                                      <p:stCondLst>
                                        <p:cond delay="0"/>
                                      </p:stCondLst>
                                      <p:childTnLst>
                                        <p:set>
                                          <p:cBhvr>
                                            <p:cTn id="40" dur="1" fill="hold">
                                              <p:stCondLst>
                                                <p:cond delay="0"/>
                                              </p:stCondLst>
                                            </p:cTn>
                                            <p:tgtEl>
                                              <p:spTgt spid="89"/>
                                            </p:tgtEl>
                                            <p:attrNameLst>
                                              <p:attrName>style.visibility</p:attrName>
                                            </p:attrNameLst>
                                          </p:cBhvr>
                                          <p:to>
                                            <p:strVal val="visible"/>
                                          </p:to>
                                        </p:set>
                                        <p:anim calcmode="lin" valueType="num" p14:bounceEnd="50000">
                                          <p:cBhvr additive="base">
                                            <p:cTn id="41" dur="500" fill="hold"/>
                                            <p:tgtEl>
                                              <p:spTgt spid="89"/>
                                            </p:tgtEl>
                                            <p:attrNameLst>
                                              <p:attrName>ppt_x</p:attrName>
                                            </p:attrNameLst>
                                          </p:cBhvr>
                                          <p:tavLst>
                                            <p:tav tm="0">
                                              <p:val>
                                                <p:strVal val="#ppt_x"/>
                                              </p:val>
                                            </p:tav>
                                            <p:tav tm="100000">
                                              <p:val>
                                                <p:strVal val="#ppt_x"/>
                                              </p:val>
                                            </p:tav>
                                          </p:tavLst>
                                        </p:anim>
                                        <p:anim calcmode="lin" valueType="num" p14:bounceEnd="50000">
                                          <p:cBhvr additive="base">
                                            <p:cTn id="42" dur="500" fill="hold"/>
                                            <p:tgtEl>
                                              <p:spTgt spid="89"/>
                                            </p:tgtEl>
                                            <p:attrNameLst>
                                              <p:attrName>ppt_y</p:attrName>
                                            </p:attrNameLst>
                                          </p:cBhvr>
                                          <p:tavLst>
                                            <p:tav tm="0">
                                              <p:val>
                                                <p:strVal val="1+#ppt_h/2"/>
                                              </p:val>
                                            </p:tav>
                                            <p:tav tm="100000">
                                              <p:val>
                                                <p:strVal val="#ppt_y"/>
                                              </p:val>
                                            </p:tav>
                                          </p:tavLst>
                                        </p:anim>
                                      </p:childTnLst>
                                    </p:cTn>
                                  </p:par>
                                </p:childTnLst>
                              </p:cTn>
                            </p:par>
                            <p:par>
                              <p:cTn id="43" fill="hold">
                                <p:stCondLst>
                                  <p:cond delay="3250"/>
                                </p:stCondLst>
                                <p:childTnLst>
                                  <p:par>
                                    <p:cTn id="44" presetID="53" presetClass="entr" presetSubtype="16" fill="hold" grpId="0" nodeType="after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p:cTn id="46" dur="500" fill="hold"/>
                                            <p:tgtEl>
                                              <p:spTgt spid="90"/>
                                            </p:tgtEl>
                                            <p:attrNameLst>
                                              <p:attrName>ppt_w</p:attrName>
                                            </p:attrNameLst>
                                          </p:cBhvr>
                                          <p:tavLst>
                                            <p:tav tm="0">
                                              <p:val>
                                                <p:fltVal val="0"/>
                                              </p:val>
                                            </p:tav>
                                            <p:tav tm="100000">
                                              <p:val>
                                                <p:strVal val="#ppt_w"/>
                                              </p:val>
                                            </p:tav>
                                          </p:tavLst>
                                        </p:anim>
                                        <p:anim calcmode="lin" valueType="num">
                                          <p:cBhvr>
                                            <p:cTn id="47" dur="500" fill="hold"/>
                                            <p:tgtEl>
                                              <p:spTgt spid="90"/>
                                            </p:tgtEl>
                                            <p:attrNameLst>
                                              <p:attrName>ppt_h</p:attrName>
                                            </p:attrNameLst>
                                          </p:cBhvr>
                                          <p:tavLst>
                                            <p:tav tm="0">
                                              <p:val>
                                                <p:fltVal val="0"/>
                                              </p:val>
                                            </p:tav>
                                            <p:tav tm="100000">
                                              <p:val>
                                                <p:strVal val="#ppt_h"/>
                                              </p:val>
                                            </p:tav>
                                          </p:tavLst>
                                        </p:anim>
                                        <p:animEffect transition="in" filter="fade">
                                          <p:cBhvr>
                                            <p:cTn id="48" dur="500"/>
                                            <p:tgtEl>
                                              <p:spTgt spid="90"/>
                                            </p:tgtEl>
                                          </p:cBhvr>
                                        </p:animEffect>
                                      </p:childTnLst>
                                    </p:cTn>
                                  </p:par>
                                </p:childTnLst>
                              </p:cTn>
                            </p:par>
                            <p:par>
                              <p:cTn id="49" fill="hold">
                                <p:stCondLst>
                                  <p:cond delay="3750"/>
                                </p:stCondLst>
                                <p:childTnLst>
                                  <p:par>
                                    <p:cTn id="50" presetID="2" presetClass="entr" presetSubtype="4" fill="hold" grpId="0" nodeType="afterEffect" p14:presetBounceEnd="50000">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14:bounceEnd="50000">
                                          <p:cBhvr additive="base">
                                            <p:cTn id="52" dur="5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8" grpId="0"/>
          <p:bldP spid="9" grpId="0"/>
          <p:bldP spid="89" grpId="0"/>
          <p:bldP spid="10" grpId="0"/>
          <p:bldP spid="90" grpId="0" animBg="1"/>
          <p:bldP spid="9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childTnLst>
                              </p:cTn>
                            </p:par>
                            <p:par>
                              <p:cTn id="17" fill="hold">
                                <p:stCondLst>
                                  <p:cond delay="1250"/>
                                </p:stCondLst>
                                <p:childTnLst>
                                  <p:par>
                                    <p:cTn id="18" presetID="14" presetClass="entr" presetSubtype="1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randombar(horizontal)">
                                          <p:cBhvr>
                                            <p:cTn id="20" dur="500"/>
                                            <p:tgtEl>
                                              <p:spTgt spid="12"/>
                                            </p:tgtEl>
                                          </p:cBhvr>
                                        </p:animEffect>
                                      </p:childTnLst>
                                    </p:cTn>
                                  </p:par>
                                </p:childTnLst>
                              </p:cTn>
                            </p:par>
                            <p:par>
                              <p:cTn id="21" fill="hold">
                                <p:stCondLst>
                                  <p:cond delay="175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500" fill="hold"/>
                                            <p:tgtEl>
                                              <p:spTgt spid="9"/>
                                            </p:tgtEl>
                                            <p:attrNameLst>
                                              <p:attrName>ppt_w</p:attrName>
                                            </p:attrNameLst>
                                          </p:cBhvr>
                                          <p:tavLst>
                                            <p:tav tm="0">
                                              <p:val>
                                                <p:fltVal val="0"/>
                                              </p:val>
                                            </p:tav>
                                            <p:tav tm="100000">
                                              <p:val>
                                                <p:strVal val="#ppt_w"/>
                                              </p:val>
                                            </p:tav>
                                          </p:tavLst>
                                        </p:anim>
                                        <p:anim calcmode="lin" valueType="num">
                                          <p:cBhvr>
                                            <p:cTn id="30" dur="500" fill="hold"/>
                                            <p:tgtEl>
                                              <p:spTgt spid="9"/>
                                            </p:tgtEl>
                                            <p:attrNameLst>
                                              <p:attrName>ppt_h</p:attrName>
                                            </p:attrNameLst>
                                          </p:cBhvr>
                                          <p:tavLst>
                                            <p:tav tm="0">
                                              <p:val>
                                                <p:fltVal val="0"/>
                                              </p:val>
                                            </p:tav>
                                            <p:tav tm="100000">
                                              <p:val>
                                                <p:strVal val="#ppt_h"/>
                                              </p:val>
                                            </p:tav>
                                          </p:tavLst>
                                        </p:anim>
                                        <p:animEffect transition="in" filter="fade">
                                          <p:cBhvr>
                                            <p:cTn id="31" dur="500"/>
                                            <p:tgtEl>
                                              <p:spTgt spid="9"/>
                                            </p:tgtEl>
                                          </p:cBhvr>
                                        </p:animEffect>
                                      </p:childTnLst>
                                    </p:cTn>
                                  </p:par>
                                </p:childTnLst>
                              </p:cTn>
                            </p:par>
                            <p:par>
                              <p:cTn id="32" fill="hold">
                                <p:stCondLst>
                                  <p:cond delay="2250"/>
                                </p:stCondLst>
                                <p:childTnLst>
                                  <p:par>
                                    <p:cTn id="33" presetID="53" presetClass="entr" presetSubtype="16" fill="hold" grpId="0" nodeType="afterEffect">
                                      <p:stCondLst>
                                        <p:cond delay="0"/>
                                      </p:stCondLst>
                                      <p:childTnLst>
                                        <p:set>
                                          <p:cBhvr>
                                            <p:cTn id="34" dur="1" fill="hold">
                                              <p:stCondLst>
                                                <p:cond delay="0"/>
                                              </p:stCondLst>
                                            </p:cTn>
                                            <p:tgtEl>
                                              <p:spTgt spid="91"/>
                                            </p:tgtEl>
                                            <p:attrNameLst>
                                              <p:attrName>style.visibility</p:attrName>
                                            </p:attrNameLst>
                                          </p:cBhvr>
                                          <p:to>
                                            <p:strVal val="visible"/>
                                          </p:to>
                                        </p:set>
                                        <p:anim calcmode="lin" valueType="num">
                                          <p:cBhvr>
                                            <p:cTn id="35" dur="500" fill="hold"/>
                                            <p:tgtEl>
                                              <p:spTgt spid="91"/>
                                            </p:tgtEl>
                                            <p:attrNameLst>
                                              <p:attrName>ppt_w</p:attrName>
                                            </p:attrNameLst>
                                          </p:cBhvr>
                                          <p:tavLst>
                                            <p:tav tm="0">
                                              <p:val>
                                                <p:fltVal val="0"/>
                                              </p:val>
                                            </p:tav>
                                            <p:tav tm="100000">
                                              <p:val>
                                                <p:strVal val="#ppt_w"/>
                                              </p:val>
                                            </p:tav>
                                          </p:tavLst>
                                        </p:anim>
                                        <p:anim calcmode="lin" valueType="num">
                                          <p:cBhvr>
                                            <p:cTn id="36" dur="500" fill="hold"/>
                                            <p:tgtEl>
                                              <p:spTgt spid="91"/>
                                            </p:tgtEl>
                                            <p:attrNameLst>
                                              <p:attrName>ppt_h</p:attrName>
                                            </p:attrNameLst>
                                          </p:cBhvr>
                                          <p:tavLst>
                                            <p:tav tm="0">
                                              <p:val>
                                                <p:fltVal val="0"/>
                                              </p:val>
                                            </p:tav>
                                            <p:tav tm="100000">
                                              <p:val>
                                                <p:strVal val="#ppt_h"/>
                                              </p:val>
                                            </p:tav>
                                          </p:tavLst>
                                        </p:anim>
                                        <p:animEffect transition="in" filter="fade">
                                          <p:cBhvr>
                                            <p:cTn id="37" dur="500"/>
                                            <p:tgtEl>
                                              <p:spTgt spid="91"/>
                                            </p:tgtEl>
                                          </p:cBhvr>
                                        </p:animEffect>
                                      </p:childTnLst>
                                    </p:cTn>
                                  </p:par>
                                </p:childTnLst>
                              </p:cTn>
                            </p:par>
                            <p:par>
                              <p:cTn id="38" fill="hold">
                                <p:stCondLst>
                                  <p:cond delay="2750"/>
                                </p:stCondLst>
                                <p:childTnLst>
                                  <p:par>
                                    <p:cTn id="39" presetID="2" presetClass="entr" presetSubtype="4" fill="hold" grpId="0" nodeType="afterEffect">
                                      <p:stCondLst>
                                        <p:cond delay="0"/>
                                      </p:stCondLst>
                                      <p:childTnLst>
                                        <p:set>
                                          <p:cBhvr>
                                            <p:cTn id="40" dur="1" fill="hold">
                                              <p:stCondLst>
                                                <p:cond delay="0"/>
                                              </p:stCondLst>
                                            </p:cTn>
                                            <p:tgtEl>
                                              <p:spTgt spid="89"/>
                                            </p:tgtEl>
                                            <p:attrNameLst>
                                              <p:attrName>style.visibility</p:attrName>
                                            </p:attrNameLst>
                                          </p:cBhvr>
                                          <p:to>
                                            <p:strVal val="visible"/>
                                          </p:to>
                                        </p:set>
                                        <p:anim calcmode="lin" valueType="num">
                                          <p:cBhvr additive="base">
                                            <p:cTn id="41" dur="500" fill="hold"/>
                                            <p:tgtEl>
                                              <p:spTgt spid="89"/>
                                            </p:tgtEl>
                                            <p:attrNameLst>
                                              <p:attrName>ppt_x</p:attrName>
                                            </p:attrNameLst>
                                          </p:cBhvr>
                                          <p:tavLst>
                                            <p:tav tm="0">
                                              <p:val>
                                                <p:strVal val="#ppt_x"/>
                                              </p:val>
                                            </p:tav>
                                            <p:tav tm="100000">
                                              <p:val>
                                                <p:strVal val="#ppt_x"/>
                                              </p:val>
                                            </p:tav>
                                          </p:tavLst>
                                        </p:anim>
                                        <p:anim calcmode="lin" valueType="num">
                                          <p:cBhvr additive="base">
                                            <p:cTn id="42" dur="500" fill="hold"/>
                                            <p:tgtEl>
                                              <p:spTgt spid="89"/>
                                            </p:tgtEl>
                                            <p:attrNameLst>
                                              <p:attrName>ppt_y</p:attrName>
                                            </p:attrNameLst>
                                          </p:cBhvr>
                                          <p:tavLst>
                                            <p:tav tm="0">
                                              <p:val>
                                                <p:strVal val="1+#ppt_h/2"/>
                                              </p:val>
                                            </p:tav>
                                            <p:tav tm="100000">
                                              <p:val>
                                                <p:strVal val="#ppt_y"/>
                                              </p:val>
                                            </p:tav>
                                          </p:tavLst>
                                        </p:anim>
                                      </p:childTnLst>
                                    </p:cTn>
                                  </p:par>
                                </p:childTnLst>
                              </p:cTn>
                            </p:par>
                            <p:par>
                              <p:cTn id="43" fill="hold">
                                <p:stCondLst>
                                  <p:cond delay="3250"/>
                                </p:stCondLst>
                                <p:childTnLst>
                                  <p:par>
                                    <p:cTn id="44" presetID="53" presetClass="entr" presetSubtype="16" fill="hold" grpId="0" nodeType="after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p:cTn id="46" dur="500" fill="hold"/>
                                            <p:tgtEl>
                                              <p:spTgt spid="90"/>
                                            </p:tgtEl>
                                            <p:attrNameLst>
                                              <p:attrName>ppt_w</p:attrName>
                                            </p:attrNameLst>
                                          </p:cBhvr>
                                          <p:tavLst>
                                            <p:tav tm="0">
                                              <p:val>
                                                <p:fltVal val="0"/>
                                              </p:val>
                                            </p:tav>
                                            <p:tav tm="100000">
                                              <p:val>
                                                <p:strVal val="#ppt_w"/>
                                              </p:val>
                                            </p:tav>
                                          </p:tavLst>
                                        </p:anim>
                                        <p:anim calcmode="lin" valueType="num">
                                          <p:cBhvr>
                                            <p:cTn id="47" dur="500" fill="hold"/>
                                            <p:tgtEl>
                                              <p:spTgt spid="90"/>
                                            </p:tgtEl>
                                            <p:attrNameLst>
                                              <p:attrName>ppt_h</p:attrName>
                                            </p:attrNameLst>
                                          </p:cBhvr>
                                          <p:tavLst>
                                            <p:tav tm="0">
                                              <p:val>
                                                <p:fltVal val="0"/>
                                              </p:val>
                                            </p:tav>
                                            <p:tav tm="100000">
                                              <p:val>
                                                <p:strVal val="#ppt_h"/>
                                              </p:val>
                                            </p:tav>
                                          </p:tavLst>
                                        </p:anim>
                                        <p:animEffect transition="in" filter="fade">
                                          <p:cBhvr>
                                            <p:cTn id="48" dur="500"/>
                                            <p:tgtEl>
                                              <p:spTgt spid="90"/>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8" grpId="0"/>
          <p:bldP spid="9" grpId="0"/>
          <p:bldP spid="89" grpId="0"/>
          <p:bldP spid="10" grpId="0"/>
          <p:bldP spid="90" grpId="0" animBg="1"/>
          <p:bldP spid="91"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人生规划概述</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2" cy="24493"/>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776568" y="963386"/>
            <a:ext cx="3151825" cy="400110"/>
          </a:xfrm>
          <a:prstGeom prst="rect">
            <a:avLst/>
          </a:prstGeom>
          <a:noFill/>
        </p:spPr>
        <p:txBody>
          <a:bodyPr wrap="none" rtlCol="0">
            <a:spAutoFit/>
          </a:bodyPr>
          <a:lstStyle/>
          <a:p>
            <a:r>
              <a:rPr kumimoji="1" lang="zh-CN" altLang="en-US" sz="2000" dirty="0">
                <a:solidFill>
                  <a:srgbClr val="CE1027"/>
                </a:solidFill>
              </a:rPr>
              <a:t>／ 人</a:t>
            </a:r>
            <a:r>
              <a:rPr kumimoji="1" lang="zh-CN" altLang="en-US" sz="2000" dirty="0">
                <a:solidFill>
                  <a:srgbClr val="CE1027"/>
                </a:solidFill>
                <a:latin typeface="Microsoft YaHei" charset="-122"/>
                <a:ea typeface="Microsoft YaHei" charset="-122"/>
                <a:cs typeface="Microsoft YaHei" charset="-122"/>
              </a:rPr>
              <a:t>生为规划理念原则 </a:t>
            </a:r>
            <a:r>
              <a:rPr kumimoji="1" lang="zh-CN" altLang="en-US" sz="2000" dirty="0">
                <a:solidFill>
                  <a:srgbClr val="CE1027"/>
                </a:solidFill>
              </a:rPr>
              <a:t>／</a:t>
            </a:r>
          </a:p>
        </p:txBody>
      </p:sp>
      <p:grpSp>
        <p:nvGrpSpPr>
          <p:cNvPr id="18" name="组 17"/>
          <p:cNvGrpSpPr/>
          <p:nvPr/>
        </p:nvGrpSpPr>
        <p:grpSpPr>
          <a:xfrm>
            <a:off x="575956" y="1884883"/>
            <a:ext cx="1551214" cy="499081"/>
            <a:chOff x="1028700" y="1845129"/>
            <a:chExt cx="1551214" cy="499081"/>
          </a:xfrm>
        </p:grpSpPr>
        <p:sp>
          <p:nvSpPr>
            <p:cNvPr id="19" name="矩形 18"/>
            <p:cNvSpPr/>
            <p:nvPr/>
          </p:nvSpPr>
          <p:spPr>
            <a:xfrm>
              <a:off x="1028700" y="1845129"/>
              <a:ext cx="1551214" cy="4990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0" name="矩形 19"/>
            <p:cNvSpPr>
              <a:spLocks noChangeArrowheads="1"/>
            </p:cNvSpPr>
            <p:nvPr/>
          </p:nvSpPr>
          <p:spPr bwMode="auto">
            <a:xfrm>
              <a:off x="1094588" y="1848874"/>
              <a:ext cx="1419437" cy="461665"/>
            </a:xfrm>
            <a:prstGeom prst="rect">
              <a:avLst/>
            </a:prstGeom>
            <a:noFill/>
            <a:ln w="9525">
              <a:noFill/>
              <a:miter lim="800000"/>
              <a:headEnd/>
              <a:tailEnd/>
            </a:ln>
          </p:spPr>
          <p:txBody>
            <a:bodyPr wrap="square">
              <a:spAutoFit/>
            </a:bodyPr>
            <a:lstStyle/>
            <a:p>
              <a:pPr algn="ctr">
                <a:spcBef>
                  <a:spcPts val="200"/>
                </a:spcBef>
                <a:spcAft>
                  <a:spcPts val="60"/>
                </a:spcAft>
              </a:pPr>
              <a:r>
                <a:rPr lang="zh-CN" altLang="en-US" sz="2400" kern="0">
                  <a:solidFill>
                    <a:schemeClr val="bg1"/>
                  </a:solidFill>
                  <a:latin typeface="微软雅黑" pitchFamily="34" charset="-122"/>
                  <a:ea typeface="微软雅黑" pitchFamily="34" charset="-122"/>
                </a:rPr>
                <a:t>案 例</a:t>
              </a:r>
              <a:endParaRPr lang="zh-CN" altLang="en-US" sz="2400" kern="0" dirty="0">
                <a:solidFill>
                  <a:schemeClr val="bg1"/>
                </a:solidFill>
                <a:latin typeface="微软雅黑" pitchFamily="34" charset="-122"/>
                <a:ea typeface="微软雅黑" pitchFamily="34" charset="-122"/>
              </a:endParaRPr>
            </a:p>
          </p:txBody>
        </p:sp>
      </p:grpSp>
      <p:sp>
        <p:nvSpPr>
          <p:cNvPr id="2" name="矩形 1"/>
          <p:cNvSpPr/>
          <p:nvPr/>
        </p:nvSpPr>
        <p:spPr>
          <a:xfrm>
            <a:off x="871527" y="2486867"/>
            <a:ext cx="10427844" cy="2677656"/>
          </a:xfrm>
          <a:prstGeom prst="rect">
            <a:avLst/>
          </a:prstGeom>
        </p:spPr>
        <p:txBody>
          <a:bodyPr wrap="square">
            <a:spAutoFit/>
          </a:bodyPr>
          <a:lstStyle/>
          <a:p>
            <a:pPr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cs typeface="微软雅黑"/>
              </a:rPr>
              <a:t>李斯年少时，家境贫寒，但李斯很小便聪慧过人，好学不倦。长大后，因办事干练，被人举荐为看管粮仓的小吏（公务猿），过上了幸福的小中产生活</a:t>
            </a:r>
            <a:r>
              <a:rPr lang="en-US" altLang="zh-CN" sz="1400" dirty="0">
                <a:solidFill>
                  <a:schemeClr val="tx1">
                    <a:lumMod val="65000"/>
                    <a:lumOff val="35000"/>
                  </a:schemeClr>
                </a:solidFill>
                <a:latin typeface="微软雅黑"/>
                <a:ea typeface="微软雅黑"/>
                <a:cs typeface="微软雅黑"/>
              </a:rPr>
              <a:t>.</a:t>
            </a:r>
            <a:r>
              <a:rPr lang="zh-CN" altLang="en-US" sz="1400" dirty="0">
                <a:solidFill>
                  <a:schemeClr val="tx1">
                    <a:lumMod val="65000"/>
                    <a:lumOff val="35000"/>
                  </a:schemeClr>
                </a:solidFill>
                <a:latin typeface="微软雅黑"/>
                <a:ea typeface="微软雅黑"/>
                <a:cs typeface="微软雅黑"/>
              </a:rPr>
              <a:t>而忽然有一天，他看到吏舍厕所中的老鼠，吃的是肮脏的粪便，又经常受到人和狗的侵扰。后来，他来到粮仓后，却又看到这里的老鼠吃的是堆积如山的谷粟，住着宽大的房舍，而且没有任何人来打扰，于是，他发出“人之贤不肖譬如鼠矣，在所自处耳”这样的慨叹。意思是说，一个人有无出息就像这老鼠，在于能不能给自己找到一个优越的环境。</a:t>
            </a:r>
            <a:endParaRPr lang="en-US" altLang="zh-CN" sz="1400" dirty="0">
              <a:solidFill>
                <a:schemeClr val="tx1">
                  <a:lumMod val="65000"/>
                  <a:lumOff val="35000"/>
                </a:schemeClr>
              </a:solidFill>
              <a:latin typeface="微软雅黑"/>
              <a:ea typeface="微软雅黑"/>
              <a:cs typeface="微软雅黑"/>
            </a:endParaRPr>
          </a:p>
          <a:p>
            <a:pPr fontAlgn="base">
              <a:lnSpc>
                <a:spcPct val="150000"/>
              </a:lnSpc>
              <a:spcBef>
                <a:spcPct val="0"/>
              </a:spcBef>
              <a:spcAft>
                <a:spcPct val="0"/>
              </a:spcAft>
            </a:pPr>
            <a:endParaRPr lang="en-US" altLang="zh-CN" sz="1400" dirty="0">
              <a:solidFill>
                <a:schemeClr val="tx1">
                  <a:lumMod val="65000"/>
                  <a:lumOff val="35000"/>
                </a:schemeClr>
              </a:solidFill>
              <a:latin typeface="微软雅黑"/>
              <a:ea typeface="微软雅黑"/>
              <a:cs typeface="微软雅黑"/>
            </a:endParaRPr>
          </a:p>
          <a:p>
            <a:pPr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cs typeface="微软雅黑"/>
              </a:rPr>
              <a:t>于是，李斯明白了一个道理：“鼠在所居，人固择地。”原来，人的贤与不贤，决定于他所处的地方。譬如老鼠</a:t>
            </a:r>
            <a:endParaRPr lang="en-US" altLang="zh-CN" sz="1400" dirty="0">
              <a:solidFill>
                <a:schemeClr val="tx1">
                  <a:lumMod val="65000"/>
                  <a:lumOff val="35000"/>
                </a:schemeClr>
              </a:solidFill>
              <a:latin typeface="微软雅黑"/>
              <a:ea typeface="微软雅黑"/>
              <a:cs typeface="微软雅黑"/>
            </a:endParaRPr>
          </a:p>
          <a:p>
            <a:pPr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cs typeface="微软雅黑"/>
              </a:rPr>
              <a:t>在厕所里吃屎的，惊恐不安；而在大仓里吃粮食的，却不受打扰，安逸自在。这就是李斯著名的“老鼠哲学”</a:t>
            </a:r>
            <a:endParaRPr lang="en-US" altLang="zh-CN" sz="1400" dirty="0">
              <a:solidFill>
                <a:schemeClr val="tx1">
                  <a:lumMod val="65000"/>
                  <a:lumOff val="35000"/>
                </a:schemeClr>
              </a:solidFill>
              <a:latin typeface="微软雅黑"/>
              <a:ea typeface="微软雅黑"/>
              <a:cs typeface="微软雅黑"/>
            </a:endParaRPr>
          </a:p>
          <a:p>
            <a:pPr fontAlgn="base">
              <a:lnSpc>
                <a:spcPct val="150000"/>
              </a:lnSpc>
              <a:spcBef>
                <a:spcPct val="0"/>
              </a:spcBef>
              <a:spcAft>
                <a:spcPct val="0"/>
              </a:spcAft>
            </a:pPr>
            <a:r>
              <a:rPr lang="zh-CN" altLang="en-US" sz="1400" dirty="0">
                <a:solidFill>
                  <a:schemeClr val="tx1">
                    <a:lumMod val="65000"/>
                    <a:lumOff val="35000"/>
                  </a:schemeClr>
                </a:solidFill>
                <a:latin typeface="微软雅黑"/>
                <a:ea typeface="微软雅黑"/>
                <a:cs typeface="微软雅黑"/>
              </a:rPr>
              <a:t>千百年来为人们所称道。而李斯也因为这个发现和感悟，从而改变了自己的命运。</a:t>
            </a:r>
          </a:p>
        </p:txBody>
      </p:sp>
      <p:sp>
        <p:nvSpPr>
          <p:cNvPr id="22" name="矩形 21"/>
          <p:cNvSpPr/>
          <p:nvPr/>
        </p:nvSpPr>
        <p:spPr>
          <a:xfrm>
            <a:off x="557510" y="1894964"/>
            <a:ext cx="11052104" cy="3841724"/>
          </a:xfrm>
          <a:prstGeom prst="rect">
            <a:avLst/>
          </a:prstGeom>
          <a:noFill/>
          <a:ln>
            <a:solidFill>
              <a:srgbClr val="C30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3" name="Picture 2" descr="C:\Documents and Settings\tdz\桌面\20110503143540_57687.jpg"/>
          <p:cNvPicPr>
            <a:picLocks noChangeAspect="1" noChangeArrowheads="1"/>
          </p:cNvPicPr>
          <p:nvPr/>
        </p:nvPicPr>
        <p:blipFill rotWithShape="1">
          <a:blip r:embed="rId3"/>
          <a:srcRect/>
          <a:stretch/>
        </p:blipFill>
        <p:spPr bwMode="auto">
          <a:xfrm>
            <a:off x="9826136" y="3555847"/>
            <a:ext cx="1672840" cy="2100326"/>
          </a:xfrm>
          <a:prstGeom prst="rect">
            <a:avLst/>
          </a:prstGeom>
          <a:noFill/>
          <a:ln w="28575">
            <a:solidFill>
              <a:schemeClr val="bg1"/>
            </a:solidFill>
          </a:ln>
          <a:effectLst>
            <a:outerShdw blurRad="63500" sx="102000" sy="102000" algn="ctr" rotWithShape="0">
              <a:prstClr val="black">
                <a:alpha val="40000"/>
              </a:prstClr>
            </a:outerShdw>
          </a:effectLst>
          <a:extLst/>
        </p:spPr>
      </p:pic>
    </p:spTree>
    <p:extLst>
      <p:ext uri="{BB962C8B-B14F-4D97-AF65-F5344CB8AC3E}">
        <p14:creationId xmlns:p14="http://schemas.microsoft.com/office/powerpoint/2010/main" val="1971472748"/>
      </p:ext>
    </p:extLst>
  </p:cSld>
  <p:clrMapOvr>
    <a:masterClrMapping/>
  </p:clrMapOvr>
  <p:transition spd="slow" advTm="5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1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ppt_y</p:attrName>
                                        </p:attrNameLst>
                                      </p:cBhvr>
                                      <p:tavLst>
                                        <p:tav tm="0">
                                          <p:val>
                                            <p:strVal val="#ppt_y+#ppt_h*1.125000"/>
                                          </p:val>
                                        </p:tav>
                                        <p:tav tm="100000">
                                          <p:val>
                                            <p:strVal val="#ppt_y"/>
                                          </p:val>
                                        </p:tav>
                                      </p:tavLst>
                                    </p:anim>
                                    <p:animEffect transition="in" filter="wipe(up)">
                                      <p:cBhvr>
                                        <p:cTn id="16" dur="500"/>
                                        <p:tgtEl>
                                          <p:spTgt spid="17"/>
                                        </p:tgtEl>
                                      </p:cBhvr>
                                    </p:animEffect>
                                  </p:childTnLst>
                                </p:cTn>
                              </p:par>
                            </p:childTnLst>
                          </p:cTn>
                        </p:par>
                        <p:par>
                          <p:cTn id="17" fill="hold">
                            <p:stCondLst>
                              <p:cond delay="1250"/>
                            </p:stCondLst>
                            <p:childTnLst>
                              <p:par>
                                <p:cTn id="18" presetID="22" presetClass="entr" presetSubtype="4"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down)">
                                      <p:cBhvr>
                                        <p:cTn id="23" dur="500"/>
                                        <p:tgtEl>
                                          <p:spTgt spid="22"/>
                                        </p:tgtEl>
                                      </p:cBhvr>
                                    </p:animEffect>
                                  </p:childTnLst>
                                </p:cTn>
                              </p:par>
                            </p:childTnLst>
                          </p:cTn>
                        </p:par>
                        <p:par>
                          <p:cTn id="24" fill="hold">
                            <p:stCondLst>
                              <p:cond delay="1750"/>
                            </p:stCondLst>
                            <p:childTnLst>
                              <p:par>
                                <p:cTn id="25" presetID="14" presetClass="entr" presetSubtype="1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randombar(horizontal)">
                                      <p:cBhvr>
                                        <p:cTn id="27" dur="500"/>
                                        <p:tgtEl>
                                          <p:spTgt spid="2"/>
                                        </p:tgtEl>
                                      </p:cBhvr>
                                    </p:animEffect>
                                  </p:childTnLst>
                                </p:cTn>
                              </p:par>
                            </p:childTnLst>
                          </p:cTn>
                        </p:par>
                        <p:par>
                          <p:cTn id="28" fill="hold">
                            <p:stCondLst>
                              <p:cond delay="2250"/>
                            </p:stCondLst>
                            <p:childTnLst>
                              <p:par>
                                <p:cTn id="29" presetID="47"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2" grpId="0"/>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788229" y="2073729"/>
            <a:ext cx="8403771" cy="272687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椭圆 39"/>
          <p:cNvSpPr/>
          <p:nvPr/>
        </p:nvSpPr>
        <p:spPr>
          <a:xfrm>
            <a:off x="1033236" y="1167207"/>
            <a:ext cx="4300765" cy="4300765"/>
          </a:xfrm>
          <a:prstGeom prst="ellipse">
            <a:avLst/>
          </a:prstGeom>
          <a:blipFill dpi="0"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a:stretch>
              <a:fillRect l="-36873" t="-80301" r="-71615" b="-2870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7" name="椭圆 36"/>
          <p:cNvSpPr/>
          <p:nvPr/>
        </p:nvSpPr>
        <p:spPr>
          <a:xfrm>
            <a:off x="1453696" y="1587667"/>
            <a:ext cx="3459844" cy="3459844"/>
          </a:xfrm>
          <a:prstGeom prst="ellipse">
            <a:avLst/>
          </a:prstGeom>
          <a:blipFill dpi="0" rotWithShape="1">
            <a:blip r:embed="rId5">
              <a:extLst>
                <a:ext uri="{28A0092B-C50C-407E-A947-70E740481C1C}">
                  <a14:useLocalDpi xmlns:a14="http://schemas.microsoft.com/office/drawing/2010/main" val="0"/>
                </a:ext>
              </a:extLst>
            </a:blip>
            <a:srcRect/>
            <a:stretch>
              <a:fillRect l="-36873" t="-80301" r="-71615" b="-28707"/>
            </a:stretch>
          </a:blipFill>
          <a:ln>
            <a:noFill/>
          </a:ln>
          <a:effectLst>
            <a:outerShdw blurRad="114300" sx="102000" sy="102000" algn="ctr"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578301" y="2607431"/>
            <a:ext cx="1415772" cy="1569660"/>
          </a:xfrm>
          <a:prstGeom prst="rect">
            <a:avLst/>
          </a:prstGeom>
          <a:noFill/>
        </p:spPr>
        <p:txBody>
          <a:bodyPr wrap="none" rtlCol="0">
            <a:spAutoFit/>
          </a:bodyPr>
          <a:lstStyle/>
          <a:p>
            <a:r>
              <a:rPr kumimoji="1" lang="en-US" altLang="zh-CN" sz="9600" dirty="0">
                <a:solidFill>
                  <a:schemeClr val="bg1"/>
                </a:solidFill>
                <a:latin typeface="SimHei" charset="-122"/>
                <a:ea typeface="SimHei" charset="-122"/>
                <a:cs typeface="SimHei" charset="-122"/>
              </a:rPr>
              <a:t>03</a:t>
            </a:r>
            <a:endParaRPr kumimoji="1" lang="zh-CN" altLang="en-US" sz="9600" dirty="0">
              <a:solidFill>
                <a:schemeClr val="bg1"/>
              </a:solidFill>
              <a:latin typeface="SimHei" charset="-122"/>
              <a:ea typeface="SimHei" charset="-122"/>
              <a:cs typeface="SimHei" charset="-122"/>
            </a:endParaRPr>
          </a:p>
        </p:txBody>
      </p:sp>
      <p:sp>
        <p:nvSpPr>
          <p:cNvPr id="42" name="矩形 41"/>
          <p:cNvSpPr/>
          <p:nvPr/>
        </p:nvSpPr>
        <p:spPr>
          <a:xfrm>
            <a:off x="7457609" y="2802786"/>
            <a:ext cx="4108817" cy="830997"/>
          </a:xfrm>
          <a:prstGeom prst="rect">
            <a:avLst/>
          </a:prstGeom>
        </p:spPr>
        <p:txBody>
          <a:bodyPr wrap="none">
            <a:spAutoFit/>
          </a:bodyPr>
          <a:lstStyle/>
          <a:p>
            <a:r>
              <a:rPr lang="zh-CN" altLang="en-US" sz="4800" b="1" spc="300" dirty="0">
                <a:solidFill>
                  <a:schemeClr val="bg1"/>
                </a:solidFill>
                <a:latin typeface="Microsoft YaHei" charset="-122"/>
                <a:ea typeface="Microsoft YaHei" charset="-122"/>
                <a:cs typeface="Microsoft YaHei" charset="-122"/>
              </a:rPr>
              <a:t>制定人生规划</a:t>
            </a:r>
          </a:p>
        </p:txBody>
      </p:sp>
      <p:cxnSp>
        <p:nvCxnSpPr>
          <p:cNvPr id="12" name="直线连接符 11"/>
          <p:cNvCxnSpPr/>
          <p:nvPr/>
        </p:nvCxnSpPr>
        <p:spPr>
          <a:xfrm>
            <a:off x="7171594" y="2808514"/>
            <a:ext cx="0" cy="138641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7457610" y="3633783"/>
            <a:ext cx="4455638" cy="461665"/>
          </a:xfrm>
          <a:prstGeom prst="rect">
            <a:avLst/>
          </a:prstGeom>
        </p:spPr>
        <p:txBody>
          <a:bodyPr wrap="square">
            <a:spAutoFit/>
          </a:bodyPr>
          <a:lstStyle/>
          <a:p>
            <a:r>
              <a:rPr lang="en-US" altLang="zh-CN" sz="1200" dirty="0">
                <a:solidFill>
                  <a:schemeClr val="bg1">
                    <a:alpha val="77000"/>
                  </a:schemeClr>
                </a:solidFill>
                <a:latin typeface="STHeiti Light" charset="-122"/>
                <a:ea typeface="STHeiti Light" charset="-122"/>
                <a:cs typeface="STHeiti Light" charset="-122"/>
              </a:rPr>
              <a:t>This PPT template for the rice husk designer pencil demo </a:t>
            </a:r>
            <a:r>
              <a:rPr lang="en-US" altLang="zh-CN" sz="1200" dirty="0" err="1">
                <a:solidFill>
                  <a:schemeClr val="bg1">
                    <a:alpha val="77000"/>
                  </a:schemeClr>
                </a:solidFill>
                <a:latin typeface="STHeiti Light" charset="-122"/>
                <a:ea typeface="STHeiti Light" charset="-122"/>
                <a:cs typeface="STHeiti Light" charset="-122"/>
              </a:rPr>
              <a:t>worksThis</a:t>
            </a:r>
            <a:r>
              <a:rPr lang="en-US" altLang="zh-CN" sz="1200" dirty="0">
                <a:solidFill>
                  <a:schemeClr val="bg1">
                    <a:alpha val="77000"/>
                  </a:schemeClr>
                </a:solidFill>
                <a:latin typeface="STHeiti Light" charset="-122"/>
                <a:ea typeface="STHeiti Light" charset="-122"/>
                <a:cs typeface="STHeiti Light" charset="-122"/>
              </a:rPr>
              <a:t> PPT template for the rice husk</a:t>
            </a:r>
            <a:endParaRPr lang="zh-CN" altLang="en-US" sz="1200" dirty="0">
              <a:solidFill>
                <a:schemeClr val="bg1">
                  <a:alpha val="77000"/>
                </a:schemeClr>
              </a:solidFill>
              <a:latin typeface="STHeiti Light" charset="-122"/>
              <a:ea typeface="STHeiti Light" charset="-122"/>
              <a:cs typeface="STHeiti Light" charset="-122"/>
            </a:endParaRPr>
          </a:p>
        </p:txBody>
      </p:sp>
    </p:spTree>
    <p:extLst>
      <p:ext uri="{BB962C8B-B14F-4D97-AF65-F5344CB8AC3E}">
        <p14:creationId xmlns:p14="http://schemas.microsoft.com/office/powerpoint/2010/main" val="1060806853"/>
      </p:ext>
    </p:extLst>
  </p:cSld>
  <p:clrMapOvr>
    <a:masterClrMapping/>
  </p:clrMapOvr>
  <mc:AlternateContent xmlns:mc="http://schemas.openxmlformats.org/markup-compatibility/2006" xmlns:p14="http://schemas.microsoft.com/office/powerpoint/2010/main">
    <mc:Choice Requires="p14">
      <p:transition spd="slow" p14:dur="1200" advTm="5000">
        <p14:prism/>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8" fill="hold" grpId="0" nodeType="withEffect">
                                  <p:stCondLst>
                                    <p:cond delay="30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800"/>
                            </p:stCondLst>
                            <p:childTnLst>
                              <p:par>
                                <p:cTn id="12" presetID="53" presetClass="entr" presetSubtype="16" fill="hold" grpId="0" nodeType="afterEffect">
                                  <p:stCondLst>
                                    <p:cond delay="0"/>
                                  </p:stCondLst>
                                  <p:childTnLst>
                                    <p:set>
                                      <p:cBhvr>
                                        <p:cTn id="13" dur="1" fill="hold">
                                          <p:stCondLst>
                                            <p:cond delay="0"/>
                                          </p:stCondLst>
                                        </p:cTn>
                                        <p:tgtEl>
                                          <p:spTgt spid="40"/>
                                        </p:tgtEl>
                                        <p:attrNameLst>
                                          <p:attrName>style.visibility</p:attrName>
                                        </p:attrNameLst>
                                      </p:cBhvr>
                                      <p:to>
                                        <p:strVal val="visible"/>
                                      </p:to>
                                    </p:set>
                                    <p:anim calcmode="lin" valueType="num">
                                      <p:cBhvr>
                                        <p:cTn id="14" dur="1000" fill="hold"/>
                                        <p:tgtEl>
                                          <p:spTgt spid="40"/>
                                        </p:tgtEl>
                                        <p:attrNameLst>
                                          <p:attrName>ppt_w</p:attrName>
                                        </p:attrNameLst>
                                      </p:cBhvr>
                                      <p:tavLst>
                                        <p:tav tm="0">
                                          <p:val>
                                            <p:fltVal val="0"/>
                                          </p:val>
                                        </p:tav>
                                        <p:tav tm="100000">
                                          <p:val>
                                            <p:strVal val="#ppt_w"/>
                                          </p:val>
                                        </p:tav>
                                      </p:tavLst>
                                    </p:anim>
                                    <p:anim calcmode="lin" valueType="num">
                                      <p:cBhvr>
                                        <p:cTn id="15" dur="1000" fill="hold"/>
                                        <p:tgtEl>
                                          <p:spTgt spid="40"/>
                                        </p:tgtEl>
                                        <p:attrNameLst>
                                          <p:attrName>ppt_h</p:attrName>
                                        </p:attrNameLst>
                                      </p:cBhvr>
                                      <p:tavLst>
                                        <p:tav tm="0">
                                          <p:val>
                                            <p:fltVal val="0"/>
                                          </p:val>
                                        </p:tav>
                                        <p:tav tm="100000">
                                          <p:val>
                                            <p:strVal val="#ppt_h"/>
                                          </p:val>
                                        </p:tav>
                                      </p:tavLst>
                                    </p:anim>
                                    <p:animEffect transition="in" filter="fade">
                                      <p:cBhvr>
                                        <p:cTn id="16" dur="1000"/>
                                        <p:tgtEl>
                                          <p:spTgt spid="40"/>
                                        </p:tgtEl>
                                      </p:cBhvr>
                                    </p:animEffect>
                                  </p:childTnLst>
                                </p:cTn>
                              </p:par>
                              <p:par>
                                <p:cTn id="17" presetID="53" presetClass="entr" presetSubtype="16" fill="hold" grpId="0" nodeType="withEffect">
                                  <p:stCondLst>
                                    <p:cond delay="50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ppt_w</p:attrName>
                                        </p:attrNameLst>
                                      </p:cBhvr>
                                      <p:tavLst>
                                        <p:tav tm="0">
                                          <p:val>
                                            <p:fltVal val="0"/>
                                          </p:val>
                                        </p:tav>
                                        <p:tav tm="100000">
                                          <p:val>
                                            <p:strVal val="#ppt_w"/>
                                          </p:val>
                                        </p:tav>
                                      </p:tavLst>
                                    </p:anim>
                                    <p:anim calcmode="lin" valueType="num">
                                      <p:cBhvr>
                                        <p:cTn id="20" dur="1000" fill="hold"/>
                                        <p:tgtEl>
                                          <p:spTgt spid="37"/>
                                        </p:tgtEl>
                                        <p:attrNameLst>
                                          <p:attrName>ppt_h</p:attrName>
                                        </p:attrNameLst>
                                      </p:cBhvr>
                                      <p:tavLst>
                                        <p:tav tm="0">
                                          <p:val>
                                            <p:fltVal val="0"/>
                                          </p:val>
                                        </p:tav>
                                        <p:tav tm="100000">
                                          <p:val>
                                            <p:strVal val="#ppt_h"/>
                                          </p:val>
                                        </p:tav>
                                      </p:tavLst>
                                    </p:anim>
                                    <p:animEffect transition="in" filter="fade">
                                      <p:cBhvr>
                                        <p:cTn id="21" dur="1000"/>
                                        <p:tgtEl>
                                          <p:spTgt spid="37"/>
                                        </p:tgtEl>
                                      </p:cBhvr>
                                    </p:animEffect>
                                  </p:childTnLst>
                                </p:cTn>
                              </p:par>
                            </p:childTnLst>
                          </p:cTn>
                        </p:par>
                        <p:par>
                          <p:cTn id="22" fill="hold">
                            <p:stCondLst>
                              <p:cond delay="2300"/>
                            </p:stCondLst>
                            <p:childTnLst>
                              <p:par>
                                <p:cTn id="23" presetID="22" presetClass="entr" presetSubtype="8"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wipe(left)">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500" fill="hold"/>
                                        <p:tgtEl>
                                          <p:spTgt spid="3"/>
                                        </p:tgtEl>
                                        <p:attrNameLst>
                                          <p:attrName>ppt_w</p:attrName>
                                        </p:attrNameLst>
                                      </p:cBhvr>
                                      <p:tavLst>
                                        <p:tav tm="0">
                                          <p:val>
                                            <p:fltVal val="0"/>
                                          </p:val>
                                        </p:tav>
                                        <p:tav tm="100000">
                                          <p:val>
                                            <p:strVal val="#ppt_w"/>
                                          </p:val>
                                        </p:tav>
                                      </p:tavLst>
                                    </p:anim>
                                    <p:anim calcmode="lin" valueType="num">
                                      <p:cBhvr>
                                        <p:cTn id="31" dur="500" fill="hold"/>
                                        <p:tgtEl>
                                          <p:spTgt spid="3"/>
                                        </p:tgtEl>
                                        <p:attrNameLst>
                                          <p:attrName>ppt_h</p:attrName>
                                        </p:attrNameLst>
                                      </p:cBhvr>
                                      <p:tavLst>
                                        <p:tav tm="0">
                                          <p:val>
                                            <p:strVal val="#ppt_h"/>
                                          </p:val>
                                        </p:tav>
                                        <p:tav tm="100000">
                                          <p:val>
                                            <p:strVal val="#ppt_h"/>
                                          </p:val>
                                        </p:tav>
                                      </p:tavLst>
                                    </p:anim>
                                  </p:childTnLst>
                                </p:cTn>
                              </p:par>
                              <p:par>
                                <p:cTn id="32" presetID="22" presetClass="entr" presetSubtype="4"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500"/>
                                        <p:tgtEl>
                                          <p:spTgt spid="12"/>
                                        </p:tgtEl>
                                      </p:cBhvr>
                                    </p:animEffect>
                                  </p:childTnLst>
                                </p:cTn>
                              </p:par>
                            </p:childTnLst>
                          </p:cTn>
                        </p:par>
                        <p:par>
                          <p:cTn id="35" fill="hold">
                            <p:stCondLst>
                              <p:cond delay="500"/>
                            </p:stCondLst>
                            <p:childTnLst>
                              <p:par>
                                <p:cTn id="36" presetID="2" presetClass="entr" presetSubtype="2" fill="hold" grpId="0" nodeType="afterEffect">
                                  <p:stCondLst>
                                    <p:cond delay="0"/>
                                  </p:stCondLst>
                                  <p:iterate type="lt">
                                    <p:tmPct val="10000"/>
                                  </p:iterate>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1+#ppt_w/2"/>
                                          </p:val>
                                        </p:tav>
                                        <p:tav tm="100000">
                                          <p:val>
                                            <p:strVal val="#ppt_x"/>
                                          </p:val>
                                        </p:tav>
                                      </p:tavLst>
                                    </p:anim>
                                    <p:anim calcmode="lin" valueType="num">
                                      <p:cBhvr additive="base">
                                        <p:cTn id="39" dur="500" fill="hold"/>
                                        <p:tgtEl>
                                          <p:spTgt spid="42"/>
                                        </p:tgtEl>
                                        <p:attrNameLst>
                                          <p:attrName>ppt_y</p:attrName>
                                        </p:attrNameLst>
                                      </p:cBhvr>
                                      <p:tavLst>
                                        <p:tav tm="0">
                                          <p:val>
                                            <p:strVal val="#ppt_y"/>
                                          </p:val>
                                        </p:tav>
                                        <p:tav tm="100000">
                                          <p:val>
                                            <p:strVal val="#ppt_y"/>
                                          </p:val>
                                        </p:tav>
                                      </p:tavLst>
                                    </p:anim>
                                  </p:childTnLst>
                                </p:cTn>
                              </p:par>
                            </p:childTnLst>
                          </p:cTn>
                        </p:par>
                        <p:par>
                          <p:cTn id="40" fill="hold">
                            <p:stCondLst>
                              <p:cond delay="1250"/>
                            </p:stCondLst>
                            <p:childTnLst>
                              <p:par>
                                <p:cTn id="41" presetID="14" presetClass="entr" presetSubtype="10"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randombar(horizontal)">
                                      <p:cBhvr>
                                        <p:cTn id="4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0" grpId="0" animBg="1"/>
      <p:bldP spid="4" grpId="0" animBg="1"/>
      <p:bldP spid="5" grpId="0" animBg="1"/>
      <p:bldP spid="37" grpId="0" animBg="1"/>
      <p:bldP spid="3" grpId="0"/>
      <p:bldP spid="42" grpId="0"/>
      <p:bldP spid="4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4" name="矩形 13"/>
          <p:cNvSpPr>
            <a:spLocks noChangeArrowheads="1"/>
          </p:cNvSpPr>
          <p:nvPr/>
        </p:nvSpPr>
        <p:spPr bwMode="auto">
          <a:xfrm>
            <a:off x="965087" y="2299982"/>
            <a:ext cx="4755356" cy="2169825"/>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dirty="0">
                <a:solidFill>
                  <a:schemeClr val="tx1">
                    <a:lumMod val="65000"/>
                    <a:lumOff val="35000"/>
                  </a:schemeClr>
                </a:solidFill>
                <a:latin typeface="微软雅黑"/>
                <a:ea typeface="微软雅黑"/>
                <a:cs typeface="微软雅黑"/>
              </a:rPr>
              <a:t>人生规划实质就是人生的经营战略，也就类似于企业的经营战略。因此，人生规划的过程也就类似于企业的战略管理过程。因此，可以将人生规划分为四个阶段：</a:t>
            </a:r>
            <a:r>
              <a:rPr lang="en-US" altLang="zh-CN" dirty="0">
                <a:solidFill>
                  <a:schemeClr val="tx1">
                    <a:lumMod val="65000"/>
                    <a:lumOff val="35000"/>
                  </a:schemeClr>
                </a:solidFill>
                <a:latin typeface="微软雅黑"/>
                <a:ea typeface="微软雅黑"/>
                <a:cs typeface="微软雅黑"/>
              </a:rPr>
              <a:t>SWOT</a:t>
            </a:r>
            <a:r>
              <a:rPr lang="zh-CN" altLang="en-US" dirty="0">
                <a:solidFill>
                  <a:schemeClr val="tx1">
                    <a:lumMod val="65000"/>
                    <a:lumOff val="35000"/>
                  </a:schemeClr>
                </a:solidFill>
                <a:latin typeface="微软雅黑"/>
                <a:ea typeface="微软雅黑"/>
                <a:cs typeface="微软雅黑"/>
              </a:rPr>
              <a:t>分析、人生蓝图设计、人生规划实施、人生规划控制与调整。</a:t>
            </a:r>
          </a:p>
        </p:txBody>
      </p:sp>
      <p:graphicFrame>
        <p:nvGraphicFramePr>
          <p:cNvPr id="15" name="图示 16"/>
          <p:cNvGraphicFramePr/>
          <p:nvPr>
            <p:extLst>
              <p:ext uri="{D42A27DB-BD31-4B8C-83A1-F6EECF244321}">
                <p14:modId xmlns:p14="http://schemas.microsoft.com/office/powerpoint/2010/main" val="923995552"/>
              </p:ext>
            </p:extLst>
          </p:nvPr>
        </p:nvGraphicFramePr>
        <p:xfrm>
          <a:off x="5537581" y="1534885"/>
          <a:ext cx="6494107" cy="3788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46070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000">
        <p15:prstTrans prst="fallOve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heel(1)">
                                      <p:cBhvr>
                                        <p:cTn id="2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Graphic spid="15" grpId="0">
        <p:bldAsOne/>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9" name="矩形 8"/>
          <p:cNvSpPr>
            <a:spLocks noChangeArrowheads="1"/>
          </p:cNvSpPr>
          <p:nvPr/>
        </p:nvSpPr>
        <p:spPr bwMode="auto">
          <a:xfrm>
            <a:off x="1654142" y="1684011"/>
            <a:ext cx="1872825" cy="369332"/>
          </a:xfrm>
          <a:prstGeom prst="rect">
            <a:avLst/>
          </a:prstGeom>
          <a:noFill/>
          <a:ln w="9525">
            <a:noFill/>
            <a:miter lim="800000"/>
            <a:headEnd/>
            <a:tailEnd/>
          </a:ln>
        </p:spPr>
        <p:txBody>
          <a:bodyPr wrap="square">
            <a:spAutoFit/>
          </a:bodyPr>
          <a:lstStyle/>
          <a:p>
            <a:pPr>
              <a:spcBef>
                <a:spcPts val="200"/>
              </a:spcBef>
              <a:spcAft>
                <a:spcPts val="60"/>
              </a:spcAft>
              <a:defRPr/>
            </a:pPr>
            <a:r>
              <a:rPr lang="zh-CN" altLang="en-US" kern="0" dirty="0">
                <a:solidFill>
                  <a:schemeClr val="tx1">
                    <a:lumMod val="75000"/>
                    <a:lumOff val="25000"/>
                  </a:schemeClr>
                </a:solidFill>
                <a:latin typeface="微软雅黑" pitchFamily="34" charset="-122"/>
                <a:ea typeface="微软雅黑" pitchFamily="34" charset="-122"/>
              </a:rPr>
              <a:t>确定人生愿景</a:t>
            </a:r>
          </a:p>
        </p:txBody>
      </p:sp>
      <p:sp>
        <p:nvSpPr>
          <p:cNvPr id="10" name="TextBox 18"/>
          <p:cNvSpPr txBox="1"/>
          <p:nvPr/>
        </p:nvSpPr>
        <p:spPr bwMode="auto">
          <a:xfrm>
            <a:off x="613134" y="1236193"/>
            <a:ext cx="943034" cy="1015663"/>
          </a:xfrm>
          <a:prstGeom prst="rect">
            <a:avLst/>
          </a:prstGeom>
          <a:noFill/>
        </p:spPr>
        <p:txBody>
          <a:bodyPr wrap="square">
            <a:spAutoFit/>
          </a:bodyPr>
          <a:lstStyle/>
          <a:p>
            <a:pPr algn="r">
              <a:defRPr/>
            </a:pPr>
            <a:r>
              <a:rPr lang="en-US" altLang="zh-CN" sz="6000" b="1" dirty="0">
                <a:solidFill>
                  <a:srgbClr val="CE1027"/>
                </a:solidFill>
                <a:effectLst>
                  <a:outerShdw blurRad="38100" dist="38100" dir="2700000" algn="tl">
                    <a:srgbClr val="000000">
                      <a:alpha val="43137"/>
                    </a:srgbClr>
                  </a:outerShdw>
                </a:effectLst>
                <a:latin typeface="STHeiti Light" charset="-122"/>
                <a:ea typeface="STHeiti Light" charset="-122"/>
                <a:cs typeface="STHeiti Light" charset="-122"/>
              </a:rPr>
              <a:t>1</a:t>
            </a:r>
            <a:endParaRPr lang="zh-CN" altLang="en-US" sz="6000" b="1" dirty="0">
              <a:solidFill>
                <a:srgbClr val="CE1027"/>
              </a:solidFill>
              <a:effectLst>
                <a:outerShdw blurRad="38100" dist="38100" dir="2700000" algn="tl">
                  <a:srgbClr val="000000">
                    <a:alpha val="43137"/>
                  </a:srgbClr>
                </a:outerShdw>
              </a:effectLst>
              <a:latin typeface="STHeiti Light" charset="-122"/>
              <a:ea typeface="STHeiti Light" charset="-122"/>
              <a:cs typeface="STHeiti Light" charset="-122"/>
            </a:endParaRPr>
          </a:p>
        </p:txBody>
      </p:sp>
      <p:sp>
        <p:nvSpPr>
          <p:cNvPr id="17" name="矩形 16"/>
          <p:cNvSpPr>
            <a:spLocks noChangeArrowheads="1"/>
          </p:cNvSpPr>
          <p:nvPr/>
        </p:nvSpPr>
        <p:spPr bwMode="auto">
          <a:xfrm>
            <a:off x="1654142" y="3416172"/>
            <a:ext cx="1872825" cy="369332"/>
          </a:xfrm>
          <a:prstGeom prst="rect">
            <a:avLst/>
          </a:prstGeom>
          <a:noFill/>
          <a:ln w="9525">
            <a:noFill/>
            <a:miter lim="800000"/>
            <a:headEnd/>
            <a:tailEnd/>
          </a:ln>
        </p:spPr>
        <p:txBody>
          <a:bodyPr wrap="square">
            <a:spAutoFit/>
          </a:bodyPr>
          <a:lstStyle/>
          <a:p>
            <a:pPr>
              <a:spcBef>
                <a:spcPts val="200"/>
              </a:spcBef>
              <a:spcAft>
                <a:spcPts val="60"/>
              </a:spcAft>
              <a:defRPr/>
            </a:pPr>
            <a:r>
              <a:rPr lang="zh-CN" altLang="en-US" kern="0" dirty="0">
                <a:solidFill>
                  <a:schemeClr val="tx1">
                    <a:lumMod val="75000"/>
                    <a:lumOff val="25000"/>
                  </a:schemeClr>
                </a:solidFill>
                <a:latin typeface="微软雅黑" pitchFamily="34" charset="-122"/>
                <a:ea typeface="微软雅黑" pitchFamily="34" charset="-122"/>
              </a:rPr>
              <a:t>确定人生使命</a:t>
            </a:r>
          </a:p>
        </p:txBody>
      </p:sp>
      <p:sp>
        <p:nvSpPr>
          <p:cNvPr id="18" name="TextBox 18"/>
          <p:cNvSpPr txBox="1"/>
          <p:nvPr/>
        </p:nvSpPr>
        <p:spPr bwMode="auto">
          <a:xfrm>
            <a:off x="611291" y="2935089"/>
            <a:ext cx="946719" cy="1015663"/>
          </a:xfrm>
          <a:prstGeom prst="rect">
            <a:avLst/>
          </a:prstGeom>
          <a:noFill/>
        </p:spPr>
        <p:txBody>
          <a:bodyPr wrap="square">
            <a:spAutoFit/>
          </a:bodyPr>
          <a:lstStyle/>
          <a:p>
            <a:pPr algn="r">
              <a:defRPr/>
            </a:pPr>
            <a:r>
              <a:rPr lang="en-US" altLang="zh-CN" sz="6000" b="1" dirty="0">
                <a:solidFill>
                  <a:srgbClr val="CE1027"/>
                </a:solidFill>
                <a:effectLst>
                  <a:outerShdw blurRad="38100" dist="38100" dir="2700000" algn="tl">
                    <a:srgbClr val="000000">
                      <a:alpha val="43137"/>
                    </a:srgbClr>
                  </a:outerShdw>
                </a:effectLst>
                <a:latin typeface="STHeiti Light" charset="-122"/>
                <a:ea typeface="STHeiti Light" charset="-122"/>
                <a:cs typeface="STHeiti Light" charset="-122"/>
              </a:rPr>
              <a:t>2</a:t>
            </a:r>
            <a:endParaRPr lang="zh-CN" altLang="en-US" sz="6000" b="1" dirty="0">
              <a:solidFill>
                <a:srgbClr val="CE1027"/>
              </a:solidFill>
              <a:effectLst>
                <a:outerShdw blurRad="38100" dist="38100" dir="2700000" algn="tl">
                  <a:srgbClr val="000000">
                    <a:alpha val="43137"/>
                  </a:srgbClr>
                </a:outerShdw>
              </a:effectLst>
              <a:latin typeface="STHeiti Light" charset="-122"/>
              <a:ea typeface="STHeiti Light" charset="-122"/>
              <a:cs typeface="STHeiti Light" charset="-122"/>
            </a:endParaRPr>
          </a:p>
        </p:txBody>
      </p:sp>
      <p:sp>
        <p:nvSpPr>
          <p:cNvPr id="23" name="矩形 22"/>
          <p:cNvSpPr>
            <a:spLocks noChangeArrowheads="1"/>
          </p:cNvSpPr>
          <p:nvPr/>
        </p:nvSpPr>
        <p:spPr bwMode="auto">
          <a:xfrm>
            <a:off x="1654142" y="5081803"/>
            <a:ext cx="2447925" cy="369888"/>
          </a:xfrm>
          <a:prstGeom prst="rect">
            <a:avLst/>
          </a:prstGeom>
          <a:noFill/>
          <a:ln w="9525">
            <a:noFill/>
            <a:miter lim="800000"/>
            <a:headEnd/>
            <a:tailEnd/>
          </a:ln>
        </p:spPr>
        <p:txBody>
          <a:bodyPr>
            <a:spAutoFit/>
          </a:bodyPr>
          <a:lstStyle/>
          <a:p>
            <a:pPr>
              <a:spcBef>
                <a:spcPts val="200"/>
              </a:spcBef>
              <a:spcAft>
                <a:spcPts val="60"/>
              </a:spcAft>
              <a:defRPr/>
            </a:pPr>
            <a:r>
              <a:rPr lang="zh-CN" altLang="en-US" kern="0" dirty="0">
                <a:solidFill>
                  <a:schemeClr val="tx1">
                    <a:lumMod val="75000"/>
                    <a:lumOff val="25000"/>
                  </a:schemeClr>
                </a:solidFill>
                <a:latin typeface="微软雅黑" pitchFamily="34" charset="-122"/>
                <a:ea typeface="微软雅黑" pitchFamily="34" charset="-122"/>
              </a:rPr>
              <a:t>制定人生目标</a:t>
            </a:r>
          </a:p>
        </p:txBody>
      </p:sp>
      <p:sp>
        <p:nvSpPr>
          <p:cNvPr id="24" name="TextBox 18"/>
          <p:cNvSpPr txBox="1"/>
          <p:nvPr/>
        </p:nvSpPr>
        <p:spPr bwMode="auto">
          <a:xfrm>
            <a:off x="611291" y="4633985"/>
            <a:ext cx="946719" cy="1015663"/>
          </a:xfrm>
          <a:prstGeom prst="rect">
            <a:avLst/>
          </a:prstGeom>
          <a:noFill/>
        </p:spPr>
        <p:txBody>
          <a:bodyPr wrap="square">
            <a:spAutoFit/>
          </a:bodyPr>
          <a:lstStyle/>
          <a:p>
            <a:pPr algn="r">
              <a:defRPr/>
            </a:pPr>
            <a:r>
              <a:rPr lang="en-US" altLang="zh-CN" sz="6000" b="1" dirty="0">
                <a:solidFill>
                  <a:srgbClr val="CE1027"/>
                </a:solidFill>
                <a:effectLst>
                  <a:outerShdw blurRad="38100" dist="38100" dir="2700000" algn="tl">
                    <a:srgbClr val="000000">
                      <a:alpha val="43137"/>
                    </a:srgbClr>
                  </a:outerShdw>
                </a:effectLst>
                <a:latin typeface="STHeiti Light" charset="-122"/>
                <a:ea typeface="STHeiti Light" charset="-122"/>
                <a:cs typeface="STHeiti Light" charset="-122"/>
              </a:rPr>
              <a:t>3</a:t>
            </a:r>
            <a:endParaRPr lang="zh-CN" altLang="en-US" sz="6000" b="1" dirty="0">
              <a:solidFill>
                <a:srgbClr val="CE1027"/>
              </a:solidFill>
              <a:effectLst>
                <a:outerShdw blurRad="38100" dist="38100" dir="2700000" algn="tl">
                  <a:srgbClr val="000000">
                    <a:alpha val="43137"/>
                  </a:srgbClr>
                </a:outerShdw>
              </a:effectLst>
              <a:latin typeface="STHeiti Light" charset="-122"/>
              <a:ea typeface="STHeiti Light" charset="-122"/>
              <a:cs typeface="STHeiti Light" charset="-122"/>
            </a:endParaRPr>
          </a:p>
        </p:txBody>
      </p:sp>
      <p:sp>
        <p:nvSpPr>
          <p:cNvPr id="27" name="矩形 26"/>
          <p:cNvSpPr>
            <a:spLocks noChangeArrowheads="1"/>
          </p:cNvSpPr>
          <p:nvPr/>
        </p:nvSpPr>
        <p:spPr bwMode="auto">
          <a:xfrm>
            <a:off x="3837213" y="1401505"/>
            <a:ext cx="7360681" cy="923330"/>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a:ea typeface="微软雅黑"/>
                <a:cs typeface="微软雅黑"/>
              </a:rPr>
              <a:t>愿景即所希望、向往、愿意看到的前景，人生愿景就是我们在心中为自己未来的生活场景做一个畅想，也就是希望我们自己将来能够成为什么样的人，基本类似于“梦想”、“愿望”、“志向”、“理想”等，可以通俗地理解为是</a:t>
            </a:r>
            <a:r>
              <a:rPr lang="zh-CN" altLang="en-US" sz="1200" b="1" dirty="0">
                <a:solidFill>
                  <a:srgbClr val="C30E23"/>
                </a:solidFill>
                <a:latin typeface="微软雅黑"/>
                <a:ea typeface="微软雅黑"/>
                <a:cs typeface="微软雅黑"/>
              </a:rPr>
              <a:t>“人生的发展方向”。</a:t>
            </a:r>
          </a:p>
        </p:txBody>
      </p:sp>
      <p:sp>
        <p:nvSpPr>
          <p:cNvPr id="28" name="矩形 27"/>
          <p:cNvSpPr>
            <a:spLocks noChangeArrowheads="1"/>
          </p:cNvSpPr>
          <p:nvPr/>
        </p:nvSpPr>
        <p:spPr bwMode="auto">
          <a:xfrm>
            <a:off x="3837213" y="3110718"/>
            <a:ext cx="7327929" cy="923330"/>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a:ea typeface="微软雅黑"/>
                <a:cs typeface="微软雅黑"/>
              </a:rPr>
              <a:t>使命即我们的事业（职业、任务）是什么，我们通过做什么来实现我们的人生愿景。它反映了一个人之所以存在的理由或价值（人生意义</a:t>
            </a:r>
            <a:r>
              <a:rPr lang="en-US" altLang="zh-CN" sz="1200" dirty="0">
                <a:solidFill>
                  <a:schemeClr val="tx1">
                    <a:lumMod val="65000"/>
                    <a:lumOff val="35000"/>
                  </a:schemeClr>
                </a:solidFill>
                <a:latin typeface="微软雅黑"/>
                <a:ea typeface="微软雅黑"/>
                <a:cs typeface="微软雅黑"/>
              </a:rPr>
              <a:t>/</a:t>
            </a:r>
            <a:r>
              <a:rPr lang="zh-CN" altLang="en-US" sz="1200" dirty="0">
                <a:solidFill>
                  <a:schemeClr val="tx1">
                    <a:lumMod val="65000"/>
                    <a:lumOff val="35000"/>
                  </a:schemeClr>
                </a:solidFill>
                <a:latin typeface="微软雅黑"/>
                <a:ea typeface="微软雅黑"/>
                <a:cs typeface="微软雅黑"/>
              </a:rPr>
              <a:t>人生价值）。使命为我们找到了精神和追求，唤起了我们内心深处的人生使命感，是引导我们持之以恒努力奋斗的动力之源。</a:t>
            </a:r>
            <a:endParaRPr lang="zh-CN" altLang="en-US" sz="1200" b="1" dirty="0">
              <a:solidFill>
                <a:schemeClr val="tx1">
                  <a:lumMod val="65000"/>
                  <a:lumOff val="35000"/>
                </a:schemeClr>
              </a:solidFill>
              <a:latin typeface="微软雅黑"/>
              <a:ea typeface="微软雅黑"/>
              <a:cs typeface="微软雅黑"/>
            </a:endParaRPr>
          </a:p>
        </p:txBody>
      </p:sp>
      <p:sp>
        <p:nvSpPr>
          <p:cNvPr id="29" name="矩形 28"/>
          <p:cNvSpPr>
            <a:spLocks noChangeArrowheads="1"/>
          </p:cNvSpPr>
          <p:nvPr/>
        </p:nvSpPr>
        <p:spPr bwMode="auto">
          <a:xfrm>
            <a:off x="3837214" y="4952279"/>
            <a:ext cx="7209458" cy="613694"/>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200" dirty="0">
                <a:solidFill>
                  <a:schemeClr val="tx1">
                    <a:lumMod val="65000"/>
                    <a:lumOff val="35000"/>
                  </a:schemeClr>
                </a:solidFill>
                <a:latin typeface="微软雅黑"/>
                <a:ea typeface="微软雅黑"/>
                <a:cs typeface="微软雅黑"/>
              </a:rPr>
              <a:t>目标是一个非常有力量的工具，它能带领我们走向成功。目标的建立可以为你提供一个从此起步的平台。当你制定了目标以后，大脑会直接引导我们注意和目标有关的一切东西，就会帮助你去达成目标。</a:t>
            </a:r>
          </a:p>
        </p:txBody>
      </p:sp>
      <p:sp>
        <p:nvSpPr>
          <p:cNvPr id="2" name="矩形 1"/>
          <p:cNvSpPr/>
          <p:nvPr/>
        </p:nvSpPr>
        <p:spPr>
          <a:xfrm>
            <a:off x="3608614" y="1261881"/>
            <a:ext cx="7870372" cy="121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矩形 29"/>
          <p:cNvSpPr/>
          <p:nvPr/>
        </p:nvSpPr>
        <p:spPr>
          <a:xfrm>
            <a:off x="3608614" y="2935089"/>
            <a:ext cx="7870372" cy="121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矩形 30"/>
          <p:cNvSpPr/>
          <p:nvPr/>
        </p:nvSpPr>
        <p:spPr>
          <a:xfrm>
            <a:off x="3608614" y="4608297"/>
            <a:ext cx="7870372" cy="1218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7986299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eelOff"/>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fade">
                                      <p:cBhvr>
                                        <p:cTn id="30" dur="1000"/>
                                        <p:tgtEl>
                                          <p:spTgt spid="29"/>
                                        </p:tgtEl>
                                      </p:cBhvr>
                                    </p:animEffect>
                                    <p:anim calcmode="lin" valueType="num">
                                      <p:cBhvr>
                                        <p:cTn id="31" dur="1000" fill="hold"/>
                                        <p:tgtEl>
                                          <p:spTgt spid="29"/>
                                        </p:tgtEl>
                                        <p:attrNameLst>
                                          <p:attrName>ppt_x</p:attrName>
                                        </p:attrNameLst>
                                      </p:cBhvr>
                                      <p:tavLst>
                                        <p:tav tm="0">
                                          <p:val>
                                            <p:strVal val="#ppt_x"/>
                                          </p:val>
                                        </p:tav>
                                        <p:tav tm="100000">
                                          <p:val>
                                            <p:strVal val="#ppt_x"/>
                                          </p:val>
                                        </p:tav>
                                      </p:tavLst>
                                    </p:anim>
                                    <p:anim calcmode="lin" valueType="num">
                                      <p:cBhvr>
                                        <p:cTn id="32"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19" name="矩形 18"/>
          <p:cNvSpPr>
            <a:spLocks noChangeArrowheads="1"/>
          </p:cNvSpPr>
          <p:nvPr/>
        </p:nvSpPr>
        <p:spPr bwMode="auto">
          <a:xfrm>
            <a:off x="953292" y="1705653"/>
            <a:ext cx="10285413" cy="787523"/>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使命的确定可以通俗的理解为职业的选择。如果你只可以将毕生精力倾注到一件事上，那会是什么？我们要兼顾三方面的因素：</a:t>
            </a:r>
            <a:endParaRPr lang="zh-CN" altLang="en-US" sz="1600" b="1" dirty="0">
              <a:solidFill>
                <a:schemeClr val="tx1">
                  <a:lumMod val="65000"/>
                  <a:lumOff val="35000"/>
                </a:schemeClr>
              </a:solidFill>
              <a:latin typeface="微软雅黑"/>
              <a:ea typeface="微软雅黑"/>
              <a:cs typeface="微软雅黑"/>
            </a:endParaRPr>
          </a:p>
        </p:txBody>
      </p:sp>
      <p:graphicFrame>
        <p:nvGraphicFramePr>
          <p:cNvPr id="20" name="图示 26"/>
          <p:cNvGraphicFramePr/>
          <p:nvPr>
            <p:extLst>
              <p:ext uri="{D42A27DB-BD31-4B8C-83A1-F6EECF244321}">
                <p14:modId xmlns:p14="http://schemas.microsoft.com/office/powerpoint/2010/main" val="652209039"/>
              </p:ext>
            </p:extLst>
          </p:nvPr>
        </p:nvGraphicFramePr>
        <p:xfrm>
          <a:off x="4064264" y="2344903"/>
          <a:ext cx="4063471" cy="36450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矩形 4"/>
          <p:cNvSpPr>
            <a:spLocks noChangeArrowheads="1"/>
          </p:cNvSpPr>
          <p:nvPr/>
        </p:nvSpPr>
        <p:spPr bwMode="auto">
          <a:xfrm>
            <a:off x="8490857" y="4507996"/>
            <a:ext cx="2155825" cy="1277938"/>
          </a:xfrm>
          <a:prstGeom prst="rect">
            <a:avLst/>
          </a:prstGeom>
          <a:noFill/>
          <a:ln w="9525">
            <a:noFill/>
            <a:miter lim="800000"/>
            <a:headEnd/>
            <a:tailEnd/>
          </a:ln>
        </p:spPr>
        <p:txBody>
          <a:bodyPr>
            <a:spAutoFit/>
          </a:bodyPr>
          <a:lstStyle/>
          <a:p>
            <a:pPr algn="r" fontAlgn="base">
              <a:lnSpc>
                <a:spcPct val="150000"/>
              </a:lnSpc>
              <a:spcBef>
                <a:spcPts val="200"/>
              </a:spcBef>
              <a:spcAft>
                <a:spcPts val="63"/>
              </a:spcAft>
            </a:pPr>
            <a:r>
              <a:rPr lang="zh-CN" altLang="en-US" sz="1600" b="1" dirty="0">
                <a:solidFill>
                  <a:schemeClr val="accent1"/>
                </a:solidFill>
                <a:latin typeface="微软雅黑"/>
                <a:ea typeface="微软雅黑"/>
                <a:cs typeface="微软雅黑"/>
              </a:rPr>
              <a:t>与他人的优势比较：</a:t>
            </a:r>
            <a:endParaRPr lang="en-US" altLang="zh-CN" sz="1600" b="1" dirty="0">
              <a:solidFill>
                <a:schemeClr val="accent1"/>
              </a:solidFill>
              <a:latin typeface="微软雅黑"/>
              <a:ea typeface="微软雅黑"/>
              <a:cs typeface="微软雅黑"/>
            </a:endParaRPr>
          </a:p>
          <a:p>
            <a:pPr algn="r" fontAlgn="base">
              <a:lnSpc>
                <a:spcPct val="150000"/>
              </a:lnSpc>
              <a:spcBef>
                <a:spcPts val="200"/>
              </a:spcBef>
              <a:spcAft>
                <a:spcPts val="63"/>
              </a:spcAft>
            </a:pPr>
            <a:r>
              <a:rPr lang="zh-CN" altLang="en-US" sz="1600" dirty="0">
                <a:solidFill>
                  <a:schemeClr val="tx1">
                    <a:lumMod val="75000"/>
                    <a:lumOff val="25000"/>
                  </a:schemeClr>
                </a:solidFill>
                <a:latin typeface="微软雅黑"/>
                <a:ea typeface="微软雅黑"/>
                <a:cs typeface="微软雅黑"/>
              </a:rPr>
              <a:t>我能做什么？</a:t>
            </a:r>
            <a:endParaRPr lang="en-US" altLang="zh-CN" sz="1600" dirty="0">
              <a:solidFill>
                <a:schemeClr val="tx1">
                  <a:lumMod val="75000"/>
                  <a:lumOff val="25000"/>
                </a:schemeClr>
              </a:solidFill>
              <a:latin typeface="微软雅黑"/>
              <a:ea typeface="微软雅黑"/>
              <a:cs typeface="微软雅黑"/>
            </a:endParaRPr>
          </a:p>
          <a:p>
            <a:pPr algn="r" fontAlgn="base">
              <a:lnSpc>
                <a:spcPct val="150000"/>
              </a:lnSpc>
              <a:spcBef>
                <a:spcPts val="200"/>
              </a:spcBef>
              <a:spcAft>
                <a:spcPts val="63"/>
              </a:spcAft>
            </a:pPr>
            <a:r>
              <a:rPr lang="zh-CN" altLang="en-US" sz="1600" dirty="0">
                <a:solidFill>
                  <a:schemeClr val="tx1">
                    <a:lumMod val="75000"/>
                    <a:lumOff val="25000"/>
                  </a:schemeClr>
                </a:solidFill>
                <a:latin typeface="微软雅黑"/>
                <a:ea typeface="微软雅黑"/>
                <a:cs typeface="微软雅黑"/>
              </a:rPr>
              <a:t>技能</a:t>
            </a:r>
            <a:r>
              <a:rPr lang="en-US" altLang="zh-CN" sz="1600" dirty="0">
                <a:solidFill>
                  <a:schemeClr val="tx1">
                    <a:lumMod val="75000"/>
                    <a:lumOff val="25000"/>
                  </a:schemeClr>
                </a:solidFill>
                <a:latin typeface="微软雅黑"/>
                <a:ea typeface="微软雅黑"/>
                <a:cs typeface="微软雅黑"/>
              </a:rPr>
              <a:t>/</a:t>
            </a:r>
            <a:r>
              <a:rPr lang="zh-CN" altLang="en-US" sz="1600" dirty="0">
                <a:solidFill>
                  <a:schemeClr val="tx1">
                    <a:lumMod val="75000"/>
                    <a:lumOff val="25000"/>
                  </a:schemeClr>
                </a:solidFill>
                <a:latin typeface="微软雅黑"/>
                <a:ea typeface="微软雅黑"/>
                <a:cs typeface="微软雅黑"/>
              </a:rPr>
              <a:t>情商</a:t>
            </a:r>
            <a:r>
              <a:rPr lang="en-US" altLang="zh-CN" sz="1600" dirty="0">
                <a:solidFill>
                  <a:schemeClr val="tx1">
                    <a:lumMod val="75000"/>
                    <a:lumOff val="25000"/>
                  </a:schemeClr>
                </a:solidFill>
                <a:latin typeface="微软雅黑"/>
                <a:ea typeface="微软雅黑"/>
                <a:cs typeface="微软雅黑"/>
              </a:rPr>
              <a:t>/</a:t>
            </a:r>
            <a:r>
              <a:rPr lang="zh-CN" altLang="en-US" sz="1600" dirty="0">
                <a:solidFill>
                  <a:schemeClr val="tx1">
                    <a:lumMod val="75000"/>
                    <a:lumOff val="25000"/>
                  </a:schemeClr>
                </a:solidFill>
                <a:latin typeface="微软雅黑"/>
                <a:ea typeface="微软雅黑"/>
                <a:cs typeface="微软雅黑"/>
              </a:rPr>
              <a:t>性格</a:t>
            </a:r>
            <a:r>
              <a:rPr lang="en-US" altLang="zh-CN" sz="1600" dirty="0">
                <a:solidFill>
                  <a:schemeClr val="tx1">
                    <a:lumMod val="75000"/>
                    <a:lumOff val="25000"/>
                  </a:schemeClr>
                </a:solidFill>
                <a:latin typeface="微软雅黑"/>
                <a:ea typeface="微软雅黑"/>
                <a:cs typeface="微软雅黑"/>
              </a:rPr>
              <a:t>/</a:t>
            </a:r>
            <a:r>
              <a:rPr lang="zh-CN" altLang="en-US" sz="1600" dirty="0">
                <a:solidFill>
                  <a:schemeClr val="tx1">
                    <a:lumMod val="75000"/>
                    <a:lumOff val="25000"/>
                  </a:schemeClr>
                </a:solidFill>
                <a:latin typeface="微软雅黑"/>
                <a:ea typeface="微软雅黑"/>
                <a:cs typeface="微软雅黑"/>
              </a:rPr>
              <a:t>智慧</a:t>
            </a:r>
          </a:p>
        </p:txBody>
      </p:sp>
      <p:sp>
        <p:nvSpPr>
          <p:cNvPr id="22" name="矩形 21"/>
          <p:cNvSpPr>
            <a:spLocks noChangeArrowheads="1"/>
          </p:cNvSpPr>
          <p:nvPr/>
        </p:nvSpPr>
        <p:spPr bwMode="auto">
          <a:xfrm>
            <a:off x="8490857" y="2249946"/>
            <a:ext cx="1857375" cy="1276350"/>
          </a:xfrm>
          <a:prstGeom prst="rect">
            <a:avLst/>
          </a:prstGeom>
          <a:noFill/>
          <a:ln w="9525">
            <a:noFill/>
            <a:miter lim="800000"/>
            <a:headEnd/>
            <a:tailEnd/>
          </a:ln>
        </p:spPr>
        <p:txBody>
          <a:bodyPr>
            <a:spAutoFit/>
          </a:bodyPr>
          <a:lstStyle/>
          <a:p>
            <a:pPr algn="r">
              <a:lnSpc>
                <a:spcPct val="150000"/>
              </a:lnSpc>
              <a:spcBef>
                <a:spcPts val="200"/>
              </a:spcBef>
              <a:spcAft>
                <a:spcPts val="60"/>
              </a:spcAft>
              <a:defRPr/>
            </a:pPr>
            <a:r>
              <a:rPr lang="zh-CN" altLang="en-US" sz="1600" b="1" dirty="0">
                <a:solidFill>
                  <a:schemeClr val="accent1"/>
                </a:solidFill>
                <a:latin typeface="微软雅黑" pitchFamily="34" charset="-122"/>
                <a:ea typeface="微软雅黑" pitchFamily="34" charset="-122"/>
              </a:rPr>
              <a:t>愿景及喜好分析：</a:t>
            </a:r>
            <a:endParaRPr lang="en-US" altLang="zh-CN" sz="1600" b="1" dirty="0">
              <a:solidFill>
                <a:schemeClr val="accent1"/>
              </a:solidFill>
              <a:latin typeface="微软雅黑" pitchFamily="34" charset="-122"/>
              <a:ea typeface="微软雅黑" pitchFamily="34" charset="-122"/>
            </a:endParaRPr>
          </a:p>
          <a:p>
            <a:pPr algn="r">
              <a:lnSpc>
                <a:spcPct val="150000"/>
              </a:lnSpc>
              <a:spcBef>
                <a:spcPts val="200"/>
              </a:spcBef>
              <a:spcAft>
                <a:spcPts val="60"/>
              </a:spcAft>
              <a:defRPr/>
            </a:pPr>
            <a:r>
              <a:rPr lang="zh-CN" altLang="en-US" sz="1600" dirty="0">
                <a:solidFill>
                  <a:schemeClr val="tx1">
                    <a:lumMod val="75000"/>
                    <a:lumOff val="25000"/>
                  </a:schemeClr>
                </a:solidFill>
                <a:latin typeface="微软雅黑" pitchFamily="34" charset="-122"/>
                <a:ea typeface="微软雅黑" pitchFamily="34" charset="-122"/>
              </a:rPr>
              <a:t>我想做什么？</a:t>
            </a:r>
            <a:endParaRPr lang="en-US" altLang="zh-CN" sz="1600" dirty="0">
              <a:solidFill>
                <a:schemeClr val="tx1">
                  <a:lumMod val="75000"/>
                  <a:lumOff val="25000"/>
                </a:schemeClr>
              </a:solidFill>
              <a:latin typeface="微软雅黑" pitchFamily="34" charset="-122"/>
              <a:ea typeface="微软雅黑" pitchFamily="34" charset="-122"/>
            </a:endParaRPr>
          </a:p>
          <a:p>
            <a:pPr algn="r">
              <a:lnSpc>
                <a:spcPct val="150000"/>
              </a:lnSpc>
              <a:spcBef>
                <a:spcPts val="200"/>
              </a:spcBef>
              <a:spcAft>
                <a:spcPts val="60"/>
              </a:spcAft>
              <a:defRPr/>
            </a:pPr>
            <a:r>
              <a:rPr lang="zh-CN" altLang="en-US" sz="1600" dirty="0">
                <a:solidFill>
                  <a:schemeClr val="tx1">
                    <a:lumMod val="75000"/>
                    <a:lumOff val="25000"/>
                  </a:schemeClr>
                </a:solidFill>
                <a:latin typeface="微软雅黑" pitchFamily="34" charset="-122"/>
                <a:ea typeface="微软雅黑" pitchFamily="34" charset="-122"/>
              </a:rPr>
              <a:t>价值</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理想</a:t>
            </a:r>
            <a:r>
              <a:rPr lang="en-US" altLang="zh-CN" sz="1600" dirty="0">
                <a:solidFill>
                  <a:schemeClr val="tx1">
                    <a:lumMod val="75000"/>
                    <a:lumOff val="25000"/>
                  </a:schemeClr>
                </a:solidFill>
                <a:latin typeface="微软雅黑" pitchFamily="34" charset="-122"/>
                <a:ea typeface="微软雅黑" pitchFamily="34" charset="-122"/>
              </a:rPr>
              <a:t>/</a:t>
            </a:r>
            <a:r>
              <a:rPr lang="zh-CN" altLang="en-US" sz="1600" dirty="0">
                <a:solidFill>
                  <a:schemeClr val="tx1">
                    <a:lumMod val="75000"/>
                    <a:lumOff val="25000"/>
                  </a:schemeClr>
                </a:solidFill>
                <a:latin typeface="微软雅黑" pitchFamily="34" charset="-122"/>
                <a:ea typeface="微软雅黑" pitchFamily="34" charset="-122"/>
              </a:rPr>
              <a:t>兴趣</a:t>
            </a:r>
          </a:p>
        </p:txBody>
      </p:sp>
      <p:sp>
        <p:nvSpPr>
          <p:cNvPr id="25" name="矩形 4"/>
          <p:cNvSpPr>
            <a:spLocks noChangeArrowheads="1"/>
          </p:cNvSpPr>
          <p:nvPr/>
        </p:nvSpPr>
        <p:spPr bwMode="auto">
          <a:xfrm>
            <a:off x="1225306" y="4411530"/>
            <a:ext cx="2157413" cy="1647825"/>
          </a:xfrm>
          <a:prstGeom prst="rect">
            <a:avLst/>
          </a:prstGeom>
          <a:noFill/>
          <a:ln w="9525">
            <a:noFill/>
            <a:miter lim="800000"/>
            <a:headEnd/>
            <a:tailEnd/>
          </a:ln>
        </p:spPr>
        <p:txBody>
          <a:bodyPr>
            <a:spAutoFit/>
          </a:bodyPr>
          <a:lstStyle/>
          <a:p>
            <a:pPr fontAlgn="base">
              <a:lnSpc>
                <a:spcPct val="150000"/>
              </a:lnSpc>
              <a:spcBef>
                <a:spcPts val="200"/>
              </a:spcBef>
              <a:spcAft>
                <a:spcPts val="63"/>
              </a:spcAft>
            </a:pPr>
            <a:r>
              <a:rPr lang="zh-CN" altLang="en-US" sz="1600" b="1" dirty="0">
                <a:solidFill>
                  <a:schemeClr val="accent1"/>
                </a:solidFill>
                <a:latin typeface="微软雅黑"/>
                <a:ea typeface="微软雅黑"/>
                <a:cs typeface="微软雅黑"/>
              </a:rPr>
              <a:t>机会与挑战分析：</a:t>
            </a:r>
            <a:endParaRPr lang="en-US" altLang="zh-CN" sz="1600" b="1" dirty="0">
              <a:solidFill>
                <a:schemeClr val="accent1"/>
              </a:solidFill>
              <a:latin typeface="微软雅黑"/>
              <a:ea typeface="微软雅黑"/>
              <a:cs typeface="微软雅黑"/>
            </a:endParaRPr>
          </a:p>
          <a:p>
            <a:pPr fontAlgn="base">
              <a:lnSpc>
                <a:spcPct val="150000"/>
              </a:lnSpc>
              <a:spcBef>
                <a:spcPts val="200"/>
              </a:spcBef>
              <a:spcAft>
                <a:spcPts val="63"/>
              </a:spcAft>
            </a:pPr>
            <a:r>
              <a:rPr lang="zh-CN" altLang="en-US" sz="1600" dirty="0">
                <a:solidFill>
                  <a:schemeClr val="tx1">
                    <a:lumMod val="75000"/>
                    <a:lumOff val="25000"/>
                  </a:schemeClr>
                </a:solidFill>
                <a:latin typeface="微软雅黑"/>
                <a:ea typeface="微软雅黑"/>
                <a:cs typeface="微软雅黑"/>
              </a:rPr>
              <a:t>我可以做什么？</a:t>
            </a:r>
            <a:endParaRPr lang="en-US" altLang="zh-CN" sz="1600" dirty="0">
              <a:solidFill>
                <a:schemeClr val="tx1">
                  <a:lumMod val="75000"/>
                  <a:lumOff val="25000"/>
                </a:schemeClr>
              </a:solidFill>
              <a:latin typeface="微软雅黑"/>
              <a:ea typeface="微软雅黑"/>
              <a:cs typeface="微软雅黑"/>
            </a:endParaRPr>
          </a:p>
          <a:p>
            <a:pPr fontAlgn="base">
              <a:lnSpc>
                <a:spcPct val="150000"/>
              </a:lnSpc>
              <a:spcBef>
                <a:spcPts val="200"/>
              </a:spcBef>
              <a:spcAft>
                <a:spcPts val="63"/>
              </a:spcAft>
            </a:pPr>
            <a:r>
              <a:rPr lang="zh-CN" altLang="en-US" sz="1600" dirty="0">
                <a:solidFill>
                  <a:schemeClr val="tx1">
                    <a:lumMod val="75000"/>
                    <a:lumOff val="25000"/>
                  </a:schemeClr>
                </a:solidFill>
                <a:latin typeface="微软雅黑"/>
                <a:ea typeface="微软雅黑"/>
                <a:cs typeface="微软雅黑"/>
              </a:rPr>
              <a:t>组织环境</a:t>
            </a:r>
            <a:r>
              <a:rPr lang="en-US" altLang="zh-CN" sz="1600" dirty="0">
                <a:solidFill>
                  <a:schemeClr val="tx1">
                    <a:lumMod val="75000"/>
                    <a:lumOff val="25000"/>
                  </a:schemeClr>
                </a:solidFill>
                <a:latin typeface="微软雅黑"/>
                <a:ea typeface="微软雅黑"/>
                <a:cs typeface="微软雅黑"/>
              </a:rPr>
              <a:t>/</a:t>
            </a:r>
            <a:r>
              <a:rPr lang="zh-CN" altLang="en-US" sz="1600" dirty="0">
                <a:solidFill>
                  <a:schemeClr val="tx1">
                    <a:lumMod val="75000"/>
                    <a:lumOff val="25000"/>
                  </a:schemeClr>
                </a:solidFill>
                <a:latin typeface="微软雅黑"/>
                <a:ea typeface="微软雅黑"/>
                <a:cs typeface="微软雅黑"/>
              </a:rPr>
              <a:t>社会环境</a:t>
            </a:r>
            <a:r>
              <a:rPr lang="en-US" altLang="zh-CN" sz="1600" dirty="0">
                <a:solidFill>
                  <a:schemeClr val="tx1">
                    <a:lumMod val="75000"/>
                    <a:lumOff val="25000"/>
                  </a:schemeClr>
                </a:solidFill>
                <a:latin typeface="微软雅黑"/>
                <a:ea typeface="微软雅黑"/>
                <a:cs typeface="微软雅黑"/>
              </a:rPr>
              <a:t>/</a:t>
            </a:r>
            <a:r>
              <a:rPr lang="zh-CN" altLang="en-US" sz="1600" dirty="0">
                <a:solidFill>
                  <a:schemeClr val="tx1">
                    <a:lumMod val="75000"/>
                    <a:lumOff val="25000"/>
                  </a:schemeClr>
                </a:solidFill>
                <a:latin typeface="微软雅黑"/>
                <a:ea typeface="微软雅黑"/>
                <a:cs typeface="微软雅黑"/>
              </a:rPr>
              <a:t>经济环境</a:t>
            </a:r>
            <a:r>
              <a:rPr lang="en-US" altLang="zh-CN" sz="1600" dirty="0">
                <a:solidFill>
                  <a:schemeClr val="tx1">
                    <a:lumMod val="75000"/>
                    <a:lumOff val="25000"/>
                  </a:schemeClr>
                </a:solidFill>
                <a:latin typeface="微软雅黑"/>
                <a:ea typeface="微软雅黑"/>
                <a:cs typeface="微软雅黑"/>
              </a:rPr>
              <a:t>/</a:t>
            </a:r>
            <a:r>
              <a:rPr lang="zh-CN" altLang="en-US" sz="1600" dirty="0">
                <a:solidFill>
                  <a:schemeClr val="tx1">
                    <a:lumMod val="75000"/>
                    <a:lumOff val="25000"/>
                  </a:schemeClr>
                </a:solidFill>
                <a:latin typeface="微软雅黑"/>
                <a:ea typeface="微软雅黑"/>
                <a:cs typeface="微软雅黑"/>
              </a:rPr>
              <a:t>政治环境</a:t>
            </a:r>
          </a:p>
        </p:txBody>
      </p:sp>
      <p:sp>
        <p:nvSpPr>
          <p:cNvPr id="3" name="文本框 2"/>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人生蓝图设计 </a:t>
            </a:r>
            <a:r>
              <a:rPr kumimoji="1" lang="en-US" altLang="zh-CN" sz="2000" dirty="0">
                <a:solidFill>
                  <a:srgbClr val="C30E23"/>
                </a:solidFill>
              </a:rPr>
              <a:t>】</a:t>
            </a:r>
            <a:endParaRPr kumimoji="1" lang="zh-CN" altLang="en-US" sz="2000" dirty="0">
              <a:solidFill>
                <a:srgbClr val="C30E23"/>
              </a:solidFill>
            </a:endParaRPr>
          </a:p>
        </p:txBody>
      </p:sp>
      <p:cxnSp>
        <p:nvCxnSpPr>
          <p:cNvPr id="8" name="直线连接符 7"/>
          <p:cNvCxnSpPr/>
          <p:nvPr/>
        </p:nvCxnSpPr>
        <p:spPr>
          <a:xfrm>
            <a:off x="6825343" y="2691774"/>
            <a:ext cx="3331028" cy="0"/>
          </a:xfrm>
          <a:prstGeom prst="line">
            <a:avLst/>
          </a:prstGeom>
          <a:ln cap="rnd">
            <a:headEnd type="oval"/>
            <a:tailEnd type="oval"/>
          </a:ln>
        </p:spPr>
        <p:style>
          <a:lnRef idx="1">
            <a:schemeClr val="accent1"/>
          </a:lnRef>
          <a:fillRef idx="0">
            <a:schemeClr val="accent1"/>
          </a:fillRef>
          <a:effectRef idx="0">
            <a:schemeClr val="accent1"/>
          </a:effectRef>
          <a:fontRef idx="minor">
            <a:schemeClr val="tx1"/>
          </a:fontRef>
        </p:style>
      </p:cxnSp>
      <p:cxnSp>
        <p:nvCxnSpPr>
          <p:cNvPr id="33" name="直线连接符 32"/>
          <p:cNvCxnSpPr/>
          <p:nvPr/>
        </p:nvCxnSpPr>
        <p:spPr>
          <a:xfrm>
            <a:off x="8022998" y="4966887"/>
            <a:ext cx="2623684" cy="0"/>
          </a:xfrm>
          <a:prstGeom prst="line">
            <a:avLst/>
          </a:prstGeom>
          <a:ln cap="rnd">
            <a:headEnd type="oval"/>
            <a:tailEnd type="oval"/>
          </a:ln>
        </p:spPr>
        <p:style>
          <a:lnRef idx="1">
            <a:schemeClr val="accent1"/>
          </a:lnRef>
          <a:fillRef idx="0">
            <a:schemeClr val="accent1"/>
          </a:fillRef>
          <a:effectRef idx="0">
            <a:schemeClr val="accent1"/>
          </a:effectRef>
          <a:fontRef idx="minor">
            <a:schemeClr val="tx1"/>
          </a:fontRef>
        </p:style>
      </p:cxnSp>
      <p:cxnSp>
        <p:nvCxnSpPr>
          <p:cNvPr id="34" name="直线连接符 33"/>
          <p:cNvCxnSpPr/>
          <p:nvPr/>
        </p:nvCxnSpPr>
        <p:spPr>
          <a:xfrm>
            <a:off x="1648463" y="4851806"/>
            <a:ext cx="2623684" cy="0"/>
          </a:xfrm>
          <a:prstGeom prst="line">
            <a:avLst/>
          </a:prstGeom>
          <a:ln cap="rnd">
            <a:headEnd type="oval"/>
            <a:tailEnd type="oval"/>
          </a:ln>
        </p:spPr>
        <p:style>
          <a:lnRef idx="1">
            <a:schemeClr val="accent1"/>
          </a:lnRef>
          <a:fillRef idx="0">
            <a:schemeClr val="accent1"/>
          </a:fillRef>
          <a:effectRef idx="0">
            <a:schemeClr val="accent1"/>
          </a:effectRef>
          <a:fontRef idx="minor">
            <a:schemeClr val="tx1"/>
          </a:fontRef>
        </p:style>
      </p:cxnSp>
      <p:sp>
        <p:nvSpPr>
          <p:cNvPr id="35" name="矩形 34"/>
          <p:cNvSpPr>
            <a:spLocks noChangeArrowheads="1"/>
          </p:cNvSpPr>
          <p:nvPr/>
        </p:nvSpPr>
        <p:spPr bwMode="auto">
          <a:xfrm>
            <a:off x="4079875" y="1367548"/>
            <a:ext cx="4032250" cy="307777"/>
          </a:xfrm>
          <a:prstGeom prst="rect">
            <a:avLst/>
          </a:prstGeom>
          <a:noFill/>
          <a:ln w="9525">
            <a:noFill/>
            <a:miter lim="800000"/>
            <a:headEnd/>
            <a:tailEnd/>
          </a:ln>
        </p:spPr>
        <p:txBody>
          <a:bodyPr>
            <a:spAutoFit/>
          </a:bodyPr>
          <a:lstStyle/>
          <a:p>
            <a:pPr algn="ctr">
              <a:spcBef>
                <a:spcPts val="200"/>
              </a:spcBef>
              <a:spcAft>
                <a:spcPts val="60"/>
              </a:spcAft>
            </a:pPr>
            <a:r>
              <a:rPr lang="zh-CN" altLang="en-US" sz="1400" kern="0" dirty="0">
                <a:solidFill>
                  <a:schemeClr val="tx1">
                    <a:lumMod val="65000"/>
                    <a:lumOff val="35000"/>
                  </a:schemeClr>
                </a:solidFill>
                <a:latin typeface="微软雅黑" pitchFamily="34" charset="-122"/>
                <a:ea typeface="微软雅黑" pitchFamily="34" charset="-122"/>
              </a:rPr>
              <a:t>确定人生使命</a:t>
            </a:r>
          </a:p>
        </p:txBody>
      </p:sp>
    </p:spTree>
    <p:extLst>
      <p:ext uri="{BB962C8B-B14F-4D97-AF65-F5344CB8AC3E}">
        <p14:creationId xmlns:p14="http://schemas.microsoft.com/office/powerpoint/2010/main" val="593080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eelOff"/>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53" presetClass="entr" presetSubtype="16" fill="hold" grpId="1" nodeType="after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4000"/>
                            </p:stCondLst>
                            <p:childTnLst>
                              <p:par>
                                <p:cTn id="19" presetID="21"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heel(1)">
                                      <p:cBhvr>
                                        <p:cTn id="21" dur="2000"/>
                                        <p:tgtEl>
                                          <p:spTgt spid="20"/>
                                        </p:tgtEl>
                                      </p:cBhvr>
                                    </p:animEffect>
                                  </p:childTnLst>
                                </p:cTn>
                              </p:par>
                            </p:childTnLst>
                          </p:cTn>
                        </p:par>
                        <p:par>
                          <p:cTn id="22" fill="hold">
                            <p:stCondLst>
                              <p:cond delay="6000"/>
                            </p:stCondLst>
                            <p:childTnLst>
                              <p:par>
                                <p:cTn id="23" presetID="2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par>
                                <p:cTn id="26" presetID="22" presetClass="entr" presetSubtype="4"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500"/>
                                        <p:tgtEl>
                                          <p:spTgt spid="33"/>
                                        </p:tgtEl>
                                      </p:cBhvr>
                                    </p:animEffect>
                                  </p:childTnLst>
                                </p:cTn>
                              </p:par>
                              <p:par>
                                <p:cTn id="29" presetID="22" presetClass="entr" presetSubtype="4"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500"/>
                                        <p:tgtEl>
                                          <p:spTgt spid="34"/>
                                        </p:tgtEl>
                                      </p:cBhvr>
                                    </p:animEffect>
                                  </p:childTnLst>
                                </p:cTn>
                              </p:par>
                            </p:childTnLst>
                          </p:cTn>
                        </p:par>
                        <p:par>
                          <p:cTn id="32" fill="hold">
                            <p:stCondLst>
                              <p:cond delay="6500"/>
                            </p:stCondLst>
                            <p:childTnLst>
                              <p:par>
                                <p:cTn id="33" presetID="42"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childTnLst>
                          </p:cTn>
                        </p:par>
                        <p:par>
                          <p:cTn id="38" fill="hold">
                            <p:stCondLst>
                              <p:cond delay="7500"/>
                            </p:stCondLst>
                            <p:childTnLst>
                              <p:par>
                                <p:cTn id="39" presetID="42"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childTnLst>
                          </p:cTn>
                        </p:par>
                        <p:par>
                          <p:cTn id="44" fill="hold">
                            <p:stCondLst>
                              <p:cond delay="8500"/>
                            </p:stCondLst>
                            <p:childTnLst>
                              <p:par>
                                <p:cTn id="45" presetID="42"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1000"/>
                                        <p:tgtEl>
                                          <p:spTgt spid="25"/>
                                        </p:tgtEl>
                                      </p:cBhvr>
                                    </p:animEffect>
                                    <p:anim calcmode="lin" valueType="num">
                                      <p:cBhvr>
                                        <p:cTn id="48" dur="1000" fill="hold"/>
                                        <p:tgtEl>
                                          <p:spTgt spid="25"/>
                                        </p:tgtEl>
                                        <p:attrNameLst>
                                          <p:attrName>ppt_x</p:attrName>
                                        </p:attrNameLst>
                                      </p:cBhvr>
                                      <p:tavLst>
                                        <p:tav tm="0">
                                          <p:val>
                                            <p:strVal val="#ppt_x"/>
                                          </p:val>
                                        </p:tav>
                                        <p:tav tm="100000">
                                          <p:val>
                                            <p:strVal val="#ppt_x"/>
                                          </p:val>
                                        </p:tav>
                                      </p:tavLst>
                                    </p:anim>
                                    <p:anim calcmode="lin" valueType="num">
                                      <p:cBhvr>
                                        <p:cTn id="49" dur="1000" fill="hold"/>
                                        <p:tgtEl>
                                          <p:spTgt spid="25"/>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1"/>
      <p:bldGraphic spid="20" grpId="0">
        <p:bldAsOne/>
      </p:bldGraphic>
      <p:bldP spid="21" grpId="0"/>
      <p:bldP spid="22" grpId="0"/>
      <p:bldP spid="25" grpId="0"/>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人生蓝图设计 </a:t>
            </a:r>
            <a:r>
              <a:rPr kumimoji="1" lang="en-US" altLang="zh-CN" sz="2000" dirty="0">
                <a:solidFill>
                  <a:srgbClr val="C30E23"/>
                </a:solidFill>
              </a:rPr>
              <a:t>】</a:t>
            </a:r>
            <a:endParaRPr kumimoji="1" lang="zh-CN" altLang="en-US" sz="2000" dirty="0">
              <a:solidFill>
                <a:srgbClr val="C30E23"/>
              </a:solidFill>
            </a:endParaRPr>
          </a:p>
        </p:txBody>
      </p:sp>
      <p:sp>
        <p:nvSpPr>
          <p:cNvPr id="16" name="文本框 15"/>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人生蓝图设计 </a:t>
            </a:r>
            <a:r>
              <a:rPr kumimoji="1" lang="en-US" altLang="zh-CN" sz="2000" dirty="0">
                <a:solidFill>
                  <a:srgbClr val="C30E23"/>
                </a:solidFill>
              </a:rPr>
              <a:t>】</a:t>
            </a:r>
            <a:endParaRPr kumimoji="1" lang="zh-CN" altLang="en-US" sz="2000" dirty="0">
              <a:solidFill>
                <a:srgbClr val="C30E23"/>
              </a:solidFill>
            </a:endParaRPr>
          </a:p>
        </p:txBody>
      </p:sp>
      <p:sp>
        <p:nvSpPr>
          <p:cNvPr id="17" name="矩形 16"/>
          <p:cNvSpPr>
            <a:spLocks noChangeArrowheads="1"/>
          </p:cNvSpPr>
          <p:nvPr/>
        </p:nvSpPr>
        <p:spPr bwMode="auto">
          <a:xfrm>
            <a:off x="4079875" y="1367548"/>
            <a:ext cx="4032250" cy="307777"/>
          </a:xfrm>
          <a:prstGeom prst="rect">
            <a:avLst/>
          </a:prstGeom>
          <a:noFill/>
          <a:ln w="9525">
            <a:noFill/>
            <a:miter lim="800000"/>
            <a:headEnd/>
            <a:tailEnd/>
          </a:ln>
        </p:spPr>
        <p:txBody>
          <a:bodyPr>
            <a:spAutoFit/>
          </a:bodyPr>
          <a:lstStyle/>
          <a:p>
            <a:pPr algn="ctr">
              <a:spcBef>
                <a:spcPts val="200"/>
              </a:spcBef>
              <a:spcAft>
                <a:spcPts val="60"/>
              </a:spcAft>
            </a:pPr>
            <a:r>
              <a:rPr lang="zh-CN" altLang="en-US" sz="1400" kern="0" dirty="0">
                <a:solidFill>
                  <a:schemeClr val="tx1">
                    <a:lumMod val="65000"/>
                    <a:lumOff val="35000"/>
                  </a:schemeClr>
                </a:solidFill>
                <a:latin typeface="微软雅黑" pitchFamily="34" charset="-122"/>
                <a:ea typeface="微软雅黑" pitchFamily="34" charset="-122"/>
              </a:rPr>
              <a:t>确定人生目标</a:t>
            </a:r>
          </a:p>
        </p:txBody>
      </p:sp>
      <p:sp>
        <p:nvSpPr>
          <p:cNvPr id="18" name="矩形 17"/>
          <p:cNvSpPr>
            <a:spLocks noChangeArrowheads="1"/>
          </p:cNvSpPr>
          <p:nvPr/>
        </p:nvSpPr>
        <p:spPr bwMode="auto">
          <a:xfrm>
            <a:off x="706325" y="1894334"/>
            <a:ext cx="11148220" cy="787523"/>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en-US" altLang="zh-CN" sz="1600" dirty="0">
                <a:solidFill>
                  <a:schemeClr val="tx1">
                    <a:lumMod val="65000"/>
                    <a:lumOff val="35000"/>
                  </a:schemeClr>
                </a:solidFill>
                <a:latin typeface="微软雅黑"/>
                <a:ea typeface="微软雅黑"/>
                <a:cs typeface="微软雅黑"/>
              </a:rPr>
              <a:t>1953</a:t>
            </a:r>
            <a:r>
              <a:rPr lang="zh-CN" altLang="en-US" sz="1600" dirty="0">
                <a:solidFill>
                  <a:schemeClr val="tx1">
                    <a:lumMod val="65000"/>
                    <a:lumOff val="35000"/>
                  </a:schemeClr>
                </a:solidFill>
                <a:latin typeface="微软雅黑"/>
                <a:ea typeface="微软雅黑"/>
                <a:cs typeface="微软雅黑"/>
              </a:rPr>
              <a:t>年耶鲁大学曾对毕业生做过一次调研，就目标对人生的影响进行过一项长达</a:t>
            </a:r>
            <a:r>
              <a:rPr lang="en-US" altLang="zh-CN" sz="1600" dirty="0">
                <a:solidFill>
                  <a:schemeClr val="tx1">
                    <a:lumMod val="65000"/>
                    <a:lumOff val="35000"/>
                  </a:schemeClr>
                </a:solidFill>
                <a:latin typeface="微软雅黑"/>
                <a:ea typeface="微软雅黑"/>
                <a:cs typeface="微软雅黑"/>
              </a:rPr>
              <a:t>25</a:t>
            </a:r>
            <a:r>
              <a:rPr lang="zh-CN" altLang="en-US" sz="1600" dirty="0">
                <a:solidFill>
                  <a:schemeClr val="tx1">
                    <a:lumMod val="65000"/>
                    <a:lumOff val="35000"/>
                  </a:schemeClr>
                </a:solidFill>
                <a:latin typeface="微软雅黑"/>
                <a:ea typeface="微软雅黑"/>
                <a:cs typeface="微软雅黑"/>
              </a:rPr>
              <a:t>年的跟踪研究，研究对象在智力、学历等其他条件上都差不多。比较</a:t>
            </a:r>
            <a:r>
              <a:rPr lang="en-US" altLang="zh-CN" sz="1600" dirty="0">
                <a:solidFill>
                  <a:schemeClr val="tx1">
                    <a:lumMod val="65000"/>
                    <a:lumOff val="35000"/>
                  </a:schemeClr>
                </a:solidFill>
                <a:latin typeface="微软雅黑"/>
                <a:ea typeface="微软雅黑"/>
                <a:cs typeface="微软雅黑"/>
              </a:rPr>
              <a:t>25</a:t>
            </a:r>
            <a:r>
              <a:rPr lang="zh-CN" altLang="en-US" sz="1600" dirty="0">
                <a:solidFill>
                  <a:schemeClr val="tx1">
                    <a:lumMod val="65000"/>
                    <a:lumOff val="35000"/>
                  </a:schemeClr>
                </a:solidFill>
                <a:latin typeface="微软雅黑"/>
                <a:ea typeface="微软雅黑"/>
                <a:cs typeface="微软雅黑"/>
              </a:rPr>
              <a:t>年前和</a:t>
            </a:r>
            <a:r>
              <a:rPr lang="en-US" altLang="zh-CN" sz="1600" dirty="0">
                <a:solidFill>
                  <a:schemeClr val="tx1">
                    <a:lumMod val="65000"/>
                    <a:lumOff val="35000"/>
                  </a:schemeClr>
                </a:solidFill>
                <a:latin typeface="微软雅黑"/>
                <a:ea typeface="微软雅黑"/>
                <a:cs typeface="微软雅黑"/>
              </a:rPr>
              <a:t>25</a:t>
            </a:r>
            <a:r>
              <a:rPr lang="zh-CN" altLang="en-US" sz="1600" dirty="0">
                <a:solidFill>
                  <a:schemeClr val="tx1">
                    <a:lumMod val="65000"/>
                    <a:lumOff val="35000"/>
                  </a:schemeClr>
                </a:solidFill>
                <a:latin typeface="微软雅黑"/>
                <a:ea typeface="微软雅黑"/>
                <a:cs typeface="微软雅黑"/>
              </a:rPr>
              <a:t>年后，研究结果如下：</a:t>
            </a:r>
            <a:endParaRPr lang="zh-CN" altLang="en-US" sz="1600" b="1" dirty="0">
              <a:solidFill>
                <a:schemeClr val="tx1">
                  <a:lumMod val="65000"/>
                  <a:lumOff val="35000"/>
                </a:schemeClr>
              </a:solidFill>
              <a:latin typeface="微软雅黑"/>
              <a:ea typeface="微软雅黑"/>
              <a:cs typeface="微软雅黑"/>
            </a:endParaRPr>
          </a:p>
        </p:txBody>
      </p:sp>
      <p:sp>
        <p:nvSpPr>
          <p:cNvPr id="23" name="矩形 22"/>
          <p:cNvSpPr>
            <a:spLocks noChangeArrowheads="1"/>
          </p:cNvSpPr>
          <p:nvPr/>
        </p:nvSpPr>
        <p:spPr bwMode="auto">
          <a:xfrm>
            <a:off x="6096000" y="2902396"/>
            <a:ext cx="4895850" cy="2871555"/>
          </a:xfrm>
          <a:prstGeom prst="rect">
            <a:avLst/>
          </a:prstGeom>
          <a:noFill/>
          <a:ln w="9525">
            <a:noFill/>
            <a:miter lim="800000"/>
            <a:headEnd/>
            <a:tailEnd/>
          </a:ln>
        </p:spPr>
        <p:txBody>
          <a:bodyPr>
            <a:spAutoFit/>
          </a:bodyPr>
          <a:lstStyle/>
          <a:p>
            <a:pPr marL="285750" indent="-285750" fontAlgn="base">
              <a:lnSpc>
                <a:spcPct val="130000"/>
              </a:lnSpc>
              <a:spcBef>
                <a:spcPts val="800"/>
              </a:spcBef>
              <a:spcAft>
                <a:spcPts val="600"/>
              </a:spcAft>
              <a:buFont typeface="Arial" charset="0"/>
              <a:buChar char="•"/>
            </a:pPr>
            <a:r>
              <a:rPr lang="en-US" altLang="zh-CN" sz="1600">
                <a:solidFill>
                  <a:schemeClr val="tx1">
                    <a:lumMod val="65000"/>
                    <a:lumOff val="35000"/>
                  </a:schemeClr>
                </a:solidFill>
                <a:latin typeface="微软雅黑"/>
                <a:ea typeface="微软雅黑"/>
                <a:cs typeface="微软雅黑"/>
              </a:rPr>
              <a:t>27%</a:t>
            </a:r>
            <a:r>
              <a:rPr lang="zh-CN" altLang="en-US" sz="1600" dirty="0">
                <a:solidFill>
                  <a:schemeClr val="tx1">
                    <a:lumMod val="65000"/>
                    <a:lumOff val="35000"/>
                  </a:schemeClr>
                </a:solidFill>
                <a:latin typeface="微软雅黑"/>
                <a:ea typeface="微软雅黑"/>
                <a:cs typeface="微软雅黑"/>
              </a:rPr>
              <a:t>没有目标的人，生活在社会最底层，生活过得很不如意；</a:t>
            </a:r>
          </a:p>
          <a:p>
            <a:pPr marL="285750" indent="-285750" fontAlgn="base">
              <a:lnSpc>
                <a:spcPct val="130000"/>
              </a:lnSpc>
              <a:spcBef>
                <a:spcPts val="800"/>
              </a:spcBef>
              <a:spcAft>
                <a:spcPts val="600"/>
              </a:spcAft>
              <a:buFont typeface="Arial" charset="0"/>
              <a:buChar char="•"/>
            </a:pPr>
            <a:r>
              <a:rPr lang="en-US" altLang="zh-CN" sz="1600" dirty="0">
                <a:solidFill>
                  <a:schemeClr val="tx1">
                    <a:lumMod val="65000"/>
                    <a:lumOff val="35000"/>
                  </a:schemeClr>
                </a:solidFill>
                <a:latin typeface="微软雅黑"/>
                <a:ea typeface="微软雅黑"/>
                <a:cs typeface="微软雅黑"/>
              </a:rPr>
              <a:t>60%</a:t>
            </a:r>
            <a:r>
              <a:rPr lang="zh-CN" altLang="en-US" sz="1600" dirty="0">
                <a:solidFill>
                  <a:schemeClr val="tx1">
                    <a:lumMod val="65000"/>
                    <a:lumOff val="35000"/>
                  </a:schemeClr>
                </a:solidFill>
                <a:latin typeface="微软雅黑"/>
                <a:ea typeface="微软雅黑"/>
                <a:cs typeface="微软雅黑"/>
              </a:rPr>
              <a:t>目标模糊的人，生活在社会的中下层，并无突出成就；</a:t>
            </a:r>
          </a:p>
          <a:p>
            <a:pPr marL="285750" indent="-285750" fontAlgn="base">
              <a:lnSpc>
                <a:spcPct val="130000"/>
              </a:lnSpc>
              <a:spcBef>
                <a:spcPts val="800"/>
              </a:spcBef>
              <a:spcAft>
                <a:spcPts val="600"/>
              </a:spcAft>
              <a:buFont typeface="Arial" charset="0"/>
              <a:buChar char="•"/>
            </a:pPr>
            <a:r>
              <a:rPr lang="en-US" altLang="zh-CN" sz="1600" dirty="0">
                <a:solidFill>
                  <a:schemeClr val="tx1">
                    <a:lumMod val="65000"/>
                    <a:lumOff val="35000"/>
                  </a:schemeClr>
                </a:solidFill>
                <a:latin typeface="微软雅黑"/>
                <a:ea typeface="微软雅黑"/>
                <a:cs typeface="微软雅黑"/>
              </a:rPr>
              <a:t>10%</a:t>
            </a:r>
            <a:r>
              <a:rPr lang="zh-CN" altLang="en-US" sz="1600" dirty="0">
                <a:solidFill>
                  <a:schemeClr val="tx1">
                    <a:lumMod val="65000"/>
                    <a:lumOff val="35000"/>
                  </a:schemeClr>
                </a:solidFill>
                <a:latin typeface="微软雅黑"/>
                <a:ea typeface="微软雅黑"/>
                <a:cs typeface="微软雅黑"/>
              </a:rPr>
              <a:t>有清晰但较短期目标的人，生活在社会的中上层，在各自所在的领域里取得了相当的成就；</a:t>
            </a:r>
          </a:p>
          <a:p>
            <a:pPr marL="285750" indent="-285750" fontAlgn="base">
              <a:lnSpc>
                <a:spcPct val="130000"/>
              </a:lnSpc>
              <a:spcBef>
                <a:spcPts val="800"/>
              </a:spcBef>
              <a:spcAft>
                <a:spcPts val="600"/>
              </a:spcAft>
              <a:buFont typeface="Arial" charset="0"/>
              <a:buChar char="•"/>
            </a:pPr>
            <a:r>
              <a:rPr lang="en-US" altLang="zh-CN" sz="1600" dirty="0">
                <a:solidFill>
                  <a:schemeClr val="tx1">
                    <a:lumMod val="65000"/>
                    <a:lumOff val="35000"/>
                  </a:schemeClr>
                </a:solidFill>
                <a:latin typeface="微软雅黑"/>
                <a:ea typeface="微软雅黑"/>
                <a:cs typeface="微软雅黑"/>
              </a:rPr>
              <a:t>3%</a:t>
            </a:r>
            <a:r>
              <a:rPr lang="zh-CN" altLang="en-US" sz="1600" dirty="0">
                <a:solidFill>
                  <a:schemeClr val="tx1">
                    <a:lumMod val="65000"/>
                    <a:lumOff val="35000"/>
                  </a:schemeClr>
                </a:solidFill>
                <a:latin typeface="微软雅黑"/>
                <a:ea typeface="微软雅黑"/>
                <a:cs typeface="微软雅黑"/>
              </a:rPr>
              <a:t>有清晰且长期目标的人，成为各领域顶尖人士。</a:t>
            </a:r>
          </a:p>
        </p:txBody>
      </p:sp>
      <p:graphicFrame>
        <p:nvGraphicFramePr>
          <p:cNvPr id="24" name="图表 23"/>
          <p:cNvGraphicFramePr>
            <a:graphicFrameLocks/>
          </p:cNvGraphicFramePr>
          <p:nvPr>
            <p:extLst>
              <p:ext uri="{D42A27DB-BD31-4B8C-83A1-F6EECF244321}">
                <p14:modId xmlns:p14="http://schemas.microsoft.com/office/powerpoint/2010/main" val="1608646304"/>
              </p:ext>
            </p:extLst>
          </p:nvPr>
        </p:nvGraphicFramePr>
        <p:xfrm>
          <a:off x="850787" y="2827783"/>
          <a:ext cx="4248150" cy="30924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01100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eelOff"/>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1000"/>
                                        <p:tgtEl>
                                          <p:spTgt spid="18"/>
                                        </p:tgtEl>
                                      </p:cBhvr>
                                    </p:animEffect>
                                    <p:anim calcmode="lin" valueType="num">
                                      <p:cBhvr>
                                        <p:cTn id="19" dur="1000" fill="hold"/>
                                        <p:tgtEl>
                                          <p:spTgt spid="18"/>
                                        </p:tgtEl>
                                        <p:attrNameLst>
                                          <p:attrName>ppt_x</p:attrName>
                                        </p:attrNameLst>
                                      </p:cBhvr>
                                      <p:tavLst>
                                        <p:tav tm="0">
                                          <p:val>
                                            <p:strVal val="#ppt_x"/>
                                          </p:val>
                                        </p:tav>
                                        <p:tav tm="100000">
                                          <p:val>
                                            <p:strVal val="#ppt_x"/>
                                          </p:val>
                                        </p:tav>
                                      </p:tavLst>
                                    </p:anim>
                                    <p:anim calcmode="lin" valueType="num">
                                      <p:cBhvr>
                                        <p:cTn id="20" dur="1000" fill="hold"/>
                                        <p:tgtEl>
                                          <p:spTgt spid="18"/>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1000"/>
                                        <p:tgtEl>
                                          <p:spTgt spid="24"/>
                                        </p:tgtEl>
                                      </p:cBhvr>
                                    </p:animEffect>
                                    <p:anim calcmode="lin" valueType="num">
                                      <p:cBhvr>
                                        <p:cTn id="30" dur="1000" fill="hold"/>
                                        <p:tgtEl>
                                          <p:spTgt spid="24"/>
                                        </p:tgtEl>
                                        <p:attrNameLst>
                                          <p:attrName>ppt_x</p:attrName>
                                        </p:attrNameLst>
                                      </p:cBhvr>
                                      <p:tavLst>
                                        <p:tav tm="0">
                                          <p:val>
                                            <p:strVal val="#ppt_x"/>
                                          </p:val>
                                        </p:tav>
                                        <p:tav tm="100000">
                                          <p:val>
                                            <p:strVal val="#ppt_x"/>
                                          </p:val>
                                        </p:tav>
                                      </p:tavLst>
                                    </p:anim>
                                    <p:anim calcmode="lin" valueType="num">
                                      <p:cBhvr>
                                        <p:cTn id="3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8" grpId="0"/>
      <p:bldP spid="23" grpId="0"/>
      <p:bldGraphic spid="24"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人生蓝图设计 </a:t>
            </a:r>
            <a:r>
              <a:rPr kumimoji="1" lang="en-US" altLang="zh-CN" sz="2000" dirty="0">
                <a:solidFill>
                  <a:srgbClr val="C30E23"/>
                </a:solidFill>
              </a:rPr>
              <a:t>】</a:t>
            </a:r>
            <a:endParaRPr kumimoji="1" lang="zh-CN" altLang="en-US" sz="2000" dirty="0">
              <a:solidFill>
                <a:srgbClr val="C30E23"/>
              </a:solidFill>
            </a:endParaRPr>
          </a:p>
        </p:txBody>
      </p:sp>
      <p:sp>
        <p:nvSpPr>
          <p:cNvPr id="16" name="文本框 15"/>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人生蓝图设计 </a:t>
            </a:r>
            <a:r>
              <a:rPr kumimoji="1" lang="en-US" altLang="zh-CN" sz="2000" dirty="0">
                <a:solidFill>
                  <a:srgbClr val="C30E23"/>
                </a:solidFill>
              </a:rPr>
              <a:t>】</a:t>
            </a:r>
            <a:endParaRPr kumimoji="1" lang="zh-CN" altLang="en-US" sz="2000" dirty="0">
              <a:solidFill>
                <a:srgbClr val="C30E23"/>
              </a:solidFill>
            </a:endParaRPr>
          </a:p>
        </p:txBody>
      </p:sp>
      <p:sp>
        <p:nvSpPr>
          <p:cNvPr id="17" name="矩形 16"/>
          <p:cNvSpPr>
            <a:spLocks noChangeArrowheads="1"/>
          </p:cNvSpPr>
          <p:nvPr/>
        </p:nvSpPr>
        <p:spPr bwMode="auto">
          <a:xfrm>
            <a:off x="4079875" y="1367548"/>
            <a:ext cx="4032250" cy="307777"/>
          </a:xfrm>
          <a:prstGeom prst="rect">
            <a:avLst/>
          </a:prstGeom>
          <a:noFill/>
          <a:ln w="9525">
            <a:noFill/>
            <a:miter lim="800000"/>
            <a:headEnd/>
            <a:tailEnd/>
          </a:ln>
        </p:spPr>
        <p:txBody>
          <a:bodyPr>
            <a:spAutoFit/>
          </a:bodyPr>
          <a:lstStyle/>
          <a:p>
            <a:pPr algn="ctr">
              <a:spcBef>
                <a:spcPts val="200"/>
              </a:spcBef>
              <a:spcAft>
                <a:spcPts val="60"/>
              </a:spcAft>
            </a:pPr>
            <a:r>
              <a:rPr lang="zh-CN" altLang="en-US" sz="1400" kern="0" dirty="0">
                <a:solidFill>
                  <a:schemeClr val="tx1">
                    <a:lumMod val="65000"/>
                    <a:lumOff val="35000"/>
                  </a:schemeClr>
                </a:solidFill>
                <a:latin typeface="微软雅黑" pitchFamily="34" charset="-122"/>
                <a:ea typeface="微软雅黑" pitchFamily="34" charset="-122"/>
              </a:rPr>
              <a:t>确定人生目标</a:t>
            </a:r>
          </a:p>
        </p:txBody>
      </p:sp>
      <p:sp>
        <p:nvSpPr>
          <p:cNvPr id="14" name="矩形 13"/>
          <p:cNvSpPr>
            <a:spLocks noChangeArrowheads="1"/>
          </p:cNvSpPr>
          <p:nvPr/>
        </p:nvSpPr>
        <p:spPr bwMode="auto">
          <a:xfrm>
            <a:off x="1681702" y="1850657"/>
            <a:ext cx="9938798" cy="418191"/>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针对目标的制定指导，最经典的莫过于</a:t>
            </a:r>
            <a:r>
              <a:rPr lang="en-US" altLang="zh-CN" sz="1600" dirty="0">
                <a:solidFill>
                  <a:schemeClr val="tx1">
                    <a:lumMod val="65000"/>
                    <a:lumOff val="35000"/>
                  </a:schemeClr>
                </a:solidFill>
                <a:latin typeface="微软雅黑"/>
                <a:ea typeface="微软雅黑"/>
                <a:cs typeface="微软雅黑"/>
              </a:rPr>
              <a:t>SMART</a:t>
            </a:r>
            <a:r>
              <a:rPr lang="zh-CN" altLang="en-US" sz="1600" dirty="0">
                <a:solidFill>
                  <a:schemeClr val="tx1">
                    <a:lumMod val="65000"/>
                    <a:lumOff val="35000"/>
                  </a:schemeClr>
                </a:solidFill>
                <a:latin typeface="微软雅黑"/>
                <a:ea typeface="微软雅黑"/>
                <a:cs typeface="微软雅黑"/>
              </a:rPr>
              <a:t>原则，它是一个很实际、很方便的实施原则。</a:t>
            </a:r>
            <a:endParaRPr lang="zh-CN" altLang="en-US" sz="1600" b="1" dirty="0">
              <a:solidFill>
                <a:schemeClr val="tx1">
                  <a:lumMod val="65000"/>
                  <a:lumOff val="35000"/>
                </a:schemeClr>
              </a:solidFill>
              <a:latin typeface="微软雅黑"/>
              <a:ea typeface="微软雅黑"/>
              <a:cs typeface="微软雅黑"/>
            </a:endParaRPr>
          </a:p>
        </p:txBody>
      </p:sp>
      <p:sp>
        <p:nvSpPr>
          <p:cNvPr id="15" name="AutoShape 3"/>
          <p:cNvSpPr>
            <a:spLocks/>
          </p:cNvSpPr>
          <p:nvPr/>
        </p:nvSpPr>
        <p:spPr bwMode="auto">
          <a:xfrm>
            <a:off x="1275332" y="2811019"/>
            <a:ext cx="814387" cy="785812"/>
          </a:xfrm>
          <a:prstGeom prst="roundRect">
            <a:avLst>
              <a:gd name="adj" fmla="val 18519"/>
            </a:avLst>
          </a:prstGeom>
          <a:ln>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altLang="zh-CN" sz="3600" b="1">
                <a:solidFill>
                  <a:prstClr val="white"/>
                </a:solidFill>
                <a:effectLst>
                  <a:outerShdw blurRad="38100" dist="38100" dir="2700000" algn="tl">
                    <a:srgbClr val="000000"/>
                  </a:outerShdw>
                </a:effectLst>
                <a:latin typeface="微软雅黑" pitchFamily="34" charset="-122"/>
                <a:ea typeface="微软雅黑" pitchFamily="34" charset="-122"/>
                <a:sym typeface="Comic Sans MS" pitchFamily="66" charset="0"/>
              </a:rPr>
              <a:t>S</a:t>
            </a:r>
          </a:p>
        </p:txBody>
      </p:sp>
      <p:sp>
        <p:nvSpPr>
          <p:cNvPr id="19" name="AutoShape 4"/>
          <p:cNvSpPr>
            <a:spLocks/>
          </p:cNvSpPr>
          <p:nvPr/>
        </p:nvSpPr>
        <p:spPr bwMode="auto">
          <a:xfrm>
            <a:off x="1275332" y="3811144"/>
            <a:ext cx="814387" cy="785812"/>
          </a:xfrm>
          <a:prstGeom prst="roundRect">
            <a:avLst>
              <a:gd name="adj" fmla="val 18519"/>
            </a:avLst>
          </a:prstGeom>
          <a:ln>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altLang="zh-CN" sz="3600" b="1" dirty="0">
                <a:solidFill>
                  <a:prstClr val="white"/>
                </a:solidFill>
                <a:effectLst>
                  <a:outerShdw blurRad="38100" dist="38100" dir="2700000" algn="tl">
                    <a:srgbClr val="000000"/>
                  </a:outerShdw>
                </a:effectLst>
                <a:latin typeface="微软雅黑" pitchFamily="34" charset="-122"/>
                <a:ea typeface="微软雅黑" pitchFamily="34" charset="-122"/>
                <a:sym typeface="Comic Sans MS" pitchFamily="66" charset="0"/>
              </a:rPr>
              <a:t>M</a:t>
            </a:r>
          </a:p>
        </p:txBody>
      </p:sp>
      <p:sp>
        <p:nvSpPr>
          <p:cNvPr id="20" name="AutoShape 5"/>
          <p:cNvSpPr>
            <a:spLocks/>
          </p:cNvSpPr>
          <p:nvPr/>
        </p:nvSpPr>
        <p:spPr bwMode="auto">
          <a:xfrm>
            <a:off x="1275331" y="4811269"/>
            <a:ext cx="785812" cy="785812"/>
          </a:xfrm>
          <a:prstGeom prst="roundRect">
            <a:avLst>
              <a:gd name="adj" fmla="val 18519"/>
            </a:avLst>
          </a:prstGeom>
          <a:ln>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altLang="zh-CN" sz="3600" b="1" dirty="0">
                <a:solidFill>
                  <a:prstClr val="white"/>
                </a:solidFill>
                <a:effectLst>
                  <a:outerShdw blurRad="38100" dist="38100" dir="2700000" algn="tl">
                    <a:srgbClr val="000000"/>
                  </a:outerShdw>
                </a:effectLst>
                <a:latin typeface="微软雅黑" pitchFamily="34" charset="-122"/>
                <a:ea typeface="微软雅黑" pitchFamily="34" charset="-122"/>
                <a:sym typeface="Comic Sans MS" pitchFamily="66" charset="0"/>
              </a:rPr>
              <a:t>A</a:t>
            </a:r>
          </a:p>
        </p:txBody>
      </p:sp>
      <p:sp>
        <p:nvSpPr>
          <p:cNvPr id="21" name="AutoShape 6"/>
          <p:cNvSpPr>
            <a:spLocks/>
          </p:cNvSpPr>
          <p:nvPr/>
        </p:nvSpPr>
        <p:spPr bwMode="auto">
          <a:xfrm>
            <a:off x="6894286" y="2811019"/>
            <a:ext cx="785812" cy="785812"/>
          </a:xfrm>
          <a:prstGeom prst="roundRect">
            <a:avLst>
              <a:gd name="adj" fmla="val 18519"/>
            </a:avLst>
          </a:prstGeom>
          <a:ln>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altLang="zh-CN" sz="3600" b="1">
                <a:solidFill>
                  <a:prstClr val="white"/>
                </a:solidFill>
                <a:effectLst>
                  <a:outerShdw blurRad="38100" dist="38100" dir="2700000" algn="tl">
                    <a:srgbClr val="000000"/>
                  </a:outerShdw>
                </a:effectLst>
                <a:latin typeface="微软雅黑" pitchFamily="34" charset="-122"/>
                <a:ea typeface="微软雅黑" pitchFamily="34" charset="-122"/>
                <a:sym typeface="Comic Sans MS" pitchFamily="66" charset="0"/>
              </a:rPr>
              <a:t>R</a:t>
            </a:r>
          </a:p>
        </p:txBody>
      </p:sp>
      <p:sp>
        <p:nvSpPr>
          <p:cNvPr id="22" name="AutoShape 7"/>
          <p:cNvSpPr>
            <a:spLocks/>
          </p:cNvSpPr>
          <p:nvPr/>
        </p:nvSpPr>
        <p:spPr bwMode="auto">
          <a:xfrm>
            <a:off x="6894286" y="3811144"/>
            <a:ext cx="785812" cy="785812"/>
          </a:xfrm>
          <a:prstGeom prst="roundRect">
            <a:avLst>
              <a:gd name="adj" fmla="val 18519"/>
            </a:avLst>
          </a:prstGeom>
          <a:ln>
            <a:headEnd/>
            <a:tailEnd/>
          </a:ln>
        </p:spPr>
        <p:style>
          <a:lnRef idx="1">
            <a:schemeClr val="accent1"/>
          </a:lnRef>
          <a:fillRef idx="3">
            <a:schemeClr val="accent1"/>
          </a:fillRef>
          <a:effectRef idx="2">
            <a:schemeClr val="accent1"/>
          </a:effectRef>
          <a:fontRef idx="minor">
            <a:schemeClr val="lt1"/>
          </a:fontRef>
        </p:style>
        <p:txBody>
          <a:bodyPr lIns="0" tIns="0" rIns="0" bIns="0" anchor="ctr"/>
          <a:lstStyle/>
          <a:p>
            <a:pPr algn="ctr">
              <a:defRPr/>
            </a:pPr>
            <a:r>
              <a:rPr lang="en-US" altLang="zh-CN" sz="3600" b="1">
                <a:solidFill>
                  <a:prstClr val="white"/>
                </a:solidFill>
                <a:effectLst>
                  <a:outerShdw blurRad="38100" dist="38100" dir="2700000" algn="tl">
                    <a:srgbClr val="000000"/>
                  </a:outerShdw>
                </a:effectLst>
                <a:latin typeface="微软雅黑" pitchFamily="34" charset="-122"/>
                <a:ea typeface="微软雅黑" pitchFamily="34" charset="-122"/>
                <a:sym typeface="Comic Sans MS" pitchFamily="66" charset="0"/>
              </a:rPr>
              <a:t>T</a:t>
            </a:r>
          </a:p>
        </p:txBody>
      </p:sp>
      <p:sp>
        <p:nvSpPr>
          <p:cNvPr id="25" name="AutoShape 8"/>
          <p:cNvSpPr>
            <a:spLocks/>
          </p:cNvSpPr>
          <p:nvPr/>
        </p:nvSpPr>
        <p:spPr bwMode="auto">
          <a:xfrm>
            <a:off x="3160145" y="2811019"/>
            <a:ext cx="2032000" cy="785812"/>
          </a:xfrm>
          <a:prstGeom prst="roundRect">
            <a:avLst>
              <a:gd name="adj" fmla="val 18519"/>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lIns="0" tIns="0" rIns="0" bIns="0" anchor="ctr"/>
          <a:lstStyle/>
          <a:p>
            <a:pPr algn="ctr">
              <a:defRPr/>
            </a:pPr>
            <a:r>
              <a:rPr lang="en-US" altLang="zh-CN" sz="1600">
                <a:solidFill>
                  <a:prstClr val="black"/>
                </a:solidFill>
                <a:effectLst>
                  <a:outerShdw blurRad="38100" dist="38100" dir="2700000" algn="tl">
                    <a:srgbClr val="C0C0C0"/>
                  </a:outerShdw>
                </a:effectLst>
                <a:latin typeface="微软雅黑" pitchFamily="34" charset="-122"/>
                <a:ea typeface="微软雅黑" pitchFamily="34" charset="-122"/>
              </a:rPr>
              <a:t>Specific</a:t>
            </a:r>
          </a:p>
          <a:p>
            <a:pPr algn="ctr">
              <a:defRPr/>
            </a:pPr>
            <a:r>
              <a:rPr lang="ja-JP" altLang="en-US" sz="1600">
                <a:solidFill>
                  <a:prstClr val="black"/>
                </a:solidFill>
                <a:effectLst>
                  <a:outerShdw blurRad="38100" dist="38100" dir="2700000" algn="tl">
                    <a:srgbClr val="C0C0C0"/>
                  </a:outerShdw>
                </a:effectLst>
                <a:latin typeface="微软雅黑" pitchFamily="34" charset="-122"/>
                <a:ea typeface="微软雅黑" pitchFamily="34" charset="-122"/>
              </a:rPr>
              <a:t>具体的</a:t>
            </a:r>
            <a:endParaRPr lang="en-US" sz="1600">
              <a:solidFill>
                <a:prstClr val="black"/>
              </a:solidFill>
              <a:effectLst>
                <a:outerShdw blurRad="38100" dist="38100" dir="2700000" algn="tl">
                  <a:srgbClr val="C0C0C0"/>
                </a:outerShdw>
              </a:effectLst>
              <a:latin typeface="微软雅黑" pitchFamily="34" charset="-122"/>
              <a:ea typeface="微软雅黑" pitchFamily="34" charset="-122"/>
              <a:cs typeface="微软雅黑" pitchFamily="34" charset="-122"/>
            </a:endParaRPr>
          </a:p>
        </p:txBody>
      </p:sp>
      <p:sp>
        <p:nvSpPr>
          <p:cNvPr id="26" name="AutoShape 9"/>
          <p:cNvSpPr>
            <a:spLocks/>
          </p:cNvSpPr>
          <p:nvPr/>
        </p:nvSpPr>
        <p:spPr bwMode="auto">
          <a:xfrm>
            <a:off x="3160145" y="3811144"/>
            <a:ext cx="2032000" cy="785812"/>
          </a:xfrm>
          <a:prstGeom prst="roundRect">
            <a:avLst>
              <a:gd name="adj" fmla="val 18519"/>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lIns="0" tIns="0" rIns="0" bIns="0" anchor="ctr"/>
          <a:lstStyle/>
          <a:p>
            <a:pPr algn="ctr">
              <a:defRPr/>
            </a:pPr>
            <a:r>
              <a:rPr lang="en-US" altLang="zh-CN" sz="1600" dirty="0">
                <a:solidFill>
                  <a:prstClr val="black"/>
                </a:solidFill>
                <a:effectLst>
                  <a:outerShdw blurRad="38100" dist="38100" dir="2700000" algn="tl">
                    <a:srgbClr val="C0C0C0"/>
                  </a:outerShdw>
                </a:effectLst>
                <a:latin typeface="微软雅黑" pitchFamily="34" charset="-122"/>
                <a:ea typeface="微软雅黑" pitchFamily="34" charset="-122"/>
              </a:rPr>
              <a:t>Measureable</a:t>
            </a:r>
          </a:p>
          <a:p>
            <a:pPr algn="ctr">
              <a:defRPr/>
            </a:pPr>
            <a:r>
              <a:rPr lang="ja-JP" altLang="en-US" sz="1600" dirty="0">
                <a:solidFill>
                  <a:prstClr val="black"/>
                </a:solidFill>
                <a:effectLst>
                  <a:outerShdw blurRad="38100" dist="38100" dir="2700000" algn="tl">
                    <a:srgbClr val="C0C0C0"/>
                  </a:outerShdw>
                </a:effectLst>
                <a:latin typeface="微软雅黑" pitchFamily="34" charset="-122"/>
                <a:ea typeface="微软雅黑" pitchFamily="34" charset="-122"/>
              </a:rPr>
              <a:t>可衡量的</a:t>
            </a:r>
            <a:endParaRPr lang="en-US" sz="1600" dirty="0">
              <a:solidFill>
                <a:prstClr val="black"/>
              </a:solidFill>
              <a:effectLst>
                <a:outerShdw blurRad="38100" dist="38100" dir="2700000" algn="tl">
                  <a:srgbClr val="C0C0C0"/>
                </a:outerShdw>
              </a:effectLst>
              <a:latin typeface="微软雅黑" pitchFamily="34" charset="-122"/>
              <a:ea typeface="微软雅黑" pitchFamily="34" charset="-122"/>
              <a:cs typeface="微软雅黑" pitchFamily="34" charset="-122"/>
            </a:endParaRPr>
          </a:p>
        </p:txBody>
      </p:sp>
      <p:sp>
        <p:nvSpPr>
          <p:cNvPr id="27" name="AutoShape 10"/>
          <p:cNvSpPr>
            <a:spLocks/>
          </p:cNvSpPr>
          <p:nvPr/>
        </p:nvSpPr>
        <p:spPr bwMode="auto">
          <a:xfrm>
            <a:off x="3191895" y="4811269"/>
            <a:ext cx="2032000" cy="785812"/>
          </a:xfrm>
          <a:prstGeom prst="roundRect">
            <a:avLst>
              <a:gd name="adj" fmla="val 18519"/>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lIns="0" tIns="0" rIns="0" bIns="0" anchor="ctr"/>
          <a:lstStyle/>
          <a:p>
            <a:pPr algn="ctr">
              <a:defRPr/>
            </a:pPr>
            <a:r>
              <a:rPr lang="en-US" altLang="zh-CN" sz="1600">
                <a:solidFill>
                  <a:prstClr val="black"/>
                </a:solidFill>
                <a:effectLst>
                  <a:outerShdw blurRad="38100" dist="38100" dir="2700000" algn="tl">
                    <a:srgbClr val="C0C0C0"/>
                  </a:outerShdw>
                </a:effectLst>
                <a:latin typeface="微软雅黑" pitchFamily="34" charset="-122"/>
                <a:ea typeface="微软雅黑" pitchFamily="34" charset="-122"/>
              </a:rPr>
              <a:t>Achievable</a:t>
            </a:r>
          </a:p>
          <a:p>
            <a:pPr algn="ctr">
              <a:defRPr/>
            </a:pPr>
            <a:r>
              <a:rPr lang="ja-JP" altLang="en-US" sz="1600">
                <a:solidFill>
                  <a:prstClr val="black"/>
                </a:solidFill>
                <a:effectLst>
                  <a:outerShdw blurRad="38100" dist="38100" dir="2700000" algn="tl">
                    <a:srgbClr val="C0C0C0"/>
                  </a:outerShdw>
                </a:effectLst>
                <a:latin typeface="微软雅黑" pitchFamily="34" charset="-122"/>
                <a:ea typeface="微软雅黑" pitchFamily="34" charset="-122"/>
              </a:rPr>
              <a:t>可达成的</a:t>
            </a:r>
            <a:endParaRPr lang="zh-CN" altLang="en-US" sz="1600">
              <a:solidFill>
                <a:prstClr val="black"/>
              </a:solidFill>
              <a:effectLst>
                <a:outerShdw blurRad="38100" dist="38100" dir="2700000" algn="tl">
                  <a:srgbClr val="C0C0C0"/>
                </a:outerShdw>
              </a:effectLst>
              <a:latin typeface="微软雅黑" pitchFamily="34" charset="-122"/>
              <a:ea typeface="微软雅黑" pitchFamily="34" charset="-122"/>
            </a:endParaRPr>
          </a:p>
        </p:txBody>
      </p:sp>
      <p:sp>
        <p:nvSpPr>
          <p:cNvPr id="28" name="AutoShape 11"/>
          <p:cNvSpPr>
            <a:spLocks/>
          </p:cNvSpPr>
          <p:nvPr/>
        </p:nvSpPr>
        <p:spPr bwMode="auto">
          <a:xfrm>
            <a:off x="8745536" y="2811019"/>
            <a:ext cx="2032000" cy="785812"/>
          </a:xfrm>
          <a:prstGeom prst="roundRect">
            <a:avLst>
              <a:gd name="adj" fmla="val 18519"/>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lIns="0" tIns="0" rIns="0" bIns="0" anchor="ctr"/>
          <a:lstStyle/>
          <a:p>
            <a:pPr algn="ctr">
              <a:defRPr/>
            </a:pPr>
            <a:r>
              <a:rPr lang="en-US" altLang="zh-CN" sz="1600" dirty="0">
                <a:solidFill>
                  <a:prstClr val="black"/>
                </a:solidFill>
                <a:effectLst>
                  <a:outerShdw blurRad="38100" dist="38100" dir="2700000" algn="tl">
                    <a:srgbClr val="C0C0C0"/>
                  </a:outerShdw>
                </a:effectLst>
                <a:latin typeface="微软雅黑" pitchFamily="34" charset="-122"/>
                <a:ea typeface="微软雅黑" pitchFamily="34" charset="-122"/>
              </a:rPr>
              <a:t>Relevant</a:t>
            </a:r>
          </a:p>
          <a:p>
            <a:pPr algn="ctr">
              <a:defRPr/>
            </a:pPr>
            <a:r>
              <a:rPr lang="zh-CN" altLang="en-US" sz="1600" dirty="0">
                <a:solidFill>
                  <a:prstClr val="black"/>
                </a:solidFill>
                <a:effectLst>
                  <a:outerShdw blurRad="38100" dist="38100" dir="2700000" algn="tl">
                    <a:srgbClr val="C0C0C0"/>
                  </a:outerShdw>
                </a:effectLst>
                <a:latin typeface="微软雅黑" pitchFamily="34" charset="-122"/>
                <a:ea typeface="微软雅黑" pitchFamily="34" charset="-122"/>
              </a:rPr>
              <a:t>与愿景</a:t>
            </a:r>
            <a:r>
              <a:rPr lang="ja-JP" altLang="en-US" sz="1600" dirty="0">
                <a:solidFill>
                  <a:prstClr val="black"/>
                </a:solidFill>
                <a:effectLst>
                  <a:outerShdw blurRad="38100" dist="38100" dir="2700000" algn="tl">
                    <a:srgbClr val="C0C0C0"/>
                  </a:outerShdw>
                </a:effectLst>
                <a:latin typeface="微软雅黑" pitchFamily="34" charset="-122"/>
                <a:ea typeface="微软雅黑" pitchFamily="34" charset="-122"/>
              </a:rPr>
              <a:t>相关的</a:t>
            </a:r>
            <a:endParaRPr lang="zh-CN" altLang="en-US" sz="1600" dirty="0">
              <a:solidFill>
                <a:prstClr val="black"/>
              </a:solidFill>
              <a:effectLst>
                <a:outerShdw blurRad="38100" dist="38100" dir="2700000" algn="tl">
                  <a:srgbClr val="C0C0C0"/>
                </a:outerShdw>
              </a:effectLst>
              <a:latin typeface="微软雅黑" pitchFamily="34" charset="-122"/>
              <a:ea typeface="微软雅黑" pitchFamily="34" charset="-122"/>
            </a:endParaRPr>
          </a:p>
        </p:txBody>
      </p:sp>
      <p:sp>
        <p:nvSpPr>
          <p:cNvPr id="29" name="AutoShape 12"/>
          <p:cNvSpPr>
            <a:spLocks/>
          </p:cNvSpPr>
          <p:nvPr/>
        </p:nvSpPr>
        <p:spPr bwMode="auto">
          <a:xfrm>
            <a:off x="8745536" y="3811144"/>
            <a:ext cx="2032000" cy="785812"/>
          </a:xfrm>
          <a:prstGeom prst="roundRect">
            <a:avLst>
              <a:gd name="adj" fmla="val 18519"/>
            </a:avLst>
          </a:prstGeom>
          <a:ln>
            <a:headEnd type="none" w="med" len="med"/>
            <a:tailEnd type="none" w="med" len="med"/>
          </a:ln>
          <a:extLst/>
        </p:spPr>
        <p:style>
          <a:lnRef idx="2">
            <a:schemeClr val="accent1"/>
          </a:lnRef>
          <a:fillRef idx="1">
            <a:schemeClr val="lt1"/>
          </a:fillRef>
          <a:effectRef idx="0">
            <a:schemeClr val="accent1"/>
          </a:effectRef>
          <a:fontRef idx="minor">
            <a:schemeClr val="dk1"/>
          </a:fontRef>
        </p:style>
        <p:txBody>
          <a:bodyPr lIns="0" tIns="0" rIns="0" bIns="0" anchor="ctr"/>
          <a:lstStyle/>
          <a:p>
            <a:pPr algn="ctr">
              <a:defRPr/>
            </a:pPr>
            <a:r>
              <a:rPr lang="en-US" altLang="zh-CN" sz="1600" dirty="0">
                <a:solidFill>
                  <a:prstClr val="black"/>
                </a:solidFill>
                <a:effectLst>
                  <a:outerShdw blurRad="38100" dist="38100" dir="2700000" algn="tl">
                    <a:srgbClr val="C0C0C0"/>
                  </a:outerShdw>
                </a:effectLst>
                <a:latin typeface="微软雅黑" pitchFamily="34" charset="-122"/>
                <a:ea typeface="微软雅黑" pitchFamily="34" charset="-122"/>
              </a:rPr>
              <a:t>Time-bound</a:t>
            </a:r>
          </a:p>
          <a:p>
            <a:pPr algn="ctr">
              <a:defRPr/>
            </a:pPr>
            <a:r>
              <a:rPr lang="ja-JP" altLang="en-US" sz="1600" dirty="0">
                <a:solidFill>
                  <a:prstClr val="black"/>
                </a:solidFill>
                <a:effectLst>
                  <a:outerShdw blurRad="38100" dist="38100" dir="2700000" algn="tl">
                    <a:srgbClr val="C0C0C0"/>
                  </a:outerShdw>
                </a:effectLst>
                <a:latin typeface="微软雅黑" pitchFamily="34" charset="-122"/>
                <a:ea typeface="微软雅黑" pitchFamily="34" charset="-122"/>
              </a:rPr>
              <a:t>一定时限的</a:t>
            </a:r>
            <a:endParaRPr lang="zh-CN" altLang="en-US" sz="1600" dirty="0">
              <a:solidFill>
                <a:prstClr val="black"/>
              </a:solidFill>
              <a:effectLst>
                <a:outerShdw blurRad="38100" dist="38100" dir="2700000" algn="tl">
                  <a:srgbClr val="C0C0C0"/>
                </a:outerShdw>
              </a:effectLst>
              <a:latin typeface="微软雅黑" pitchFamily="34" charset="-122"/>
              <a:ea typeface="微软雅黑" pitchFamily="34" charset="-122"/>
            </a:endParaRPr>
          </a:p>
        </p:txBody>
      </p:sp>
      <p:sp>
        <p:nvSpPr>
          <p:cNvPr id="7" name="右箭头 6"/>
          <p:cNvSpPr/>
          <p:nvPr/>
        </p:nvSpPr>
        <p:spPr>
          <a:xfrm>
            <a:off x="2471615" y="3045185"/>
            <a:ext cx="368706" cy="31024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右箭头 29"/>
          <p:cNvSpPr/>
          <p:nvPr/>
        </p:nvSpPr>
        <p:spPr>
          <a:xfrm>
            <a:off x="2465625" y="4048928"/>
            <a:ext cx="368706" cy="31024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1" name="右箭头 30"/>
          <p:cNvSpPr/>
          <p:nvPr/>
        </p:nvSpPr>
        <p:spPr>
          <a:xfrm>
            <a:off x="2459635" y="5052671"/>
            <a:ext cx="368706" cy="31024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右箭头 31"/>
          <p:cNvSpPr/>
          <p:nvPr/>
        </p:nvSpPr>
        <p:spPr>
          <a:xfrm>
            <a:off x="8031459" y="3099422"/>
            <a:ext cx="368706" cy="31024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 name="右箭头 32"/>
          <p:cNvSpPr/>
          <p:nvPr/>
        </p:nvSpPr>
        <p:spPr>
          <a:xfrm>
            <a:off x="8025469" y="4103165"/>
            <a:ext cx="368706" cy="31024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608646304"/>
      </p:ext>
    </p:extLst>
  </p:cSld>
  <p:clrMapOvr>
    <a:masterClrMapping/>
  </p:clrMapOvr>
  <mc:AlternateContent xmlns:mc="http://schemas.openxmlformats.org/markup-compatibility/2006" xmlns:p14="http://schemas.microsoft.com/office/powerpoint/2010/main">
    <mc:Choice Requires="p14">
      <p:transition spd="slow" p14:dur="3000" advTm="5000">
        <p14:shre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par>
                          <p:cTn id="21" fill="hold">
                            <p:stCondLst>
                              <p:cond delay="1750"/>
                            </p:stCondLst>
                            <p:childTnLst>
                              <p:par>
                                <p:cTn id="22" presetID="2" presetClass="entr" presetSubtype="4"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1000" fill="hold"/>
                                        <p:tgtEl>
                                          <p:spTgt spid="15"/>
                                        </p:tgtEl>
                                        <p:attrNameLst>
                                          <p:attrName>ppt_x</p:attrName>
                                        </p:attrNameLst>
                                      </p:cBhvr>
                                      <p:tavLst>
                                        <p:tav tm="0">
                                          <p:val>
                                            <p:strVal val="#ppt_x"/>
                                          </p:val>
                                        </p:tav>
                                        <p:tav tm="100000">
                                          <p:val>
                                            <p:strVal val="#ppt_x"/>
                                          </p:val>
                                        </p:tav>
                                      </p:tavLst>
                                    </p:anim>
                                    <p:anim calcmode="lin" valueType="num">
                                      <p:cBhvr additive="base">
                                        <p:cTn id="25" dur="10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2750"/>
                            </p:stCondLst>
                            <p:childTnLst>
                              <p:par>
                                <p:cTn id="27" presetID="2" presetClass="entr" presetSubtype="4"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1000" fill="hold"/>
                                        <p:tgtEl>
                                          <p:spTgt spid="19"/>
                                        </p:tgtEl>
                                        <p:attrNameLst>
                                          <p:attrName>ppt_x</p:attrName>
                                        </p:attrNameLst>
                                      </p:cBhvr>
                                      <p:tavLst>
                                        <p:tav tm="0">
                                          <p:val>
                                            <p:strVal val="#ppt_x"/>
                                          </p:val>
                                        </p:tav>
                                        <p:tav tm="100000">
                                          <p:val>
                                            <p:strVal val="#ppt_x"/>
                                          </p:val>
                                        </p:tav>
                                      </p:tavLst>
                                    </p:anim>
                                    <p:anim calcmode="lin" valueType="num">
                                      <p:cBhvr additive="base">
                                        <p:cTn id="30" dur="1000" fill="hold"/>
                                        <p:tgtEl>
                                          <p:spTgt spid="19"/>
                                        </p:tgtEl>
                                        <p:attrNameLst>
                                          <p:attrName>ppt_y</p:attrName>
                                        </p:attrNameLst>
                                      </p:cBhvr>
                                      <p:tavLst>
                                        <p:tav tm="0">
                                          <p:val>
                                            <p:strVal val="1+#ppt_h/2"/>
                                          </p:val>
                                        </p:tav>
                                        <p:tav tm="100000">
                                          <p:val>
                                            <p:strVal val="#ppt_y"/>
                                          </p:val>
                                        </p:tav>
                                      </p:tavLst>
                                    </p:anim>
                                  </p:childTnLst>
                                </p:cTn>
                              </p:par>
                            </p:childTnLst>
                          </p:cTn>
                        </p:par>
                        <p:par>
                          <p:cTn id="31" fill="hold">
                            <p:stCondLst>
                              <p:cond delay="375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000" fill="hold"/>
                                        <p:tgtEl>
                                          <p:spTgt spid="20"/>
                                        </p:tgtEl>
                                        <p:attrNameLst>
                                          <p:attrName>ppt_x</p:attrName>
                                        </p:attrNameLst>
                                      </p:cBhvr>
                                      <p:tavLst>
                                        <p:tav tm="0">
                                          <p:val>
                                            <p:strVal val="#ppt_x"/>
                                          </p:val>
                                        </p:tav>
                                        <p:tav tm="100000">
                                          <p:val>
                                            <p:strVal val="#ppt_x"/>
                                          </p:val>
                                        </p:tav>
                                      </p:tavLst>
                                    </p:anim>
                                    <p:anim calcmode="lin" valueType="num">
                                      <p:cBhvr additive="base">
                                        <p:cTn id="35" dur="1000" fill="hold"/>
                                        <p:tgtEl>
                                          <p:spTgt spid="20"/>
                                        </p:tgtEl>
                                        <p:attrNameLst>
                                          <p:attrName>ppt_y</p:attrName>
                                        </p:attrNameLst>
                                      </p:cBhvr>
                                      <p:tavLst>
                                        <p:tav tm="0">
                                          <p:val>
                                            <p:strVal val="1+#ppt_h/2"/>
                                          </p:val>
                                        </p:tav>
                                        <p:tav tm="100000">
                                          <p:val>
                                            <p:strVal val="#ppt_y"/>
                                          </p:val>
                                        </p:tav>
                                      </p:tavLst>
                                    </p:anim>
                                  </p:childTnLst>
                                </p:cTn>
                              </p:par>
                            </p:childTnLst>
                          </p:cTn>
                        </p:par>
                        <p:par>
                          <p:cTn id="36" fill="hold">
                            <p:stCondLst>
                              <p:cond delay="4750"/>
                            </p:stCondLst>
                            <p:childTnLst>
                              <p:par>
                                <p:cTn id="37" presetID="2" presetClass="entr" presetSubtype="4"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1000" fill="hold"/>
                                        <p:tgtEl>
                                          <p:spTgt spid="21"/>
                                        </p:tgtEl>
                                        <p:attrNameLst>
                                          <p:attrName>ppt_x</p:attrName>
                                        </p:attrNameLst>
                                      </p:cBhvr>
                                      <p:tavLst>
                                        <p:tav tm="0">
                                          <p:val>
                                            <p:strVal val="#ppt_x"/>
                                          </p:val>
                                        </p:tav>
                                        <p:tav tm="100000">
                                          <p:val>
                                            <p:strVal val="#ppt_x"/>
                                          </p:val>
                                        </p:tav>
                                      </p:tavLst>
                                    </p:anim>
                                    <p:anim calcmode="lin" valueType="num">
                                      <p:cBhvr additive="base">
                                        <p:cTn id="40" dur="1000" fill="hold"/>
                                        <p:tgtEl>
                                          <p:spTgt spid="21"/>
                                        </p:tgtEl>
                                        <p:attrNameLst>
                                          <p:attrName>ppt_y</p:attrName>
                                        </p:attrNameLst>
                                      </p:cBhvr>
                                      <p:tavLst>
                                        <p:tav tm="0">
                                          <p:val>
                                            <p:strVal val="1+#ppt_h/2"/>
                                          </p:val>
                                        </p:tav>
                                        <p:tav tm="100000">
                                          <p:val>
                                            <p:strVal val="#ppt_y"/>
                                          </p:val>
                                        </p:tav>
                                      </p:tavLst>
                                    </p:anim>
                                  </p:childTnLst>
                                </p:cTn>
                              </p:par>
                            </p:childTnLst>
                          </p:cTn>
                        </p:par>
                        <p:par>
                          <p:cTn id="41" fill="hold">
                            <p:stCondLst>
                              <p:cond delay="5750"/>
                            </p:stCondLst>
                            <p:childTnLst>
                              <p:par>
                                <p:cTn id="42" presetID="2" presetClass="entr" presetSubtype="4"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1000" fill="hold"/>
                                        <p:tgtEl>
                                          <p:spTgt spid="22"/>
                                        </p:tgtEl>
                                        <p:attrNameLst>
                                          <p:attrName>ppt_x</p:attrName>
                                        </p:attrNameLst>
                                      </p:cBhvr>
                                      <p:tavLst>
                                        <p:tav tm="0">
                                          <p:val>
                                            <p:strVal val="#ppt_x"/>
                                          </p:val>
                                        </p:tav>
                                        <p:tav tm="100000">
                                          <p:val>
                                            <p:strVal val="#ppt_x"/>
                                          </p:val>
                                        </p:tav>
                                      </p:tavLst>
                                    </p:anim>
                                    <p:anim calcmode="lin" valueType="num">
                                      <p:cBhvr additive="base">
                                        <p:cTn id="45" dur="1000" fill="hold"/>
                                        <p:tgtEl>
                                          <p:spTgt spid="22"/>
                                        </p:tgtEl>
                                        <p:attrNameLst>
                                          <p:attrName>ppt_y</p:attrName>
                                        </p:attrNameLst>
                                      </p:cBhvr>
                                      <p:tavLst>
                                        <p:tav tm="0">
                                          <p:val>
                                            <p:strVal val="1+#ppt_h/2"/>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500" fill="hold"/>
                                        <p:tgtEl>
                                          <p:spTgt spid="7"/>
                                        </p:tgtEl>
                                        <p:attrNameLst>
                                          <p:attrName>ppt_x</p:attrName>
                                        </p:attrNameLst>
                                      </p:cBhvr>
                                      <p:tavLst>
                                        <p:tav tm="0">
                                          <p:val>
                                            <p:strVal val="0-#ppt_w/2"/>
                                          </p:val>
                                        </p:tav>
                                        <p:tav tm="100000">
                                          <p:val>
                                            <p:strVal val="#ppt_x"/>
                                          </p:val>
                                        </p:tav>
                                      </p:tavLst>
                                    </p:anim>
                                    <p:anim calcmode="lin" valueType="num">
                                      <p:cBhvr additive="base">
                                        <p:cTn id="49" dur="500" fill="hold"/>
                                        <p:tgtEl>
                                          <p:spTgt spid="7"/>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0-#ppt_w/2"/>
                                          </p:val>
                                        </p:tav>
                                        <p:tav tm="100000">
                                          <p:val>
                                            <p:strVal val="#ppt_x"/>
                                          </p:val>
                                        </p:tav>
                                      </p:tavLst>
                                    </p:anim>
                                    <p:anim calcmode="lin" valueType="num">
                                      <p:cBhvr additive="base">
                                        <p:cTn id="53" dur="500" fill="hold"/>
                                        <p:tgtEl>
                                          <p:spTgt spid="30"/>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fill="hold"/>
                                        <p:tgtEl>
                                          <p:spTgt spid="31"/>
                                        </p:tgtEl>
                                        <p:attrNameLst>
                                          <p:attrName>ppt_x</p:attrName>
                                        </p:attrNameLst>
                                      </p:cBhvr>
                                      <p:tavLst>
                                        <p:tav tm="0">
                                          <p:val>
                                            <p:strVal val="0-#ppt_w/2"/>
                                          </p:val>
                                        </p:tav>
                                        <p:tav tm="100000">
                                          <p:val>
                                            <p:strVal val="#ppt_x"/>
                                          </p:val>
                                        </p:tav>
                                      </p:tavLst>
                                    </p:anim>
                                    <p:anim calcmode="lin" valueType="num">
                                      <p:cBhvr additive="base">
                                        <p:cTn id="57" dur="500" fill="hold"/>
                                        <p:tgtEl>
                                          <p:spTgt spid="31"/>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0-#ppt_w/2"/>
                                          </p:val>
                                        </p:tav>
                                        <p:tav tm="100000">
                                          <p:val>
                                            <p:strVal val="#ppt_x"/>
                                          </p:val>
                                        </p:tav>
                                      </p:tavLst>
                                    </p:anim>
                                    <p:anim calcmode="lin" valueType="num">
                                      <p:cBhvr additive="base">
                                        <p:cTn id="61" dur="500" fill="hold"/>
                                        <p:tgtEl>
                                          <p:spTgt spid="32"/>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0-#ppt_w/2"/>
                                          </p:val>
                                        </p:tav>
                                        <p:tav tm="100000">
                                          <p:val>
                                            <p:strVal val="#ppt_x"/>
                                          </p:val>
                                        </p:tav>
                                      </p:tavLst>
                                    </p:anim>
                                    <p:anim calcmode="lin" valueType="num">
                                      <p:cBhvr additive="base">
                                        <p:cTn id="65" dur="500" fill="hold"/>
                                        <p:tgtEl>
                                          <p:spTgt spid="33"/>
                                        </p:tgtEl>
                                        <p:attrNameLst>
                                          <p:attrName>ppt_y</p:attrName>
                                        </p:attrNameLst>
                                      </p:cBhvr>
                                      <p:tavLst>
                                        <p:tav tm="0">
                                          <p:val>
                                            <p:strVal val="#ppt_y"/>
                                          </p:val>
                                        </p:tav>
                                        <p:tav tm="100000">
                                          <p:val>
                                            <p:strVal val="#ppt_y"/>
                                          </p:val>
                                        </p:tav>
                                      </p:tavLst>
                                    </p:anim>
                                  </p:childTnLst>
                                </p:cTn>
                              </p:par>
                            </p:childTnLst>
                          </p:cTn>
                        </p:par>
                        <p:par>
                          <p:cTn id="66" fill="hold">
                            <p:stCondLst>
                              <p:cond delay="6750"/>
                            </p:stCondLst>
                            <p:childTnLst>
                              <p:par>
                                <p:cTn id="67" presetID="2" presetClass="entr" presetSubtype="2"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 calcmode="lin" valueType="num">
                                      <p:cBhvr additive="base">
                                        <p:cTn id="69" dur="1000" fill="hold"/>
                                        <p:tgtEl>
                                          <p:spTgt spid="25"/>
                                        </p:tgtEl>
                                        <p:attrNameLst>
                                          <p:attrName>ppt_x</p:attrName>
                                        </p:attrNameLst>
                                      </p:cBhvr>
                                      <p:tavLst>
                                        <p:tav tm="0">
                                          <p:val>
                                            <p:strVal val="1+#ppt_w/2"/>
                                          </p:val>
                                        </p:tav>
                                        <p:tav tm="100000">
                                          <p:val>
                                            <p:strVal val="#ppt_x"/>
                                          </p:val>
                                        </p:tav>
                                      </p:tavLst>
                                    </p:anim>
                                    <p:anim calcmode="lin" valueType="num">
                                      <p:cBhvr additive="base">
                                        <p:cTn id="70" dur="1000" fill="hold"/>
                                        <p:tgtEl>
                                          <p:spTgt spid="25"/>
                                        </p:tgtEl>
                                        <p:attrNameLst>
                                          <p:attrName>ppt_y</p:attrName>
                                        </p:attrNameLst>
                                      </p:cBhvr>
                                      <p:tavLst>
                                        <p:tav tm="0">
                                          <p:val>
                                            <p:strVal val="#ppt_y"/>
                                          </p:val>
                                        </p:tav>
                                        <p:tav tm="100000">
                                          <p:val>
                                            <p:strVal val="#ppt_y"/>
                                          </p:val>
                                        </p:tav>
                                      </p:tavLst>
                                    </p:anim>
                                  </p:childTnLst>
                                </p:cTn>
                              </p:par>
                            </p:childTnLst>
                          </p:cTn>
                        </p:par>
                        <p:par>
                          <p:cTn id="71" fill="hold">
                            <p:stCondLst>
                              <p:cond delay="7750"/>
                            </p:stCondLst>
                            <p:childTnLst>
                              <p:par>
                                <p:cTn id="72" presetID="2" presetClass="entr" presetSubtype="2"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 calcmode="lin" valueType="num">
                                      <p:cBhvr additive="base">
                                        <p:cTn id="74" dur="1000" fill="hold"/>
                                        <p:tgtEl>
                                          <p:spTgt spid="26"/>
                                        </p:tgtEl>
                                        <p:attrNameLst>
                                          <p:attrName>ppt_x</p:attrName>
                                        </p:attrNameLst>
                                      </p:cBhvr>
                                      <p:tavLst>
                                        <p:tav tm="0">
                                          <p:val>
                                            <p:strVal val="1+#ppt_w/2"/>
                                          </p:val>
                                        </p:tav>
                                        <p:tav tm="100000">
                                          <p:val>
                                            <p:strVal val="#ppt_x"/>
                                          </p:val>
                                        </p:tav>
                                      </p:tavLst>
                                    </p:anim>
                                    <p:anim calcmode="lin" valueType="num">
                                      <p:cBhvr additive="base">
                                        <p:cTn id="75" dur="1000" fill="hold"/>
                                        <p:tgtEl>
                                          <p:spTgt spid="26"/>
                                        </p:tgtEl>
                                        <p:attrNameLst>
                                          <p:attrName>ppt_y</p:attrName>
                                        </p:attrNameLst>
                                      </p:cBhvr>
                                      <p:tavLst>
                                        <p:tav tm="0">
                                          <p:val>
                                            <p:strVal val="#ppt_y"/>
                                          </p:val>
                                        </p:tav>
                                        <p:tav tm="100000">
                                          <p:val>
                                            <p:strVal val="#ppt_y"/>
                                          </p:val>
                                        </p:tav>
                                      </p:tavLst>
                                    </p:anim>
                                  </p:childTnLst>
                                </p:cTn>
                              </p:par>
                            </p:childTnLst>
                          </p:cTn>
                        </p:par>
                        <p:par>
                          <p:cTn id="76" fill="hold">
                            <p:stCondLst>
                              <p:cond delay="8750"/>
                            </p:stCondLst>
                            <p:childTnLst>
                              <p:par>
                                <p:cTn id="77" presetID="2" presetClass="entr" presetSubtype="2"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additive="base">
                                        <p:cTn id="79" dur="1000" fill="hold"/>
                                        <p:tgtEl>
                                          <p:spTgt spid="27"/>
                                        </p:tgtEl>
                                        <p:attrNameLst>
                                          <p:attrName>ppt_x</p:attrName>
                                        </p:attrNameLst>
                                      </p:cBhvr>
                                      <p:tavLst>
                                        <p:tav tm="0">
                                          <p:val>
                                            <p:strVal val="1+#ppt_w/2"/>
                                          </p:val>
                                        </p:tav>
                                        <p:tav tm="100000">
                                          <p:val>
                                            <p:strVal val="#ppt_x"/>
                                          </p:val>
                                        </p:tav>
                                      </p:tavLst>
                                    </p:anim>
                                    <p:anim calcmode="lin" valueType="num">
                                      <p:cBhvr additive="base">
                                        <p:cTn id="80" dur="1000" fill="hold"/>
                                        <p:tgtEl>
                                          <p:spTgt spid="27"/>
                                        </p:tgtEl>
                                        <p:attrNameLst>
                                          <p:attrName>ppt_y</p:attrName>
                                        </p:attrNameLst>
                                      </p:cBhvr>
                                      <p:tavLst>
                                        <p:tav tm="0">
                                          <p:val>
                                            <p:strVal val="#ppt_y"/>
                                          </p:val>
                                        </p:tav>
                                        <p:tav tm="100000">
                                          <p:val>
                                            <p:strVal val="#ppt_y"/>
                                          </p:val>
                                        </p:tav>
                                      </p:tavLst>
                                    </p:anim>
                                  </p:childTnLst>
                                </p:cTn>
                              </p:par>
                            </p:childTnLst>
                          </p:cTn>
                        </p:par>
                        <p:par>
                          <p:cTn id="81" fill="hold">
                            <p:stCondLst>
                              <p:cond delay="9750"/>
                            </p:stCondLst>
                            <p:childTnLst>
                              <p:par>
                                <p:cTn id="82" presetID="2" presetClass="entr" presetSubtype="2" fill="hold" grpId="0" nodeType="afterEffect">
                                  <p:stCondLst>
                                    <p:cond delay="0"/>
                                  </p:stCondLst>
                                  <p:childTnLst>
                                    <p:set>
                                      <p:cBhvr>
                                        <p:cTn id="83" dur="1" fill="hold">
                                          <p:stCondLst>
                                            <p:cond delay="0"/>
                                          </p:stCondLst>
                                        </p:cTn>
                                        <p:tgtEl>
                                          <p:spTgt spid="28"/>
                                        </p:tgtEl>
                                        <p:attrNameLst>
                                          <p:attrName>style.visibility</p:attrName>
                                        </p:attrNameLst>
                                      </p:cBhvr>
                                      <p:to>
                                        <p:strVal val="visible"/>
                                      </p:to>
                                    </p:set>
                                    <p:anim calcmode="lin" valueType="num">
                                      <p:cBhvr additive="base">
                                        <p:cTn id="84" dur="1000" fill="hold"/>
                                        <p:tgtEl>
                                          <p:spTgt spid="28"/>
                                        </p:tgtEl>
                                        <p:attrNameLst>
                                          <p:attrName>ppt_x</p:attrName>
                                        </p:attrNameLst>
                                      </p:cBhvr>
                                      <p:tavLst>
                                        <p:tav tm="0">
                                          <p:val>
                                            <p:strVal val="1+#ppt_w/2"/>
                                          </p:val>
                                        </p:tav>
                                        <p:tav tm="100000">
                                          <p:val>
                                            <p:strVal val="#ppt_x"/>
                                          </p:val>
                                        </p:tav>
                                      </p:tavLst>
                                    </p:anim>
                                    <p:anim calcmode="lin" valueType="num">
                                      <p:cBhvr additive="base">
                                        <p:cTn id="85" dur="1000" fill="hold"/>
                                        <p:tgtEl>
                                          <p:spTgt spid="28"/>
                                        </p:tgtEl>
                                        <p:attrNameLst>
                                          <p:attrName>ppt_y</p:attrName>
                                        </p:attrNameLst>
                                      </p:cBhvr>
                                      <p:tavLst>
                                        <p:tav tm="0">
                                          <p:val>
                                            <p:strVal val="#ppt_y"/>
                                          </p:val>
                                        </p:tav>
                                        <p:tav tm="100000">
                                          <p:val>
                                            <p:strVal val="#ppt_y"/>
                                          </p:val>
                                        </p:tav>
                                      </p:tavLst>
                                    </p:anim>
                                  </p:childTnLst>
                                </p:cTn>
                              </p:par>
                            </p:childTnLst>
                          </p:cTn>
                        </p:par>
                        <p:par>
                          <p:cTn id="86" fill="hold">
                            <p:stCondLst>
                              <p:cond delay="10750"/>
                            </p:stCondLst>
                            <p:childTnLst>
                              <p:par>
                                <p:cTn id="87" presetID="2" presetClass="entr" presetSubtype="2" fill="hold" grpId="0" nodeType="afterEffect">
                                  <p:stCondLst>
                                    <p:cond delay="0"/>
                                  </p:stCondLst>
                                  <p:childTnLst>
                                    <p:set>
                                      <p:cBhvr>
                                        <p:cTn id="88" dur="1" fill="hold">
                                          <p:stCondLst>
                                            <p:cond delay="0"/>
                                          </p:stCondLst>
                                        </p:cTn>
                                        <p:tgtEl>
                                          <p:spTgt spid="29"/>
                                        </p:tgtEl>
                                        <p:attrNameLst>
                                          <p:attrName>style.visibility</p:attrName>
                                        </p:attrNameLst>
                                      </p:cBhvr>
                                      <p:to>
                                        <p:strVal val="visible"/>
                                      </p:to>
                                    </p:set>
                                    <p:anim calcmode="lin" valueType="num">
                                      <p:cBhvr additive="base">
                                        <p:cTn id="89" dur="1000" fill="hold"/>
                                        <p:tgtEl>
                                          <p:spTgt spid="29"/>
                                        </p:tgtEl>
                                        <p:attrNameLst>
                                          <p:attrName>ppt_x</p:attrName>
                                        </p:attrNameLst>
                                      </p:cBhvr>
                                      <p:tavLst>
                                        <p:tav tm="0">
                                          <p:val>
                                            <p:strVal val="1+#ppt_w/2"/>
                                          </p:val>
                                        </p:tav>
                                        <p:tav tm="100000">
                                          <p:val>
                                            <p:strVal val="#ppt_x"/>
                                          </p:val>
                                        </p:tav>
                                      </p:tavLst>
                                    </p:anim>
                                    <p:anim calcmode="lin" valueType="num">
                                      <p:cBhvr additive="base">
                                        <p:cTn id="90"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4" grpId="0"/>
      <p:bldP spid="15" grpId="0" animBg="1"/>
      <p:bldP spid="19" grpId="0" animBg="1"/>
      <p:bldP spid="20" grpId="0" animBg="1"/>
      <p:bldP spid="21" grpId="0" animBg="1"/>
      <p:bldP spid="22" grpId="0" animBg="1"/>
      <p:bldP spid="25" grpId="0" animBg="1"/>
      <p:bldP spid="26" grpId="0" animBg="1"/>
      <p:bldP spid="27" grpId="0" animBg="1"/>
      <p:bldP spid="28" grpId="0" animBg="1"/>
      <p:bldP spid="29" grpId="0" animBg="1"/>
      <p:bldP spid="7" grpId="0" animBg="1"/>
      <p:bldP spid="30" grpId="0" animBg="1"/>
      <p:bldP spid="31" grpId="0" animBg="1"/>
      <p:bldP spid="32" grpId="0" animBg="1"/>
      <p:bldP spid="3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人生规划实施 </a:t>
            </a:r>
            <a:r>
              <a:rPr kumimoji="1" lang="en-US" altLang="zh-CN" sz="2000" dirty="0">
                <a:solidFill>
                  <a:srgbClr val="C30E23"/>
                </a:solidFill>
              </a:rPr>
              <a:t>】</a:t>
            </a:r>
            <a:endParaRPr kumimoji="1" lang="zh-CN" altLang="en-US" sz="2000" dirty="0">
              <a:solidFill>
                <a:srgbClr val="C30E23"/>
              </a:solidFill>
            </a:endParaRPr>
          </a:p>
        </p:txBody>
      </p:sp>
      <p:sp>
        <p:nvSpPr>
          <p:cNvPr id="34" name="矩形 33"/>
          <p:cNvSpPr>
            <a:spLocks noChangeArrowheads="1"/>
          </p:cNvSpPr>
          <p:nvPr/>
        </p:nvSpPr>
        <p:spPr bwMode="auto">
          <a:xfrm>
            <a:off x="1040209" y="2022756"/>
            <a:ext cx="5431631" cy="1938992"/>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为了保证目标能够顺利达成，必须辅以确切的行动方案，这个行动方案就是计划。我们谁也不知道将来会怎样，但有了计划，我们就对未来有了一定的预见性，从而减少了未来的不确定性，减少变化的冲击，使浪费和冗余减至最少。</a:t>
            </a:r>
            <a:endParaRPr lang="zh-CN" altLang="en-US" sz="1600" b="1" dirty="0">
              <a:solidFill>
                <a:schemeClr val="tx1">
                  <a:lumMod val="65000"/>
                  <a:lumOff val="35000"/>
                </a:schemeClr>
              </a:solidFill>
              <a:latin typeface="微软雅黑"/>
              <a:ea typeface="微软雅黑"/>
              <a:cs typeface="微软雅黑"/>
            </a:endParaRPr>
          </a:p>
        </p:txBody>
      </p:sp>
      <p:sp>
        <p:nvSpPr>
          <p:cNvPr id="35" name="矩形 34"/>
          <p:cNvSpPr>
            <a:spLocks noChangeArrowheads="1"/>
          </p:cNvSpPr>
          <p:nvPr/>
        </p:nvSpPr>
        <p:spPr bwMode="auto">
          <a:xfrm>
            <a:off x="1040209" y="4197727"/>
            <a:ext cx="5431631" cy="1200329"/>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同时，有了明确的计划，也才能有效利用自己的时间，使行动有条不紊，确保目标的达成。</a:t>
            </a:r>
            <a:r>
              <a:rPr lang="zh-CN" altLang="en-US" sz="1600" b="1" dirty="0">
                <a:solidFill>
                  <a:srgbClr val="C30E23"/>
                </a:solidFill>
                <a:latin typeface="微软雅黑"/>
                <a:ea typeface="微软雅黑"/>
                <a:cs typeface="微软雅黑"/>
              </a:rPr>
              <a:t>如果你没有能力去筹划，就只有时间去后悔了。</a:t>
            </a: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3663" y="1946530"/>
            <a:ext cx="3599140" cy="3699176"/>
          </a:xfrm>
          <a:prstGeom prst="rect">
            <a:avLst/>
          </a:prstGeom>
        </p:spPr>
      </p:pic>
    </p:spTree>
    <p:extLst>
      <p:ext uri="{BB962C8B-B14F-4D97-AF65-F5344CB8AC3E}">
        <p14:creationId xmlns:p14="http://schemas.microsoft.com/office/powerpoint/2010/main" val="1138991007"/>
      </p:ext>
    </p:extLst>
  </p:cSld>
  <p:clrMapOvr>
    <a:masterClrMapping/>
  </p:clrMapOvr>
  <mc:AlternateContent xmlns:mc="http://schemas.openxmlformats.org/markup-compatibility/2006" xmlns:p14="http://schemas.microsoft.com/office/powerpoint/2010/main">
    <mc:Choice Requires="p14">
      <p:transition spd="slow" p14:dur="3000" advTm="5000">
        <p14:shred/>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1000"/>
                                        <p:tgtEl>
                                          <p:spTgt spid="34"/>
                                        </p:tgtEl>
                                      </p:cBhvr>
                                    </p:animEffect>
                                    <p:anim calcmode="lin" valueType="num">
                                      <p:cBhvr>
                                        <p:cTn id="17" dur="1000" fill="hold"/>
                                        <p:tgtEl>
                                          <p:spTgt spid="34"/>
                                        </p:tgtEl>
                                        <p:attrNameLst>
                                          <p:attrName>ppt_x</p:attrName>
                                        </p:attrNameLst>
                                      </p:cBhvr>
                                      <p:tavLst>
                                        <p:tav tm="0">
                                          <p:val>
                                            <p:strVal val="#ppt_x"/>
                                          </p:val>
                                        </p:tav>
                                        <p:tav tm="100000">
                                          <p:val>
                                            <p:strVal val="#ppt_x"/>
                                          </p:val>
                                        </p:tav>
                                      </p:tavLst>
                                    </p:anim>
                                    <p:anim calcmode="lin" valueType="num">
                                      <p:cBhvr>
                                        <p:cTn id="1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1000"/>
                                        <p:tgtEl>
                                          <p:spTgt spid="2"/>
                                        </p:tgtEl>
                                      </p:cBhvr>
                                    </p:animEffect>
                                    <p:anim calcmode="lin" valueType="num">
                                      <p:cBhvr>
                                        <p:cTn id="30" dur="1000" fill="hold"/>
                                        <p:tgtEl>
                                          <p:spTgt spid="2"/>
                                        </p:tgtEl>
                                        <p:attrNameLst>
                                          <p:attrName>ppt_x</p:attrName>
                                        </p:attrNameLst>
                                      </p:cBhvr>
                                      <p:tavLst>
                                        <p:tav tm="0">
                                          <p:val>
                                            <p:strVal val="#ppt_x"/>
                                          </p:val>
                                        </p:tav>
                                        <p:tav tm="100000">
                                          <p:val>
                                            <p:strVal val="#ppt_x"/>
                                          </p:val>
                                        </p:tav>
                                      </p:tavLst>
                                    </p:anim>
                                    <p:anim calcmode="lin" valueType="num">
                                      <p:cBhvr>
                                        <p:cTn id="3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4" grpId="0"/>
      <p:bldP spid="3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人生规划实施 </a:t>
            </a:r>
            <a:r>
              <a:rPr kumimoji="1" lang="en-US" altLang="zh-CN" sz="2000" dirty="0">
                <a:solidFill>
                  <a:srgbClr val="C30E23"/>
                </a:solidFill>
              </a:rPr>
              <a:t>】</a:t>
            </a:r>
            <a:endParaRPr kumimoji="1" lang="zh-CN" altLang="en-US" sz="2000" dirty="0">
              <a:solidFill>
                <a:srgbClr val="C30E23"/>
              </a:solidFill>
            </a:endParaRPr>
          </a:p>
        </p:txBody>
      </p:sp>
      <p:sp>
        <p:nvSpPr>
          <p:cNvPr id="14" name="矩形 13"/>
          <p:cNvSpPr>
            <a:spLocks noChangeArrowheads="1"/>
          </p:cNvSpPr>
          <p:nvPr/>
        </p:nvSpPr>
        <p:spPr bwMode="auto">
          <a:xfrm>
            <a:off x="762000" y="1599861"/>
            <a:ext cx="10496550" cy="787523"/>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计划的应条理清晰，简洁明了，表述清楚具体实施过程的每一个要素（一般为</a:t>
            </a:r>
            <a:r>
              <a:rPr lang="en-US" altLang="zh-CN" sz="1600" dirty="0">
                <a:solidFill>
                  <a:schemeClr val="tx1">
                    <a:lumMod val="65000"/>
                    <a:lumOff val="35000"/>
                  </a:schemeClr>
                </a:solidFill>
                <a:latin typeface="微软雅黑"/>
                <a:ea typeface="微软雅黑"/>
                <a:cs typeface="微软雅黑"/>
              </a:rPr>
              <a:t>5W1H</a:t>
            </a:r>
            <a:r>
              <a:rPr lang="zh-CN" altLang="en-US" sz="1600" dirty="0">
                <a:solidFill>
                  <a:schemeClr val="tx1">
                    <a:lumMod val="65000"/>
                    <a:lumOff val="35000"/>
                  </a:schemeClr>
                </a:solidFill>
                <a:latin typeface="微软雅黑"/>
                <a:ea typeface="微软雅黑"/>
                <a:cs typeface="微软雅黑"/>
              </a:rPr>
              <a:t>），以及所能够调动</a:t>
            </a:r>
            <a:r>
              <a:rPr lang="en-US" altLang="zh-CN" sz="1600" dirty="0">
                <a:solidFill>
                  <a:schemeClr val="tx1">
                    <a:lumMod val="65000"/>
                    <a:lumOff val="35000"/>
                  </a:schemeClr>
                </a:solidFill>
                <a:latin typeface="微软雅黑"/>
                <a:ea typeface="微软雅黑"/>
                <a:cs typeface="微软雅黑"/>
              </a:rPr>
              <a:t>/</a:t>
            </a:r>
            <a:r>
              <a:rPr lang="zh-CN" altLang="en-US" sz="1600" dirty="0">
                <a:solidFill>
                  <a:schemeClr val="tx1">
                    <a:lumMod val="65000"/>
                    <a:lumOff val="35000"/>
                  </a:schemeClr>
                </a:solidFill>
                <a:latin typeface="微软雅黑"/>
                <a:ea typeface="微软雅黑"/>
                <a:cs typeface="微软雅黑"/>
              </a:rPr>
              <a:t>借助的资源或条件（合起来，即</a:t>
            </a:r>
            <a:r>
              <a:rPr lang="en-US" altLang="zh-CN" sz="1600" dirty="0">
                <a:solidFill>
                  <a:schemeClr val="tx1">
                    <a:lumMod val="65000"/>
                    <a:lumOff val="35000"/>
                  </a:schemeClr>
                </a:solidFill>
                <a:latin typeface="微软雅黑"/>
                <a:ea typeface="微软雅黑"/>
                <a:cs typeface="微软雅黑"/>
              </a:rPr>
              <a:t>5W2H</a:t>
            </a:r>
            <a:r>
              <a:rPr lang="zh-CN" altLang="en-US" sz="1600" dirty="0">
                <a:solidFill>
                  <a:schemeClr val="tx1">
                    <a:lumMod val="65000"/>
                    <a:lumOff val="35000"/>
                  </a:schemeClr>
                </a:solidFill>
                <a:latin typeface="微软雅黑"/>
                <a:ea typeface="微软雅黑"/>
                <a:cs typeface="微软雅黑"/>
              </a:rPr>
              <a:t>）。为了应对未来的不确定性，甚至要辅以其他备用计划，即方案</a:t>
            </a:r>
            <a:r>
              <a:rPr lang="en-US" altLang="zh-CN" sz="1600" dirty="0">
                <a:solidFill>
                  <a:schemeClr val="tx1">
                    <a:lumMod val="65000"/>
                    <a:lumOff val="35000"/>
                  </a:schemeClr>
                </a:solidFill>
                <a:latin typeface="微软雅黑"/>
                <a:ea typeface="微软雅黑"/>
                <a:cs typeface="微软雅黑"/>
              </a:rPr>
              <a:t>B</a:t>
            </a:r>
            <a:r>
              <a:rPr lang="zh-CN" altLang="en-US" sz="1600" dirty="0">
                <a:solidFill>
                  <a:schemeClr val="tx1">
                    <a:lumMod val="65000"/>
                    <a:lumOff val="35000"/>
                  </a:schemeClr>
                </a:solidFill>
                <a:latin typeface="微软雅黑"/>
                <a:ea typeface="微软雅黑"/>
                <a:cs typeface="微软雅黑"/>
              </a:rPr>
              <a:t>、方案</a:t>
            </a:r>
            <a:r>
              <a:rPr lang="en-US" altLang="zh-CN" sz="1600" dirty="0">
                <a:solidFill>
                  <a:schemeClr val="tx1">
                    <a:lumMod val="65000"/>
                    <a:lumOff val="35000"/>
                  </a:schemeClr>
                </a:solidFill>
                <a:latin typeface="微软雅黑"/>
                <a:ea typeface="微软雅黑"/>
                <a:cs typeface="微软雅黑"/>
              </a:rPr>
              <a:t>C</a:t>
            </a:r>
            <a:r>
              <a:rPr lang="zh-CN" altLang="en-US" sz="1600" dirty="0">
                <a:solidFill>
                  <a:schemeClr val="tx1">
                    <a:lumMod val="65000"/>
                    <a:lumOff val="35000"/>
                  </a:schemeClr>
                </a:solidFill>
                <a:latin typeface="微软雅黑"/>
                <a:ea typeface="微软雅黑"/>
                <a:cs typeface="微软雅黑"/>
              </a:rPr>
              <a:t>等。</a:t>
            </a:r>
            <a:endParaRPr lang="zh-CN" altLang="en-US" sz="1600" b="1" dirty="0">
              <a:solidFill>
                <a:schemeClr val="tx1">
                  <a:lumMod val="65000"/>
                  <a:lumOff val="35000"/>
                </a:schemeClr>
              </a:solidFill>
              <a:latin typeface="微软雅黑"/>
              <a:ea typeface="微软雅黑"/>
              <a:cs typeface="微软雅黑"/>
            </a:endParaRPr>
          </a:p>
        </p:txBody>
      </p:sp>
      <p:graphicFrame>
        <p:nvGraphicFramePr>
          <p:cNvPr id="15" name="图示 17"/>
          <p:cNvGraphicFramePr/>
          <p:nvPr>
            <p:extLst>
              <p:ext uri="{D42A27DB-BD31-4B8C-83A1-F6EECF244321}">
                <p14:modId xmlns:p14="http://schemas.microsoft.com/office/powerpoint/2010/main" val="1982719541"/>
              </p:ext>
            </p:extLst>
          </p:nvPr>
        </p:nvGraphicFramePr>
        <p:xfrm>
          <a:off x="3371107" y="2253642"/>
          <a:ext cx="5503631" cy="42289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9538890"/>
      </p:ext>
    </p:extLst>
  </p:cSld>
  <p:clrMapOvr>
    <a:masterClrMapping/>
  </p:clrMapOvr>
  <p:transition spd="med"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anim calcmode="lin" valueType="num">
                                      <p:cBhvr>
                                        <p:cTn id="17" dur="1000" fill="hold"/>
                                        <p:tgtEl>
                                          <p:spTgt spid="14"/>
                                        </p:tgtEl>
                                        <p:attrNameLst>
                                          <p:attrName>ppt_x</p:attrName>
                                        </p:attrNameLst>
                                      </p:cBhvr>
                                      <p:tavLst>
                                        <p:tav tm="0">
                                          <p:val>
                                            <p:strVal val="#ppt_x"/>
                                          </p:val>
                                        </p:tav>
                                        <p:tav tm="100000">
                                          <p:val>
                                            <p:strVal val="#ppt_x"/>
                                          </p:val>
                                        </p:tav>
                                      </p:tavLst>
                                    </p:anim>
                                    <p:anim calcmode="lin" valueType="num">
                                      <p:cBhvr>
                                        <p:cTn id="18" dur="1000" fill="hold"/>
                                        <p:tgtEl>
                                          <p:spTgt spid="14"/>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edge">
                                      <p:cBhvr>
                                        <p:cTn id="22"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Graphic spid="15" grpId="0">
        <p:bldAsOne/>
      </p:bldGraphic>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904809" y="934029"/>
            <a:ext cx="2382383"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人生规划实施 </a:t>
            </a:r>
            <a:r>
              <a:rPr kumimoji="1" lang="en-US" altLang="zh-CN" sz="2000" dirty="0">
                <a:solidFill>
                  <a:srgbClr val="C30E23"/>
                </a:solidFill>
              </a:rPr>
              <a:t>】</a:t>
            </a:r>
            <a:endParaRPr kumimoji="1" lang="zh-CN" altLang="en-US" sz="2000" dirty="0">
              <a:solidFill>
                <a:srgbClr val="C30E23"/>
              </a:solidFill>
            </a:endParaRPr>
          </a:p>
        </p:txBody>
      </p:sp>
      <p:sp>
        <p:nvSpPr>
          <p:cNvPr id="10" name="矩形 9"/>
          <p:cNvSpPr>
            <a:spLocks noChangeArrowheads="1"/>
          </p:cNvSpPr>
          <p:nvPr/>
        </p:nvSpPr>
        <p:spPr bwMode="auto">
          <a:xfrm>
            <a:off x="550623" y="1588628"/>
            <a:ext cx="11089722" cy="830997"/>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实施计划一旦确定，接下来就要开始实质性的行动了。没有行动的支持，一切的计划都只是空想（白日梦）。这是所有步骤中最艰难的一个步骤，因为要行动就意味着要付出，付出时间、精力、财物和汗水，</a:t>
            </a:r>
            <a:r>
              <a:rPr lang="zh-CN" altLang="en-US" sz="1600" b="1" dirty="0">
                <a:solidFill>
                  <a:srgbClr val="C30E23"/>
                </a:solidFill>
                <a:latin typeface="微软雅黑"/>
                <a:ea typeface="微软雅黑"/>
                <a:cs typeface="微软雅黑"/>
              </a:rPr>
              <a:t>没有付出就没有回报。</a:t>
            </a:r>
          </a:p>
        </p:txBody>
      </p:sp>
      <p:sp>
        <p:nvSpPr>
          <p:cNvPr id="12" name="矩形 11"/>
          <p:cNvSpPr>
            <a:spLocks noChangeArrowheads="1"/>
          </p:cNvSpPr>
          <p:nvPr/>
        </p:nvSpPr>
        <p:spPr bwMode="auto">
          <a:xfrm>
            <a:off x="862797" y="3192383"/>
            <a:ext cx="5850177" cy="2308324"/>
          </a:xfrm>
          <a:prstGeom prst="rect">
            <a:avLst/>
          </a:prstGeom>
          <a:noFill/>
          <a:ln w="9525">
            <a:noFill/>
            <a:miter lim="800000"/>
            <a:headEnd/>
            <a:tailEnd/>
          </a:ln>
        </p:spPr>
        <p:txBody>
          <a:bodyPr wrap="square">
            <a:spAutoFit/>
          </a:bodyPr>
          <a:lstStyle/>
          <a:p>
            <a:pPr indent="457200"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任何事都是做出来的，不是说出来的，更不是空想出来的，天地如此广阔，世界如此美好，等待我们的不仅仅是需要一对幻想的翅膀，</a:t>
            </a:r>
            <a:r>
              <a:rPr lang="zh-CN" altLang="en-US" sz="1600" b="1" dirty="0">
                <a:solidFill>
                  <a:srgbClr val="C30E23"/>
                </a:solidFill>
                <a:latin typeface="微软雅黑"/>
                <a:ea typeface="微软雅黑"/>
                <a:cs typeface="微软雅黑"/>
              </a:rPr>
              <a:t>更需要一双踏踏实实的脚！</a:t>
            </a:r>
            <a:r>
              <a:rPr lang="zh-CN" altLang="en-US" sz="1600" dirty="0">
                <a:solidFill>
                  <a:schemeClr val="tx1">
                    <a:lumMod val="65000"/>
                    <a:lumOff val="35000"/>
                  </a:schemeClr>
                </a:solidFill>
                <a:latin typeface="微软雅黑"/>
                <a:ea typeface="微软雅黑"/>
                <a:cs typeface="微软雅黑"/>
              </a:rPr>
              <a:t>目标一旦确定，计划一旦执行，我们设定的时限就越来越近，时间也就越来越紧迫，因此，我们必须远离懒惰，切实做好自己的“时间管理”（另有篇幅专门讲述），集中精力，全力以赴！</a:t>
            </a:r>
            <a:endParaRPr lang="zh-CN" altLang="en-US" sz="1600" b="1" dirty="0">
              <a:solidFill>
                <a:schemeClr val="tx1">
                  <a:lumMod val="65000"/>
                  <a:lumOff val="35000"/>
                </a:schemeClr>
              </a:solidFill>
              <a:latin typeface="微软雅黑"/>
              <a:ea typeface="微软雅黑"/>
              <a:cs typeface="微软雅黑"/>
            </a:endParaRPr>
          </a:p>
        </p:txBody>
      </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3663" y="2616118"/>
            <a:ext cx="3556000" cy="3302000"/>
          </a:xfrm>
          <a:prstGeom prst="rect">
            <a:avLst/>
          </a:prstGeom>
        </p:spPr>
      </p:pic>
      <p:sp>
        <p:nvSpPr>
          <p:cNvPr id="7" name="圆角矩形 6"/>
          <p:cNvSpPr/>
          <p:nvPr/>
        </p:nvSpPr>
        <p:spPr>
          <a:xfrm>
            <a:off x="588723" y="2970049"/>
            <a:ext cx="6191492" cy="2772084"/>
          </a:xfrm>
          <a:prstGeom prst="roundRect">
            <a:avLst>
              <a:gd name="adj" fmla="val 9153"/>
            </a:avLst>
          </a:prstGeom>
          <a:no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3394309"/>
      </p:ext>
    </p:extLst>
  </p:cSld>
  <p:clrMapOvr>
    <a:masterClrMapping/>
  </p:clrMapOvr>
  <p:transition spd="med"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42"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childTnLst>
                          </p:cTn>
                        </p:par>
                        <p:par>
                          <p:cTn id="18" fill="hold">
                            <p:stCondLst>
                              <p:cond delay="1750"/>
                            </p:stCondLst>
                            <p:childTnLst>
                              <p:par>
                                <p:cTn id="19" presetID="2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edge">
                                      <p:cBhvr>
                                        <p:cTn id="21" dur="2000"/>
                                        <p:tgtEl>
                                          <p:spTgt spid="7"/>
                                        </p:tgtEl>
                                      </p:cBhvr>
                                    </p:animEffect>
                                  </p:childTnLst>
                                </p:cTn>
                              </p:par>
                            </p:childTnLst>
                          </p:cTn>
                        </p:par>
                        <p:par>
                          <p:cTn id="22" fill="hold">
                            <p:stCondLst>
                              <p:cond delay="3750"/>
                            </p:stCondLst>
                            <p:childTnLst>
                              <p:par>
                                <p:cTn id="23" presetID="42" presetClass="entr" presetSubtype="0"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4750"/>
                            </p:stCondLst>
                            <p:childTnLst>
                              <p:par>
                                <p:cTn id="29" presetID="37" presetClass="entr" presetSubtype="0"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1000"/>
                                        <p:tgtEl>
                                          <p:spTgt spid="2"/>
                                        </p:tgtEl>
                                      </p:cBhvr>
                                    </p:animEffect>
                                    <p:anim calcmode="lin" valueType="num">
                                      <p:cBhvr>
                                        <p:cTn id="32" dur="1000" fill="hold"/>
                                        <p:tgtEl>
                                          <p:spTgt spid="2"/>
                                        </p:tgtEl>
                                        <p:attrNameLst>
                                          <p:attrName>ppt_x</p:attrName>
                                        </p:attrNameLst>
                                      </p:cBhvr>
                                      <p:tavLst>
                                        <p:tav tm="0">
                                          <p:val>
                                            <p:strVal val="#ppt_x"/>
                                          </p:val>
                                        </p:tav>
                                        <p:tav tm="100000">
                                          <p:val>
                                            <p:strVal val="#ppt_x"/>
                                          </p:val>
                                        </p:tav>
                                      </p:tavLst>
                                    </p:anim>
                                    <p:anim calcmode="lin" valueType="num">
                                      <p:cBhvr>
                                        <p:cTn id="33" dur="900" decel="100000" fill="hold"/>
                                        <p:tgtEl>
                                          <p:spTgt spid="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0" grpId="0"/>
      <p:bldP spid="12" grpId="0"/>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任意形状 4"/>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550623" y="234531"/>
            <a:ext cx="2262158" cy="461665"/>
          </a:xfrm>
          <a:prstGeom prst="rect">
            <a:avLst/>
          </a:prstGeom>
        </p:spPr>
        <p:txBody>
          <a:bodyPr wrap="none">
            <a:spAutoFit/>
          </a:bodyPr>
          <a:lstStyle/>
          <a:p>
            <a:r>
              <a:rPr lang="zh-CN" altLang="en-US" sz="2400" b="1" spc="300" dirty="0">
                <a:solidFill>
                  <a:srgbClr val="C30E23"/>
                </a:solidFill>
                <a:latin typeface="Microsoft YaHei" charset="-122"/>
                <a:ea typeface="Microsoft YaHei" charset="-122"/>
                <a:cs typeface="Microsoft YaHei" charset="-122"/>
              </a:rPr>
              <a:t>制定人生规划</a:t>
            </a:r>
          </a:p>
        </p:txBody>
      </p:sp>
      <p:sp>
        <p:nvSpPr>
          <p:cNvPr id="6" name="矩形 5"/>
          <p:cNvSpPr/>
          <p:nvPr/>
        </p:nvSpPr>
        <p:spPr>
          <a:xfrm>
            <a:off x="0" y="293914"/>
            <a:ext cx="408214" cy="342900"/>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13" name="直线连接符 12"/>
          <p:cNvCxnSpPr>
            <a:endCxn id="11" idx="3"/>
          </p:cNvCxnSpPr>
          <p:nvPr/>
        </p:nvCxnSpPr>
        <p:spPr>
          <a:xfrm flipH="1" flipV="1">
            <a:off x="2812781" y="465364"/>
            <a:ext cx="9041764" cy="24494"/>
          </a:xfrm>
          <a:prstGeom prst="line">
            <a:avLst/>
          </a:prstGeom>
          <a:ln>
            <a:solidFill>
              <a:srgbClr val="C30E23"/>
            </a:solidFill>
            <a:prstDash val="dash"/>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4776568" y="934029"/>
            <a:ext cx="2638864" cy="400110"/>
          </a:xfrm>
          <a:prstGeom prst="rect">
            <a:avLst/>
          </a:prstGeom>
          <a:noFill/>
        </p:spPr>
        <p:txBody>
          <a:bodyPr wrap="none" rtlCol="0">
            <a:spAutoFit/>
          </a:bodyPr>
          <a:lstStyle/>
          <a:p>
            <a:r>
              <a:rPr kumimoji="1" lang="en-US" altLang="zh-CN" sz="2000" dirty="0">
                <a:solidFill>
                  <a:srgbClr val="C30E23"/>
                </a:solidFill>
              </a:rPr>
              <a:t>【</a:t>
            </a:r>
            <a:r>
              <a:rPr kumimoji="1" lang="zh-CN" altLang="en-US" sz="2000" dirty="0">
                <a:solidFill>
                  <a:srgbClr val="C30E23"/>
                </a:solidFill>
              </a:rPr>
              <a:t> </a:t>
            </a:r>
            <a:r>
              <a:rPr kumimoji="1" lang="zh-CN" altLang="en-US" sz="2000" dirty="0">
                <a:solidFill>
                  <a:srgbClr val="C30E23"/>
                </a:solidFill>
                <a:latin typeface="Microsoft YaHei" charset="-122"/>
                <a:ea typeface="Microsoft YaHei" charset="-122"/>
                <a:cs typeface="Microsoft YaHei" charset="-122"/>
              </a:rPr>
              <a:t>规划调控与调整 </a:t>
            </a:r>
            <a:r>
              <a:rPr kumimoji="1" lang="en-US" altLang="zh-CN" sz="2000" dirty="0">
                <a:solidFill>
                  <a:srgbClr val="C30E23"/>
                </a:solidFill>
              </a:rPr>
              <a:t>】</a:t>
            </a:r>
            <a:endParaRPr kumimoji="1" lang="zh-CN" altLang="en-US" sz="2000" dirty="0">
              <a:solidFill>
                <a:srgbClr val="C30E23"/>
              </a:solidFill>
            </a:endParaRPr>
          </a:p>
        </p:txBody>
      </p:sp>
      <p:sp>
        <p:nvSpPr>
          <p:cNvPr id="14" name="矩形 13"/>
          <p:cNvSpPr>
            <a:spLocks noChangeArrowheads="1"/>
          </p:cNvSpPr>
          <p:nvPr/>
        </p:nvSpPr>
        <p:spPr bwMode="auto">
          <a:xfrm>
            <a:off x="778668" y="1749957"/>
            <a:ext cx="10556081" cy="1200150"/>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控制就是将人生规划实施的实际结果与预定的人生目标进行比较，检查两者的偏差程度，并采取有效措施予以纠正重大偏差，以保证人生目标的实现。调整就是对人生规划的完善，是</a:t>
            </a:r>
            <a:r>
              <a:rPr lang="zh-CN" altLang="en-US" sz="1600" b="1" dirty="0">
                <a:solidFill>
                  <a:srgbClr val="C30E23"/>
                </a:solidFill>
                <a:latin typeface="微软雅黑"/>
                <a:ea typeface="微软雅黑"/>
                <a:cs typeface="微软雅黑"/>
              </a:rPr>
              <a:t>为了让人生规划更适应当前个人的意愿、能力、期望和社会环境、条件等因素的变化。</a:t>
            </a:r>
          </a:p>
        </p:txBody>
      </p:sp>
      <p:sp>
        <p:nvSpPr>
          <p:cNvPr id="15" name="矩形 14"/>
          <p:cNvSpPr>
            <a:spLocks noChangeArrowheads="1"/>
          </p:cNvSpPr>
          <p:nvPr/>
        </p:nvSpPr>
        <p:spPr bwMode="auto">
          <a:xfrm>
            <a:off x="5613432" y="3794243"/>
            <a:ext cx="5600700" cy="1569660"/>
          </a:xfrm>
          <a:prstGeom prst="rect">
            <a:avLst/>
          </a:prstGeom>
          <a:noFill/>
          <a:ln w="9525">
            <a:noFill/>
            <a:miter lim="800000"/>
            <a:headEnd/>
            <a:tailEnd/>
          </a:ln>
        </p:spPr>
        <p:txBody>
          <a:bodyPr wrap="square">
            <a:spAutoFit/>
          </a:bodyPr>
          <a:lstStyle/>
          <a:p>
            <a:pPr fontAlgn="base">
              <a:lnSpc>
                <a:spcPct val="150000"/>
              </a:lnSpc>
              <a:spcBef>
                <a:spcPct val="0"/>
              </a:spcBef>
              <a:spcAft>
                <a:spcPct val="0"/>
              </a:spcAft>
            </a:pPr>
            <a:r>
              <a:rPr lang="zh-CN" altLang="en-US" sz="1600" dirty="0">
                <a:solidFill>
                  <a:schemeClr val="tx1">
                    <a:lumMod val="65000"/>
                    <a:lumOff val="35000"/>
                  </a:schemeClr>
                </a:solidFill>
                <a:latin typeface="微软雅黑"/>
                <a:ea typeface="微软雅黑"/>
                <a:cs typeface="微软雅黑"/>
              </a:rPr>
              <a:t>例如，本人在高中时将自己的人生目标设定为做一名安稳的高中教师，因此考上了师范大学。然而当了教师不到一年时间，就不满足于原有的人生目标设定，于是走出校园，奔向更广阔的天地，追求更大的作为和更精彩的人生。</a:t>
            </a:r>
            <a:endParaRPr lang="zh-CN" altLang="en-US" sz="1600" b="1" dirty="0">
              <a:solidFill>
                <a:schemeClr val="tx1">
                  <a:lumMod val="65000"/>
                  <a:lumOff val="35000"/>
                </a:schemeClr>
              </a:solidFill>
              <a:latin typeface="微软雅黑"/>
              <a:ea typeface="微软雅黑"/>
              <a:cs typeface="微软雅黑"/>
            </a:endParaRPr>
          </a:p>
        </p:txBody>
      </p:sp>
      <p:pic>
        <p:nvPicPr>
          <p:cNvPr id="16" name="Picture 2" descr="C:\Documents and Settings\Teliss_Tong\桌面\xpic1380.jpg"/>
          <p:cNvPicPr>
            <a:picLocks noChangeAspect="1" noChangeArrowheads="1"/>
          </p:cNvPicPr>
          <p:nvPr/>
        </p:nvPicPr>
        <p:blipFill>
          <a:blip r:embed="rId3"/>
          <a:srcRect/>
          <a:stretch>
            <a:fillRect/>
          </a:stretch>
        </p:blipFill>
        <p:spPr bwMode="auto">
          <a:xfrm>
            <a:off x="830390" y="3219769"/>
            <a:ext cx="3964781" cy="2643187"/>
          </a:xfrm>
          <a:prstGeom prst="rect">
            <a:avLst/>
          </a:prstGeom>
          <a:noFill/>
          <a:ln w="28575">
            <a:solidFill>
              <a:schemeClr val="bg1"/>
            </a:solidFill>
          </a:ln>
          <a:effectLst>
            <a:outerShdw blurRad="63500" sx="102000" sy="102000" algn="ctr" rotWithShape="0">
              <a:prstClr val="black">
                <a:alpha val="40000"/>
              </a:prstClr>
            </a:outerShdw>
          </a:effectLst>
          <a:extLst/>
        </p:spPr>
      </p:pic>
      <p:sp>
        <p:nvSpPr>
          <p:cNvPr id="8" name="文本框 7"/>
          <p:cNvSpPr txBox="1"/>
          <p:nvPr/>
        </p:nvSpPr>
        <p:spPr>
          <a:xfrm>
            <a:off x="4397279" y="2909672"/>
            <a:ext cx="1659429" cy="1862048"/>
          </a:xfrm>
          <a:prstGeom prst="rect">
            <a:avLst/>
          </a:prstGeom>
          <a:noFill/>
        </p:spPr>
        <p:txBody>
          <a:bodyPr wrap="none" rtlCol="0">
            <a:spAutoFit/>
          </a:bodyPr>
          <a:lstStyle/>
          <a:p>
            <a:r>
              <a:rPr kumimoji="1" lang="zh-CN" altLang="en-US" sz="11500" dirty="0">
                <a:solidFill>
                  <a:srgbClr val="C30E23"/>
                </a:solidFill>
                <a:latin typeface="RTWS ShangYaZhunSung G0v1" charset="-122"/>
                <a:ea typeface="RTWS ShangYaZhunSung G0v1" charset="-122"/>
                <a:cs typeface="RTWS ShangYaZhunSung G0v1" charset="-122"/>
              </a:rPr>
              <a:t>“</a:t>
            </a:r>
          </a:p>
        </p:txBody>
      </p:sp>
    </p:spTree>
    <p:extLst>
      <p:ext uri="{BB962C8B-B14F-4D97-AF65-F5344CB8AC3E}">
        <p14:creationId xmlns:p14="http://schemas.microsoft.com/office/powerpoint/2010/main" val="1904091682"/>
      </p:ext>
    </p:extLst>
  </p:cSld>
  <p:clrMapOvr>
    <a:masterClrMapping/>
  </p:clrMapOvr>
  <p:transition spd="med" advTm="5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750"/>
                            </p:stCondLst>
                            <p:childTnLst>
                              <p:par>
                                <p:cTn id="13" presetID="42"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par>
                          <p:cTn id="23" fill="hold">
                            <p:stCondLst>
                              <p:cond delay="1750"/>
                            </p:stCondLst>
                            <p:childTnLst>
                              <p:par>
                                <p:cTn id="24" presetID="53" presetClass="entr" presetSubtype="16"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2250"/>
                            </p:stCondLst>
                            <p:childTnLst>
                              <p:par>
                                <p:cTn id="30" presetID="42"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15"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 42"/>
          <p:cNvGrpSpPr/>
          <p:nvPr/>
        </p:nvGrpSpPr>
        <p:grpSpPr>
          <a:xfrm>
            <a:off x="-4422587" y="-1465261"/>
            <a:ext cx="12717742" cy="9816292"/>
            <a:chOff x="-4182543" y="-1446257"/>
            <a:chExt cx="12717742" cy="9816292"/>
          </a:xfrm>
        </p:grpSpPr>
        <p:sp>
          <p:nvSpPr>
            <p:cNvPr id="42" name="菱形 41"/>
            <p:cNvSpPr/>
            <p:nvPr/>
          </p:nvSpPr>
          <p:spPr>
            <a:xfrm>
              <a:off x="-4182543" y="-1380479"/>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1" name="菱形 40"/>
            <p:cNvSpPr/>
            <p:nvPr/>
          </p:nvSpPr>
          <p:spPr>
            <a:xfrm>
              <a:off x="-3193467" y="-1402405"/>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0" name="菱形 39"/>
            <p:cNvSpPr/>
            <p:nvPr/>
          </p:nvSpPr>
          <p:spPr>
            <a:xfrm>
              <a:off x="-2204391" y="-1424331"/>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9" name="菱形 38"/>
            <p:cNvSpPr/>
            <p:nvPr/>
          </p:nvSpPr>
          <p:spPr>
            <a:xfrm>
              <a:off x="-1215315" y="-1446257"/>
              <a:ext cx="9750514" cy="9750514"/>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8" name="菱形 37"/>
            <p:cNvSpPr/>
            <p:nvPr/>
          </p:nvSpPr>
          <p:spPr>
            <a:xfrm>
              <a:off x="-208685" y="-461531"/>
              <a:ext cx="7781061" cy="7781061"/>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4" name="菱形 33"/>
            <p:cNvSpPr/>
            <p:nvPr/>
          </p:nvSpPr>
          <p:spPr>
            <a:xfrm>
              <a:off x="671451" y="418605"/>
              <a:ext cx="6020789" cy="6020789"/>
            </a:xfrm>
            <a:prstGeom prst="diamond">
              <a:avLst/>
            </a:prstGeom>
            <a:solidFill>
              <a:schemeClr val="bg1">
                <a:alpha val="98000"/>
              </a:schemeClr>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6" name="菱形 35"/>
            <p:cNvSpPr/>
            <p:nvPr/>
          </p:nvSpPr>
          <p:spPr>
            <a:xfrm>
              <a:off x="1778979" y="1483021"/>
              <a:ext cx="3805733" cy="3891957"/>
            </a:xfrm>
            <a:prstGeom prst="diamond">
              <a:avLst/>
            </a:prstGeom>
            <a:solidFill>
              <a:schemeClr val="bg1"/>
            </a:solidFill>
            <a:ln>
              <a:noFill/>
            </a:ln>
            <a:effectLst>
              <a:outerShdw blurRad="431800" sx="102000" sy="102000" algn="ctr"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44" name="矩形 43"/>
          <p:cNvSpPr/>
          <p:nvPr/>
        </p:nvSpPr>
        <p:spPr>
          <a:xfrm>
            <a:off x="0" y="-2599"/>
            <a:ext cx="12192000" cy="6858000"/>
          </a:xfrm>
          <a:prstGeom prst="rect">
            <a:avLst/>
          </a:prstGeom>
          <a:gradFill>
            <a:gsLst>
              <a:gs pos="0">
                <a:schemeClr val="bg1">
                  <a:alpha val="0"/>
                </a:schemeClr>
              </a:gs>
              <a:gs pos="98000">
                <a:schemeClr val="bg1">
                  <a:alpha val="78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椭圆 25"/>
          <p:cNvSpPr/>
          <p:nvPr/>
        </p:nvSpPr>
        <p:spPr>
          <a:xfrm>
            <a:off x="2767821" y="1405122"/>
            <a:ext cx="1149666" cy="1149666"/>
          </a:xfrm>
          <a:prstGeom prst="ellipse">
            <a:avLst/>
          </a:prstGeom>
          <a:blipFill>
            <a:blip r:embed="rId3"/>
            <a:srcRect/>
            <a:stretch>
              <a:fillRect l="-25490" r="-2509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26"/>
          <p:cNvSpPr/>
          <p:nvPr/>
        </p:nvSpPr>
        <p:spPr>
          <a:xfrm>
            <a:off x="1366270" y="2840059"/>
            <a:ext cx="1146245" cy="1146668"/>
          </a:xfrm>
          <a:prstGeom prst="ellipse">
            <a:avLst/>
          </a:prstGeom>
          <a:blipFill>
            <a:blip r:embed="rId4"/>
            <a:srcRect/>
            <a:stretch>
              <a:fillRect l="-25451" r="-251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4194854" y="2840057"/>
            <a:ext cx="1145860" cy="1140031"/>
          </a:xfrm>
          <a:prstGeom prst="roundRect">
            <a:avLst>
              <a:gd name="adj" fmla="val 50000"/>
            </a:avLst>
          </a:prstGeom>
          <a:blipFill>
            <a:blip r:embed="rId5"/>
            <a:srcRect/>
            <a:stretch>
              <a:fillRect l="-24784" r="-24511"/>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a:p>
        </p:txBody>
      </p:sp>
      <p:pic>
        <p:nvPicPr>
          <p:cNvPr id="29" name="图片占位符 29"/>
          <p:cNvPicPr>
            <a:picLocks noChangeAspect="1"/>
          </p:cNvPicPr>
          <p:nvPr/>
        </p:nvPicPr>
        <p:blipFill>
          <a:blip r:embed="rId6" cstate="print">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a:ext>
            </a:extLst>
          </a:blip>
          <a:srcRect l="12469" r="12469"/>
          <a:stretch>
            <a:fillRect/>
          </a:stretch>
        </p:blipFill>
        <p:spPr>
          <a:xfrm>
            <a:off x="2763404" y="4252236"/>
            <a:ext cx="1168134" cy="1168134"/>
          </a:xfrm>
          <a:prstGeom prst="ellipse">
            <a:avLst/>
          </a:prstGeom>
          <a:effectLst/>
        </p:spPr>
      </p:pic>
      <p:sp>
        <p:nvSpPr>
          <p:cNvPr id="9" name="椭圆 8"/>
          <p:cNvSpPr/>
          <p:nvPr/>
        </p:nvSpPr>
        <p:spPr>
          <a:xfrm>
            <a:off x="2777456" y="2840059"/>
            <a:ext cx="1140031" cy="1140031"/>
          </a:xfrm>
          <a:prstGeom prst="ellipse">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3" name="矩形 22"/>
          <p:cNvSpPr/>
          <p:nvPr/>
        </p:nvSpPr>
        <p:spPr>
          <a:xfrm>
            <a:off x="2767821" y="3242830"/>
            <a:ext cx="1088760" cy="400110"/>
          </a:xfrm>
          <a:prstGeom prst="rect">
            <a:avLst/>
          </a:prstGeom>
        </p:spPr>
        <p:txBody>
          <a:bodyPr wrap="none">
            <a:spAutoFit/>
          </a:bodyPr>
          <a:lstStyle/>
          <a:p>
            <a:pPr algn="ctr"/>
            <a:r>
              <a:rPr lang="zh-CN" altLang="en-US" sz="1000" dirty="0">
                <a:solidFill>
                  <a:schemeClr val="bg1"/>
                </a:solidFill>
              </a:rPr>
              <a:t>Confidence and </a:t>
            </a:r>
            <a:endParaRPr lang="en-US" altLang="zh-CN" sz="1000" dirty="0">
              <a:solidFill>
                <a:schemeClr val="bg1"/>
              </a:solidFill>
            </a:endParaRPr>
          </a:p>
          <a:p>
            <a:pPr algn="ctr"/>
            <a:r>
              <a:rPr lang="zh-CN" altLang="en-US" sz="1000" dirty="0">
                <a:solidFill>
                  <a:schemeClr val="bg1"/>
                </a:solidFill>
              </a:rPr>
              <a:t>courage</a:t>
            </a:r>
          </a:p>
        </p:txBody>
      </p:sp>
      <p:grpSp>
        <p:nvGrpSpPr>
          <p:cNvPr id="19" name="组 18"/>
          <p:cNvGrpSpPr/>
          <p:nvPr/>
        </p:nvGrpSpPr>
        <p:grpSpPr>
          <a:xfrm>
            <a:off x="1366271" y="1405124"/>
            <a:ext cx="1140031" cy="1140031"/>
            <a:chOff x="1436914" y="1591294"/>
            <a:chExt cx="1140031" cy="1140031"/>
          </a:xfrm>
        </p:grpSpPr>
        <p:sp>
          <p:nvSpPr>
            <p:cNvPr id="4" name="椭圆 3"/>
            <p:cNvSpPr/>
            <p:nvPr/>
          </p:nvSpPr>
          <p:spPr>
            <a:xfrm>
              <a:off x="1436914" y="1591294"/>
              <a:ext cx="1140031" cy="1140031"/>
            </a:xfrm>
            <a:prstGeom prst="ellipse">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椭圆 13"/>
            <p:cNvSpPr/>
            <p:nvPr/>
          </p:nvSpPr>
          <p:spPr>
            <a:xfrm>
              <a:off x="1537854" y="1692231"/>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文本框 15"/>
            <p:cNvSpPr txBox="1"/>
            <p:nvPr/>
          </p:nvSpPr>
          <p:spPr>
            <a:xfrm>
              <a:off x="1639681" y="1976640"/>
              <a:ext cx="734496" cy="369332"/>
            </a:xfrm>
            <a:prstGeom prst="rect">
              <a:avLst/>
            </a:prstGeom>
            <a:noFill/>
          </p:spPr>
          <p:txBody>
            <a:bodyPr wrap="none" rtlCol="0">
              <a:spAutoFit/>
            </a:bodyPr>
            <a:lstStyle/>
            <a:p>
              <a:r>
                <a:rPr kumimoji="1" lang="en-US" altLang="zh-CN" dirty="0">
                  <a:solidFill>
                    <a:schemeClr val="bg1"/>
                  </a:solidFill>
                </a:rPr>
                <a:t>PLAN</a:t>
              </a:r>
              <a:endParaRPr kumimoji="1" lang="zh-CN" altLang="en-US" dirty="0">
                <a:solidFill>
                  <a:schemeClr val="bg1"/>
                </a:solidFill>
              </a:endParaRPr>
            </a:p>
          </p:txBody>
        </p:sp>
      </p:grpSp>
      <p:grpSp>
        <p:nvGrpSpPr>
          <p:cNvPr id="48" name="组 47"/>
          <p:cNvGrpSpPr/>
          <p:nvPr/>
        </p:nvGrpSpPr>
        <p:grpSpPr>
          <a:xfrm>
            <a:off x="4188641" y="4274994"/>
            <a:ext cx="1140031" cy="1140031"/>
            <a:chOff x="4188641" y="4291323"/>
            <a:chExt cx="1140031" cy="1140031"/>
          </a:xfrm>
        </p:grpSpPr>
        <p:grpSp>
          <p:nvGrpSpPr>
            <p:cNvPr id="20" name="组 19"/>
            <p:cNvGrpSpPr/>
            <p:nvPr/>
          </p:nvGrpSpPr>
          <p:grpSpPr>
            <a:xfrm>
              <a:off x="4188641" y="4291323"/>
              <a:ext cx="1140031" cy="1140031"/>
              <a:chOff x="4259284" y="4461164"/>
              <a:chExt cx="1140031" cy="1140031"/>
            </a:xfrm>
          </p:grpSpPr>
          <p:sp>
            <p:nvSpPr>
              <p:cNvPr id="13" name="椭圆 12"/>
              <p:cNvSpPr/>
              <p:nvPr/>
            </p:nvSpPr>
            <p:spPr>
              <a:xfrm>
                <a:off x="4259284" y="4461164"/>
                <a:ext cx="1140031" cy="1140031"/>
              </a:xfrm>
              <a:prstGeom prst="ellipse">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椭圆 14"/>
              <p:cNvSpPr/>
              <p:nvPr/>
            </p:nvSpPr>
            <p:spPr>
              <a:xfrm>
                <a:off x="4360223" y="4562103"/>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4" name="矩形 23"/>
            <p:cNvSpPr/>
            <p:nvPr/>
          </p:nvSpPr>
          <p:spPr>
            <a:xfrm>
              <a:off x="4305645" y="4738226"/>
              <a:ext cx="954107" cy="246221"/>
            </a:xfrm>
            <a:prstGeom prst="rect">
              <a:avLst/>
            </a:prstGeom>
          </p:spPr>
          <p:txBody>
            <a:bodyPr wrap="none">
              <a:spAutoFit/>
            </a:bodyPr>
            <a:lstStyle/>
            <a:p>
              <a:pPr algn="ctr"/>
              <a:r>
                <a:rPr lang="en-US" altLang="zh-CN" sz="1000" dirty="0">
                  <a:solidFill>
                    <a:schemeClr val="bg1"/>
                  </a:solidFill>
                </a:rPr>
                <a:t>Never</a:t>
              </a:r>
              <a:r>
                <a:rPr lang="zh-CN" altLang="en-US" sz="1000" dirty="0">
                  <a:solidFill>
                    <a:schemeClr val="bg1"/>
                  </a:solidFill>
                </a:rPr>
                <a:t> </a:t>
              </a:r>
              <a:r>
                <a:rPr lang="en-US" altLang="zh-CN" sz="1000" dirty="0">
                  <a:solidFill>
                    <a:schemeClr val="bg1"/>
                  </a:solidFill>
                </a:rPr>
                <a:t>give</a:t>
              </a:r>
              <a:r>
                <a:rPr lang="zh-CN" altLang="en-US" sz="1000" dirty="0">
                  <a:solidFill>
                    <a:schemeClr val="bg1"/>
                  </a:solidFill>
                </a:rPr>
                <a:t> </a:t>
              </a:r>
              <a:r>
                <a:rPr lang="en-US" altLang="zh-CN" sz="1000" dirty="0">
                  <a:solidFill>
                    <a:schemeClr val="bg1"/>
                  </a:solidFill>
                </a:rPr>
                <a:t>up</a:t>
              </a:r>
              <a:endParaRPr lang="zh-CN" altLang="en-US" sz="1000" dirty="0">
                <a:solidFill>
                  <a:schemeClr val="bg1"/>
                </a:solidFill>
              </a:endParaRPr>
            </a:p>
          </p:txBody>
        </p:sp>
      </p:grpSp>
      <p:grpSp>
        <p:nvGrpSpPr>
          <p:cNvPr id="50" name="组 49"/>
          <p:cNvGrpSpPr/>
          <p:nvPr/>
        </p:nvGrpSpPr>
        <p:grpSpPr>
          <a:xfrm>
            <a:off x="1366271" y="4274996"/>
            <a:ext cx="1140031" cy="1140031"/>
            <a:chOff x="1366271" y="4291325"/>
            <a:chExt cx="1140031" cy="1140031"/>
          </a:xfrm>
        </p:grpSpPr>
        <p:sp>
          <p:nvSpPr>
            <p:cNvPr id="11" name="椭圆 10"/>
            <p:cNvSpPr/>
            <p:nvPr/>
          </p:nvSpPr>
          <p:spPr>
            <a:xfrm>
              <a:off x="1366271" y="4291325"/>
              <a:ext cx="1140031" cy="11400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椭圆 17"/>
            <p:cNvSpPr/>
            <p:nvPr/>
          </p:nvSpPr>
          <p:spPr>
            <a:xfrm>
              <a:off x="1467210" y="4392262"/>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文本框 29"/>
            <p:cNvSpPr txBox="1"/>
            <p:nvPr/>
          </p:nvSpPr>
          <p:spPr>
            <a:xfrm>
              <a:off x="1521728" y="4676670"/>
              <a:ext cx="829113" cy="369332"/>
            </a:xfrm>
            <a:prstGeom prst="rect">
              <a:avLst/>
            </a:prstGeom>
            <a:noFill/>
          </p:spPr>
          <p:txBody>
            <a:bodyPr wrap="square" rtlCol="0">
              <a:spAutoFit/>
            </a:bodyPr>
            <a:lstStyle/>
            <a:p>
              <a:r>
                <a:rPr kumimoji="1" lang="en-US" altLang="zh-CN">
                  <a:solidFill>
                    <a:schemeClr val="bg1"/>
                  </a:solidFill>
                </a:rPr>
                <a:t>TEAM</a:t>
              </a:r>
              <a:endParaRPr kumimoji="1" lang="zh-CN" altLang="en-US" dirty="0">
                <a:solidFill>
                  <a:schemeClr val="bg1"/>
                </a:solidFill>
              </a:endParaRPr>
            </a:p>
          </p:txBody>
        </p:sp>
      </p:grpSp>
      <p:grpSp>
        <p:nvGrpSpPr>
          <p:cNvPr id="49" name="组 48"/>
          <p:cNvGrpSpPr/>
          <p:nvPr/>
        </p:nvGrpSpPr>
        <p:grpSpPr>
          <a:xfrm>
            <a:off x="4188641" y="1405122"/>
            <a:ext cx="1140031" cy="1140031"/>
            <a:chOff x="4188641" y="1421451"/>
            <a:chExt cx="1140031" cy="1140031"/>
          </a:xfrm>
        </p:grpSpPr>
        <p:sp>
          <p:nvSpPr>
            <p:cNvPr id="7" name="椭圆 6"/>
            <p:cNvSpPr/>
            <p:nvPr/>
          </p:nvSpPr>
          <p:spPr>
            <a:xfrm>
              <a:off x="4188641" y="1421451"/>
              <a:ext cx="1140031" cy="1140031"/>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椭圆 16"/>
            <p:cNvSpPr/>
            <p:nvPr/>
          </p:nvSpPr>
          <p:spPr>
            <a:xfrm>
              <a:off x="4289580" y="1522390"/>
              <a:ext cx="938151" cy="938151"/>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2" name="矩形 31"/>
            <p:cNvSpPr/>
            <p:nvPr/>
          </p:nvSpPr>
          <p:spPr>
            <a:xfrm>
              <a:off x="4327185" y="1822377"/>
              <a:ext cx="845103" cy="384721"/>
            </a:xfrm>
            <a:prstGeom prst="rect">
              <a:avLst/>
            </a:prstGeom>
          </p:spPr>
          <p:txBody>
            <a:bodyPr wrap="none">
              <a:spAutoFit/>
            </a:bodyPr>
            <a:lstStyle/>
            <a:p>
              <a:pPr algn="ctr"/>
              <a:r>
                <a:rPr lang="zh-CN" altLang="en-US" sz="1000" dirty="0">
                  <a:solidFill>
                    <a:schemeClr val="bg1"/>
                  </a:solidFill>
                </a:rPr>
                <a:t>Confidence </a:t>
              </a:r>
              <a:endParaRPr lang="en-US" altLang="zh-CN" sz="1000" dirty="0">
                <a:solidFill>
                  <a:schemeClr val="bg1"/>
                </a:solidFill>
              </a:endParaRPr>
            </a:p>
            <a:p>
              <a:pPr algn="ctr"/>
              <a:r>
                <a:rPr lang="zh-CN" altLang="en-US" sz="900" dirty="0">
                  <a:solidFill>
                    <a:schemeClr val="bg1"/>
                  </a:solidFill>
                </a:rPr>
                <a:t>Ability</a:t>
              </a:r>
            </a:p>
          </p:txBody>
        </p:sp>
      </p:grpSp>
      <p:sp>
        <p:nvSpPr>
          <p:cNvPr id="33" name="文本框 32"/>
          <p:cNvSpPr txBox="1"/>
          <p:nvPr/>
        </p:nvSpPr>
        <p:spPr>
          <a:xfrm>
            <a:off x="5957426" y="2456297"/>
            <a:ext cx="5109091" cy="1569660"/>
          </a:xfrm>
          <a:prstGeom prst="rect">
            <a:avLst/>
          </a:prstGeom>
          <a:noFill/>
        </p:spPr>
        <p:txBody>
          <a:bodyPr wrap="none" rtlCol="0">
            <a:spAutoFit/>
          </a:bodyPr>
          <a:lstStyle/>
          <a:p>
            <a:r>
              <a:rPr kumimoji="1" lang="zh-CN" altLang="en-US" sz="9600" dirty="0">
                <a:solidFill>
                  <a:srgbClr val="C30E23"/>
                </a:solidFill>
                <a:latin typeface="微软雅黑" panose="020B0503020204020204" pitchFamily="34" charset="-122"/>
                <a:ea typeface="微软雅黑" panose="020B0503020204020204" pitchFamily="34" charset="-122"/>
                <a:cs typeface="MF LingHei (Noncommercial)" charset="-122"/>
              </a:rPr>
              <a:t>感谢聆听</a:t>
            </a:r>
          </a:p>
        </p:txBody>
      </p:sp>
      <p:grpSp>
        <p:nvGrpSpPr>
          <p:cNvPr id="47" name="组 46"/>
          <p:cNvGrpSpPr/>
          <p:nvPr/>
        </p:nvGrpSpPr>
        <p:grpSpPr>
          <a:xfrm>
            <a:off x="6094892" y="4161730"/>
            <a:ext cx="5091097" cy="50291"/>
            <a:chOff x="6348549" y="3648695"/>
            <a:chExt cx="5091097" cy="50291"/>
          </a:xfrm>
        </p:grpSpPr>
        <p:sp>
          <p:nvSpPr>
            <p:cNvPr id="45" name="矩形 44"/>
            <p:cNvSpPr/>
            <p:nvPr/>
          </p:nvSpPr>
          <p:spPr>
            <a:xfrm>
              <a:off x="6348549" y="3648695"/>
              <a:ext cx="3944982" cy="5029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6" name="矩形 45"/>
            <p:cNvSpPr/>
            <p:nvPr/>
          </p:nvSpPr>
          <p:spPr>
            <a:xfrm>
              <a:off x="10400809" y="3648695"/>
              <a:ext cx="1038837" cy="50291"/>
            </a:xfrm>
            <a:prstGeom prst="rect">
              <a:avLst/>
            </a:prstGeom>
            <a:solidFill>
              <a:srgbClr val="C30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1" name="文本框 50"/>
          <p:cNvSpPr txBox="1"/>
          <p:nvPr/>
        </p:nvSpPr>
        <p:spPr>
          <a:xfrm>
            <a:off x="5972506" y="1840870"/>
            <a:ext cx="3121367" cy="830997"/>
          </a:xfrm>
          <a:prstGeom prst="rect">
            <a:avLst/>
          </a:prstGeom>
          <a:noFill/>
        </p:spPr>
        <p:txBody>
          <a:bodyPr wrap="none" rtlCol="0">
            <a:spAutoFit/>
          </a:bodyPr>
          <a:lstStyle/>
          <a:p>
            <a:r>
              <a:rPr kumimoji="1" lang="en-US" altLang="zh-CN" sz="4800" dirty="0">
                <a:solidFill>
                  <a:srgbClr val="C30E23"/>
                </a:solidFill>
                <a:latin typeface="PangMenZhengDao" charset="-122"/>
                <a:ea typeface="PangMenZhengDao" charset="-122"/>
                <a:cs typeface="PangMenZhengDao" charset="-122"/>
              </a:rPr>
              <a:t>THANKDS</a:t>
            </a:r>
            <a:endParaRPr kumimoji="1" lang="zh-CN" altLang="en-US" sz="4800" dirty="0">
              <a:solidFill>
                <a:srgbClr val="C30E23"/>
              </a:solidFill>
              <a:latin typeface="PangMenZhengDao" charset="-122"/>
              <a:ea typeface="PangMenZhengDao" charset="-122"/>
              <a:cs typeface="PangMenZhengDao" charset="-122"/>
            </a:endParaRPr>
          </a:p>
        </p:txBody>
      </p:sp>
      <p:sp>
        <p:nvSpPr>
          <p:cNvPr id="52" name="矩形 51"/>
          <p:cNvSpPr>
            <a:spLocks noChangeArrowheads="1"/>
          </p:cNvSpPr>
          <p:nvPr/>
        </p:nvSpPr>
        <p:spPr bwMode="auto">
          <a:xfrm>
            <a:off x="7939363" y="195924"/>
            <a:ext cx="3959225" cy="276999"/>
          </a:xfrm>
          <a:prstGeom prst="rect">
            <a:avLst/>
          </a:prstGeom>
          <a:noFill/>
          <a:ln>
            <a:noFill/>
          </a:ln>
          <a:extLst/>
        </p:spPr>
        <p:txBody>
          <a:bodyPr>
            <a:spAutoFit/>
          </a:bodyPr>
          <a:lstStyle/>
          <a:p>
            <a:pPr algn="dist">
              <a:defRPr/>
            </a:pPr>
            <a:r>
              <a:rPr lang="zh-CN" altLang="en-US" sz="1200" i="1" dirty="0">
                <a:solidFill>
                  <a:srgbClr val="C30E23"/>
                </a:solidFill>
                <a:latin typeface="微软雅黑" pitchFamily="34" charset="-122"/>
                <a:ea typeface="微软雅黑" pitchFamily="34" charset="-122"/>
                <a:cs typeface="Tahoma" pitchFamily="34" charset="0"/>
              </a:rPr>
              <a:t>做／自／己／人／生／的／导／演</a:t>
            </a:r>
          </a:p>
        </p:txBody>
      </p:sp>
      <p:sp>
        <p:nvSpPr>
          <p:cNvPr id="53" name="矩形 52"/>
          <p:cNvSpPr/>
          <p:nvPr/>
        </p:nvSpPr>
        <p:spPr>
          <a:xfrm>
            <a:off x="6029576" y="4389297"/>
            <a:ext cx="5640713" cy="523220"/>
          </a:xfrm>
          <a:prstGeom prst="rect">
            <a:avLst/>
          </a:prstGeom>
        </p:spPr>
        <p:txBody>
          <a:bodyPr wrap="square">
            <a:spAutoFit/>
          </a:bodyPr>
          <a:lstStyle/>
          <a:p>
            <a:r>
              <a:rPr lang="en-US" altLang="zh-CN" sz="1400" dirty="0">
                <a:solidFill>
                  <a:schemeClr val="tx1">
                    <a:lumMod val="65000"/>
                    <a:lumOff val="35000"/>
                  </a:schemeClr>
                </a:solidFill>
                <a:latin typeface="STHeiti Light" charset="-122"/>
                <a:ea typeface="STHeiti Light" charset="-122"/>
                <a:cs typeface="STHeiti Light" charset="-122"/>
              </a:rPr>
              <a:t>This PPT template for the rice husk designer pencil demo </a:t>
            </a:r>
            <a:r>
              <a:rPr lang="en-US" altLang="zh-CN" sz="1400" dirty="0" err="1">
                <a:solidFill>
                  <a:schemeClr val="tx1">
                    <a:lumMod val="65000"/>
                    <a:lumOff val="35000"/>
                  </a:schemeClr>
                </a:solidFill>
                <a:latin typeface="STHeiti Light" charset="-122"/>
                <a:ea typeface="STHeiti Light" charset="-122"/>
                <a:cs typeface="STHeiti Light" charset="-122"/>
              </a:rPr>
              <a:t>worksThis</a:t>
            </a:r>
            <a:r>
              <a:rPr lang="en-US" altLang="zh-CN" sz="1400" dirty="0">
                <a:solidFill>
                  <a:schemeClr val="tx1">
                    <a:lumMod val="65000"/>
                    <a:lumOff val="35000"/>
                  </a:schemeClr>
                </a:solidFill>
                <a:latin typeface="STHeiti Light" charset="-122"/>
                <a:ea typeface="STHeiti Light" charset="-122"/>
                <a:cs typeface="STHeiti Light" charset="-122"/>
              </a:rPr>
              <a:t> PPT template for the rice husk designer pencil demo</a:t>
            </a:r>
            <a:endParaRPr lang="zh-CN" altLang="en-US" sz="1400" dirty="0">
              <a:solidFill>
                <a:schemeClr val="tx1">
                  <a:lumMod val="65000"/>
                  <a:lumOff val="35000"/>
                </a:schemeClr>
              </a:solidFill>
              <a:latin typeface="STHeiti Light" charset="-122"/>
              <a:ea typeface="STHeiti Light" charset="-122"/>
              <a:cs typeface="STHeiti Light" charset="-122"/>
            </a:endParaRPr>
          </a:p>
        </p:txBody>
      </p:sp>
      <p:sp>
        <p:nvSpPr>
          <p:cNvPr id="56" name="任意形状 55"/>
          <p:cNvSpPr/>
          <p:nvPr/>
        </p:nvSpPr>
        <p:spPr>
          <a:xfrm>
            <a:off x="-243780" y="6094039"/>
            <a:ext cx="12883243" cy="830343"/>
          </a:xfrm>
          <a:custGeom>
            <a:avLst/>
            <a:gdLst>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81643 h 1322615"/>
              <a:gd name="connsiteX1" fmla="*/ 2286000 w 12883243"/>
              <a:gd name="connsiteY1" fmla="*/ 473529 h 1322615"/>
              <a:gd name="connsiteX2" fmla="*/ 6727372 w 12883243"/>
              <a:gd name="connsiteY2" fmla="*/ 16329 h 1322615"/>
              <a:gd name="connsiteX3" fmla="*/ 9519558 w 12883243"/>
              <a:gd name="connsiteY3" fmla="*/ 375557 h 1322615"/>
              <a:gd name="connsiteX4" fmla="*/ 12883243 w 12883243"/>
              <a:gd name="connsiteY4" fmla="*/ 0 h 1322615"/>
              <a:gd name="connsiteX5" fmla="*/ 12621986 w 12883243"/>
              <a:gd name="connsiteY5" fmla="*/ 1322615 h 1322615"/>
              <a:gd name="connsiteX6" fmla="*/ 0 w 12883243"/>
              <a:gd name="connsiteY6" fmla="*/ 1257300 h 1322615"/>
              <a:gd name="connsiteX7" fmla="*/ 65315 w 12883243"/>
              <a:gd name="connsiteY7" fmla="*/ 81643 h 1322615"/>
              <a:gd name="connsiteX0" fmla="*/ 65315 w 12883243"/>
              <a:gd name="connsiteY0" fmla="*/ 106402 h 1347374"/>
              <a:gd name="connsiteX1" fmla="*/ 2286000 w 12883243"/>
              <a:gd name="connsiteY1" fmla="*/ 498288 h 1347374"/>
              <a:gd name="connsiteX2" fmla="*/ 6727372 w 12883243"/>
              <a:gd name="connsiteY2" fmla="*/ 41088 h 1347374"/>
              <a:gd name="connsiteX3" fmla="*/ 9519558 w 12883243"/>
              <a:gd name="connsiteY3" fmla="*/ 400316 h 1347374"/>
              <a:gd name="connsiteX4" fmla="*/ 12883243 w 12883243"/>
              <a:gd name="connsiteY4" fmla="*/ 24759 h 1347374"/>
              <a:gd name="connsiteX5" fmla="*/ 12621986 w 12883243"/>
              <a:gd name="connsiteY5" fmla="*/ 1347374 h 1347374"/>
              <a:gd name="connsiteX6" fmla="*/ 0 w 12883243"/>
              <a:gd name="connsiteY6" fmla="*/ 1282059 h 1347374"/>
              <a:gd name="connsiteX7" fmla="*/ 65315 w 12883243"/>
              <a:gd name="connsiteY7" fmla="*/ 106402 h 1347374"/>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 name="connsiteX0" fmla="*/ 65315 w 12883243"/>
              <a:gd name="connsiteY0" fmla="*/ 109931 h 1350903"/>
              <a:gd name="connsiteX1" fmla="*/ 2286000 w 12883243"/>
              <a:gd name="connsiteY1" fmla="*/ 501817 h 1350903"/>
              <a:gd name="connsiteX2" fmla="*/ 6727372 w 12883243"/>
              <a:gd name="connsiteY2" fmla="*/ 44617 h 1350903"/>
              <a:gd name="connsiteX3" fmla="*/ 9519558 w 12883243"/>
              <a:gd name="connsiteY3" fmla="*/ 403845 h 1350903"/>
              <a:gd name="connsiteX4" fmla="*/ 12883243 w 12883243"/>
              <a:gd name="connsiteY4" fmla="*/ 28288 h 1350903"/>
              <a:gd name="connsiteX5" fmla="*/ 12621986 w 12883243"/>
              <a:gd name="connsiteY5" fmla="*/ 1350903 h 1350903"/>
              <a:gd name="connsiteX6" fmla="*/ 0 w 12883243"/>
              <a:gd name="connsiteY6" fmla="*/ 1285588 h 1350903"/>
              <a:gd name="connsiteX7" fmla="*/ 65315 w 12883243"/>
              <a:gd name="connsiteY7" fmla="*/ 109931 h 135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883243" h="1350903">
                <a:moveTo>
                  <a:pt x="65315" y="109931"/>
                </a:moveTo>
                <a:cubicBezTo>
                  <a:pt x="446315" y="-20698"/>
                  <a:pt x="1094015" y="480046"/>
                  <a:pt x="2286000" y="501817"/>
                </a:cubicBezTo>
                <a:cubicBezTo>
                  <a:pt x="3477985" y="523588"/>
                  <a:pt x="5521779" y="60946"/>
                  <a:pt x="6727372" y="44617"/>
                </a:cubicBezTo>
                <a:cubicBezTo>
                  <a:pt x="7674429" y="50060"/>
                  <a:pt x="8572500" y="382073"/>
                  <a:pt x="9519558" y="403845"/>
                </a:cubicBezTo>
                <a:cubicBezTo>
                  <a:pt x="10466616" y="425617"/>
                  <a:pt x="12366172" y="-129555"/>
                  <a:pt x="12883243" y="28288"/>
                </a:cubicBezTo>
                <a:lnTo>
                  <a:pt x="12621986" y="1350903"/>
                </a:lnTo>
                <a:lnTo>
                  <a:pt x="0" y="1285588"/>
                </a:lnTo>
                <a:lnTo>
                  <a:pt x="65315" y="109931"/>
                </a:lnTo>
                <a:close/>
              </a:path>
            </a:pathLst>
          </a:custGeom>
          <a:solidFill>
            <a:srgbClr val="CE1027">
              <a:alpha val="46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4" name="任意形状 53"/>
          <p:cNvSpPr/>
          <p:nvPr/>
        </p:nvSpPr>
        <p:spPr>
          <a:xfrm>
            <a:off x="-190500" y="6024671"/>
            <a:ext cx="12573000" cy="836422"/>
          </a:xfrm>
          <a:custGeom>
            <a:avLst/>
            <a:gdLst>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57200 h 1371600"/>
              <a:gd name="connsiteX1" fmla="*/ 2596243 w 12573000"/>
              <a:gd name="connsiteY1" fmla="*/ 146957 h 1371600"/>
              <a:gd name="connsiteX2" fmla="*/ 7037615 w 12573000"/>
              <a:gd name="connsiteY2" fmla="*/ 685800 h 1371600"/>
              <a:gd name="connsiteX3" fmla="*/ 9633857 w 12573000"/>
              <a:gd name="connsiteY3" fmla="*/ 0 h 1371600"/>
              <a:gd name="connsiteX4" fmla="*/ 12573000 w 12573000"/>
              <a:gd name="connsiteY4" fmla="*/ 669471 h 1371600"/>
              <a:gd name="connsiteX5" fmla="*/ 12540343 w 12573000"/>
              <a:gd name="connsiteY5" fmla="*/ 1371600 h 1371600"/>
              <a:gd name="connsiteX6" fmla="*/ 0 w 12573000"/>
              <a:gd name="connsiteY6" fmla="*/ 1355271 h 1371600"/>
              <a:gd name="connsiteX7" fmla="*/ 114300 w 12573000"/>
              <a:gd name="connsiteY7" fmla="*/ 473528 h 1371600"/>
              <a:gd name="connsiteX8" fmla="*/ 212272 w 12573000"/>
              <a:gd name="connsiteY8" fmla="*/ 457200 h 1371600"/>
              <a:gd name="connsiteX0" fmla="*/ 212272 w 12573000"/>
              <a:gd name="connsiteY0" fmla="*/ 494097 h 1408497"/>
              <a:gd name="connsiteX1" fmla="*/ 2596243 w 12573000"/>
              <a:gd name="connsiteY1" fmla="*/ 183854 h 1408497"/>
              <a:gd name="connsiteX2" fmla="*/ 7037615 w 12573000"/>
              <a:gd name="connsiteY2" fmla="*/ 722697 h 1408497"/>
              <a:gd name="connsiteX3" fmla="*/ 9633857 w 12573000"/>
              <a:gd name="connsiteY3" fmla="*/ 36897 h 1408497"/>
              <a:gd name="connsiteX4" fmla="*/ 12573000 w 12573000"/>
              <a:gd name="connsiteY4" fmla="*/ 706368 h 1408497"/>
              <a:gd name="connsiteX5" fmla="*/ 12540343 w 12573000"/>
              <a:gd name="connsiteY5" fmla="*/ 1408497 h 1408497"/>
              <a:gd name="connsiteX6" fmla="*/ 0 w 12573000"/>
              <a:gd name="connsiteY6" fmla="*/ 1392168 h 1408497"/>
              <a:gd name="connsiteX7" fmla="*/ 114300 w 12573000"/>
              <a:gd name="connsiteY7" fmla="*/ 510425 h 1408497"/>
              <a:gd name="connsiteX8" fmla="*/ 212272 w 12573000"/>
              <a:gd name="connsiteY8" fmla="*/ 494097 h 1408497"/>
              <a:gd name="connsiteX0" fmla="*/ 212272 w 12573000"/>
              <a:gd name="connsiteY0" fmla="*/ 457249 h 1371649"/>
              <a:gd name="connsiteX1" fmla="*/ 2596243 w 12573000"/>
              <a:gd name="connsiteY1" fmla="*/ 147006 h 1371649"/>
              <a:gd name="connsiteX2" fmla="*/ 7037615 w 12573000"/>
              <a:gd name="connsiteY2" fmla="*/ 685849 h 1371649"/>
              <a:gd name="connsiteX3" fmla="*/ 9633857 w 12573000"/>
              <a:gd name="connsiteY3" fmla="*/ 49 h 1371649"/>
              <a:gd name="connsiteX4" fmla="*/ 12573000 w 12573000"/>
              <a:gd name="connsiteY4" fmla="*/ 669520 h 1371649"/>
              <a:gd name="connsiteX5" fmla="*/ 12540343 w 12573000"/>
              <a:gd name="connsiteY5" fmla="*/ 1371649 h 1371649"/>
              <a:gd name="connsiteX6" fmla="*/ 0 w 12573000"/>
              <a:gd name="connsiteY6" fmla="*/ 1355320 h 1371649"/>
              <a:gd name="connsiteX7" fmla="*/ 114300 w 12573000"/>
              <a:gd name="connsiteY7" fmla="*/ 473577 h 1371649"/>
              <a:gd name="connsiteX8" fmla="*/ 212272 w 12573000"/>
              <a:gd name="connsiteY8" fmla="*/ 457249 h 1371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73000" h="1371649">
                <a:moveTo>
                  <a:pt x="212272" y="457249"/>
                </a:moveTo>
                <a:cubicBezTo>
                  <a:pt x="625929" y="402821"/>
                  <a:pt x="1458686" y="108906"/>
                  <a:pt x="2596243" y="147006"/>
                </a:cubicBezTo>
                <a:cubicBezTo>
                  <a:pt x="3733800" y="185106"/>
                  <a:pt x="6057901" y="734835"/>
                  <a:pt x="7037615" y="685849"/>
                </a:cubicBezTo>
                <a:cubicBezTo>
                  <a:pt x="8017329" y="636863"/>
                  <a:pt x="8605157" y="5492"/>
                  <a:pt x="9633857" y="49"/>
                </a:cubicBezTo>
                <a:cubicBezTo>
                  <a:pt x="10662557" y="-5394"/>
                  <a:pt x="11593286" y="446363"/>
                  <a:pt x="12573000" y="669520"/>
                </a:cubicBezTo>
                <a:lnTo>
                  <a:pt x="12540343" y="1371649"/>
                </a:lnTo>
                <a:lnTo>
                  <a:pt x="0" y="1355320"/>
                </a:lnTo>
                <a:lnTo>
                  <a:pt x="114300" y="473577"/>
                </a:lnTo>
                <a:lnTo>
                  <a:pt x="212272" y="457249"/>
                </a:lnTo>
                <a:close/>
              </a:path>
            </a:pathLst>
          </a:custGeom>
          <a:solidFill>
            <a:srgbClr val="CE1027">
              <a:alpha val="32000"/>
            </a:srgbClr>
          </a:solidFill>
          <a:ln>
            <a:noFill/>
          </a:ln>
          <a:effectLst>
            <a:outerShdw blurRad="50800" dist="762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889688008"/>
      </p:ext>
    </p:extLst>
  </p:cSld>
  <p:clrMapOvr>
    <a:masterClrMapping/>
  </p:clrMapOvr>
  <mc:AlternateContent xmlns:mc="http://schemas.openxmlformats.org/markup-compatibility/2006" xmlns:p14="http://schemas.microsoft.com/office/powerpoint/2010/main">
    <mc:Choice Requires="p14">
      <p:transition spd="slow" p14:dur="1200" advTm="5000">
        <p:dissolve/>
      </p:transition>
    </mc:Choice>
    <mc:Fallback xmlns="">
      <p:transition spd="slow" advTm="5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1000" fill="hold"/>
                                        <p:tgtEl>
                                          <p:spTgt spid="27"/>
                                        </p:tgtEl>
                                        <p:attrNameLst>
                                          <p:attrName>ppt_w</p:attrName>
                                        </p:attrNameLst>
                                      </p:cBhvr>
                                      <p:tavLst>
                                        <p:tav tm="0">
                                          <p:val>
                                            <p:fltVal val="0"/>
                                          </p:val>
                                        </p:tav>
                                        <p:tav tm="100000">
                                          <p:val>
                                            <p:strVal val="#ppt_w"/>
                                          </p:val>
                                        </p:tav>
                                      </p:tavLst>
                                    </p:anim>
                                    <p:anim calcmode="lin" valueType="num">
                                      <p:cBhvr>
                                        <p:cTn id="8" dur="1000" fill="hold"/>
                                        <p:tgtEl>
                                          <p:spTgt spid="27"/>
                                        </p:tgtEl>
                                        <p:attrNameLst>
                                          <p:attrName>ppt_h</p:attrName>
                                        </p:attrNameLst>
                                      </p:cBhvr>
                                      <p:tavLst>
                                        <p:tav tm="0">
                                          <p:val>
                                            <p:fltVal val="0"/>
                                          </p:val>
                                        </p:tav>
                                        <p:tav tm="100000">
                                          <p:val>
                                            <p:strVal val="#ppt_h"/>
                                          </p:val>
                                        </p:tav>
                                      </p:tavLst>
                                    </p:anim>
                                    <p:anim calcmode="lin" valueType="num">
                                      <p:cBhvr>
                                        <p:cTn id="9" dur="1000" fill="hold"/>
                                        <p:tgtEl>
                                          <p:spTgt spid="27"/>
                                        </p:tgtEl>
                                        <p:attrNameLst>
                                          <p:attrName>style.rotation</p:attrName>
                                        </p:attrNameLst>
                                      </p:cBhvr>
                                      <p:tavLst>
                                        <p:tav tm="0">
                                          <p:val>
                                            <p:fltVal val="90"/>
                                          </p:val>
                                        </p:tav>
                                        <p:tav tm="100000">
                                          <p:val>
                                            <p:fltVal val="0"/>
                                          </p:val>
                                        </p:tav>
                                      </p:tavLst>
                                    </p:anim>
                                    <p:animEffect transition="in" filter="fade">
                                      <p:cBhvr>
                                        <p:cTn id="10" dur="1000"/>
                                        <p:tgtEl>
                                          <p:spTgt spid="27"/>
                                        </p:tgtEl>
                                      </p:cBhvr>
                                    </p:animEffect>
                                  </p:childTnLst>
                                </p:cTn>
                              </p:par>
                              <p:par>
                                <p:cTn id="11" presetID="31" presetClass="entr" presetSubtype="0" fill="hold" nodeType="withEffect">
                                  <p:stCondLst>
                                    <p:cond delay="200"/>
                                  </p:stCondLst>
                                  <p:childTnLst>
                                    <p:set>
                                      <p:cBhvr>
                                        <p:cTn id="12" dur="1" fill="hold">
                                          <p:stCondLst>
                                            <p:cond delay="0"/>
                                          </p:stCondLst>
                                        </p:cTn>
                                        <p:tgtEl>
                                          <p:spTgt spid="29"/>
                                        </p:tgtEl>
                                        <p:attrNameLst>
                                          <p:attrName>style.visibility</p:attrName>
                                        </p:attrNameLst>
                                      </p:cBhvr>
                                      <p:to>
                                        <p:strVal val="visible"/>
                                      </p:to>
                                    </p:set>
                                    <p:anim calcmode="lin" valueType="num">
                                      <p:cBhvr>
                                        <p:cTn id="13" dur="1000" fill="hold"/>
                                        <p:tgtEl>
                                          <p:spTgt spid="29"/>
                                        </p:tgtEl>
                                        <p:attrNameLst>
                                          <p:attrName>ppt_w</p:attrName>
                                        </p:attrNameLst>
                                      </p:cBhvr>
                                      <p:tavLst>
                                        <p:tav tm="0">
                                          <p:val>
                                            <p:fltVal val="0"/>
                                          </p:val>
                                        </p:tav>
                                        <p:tav tm="100000">
                                          <p:val>
                                            <p:strVal val="#ppt_w"/>
                                          </p:val>
                                        </p:tav>
                                      </p:tavLst>
                                    </p:anim>
                                    <p:anim calcmode="lin" valueType="num">
                                      <p:cBhvr>
                                        <p:cTn id="14" dur="1000" fill="hold"/>
                                        <p:tgtEl>
                                          <p:spTgt spid="29"/>
                                        </p:tgtEl>
                                        <p:attrNameLst>
                                          <p:attrName>ppt_h</p:attrName>
                                        </p:attrNameLst>
                                      </p:cBhvr>
                                      <p:tavLst>
                                        <p:tav tm="0">
                                          <p:val>
                                            <p:fltVal val="0"/>
                                          </p:val>
                                        </p:tav>
                                        <p:tav tm="100000">
                                          <p:val>
                                            <p:strVal val="#ppt_h"/>
                                          </p:val>
                                        </p:tav>
                                      </p:tavLst>
                                    </p:anim>
                                    <p:anim calcmode="lin" valueType="num">
                                      <p:cBhvr>
                                        <p:cTn id="15" dur="1000" fill="hold"/>
                                        <p:tgtEl>
                                          <p:spTgt spid="29"/>
                                        </p:tgtEl>
                                        <p:attrNameLst>
                                          <p:attrName>style.rotation</p:attrName>
                                        </p:attrNameLst>
                                      </p:cBhvr>
                                      <p:tavLst>
                                        <p:tav tm="0">
                                          <p:val>
                                            <p:fltVal val="90"/>
                                          </p:val>
                                        </p:tav>
                                        <p:tav tm="100000">
                                          <p:val>
                                            <p:fltVal val="0"/>
                                          </p:val>
                                        </p:tav>
                                      </p:tavLst>
                                    </p:anim>
                                    <p:animEffect transition="in" filter="fade">
                                      <p:cBhvr>
                                        <p:cTn id="16" dur="1000"/>
                                        <p:tgtEl>
                                          <p:spTgt spid="29"/>
                                        </p:tgtEl>
                                      </p:cBhvr>
                                    </p:animEffect>
                                  </p:childTnLst>
                                </p:cTn>
                              </p:par>
                              <p:par>
                                <p:cTn id="17" presetID="31" presetClass="entr" presetSubtype="0" fill="hold" grpId="0" nodeType="withEffect">
                                  <p:stCondLst>
                                    <p:cond delay="40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style.rotation</p:attrName>
                                        </p:attrNameLst>
                                      </p:cBhvr>
                                      <p:tavLst>
                                        <p:tav tm="0">
                                          <p:val>
                                            <p:fltVal val="90"/>
                                          </p:val>
                                        </p:tav>
                                        <p:tav tm="100000">
                                          <p:val>
                                            <p:fltVal val="0"/>
                                          </p:val>
                                        </p:tav>
                                      </p:tavLst>
                                    </p:anim>
                                    <p:animEffect transition="in" filter="fade">
                                      <p:cBhvr>
                                        <p:cTn id="22" dur="1000"/>
                                        <p:tgtEl>
                                          <p:spTgt spid="28"/>
                                        </p:tgtEl>
                                      </p:cBhvr>
                                    </p:animEffect>
                                  </p:childTnLst>
                                </p:cTn>
                              </p:par>
                              <p:par>
                                <p:cTn id="23" presetID="31" presetClass="entr" presetSubtype="0" fill="hold" grpId="0" nodeType="withEffect">
                                  <p:stCondLst>
                                    <p:cond delay="6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1000" fill="hold"/>
                                        <p:tgtEl>
                                          <p:spTgt spid="26"/>
                                        </p:tgtEl>
                                        <p:attrNameLst>
                                          <p:attrName>ppt_w</p:attrName>
                                        </p:attrNameLst>
                                      </p:cBhvr>
                                      <p:tavLst>
                                        <p:tav tm="0">
                                          <p:val>
                                            <p:fltVal val="0"/>
                                          </p:val>
                                        </p:tav>
                                        <p:tav tm="100000">
                                          <p:val>
                                            <p:strVal val="#ppt_w"/>
                                          </p:val>
                                        </p:tav>
                                      </p:tavLst>
                                    </p:anim>
                                    <p:anim calcmode="lin" valueType="num">
                                      <p:cBhvr>
                                        <p:cTn id="26" dur="1000" fill="hold"/>
                                        <p:tgtEl>
                                          <p:spTgt spid="26"/>
                                        </p:tgtEl>
                                        <p:attrNameLst>
                                          <p:attrName>ppt_h</p:attrName>
                                        </p:attrNameLst>
                                      </p:cBhvr>
                                      <p:tavLst>
                                        <p:tav tm="0">
                                          <p:val>
                                            <p:fltVal val="0"/>
                                          </p:val>
                                        </p:tav>
                                        <p:tav tm="100000">
                                          <p:val>
                                            <p:strVal val="#ppt_h"/>
                                          </p:val>
                                        </p:tav>
                                      </p:tavLst>
                                    </p:anim>
                                    <p:anim calcmode="lin" valueType="num">
                                      <p:cBhvr>
                                        <p:cTn id="27" dur="1000" fill="hold"/>
                                        <p:tgtEl>
                                          <p:spTgt spid="26"/>
                                        </p:tgtEl>
                                        <p:attrNameLst>
                                          <p:attrName>style.rotation</p:attrName>
                                        </p:attrNameLst>
                                      </p:cBhvr>
                                      <p:tavLst>
                                        <p:tav tm="0">
                                          <p:val>
                                            <p:fltVal val="90"/>
                                          </p:val>
                                        </p:tav>
                                        <p:tav tm="100000">
                                          <p:val>
                                            <p:fltVal val="0"/>
                                          </p:val>
                                        </p:tav>
                                      </p:tavLst>
                                    </p:anim>
                                    <p:animEffect transition="in" filter="fade">
                                      <p:cBhvr>
                                        <p:cTn id="28" dur="1000"/>
                                        <p:tgtEl>
                                          <p:spTgt spid="26"/>
                                        </p:tgtEl>
                                      </p:cBhvr>
                                    </p:animEffect>
                                  </p:childTnLst>
                                </p:cTn>
                              </p:par>
                            </p:childTnLst>
                          </p:cTn>
                        </p:par>
                        <p:par>
                          <p:cTn id="29" fill="hold">
                            <p:stCondLst>
                              <p:cond delay="1600"/>
                            </p:stCondLst>
                            <p:childTnLst>
                              <p:par>
                                <p:cTn id="30" presetID="53" presetClass="entr" presetSubtype="16"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 calcmode="lin" valueType="num">
                                      <p:cBhvr>
                                        <p:cTn id="32" dur="500" fill="hold"/>
                                        <p:tgtEl>
                                          <p:spTgt spid="50"/>
                                        </p:tgtEl>
                                        <p:attrNameLst>
                                          <p:attrName>ppt_w</p:attrName>
                                        </p:attrNameLst>
                                      </p:cBhvr>
                                      <p:tavLst>
                                        <p:tav tm="0">
                                          <p:val>
                                            <p:fltVal val="0"/>
                                          </p:val>
                                        </p:tav>
                                        <p:tav tm="100000">
                                          <p:val>
                                            <p:strVal val="#ppt_w"/>
                                          </p:val>
                                        </p:tav>
                                      </p:tavLst>
                                    </p:anim>
                                    <p:anim calcmode="lin" valueType="num">
                                      <p:cBhvr>
                                        <p:cTn id="33" dur="500" fill="hold"/>
                                        <p:tgtEl>
                                          <p:spTgt spid="50"/>
                                        </p:tgtEl>
                                        <p:attrNameLst>
                                          <p:attrName>ppt_h</p:attrName>
                                        </p:attrNameLst>
                                      </p:cBhvr>
                                      <p:tavLst>
                                        <p:tav tm="0">
                                          <p:val>
                                            <p:fltVal val="0"/>
                                          </p:val>
                                        </p:tav>
                                        <p:tav tm="100000">
                                          <p:val>
                                            <p:strVal val="#ppt_h"/>
                                          </p:val>
                                        </p:tav>
                                      </p:tavLst>
                                    </p:anim>
                                    <p:animEffect transition="in" filter="fade">
                                      <p:cBhvr>
                                        <p:cTn id="34" dur="500"/>
                                        <p:tgtEl>
                                          <p:spTgt spid="50"/>
                                        </p:tgtEl>
                                      </p:cBhvr>
                                    </p:animEffect>
                                  </p:childTnLst>
                                </p:cTn>
                              </p:par>
                              <p:par>
                                <p:cTn id="35" presetID="53" presetClass="entr" presetSubtype="16" fill="hold"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ppt_w</p:attrName>
                                        </p:attrNameLst>
                                      </p:cBhvr>
                                      <p:tavLst>
                                        <p:tav tm="0">
                                          <p:val>
                                            <p:fltVal val="0"/>
                                          </p:val>
                                        </p:tav>
                                        <p:tav tm="100000">
                                          <p:val>
                                            <p:strVal val="#ppt_w"/>
                                          </p:val>
                                        </p:tav>
                                      </p:tavLst>
                                    </p:anim>
                                    <p:anim calcmode="lin" valueType="num">
                                      <p:cBhvr>
                                        <p:cTn id="43" dur="500" fill="hold"/>
                                        <p:tgtEl>
                                          <p:spTgt spid="49"/>
                                        </p:tgtEl>
                                        <p:attrNameLst>
                                          <p:attrName>ppt_h</p:attrName>
                                        </p:attrNameLst>
                                      </p:cBhvr>
                                      <p:tavLst>
                                        <p:tav tm="0">
                                          <p:val>
                                            <p:fltVal val="0"/>
                                          </p:val>
                                        </p:tav>
                                        <p:tav tm="100000">
                                          <p:val>
                                            <p:strVal val="#ppt_h"/>
                                          </p:val>
                                        </p:tav>
                                      </p:tavLst>
                                    </p:anim>
                                    <p:animEffect transition="in" filter="fade">
                                      <p:cBhvr>
                                        <p:cTn id="44" dur="500"/>
                                        <p:tgtEl>
                                          <p:spTgt spid="49"/>
                                        </p:tgtEl>
                                      </p:cBhvr>
                                    </p:animEffect>
                                  </p:childTnLst>
                                </p:cTn>
                              </p:par>
                              <p:par>
                                <p:cTn id="45" presetID="53" presetClass="entr" presetSubtype="16" fill="hold"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p:cTn id="47" dur="500" fill="hold"/>
                                        <p:tgtEl>
                                          <p:spTgt spid="48"/>
                                        </p:tgtEl>
                                        <p:attrNameLst>
                                          <p:attrName>ppt_w</p:attrName>
                                        </p:attrNameLst>
                                      </p:cBhvr>
                                      <p:tavLst>
                                        <p:tav tm="0">
                                          <p:val>
                                            <p:fltVal val="0"/>
                                          </p:val>
                                        </p:tav>
                                        <p:tav tm="100000">
                                          <p:val>
                                            <p:strVal val="#ppt_w"/>
                                          </p:val>
                                        </p:tav>
                                      </p:tavLst>
                                    </p:anim>
                                    <p:anim calcmode="lin" valueType="num">
                                      <p:cBhvr>
                                        <p:cTn id="48" dur="500" fill="hold"/>
                                        <p:tgtEl>
                                          <p:spTgt spid="48"/>
                                        </p:tgtEl>
                                        <p:attrNameLst>
                                          <p:attrName>ppt_h</p:attrName>
                                        </p:attrNameLst>
                                      </p:cBhvr>
                                      <p:tavLst>
                                        <p:tav tm="0">
                                          <p:val>
                                            <p:fltVal val="0"/>
                                          </p:val>
                                        </p:tav>
                                        <p:tav tm="100000">
                                          <p:val>
                                            <p:strVal val="#ppt_h"/>
                                          </p:val>
                                        </p:tav>
                                      </p:tavLst>
                                    </p:anim>
                                    <p:animEffect transition="in" filter="fade">
                                      <p:cBhvr>
                                        <p:cTn id="49" dur="500"/>
                                        <p:tgtEl>
                                          <p:spTgt spid="4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fltVal val="0"/>
                                          </p:val>
                                        </p:tav>
                                        <p:tav tm="100000">
                                          <p:val>
                                            <p:strVal val="#ppt_w"/>
                                          </p:val>
                                        </p:tav>
                                      </p:tavLst>
                                    </p:anim>
                                    <p:anim calcmode="lin" valueType="num">
                                      <p:cBhvr>
                                        <p:cTn id="53" dur="500" fill="hold"/>
                                        <p:tgtEl>
                                          <p:spTgt spid="9"/>
                                        </p:tgtEl>
                                        <p:attrNameLst>
                                          <p:attrName>ppt_h</p:attrName>
                                        </p:attrNameLst>
                                      </p:cBhvr>
                                      <p:tavLst>
                                        <p:tav tm="0">
                                          <p:val>
                                            <p:fltVal val="0"/>
                                          </p:val>
                                        </p:tav>
                                        <p:tav tm="100000">
                                          <p:val>
                                            <p:strVal val="#ppt_h"/>
                                          </p:val>
                                        </p:tav>
                                      </p:tavLst>
                                    </p:anim>
                                    <p:animEffect transition="in" filter="fade">
                                      <p:cBhvr>
                                        <p:cTn id="54" dur="500"/>
                                        <p:tgtEl>
                                          <p:spTgt spid="9"/>
                                        </p:tgtEl>
                                      </p:cBhvr>
                                    </p:animEffect>
                                  </p:childTnLst>
                                </p:cTn>
                              </p:par>
                            </p:childTnLst>
                          </p:cTn>
                        </p:par>
                        <p:par>
                          <p:cTn id="55" fill="hold">
                            <p:stCondLst>
                              <p:cond delay="2600"/>
                            </p:stCondLst>
                            <p:childTnLst>
                              <p:par>
                                <p:cTn id="56" presetID="42" presetClass="entr" presetSubtype="0" fill="hold" grpId="0" nodeType="afterEffect">
                                  <p:stCondLst>
                                    <p:cond delay="0"/>
                                  </p:stCondLst>
                                  <p:childTnLst>
                                    <p:set>
                                      <p:cBhvr>
                                        <p:cTn id="57" dur="1" fill="hold">
                                          <p:stCondLst>
                                            <p:cond delay="0"/>
                                          </p:stCondLst>
                                        </p:cTn>
                                        <p:tgtEl>
                                          <p:spTgt spid="51"/>
                                        </p:tgtEl>
                                        <p:attrNameLst>
                                          <p:attrName>style.visibility</p:attrName>
                                        </p:attrNameLst>
                                      </p:cBhvr>
                                      <p:to>
                                        <p:strVal val="visible"/>
                                      </p:to>
                                    </p:set>
                                    <p:animEffect transition="in" filter="fade">
                                      <p:cBhvr>
                                        <p:cTn id="58" dur="1000"/>
                                        <p:tgtEl>
                                          <p:spTgt spid="51"/>
                                        </p:tgtEl>
                                      </p:cBhvr>
                                    </p:animEffect>
                                    <p:anim calcmode="lin" valueType="num">
                                      <p:cBhvr>
                                        <p:cTn id="59" dur="1000" fill="hold"/>
                                        <p:tgtEl>
                                          <p:spTgt spid="51"/>
                                        </p:tgtEl>
                                        <p:attrNameLst>
                                          <p:attrName>ppt_x</p:attrName>
                                        </p:attrNameLst>
                                      </p:cBhvr>
                                      <p:tavLst>
                                        <p:tav tm="0">
                                          <p:val>
                                            <p:strVal val="#ppt_x"/>
                                          </p:val>
                                        </p:tav>
                                        <p:tav tm="100000">
                                          <p:val>
                                            <p:strVal val="#ppt_x"/>
                                          </p:val>
                                        </p:tav>
                                      </p:tavLst>
                                    </p:anim>
                                    <p:anim calcmode="lin" valueType="num">
                                      <p:cBhvr>
                                        <p:cTn id="60" dur="1000" fill="hold"/>
                                        <p:tgtEl>
                                          <p:spTgt spid="51"/>
                                        </p:tgtEl>
                                        <p:attrNameLst>
                                          <p:attrName>ppt_y</p:attrName>
                                        </p:attrNameLst>
                                      </p:cBhvr>
                                      <p:tavLst>
                                        <p:tav tm="0">
                                          <p:val>
                                            <p:strVal val="#ppt_y+.1"/>
                                          </p:val>
                                        </p:tav>
                                        <p:tav tm="100000">
                                          <p:val>
                                            <p:strVal val="#ppt_y"/>
                                          </p:val>
                                        </p:tav>
                                      </p:tavLst>
                                    </p:anim>
                                  </p:childTnLst>
                                </p:cTn>
                              </p:par>
                            </p:childTnLst>
                          </p:cTn>
                        </p:par>
                        <p:par>
                          <p:cTn id="61" fill="hold">
                            <p:stCondLst>
                              <p:cond delay="3600"/>
                            </p:stCondLst>
                            <p:childTnLst>
                              <p:par>
                                <p:cTn id="62" presetID="2" presetClass="entr" presetSubtype="2" fill="hold" grpId="0" nodeType="afterEffect">
                                  <p:stCondLst>
                                    <p:cond delay="0"/>
                                  </p:stCondLst>
                                  <p:iterate type="lt">
                                    <p:tmPct val="10000"/>
                                  </p:iterate>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1+#ppt_w/2"/>
                                          </p:val>
                                        </p:tav>
                                        <p:tav tm="100000">
                                          <p:val>
                                            <p:strVal val="#ppt_x"/>
                                          </p:val>
                                        </p:tav>
                                      </p:tavLst>
                                    </p:anim>
                                    <p:anim calcmode="lin" valueType="num">
                                      <p:cBhvr additive="base">
                                        <p:cTn id="65" dur="500" fill="hold"/>
                                        <p:tgtEl>
                                          <p:spTgt spid="33"/>
                                        </p:tgtEl>
                                        <p:attrNameLst>
                                          <p:attrName>ppt_y</p:attrName>
                                        </p:attrNameLst>
                                      </p:cBhvr>
                                      <p:tavLst>
                                        <p:tav tm="0">
                                          <p:val>
                                            <p:strVal val="#ppt_y"/>
                                          </p:val>
                                        </p:tav>
                                        <p:tav tm="100000">
                                          <p:val>
                                            <p:strVal val="#ppt_y"/>
                                          </p:val>
                                        </p:tav>
                                      </p:tavLst>
                                    </p:anim>
                                  </p:childTnLst>
                                </p:cTn>
                              </p:par>
                              <p:par>
                                <p:cTn id="66" presetID="22" presetClass="entr" presetSubtype="8" fill="hold"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left)">
                                      <p:cBhvr>
                                        <p:cTn id="68" dur="500"/>
                                        <p:tgtEl>
                                          <p:spTgt spid="47"/>
                                        </p:tgtEl>
                                      </p:cBhvr>
                                    </p:animEffect>
                                  </p:childTnLst>
                                </p:cTn>
                              </p:par>
                            </p:childTnLst>
                          </p:cTn>
                        </p:par>
                        <p:par>
                          <p:cTn id="69" fill="hold">
                            <p:stCondLst>
                              <p:cond delay="4250"/>
                            </p:stCondLst>
                            <p:childTnLst>
                              <p:par>
                                <p:cTn id="70" presetID="14" presetClass="entr" presetSubtype="10" fill="hold" grpId="0" nodeType="afterEffect">
                                  <p:stCondLst>
                                    <p:cond delay="0"/>
                                  </p:stCondLst>
                                  <p:childTnLst>
                                    <p:set>
                                      <p:cBhvr>
                                        <p:cTn id="71" dur="1" fill="hold">
                                          <p:stCondLst>
                                            <p:cond delay="0"/>
                                          </p:stCondLst>
                                        </p:cTn>
                                        <p:tgtEl>
                                          <p:spTgt spid="53"/>
                                        </p:tgtEl>
                                        <p:attrNameLst>
                                          <p:attrName>style.visibility</p:attrName>
                                        </p:attrNameLst>
                                      </p:cBhvr>
                                      <p:to>
                                        <p:strVal val="visible"/>
                                      </p:to>
                                    </p:set>
                                    <p:animEffect transition="in" filter="randombar(horizontal)">
                                      <p:cBhvr>
                                        <p:cTn id="72" dur="500"/>
                                        <p:tgtEl>
                                          <p:spTgt spid="53"/>
                                        </p:tgtEl>
                                      </p:cBhvr>
                                    </p:animEffect>
                                  </p:childTnLst>
                                </p:cTn>
                              </p:par>
                            </p:childTnLst>
                          </p:cTn>
                        </p:par>
                        <p:par>
                          <p:cTn id="73" fill="hold">
                            <p:stCondLst>
                              <p:cond delay="4750"/>
                            </p:stCondLst>
                            <p:childTnLst>
                              <p:par>
                                <p:cTn id="74" presetID="2" presetClass="entr" presetSubtype="8" fill="hold" grpId="0" nodeType="afterEffect">
                                  <p:stCondLst>
                                    <p:cond delay="0"/>
                                  </p:stCondLst>
                                  <p:childTnLst>
                                    <p:set>
                                      <p:cBhvr>
                                        <p:cTn id="75" dur="1" fill="hold">
                                          <p:stCondLst>
                                            <p:cond delay="0"/>
                                          </p:stCondLst>
                                        </p:cTn>
                                        <p:tgtEl>
                                          <p:spTgt spid="52"/>
                                        </p:tgtEl>
                                        <p:attrNameLst>
                                          <p:attrName>style.visibility</p:attrName>
                                        </p:attrNameLst>
                                      </p:cBhvr>
                                      <p:to>
                                        <p:strVal val="visible"/>
                                      </p:to>
                                    </p:set>
                                    <p:anim calcmode="lin" valueType="num">
                                      <p:cBhvr additive="base">
                                        <p:cTn id="76" dur="500" fill="hold"/>
                                        <p:tgtEl>
                                          <p:spTgt spid="52"/>
                                        </p:tgtEl>
                                        <p:attrNameLst>
                                          <p:attrName>ppt_x</p:attrName>
                                        </p:attrNameLst>
                                      </p:cBhvr>
                                      <p:tavLst>
                                        <p:tav tm="0">
                                          <p:val>
                                            <p:strVal val="0-#ppt_w/2"/>
                                          </p:val>
                                        </p:tav>
                                        <p:tav tm="100000">
                                          <p:val>
                                            <p:strVal val="#ppt_x"/>
                                          </p:val>
                                        </p:tav>
                                      </p:tavLst>
                                    </p:anim>
                                    <p:anim calcmode="lin" valueType="num">
                                      <p:cBhvr additive="base">
                                        <p:cTn id="77" dur="500" fill="hold"/>
                                        <p:tgtEl>
                                          <p:spTgt spid="52"/>
                                        </p:tgtEl>
                                        <p:attrNameLst>
                                          <p:attrName>ppt_y</p:attrName>
                                        </p:attrNameLst>
                                      </p:cBhvr>
                                      <p:tavLst>
                                        <p:tav tm="0">
                                          <p:val>
                                            <p:strVal val="#ppt_y"/>
                                          </p:val>
                                        </p:tav>
                                        <p:tav tm="100000">
                                          <p:val>
                                            <p:strVal val="#ppt_y"/>
                                          </p:val>
                                        </p:tav>
                                      </p:tavLst>
                                    </p:anim>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left)">
                                      <p:cBhvr>
                                        <p:cTn id="81" dur="500"/>
                                        <p:tgtEl>
                                          <p:spTgt spid="56"/>
                                        </p:tgtEl>
                                      </p:cBhvr>
                                    </p:animEffect>
                                  </p:childTnLst>
                                </p:cTn>
                              </p:par>
                              <p:par>
                                <p:cTn id="82" presetID="22" presetClass="entr" presetSubtype="8" fill="hold" grpId="0" nodeType="withEffect">
                                  <p:stCondLst>
                                    <p:cond delay="300"/>
                                  </p:stCondLst>
                                  <p:childTnLst>
                                    <p:set>
                                      <p:cBhvr>
                                        <p:cTn id="83" dur="1" fill="hold">
                                          <p:stCondLst>
                                            <p:cond delay="0"/>
                                          </p:stCondLst>
                                        </p:cTn>
                                        <p:tgtEl>
                                          <p:spTgt spid="54"/>
                                        </p:tgtEl>
                                        <p:attrNameLst>
                                          <p:attrName>style.visibility</p:attrName>
                                        </p:attrNameLst>
                                      </p:cBhvr>
                                      <p:to>
                                        <p:strVal val="visible"/>
                                      </p:to>
                                    </p:set>
                                    <p:animEffect transition="in" filter="wipe(left)">
                                      <p:cBhvr>
                                        <p:cTn id="8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9" grpId="0" animBg="1"/>
      <p:bldP spid="33" grpId="0"/>
      <p:bldP spid="51" grpId="0"/>
      <p:bldP spid="52" grpId="0"/>
      <p:bldP spid="53" grpId="0"/>
      <p:bldP spid="56" grpId="0" animBg="1"/>
      <p:bldP spid="5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609">
      <a:dk1>
        <a:srgbClr val="000000"/>
      </a:dk1>
      <a:lt1>
        <a:srgbClr val="FFFFFF"/>
      </a:lt1>
      <a:dk2>
        <a:srgbClr val="44546A"/>
      </a:dk2>
      <a:lt2>
        <a:srgbClr val="E7E6E6"/>
      </a:lt2>
      <a:accent1>
        <a:srgbClr val="C30D23"/>
      </a:accent1>
      <a:accent2>
        <a:srgbClr val="C30D23"/>
      </a:accent2>
      <a:accent3>
        <a:srgbClr val="C30D23"/>
      </a:accent3>
      <a:accent4>
        <a:srgbClr val="C30D23"/>
      </a:accent4>
      <a:accent5>
        <a:srgbClr val="C30D23"/>
      </a:accent5>
      <a:accent6>
        <a:srgbClr val="C30D23"/>
      </a:accent6>
      <a:hlink>
        <a:srgbClr val="C30D23"/>
      </a:hlink>
      <a:folHlink>
        <a:srgbClr val="C30D23"/>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DengXian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DengXian"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311</TotalTime>
  <Words>4154</Words>
  <Application>Microsoft Office PowerPoint</Application>
  <PresentationFormat>宽屏</PresentationFormat>
  <Paragraphs>286</Paragraphs>
  <Slides>35</Slides>
  <Notes>35</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35</vt:i4>
      </vt:variant>
    </vt:vector>
  </HeadingPairs>
  <TitlesOfParts>
    <vt:vector size="53" baseType="lpstr">
      <vt:lpstr>MF LingHei (Noncommercial)</vt:lpstr>
      <vt:lpstr>PangMenZhengDao</vt:lpstr>
      <vt:lpstr>RTWS ShangYaZhunSung G0v1</vt:lpstr>
      <vt:lpstr>STHeiti Light</vt:lpstr>
      <vt:lpstr>等线</vt:lpstr>
      <vt:lpstr>等线 Light</vt:lpstr>
      <vt:lpstr>方正兰亭粗黑简体</vt:lpstr>
      <vt:lpstr>黑体</vt:lpstr>
      <vt:lpstr>华文中宋</vt:lpstr>
      <vt:lpstr>宋体</vt:lpstr>
      <vt:lpstr>微软雅黑</vt:lpstr>
      <vt:lpstr>微软雅黑</vt:lpstr>
      <vt:lpstr>Arial</vt:lpstr>
      <vt:lpstr>Calibri</vt:lpstr>
      <vt:lpstr>Comic Sans MS</vt:lpstr>
      <vt:lpstr>Impact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用户</dc:creator>
  <cp:lastModifiedBy>faith123</cp:lastModifiedBy>
  <cp:revision>69</cp:revision>
  <dcterms:created xsi:type="dcterms:W3CDTF">2018-09-19T08:31:51Z</dcterms:created>
  <dcterms:modified xsi:type="dcterms:W3CDTF">2019-01-05T06:07:47Z</dcterms:modified>
</cp:coreProperties>
</file>