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6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7.xml" ContentType="application/vnd.openxmlformats-officedocument.presentationml.notesSlide+xml"/>
  <Override PartName="/ppt/tags/tag57.xml" ContentType="application/vnd.openxmlformats-officedocument.presentationml.tags+xml"/>
  <Override PartName="/ppt/notesSlides/notesSlide8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9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0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11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12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13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notesSlides/notesSlide14.xml" ContentType="application/vnd.openxmlformats-officedocument.presentationml.notesSlide+xml"/>
  <Override PartName="/ppt/tags/tag511.xml" ContentType="application/vnd.openxmlformats-officedocument.presentationml.tags+xml"/>
  <Override PartName="/ppt/notesSlides/notesSlide15.xml" ContentType="application/vnd.openxmlformats-officedocument.presentationml.notesSlide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notesSlides/notesSlide16.xml" ContentType="application/vnd.openxmlformats-officedocument.presentationml.notesSlide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notesSlides/notesSlide17.xml" ContentType="application/vnd.openxmlformats-officedocument.presentationml.notesSlide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notesSlides/notesSlide18.xml" ContentType="application/vnd.openxmlformats-officedocument.presentationml.notesSlide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notesSlides/notesSlide19.xml" ContentType="application/vnd.openxmlformats-officedocument.presentationml.notesSlide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notesSlides/notesSlide20.xml" ContentType="application/vnd.openxmlformats-officedocument.presentationml.notesSlide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notesSlides/notesSlide21.xml" ContentType="application/vnd.openxmlformats-officedocument.presentationml.notesSlide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notesSlides/notesSlide24.xml" ContentType="application/vnd.openxmlformats-officedocument.presentationml.notesSlide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notesSlides/notesSlide25.xml" ContentType="application/vnd.openxmlformats-officedocument.presentationml.notesSlide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notesSlides/notesSlide26.xml" ContentType="application/vnd.openxmlformats-officedocument.presentationml.notesSlide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notesSlides/notesSlide27.xml" ContentType="application/vnd.openxmlformats-officedocument.presentationml.notesSlide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notesSlides/notesSlide28.xml" ContentType="application/vnd.openxmlformats-officedocument.presentationml.notesSlide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87" r:id="rId9"/>
    <p:sldId id="286" r:id="rId10"/>
    <p:sldId id="278" r:id="rId11"/>
    <p:sldId id="263" r:id="rId12"/>
    <p:sldId id="269" r:id="rId13"/>
    <p:sldId id="270" r:id="rId14"/>
    <p:sldId id="279" r:id="rId15"/>
    <p:sldId id="288" r:id="rId16"/>
    <p:sldId id="264" r:id="rId17"/>
    <p:sldId id="272" r:id="rId18"/>
    <p:sldId id="273" r:id="rId19"/>
    <p:sldId id="274" r:id="rId20"/>
    <p:sldId id="280" r:id="rId21"/>
    <p:sldId id="281" r:id="rId22"/>
    <p:sldId id="282" r:id="rId23"/>
    <p:sldId id="289" r:id="rId24"/>
    <p:sldId id="276" r:id="rId25"/>
    <p:sldId id="265" r:id="rId26"/>
    <p:sldId id="275" r:id="rId27"/>
    <p:sldId id="283" r:id="rId28"/>
    <p:sldId id="277" r:id="rId29"/>
    <p:sldId id="292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127EA8"/>
    <a:srgbClr val="E70014"/>
    <a:srgbClr val="A9EB4B"/>
    <a:srgbClr val="2EB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08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3FA7E-DC34-44BD-BBB7-BA0422266CC0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3F514-FEAA-4A31-B19F-0F05212529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459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565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076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571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011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419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88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112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234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23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458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5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4741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603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805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239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109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9030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935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144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8643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399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8232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0682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0811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0656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2318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7870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3F514-FEAA-4A31-B19F-0F05212529D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866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l="740" t="580" r="429" b="1256"/>
          <a:stretch>
            <a:fillRect/>
          </a:stretch>
        </p:blipFill>
        <p:spPr>
          <a:xfrm>
            <a:off x="-13253" y="0"/>
            <a:ext cx="1220525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2F390-1535-4913-88FD-B9740EC405AC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27130-2D4B-47D0-8B6C-01F9AA5EE0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image" Target="../media/image3.png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notesSlide" Target="../notesSlides/notesSlide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tags" Target="../tags/tag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.xml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14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25.xml"/><Relationship Id="rId21" Type="http://schemas.openxmlformats.org/officeDocument/2006/relationships/image" Target="../media/image11.jpeg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image" Target="../media/image10.jpe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10" Type="http://schemas.openxmlformats.org/officeDocument/2006/relationships/tags" Target="../tags/tag32.xml"/><Relationship Id="rId19" Type="http://schemas.openxmlformats.org/officeDocument/2006/relationships/notesSlide" Target="../notesSlides/notesSlide6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image" Target="../media/image1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10" Type="http://schemas.openxmlformats.org/officeDocument/2006/relationships/tags" Target="../tags/tag49.xml"/><Relationship Id="rId19" Type="http://schemas.openxmlformats.org/officeDocument/2006/relationships/notesSlide" Target="../notesSlides/notesSlide7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tags" Target="../tags/tag79.xml"/><Relationship Id="rId26" Type="http://schemas.openxmlformats.org/officeDocument/2006/relationships/tags" Target="../tags/tag87.xml"/><Relationship Id="rId3" Type="http://schemas.openxmlformats.org/officeDocument/2006/relationships/tags" Target="../tags/tag64.xml"/><Relationship Id="rId21" Type="http://schemas.openxmlformats.org/officeDocument/2006/relationships/tags" Target="../tags/tag82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tags" Target="../tags/tag78.xml"/><Relationship Id="rId25" Type="http://schemas.openxmlformats.org/officeDocument/2006/relationships/tags" Target="../tags/tag86.xml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tags" Target="../tags/tag81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tags" Target="../tags/tag85.xml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tags" Target="../tags/tag84.xml"/><Relationship Id="rId28" Type="http://schemas.openxmlformats.org/officeDocument/2006/relationships/tags" Target="../tags/tag89.xml"/><Relationship Id="rId10" Type="http://schemas.openxmlformats.org/officeDocument/2006/relationships/tags" Target="../tags/tag71.xml"/><Relationship Id="rId19" Type="http://schemas.openxmlformats.org/officeDocument/2006/relationships/tags" Target="../tags/tag80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tags" Target="../tags/tag83.xml"/><Relationship Id="rId27" Type="http://schemas.openxmlformats.org/officeDocument/2006/relationships/tags" Target="../tags/tag88.xml"/><Relationship Id="rId3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tags" Target="../tags/tag104.xml"/><Relationship Id="rId18" Type="http://schemas.openxmlformats.org/officeDocument/2006/relationships/tags" Target="../tags/tag109.xml"/><Relationship Id="rId3" Type="http://schemas.openxmlformats.org/officeDocument/2006/relationships/tags" Target="../tags/tag94.xml"/><Relationship Id="rId21" Type="http://schemas.openxmlformats.org/officeDocument/2006/relationships/image" Target="../media/image14.png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2" Type="http://schemas.openxmlformats.org/officeDocument/2006/relationships/tags" Target="../tags/tag93.xml"/><Relationship Id="rId16" Type="http://schemas.openxmlformats.org/officeDocument/2006/relationships/tags" Target="../tags/tag107.xml"/><Relationship Id="rId20" Type="http://schemas.openxmlformats.org/officeDocument/2006/relationships/notesSlide" Target="../notesSlides/notesSlide1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5" Type="http://schemas.openxmlformats.org/officeDocument/2006/relationships/tags" Target="../tags/tag96.xml"/><Relationship Id="rId15" Type="http://schemas.openxmlformats.org/officeDocument/2006/relationships/tags" Target="../tags/tag106.xml"/><Relationship Id="rId10" Type="http://schemas.openxmlformats.org/officeDocument/2006/relationships/tags" Target="../tags/tag101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tags" Target="../tags/tag105.xml"/><Relationship Id="rId22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tags" Target="../tags/tag226.xml"/><Relationship Id="rId299" Type="http://schemas.openxmlformats.org/officeDocument/2006/relationships/tags" Target="../tags/tag408.xml"/><Relationship Id="rId21" Type="http://schemas.openxmlformats.org/officeDocument/2006/relationships/tags" Target="../tags/tag130.xml"/><Relationship Id="rId63" Type="http://schemas.openxmlformats.org/officeDocument/2006/relationships/tags" Target="../tags/tag172.xml"/><Relationship Id="rId159" Type="http://schemas.openxmlformats.org/officeDocument/2006/relationships/tags" Target="../tags/tag268.xml"/><Relationship Id="rId324" Type="http://schemas.openxmlformats.org/officeDocument/2006/relationships/tags" Target="../tags/tag433.xml"/><Relationship Id="rId366" Type="http://schemas.openxmlformats.org/officeDocument/2006/relationships/tags" Target="../tags/tag475.xml"/><Relationship Id="rId170" Type="http://schemas.openxmlformats.org/officeDocument/2006/relationships/tags" Target="../tags/tag279.xml"/><Relationship Id="rId226" Type="http://schemas.openxmlformats.org/officeDocument/2006/relationships/tags" Target="../tags/tag335.xml"/><Relationship Id="rId268" Type="http://schemas.openxmlformats.org/officeDocument/2006/relationships/tags" Target="../tags/tag377.xml"/><Relationship Id="rId32" Type="http://schemas.openxmlformats.org/officeDocument/2006/relationships/tags" Target="../tags/tag141.xml"/><Relationship Id="rId74" Type="http://schemas.openxmlformats.org/officeDocument/2006/relationships/tags" Target="../tags/tag183.xml"/><Relationship Id="rId128" Type="http://schemas.openxmlformats.org/officeDocument/2006/relationships/tags" Target="../tags/tag237.xml"/><Relationship Id="rId335" Type="http://schemas.openxmlformats.org/officeDocument/2006/relationships/tags" Target="../tags/tag444.xml"/><Relationship Id="rId377" Type="http://schemas.openxmlformats.org/officeDocument/2006/relationships/tags" Target="../tags/tag486.xml"/><Relationship Id="rId5" Type="http://schemas.openxmlformats.org/officeDocument/2006/relationships/tags" Target="../tags/tag114.xml"/><Relationship Id="rId181" Type="http://schemas.openxmlformats.org/officeDocument/2006/relationships/tags" Target="../tags/tag290.xml"/><Relationship Id="rId237" Type="http://schemas.openxmlformats.org/officeDocument/2006/relationships/tags" Target="../tags/tag346.xml"/><Relationship Id="rId402" Type="http://schemas.openxmlformats.org/officeDocument/2006/relationships/slideLayout" Target="../slideLayouts/slideLayout7.xml"/><Relationship Id="rId279" Type="http://schemas.openxmlformats.org/officeDocument/2006/relationships/tags" Target="../tags/tag388.xml"/><Relationship Id="rId43" Type="http://schemas.openxmlformats.org/officeDocument/2006/relationships/tags" Target="../tags/tag152.xml"/><Relationship Id="rId139" Type="http://schemas.openxmlformats.org/officeDocument/2006/relationships/tags" Target="../tags/tag248.xml"/><Relationship Id="rId290" Type="http://schemas.openxmlformats.org/officeDocument/2006/relationships/tags" Target="../tags/tag399.xml"/><Relationship Id="rId304" Type="http://schemas.openxmlformats.org/officeDocument/2006/relationships/tags" Target="../tags/tag413.xml"/><Relationship Id="rId346" Type="http://schemas.openxmlformats.org/officeDocument/2006/relationships/tags" Target="../tags/tag455.xml"/><Relationship Id="rId388" Type="http://schemas.openxmlformats.org/officeDocument/2006/relationships/tags" Target="../tags/tag497.xml"/><Relationship Id="rId85" Type="http://schemas.openxmlformats.org/officeDocument/2006/relationships/tags" Target="../tags/tag194.xml"/><Relationship Id="rId150" Type="http://schemas.openxmlformats.org/officeDocument/2006/relationships/tags" Target="../tags/tag259.xml"/><Relationship Id="rId192" Type="http://schemas.openxmlformats.org/officeDocument/2006/relationships/tags" Target="../tags/tag301.xml"/><Relationship Id="rId206" Type="http://schemas.openxmlformats.org/officeDocument/2006/relationships/tags" Target="../tags/tag315.xml"/><Relationship Id="rId248" Type="http://schemas.openxmlformats.org/officeDocument/2006/relationships/tags" Target="../tags/tag357.xml"/><Relationship Id="rId12" Type="http://schemas.openxmlformats.org/officeDocument/2006/relationships/tags" Target="../tags/tag121.xml"/><Relationship Id="rId108" Type="http://schemas.openxmlformats.org/officeDocument/2006/relationships/tags" Target="../tags/tag217.xml"/><Relationship Id="rId315" Type="http://schemas.openxmlformats.org/officeDocument/2006/relationships/tags" Target="../tags/tag424.xml"/><Relationship Id="rId357" Type="http://schemas.openxmlformats.org/officeDocument/2006/relationships/tags" Target="../tags/tag466.xml"/><Relationship Id="rId54" Type="http://schemas.openxmlformats.org/officeDocument/2006/relationships/tags" Target="../tags/tag163.xml"/><Relationship Id="rId96" Type="http://schemas.openxmlformats.org/officeDocument/2006/relationships/tags" Target="../tags/tag205.xml"/><Relationship Id="rId161" Type="http://schemas.openxmlformats.org/officeDocument/2006/relationships/tags" Target="../tags/tag270.xml"/><Relationship Id="rId217" Type="http://schemas.openxmlformats.org/officeDocument/2006/relationships/tags" Target="../tags/tag326.xml"/><Relationship Id="rId399" Type="http://schemas.openxmlformats.org/officeDocument/2006/relationships/tags" Target="../tags/tag508.xml"/><Relationship Id="rId259" Type="http://schemas.openxmlformats.org/officeDocument/2006/relationships/tags" Target="../tags/tag368.xml"/><Relationship Id="rId23" Type="http://schemas.openxmlformats.org/officeDocument/2006/relationships/tags" Target="../tags/tag132.xml"/><Relationship Id="rId119" Type="http://schemas.openxmlformats.org/officeDocument/2006/relationships/tags" Target="../tags/tag228.xml"/><Relationship Id="rId270" Type="http://schemas.openxmlformats.org/officeDocument/2006/relationships/tags" Target="../tags/tag379.xml"/><Relationship Id="rId326" Type="http://schemas.openxmlformats.org/officeDocument/2006/relationships/tags" Target="../tags/tag435.xml"/><Relationship Id="rId65" Type="http://schemas.openxmlformats.org/officeDocument/2006/relationships/tags" Target="../tags/tag174.xml"/><Relationship Id="rId130" Type="http://schemas.openxmlformats.org/officeDocument/2006/relationships/tags" Target="../tags/tag239.xml"/><Relationship Id="rId368" Type="http://schemas.openxmlformats.org/officeDocument/2006/relationships/tags" Target="../tags/tag477.xml"/><Relationship Id="rId172" Type="http://schemas.openxmlformats.org/officeDocument/2006/relationships/tags" Target="../tags/tag281.xml"/><Relationship Id="rId228" Type="http://schemas.openxmlformats.org/officeDocument/2006/relationships/tags" Target="../tags/tag337.xml"/><Relationship Id="rId281" Type="http://schemas.openxmlformats.org/officeDocument/2006/relationships/tags" Target="../tags/tag390.xml"/><Relationship Id="rId337" Type="http://schemas.openxmlformats.org/officeDocument/2006/relationships/tags" Target="../tags/tag446.xml"/><Relationship Id="rId34" Type="http://schemas.openxmlformats.org/officeDocument/2006/relationships/tags" Target="../tags/tag143.xml"/><Relationship Id="rId76" Type="http://schemas.openxmlformats.org/officeDocument/2006/relationships/tags" Target="../tags/tag185.xml"/><Relationship Id="rId141" Type="http://schemas.openxmlformats.org/officeDocument/2006/relationships/tags" Target="../tags/tag250.xml"/><Relationship Id="rId379" Type="http://schemas.openxmlformats.org/officeDocument/2006/relationships/tags" Target="../tags/tag488.xml"/><Relationship Id="rId7" Type="http://schemas.openxmlformats.org/officeDocument/2006/relationships/tags" Target="../tags/tag116.xml"/><Relationship Id="rId183" Type="http://schemas.openxmlformats.org/officeDocument/2006/relationships/tags" Target="../tags/tag292.xml"/><Relationship Id="rId239" Type="http://schemas.openxmlformats.org/officeDocument/2006/relationships/tags" Target="../tags/tag348.xml"/><Relationship Id="rId390" Type="http://schemas.openxmlformats.org/officeDocument/2006/relationships/tags" Target="../tags/tag499.xml"/><Relationship Id="rId250" Type="http://schemas.openxmlformats.org/officeDocument/2006/relationships/tags" Target="../tags/tag359.xml"/><Relationship Id="rId292" Type="http://schemas.openxmlformats.org/officeDocument/2006/relationships/tags" Target="../tags/tag401.xml"/><Relationship Id="rId306" Type="http://schemas.openxmlformats.org/officeDocument/2006/relationships/tags" Target="../tags/tag415.xml"/><Relationship Id="rId45" Type="http://schemas.openxmlformats.org/officeDocument/2006/relationships/tags" Target="../tags/tag154.xml"/><Relationship Id="rId87" Type="http://schemas.openxmlformats.org/officeDocument/2006/relationships/tags" Target="../tags/tag196.xml"/><Relationship Id="rId110" Type="http://schemas.openxmlformats.org/officeDocument/2006/relationships/tags" Target="../tags/tag219.xml"/><Relationship Id="rId348" Type="http://schemas.openxmlformats.org/officeDocument/2006/relationships/tags" Target="../tags/tag457.xml"/><Relationship Id="rId152" Type="http://schemas.openxmlformats.org/officeDocument/2006/relationships/tags" Target="../tags/tag261.xml"/><Relationship Id="rId194" Type="http://schemas.openxmlformats.org/officeDocument/2006/relationships/tags" Target="../tags/tag303.xml"/><Relationship Id="rId208" Type="http://schemas.openxmlformats.org/officeDocument/2006/relationships/tags" Target="../tags/tag317.xml"/><Relationship Id="rId261" Type="http://schemas.openxmlformats.org/officeDocument/2006/relationships/tags" Target="../tags/tag370.xml"/><Relationship Id="rId14" Type="http://schemas.openxmlformats.org/officeDocument/2006/relationships/tags" Target="../tags/tag123.xml"/><Relationship Id="rId56" Type="http://schemas.openxmlformats.org/officeDocument/2006/relationships/tags" Target="../tags/tag165.xml"/><Relationship Id="rId317" Type="http://schemas.openxmlformats.org/officeDocument/2006/relationships/tags" Target="../tags/tag426.xml"/><Relationship Id="rId359" Type="http://schemas.openxmlformats.org/officeDocument/2006/relationships/tags" Target="../tags/tag468.xml"/><Relationship Id="rId98" Type="http://schemas.openxmlformats.org/officeDocument/2006/relationships/tags" Target="../tags/tag207.xml"/><Relationship Id="rId121" Type="http://schemas.openxmlformats.org/officeDocument/2006/relationships/tags" Target="../tags/tag230.xml"/><Relationship Id="rId163" Type="http://schemas.openxmlformats.org/officeDocument/2006/relationships/tags" Target="../tags/tag272.xml"/><Relationship Id="rId219" Type="http://schemas.openxmlformats.org/officeDocument/2006/relationships/tags" Target="../tags/tag328.xml"/><Relationship Id="rId370" Type="http://schemas.openxmlformats.org/officeDocument/2006/relationships/tags" Target="../tags/tag479.xml"/><Relationship Id="rId230" Type="http://schemas.openxmlformats.org/officeDocument/2006/relationships/tags" Target="../tags/tag339.xml"/><Relationship Id="rId25" Type="http://schemas.openxmlformats.org/officeDocument/2006/relationships/tags" Target="../tags/tag134.xml"/><Relationship Id="rId67" Type="http://schemas.openxmlformats.org/officeDocument/2006/relationships/tags" Target="../tags/tag176.xml"/><Relationship Id="rId272" Type="http://schemas.openxmlformats.org/officeDocument/2006/relationships/tags" Target="../tags/tag381.xml"/><Relationship Id="rId328" Type="http://schemas.openxmlformats.org/officeDocument/2006/relationships/tags" Target="../tags/tag437.xml"/><Relationship Id="rId132" Type="http://schemas.openxmlformats.org/officeDocument/2006/relationships/tags" Target="../tags/tag241.xml"/><Relationship Id="rId174" Type="http://schemas.openxmlformats.org/officeDocument/2006/relationships/tags" Target="../tags/tag283.xml"/><Relationship Id="rId381" Type="http://schemas.openxmlformats.org/officeDocument/2006/relationships/tags" Target="../tags/tag490.xml"/><Relationship Id="rId241" Type="http://schemas.openxmlformats.org/officeDocument/2006/relationships/tags" Target="../tags/tag350.xml"/><Relationship Id="rId36" Type="http://schemas.openxmlformats.org/officeDocument/2006/relationships/tags" Target="../tags/tag145.xml"/><Relationship Id="rId283" Type="http://schemas.openxmlformats.org/officeDocument/2006/relationships/tags" Target="../tags/tag392.xml"/><Relationship Id="rId339" Type="http://schemas.openxmlformats.org/officeDocument/2006/relationships/tags" Target="../tags/tag448.xml"/><Relationship Id="rId78" Type="http://schemas.openxmlformats.org/officeDocument/2006/relationships/tags" Target="../tags/tag187.xml"/><Relationship Id="rId101" Type="http://schemas.openxmlformats.org/officeDocument/2006/relationships/tags" Target="../tags/tag210.xml"/><Relationship Id="rId143" Type="http://schemas.openxmlformats.org/officeDocument/2006/relationships/tags" Target="../tags/tag252.xml"/><Relationship Id="rId185" Type="http://schemas.openxmlformats.org/officeDocument/2006/relationships/tags" Target="../tags/tag294.xml"/><Relationship Id="rId350" Type="http://schemas.openxmlformats.org/officeDocument/2006/relationships/tags" Target="../tags/tag459.xml"/><Relationship Id="rId9" Type="http://schemas.openxmlformats.org/officeDocument/2006/relationships/tags" Target="../tags/tag118.xml"/><Relationship Id="rId210" Type="http://schemas.openxmlformats.org/officeDocument/2006/relationships/tags" Target="../tags/tag319.xml"/><Relationship Id="rId392" Type="http://schemas.openxmlformats.org/officeDocument/2006/relationships/tags" Target="../tags/tag501.xml"/><Relationship Id="rId252" Type="http://schemas.openxmlformats.org/officeDocument/2006/relationships/tags" Target="../tags/tag361.xml"/><Relationship Id="rId294" Type="http://schemas.openxmlformats.org/officeDocument/2006/relationships/tags" Target="../tags/tag403.xml"/><Relationship Id="rId308" Type="http://schemas.openxmlformats.org/officeDocument/2006/relationships/tags" Target="../tags/tag417.xml"/><Relationship Id="rId47" Type="http://schemas.openxmlformats.org/officeDocument/2006/relationships/tags" Target="../tags/tag156.xml"/><Relationship Id="rId89" Type="http://schemas.openxmlformats.org/officeDocument/2006/relationships/tags" Target="../tags/tag198.xml"/><Relationship Id="rId112" Type="http://schemas.openxmlformats.org/officeDocument/2006/relationships/tags" Target="../tags/tag221.xml"/><Relationship Id="rId154" Type="http://schemas.openxmlformats.org/officeDocument/2006/relationships/tags" Target="../tags/tag263.xml"/><Relationship Id="rId361" Type="http://schemas.openxmlformats.org/officeDocument/2006/relationships/tags" Target="../tags/tag470.xml"/><Relationship Id="rId196" Type="http://schemas.openxmlformats.org/officeDocument/2006/relationships/tags" Target="../tags/tag305.xml"/><Relationship Id="rId16" Type="http://schemas.openxmlformats.org/officeDocument/2006/relationships/tags" Target="../tags/tag125.xml"/><Relationship Id="rId221" Type="http://schemas.openxmlformats.org/officeDocument/2006/relationships/tags" Target="../tags/tag330.xml"/><Relationship Id="rId263" Type="http://schemas.openxmlformats.org/officeDocument/2006/relationships/tags" Target="../tags/tag372.xml"/><Relationship Id="rId319" Type="http://schemas.openxmlformats.org/officeDocument/2006/relationships/tags" Target="../tags/tag428.xml"/><Relationship Id="rId58" Type="http://schemas.openxmlformats.org/officeDocument/2006/relationships/tags" Target="../tags/tag167.xml"/><Relationship Id="rId123" Type="http://schemas.openxmlformats.org/officeDocument/2006/relationships/tags" Target="../tags/tag232.xml"/><Relationship Id="rId330" Type="http://schemas.openxmlformats.org/officeDocument/2006/relationships/tags" Target="../tags/tag439.xml"/><Relationship Id="rId90" Type="http://schemas.openxmlformats.org/officeDocument/2006/relationships/tags" Target="../tags/tag199.xml"/><Relationship Id="rId165" Type="http://schemas.openxmlformats.org/officeDocument/2006/relationships/tags" Target="../tags/tag274.xml"/><Relationship Id="rId186" Type="http://schemas.openxmlformats.org/officeDocument/2006/relationships/tags" Target="../tags/tag295.xml"/><Relationship Id="rId351" Type="http://schemas.openxmlformats.org/officeDocument/2006/relationships/tags" Target="../tags/tag460.xml"/><Relationship Id="rId372" Type="http://schemas.openxmlformats.org/officeDocument/2006/relationships/tags" Target="../tags/tag481.xml"/><Relationship Id="rId393" Type="http://schemas.openxmlformats.org/officeDocument/2006/relationships/tags" Target="../tags/tag502.xml"/><Relationship Id="rId211" Type="http://schemas.openxmlformats.org/officeDocument/2006/relationships/tags" Target="../tags/tag320.xml"/><Relationship Id="rId232" Type="http://schemas.openxmlformats.org/officeDocument/2006/relationships/tags" Target="../tags/tag341.xml"/><Relationship Id="rId253" Type="http://schemas.openxmlformats.org/officeDocument/2006/relationships/tags" Target="../tags/tag362.xml"/><Relationship Id="rId274" Type="http://schemas.openxmlformats.org/officeDocument/2006/relationships/tags" Target="../tags/tag383.xml"/><Relationship Id="rId295" Type="http://schemas.openxmlformats.org/officeDocument/2006/relationships/tags" Target="../tags/tag404.xml"/><Relationship Id="rId309" Type="http://schemas.openxmlformats.org/officeDocument/2006/relationships/tags" Target="../tags/tag418.xml"/><Relationship Id="rId27" Type="http://schemas.openxmlformats.org/officeDocument/2006/relationships/tags" Target="../tags/tag136.xml"/><Relationship Id="rId48" Type="http://schemas.openxmlformats.org/officeDocument/2006/relationships/tags" Target="../tags/tag157.xml"/><Relationship Id="rId69" Type="http://schemas.openxmlformats.org/officeDocument/2006/relationships/tags" Target="../tags/tag178.xml"/><Relationship Id="rId113" Type="http://schemas.openxmlformats.org/officeDocument/2006/relationships/tags" Target="../tags/tag222.xml"/><Relationship Id="rId134" Type="http://schemas.openxmlformats.org/officeDocument/2006/relationships/tags" Target="../tags/tag243.xml"/><Relationship Id="rId320" Type="http://schemas.openxmlformats.org/officeDocument/2006/relationships/tags" Target="../tags/tag429.xml"/><Relationship Id="rId80" Type="http://schemas.openxmlformats.org/officeDocument/2006/relationships/tags" Target="../tags/tag189.xml"/><Relationship Id="rId155" Type="http://schemas.openxmlformats.org/officeDocument/2006/relationships/tags" Target="../tags/tag264.xml"/><Relationship Id="rId176" Type="http://schemas.openxmlformats.org/officeDocument/2006/relationships/tags" Target="../tags/tag285.xml"/><Relationship Id="rId197" Type="http://schemas.openxmlformats.org/officeDocument/2006/relationships/tags" Target="../tags/tag306.xml"/><Relationship Id="rId341" Type="http://schemas.openxmlformats.org/officeDocument/2006/relationships/tags" Target="../tags/tag450.xml"/><Relationship Id="rId362" Type="http://schemas.openxmlformats.org/officeDocument/2006/relationships/tags" Target="../tags/tag471.xml"/><Relationship Id="rId383" Type="http://schemas.openxmlformats.org/officeDocument/2006/relationships/tags" Target="../tags/tag492.xml"/><Relationship Id="rId201" Type="http://schemas.openxmlformats.org/officeDocument/2006/relationships/tags" Target="../tags/tag310.xml"/><Relationship Id="rId222" Type="http://schemas.openxmlformats.org/officeDocument/2006/relationships/tags" Target="../tags/tag331.xml"/><Relationship Id="rId243" Type="http://schemas.openxmlformats.org/officeDocument/2006/relationships/tags" Target="../tags/tag352.xml"/><Relationship Id="rId264" Type="http://schemas.openxmlformats.org/officeDocument/2006/relationships/tags" Target="../tags/tag373.xml"/><Relationship Id="rId285" Type="http://schemas.openxmlformats.org/officeDocument/2006/relationships/tags" Target="../tags/tag394.xml"/><Relationship Id="rId17" Type="http://schemas.openxmlformats.org/officeDocument/2006/relationships/tags" Target="../tags/tag126.xml"/><Relationship Id="rId38" Type="http://schemas.openxmlformats.org/officeDocument/2006/relationships/tags" Target="../tags/tag147.xml"/><Relationship Id="rId59" Type="http://schemas.openxmlformats.org/officeDocument/2006/relationships/tags" Target="../tags/tag168.xml"/><Relationship Id="rId103" Type="http://schemas.openxmlformats.org/officeDocument/2006/relationships/tags" Target="../tags/tag212.xml"/><Relationship Id="rId124" Type="http://schemas.openxmlformats.org/officeDocument/2006/relationships/tags" Target="../tags/tag233.xml"/><Relationship Id="rId310" Type="http://schemas.openxmlformats.org/officeDocument/2006/relationships/tags" Target="../tags/tag419.xml"/><Relationship Id="rId70" Type="http://schemas.openxmlformats.org/officeDocument/2006/relationships/tags" Target="../tags/tag179.xml"/><Relationship Id="rId91" Type="http://schemas.openxmlformats.org/officeDocument/2006/relationships/tags" Target="../tags/tag200.xml"/><Relationship Id="rId145" Type="http://schemas.openxmlformats.org/officeDocument/2006/relationships/tags" Target="../tags/tag254.xml"/><Relationship Id="rId166" Type="http://schemas.openxmlformats.org/officeDocument/2006/relationships/tags" Target="../tags/tag275.xml"/><Relationship Id="rId187" Type="http://schemas.openxmlformats.org/officeDocument/2006/relationships/tags" Target="../tags/tag296.xml"/><Relationship Id="rId331" Type="http://schemas.openxmlformats.org/officeDocument/2006/relationships/tags" Target="../tags/tag440.xml"/><Relationship Id="rId352" Type="http://schemas.openxmlformats.org/officeDocument/2006/relationships/tags" Target="../tags/tag461.xml"/><Relationship Id="rId373" Type="http://schemas.openxmlformats.org/officeDocument/2006/relationships/tags" Target="../tags/tag482.xml"/><Relationship Id="rId394" Type="http://schemas.openxmlformats.org/officeDocument/2006/relationships/tags" Target="../tags/tag503.xml"/><Relationship Id="rId1" Type="http://schemas.openxmlformats.org/officeDocument/2006/relationships/tags" Target="../tags/tag110.xml"/><Relationship Id="rId212" Type="http://schemas.openxmlformats.org/officeDocument/2006/relationships/tags" Target="../tags/tag321.xml"/><Relationship Id="rId233" Type="http://schemas.openxmlformats.org/officeDocument/2006/relationships/tags" Target="../tags/tag342.xml"/><Relationship Id="rId254" Type="http://schemas.openxmlformats.org/officeDocument/2006/relationships/tags" Target="../tags/tag363.xml"/><Relationship Id="rId28" Type="http://schemas.openxmlformats.org/officeDocument/2006/relationships/tags" Target="../tags/tag137.xml"/><Relationship Id="rId49" Type="http://schemas.openxmlformats.org/officeDocument/2006/relationships/tags" Target="../tags/tag158.xml"/><Relationship Id="rId114" Type="http://schemas.openxmlformats.org/officeDocument/2006/relationships/tags" Target="../tags/tag223.xml"/><Relationship Id="rId275" Type="http://schemas.openxmlformats.org/officeDocument/2006/relationships/tags" Target="../tags/tag384.xml"/><Relationship Id="rId296" Type="http://schemas.openxmlformats.org/officeDocument/2006/relationships/tags" Target="../tags/tag405.xml"/><Relationship Id="rId300" Type="http://schemas.openxmlformats.org/officeDocument/2006/relationships/tags" Target="../tags/tag409.xml"/><Relationship Id="rId60" Type="http://schemas.openxmlformats.org/officeDocument/2006/relationships/tags" Target="../tags/tag169.xml"/><Relationship Id="rId81" Type="http://schemas.openxmlformats.org/officeDocument/2006/relationships/tags" Target="../tags/tag190.xml"/><Relationship Id="rId135" Type="http://schemas.openxmlformats.org/officeDocument/2006/relationships/tags" Target="../tags/tag244.xml"/><Relationship Id="rId156" Type="http://schemas.openxmlformats.org/officeDocument/2006/relationships/tags" Target="../tags/tag265.xml"/><Relationship Id="rId177" Type="http://schemas.openxmlformats.org/officeDocument/2006/relationships/tags" Target="../tags/tag286.xml"/><Relationship Id="rId198" Type="http://schemas.openxmlformats.org/officeDocument/2006/relationships/tags" Target="../tags/tag307.xml"/><Relationship Id="rId321" Type="http://schemas.openxmlformats.org/officeDocument/2006/relationships/tags" Target="../tags/tag430.xml"/><Relationship Id="rId342" Type="http://schemas.openxmlformats.org/officeDocument/2006/relationships/tags" Target="../tags/tag451.xml"/><Relationship Id="rId363" Type="http://schemas.openxmlformats.org/officeDocument/2006/relationships/tags" Target="../tags/tag472.xml"/><Relationship Id="rId384" Type="http://schemas.openxmlformats.org/officeDocument/2006/relationships/tags" Target="../tags/tag493.xml"/><Relationship Id="rId202" Type="http://schemas.openxmlformats.org/officeDocument/2006/relationships/tags" Target="../tags/tag311.xml"/><Relationship Id="rId223" Type="http://schemas.openxmlformats.org/officeDocument/2006/relationships/tags" Target="../tags/tag332.xml"/><Relationship Id="rId244" Type="http://schemas.openxmlformats.org/officeDocument/2006/relationships/tags" Target="../tags/tag353.xml"/><Relationship Id="rId18" Type="http://schemas.openxmlformats.org/officeDocument/2006/relationships/tags" Target="../tags/tag127.xml"/><Relationship Id="rId39" Type="http://schemas.openxmlformats.org/officeDocument/2006/relationships/tags" Target="../tags/tag148.xml"/><Relationship Id="rId265" Type="http://schemas.openxmlformats.org/officeDocument/2006/relationships/tags" Target="../tags/tag374.xml"/><Relationship Id="rId286" Type="http://schemas.openxmlformats.org/officeDocument/2006/relationships/tags" Target="../tags/tag395.xml"/><Relationship Id="rId50" Type="http://schemas.openxmlformats.org/officeDocument/2006/relationships/tags" Target="../tags/tag159.xml"/><Relationship Id="rId104" Type="http://schemas.openxmlformats.org/officeDocument/2006/relationships/tags" Target="../tags/tag213.xml"/><Relationship Id="rId125" Type="http://schemas.openxmlformats.org/officeDocument/2006/relationships/tags" Target="../tags/tag234.xml"/><Relationship Id="rId146" Type="http://schemas.openxmlformats.org/officeDocument/2006/relationships/tags" Target="../tags/tag255.xml"/><Relationship Id="rId167" Type="http://schemas.openxmlformats.org/officeDocument/2006/relationships/tags" Target="../tags/tag276.xml"/><Relationship Id="rId188" Type="http://schemas.openxmlformats.org/officeDocument/2006/relationships/tags" Target="../tags/tag297.xml"/><Relationship Id="rId311" Type="http://schemas.openxmlformats.org/officeDocument/2006/relationships/tags" Target="../tags/tag420.xml"/><Relationship Id="rId332" Type="http://schemas.openxmlformats.org/officeDocument/2006/relationships/tags" Target="../tags/tag441.xml"/><Relationship Id="rId353" Type="http://schemas.openxmlformats.org/officeDocument/2006/relationships/tags" Target="../tags/tag462.xml"/><Relationship Id="rId374" Type="http://schemas.openxmlformats.org/officeDocument/2006/relationships/tags" Target="../tags/tag483.xml"/><Relationship Id="rId395" Type="http://schemas.openxmlformats.org/officeDocument/2006/relationships/tags" Target="../tags/tag504.xml"/><Relationship Id="rId71" Type="http://schemas.openxmlformats.org/officeDocument/2006/relationships/tags" Target="../tags/tag180.xml"/><Relationship Id="rId92" Type="http://schemas.openxmlformats.org/officeDocument/2006/relationships/tags" Target="../tags/tag201.xml"/><Relationship Id="rId213" Type="http://schemas.openxmlformats.org/officeDocument/2006/relationships/tags" Target="../tags/tag322.xml"/><Relationship Id="rId234" Type="http://schemas.openxmlformats.org/officeDocument/2006/relationships/tags" Target="../tags/tag343.xml"/><Relationship Id="rId2" Type="http://schemas.openxmlformats.org/officeDocument/2006/relationships/tags" Target="../tags/tag111.xml"/><Relationship Id="rId29" Type="http://schemas.openxmlformats.org/officeDocument/2006/relationships/tags" Target="../tags/tag138.xml"/><Relationship Id="rId255" Type="http://schemas.openxmlformats.org/officeDocument/2006/relationships/tags" Target="../tags/tag364.xml"/><Relationship Id="rId276" Type="http://schemas.openxmlformats.org/officeDocument/2006/relationships/tags" Target="../tags/tag385.xml"/><Relationship Id="rId297" Type="http://schemas.openxmlformats.org/officeDocument/2006/relationships/tags" Target="../tags/tag406.xml"/><Relationship Id="rId40" Type="http://schemas.openxmlformats.org/officeDocument/2006/relationships/tags" Target="../tags/tag149.xml"/><Relationship Id="rId115" Type="http://schemas.openxmlformats.org/officeDocument/2006/relationships/tags" Target="../tags/tag224.xml"/><Relationship Id="rId136" Type="http://schemas.openxmlformats.org/officeDocument/2006/relationships/tags" Target="../tags/tag245.xml"/><Relationship Id="rId157" Type="http://schemas.openxmlformats.org/officeDocument/2006/relationships/tags" Target="../tags/tag266.xml"/><Relationship Id="rId178" Type="http://schemas.openxmlformats.org/officeDocument/2006/relationships/tags" Target="../tags/tag287.xml"/><Relationship Id="rId301" Type="http://schemas.openxmlformats.org/officeDocument/2006/relationships/tags" Target="../tags/tag410.xml"/><Relationship Id="rId322" Type="http://schemas.openxmlformats.org/officeDocument/2006/relationships/tags" Target="../tags/tag431.xml"/><Relationship Id="rId343" Type="http://schemas.openxmlformats.org/officeDocument/2006/relationships/tags" Target="../tags/tag452.xml"/><Relationship Id="rId364" Type="http://schemas.openxmlformats.org/officeDocument/2006/relationships/tags" Target="../tags/tag473.xml"/><Relationship Id="rId61" Type="http://schemas.openxmlformats.org/officeDocument/2006/relationships/tags" Target="../tags/tag170.xml"/><Relationship Id="rId82" Type="http://schemas.openxmlformats.org/officeDocument/2006/relationships/tags" Target="../tags/tag191.xml"/><Relationship Id="rId199" Type="http://schemas.openxmlformats.org/officeDocument/2006/relationships/tags" Target="../tags/tag308.xml"/><Relationship Id="rId203" Type="http://schemas.openxmlformats.org/officeDocument/2006/relationships/tags" Target="../tags/tag312.xml"/><Relationship Id="rId385" Type="http://schemas.openxmlformats.org/officeDocument/2006/relationships/tags" Target="../tags/tag494.xml"/><Relationship Id="rId19" Type="http://schemas.openxmlformats.org/officeDocument/2006/relationships/tags" Target="../tags/tag128.xml"/><Relationship Id="rId224" Type="http://schemas.openxmlformats.org/officeDocument/2006/relationships/tags" Target="../tags/tag333.xml"/><Relationship Id="rId245" Type="http://schemas.openxmlformats.org/officeDocument/2006/relationships/tags" Target="../tags/tag354.xml"/><Relationship Id="rId266" Type="http://schemas.openxmlformats.org/officeDocument/2006/relationships/tags" Target="../tags/tag375.xml"/><Relationship Id="rId287" Type="http://schemas.openxmlformats.org/officeDocument/2006/relationships/tags" Target="../tags/tag396.xml"/><Relationship Id="rId30" Type="http://schemas.openxmlformats.org/officeDocument/2006/relationships/tags" Target="../tags/tag139.xml"/><Relationship Id="rId105" Type="http://schemas.openxmlformats.org/officeDocument/2006/relationships/tags" Target="../tags/tag214.xml"/><Relationship Id="rId126" Type="http://schemas.openxmlformats.org/officeDocument/2006/relationships/tags" Target="../tags/tag235.xml"/><Relationship Id="rId147" Type="http://schemas.openxmlformats.org/officeDocument/2006/relationships/tags" Target="../tags/tag256.xml"/><Relationship Id="rId168" Type="http://schemas.openxmlformats.org/officeDocument/2006/relationships/tags" Target="../tags/tag277.xml"/><Relationship Id="rId312" Type="http://schemas.openxmlformats.org/officeDocument/2006/relationships/tags" Target="../tags/tag421.xml"/><Relationship Id="rId333" Type="http://schemas.openxmlformats.org/officeDocument/2006/relationships/tags" Target="../tags/tag442.xml"/><Relationship Id="rId354" Type="http://schemas.openxmlformats.org/officeDocument/2006/relationships/tags" Target="../tags/tag463.xml"/><Relationship Id="rId51" Type="http://schemas.openxmlformats.org/officeDocument/2006/relationships/tags" Target="../tags/tag160.xml"/><Relationship Id="rId72" Type="http://schemas.openxmlformats.org/officeDocument/2006/relationships/tags" Target="../tags/tag181.xml"/><Relationship Id="rId93" Type="http://schemas.openxmlformats.org/officeDocument/2006/relationships/tags" Target="../tags/tag202.xml"/><Relationship Id="rId189" Type="http://schemas.openxmlformats.org/officeDocument/2006/relationships/tags" Target="../tags/tag298.xml"/><Relationship Id="rId375" Type="http://schemas.openxmlformats.org/officeDocument/2006/relationships/tags" Target="../tags/tag484.xml"/><Relationship Id="rId396" Type="http://schemas.openxmlformats.org/officeDocument/2006/relationships/tags" Target="../tags/tag505.xml"/><Relationship Id="rId3" Type="http://schemas.openxmlformats.org/officeDocument/2006/relationships/tags" Target="../tags/tag112.xml"/><Relationship Id="rId214" Type="http://schemas.openxmlformats.org/officeDocument/2006/relationships/tags" Target="../tags/tag323.xml"/><Relationship Id="rId235" Type="http://schemas.openxmlformats.org/officeDocument/2006/relationships/tags" Target="../tags/tag344.xml"/><Relationship Id="rId256" Type="http://schemas.openxmlformats.org/officeDocument/2006/relationships/tags" Target="../tags/tag365.xml"/><Relationship Id="rId277" Type="http://schemas.openxmlformats.org/officeDocument/2006/relationships/tags" Target="../tags/tag386.xml"/><Relationship Id="rId298" Type="http://schemas.openxmlformats.org/officeDocument/2006/relationships/tags" Target="../tags/tag407.xml"/><Relationship Id="rId400" Type="http://schemas.openxmlformats.org/officeDocument/2006/relationships/tags" Target="../tags/tag509.xml"/><Relationship Id="rId116" Type="http://schemas.openxmlformats.org/officeDocument/2006/relationships/tags" Target="../tags/tag225.xml"/><Relationship Id="rId137" Type="http://schemas.openxmlformats.org/officeDocument/2006/relationships/tags" Target="../tags/tag246.xml"/><Relationship Id="rId158" Type="http://schemas.openxmlformats.org/officeDocument/2006/relationships/tags" Target="../tags/tag267.xml"/><Relationship Id="rId302" Type="http://schemas.openxmlformats.org/officeDocument/2006/relationships/tags" Target="../tags/tag411.xml"/><Relationship Id="rId323" Type="http://schemas.openxmlformats.org/officeDocument/2006/relationships/tags" Target="../tags/tag432.xml"/><Relationship Id="rId344" Type="http://schemas.openxmlformats.org/officeDocument/2006/relationships/tags" Target="../tags/tag453.xml"/><Relationship Id="rId20" Type="http://schemas.openxmlformats.org/officeDocument/2006/relationships/tags" Target="../tags/tag129.xml"/><Relationship Id="rId41" Type="http://schemas.openxmlformats.org/officeDocument/2006/relationships/tags" Target="../tags/tag150.xml"/><Relationship Id="rId62" Type="http://schemas.openxmlformats.org/officeDocument/2006/relationships/tags" Target="../tags/tag171.xml"/><Relationship Id="rId83" Type="http://schemas.openxmlformats.org/officeDocument/2006/relationships/tags" Target="../tags/tag192.xml"/><Relationship Id="rId179" Type="http://schemas.openxmlformats.org/officeDocument/2006/relationships/tags" Target="../tags/tag288.xml"/><Relationship Id="rId365" Type="http://schemas.openxmlformats.org/officeDocument/2006/relationships/tags" Target="../tags/tag474.xml"/><Relationship Id="rId386" Type="http://schemas.openxmlformats.org/officeDocument/2006/relationships/tags" Target="../tags/tag495.xml"/><Relationship Id="rId190" Type="http://schemas.openxmlformats.org/officeDocument/2006/relationships/tags" Target="../tags/tag299.xml"/><Relationship Id="rId204" Type="http://schemas.openxmlformats.org/officeDocument/2006/relationships/tags" Target="../tags/tag313.xml"/><Relationship Id="rId225" Type="http://schemas.openxmlformats.org/officeDocument/2006/relationships/tags" Target="../tags/tag334.xml"/><Relationship Id="rId246" Type="http://schemas.openxmlformats.org/officeDocument/2006/relationships/tags" Target="../tags/tag355.xml"/><Relationship Id="rId267" Type="http://schemas.openxmlformats.org/officeDocument/2006/relationships/tags" Target="../tags/tag376.xml"/><Relationship Id="rId288" Type="http://schemas.openxmlformats.org/officeDocument/2006/relationships/tags" Target="../tags/tag397.xml"/><Relationship Id="rId106" Type="http://schemas.openxmlformats.org/officeDocument/2006/relationships/tags" Target="../tags/tag215.xml"/><Relationship Id="rId127" Type="http://schemas.openxmlformats.org/officeDocument/2006/relationships/tags" Target="../tags/tag236.xml"/><Relationship Id="rId313" Type="http://schemas.openxmlformats.org/officeDocument/2006/relationships/tags" Target="../tags/tag422.xml"/><Relationship Id="rId10" Type="http://schemas.openxmlformats.org/officeDocument/2006/relationships/tags" Target="../tags/tag119.xml"/><Relationship Id="rId31" Type="http://schemas.openxmlformats.org/officeDocument/2006/relationships/tags" Target="../tags/tag140.xml"/><Relationship Id="rId52" Type="http://schemas.openxmlformats.org/officeDocument/2006/relationships/tags" Target="../tags/tag161.xml"/><Relationship Id="rId73" Type="http://schemas.openxmlformats.org/officeDocument/2006/relationships/tags" Target="../tags/tag182.xml"/><Relationship Id="rId94" Type="http://schemas.openxmlformats.org/officeDocument/2006/relationships/tags" Target="../tags/tag203.xml"/><Relationship Id="rId148" Type="http://schemas.openxmlformats.org/officeDocument/2006/relationships/tags" Target="../tags/tag257.xml"/><Relationship Id="rId169" Type="http://schemas.openxmlformats.org/officeDocument/2006/relationships/tags" Target="../tags/tag278.xml"/><Relationship Id="rId334" Type="http://schemas.openxmlformats.org/officeDocument/2006/relationships/tags" Target="../tags/tag443.xml"/><Relationship Id="rId355" Type="http://schemas.openxmlformats.org/officeDocument/2006/relationships/tags" Target="../tags/tag464.xml"/><Relationship Id="rId376" Type="http://schemas.openxmlformats.org/officeDocument/2006/relationships/tags" Target="../tags/tag485.xml"/><Relationship Id="rId397" Type="http://schemas.openxmlformats.org/officeDocument/2006/relationships/tags" Target="../tags/tag506.xml"/><Relationship Id="rId4" Type="http://schemas.openxmlformats.org/officeDocument/2006/relationships/tags" Target="../tags/tag113.xml"/><Relationship Id="rId180" Type="http://schemas.openxmlformats.org/officeDocument/2006/relationships/tags" Target="../tags/tag289.xml"/><Relationship Id="rId215" Type="http://schemas.openxmlformats.org/officeDocument/2006/relationships/tags" Target="../tags/tag324.xml"/><Relationship Id="rId236" Type="http://schemas.openxmlformats.org/officeDocument/2006/relationships/tags" Target="../tags/tag345.xml"/><Relationship Id="rId257" Type="http://schemas.openxmlformats.org/officeDocument/2006/relationships/tags" Target="../tags/tag366.xml"/><Relationship Id="rId278" Type="http://schemas.openxmlformats.org/officeDocument/2006/relationships/tags" Target="../tags/tag387.xml"/><Relationship Id="rId401" Type="http://schemas.openxmlformats.org/officeDocument/2006/relationships/tags" Target="../tags/tag510.xml"/><Relationship Id="rId303" Type="http://schemas.openxmlformats.org/officeDocument/2006/relationships/tags" Target="../tags/tag412.xml"/><Relationship Id="rId42" Type="http://schemas.openxmlformats.org/officeDocument/2006/relationships/tags" Target="../tags/tag151.xml"/><Relationship Id="rId84" Type="http://schemas.openxmlformats.org/officeDocument/2006/relationships/tags" Target="../tags/tag193.xml"/><Relationship Id="rId138" Type="http://schemas.openxmlformats.org/officeDocument/2006/relationships/tags" Target="../tags/tag247.xml"/><Relationship Id="rId345" Type="http://schemas.openxmlformats.org/officeDocument/2006/relationships/tags" Target="../tags/tag454.xml"/><Relationship Id="rId387" Type="http://schemas.openxmlformats.org/officeDocument/2006/relationships/tags" Target="../tags/tag496.xml"/><Relationship Id="rId191" Type="http://schemas.openxmlformats.org/officeDocument/2006/relationships/tags" Target="../tags/tag300.xml"/><Relationship Id="rId205" Type="http://schemas.openxmlformats.org/officeDocument/2006/relationships/tags" Target="../tags/tag314.xml"/><Relationship Id="rId247" Type="http://schemas.openxmlformats.org/officeDocument/2006/relationships/tags" Target="../tags/tag356.xml"/><Relationship Id="rId107" Type="http://schemas.openxmlformats.org/officeDocument/2006/relationships/tags" Target="../tags/tag216.xml"/><Relationship Id="rId289" Type="http://schemas.openxmlformats.org/officeDocument/2006/relationships/tags" Target="../tags/tag398.xml"/><Relationship Id="rId11" Type="http://schemas.openxmlformats.org/officeDocument/2006/relationships/tags" Target="../tags/tag120.xml"/><Relationship Id="rId53" Type="http://schemas.openxmlformats.org/officeDocument/2006/relationships/tags" Target="../tags/tag162.xml"/><Relationship Id="rId149" Type="http://schemas.openxmlformats.org/officeDocument/2006/relationships/tags" Target="../tags/tag258.xml"/><Relationship Id="rId314" Type="http://schemas.openxmlformats.org/officeDocument/2006/relationships/tags" Target="../tags/tag423.xml"/><Relationship Id="rId356" Type="http://schemas.openxmlformats.org/officeDocument/2006/relationships/tags" Target="../tags/tag465.xml"/><Relationship Id="rId398" Type="http://schemas.openxmlformats.org/officeDocument/2006/relationships/tags" Target="../tags/tag507.xml"/><Relationship Id="rId95" Type="http://schemas.openxmlformats.org/officeDocument/2006/relationships/tags" Target="../tags/tag204.xml"/><Relationship Id="rId160" Type="http://schemas.openxmlformats.org/officeDocument/2006/relationships/tags" Target="../tags/tag269.xml"/><Relationship Id="rId216" Type="http://schemas.openxmlformats.org/officeDocument/2006/relationships/tags" Target="../tags/tag325.xml"/><Relationship Id="rId258" Type="http://schemas.openxmlformats.org/officeDocument/2006/relationships/tags" Target="../tags/tag367.xml"/><Relationship Id="rId22" Type="http://schemas.openxmlformats.org/officeDocument/2006/relationships/tags" Target="../tags/tag131.xml"/><Relationship Id="rId64" Type="http://schemas.openxmlformats.org/officeDocument/2006/relationships/tags" Target="../tags/tag173.xml"/><Relationship Id="rId118" Type="http://schemas.openxmlformats.org/officeDocument/2006/relationships/tags" Target="../tags/tag227.xml"/><Relationship Id="rId325" Type="http://schemas.openxmlformats.org/officeDocument/2006/relationships/tags" Target="../tags/tag434.xml"/><Relationship Id="rId367" Type="http://schemas.openxmlformats.org/officeDocument/2006/relationships/tags" Target="../tags/tag476.xml"/><Relationship Id="rId171" Type="http://schemas.openxmlformats.org/officeDocument/2006/relationships/tags" Target="../tags/tag280.xml"/><Relationship Id="rId227" Type="http://schemas.openxmlformats.org/officeDocument/2006/relationships/tags" Target="../tags/tag336.xml"/><Relationship Id="rId269" Type="http://schemas.openxmlformats.org/officeDocument/2006/relationships/tags" Target="../tags/tag378.xml"/><Relationship Id="rId33" Type="http://schemas.openxmlformats.org/officeDocument/2006/relationships/tags" Target="../tags/tag142.xml"/><Relationship Id="rId129" Type="http://schemas.openxmlformats.org/officeDocument/2006/relationships/tags" Target="../tags/tag238.xml"/><Relationship Id="rId280" Type="http://schemas.openxmlformats.org/officeDocument/2006/relationships/tags" Target="../tags/tag389.xml"/><Relationship Id="rId336" Type="http://schemas.openxmlformats.org/officeDocument/2006/relationships/tags" Target="../tags/tag445.xml"/><Relationship Id="rId75" Type="http://schemas.openxmlformats.org/officeDocument/2006/relationships/tags" Target="../tags/tag184.xml"/><Relationship Id="rId140" Type="http://schemas.openxmlformats.org/officeDocument/2006/relationships/tags" Target="../tags/tag249.xml"/><Relationship Id="rId182" Type="http://schemas.openxmlformats.org/officeDocument/2006/relationships/tags" Target="../tags/tag291.xml"/><Relationship Id="rId378" Type="http://schemas.openxmlformats.org/officeDocument/2006/relationships/tags" Target="../tags/tag487.xml"/><Relationship Id="rId403" Type="http://schemas.openxmlformats.org/officeDocument/2006/relationships/notesSlide" Target="../notesSlides/notesSlide14.xml"/><Relationship Id="rId6" Type="http://schemas.openxmlformats.org/officeDocument/2006/relationships/tags" Target="../tags/tag115.xml"/><Relationship Id="rId238" Type="http://schemas.openxmlformats.org/officeDocument/2006/relationships/tags" Target="../tags/tag347.xml"/><Relationship Id="rId291" Type="http://schemas.openxmlformats.org/officeDocument/2006/relationships/tags" Target="../tags/tag400.xml"/><Relationship Id="rId305" Type="http://schemas.openxmlformats.org/officeDocument/2006/relationships/tags" Target="../tags/tag414.xml"/><Relationship Id="rId347" Type="http://schemas.openxmlformats.org/officeDocument/2006/relationships/tags" Target="../tags/tag456.xml"/><Relationship Id="rId44" Type="http://schemas.openxmlformats.org/officeDocument/2006/relationships/tags" Target="../tags/tag153.xml"/><Relationship Id="rId86" Type="http://schemas.openxmlformats.org/officeDocument/2006/relationships/tags" Target="../tags/tag195.xml"/><Relationship Id="rId151" Type="http://schemas.openxmlformats.org/officeDocument/2006/relationships/tags" Target="../tags/tag260.xml"/><Relationship Id="rId389" Type="http://schemas.openxmlformats.org/officeDocument/2006/relationships/tags" Target="../tags/tag498.xml"/><Relationship Id="rId193" Type="http://schemas.openxmlformats.org/officeDocument/2006/relationships/tags" Target="../tags/tag302.xml"/><Relationship Id="rId207" Type="http://schemas.openxmlformats.org/officeDocument/2006/relationships/tags" Target="../tags/tag316.xml"/><Relationship Id="rId249" Type="http://schemas.openxmlformats.org/officeDocument/2006/relationships/tags" Target="../tags/tag358.xml"/><Relationship Id="rId13" Type="http://schemas.openxmlformats.org/officeDocument/2006/relationships/tags" Target="../tags/tag122.xml"/><Relationship Id="rId109" Type="http://schemas.openxmlformats.org/officeDocument/2006/relationships/tags" Target="../tags/tag218.xml"/><Relationship Id="rId260" Type="http://schemas.openxmlformats.org/officeDocument/2006/relationships/tags" Target="../tags/tag369.xml"/><Relationship Id="rId316" Type="http://schemas.openxmlformats.org/officeDocument/2006/relationships/tags" Target="../tags/tag425.xml"/><Relationship Id="rId55" Type="http://schemas.openxmlformats.org/officeDocument/2006/relationships/tags" Target="../tags/tag164.xml"/><Relationship Id="rId97" Type="http://schemas.openxmlformats.org/officeDocument/2006/relationships/tags" Target="../tags/tag206.xml"/><Relationship Id="rId120" Type="http://schemas.openxmlformats.org/officeDocument/2006/relationships/tags" Target="../tags/tag229.xml"/><Relationship Id="rId358" Type="http://schemas.openxmlformats.org/officeDocument/2006/relationships/tags" Target="../tags/tag467.xml"/><Relationship Id="rId162" Type="http://schemas.openxmlformats.org/officeDocument/2006/relationships/tags" Target="../tags/tag271.xml"/><Relationship Id="rId218" Type="http://schemas.openxmlformats.org/officeDocument/2006/relationships/tags" Target="../tags/tag327.xml"/><Relationship Id="rId271" Type="http://schemas.openxmlformats.org/officeDocument/2006/relationships/tags" Target="../tags/tag380.xml"/><Relationship Id="rId24" Type="http://schemas.openxmlformats.org/officeDocument/2006/relationships/tags" Target="../tags/tag133.xml"/><Relationship Id="rId66" Type="http://schemas.openxmlformats.org/officeDocument/2006/relationships/tags" Target="../tags/tag175.xml"/><Relationship Id="rId131" Type="http://schemas.openxmlformats.org/officeDocument/2006/relationships/tags" Target="../tags/tag240.xml"/><Relationship Id="rId327" Type="http://schemas.openxmlformats.org/officeDocument/2006/relationships/tags" Target="../tags/tag436.xml"/><Relationship Id="rId369" Type="http://schemas.openxmlformats.org/officeDocument/2006/relationships/tags" Target="../tags/tag478.xml"/><Relationship Id="rId173" Type="http://schemas.openxmlformats.org/officeDocument/2006/relationships/tags" Target="../tags/tag282.xml"/><Relationship Id="rId229" Type="http://schemas.openxmlformats.org/officeDocument/2006/relationships/tags" Target="../tags/tag338.xml"/><Relationship Id="rId380" Type="http://schemas.openxmlformats.org/officeDocument/2006/relationships/tags" Target="../tags/tag489.xml"/><Relationship Id="rId240" Type="http://schemas.openxmlformats.org/officeDocument/2006/relationships/tags" Target="../tags/tag349.xml"/><Relationship Id="rId35" Type="http://schemas.openxmlformats.org/officeDocument/2006/relationships/tags" Target="../tags/tag144.xml"/><Relationship Id="rId77" Type="http://schemas.openxmlformats.org/officeDocument/2006/relationships/tags" Target="../tags/tag186.xml"/><Relationship Id="rId100" Type="http://schemas.openxmlformats.org/officeDocument/2006/relationships/tags" Target="../tags/tag209.xml"/><Relationship Id="rId282" Type="http://schemas.openxmlformats.org/officeDocument/2006/relationships/tags" Target="../tags/tag391.xml"/><Relationship Id="rId338" Type="http://schemas.openxmlformats.org/officeDocument/2006/relationships/tags" Target="../tags/tag447.xml"/><Relationship Id="rId8" Type="http://schemas.openxmlformats.org/officeDocument/2006/relationships/tags" Target="../tags/tag117.xml"/><Relationship Id="rId142" Type="http://schemas.openxmlformats.org/officeDocument/2006/relationships/tags" Target="../tags/tag251.xml"/><Relationship Id="rId184" Type="http://schemas.openxmlformats.org/officeDocument/2006/relationships/tags" Target="../tags/tag293.xml"/><Relationship Id="rId391" Type="http://schemas.openxmlformats.org/officeDocument/2006/relationships/tags" Target="../tags/tag500.xml"/><Relationship Id="rId251" Type="http://schemas.openxmlformats.org/officeDocument/2006/relationships/tags" Target="../tags/tag360.xml"/><Relationship Id="rId46" Type="http://schemas.openxmlformats.org/officeDocument/2006/relationships/tags" Target="../tags/tag155.xml"/><Relationship Id="rId293" Type="http://schemas.openxmlformats.org/officeDocument/2006/relationships/tags" Target="../tags/tag402.xml"/><Relationship Id="rId307" Type="http://schemas.openxmlformats.org/officeDocument/2006/relationships/tags" Target="../tags/tag416.xml"/><Relationship Id="rId349" Type="http://schemas.openxmlformats.org/officeDocument/2006/relationships/tags" Target="../tags/tag458.xml"/><Relationship Id="rId88" Type="http://schemas.openxmlformats.org/officeDocument/2006/relationships/tags" Target="../tags/tag197.xml"/><Relationship Id="rId111" Type="http://schemas.openxmlformats.org/officeDocument/2006/relationships/tags" Target="../tags/tag220.xml"/><Relationship Id="rId153" Type="http://schemas.openxmlformats.org/officeDocument/2006/relationships/tags" Target="../tags/tag262.xml"/><Relationship Id="rId195" Type="http://schemas.openxmlformats.org/officeDocument/2006/relationships/tags" Target="../tags/tag304.xml"/><Relationship Id="rId209" Type="http://schemas.openxmlformats.org/officeDocument/2006/relationships/tags" Target="../tags/tag318.xml"/><Relationship Id="rId360" Type="http://schemas.openxmlformats.org/officeDocument/2006/relationships/tags" Target="../tags/tag469.xml"/><Relationship Id="rId220" Type="http://schemas.openxmlformats.org/officeDocument/2006/relationships/tags" Target="../tags/tag329.xml"/><Relationship Id="rId15" Type="http://schemas.openxmlformats.org/officeDocument/2006/relationships/tags" Target="../tags/tag124.xml"/><Relationship Id="rId57" Type="http://schemas.openxmlformats.org/officeDocument/2006/relationships/tags" Target="../tags/tag166.xml"/><Relationship Id="rId262" Type="http://schemas.openxmlformats.org/officeDocument/2006/relationships/tags" Target="../tags/tag371.xml"/><Relationship Id="rId318" Type="http://schemas.openxmlformats.org/officeDocument/2006/relationships/tags" Target="../tags/tag427.xml"/><Relationship Id="rId99" Type="http://schemas.openxmlformats.org/officeDocument/2006/relationships/tags" Target="../tags/tag208.xml"/><Relationship Id="rId122" Type="http://schemas.openxmlformats.org/officeDocument/2006/relationships/tags" Target="../tags/tag231.xml"/><Relationship Id="rId164" Type="http://schemas.openxmlformats.org/officeDocument/2006/relationships/tags" Target="../tags/tag273.xml"/><Relationship Id="rId371" Type="http://schemas.openxmlformats.org/officeDocument/2006/relationships/tags" Target="../tags/tag480.xml"/><Relationship Id="rId26" Type="http://schemas.openxmlformats.org/officeDocument/2006/relationships/tags" Target="../tags/tag135.xml"/><Relationship Id="rId231" Type="http://schemas.openxmlformats.org/officeDocument/2006/relationships/tags" Target="../tags/tag340.xml"/><Relationship Id="rId273" Type="http://schemas.openxmlformats.org/officeDocument/2006/relationships/tags" Target="../tags/tag382.xml"/><Relationship Id="rId329" Type="http://schemas.openxmlformats.org/officeDocument/2006/relationships/tags" Target="../tags/tag438.xml"/><Relationship Id="rId68" Type="http://schemas.openxmlformats.org/officeDocument/2006/relationships/tags" Target="../tags/tag177.xml"/><Relationship Id="rId133" Type="http://schemas.openxmlformats.org/officeDocument/2006/relationships/tags" Target="../tags/tag242.xml"/><Relationship Id="rId175" Type="http://schemas.openxmlformats.org/officeDocument/2006/relationships/tags" Target="../tags/tag284.xml"/><Relationship Id="rId340" Type="http://schemas.openxmlformats.org/officeDocument/2006/relationships/tags" Target="../tags/tag449.xml"/><Relationship Id="rId200" Type="http://schemas.openxmlformats.org/officeDocument/2006/relationships/tags" Target="../tags/tag309.xml"/><Relationship Id="rId382" Type="http://schemas.openxmlformats.org/officeDocument/2006/relationships/tags" Target="../tags/tag491.xml"/><Relationship Id="rId242" Type="http://schemas.openxmlformats.org/officeDocument/2006/relationships/tags" Target="../tags/tag351.xml"/><Relationship Id="rId284" Type="http://schemas.openxmlformats.org/officeDocument/2006/relationships/tags" Target="../tags/tag393.xml"/><Relationship Id="rId37" Type="http://schemas.openxmlformats.org/officeDocument/2006/relationships/tags" Target="../tags/tag146.xml"/><Relationship Id="rId79" Type="http://schemas.openxmlformats.org/officeDocument/2006/relationships/tags" Target="../tags/tag188.xml"/><Relationship Id="rId102" Type="http://schemas.openxmlformats.org/officeDocument/2006/relationships/tags" Target="../tags/tag211.xml"/><Relationship Id="rId144" Type="http://schemas.openxmlformats.org/officeDocument/2006/relationships/tags" Target="../tags/tag25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1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19.xml"/><Relationship Id="rId13" Type="http://schemas.openxmlformats.org/officeDocument/2006/relationships/tags" Target="../tags/tag524.xml"/><Relationship Id="rId3" Type="http://schemas.openxmlformats.org/officeDocument/2006/relationships/tags" Target="../tags/tag514.xml"/><Relationship Id="rId7" Type="http://schemas.openxmlformats.org/officeDocument/2006/relationships/tags" Target="../tags/tag518.xml"/><Relationship Id="rId12" Type="http://schemas.openxmlformats.org/officeDocument/2006/relationships/tags" Target="../tags/tag523.xml"/><Relationship Id="rId17" Type="http://schemas.openxmlformats.org/officeDocument/2006/relationships/notesSlide" Target="../notesSlides/notesSlide16.xml"/><Relationship Id="rId2" Type="http://schemas.openxmlformats.org/officeDocument/2006/relationships/tags" Target="../tags/tag513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512.xml"/><Relationship Id="rId6" Type="http://schemas.openxmlformats.org/officeDocument/2006/relationships/tags" Target="../tags/tag517.xml"/><Relationship Id="rId11" Type="http://schemas.openxmlformats.org/officeDocument/2006/relationships/tags" Target="../tags/tag522.xml"/><Relationship Id="rId5" Type="http://schemas.openxmlformats.org/officeDocument/2006/relationships/tags" Target="../tags/tag516.xml"/><Relationship Id="rId15" Type="http://schemas.openxmlformats.org/officeDocument/2006/relationships/tags" Target="../tags/tag526.xml"/><Relationship Id="rId10" Type="http://schemas.openxmlformats.org/officeDocument/2006/relationships/tags" Target="../tags/tag521.xml"/><Relationship Id="rId4" Type="http://schemas.openxmlformats.org/officeDocument/2006/relationships/tags" Target="../tags/tag515.xml"/><Relationship Id="rId9" Type="http://schemas.openxmlformats.org/officeDocument/2006/relationships/tags" Target="../tags/tag520.xml"/><Relationship Id="rId14" Type="http://schemas.openxmlformats.org/officeDocument/2006/relationships/tags" Target="../tags/tag52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534.xml"/><Relationship Id="rId3" Type="http://schemas.openxmlformats.org/officeDocument/2006/relationships/tags" Target="../tags/tag529.xml"/><Relationship Id="rId7" Type="http://schemas.openxmlformats.org/officeDocument/2006/relationships/tags" Target="../tags/tag533.xml"/><Relationship Id="rId12" Type="http://schemas.openxmlformats.org/officeDocument/2006/relationships/image" Target="../media/image15.jpeg"/><Relationship Id="rId2" Type="http://schemas.openxmlformats.org/officeDocument/2006/relationships/tags" Target="../tags/tag528.xml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1" Type="http://schemas.openxmlformats.org/officeDocument/2006/relationships/image" Target="../media/image16.png"/><Relationship Id="rId5" Type="http://schemas.openxmlformats.org/officeDocument/2006/relationships/tags" Target="../tags/tag531.xml"/><Relationship Id="rId10" Type="http://schemas.openxmlformats.org/officeDocument/2006/relationships/notesSlide" Target="../notesSlides/notesSlide17.xml"/><Relationship Id="rId4" Type="http://schemas.openxmlformats.org/officeDocument/2006/relationships/tags" Target="../tags/tag530.xml"/><Relationship Id="rId9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42.xml"/><Relationship Id="rId3" Type="http://schemas.openxmlformats.org/officeDocument/2006/relationships/tags" Target="../tags/tag537.xml"/><Relationship Id="rId7" Type="http://schemas.openxmlformats.org/officeDocument/2006/relationships/tags" Target="../tags/tag541.xml"/><Relationship Id="rId12" Type="http://schemas.openxmlformats.org/officeDocument/2006/relationships/notesSlide" Target="../notesSlides/notesSlide18.xml"/><Relationship Id="rId2" Type="http://schemas.openxmlformats.org/officeDocument/2006/relationships/tags" Target="../tags/tag536.xml"/><Relationship Id="rId1" Type="http://schemas.openxmlformats.org/officeDocument/2006/relationships/tags" Target="../tags/tag535.xml"/><Relationship Id="rId6" Type="http://schemas.openxmlformats.org/officeDocument/2006/relationships/tags" Target="../tags/tag54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39.xml"/><Relationship Id="rId10" Type="http://schemas.openxmlformats.org/officeDocument/2006/relationships/tags" Target="../tags/tag544.xml"/><Relationship Id="rId4" Type="http://schemas.openxmlformats.org/officeDocument/2006/relationships/tags" Target="../tags/tag538.xml"/><Relationship Id="rId9" Type="http://schemas.openxmlformats.org/officeDocument/2006/relationships/tags" Target="../tags/tag5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46.xml"/><Relationship Id="rId1" Type="http://schemas.openxmlformats.org/officeDocument/2006/relationships/tags" Target="../tags/tag545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48.xml"/><Relationship Id="rId1" Type="http://schemas.openxmlformats.org/officeDocument/2006/relationships/tags" Target="../tags/tag547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52.xml"/><Relationship Id="rId1" Type="http://schemas.openxmlformats.org/officeDocument/2006/relationships/tags" Target="../tags/tag55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54.xml"/><Relationship Id="rId1" Type="http://schemas.openxmlformats.org/officeDocument/2006/relationships/tags" Target="../tags/tag553.xml"/><Relationship Id="rId6" Type="http://schemas.openxmlformats.org/officeDocument/2006/relationships/image" Target="../media/image19.jpe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562.xml"/><Relationship Id="rId3" Type="http://schemas.openxmlformats.org/officeDocument/2006/relationships/tags" Target="../tags/tag557.xml"/><Relationship Id="rId7" Type="http://schemas.openxmlformats.org/officeDocument/2006/relationships/tags" Target="../tags/tag561.xml"/><Relationship Id="rId2" Type="http://schemas.openxmlformats.org/officeDocument/2006/relationships/tags" Target="../tags/tag556.xml"/><Relationship Id="rId1" Type="http://schemas.openxmlformats.org/officeDocument/2006/relationships/tags" Target="../tags/tag555.xml"/><Relationship Id="rId6" Type="http://schemas.openxmlformats.org/officeDocument/2006/relationships/tags" Target="../tags/tag560.xml"/><Relationship Id="rId5" Type="http://schemas.openxmlformats.org/officeDocument/2006/relationships/tags" Target="../tags/tag559.xml"/><Relationship Id="rId10" Type="http://schemas.openxmlformats.org/officeDocument/2006/relationships/notesSlide" Target="../notesSlides/notesSlide25.xml"/><Relationship Id="rId4" Type="http://schemas.openxmlformats.org/officeDocument/2006/relationships/tags" Target="../tags/tag558.xml"/><Relationship Id="rId9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64.xml"/><Relationship Id="rId1" Type="http://schemas.openxmlformats.org/officeDocument/2006/relationships/tags" Target="../tags/tag563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66.xml"/><Relationship Id="rId1" Type="http://schemas.openxmlformats.org/officeDocument/2006/relationships/tags" Target="../tags/tag565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68.xml"/><Relationship Id="rId1" Type="http://schemas.openxmlformats.org/officeDocument/2006/relationships/tags" Target="../tags/tag567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574.xml"/><Relationship Id="rId13" Type="http://schemas.openxmlformats.org/officeDocument/2006/relationships/image" Target="../media/image2.png"/><Relationship Id="rId3" Type="http://schemas.openxmlformats.org/officeDocument/2006/relationships/tags" Target="../tags/tag569.xml"/><Relationship Id="rId7" Type="http://schemas.openxmlformats.org/officeDocument/2006/relationships/tags" Target="../tags/tag573.xml"/><Relationship Id="rId12" Type="http://schemas.openxmlformats.org/officeDocument/2006/relationships/notesSlide" Target="../notesSlides/notesSlide2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tags" Target="../tags/tag57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71.xml"/><Relationship Id="rId15" Type="http://schemas.openxmlformats.org/officeDocument/2006/relationships/image" Target="../media/image4.png"/><Relationship Id="rId10" Type="http://schemas.openxmlformats.org/officeDocument/2006/relationships/tags" Target="../tags/tag576.xml"/><Relationship Id="rId4" Type="http://schemas.openxmlformats.org/officeDocument/2006/relationships/tags" Target="../tags/tag570.xml"/><Relationship Id="rId9" Type="http://schemas.openxmlformats.org/officeDocument/2006/relationships/tags" Target="../tags/tag575.xml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3375069" y="-304800"/>
            <a:ext cx="609600" cy="609600"/>
          </a:xfrm>
          <a:prstGeom prst="rect">
            <a:avLst/>
          </a:prstGeom>
        </p:spPr>
      </p:pic>
      <p:sp>
        <p:nvSpPr>
          <p:cNvPr id="15" name="TextBox 81"/>
          <p:cNvSpPr txBox="1"/>
          <p:nvPr/>
        </p:nvSpPr>
        <p:spPr>
          <a:xfrm>
            <a:off x="4974242" y="2883295"/>
            <a:ext cx="6417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cs typeface="+mn-ea"/>
                <a:sym typeface="+mn-lt"/>
              </a:rPr>
              <a:t>商务经理岗位职责</a:t>
            </a:r>
            <a:r>
              <a:rPr lang="en-US" altLang="zh-CN" sz="4000" b="1" dirty="0" err="1">
                <a:cs typeface="+mn-ea"/>
                <a:sym typeface="+mn-lt"/>
              </a:rPr>
              <a:t>ppt</a:t>
            </a:r>
            <a:r>
              <a:rPr lang="zh-CN" altLang="en-US" sz="4000" b="1" dirty="0">
                <a:cs typeface="+mn-ea"/>
                <a:sym typeface="+mn-lt"/>
              </a:rPr>
              <a:t>模板</a:t>
            </a:r>
            <a:endParaRPr lang="zh-CN" altLang="en-US" sz="4000" b="1" dirty="0"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477246" y="4433789"/>
            <a:ext cx="360040" cy="355880"/>
            <a:chOff x="1832104" y="1592340"/>
            <a:chExt cx="360040" cy="355880"/>
          </a:xfrm>
        </p:grpSpPr>
        <p:sp>
          <p:nvSpPr>
            <p:cNvPr id="23" name="MH_Other_4"/>
            <p:cNvSpPr/>
            <p:nvPr>
              <p:custDataLst>
                <p:tags r:id="rId9"/>
              </p:custDataLst>
            </p:nvPr>
          </p:nvSpPr>
          <p:spPr>
            <a:xfrm>
              <a:off x="1832104" y="1592340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MH_Other_9"/>
            <p:cNvSpPr/>
            <p:nvPr>
              <p:custDataLst>
                <p:tags r:id="rId10"/>
              </p:custDataLst>
            </p:nvPr>
          </p:nvSpPr>
          <p:spPr>
            <a:xfrm>
              <a:off x="1868124" y="1626280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1922124" y="1680280"/>
              <a:ext cx="180000" cy="180000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161353" y="4433789"/>
            <a:ext cx="360040" cy="355880"/>
            <a:chOff x="2912702" y="1594205"/>
            <a:chExt cx="360040" cy="355880"/>
          </a:xfrm>
        </p:grpSpPr>
        <p:sp>
          <p:nvSpPr>
            <p:cNvPr id="27" name="MH_Other_4"/>
            <p:cNvSpPr/>
            <p:nvPr>
              <p:custDataLst>
                <p:tags r:id="rId7"/>
              </p:custDataLst>
            </p:nvPr>
          </p:nvSpPr>
          <p:spPr>
            <a:xfrm>
              <a:off x="2912702" y="1594205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" name="MH_Other_9"/>
            <p:cNvSpPr/>
            <p:nvPr>
              <p:custDataLst>
                <p:tags r:id="rId8"/>
              </p:custDataLst>
            </p:nvPr>
          </p:nvSpPr>
          <p:spPr>
            <a:xfrm>
              <a:off x="2948722" y="1628145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" name="KSO_Shape"/>
            <p:cNvSpPr/>
            <p:nvPr/>
          </p:nvSpPr>
          <p:spPr bwMode="auto">
            <a:xfrm>
              <a:off x="3002722" y="1664145"/>
              <a:ext cx="180000" cy="216000"/>
            </a:xfrm>
            <a:custGeom>
              <a:avLst/>
              <a:gdLst>
                <a:gd name="T0" fmla="*/ 1234903 w 2578"/>
                <a:gd name="T1" fmla="*/ 1800397 h 2775"/>
                <a:gd name="T2" fmla="*/ 1186284 w 2578"/>
                <a:gd name="T3" fmla="*/ 928421 h 2775"/>
                <a:gd name="T4" fmla="*/ 1119515 w 2578"/>
                <a:gd name="T5" fmla="*/ 829156 h 2775"/>
                <a:gd name="T6" fmla="*/ 1329546 w 2578"/>
                <a:gd name="T7" fmla="*/ 753896 h 2775"/>
                <a:gd name="T8" fmla="*/ 1265370 w 2578"/>
                <a:gd name="T9" fmla="*/ 829156 h 2775"/>
                <a:gd name="T10" fmla="*/ 1498089 w 2578"/>
                <a:gd name="T11" fmla="*/ 1015359 h 2775"/>
                <a:gd name="T12" fmla="*/ 1669225 w 2578"/>
                <a:gd name="T13" fmla="*/ 1012764 h 2775"/>
                <a:gd name="T14" fmla="*/ 1671170 w 2578"/>
                <a:gd name="T15" fmla="*/ 1363111 h 2775"/>
                <a:gd name="T16" fmla="*/ 877721 w 2578"/>
                <a:gd name="T17" fmla="*/ 1363111 h 2775"/>
                <a:gd name="T18" fmla="*/ 1592084 w 2578"/>
                <a:gd name="T19" fmla="*/ 1363111 h 2775"/>
                <a:gd name="T20" fmla="*/ 1265370 w 2578"/>
                <a:gd name="T21" fmla="*/ 1431883 h 2775"/>
                <a:gd name="T22" fmla="*/ 1195360 w 2578"/>
                <a:gd name="T23" fmla="*/ 1479245 h 2775"/>
                <a:gd name="T24" fmla="*/ 1155817 w 2578"/>
                <a:gd name="T25" fmla="*/ 1363111 h 2775"/>
                <a:gd name="T26" fmla="*/ 1197953 w 2578"/>
                <a:gd name="T27" fmla="*/ 1118517 h 2775"/>
                <a:gd name="T28" fmla="*/ 1265370 w 2578"/>
                <a:gd name="T29" fmla="*/ 1294988 h 2775"/>
                <a:gd name="T30" fmla="*/ 1265370 w 2578"/>
                <a:gd name="T31" fmla="*/ 1431883 h 2775"/>
                <a:gd name="T32" fmla="*/ 726032 w 2578"/>
                <a:gd name="T33" fmla="*/ 1115922 h 2775"/>
                <a:gd name="T34" fmla="*/ 269669 w 2578"/>
                <a:gd name="T35" fmla="*/ 1223621 h 2775"/>
                <a:gd name="T36" fmla="*/ 269669 w 2578"/>
                <a:gd name="T37" fmla="*/ 1115922 h 2775"/>
                <a:gd name="T38" fmla="*/ 269669 w 2578"/>
                <a:gd name="T39" fmla="*/ 1043906 h 2775"/>
                <a:gd name="T40" fmla="*/ 269669 w 2578"/>
                <a:gd name="T41" fmla="*/ 935558 h 2775"/>
                <a:gd name="T42" fmla="*/ 768168 w 2578"/>
                <a:gd name="T43" fmla="*/ 1043906 h 2775"/>
                <a:gd name="T44" fmla="*/ 215865 w 2578"/>
                <a:gd name="T45" fmla="*/ 629977 h 2775"/>
                <a:gd name="T46" fmla="*/ 989219 w 2578"/>
                <a:gd name="T47" fmla="*/ 576127 h 2775"/>
                <a:gd name="T48" fmla="*/ 989219 w 2578"/>
                <a:gd name="T49" fmla="*/ 683826 h 2775"/>
                <a:gd name="T50" fmla="*/ 269669 w 2578"/>
                <a:gd name="T51" fmla="*/ 864191 h 2775"/>
                <a:gd name="T52" fmla="*/ 269669 w 2578"/>
                <a:gd name="T53" fmla="*/ 755842 h 2775"/>
                <a:gd name="T54" fmla="*/ 1007369 w 2578"/>
                <a:gd name="T55" fmla="*/ 759086 h 2775"/>
                <a:gd name="T56" fmla="*/ 978847 w 2578"/>
                <a:gd name="T57" fmla="*/ 864191 h 2775"/>
                <a:gd name="T58" fmla="*/ 1151279 w 2578"/>
                <a:gd name="T59" fmla="*/ 467779 h 2775"/>
                <a:gd name="T60" fmla="*/ 969123 w 2578"/>
                <a:gd name="T61" fmla="*/ 288064 h 2775"/>
                <a:gd name="T62" fmla="*/ 845309 w 2578"/>
                <a:gd name="T63" fmla="*/ 432095 h 2775"/>
                <a:gd name="T64" fmla="*/ 287820 w 2578"/>
                <a:gd name="T65" fmla="*/ 305581 h 2775"/>
                <a:gd name="T66" fmla="*/ 287820 w 2578"/>
                <a:gd name="T67" fmla="*/ 288064 h 2775"/>
                <a:gd name="T68" fmla="*/ 107608 w 2578"/>
                <a:gd name="T69" fmla="*/ 1511685 h 2775"/>
                <a:gd name="T70" fmla="*/ 790856 w 2578"/>
                <a:gd name="T71" fmla="*/ 1692049 h 2775"/>
                <a:gd name="T72" fmla="*/ 215865 w 2578"/>
                <a:gd name="T73" fmla="*/ 1799748 h 2775"/>
                <a:gd name="T74" fmla="*/ 0 w 2578"/>
                <a:gd name="T75" fmla="*/ 395763 h 2775"/>
                <a:gd name="T76" fmla="*/ 325418 w 2578"/>
                <a:gd name="T77" fmla="*/ 216048 h 2775"/>
                <a:gd name="T78" fmla="*/ 429137 w 2578"/>
                <a:gd name="T79" fmla="*/ 179715 h 2775"/>
                <a:gd name="T80" fmla="*/ 825213 w 2578"/>
                <a:gd name="T81" fmla="*/ 179715 h 2775"/>
                <a:gd name="T82" fmla="*/ 933470 w 2578"/>
                <a:gd name="T83" fmla="*/ 216048 h 2775"/>
                <a:gd name="T84" fmla="*/ 1258888 w 2578"/>
                <a:gd name="T85" fmla="*/ 395763 h 2775"/>
                <a:gd name="T86" fmla="*/ 1151279 w 2578"/>
                <a:gd name="T87" fmla="*/ 719510 h 2775"/>
                <a:gd name="T88" fmla="*/ 627499 w 2578"/>
                <a:gd name="T89" fmla="*/ 97968 h 2775"/>
                <a:gd name="T90" fmla="*/ 627499 w 2578"/>
                <a:gd name="T91" fmla="*/ 302337 h 2775"/>
                <a:gd name="T92" fmla="*/ 627499 w 2578"/>
                <a:gd name="T93" fmla="*/ 97968 h 277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578" h="2775">
                  <a:moveTo>
                    <a:pt x="2578" y="2101"/>
                  </a:moveTo>
                  <a:cubicBezTo>
                    <a:pt x="2578" y="2473"/>
                    <a:pt x="2277" y="2775"/>
                    <a:pt x="1905" y="2775"/>
                  </a:cubicBezTo>
                  <a:cubicBezTo>
                    <a:pt x="1533" y="2775"/>
                    <a:pt x="1232" y="2473"/>
                    <a:pt x="1232" y="2101"/>
                  </a:cubicBezTo>
                  <a:cubicBezTo>
                    <a:pt x="1232" y="1750"/>
                    <a:pt x="1487" y="1462"/>
                    <a:pt x="1830" y="1431"/>
                  </a:cubicBezTo>
                  <a:cubicBezTo>
                    <a:pt x="1830" y="1278"/>
                    <a:pt x="1830" y="1278"/>
                    <a:pt x="1830" y="1278"/>
                  </a:cubicBezTo>
                  <a:cubicBezTo>
                    <a:pt x="1727" y="1278"/>
                    <a:pt x="1727" y="1278"/>
                    <a:pt x="1727" y="1278"/>
                  </a:cubicBezTo>
                  <a:cubicBezTo>
                    <a:pt x="1727" y="1162"/>
                    <a:pt x="1727" y="1162"/>
                    <a:pt x="1727" y="1162"/>
                  </a:cubicBezTo>
                  <a:cubicBezTo>
                    <a:pt x="2051" y="1162"/>
                    <a:pt x="2051" y="1162"/>
                    <a:pt x="2051" y="1162"/>
                  </a:cubicBezTo>
                  <a:cubicBezTo>
                    <a:pt x="2051" y="1278"/>
                    <a:pt x="2051" y="1278"/>
                    <a:pt x="2051" y="1278"/>
                  </a:cubicBezTo>
                  <a:cubicBezTo>
                    <a:pt x="1952" y="1278"/>
                    <a:pt x="1952" y="1278"/>
                    <a:pt x="1952" y="1278"/>
                  </a:cubicBezTo>
                  <a:cubicBezTo>
                    <a:pt x="1952" y="1431"/>
                    <a:pt x="1952" y="1431"/>
                    <a:pt x="1952" y="1431"/>
                  </a:cubicBezTo>
                  <a:cubicBezTo>
                    <a:pt x="2081" y="1443"/>
                    <a:pt x="2214" y="1491"/>
                    <a:pt x="2311" y="1565"/>
                  </a:cubicBezTo>
                  <a:cubicBezTo>
                    <a:pt x="2445" y="1431"/>
                    <a:pt x="2445" y="1431"/>
                    <a:pt x="2445" y="1431"/>
                  </a:cubicBezTo>
                  <a:cubicBezTo>
                    <a:pt x="2575" y="1561"/>
                    <a:pt x="2575" y="1561"/>
                    <a:pt x="2575" y="1561"/>
                  </a:cubicBezTo>
                  <a:cubicBezTo>
                    <a:pt x="2441" y="1695"/>
                    <a:pt x="2441" y="1695"/>
                    <a:pt x="2441" y="1695"/>
                  </a:cubicBezTo>
                  <a:cubicBezTo>
                    <a:pt x="2527" y="1808"/>
                    <a:pt x="2578" y="1949"/>
                    <a:pt x="2578" y="2101"/>
                  </a:cubicBezTo>
                  <a:close/>
                  <a:moveTo>
                    <a:pt x="1905" y="1550"/>
                  </a:moveTo>
                  <a:cubicBezTo>
                    <a:pt x="1601" y="1550"/>
                    <a:pt x="1354" y="1798"/>
                    <a:pt x="1354" y="2101"/>
                  </a:cubicBezTo>
                  <a:cubicBezTo>
                    <a:pt x="1354" y="2405"/>
                    <a:pt x="1601" y="2652"/>
                    <a:pt x="1905" y="2652"/>
                  </a:cubicBezTo>
                  <a:cubicBezTo>
                    <a:pt x="2209" y="2652"/>
                    <a:pt x="2456" y="2405"/>
                    <a:pt x="2456" y="2101"/>
                  </a:cubicBezTo>
                  <a:cubicBezTo>
                    <a:pt x="2456" y="1798"/>
                    <a:pt x="2209" y="1550"/>
                    <a:pt x="1905" y="1550"/>
                  </a:cubicBezTo>
                  <a:close/>
                  <a:moveTo>
                    <a:pt x="1952" y="2207"/>
                  </a:moveTo>
                  <a:cubicBezTo>
                    <a:pt x="1952" y="2280"/>
                    <a:pt x="1952" y="2280"/>
                    <a:pt x="1952" y="2280"/>
                  </a:cubicBezTo>
                  <a:cubicBezTo>
                    <a:pt x="1844" y="2280"/>
                    <a:pt x="1844" y="2280"/>
                    <a:pt x="1844" y="2280"/>
                  </a:cubicBezTo>
                  <a:cubicBezTo>
                    <a:pt x="1844" y="2207"/>
                    <a:pt x="1844" y="2207"/>
                    <a:pt x="1844" y="2207"/>
                  </a:cubicBezTo>
                  <a:cubicBezTo>
                    <a:pt x="1807" y="2186"/>
                    <a:pt x="1783" y="2147"/>
                    <a:pt x="1783" y="2101"/>
                  </a:cubicBezTo>
                  <a:cubicBezTo>
                    <a:pt x="1783" y="2056"/>
                    <a:pt x="1812" y="2017"/>
                    <a:pt x="1848" y="1996"/>
                  </a:cubicBezTo>
                  <a:cubicBezTo>
                    <a:pt x="1848" y="1724"/>
                    <a:pt x="1848" y="1724"/>
                    <a:pt x="1848" y="1724"/>
                  </a:cubicBezTo>
                  <a:cubicBezTo>
                    <a:pt x="1952" y="1724"/>
                    <a:pt x="1952" y="1724"/>
                    <a:pt x="1952" y="1724"/>
                  </a:cubicBezTo>
                  <a:cubicBezTo>
                    <a:pt x="1952" y="1996"/>
                    <a:pt x="1952" y="1996"/>
                    <a:pt x="1952" y="1996"/>
                  </a:cubicBezTo>
                  <a:cubicBezTo>
                    <a:pt x="1989" y="2017"/>
                    <a:pt x="2027" y="2056"/>
                    <a:pt x="2027" y="2101"/>
                  </a:cubicBezTo>
                  <a:cubicBezTo>
                    <a:pt x="2027" y="2147"/>
                    <a:pt x="1989" y="2186"/>
                    <a:pt x="1952" y="2207"/>
                  </a:cubicBezTo>
                  <a:close/>
                  <a:moveTo>
                    <a:pt x="416" y="1720"/>
                  </a:moveTo>
                  <a:cubicBezTo>
                    <a:pt x="1120" y="1720"/>
                    <a:pt x="1120" y="1720"/>
                    <a:pt x="1120" y="1720"/>
                  </a:cubicBezTo>
                  <a:cubicBezTo>
                    <a:pt x="1094" y="1773"/>
                    <a:pt x="1074" y="1828"/>
                    <a:pt x="1060" y="1886"/>
                  </a:cubicBezTo>
                  <a:cubicBezTo>
                    <a:pt x="416" y="1886"/>
                    <a:pt x="416" y="1886"/>
                    <a:pt x="416" y="1886"/>
                  </a:cubicBezTo>
                  <a:cubicBezTo>
                    <a:pt x="370" y="1886"/>
                    <a:pt x="333" y="1849"/>
                    <a:pt x="333" y="1803"/>
                  </a:cubicBezTo>
                  <a:cubicBezTo>
                    <a:pt x="333" y="1757"/>
                    <a:pt x="370" y="1720"/>
                    <a:pt x="416" y="1720"/>
                  </a:cubicBezTo>
                  <a:close/>
                  <a:moveTo>
                    <a:pt x="1185" y="1609"/>
                  </a:moveTo>
                  <a:cubicBezTo>
                    <a:pt x="416" y="1609"/>
                    <a:pt x="416" y="1609"/>
                    <a:pt x="416" y="1609"/>
                  </a:cubicBezTo>
                  <a:cubicBezTo>
                    <a:pt x="370" y="1609"/>
                    <a:pt x="333" y="1572"/>
                    <a:pt x="333" y="1526"/>
                  </a:cubicBezTo>
                  <a:cubicBezTo>
                    <a:pt x="333" y="1480"/>
                    <a:pt x="370" y="1442"/>
                    <a:pt x="416" y="1442"/>
                  </a:cubicBezTo>
                  <a:cubicBezTo>
                    <a:pt x="1338" y="1442"/>
                    <a:pt x="1338" y="1442"/>
                    <a:pt x="1338" y="1442"/>
                  </a:cubicBezTo>
                  <a:cubicBezTo>
                    <a:pt x="1279" y="1491"/>
                    <a:pt x="1228" y="1547"/>
                    <a:pt x="1185" y="1609"/>
                  </a:cubicBezTo>
                  <a:close/>
                  <a:moveTo>
                    <a:pt x="416" y="1054"/>
                  </a:moveTo>
                  <a:cubicBezTo>
                    <a:pt x="370" y="1054"/>
                    <a:pt x="333" y="1017"/>
                    <a:pt x="333" y="971"/>
                  </a:cubicBezTo>
                  <a:cubicBezTo>
                    <a:pt x="333" y="925"/>
                    <a:pt x="370" y="888"/>
                    <a:pt x="416" y="888"/>
                  </a:cubicBezTo>
                  <a:cubicBezTo>
                    <a:pt x="1526" y="888"/>
                    <a:pt x="1526" y="888"/>
                    <a:pt x="1526" y="888"/>
                  </a:cubicBezTo>
                  <a:cubicBezTo>
                    <a:pt x="1572" y="888"/>
                    <a:pt x="1609" y="925"/>
                    <a:pt x="1609" y="971"/>
                  </a:cubicBezTo>
                  <a:cubicBezTo>
                    <a:pt x="1609" y="1017"/>
                    <a:pt x="1572" y="1054"/>
                    <a:pt x="1526" y="1054"/>
                  </a:cubicBezTo>
                  <a:lnTo>
                    <a:pt x="416" y="1054"/>
                  </a:lnTo>
                  <a:close/>
                  <a:moveTo>
                    <a:pt x="416" y="1332"/>
                  </a:moveTo>
                  <a:cubicBezTo>
                    <a:pt x="370" y="1332"/>
                    <a:pt x="333" y="1294"/>
                    <a:pt x="333" y="1248"/>
                  </a:cubicBezTo>
                  <a:cubicBezTo>
                    <a:pt x="333" y="1202"/>
                    <a:pt x="370" y="1165"/>
                    <a:pt x="416" y="1165"/>
                  </a:cubicBezTo>
                  <a:cubicBezTo>
                    <a:pt x="1526" y="1165"/>
                    <a:pt x="1526" y="1165"/>
                    <a:pt x="1526" y="1165"/>
                  </a:cubicBezTo>
                  <a:cubicBezTo>
                    <a:pt x="1536" y="1165"/>
                    <a:pt x="1545" y="1168"/>
                    <a:pt x="1554" y="1170"/>
                  </a:cubicBezTo>
                  <a:cubicBezTo>
                    <a:pt x="1554" y="1311"/>
                    <a:pt x="1554" y="1311"/>
                    <a:pt x="1554" y="1311"/>
                  </a:cubicBezTo>
                  <a:cubicBezTo>
                    <a:pt x="1539" y="1318"/>
                    <a:pt x="1525" y="1324"/>
                    <a:pt x="1510" y="1332"/>
                  </a:cubicBezTo>
                  <a:lnTo>
                    <a:pt x="416" y="1332"/>
                  </a:lnTo>
                  <a:close/>
                  <a:moveTo>
                    <a:pt x="1776" y="721"/>
                  </a:moveTo>
                  <a:cubicBezTo>
                    <a:pt x="1776" y="568"/>
                    <a:pt x="1651" y="444"/>
                    <a:pt x="1498" y="444"/>
                  </a:cubicBezTo>
                  <a:cubicBezTo>
                    <a:pt x="1495" y="444"/>
                    <a:pt x="1495" y="444"/>
                    <a:pt x="1495" y="444"/>
                  </a:cubicBezTo>
                  <a:cubicBezTo>
                    <a:pt x="1497" y="453"/>
                    <a:pt x="1498" y="462"/>
                    <a:pt x="1498" y="471"/>
                  </a:cubicBezTo>
                  <a:cubicBezTo>
                    <a:pt x="1498" y="579"/>
                    <a:pt x="1411" y="666"/>
                    <a:pt x="1304" y="666"/>
                  </a:cubicBezTo>
                  <a:cubicBezTo>
                    <a:pt x="638" y="666"/>
                    <a:pt x="638" y="666"/>
                    <a:pt x="638" y="666"/>
                  </a:cubicBezTo>
                  <a:cubicBezTo>
                    <a:pt x="531" y="666"/>
                    <a:pt x="444" y="579"/>
                    <a:pt x="444" y="471"/>
                  </a:cubicBezTo>
                  <a:cubicBezTo>
                    <a:pt x="444" y="462"/>
                    <a:pt x="445" y="453"/>
                    <a:pt x="447" y="444"/>
                  </a:cubicBezTo>
                  <a:cubicBezTo>
                    <a:pt x="444" y="444"/>
                    <a:pt x="444" y="444"/>
                    <a:pt x="444" y="444"/>
                  </a:cubicBezTo>
                  <a:cubicBezTo>
                    <a:pt x="291" y="444"/>
                    <a:pt x="166" y="568"/>
                    <a:pt x="166" y="721"/>
                  </a:cubicBezTo>
                  <a:cubicBezTo>
                    <a:pt x="166" y="2330"/>
                    <a:pt x="166" y="2330"/>
                    <a:pt x="166" y="2330"/>
                  </a:cubicBezTo>
                  <a:cubicBezTo>
                    <a:pt x="166" y="2483"/>
                    <a:pt x="291" y="2608"/>
                    <a:pt x="444" y="2608"/>
                  </a:cubicBezTo>
                  <a:cubicBezTo>
                    <a:pt x="1220" y="2608"/>
                    <a:pt x="1220" y="2608"/>
                    <a:pt x="1220" y="2608"/>
                  </a:cubicBezTo>
                  <a:cubicBezTo>
                    <a:pt x="1271" y="2672"/>
                    <a:pt x="1331" y="2728"/>
                    <a:pt x="1398" y="2774"/>
                  </a:cubicBezTo>
                  <a:cubicBezTo>
                    <a:pt x="333" y="2774"/>
                    <a:pt x="333" y="2774"/>
                    <a:pt x="333" y="2774"/>
                  </a:cubicBezTo>
                  <a:cubicBezTo>
                    <a:pt x="180" y="2774"/>
                    <a:pt x="0" y="2650"/>
                    <a:pt x="0" y="2497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0" y="457"/>
                    <a:pt x="180" y="333"/>
                    <a:pt x="333" y="333"/>
                  </a:cubicBezTo>
                  <a:cubicBezTo>
                    <a:pt x="502" y="333"/>
                    <a:pt x="502" y="333"/>
                    <a:pt x="502" y="333"/>
                  </a:cubicBezTo>
                  <a:cubicBezTo>
                    <a:pt x="537" y="298"/>
                    <a:pt x="585" y="277"/>
                    <a:pt x="638" y="277"/>
                  </a:cubicBezTo>
                  <a:cubicBezTo>
                    <a:pt x="662" y="277"/>
                    <a:pt x="662" y="277"/>
                    <a:pt x="662" y="277"/>
                  </a:cubicBezTo>
                  <a:cubicBezTo>
                    <a:pt x="678" y="122"/>
                    <a:pt x="808" y="0"/>
                    <a:pt x="968" y="0"/>
                  </a:cubicBezTo>
                  <a:cubicBezTo>
                    <a:pt x="1127" y="0"/>
                    <a:pt x="1257" y="122"/>
                    <a:pt x="1273" y="277"/>
                  </a:cubicBezTo>
                  <a:cubicBezTo>
                    <a:pt x="1304" y="277"/>
                    <a:pt x="1304" y="277"/>
                    <a:pt x="1304" y="277"/>
                  </a:cubicBezTo>
                  <a:cubicBezTo>
                    <a:pt x="1357" y="277"/>
                    <a:pt x="1405" y="298"/>
                    <a:pt x="1440" y="333"/>
                  </a:cubicBezTo>
                  <a:cubicBezTo>
                    <a:pt x="1609" y="333"/>
                    <a:pt x="1609" y="333"/>
                    <a:pt x="1609" y="333"/>
                  </a:cubicBezTo>
                  <a:cubicBezTo>
                    <a:pt x="1763" y="333"/>
                    <a:pt x="1942" y="457"/>
                    <a:pt x="1942" y="610"/>
                  </a:cubicBezTo>
                  <a:cubicBezTo>
                    <a:pt x="1942" y="1109"/>
                    <a:pt x="1942" y="1109"/>
                    <a:pt x="1942" y="1109"/>
                  </a:cubicBezTo>
                  <a:cubicBezTo>
                    <a:pt x="1776" y="1109"/>
                    <a:pt x="1776" y="1109"/>
                    <a:pt x="1776" y="1109"/>
                  </a:cubicBezTo>
                  <a:lnTo>
                    <a:pt x="1776" y="721"/>
                  </a:lnTo>
                  <a:close/>
                  <a:moveTo>
                    <a:pt x="968" y="151"/>
                  </a:moveTo>
                  <a:cubicBezTo>
                    <a:pt x="881" y="151"/>
                    <a:pt x="810" y="222"/>
                    <a:pt x="810" y="308"/>
                  </a:cubicBezTo>
                  <a:cubicBezTo>
                    <a:pt x="810" y="395"/>
                    <a:pt x="881" y="466"/>
                    <a:pt x="968" y="466"/>
                  </a:cubicBezTo>
                  <a:cubicBezTo>
                    <a:pt x="1055" y="466"/>
                    <a:pt x="1125" y="395"/>
                    <a:pt x="1125" y="308"/>
                  </a:cubicBezTo>
                  <a:cubicBezTo>
                    <a:pt x="1125" y="222"/>
                    <a:pt x="1055" y="151"/>
                    <a:pt x="968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16876" y="4433789"/>
            <a:ext cx="360040" cy="355880"/>
            <a:chOff x="3411127" y="4299943"/>
            <a:chExt cx="360040" cy="355880"/>
          </a:xfrm>
        </p:grpSpPr>
        <p:sp>
          <p:nvSpPr>
            <p:cNvPr id="31" name="MH_Other_4"/>
            <p:cNvSpPr/>
            <p:nvPr>
              <p:custDataLst>
                <p:tags r:id="rId5"/>
              </p:custDataLst>
            </p:nvPr>
          </p:nvSpPr>
          <p:spPr>
            <a:xfrm>
              <a:off x="3411127" y="4299943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MH_Other_9"/>
            <p:cNvSpPr/>
            <p:nvPr>
              <p:custDataLst>
                <p:tags r:id="rId6"/>
              </p:custDataLst>
            </p:nvPr>
          </p:nvSpPr>
          <p:spPr>
            <a:xfrm>
              <a:off x="3447147" y="4333883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3497854" y="4364571"/>
              <a:ext cx="186587" cy="226624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711912" y="4433789"/>
            <a:ext cx="360040" cy="355880"/>
            <a:chOff x="3914043" y="4299943"/>
            <a:chExt cx="360040" cy="355880"/>
          </a:xfrm>
        </p:grpSpPr>
        <p:sp>
          <p:nvSpPr>
            <p:cNvPr id="35" name="MH_Other_4"/>
            <p:cNvSpPr/>
            <p:nvPr>
              <p:custDataLst>
                <p:tags r:id="rId3"/>
              </p:custDataLst>
            </p:nvPr>
          </p:nvSpPr>
          <p:spPr>
            <a:xfrm>
              <a:off x="3914043" y="4299943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6" name="MH_Other_9"/>
            <p:cNvSpPr/>
            <p:nvPr>
              <p:custDataLst>
                <p:tags r:id="rId4"/>
              </p:custDataLst>
            </p:nvPr>
          </p:nvSpPr>
          <p:spPr>
            <a:xfrm>
              <a:off x="3950063" y="4333883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7" name="KSO_Shape"/>
            <p:cNvSpPr>
              <a:spLocks noChangeAspect="1"/>
            </p:cNvSpPr>
            <p:nvPr/>
          </p:nvSpPr>
          <p:spPr bwMode="auto">
            <a:xfrm>
              <a:off x="4024363" y="4367538"/>
              <a:ext cx="139400" cy="220691"/>
            </a:xfrm>
            <a:custGeom>
              <a:avLst/>
              <a:gdLst>
                <a:gd name="T0" fmla="*/ 2147483646 w 3864"/>
                <a:gd name="T1" fmla="*/ 1817606605 h 6111"/>
                <a:gd name="T2" fmla="*/ 2147483646 w 3864"/>
                <a:gd name="T3" fmla="*/ 2147483646 h 6111"/>
                <a:gd name="T4" fmla="*/ 2147483646 w 3864"/>
                <a:gd name="T5" fmla="*/ 2147483646 h 6111"/>
                <a:gd name="T6" fmla="*/ 2147483646 w 3864"/>
                <a:gd name="T7" fmla="*/ 2147483646 h 6111"/>
                <a:gd name="T8" fmla="*/ 2147483646 w 3864"/>
                <a:gd name="T9" fmla="*/ 2147483646 h 6111"/>
                <a:gd name="T10" fmla="*/ 2147483646 w 3864"/>
                <a:gd name="T11" fmla="*/ 2147483646 h 6111"/>
                <a:gd name="T12" fmla="*/ 2147483646 w 3864"/>
                <a:gd name="T13" fmla="*/ 2147483646 h 6111"/>
                <a:gd name="T14" fmla="*/ 2147483646 w 3864"/>
                <a:gd name="T15" fmla="*/ 2147483646 h 6111"/>
                <a:gd name="T16" fmla="*/ 2147483646 w 3864"/>
                <a:gd name="T17" fmla="*/ 2147483646 h 6111"/>
                <a:gd name="T18" fmla="*/ 2147483646 w 3864"/>
                <a:gd name="T19" fmla="*/ 2147483646 h 6111"/>
                <a:gd name="T20" fmla="*/ 2147483646 w 3864"/>
                <a:gd name="T21" fmla="*/ 2147483646 h 6111"/>
                <a:gd name="T22" fmla="*/ 2147483646 w 3864"/>
                <a:gd name="T23" fmla="*/ 2147483646 h 6111"/>
                <a:gd name="T24" fmla="*/ 2147483646 w 3864"/>
                <a:gd name="T25" fmla="*/ 2147483646 h 6111"/>
                <a:gd name="T26" fmla="*/ 2147483646 w 3864"/>
                <a:gd name="T27" fmla="*/ 2147483646 h 6111"/>
                <a:gd name="T28" fmla="*/ 2147483646 w 3864"/>
                <a:gd name="T29" fmla="*/ 2147483646 h 6111"/>
                <a:gd name="T30" fmla="*/ 2147483646 w 3864"/>
                <a:gd name="T31" fmla="*/ 2147483646 h 6111"/>
                <a:gd name="T32" fmla="*/ 2147483646 w 3864"/>
                <a:gd name="T33" fmla="*/ 2147483646 h 6111"/>
                <a:gd name="T34" fmla="*/ 2147483646 w 3864"/>
                <a:gd name="T35" fmla="*/ 2147483646 h 6111"/>
                <a:gd name="T36" fmla="*/ 574134261 w 3864"/>
                <a:gd name="T37" fmla="*/ 2147483646 h 6111"/>
                <a:gd name="T38" fmla="*/ 906491754 w 3864"/>
                <a:gd name="T39" fmla="*/ 2147483646 h 6111"/>
                <a:gd name="T40" fmla="*/ 2147483646 w 3864"/>
                <a:gd name="T41" fmla="*/ 2147483646 h 6111"/>
                <a:gd name="T42" fmla="*/ 2147483646 w 3864"/>
                <a:gd name="T43" fmla="*/ 2147483646 h 6111"/>
                <a:gd name="T44" fmla="*/ 2147483646 w 3864"/>
                <a:gd name="T45" fmla="*/ 2147483646 h 6111"/>
                <a:gd name="T46" fmla="*/ 2147483646 w 3864"/>
                <a:gd name="T47" fmla="*/ 1817606605 h 6111"/>
                <a:gd name="T48" fmla="*/ 2147483646 w 3864"/>
                <a:gd name="T49" fmla="*/ 2147483646 h 6111"/>
                <a:gd name="T50" fmla="*/ 2147483646 w 3864"/>
                <a:gd name="T51" fmla="*/ 2147483646 h 6111"/>
                <a:gd name="T52" fmla="*/ 2147483646 w 3864"/>
                <a:gd name="T53" fmla="*/ 2147483646 h 6111"/>
                <a:gd name="T54" fmla="*/ 2147483646 w 3864"/>
                <a:gd name="T55" fmla="*/ 2147483646 h 6111"/>
                <a:gd name="T56" fmla="*/ 2147483646 w 3864"/>
                <a:gd name="T57" fmla="*/ 2147483646 h 6111"/>
                <a:gd name="T58" fmla="*/ 2147483646 w 3864"/>
                <a:gd name="T59" fmla="*/ 2147483646 h 6111"/>
                <a:gd name="T60" fmla="*/ 2147483646 w 3864"/>
                <a:gd name="T61" fmla="*/ 2147483646 h 6111"/>
                <a:gd name="T62" fmla="*/ 2147483646 w 3864"/>
                <a:gd name="T63" fmla="*/ 2147483646 h 6111"/>
                <a:gd name="T64" fmla="*/ 2147483646 w 3864"/>
                <a:gd name="T65" fmla="*/ 2147483646 h 6111"/>
                <a:gd name="T66" fmla="*/ 2147483646 w 3864"/>
                <a:gd name="T67" fmla="*/ 2147483646 h 6111"/>
                <a:gd name="T68" fmla="*/ 2147483646 w 3864"/>
                <a:gd name="T69" fmla="*/ 2147483646 h 6111"/>
                <a:gd name="T70" fmla="*/ 2147483646 w 3864"/>
                <a:gd name="T71" fmla="*/ 2147483646 h 6111"/>
                <a:gd name="T72" fmla="*/ 2147483646 w 3864"/>
                <a:gd name="T73" fmla="*/ 2147483646 h 6111"/>
                <a:gd name="T74" fmla="*/ 2147483646 w 3864"/>
                <a:gd name="T75" fmla="*/ 2147483646 h 6111"/>
                <a:gd name="T76" fmla="*/ 2147483646 w 3864"/>
                <a:gd name="T77" fmla="*/ 2147483646 h 6111"/>
                <a:gd name="T78" fmla="*/ 2147483646 w 3864"/>
                <a:gd name="T79" fmla="*/ 2147483646 h 6111"/>
                <a:gd name="T80" fmla="*/ 2147483646 w 3864"/>
                <a:gd name="T81" fmla="*/ 2147483646 h 6111"/>
                <a:gd name="T82" fmla="*/ 2147483646 w 3864"/>
                <a:gd name="T83" fmla="*/ 2147483646 h 6111"/>
                <a:gd name="T84" fmla="*/ 2147483646 w 3864"/>
                <a:gd name="T85" fmla="*/ 2147483646 h 6111"/>
                <a:gd name="T86" fmla="*/ 2147483646 w 3864"/>
                <a:gd name="T87" fmla="*/ 2147483646 h 6111"/>
                <a:gd name="T88" fmla="*/ 2147483646 w 3864"/>
                <a:gd name="T89" fmla="*/ 2147483646 h 6111"/>
                <a:gd name="T90" fmla="*/ 2147483646 w 3864"/>
                <a:gd name="T91" fmla="*/ 2147483646 h 6111"/>
                <a:gd name="T92" fmla="*/ 2147483646 w 3864"/>
                <a:gd name="T93" fmla="*/ 2147483646 h 6111"/>
                <a:gd name="T94" fmla="*/ 2147483646 w 3864"/>
                <a:gd name="T95" fmla="*/ 2147483646 h 6111"/>
                <a:gd name="T96" fmla="*/ 2147483646 w 3864"/>
                <a:gd name="T97" fmla="*/ 2147483646 h 6111"/>
                <a:gd name="T98" fmla="*/ 2147483646 w 3864"/>
                <a:gd name="T99" fmla="*/ 2147483646 h 6111"/>
                <a:gd name="T100" fmla="*/ 2147483646 w 3864"/>
                <a:gd name="T101" fmla="*/ 2147483646 h 6111"/>
                <a:gd name="T102" fmla="*/ 2147483646 w 3864"/>
                <a:gd name="T103" fmla="*/ 2147483646 h 6111"/>
                <a:gd name="T104" fmla="*/ 2147483646 w 3864"/>
                <a:gd name="T105" fmla="*/ 2147483646 h 6111"/>
                <a:gd name="T106" fmla="*/ 2147483646 w 3864"/>
                <a:gd name="T107" fmla="*/ 2147483646 h 6111"/>
                <a:gd name="T108" fmla="*/ 2147483646 w 3864"/>
                <a:gd name="T109" fmla="*/ 2147483646 h 6111"/>
                <a:gd name="T110" fmla="*/ 2147483646 w 3864"/>
                <a:gd name="T111" fmla="*/ 2147483646 h 6111"/>
                <a:gd name="T112" fmla="*/ 2147483646 w 3864"/>
                <a:gd name="T113" fmla="*/ 2147483646 h 6111"/>
                <a:gd name="T114" fmla="*/ 2147483646 w 3864"/>
                <a:gd name="T115" fmla="*/ 2147483646 h 6111"/>
                <a:gd name="T116" fmla="*/ 2147483646 w 3864"/>
                <a:gd name="T117" fmla="*/ 2147483646 h 6111"/>
                <a:gd name="T118" fmla="*/ 2147483646 w 3864"/>
                <a:gd name="T119" fmla="*/ 2147483646 h 61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864" h="6111">
                  <a:moveTo>
                    <a:pt x="1932" y="0"/>
                  </a:moveTo>
                  <a:lnTo>
                    <a:pt x="1932" y="0"/>
                  </a:lnTo>
                  <a:lnTo>
                    <a:pt x="1982" y="0"/>
                  </a:lnTo>
                  <a:lnTo>
                    <a:pt x="2031" y="2"/>
                  </a:lnTo>
                  <a:lnTo>
                    <a:pt x="2081" y="5"/>
                  </a:lnTo>
                  <a:lnTo>
                    <a:pt x="2129" y="9"/>
                  </a:lnTo>
                  <a:lnTo>
                    <a:pt x="2178" y="15"/>
                  </a:lnTo>
                  <a:lnTo>
                    <a:pt x="2226" y="22"/>
                  </a:lnTo>
                  <a:lnTo>
                    <a:pt x="2273" y="30"/>
                  </a:lnTo>
                  <a:lnTo>
                    <a:pt x="2321" y="39"/>
                  </a:lnTo>
                  <a:lnTo>
                    <a:pt x="2367" y="48"/>
                  </a:lnTo>
                  <a:lnTo>
                    <a:pt x="2415" y="60"/>
                  </a:lnTo>
                  <a:lnTo>
                    <a:pt x="2460" y="73"/>
                  </a:lnTo>
                  <a:lnTo>
                    <a:pt x="2507" y="87"/>
                  </a:lnTo>
                  <a:lnTo>
                    <a:pt x="2551" y="101"/>
                  </a:lnTo>
                  <a:lnTo>
                    <a:pt x="2596" y="117"/>
                  </a:lnTo>
                  <a:lnTo>
                    <a:pt x="2640" y="133"/>
                  </a:lnTo>
                  <a:lnTo>
                    <a:pt x="2683" y="152"/>
                  </a:lnTo>
                  <a:lnTo>
                    <a:pt x="2727" y="170"/>
                  </a:lnTo>
                  <a:lnTo>
                    <a:pt x="2769" y="190"/>
                  </a:lnTo>
                  <a:lnTo>
                    <a:pt x="2811" y="211"/>
                  </a:lnTo>
                  <a:lnTo>
                    <a:pt x="2853" y="233"/>
                  </a:lnTo>
                  <a:lnTo>
                    <a:pt x="2893" y="255"/>
                  </a:lnTo>
                  <a:lnTo>
                    <a:pt x="2934" y="279"/>
                  </a:lnTo>
                  <a:lnTo>
                    <a:pt x="2973" y="304"/>
                  </a:lnTo>
                  <a:lnTo>
                    <a:pt x="3012" y="329"/>
                  </a:lnTo>
                  <a:lnTo>
                    <a:pt x="3050" y="356"/>
                  </a:lnTo>
                  <a:lnTo>
                    <a:pt x="3087" y="383"/>
                  </a:lnTo>
                  <a:lnTo>
                    <a:pt x="3124" y="412"/>
                  </a:lnTo>
                  <a:lnTo>
                    <a:pt x="3160" y="441"/>
                  </a:lnTo>
                  <a:lnTo>
                    <a:pt x="3196" y="471"/>
                  </a:lnTo>
                  <a:lnTo>
                    <a:pt x="3231" y="501"/>
                  </a:lnTo>
                  <a:lnTo>
                    <a:pt x="3265" y="532"/>
                  </a:lnTo>
                  <a:lnTo>
                    <a:pt x="3297" y="565"/>
                  </a:lnTo>
                  <a:lnTo>
                    <a:pt x="3330" y="599"/>
                  </a:lnTo>
                  <a:lnTo>
                    <a:pt x="3362" y="632"/>
                  </a:lnTo>
                  <a:lnTo>
                    <a:pt x="3393" y="667"/>
                  </a:lnTo>
                  <a:lnTo>
                    <a:pt x="3423" y="702"/>
                  </a:lnTo>
                  <a:lnTo>
                    <a:pt x="3452" y="739"/>
                  </a:lnTo>
                  <a:lnTo>
                    <a:pt x="3480" y="775"/>
                  </a:lnTo>
                  <a:lnTo>
                    <a:pt x="3507" y="813"/>
                  </a:lnTo>
                  <a:lnTo>
                    <a:pt x="3534" y="852"/>
                  </a:lnTo>
                  <a:lnTo>
                    <a:pt x="3560" y="890"/>
                  </a:lnTo>
                  <a:lnTo>
                    <a:pt x="3584" y="930"/>
                  </a:lnTo>
                  <a:lnTo>
                    <a:pt x="3607" y="970"/>
                  </a:lnTo>
                  <a:lnTo>
                    <a:pt x="3631" y="1011"/>
                  </a:lnTo>
                  <a:lnTo>
                    <a:pt x="3653" y="1051"/>
                  </a:lnTo>
                  <a:lnTo>
                    <a:pt x="3674" y="1094"/>
                  </a:lnTo>
                  <a:lnTo>
                    <a:pt x="3693" y="1136"/>
                  </a:lnTo>
                  <a:lnTo>
                    <a:pt x="3712" y="1179"/>
                  </a:lnTo>
                  <a:lnTo>
                    <a:pt x="3729" y="1223"/>
                  </a:lnTo>
                  <a:lnTo>
                    <a:pt x="3747" y="1267"/>
                  </a:lnTo>
                  <a:lnTo>
                    <a:pt x="3762" y="1312"/>
                  </a:lnTo>
                  <a:lnTo>
                    <a:pt x="3777" y="1357"/>
                  </a:lnTo>
                  <a:lnTo>
                    <a:pt x="3791" y="1402"/>
                  </a:lnTo>
                  <a:lnTo>
                    <a:pt x="3802" y="1449"/>
                  </a:lnTo>
                  <a:lnTo>
                    <a:pt x="3814" y="1495"/>
                  </a:lnTo>
                  <a:lnTo>
                    <a:pt x="3824" y="1543"/>
                  </a:lnTo>
                  <a:lnTo>
                    <a:pt x="3834" y="1589"/>
                  </a:lnTo>
                  <a:lnTo>
                    <a:pt x="3842" y="1638"/>
                  </a:lnTo>
                  <a:lnTo>
                    <a:pt x="3848" y="1685"/>
                  </a:lnTo>
                  <a:lnTo>
                    <a:pt x="3853" y="1734"/>
                  </a:lnTo>
                  <a:lnTo>
                    <a:pt x="3858" y="1783"/>
                  </a:lnTo>
                  <a:lnTo>
                    <a:pt x="3862" y="1832"/>
                  </a:lnTo>
                  <a:lnTo>
                    <a:pt x="3863" y="1882"/>
                  </a:lnTo>
                  <a:lnTo>
                    <a:pt x="3864" y="1932"/>
                  </a:lnTo>
                  <a:lnTo>
                    <a:pt x="3863" y="1999"/>
                  </a:lnTo>
                  <a:lnTo>
                    <a:pt x="3859" y="2065"/>
                  </a:lnTo>
                  <a:lnTo>
                    <a:pt x="3853" y="2130"/>
                  </a:lnTo>
                  <a:lnTo>
                    <a:pt x="3845" y="2195"/>
                  </a:lnTo>
                  <a:lnTo>
                    <a:pt x="3836" y="2260"/>
                  </a:lnTo>
                  <a:lnTo>
                    <a:pt x="3823" y="2324"/>
                  </a:lnTo>
                  <a:lnTo>
                    <a:pt x="3809" y="2387"/>
                  </a:lnTo>
                  <a:lnTo>
                    <a:pt x="3793" y="2449"/>
                  </a:lnTo>
                  <a:lnTo>
                    <a:pt x="3776" y="2511"/>
                  </a:lnTo>
                  <a:lnTo>
                    <a:pt x="3755" y="2571"/>
                  </a:lnTo>
                  <a:lnTo>
                    <a:pt x="3733" y="2631"/>
                  </a:lnTo>
                  <a:lnTo>
                    <a:pt x="3709" y="2690"/>
                  </a:lnTo>
                  <a:lnTo>
                    <a:pt x="3683" y="2747"/>
                  </a:lnTo>
                  <a:lnTo>
                    <a:pt x="3656" y="2804"/>
                  </a:lnTo>
                  <a:lnTo>
                    <a:pt x="3626" y="2859"/>
                  </a:lnTo>
                  <a:lnTo>
                    <a:pt x="3596" y="2914"/>
                  </a:lnTo>
                  <a:lnTo>
                    <a:pt x="3566" y="2963"/>
                  </a:lnTo>
                  <a:lnTo>
                    <a:pt x="3534" y="3011"/>
                  </a:lnTo>
                  <a:lnTo>
                    <a:pt x="3502" y="3058"/>
                  </a:lnTo>
                  <a:lnTo>
                    <a:pt x="3467" y="3103"/>
                  </a:lnTo>
                  <a:lnTo>
                    <a:pt x="3432" y="3148"/>
                  </a:lnTo>
                  <a:lnTo>
                    <a:pt x="3395" y="3193"/>
                  </a:lnTo>
                  <a:lnTo>
                    <a:pt x="3358" y="3234"/>
                  </a:lnTo>
                  <a:lnTo>
                    <a:pt x="3318" y="3276"/>
                  </a:lnTo>
                  <a:lnTo>
                    <a:pt x="3278" y="3317"/>
                  </a:lnTo>
                  <a:lnTo>
                    <a:pt x="3237" y="3356"/>
                  </a:lnTo>
                  <a:lnTo>
                    <a:pt x="3194" y="3393"/>
                  </a:lnTo>
                  <a:lnTo>
                    <a:pt x="3150" y="3431"/>
                  </a:lnTo>
                  <a:lnTo>
                    <a:pt x="3106" y="3465"/>
                  </a:lnTo>
                  <a:lnTo>
                    <a:pt x="3059" y="3500"/>
                  </a:lnTo>
                  <a:lnTo>
                    <a:pt x="3013" y="3533"/>
                  </a:lnTo>
                  <a:lnTo>
                    <a:pt x="2965" y="3564"/>
                  </a:lnTo>
                  <a:lnTo>
                    <a:pt x="2965" y="3763"/>
                  </a:lnTo>
                  <a:lnTo>
                    <a:pt x="3040" y="3756"/>
                  </a:lnTo>
                  <a:lnTo>
                    <a:pt x="3184" y="3744"/>
                  </a:lnTo>
                  <a:lnTo>
                    <a:pt x="3240" y="3879"/>
                  </a:lnTo>
                  <a:lnTo>
                    <a:pt x="3257" y="3921"/>
                  </a:lnTo>
                  <a:lnTo>
                    <a:pt x="3272" y="3961"/>
                  </a:lnTo>
                  <a:lnTo>
                    <a:pt x="3283" y="4003"/>
                  </a:lnTo>
                  <a:lnTo>
                    <a:pt x="3293" y="4044"/>
                  </a:lnTo>
                  <a:lnTo>
                    <a:pt x="3301" y="4084"/>
                  </a:lnTo>
                  <a:lnTo>
                    <a:pt x="3305" y="4125"/>
                  </a:lnTo>
                  <a:lnTo>
                    <a:pt x="3309" y="4166"/>
                  </a:lnTo>
                  <a:lnTo>
                    <a:pt x="3310" y="4206"/>
                  </a:lnTo>
                  <a:lnTo>
                    <a:pt x="3309" y="4248"/>
                  </a:lnTo>
                  <a:lnTo>
                    <a:pt x="3305" y="4289"/>
                  </a:lnTo>
                  <a:lnTo>
                    <a:pt x="3300" y="4329"/>
                  </a:lnTo>
                  <a:lnTo>
                    <a:pt x="3292" y="4370"/>
                  </a:lnTo>
                  <a:lnTo>
                    <a:pt x="3282" y="4409"/>
                  </a:lnTo>
                  <a:lnTo>
                    <a:pt x="3269" y="4449"/>
                  </a:lnTo>
                  <a:lnTo>
                    <a:pt x="3256" y="4487"/>
                  </a:lnTo>
                  <a:lnTo>
                    <a:pt x="3239" y="4527"/>
                  </a:lnTo>
                  <a:lnTo>
                    <a:pt x="3224" y="4560"/>
                  </a:lnTo>
                  <a:lnTo>
                    <a:pt x="3240" y="4600"/>
                  </a:lnTo>
                  <a:lnTo>
                    <a:pt x="3257" y="4642"/>
                  </a:lnTo>
                  <a:lnTo>
                    <a:pt x="3272" y="4682"/>
                  </a:lnTo>
                  <a:lnTo>
                    <a:pt x="3283" y="4724"/>
                  </a:lnTo>
                  <a:lnTo>
                    <a:pt x="3293" y="4765"/>
                  </a:lnTo>
                  <a:lnTo>
                    <a:pt x="3301" y="4805"/>
                  </a:lnTo>
                  <a:lnTo>
                    <a:pt x="3305" y="4846"/>
                  </a:lnTo>
                  <a:lnTo>
                    <a:pt x="3309" y="4888"/>
                  </a:lnTo>
                  <a:lnTo>
                    <a:pt x="3310" y="4927"/>
                  </a:lnTo>
                  <a:lnTo>
                    <a:pt x="3309" y="4969"/>
                  </a:lnTo>
                  <a:lnTo>
                    <a:pt x="3305" y="5010"/>
                  </a:lnTo>
                  <a:lnTo>
                    <a:pt x="3300" y="5050"/>
                  </a:lnTo>
                  <a:lnTo>
                    <a:pt x="3292" y="5091"/>
                  </a:lnTo>
                  <a:lnTo>
                    <a:pt x="3282" y="5130"/>
                  </a:lnTo>
                  <a:lnTo>
                    <a:pt x="3269" y="5170"/>
                  </a:lnTo>
                  <a:lnTo>
                    <a:pt x="3256" y="5209"/>
                  </a:lnTo>
                  <a:lnTo>
                    <a:pt x="3239" y="5248"/>
                  </a:lnTo>
                  <a:lnTo>
                    <a:pt x="3191" y="5356"/>
                  </a:lnTo>
                  <a:lnTo>
                    <a:pt x="3073" y="5366"/>
                  </a:lnTo>
                  <a:lnTo>
                    <a:pt x="886" y="5559"/>
                  </a:lnTo>
                  <a:lnTo>
                    <a:pt x="735" y="5573"/>
                  </a:lnTo>
                  <a:lnTo>
                    <a:pt x="681" y="5430"/>
                  </a:lnTo>
                  <a:lnTo>
                    <a:pt x="668" y="5395"/>
                  </a:lnTo>
                  <a:lnTo>
                    <a:pt x="656" y="5359"/>
                  </a:lnTo>
                  <a:lnTo>
                    <a:pt x="646" y="5323"/>
                  </a:lnTo>
                  <a:lnTo>
                    <a:pt x="636" y="5286"/>
                  </a:lnTo>
                  <a:lnTo>
                    <a:pt x="628" y="5249"/>
                  </a:lnTo>
                  <a:lnTo>
                    <a:pt x="623" y="5210"/>
                  </a:lnTo>
                  <a:lnTo>
                    <a:pt x="618" y="5172"/>
                  </a:lnTo>
                  <a:lnTo>
                    <a:pt x="616" y="5133"/>
                  </a:lnTo>
                  <a:lnTo>
                    <a:pt x="614" y="5091"/>
                  </a:lnTo>
                  <a:lnTo>
                    <a:pt x="617" y="5049"/>
                  </a:lnTo>
                  <a:lnTo>
                    <a:pt x="621" y="5006"/>
                  </a:lnTo>
                  <a:lnTo>
                    <a:pt x="628" y="4963"/>
                  </a:lnTo>
                  <a:lnTo>
                    <a:pt x="633" y="4941"/>
                  </a:lnTo>
                  <a:lnTo>
                    <a:pt x="638" y="4919"/>
                  </a:lnTo>
                  <a:lnTo>
                    <a:pt x="645" y="4897"/>
                  </a:lnTo>
                  <a:lnTo>
                    <a:pt x="652" y="4875"/>
                  </a:lnTo>
                  <a:lnTo>
                    <a:pt x="659" y="4853"/>
                  </a:lnTo>
                  <a:lnTo>
                    <a:pt x="668" y="4831"/>
                  </a:lnTo>
                  <a:lnTo>
                    <a:pt x="677" y="4808"/>
                  </a:lnTo>
                  <a:lnTo>
                    <a:pt x="688" y="4786"/>
                  </a:lnTo>
                  <a:lnTo>
                    <a:pt x="700" y="4759"/>
                  </a:lnTo>
                  <a:lnTo>
                    <a:pt x="681" y="4709"/>
                  </a:lnTo>
                  <a:lnTo>
                    <a:pt x="668" y="4674"/>
                  </a:lnTo>
                  <a:lnTo>
                    <a:pt x="656" y="4638"/>
                  </a:lnTo>
                  <a:lnTo>
                    <a:pt x="646" y="4602"/>
                  </a:lnTo>
                  <a:lnTo>
                    <a:pt x="636" y="4565"/>
                  </a:lnTo>
                  <a:lnTo>
                    <a:pt x="628" y="4528"/>
                  </a:lnTo>
                  <a:lnTo>
                    <a:pt x="623" y="4489"/>
                  </a:lnTo>
                  <a:lnTo>
                    <a:pt x="618" y="4451"/>
                  </a:lnTo>
                  <a:lnTo>
                    <a:pt x="616" y="4412"/>
                  </a:lnTo>
                  <a:lnTo>
                    <a:pt x="614" y="4370"/>
                  </a:lnTo>
                  <a:lnTo>
                    <a:pt x="617" y="4327"/>
                  </a:lnTo>
                  <a:lnTo>
                    <a:pt x="621" y="4285"/>
                  </a:lnTo>
                  <a:lnTo>
                    <a:pt x="628" y="4242"/>
                  </a:lnTo>
                  <a:lnTo>
                    <a:pt x="633" y="4220"/>
                  </a:lnTo>
                  <a:lnTo>
                    <a:pt x="638" y="4198"/>
                  </a:lnTo>
                  <a:lnTo>
                    <a:pt x="645" y="4176"/>
                  </a:lnTo>
                  <a:lnTo>
                    <a:pt x="652" y="4154"/>
                  </a:lnTo>
                  <a:lnTo>
                    <a:pt x="659" y="4132"/>
                  </a:lnTo>
                  <a:lnTo>
                    <a:pt x="668" y="4110"/>
                  </a:lnTo>
                  <a:lnTo>
                    <a:pt x="677" y="4087"/>
                  </a:lnTo>
                  <a:lnTo>
                    <a:pt x="688" y="4064"/>
                  </a:lnTo>
                  <a:lnTo>
                    <a:pt x="736" y="3960"/>
                  </a:lnTo>
                  <a:lnTo>
                    <a:pt x="851" y="3950"/>
                  </a:lnTo>
                  <a:lnTo>
                    <a:pt x="934" y="3943"/>
                  </a:lnTo>
                  <a:lnTo>
                    <a:pt x="934" y="3586"/>
                  </a:lnTo>
                  <a:lnTo>
                    <a:pt x="885" y="3555"/>
                  </a:lnTo>
                  <a:lnTo>
                    <a:pt x="836" y="3522"/>
                  </a:lnTo>
                  <a:lnTo>
                    <a:pt x="789" y="3489"/>
                  </a:lnTo>
                  <a:lnTo>
                    <a:pt x="742" y="3454"/>
                  </a:lnTo>
                  <a:lnTo>
                    <a:pt x="697" y="3417"/>
                  </a:lnTo>
                  <a:lnTo>
                    <a:pt x="653" y="3378"/>
                  </a:lnTo>
                  <a:lnTo>
                    <a:pt x="610" y="3340"/>
                  </a:lnTo>
                  <a:lnTo>
                    <a:pt x="568" y="3299"/>
                  </a:lnTo>
                  <a:lnTo>
                    <a:pt x="527" y="3258"/>
                  </a:lnTo>
                  <a:lnTo>
                    <a:pt x="488" y="3215"/>
                  </a:lnTo>
                  <a:lnTo>
                    <a:pt x="450" y="3170"/>
                  </a:lnTo>
                  <a:lnTo>
                    <a:pt x="414" y="3125"/>
                  </a:lnTo>
                  <a:lnTo>
                    <a:pt x="378" y="3079"/>
                  </a:lnTo>
                  <a:lnTo>
                    <a:pt x="344" y="3031"/>
                  </a:lnTo>
                  <a:lnTo>
                    <a:pt x="311" y="2982"/>
                  </a:lnTo>
                  <a:lnTo>
                    <a:pt x="280" y="2934"/>
                  </a:lnTo>
                  <a:lnTo>
                    <a:pt x="248" y="2878"/>
                  </a:lnTo>
                  <a:lnTo>
                    <a:pt x="217" y="2821"/>
                  </a:lnTo>
                  <a:lnTo>
                    <a:pt x="188" y="2763"/>
                  </a:lnTo>
                  <a:lnTo>
                    <a:pt x="162" y="2705"/>
                  </a:lnTo>
                  <a:lnTo>
                    <a:pt x="136" y="2644"/>
                  </a:lnTo>
                  <a:lnTo>
                    <a:pt x="113" y="2584"/>
                  </a:lnTo>
                  <a:lnTo>
                    <a:pt x="92" y="2523"/>
                  </a:lnTo>
                  <a:lnTo>
                    <a:pt x="73" y="2460"/>
                  </a:lnTo>
                  <a:lnTo>
                    <a:pt x="56" y="2396"/>
                  </a:lnTo>
                  <a:lnTo>
                    <a:pt x="42" y="2332"/>
                  </a:lnTo>
                  <a:lnTo>
                    <a:pt x="29" y="2267"/>
                  </a:lnTo>
                  <a:lnTo>
                    <a:pt x="19" y="2201"/>
                  </a:lnTo>
                  <a:lnTo>
                    <a:pt x="11" y="2135"/>
                  </a:lnTo>
                  <a:lnTo>
                    <a:pt x="5" y="2067"/>
                  </a:lnTo>
                  <a:lnTo>
                    <a:pt x="1" y="2000"/>
                  </a:lnTo>
                  <a:lnTo>
                    <a:pt x="0" y="1932"/>
                  </a:lnTo>
                  <a:lnTo>
                    <a:pt x="0" y="1882"/>
                  </a:lnTo>
                  <a:lnTo>
                    <a:pt x="3" y="1832"/>
                  </a:lnTo>
                  <a:lnTo>
                    <a:pt x="5" y="1783"/>
                  </a:lnTo>
                  <a:lnTo>
                    <a:pt x="10" y="1734"/>
                  </a:lnTo>
                  <a:lnTo>
                    <a:pt x="15" y="1685"/>
                  </a:lnTo>
                  <a:lnTo>
                    <a:pt x="22" y="1638"/>
                  </a:lnTo>
                  <a:lnTo>
                    <a:pt x="30" y="1589"/>
                  </a:lnTo>
                  <a:lnTo>
                    <a:pt x="39" y="1543"/>
                  </a:lnTo>
                  <a:lnTo>
                    <a:pt x="49" y="1495"/>
                  </a:lnTo>
                  <a:lnTo>
                    <a:pt x="61" y="1449"/>
                  </a:lnTo>
                  <a:lnTo>
                    <a:pt x="73" y="1402"/>
                  </a:lnTo>
                  <a:lnTo>
                    <a:pt x="86" y="1357"/>
                  </a:lnTo>
                  <a:lnTo>
                    <a:pt x="101" y="1312"/>
                  </a:lnTo>
                  <a:lnTo>
                    <a:pt x="118" y="1267"/>
                  </a:lnTo>
                  <a:lnTo>
                    <a:pt x="134" y="1223"/>
                  </a:lnTo>
                  <a:lnTo>
                    <a:pt x="151" y="1179"/>
                  </a:lnTo>
                  <a:lnTo>
                    <a:pt x="171" y="1136"/>
                  </a:lnTo>
                  <a:lnTo>
                    <a:pt x="191" y="1094"/>
                  </a:lnTo>
                  <a:lnTo>
                    <a:pt x="212" y="1051"/>
                  </a:lnTo>
                  <a:lnTo>
                    <a:pt x="232" y="1011"/>
                  </a:lnTo>
                  <a:lnTo>
                    <a:pt x="256" y="970"/>
                  </a:lnTo>
                  <a:lnTo>
                    <a:pt x="279" y="930"/>
                  </a:lnTo>
                  <a:lnTo>
                    <a:pt x="304" y="890"/>
                  </a:lnTo>
                  <a:lnTo>
                    <a:pt x="330" y="852"/>
                  </a:lnTo>
                  <a:lnTo>
                    <a:pt x="357" y="813"/>
                  </a:lnTo>
                  <a:lnTo>
                    <a:pt x="383" y="775"/>
                  </a:lnTo>
                  <a:lnTo>
                    <a:pt x="411" y="739"/>
                  </a:lnTo>
                  <a:lnTo>
                    <a:pt x="441" y="702"/>
                  </a:lnTo>
                  <a:lnTo>
                    <a:pt x="470" y="667"/>
                  </a:lnTo>
                  <a:lnTo>
                    <a:pt x="502" y="632"/>
                  </a:lnTo>
                  <a:lnTo>
                    <a:pt x="533" y="599"/>
                  </a:lnTo>
                  <a:lnTo>
                    <a:pt x="566" y="565"/>
                  </a:lnTo>
                  <a:lnTo>
                    <a:pt x="599" y="532"/>
                  </a:lnTo>
                  <a:lnTo>
                    <a:pt x="633" y="501"/>
                  </a:lnTo>
                  <a:lnTo>
                    <a:pt x="668" y="471"/>
                  </a:lnTo>
                  <a:lnTo>
                    <a:pt x="703" y="441"/>
                  </a:lnTo>
                  <a:lnTo>
                    <a:pt x="739" y="412"/>
                  </a:lnTo>
                  <a:lnTo>
                    <a:pt x="776" y="383"/>
                  </a:lnTo>
                  <a:lnTo>
                    <a:pt x="813" y="356"/>
                  </a:lnTo>
                  <a:lnTo>
                    <a:pt x="851" y="329"/>
                  </a:lnTo>
                  <a:lnTo>
                    <a:pt x="891" y="304"/>
                  </a:lnTo>
                  <a:lnTo>
                    <a:pt x="930" y="279"/>
                  </a:lnTo>
                  <a:lnTo>
                    <a:pt x="970" y="255"/>
                  </a:lnTo>
                  <a:lnTo>
                    <a:pt x="1010" y="233"/>
                  </a:lnTo>
                  <a:lnTo>
                    <a:pt x="1052" y="211"/>
                  </a:lnTo>
                  <a:lnTo>
                    <a:pt x="1094" y="190"/>
                  </a:lnTo>
                  <a:lnTo>
                    <a:pt x="1137" y="170"/>
                  </a:lnTo>
                  <a:lnTo>
                    <a:pt x="1180" y="152"/>
                  </a:lnTo>
                  <a:lnTo>
                    <a:pt x="1224" y="133"/>
                  </a:lnTo>
                  <a:lnTo>
                    <a:pt x="1268" y="117"/>
                  </a:lnTo>
                  <a:lnTo>
                    <a:pt x="1312" y="101"/>
                  </a:lnTo>
                  <a:lnTo>
                    <a:pt x="1357" y="87"/>
                  </a:lnTo>
                  <a:lnTo>
                    <a:pt x="1403" y="73"/>
                  </a:lnTo>
                  <a:lnTo>
                    <a:pt x="1449" y="60"/>
                  </a:lnTo>
                  <a:lnTo>
                    <a:pt x="1496" y="48"/>
                  </a:lnTo>
                  <a:lnTo>
                    <a:pt x="1542" y="39"/>
                  </a:lnTo>
                  <a:lnTo>
                    <a:pt x="1590" y="30"/>
                  </a:lnTo>
                  <a:lnTo>
                    <a:pt x="1637" y="22"/>
                  </a:lnTo>
                  <a:lnTo>
                    <a:pt x="1686" y="15"/>
                  </a:lnTo>
                  <a:lnTo>
                    <a:pt x="1735" y="9"/>
                  </a:lnTo>
                  <a:lnTo>
                    <a:pt x="1783" y="5"/>
                  </a:lnTo>
                  <a:lnTo>
                    <a:pt x="1832" y="2"/>
                  </a:lnTo>
                  <a:lnTo>
                    <a:pt x="1882" y="0"/>
                  </a:lnTo>
                  <a:lnTo>
                    <a:pt x="1932" y="0"/>
                  </a:lnTo>
                  <a:close/>
                  <a:moveTo>
                    <a:pt x="1507" y="2300"/>
                  </a:moveTo>
                  <a:lnTo>
                    <a:pt x="1507" y="2300"/>
                  </a:lnTo>
                  <a:lnTo>
                    <a:pt x="1533" y="2310"/>
                  </a:lnTo>
                  <a:lnTo>
                    <a:pt x="1557" y="2318"/>
                  </a:lnTo>
                  <a:lnTo>
                    <a:pt x="1569" y="2321"/>
                  </a:lnTo>
                  <a:lnTo>
                    <a:pt x="1580" y="2323"/>
                  </a:lnTo>
                  <a:lnTo>
                    <a:pt x="1592" y="2324"/>
                  </a:lnTo>
                  <a:lnTo>
                    <a:pt x="1604" y="2324"/>
                  </a:lnTo>
                  <a:lnTo>
                    <a:pt x="1619" y="2324"/>
                  </a:lnTo>
                  <a:lnTo>
                    <a:pt x="1633" y="2322"/>
                  </a:lnTo>
                  <a:lnTo>
                    <a:pt x="1648" y="2318"/>
                  </a:lnTo>
                  <a:lnTo>
                    <a:pt x="1663" y="2314"/>
                  </a:lnTo>
                  <a:lnTo>
                    <a:pt x="1677" y="2308"/>
                  </a:lnTo>
                  <a:lnTo>
                    <a:pt x="1691" y="2300"/>
                  </a:lnTo>
                  <a:lnTo>
                    <a:pt x="1705" y="2289"/>
                  </a:lnTo>
                  <a:lnTo>
                    <a:pt x="1718" y="2279"/>
                  </a:lnTo>
                  <a:lnTo>
                    <a:pt x="1750" y="2251"/>
                  </a:lnTo>
                  <a:lnTo>
                    <a:pt x="1782" y="2276"/>
                  </a:lnTo>
                  <a:lnTo>
                    <a:pt x="1801" y="2290"/>
                  </a:lnTo>
                  <a:lnTo>
                    <a:pt x="1819" y="2303"/>
                  </a:lnTo>
                  <a:lnTo>
                    <a:pt x="1838" y="2314"/>
                  </a:lnTo>
                  <a:lnTo>
                    <a:pt x="1855" y="2323"/>
                  </a:lnTo>
                  <a:lnTo>
                    <a:pt x="1873" y="2330"/>
                  </a:lnTo>
                  <a:lnTo>
                    <a:pt x="1890" y="2336"/>
                  </a:lnTo>
                  <a:lnTo>
                    <a:pt x="1908" y="2339"/>
                  </a:lnTo>
                  <a:lnTo>
                    <a:pt x="1924" y="2340"/>
                  </a:lnTo>
                  <a:lnTo>
                    <a:pt x="1939" y="2340"/>
                  </a:lnTo>
                  <a:lnTo>
                    <a:pt x="1954" y="2338"/>
                  </a:lnTo>
                  <a:lnTo>
                    <a:pt x="1969" y="2333"/>
                  </a:lnTo>
                  <a:lnTo>
                    <a:pt x="1984" y="2328"/>
                  </a:lnTo>
                  <a:lnTo>
                    <a:pt x="1999" y="2319"/>
                  </a:lnTo>
                  <a:lnTo>
                    <a:pt x="2013" y="2309"/>
                  </a:lnTo>
                  <a:lnTo>
                    <a:pt x="2028" y="2296"/>
                  </a:lnTo>
                  <a:lnTo>
                    <a:pt x="2044" y="2282"/>
                  </a:lnTo>
                  <a:lnTo>
                    <a:pt x="2077" y="2246"/>
                  </a:lnTo>
                  <a:lnTo>
                    <a:pt x="2113" y="2279"/>
                  </a:lnTo>
                  <a:lnTo>
                    <a:pt x="2134" y="2295"/>
                  </a:lnTo>
                  <a:lnTo>
                    <a:pt x="2154" y="2308"/>
                  </a:lnTo>
                  <a:lnTo>
                    <a:pt x="2175" y="2319"/>
                  </a:lnTo>
                  <a:lnTo>
                    <a:pt x="2194" y="2326"/>
                  </a:lnTo>
                  <a:lnTo>
                    <a:pt x="2215" y="2332"/>
                  </a:lnTo>
                  <a:lnTo>
                    <a:pt x="2235" y="2336"/>
                  </a:lnTo>
                  <a:lnTo>
                    <a:pt x="2255" y="2337"/>
                  </a:lnTo>
                  <a:lnTo>
                    <a:pt x="2275" y="2336"/>
                  </a:lnTo>
                  <a:lnTo>
                    <a:pt x="2291" y="2333"/>
                  </a:lnTo>
                  <a:lnTo>
                    <a:pt x="2308" y="2330"/>
                  </a:lnTo>
                  <a:lnTo>
                    <a:pt x="2324" y="2325"/>
                  </a:lnTo>
                  <a:lnTo>
                    <a:pt x="2342" y="2319"/>
                  </a:lnTo>
                  <a:lnTo>
                    <a:pt x="2359" y="2314"/>
                  </a:lnTo>
                  <a:lnTo>
                    <a:pt x="2377" y="2307"/>
                  </a:lnTo>
                  <a:lnTo>
                    <a:pt x="2412" y="2290"/>
                  </a:lnTo>
                  <a:lnTo>
                    <a:pt x="2484" y="2175"/>
                  </a:lnTo>
                  <a:lnTo>
                    <a:pt x="2653" y="2281"/>
                  </a:lnTo>
                  <a:lnTo>
                    <a:pt x="2239" y="2948"/>
                  </a:lnTo>
                  <a:lnTo>
                    <a:pt x="2239" y="3826"/>
                  </a:lnTo>
                  <a:lnTo>
                    <a:pt x="2564" y="3799"/>
                  </a:lnTo>
                  <a:lnTo>
                    <a:pt x="2564" y="3450"/>
                  </a:lnTo>
                  <a:lnTo>
                    <a:pt x="2564" y="3332"/>
                  </a:lnTo>
                  <a:lnTo>
                    <a:pt x="2668" y="3274"/>
                  </a:lnTo>
                  <a:lnTo>
                    <a:pt x="2712" y="3248"/>
                  </a:lnTo>
                  <a:lnTo>
                    <a:pt x="2756" y="3222"/>
                  </a:lnTo>
                  <a:lnTo>
                    <a:pt x="2799" y="3194"/>
                  </a:lnTo>
                  <a:lnTo>
                    <a:pt x="2841" y="3163"/>
                  </a:lnTo>
                  <a:lnTo>
                    <a:pt x="2882" y="3132"/>
                  </a:lnTo>
                  <a:lnTo>
                    <a:pt x="2921" y="3100"/>
                  </a:lnTo>
                  <a:lnTo>
                    <a:pt x="2960" y="3066"/>
                  </a:lnTo>
                  <a:lnTo>
                    <a:pt x="2997" y="3031"/>
                  </a:lnTo>
                  <a:lnTo>
                    <a:pt x="3033" y="2995"/>
                  </a:lnTo>
                  <a:lnTo>
                    <a:pt x="3067" y="2958"/>
                  </a:lnTo>
                  <a:lnTo>
                    <a:pt x="3101" y="2918"/>
                  </a:lnTo>
                  <a:lnTo>
                    <a:pt x="3134" y="2879"/>
                  </a:lnTo>
                  <a:lnTo>
                    <a:pt x="3165" y="2838"/>
                  </a:lnTo>
                  <a:lnTo>
                    <a:pt x="3195" y="2797"/>
                  </a:lnTo>
                  <a:lnTo>
                    <a:pt x="3223" y="2754"/>
                  </a:lnTo>
                  <a:lnTo>
                    <a:pt x="3250" y="2711"/>
                  </a:lnTo>
                  <a:lnTo>
                    <a:pt x="3275" y="2667"/>
                  </a:lnTo>
                  <a:lnTo>
                    <a:pt x="3299" y="2624"/>
                  </a:lnTo>
                  <a:lnTo>
                    <a:pt x="3319" y="2578"/>
                  </a:lnTo>
                  <a:lnTo>
                    <a:pt x="3340" y="2533"/>
                  </a:lnTo>
                  <a:lnTo>
                    <a:pt x="3359" y="2487"/>
                  </a:lnTo>
                  <a:lnTo>
                    <a:pt x="3376" y="2439"/>
                  </a:lnTo>
                  <a:lnTo>
                    <a:pt x="3393" y="2391"/>
                  </a:lnTo>
                  <a:lnTo>
                    <a:pt x="3406" y="2343"/>
                  </a:lnTo>
                  <a:lnTo>
                    <a:pt x="3419" y="2293"/>
                  </a:lnTo>
                  <a:lnTo>
                    <a:pt x="3431" y="2243"/>
                  </a:lnTo>
                  <a:lnTo>
                    <a:pt x="3440" y="2193"/>
                  </a:lnTo>
                  <a:lnTo>
                    <a:pt x="3448" y="2142"/>
                  </a:lnTo>
                  <a:lnTo>
                    <a:pt x="3454" y="2089"/>
                  </a:lnTo>
                  <a:lnTo>
                    <a:pt x="3459" y="2037"/>
                  </a:lnTo>
                  <a:lnTo>
                    <a:pt x="3461" y="1985"/>
                  </a:lnTo>
                  <a:lnTo>
                    <a:pt x="3462" y="1932"/>
                  </a:lnTo>
                  <a:lnTo>
                    <a:pt x="3462" y="1892"/>
                  </a:lnTo>
                  <a:lnTo>
                    <a:pt x="3460" y="1853"/>
                  </a:lnTo>
                  <a:lnTo>
                    <a:pt x="3458" y="1814"/>
                  </a:lnTo>
                  <a:lnTo>
                    <a:pt x="3454" y="1775"/>
                  </a:lnTo>
                  <a:lnTo>
                    <a:pt x="3449" y="1737"/>
                  </a:lnTo>
                  <a:lnTo>
                    <a:pt x="3445" y="1698"/>
                  </a:lnTo>
                  <a:lnTo>
                    <a:pt x="3438" y="1661"/>
                  </a:lnTo>
                  <a:lnTo>
                    <a:pt x="3431" y="1623"/>
                  </a:lnTo>
                  <a:lnTo>
                    <a:pt x="3423" y="1586"/>
                  </a:lnTo>
                  <a:lnTo>
                    <a:pt x="3415" y="1548"/>
                  </a:lnTo>
                  <a:lnTo>
                    <a:pt x="3404" y="1512"/>
                  </a:lnTo>
                  <a:lnTo>
                    <a:pt x="3394" y="1476"/>
                  </a:lnTo>
                  <a:lnTo>
                    <a:pt x="3382" y="1440"/>
                  </a:lnTo>
                  <a:lnTo>
                    <a:pt x="3369" y="1406"/>
                  </a:lnTo>
                  <a:lnTo>
                    <a:pt x="3357" y="1371"/>
                  </a:lnTo>
                  <a:lnTo>
                    <a:pt x="3341" y="1336"/>
                  </a:lnTo>
                  <a:lnTo>
                    <a:pt x="3328" y="1301"/>
                  </a:lnTo>
                  <a:lnTo>
                    <a:pt x="3311" y="1267"/>
                  </a:lnTo>
                  <a:lnTo>
                    <a:pt x="3295" y="1235"/>
                  </a:lnTo>
                  <a:lnTo>
                    <a:pt x="3278" y="1202"/>
                  </a:lnTo>
                  <a:lnTo>
                    <a:pt x="3259" y="1170"/>
                  </a:lnTo>
                  <a:lnTo>
                    <a:pt x="3240" y="1137"/>
                  </a:lnTo>
                  <a:lnTo>
                    <a:pt x="3221" y="1106"/>
                  </a:lnTo>
                  <a:lnTo>
                    <a:pt x="3201" y="1076"/>
                  </a:lnTo>
                  <a:lnTo>
                    <a:pt x="3180" y="1046"/>
                  </a:lnTo>
                  <a:lnTo>
                    <a:pt x="3158" y="1015"/>
                  </a:lnTo>
                  <a:lnTo>
                    <a:pt x="3136" y="986"/>
                  </a:lnTo>
                  <a:lnTo>
                    <a:pt x="3113" y="957"/>
                  </a:lnTo>
                  <a:lnTo>
                    <a:pt x="3090" y="930"/>
                  </a:lnTo>
                  <a:lnTo>
                    <a:pt x="3065" y="902"/>
                  </a:lnTo>
                  <a:lnTo>
                    <a:pt x="3040" y="875"/>
                  </a:lnTo>
                  <a:lnTo>
                    <a:pt x="3014" y="849"/>
                  </a:lnTo>
                  <a:lnTo>
                    <a:pt x="2987" y="824"/>
                  </a:lnTo>
                  <a:lnTo>
                    <a:pt x="2961" y="798"/>
                  </a:lnTo>
                  <a:lnTo>
                    <a:pt x="2934" y="774"/>
                  </a:lnTo>
                  <a:lnTo>
                    <a:pt x="2905" y="751"/>
                  </a:lnTo>
                  <a:lnTo>
                    <a:pt x="2877" y="728"/>
                  </a:lnTo>
                  <a:lnTo>
                    <a:pt x="2848" y="704"/>
                  </a:lnTo>
                  <a:lnTo>
                    <a:pt x="2818" y="683"/>
                  </a:lnTo>
                  <a:lnTo>
                    <a:pt x="2788" y="663"/>
                  </a:lnTo>
                  <a:lnTo>
                    <a:pt x="2756" y="642"/>
                  </a:lnTo>
                  <a:lnTo>
                    <a:pt x="2725" y="622"/>
                  </a:lnTo>
                  <a:lnTo>
                    <a:pt x="2694" y="603"/>
                  </a:lnTo>
                  <a:lnTo>
                    <a:pt x="2661" y="586"/>
                  </a:lnTo>
                  <a:lnTo>
                    <a:pt x="2629" y="568"/>
                  </a:lnTo>
                  <a:lnTo>
                    <a:pt x="2595" y="552"/>
                  </a:lnTo>
                  <a:lnTo>
                    <a:pt x="2561" y="536"/>
                  </a:lnTo>
                  <a:lnTo>
                    <a:pt x="2528" y="521"/>
                  </a:lnTo>
                  <a:lnTo>
                    <a:pt x="2493" y="507"/>
                  </a:lnTo>
                  <a:lnTo>
                    <a:pt x="2458" y="494"/>
                  </a:lnTo>
                  <a:lnTo>
                    <a:pt x="2423" y="481"/>
                  </a:lnTo>
                  <a:lnTo>
                    <a:pt x="2387" y="470"/>
                  </a:lnTo>
                  <a:lnTo>
                    <a:pt x="2351" y="459"/>
                  </a:lnTo>
                  <a:lnTo>
                    <a:pt x="2314" y="449"/>
                  </a:lnTo>
                  <a:lnTo>
                    <a:pt x="2277" y="440"/>
                  </a:lnTo>
                  <a:lnTo>
                    <a:pt x="2240" y="431"/>
                  </a:lnTo>
                  <a:lnTo>
                    <a:pt x="2203" y="424"/>
                  </a:lnTo>
                  <a:lnTo>
                    <a:pt x="2164" y="419"/>
                  </a:lnTo>
                  <a:lnTo>
                    <a:pt x="2127" y="413"/>
                  </a:lnTo>
                  <a:lnTo>
                    <a:pt x="2088" y="408"/>
                  </a:lnTo>
                  <a:lnTo>
                    <a:pt x="2049" y="405"/>
                  </a:lnTo>
                  <a:lnTo>
                    <a:pt x="2011" y="402"/>
                  </a:lnTo>
                  <a:lnTo>
                    <a:pt x="1972" y="401"/>
                  </a:lnTo>
                  <a:lnTo>
                    <a:pt x="1932" y="401"/>
                  </a:lnTo>
                  <a:lnTo>
                    <a:pt x="1893" y="401"/>
                  </a:lnTo>
                  <a:lnTo>
                    <a:pt x="1853" y="402"/>
                  </a:lnTo>
                  <a:lnTo>
                    <a:pt x="1814" y="405"/>
                  </a:lnTo>
                  <a:lnTo>
                    <a:pt x="1775" y="408"/>
                  </a:lnTo>
                  <a:lnTo>
                    <a:pt x="1737" y="413"/>
                  </a:lnTo>
                  <a:lnTo>
                    <a:pt x="1699" y="419"/>
                  </a:lnTo>
                  <a:lnTo>
                    <a:pt x="1660" y="424"/>
                  </a:lnTo>
                  <a:lnTo>
                    <a:pt x="1623" y="431"/>
                  </a:lnTo>
                  <a:lnTo>
                    <a:pt x="1586" y="440"/>
                  </a:lnTo>
                  <a:lnTo>
                    <a:pt x="1549" y="449"/>
                  </a:lnTo>
                  <a:lnTo>
                    <a:pt x="1513" y="459"/>
                  </a:lnTo>
                  <a:lnTo>
                    <a:pt x="1477" y="470"/>
                  </a:lnTo>
                  <a:lnTo>
                    <a:pt x="1441" y="481"/>
                  </a:lnTo>
                  <a:lnTo>
                    <a:pt x="1405" y="494"/>
                  </a:lnTo>
                  <a:lnTo>
                    <a:pt x="1370" y="507"/>
                  </a:lnTo>
                  <a:lnTo>
                    <a:pt x="1335" y="521"/>
                  </a:lnTo>
                  <a:lnTo>
                    <a:pt x="1302" y="536"/>
                  </a:lnTo>
                  <a:lnTo>
                    <a:pt x="1268" y="552"/>
                  </a:lnTo>
                  <a:lnTo>
                    <a:pt x="1234" y="568"/>
                  </a:lnTo>
                  <a:lnTo>
                    <a:pt x="1202" y="586"/>
                  </a:lnTo>
                  <a:lnTo>
                    <a:pt x="1169" y="603"/>
                  </a:lnTo>
                  <a:lnTo>
                    <a:pt x="1138" y="622"/>
                  </a:lnTo>
                  <a:lnTo>
                    <a:pt x="1107" y="642"/>
                  </a:lnTo>
                  <a:lnTo>
                    <a:pt x="1076" y="663"/>
                  </a:lnTo>
                  <a:lnTo>
                    <a:pt x="1045" y="683"/>
                  </a:lnTo>
                  <a:lnTo>
                    <a:pt x="1016" y="704"/>
                  </a:lnTo>
                  <a:lnTo>
                    <a:pt x="987" y="728"/>
                  </a:lnTo>
                  <a:lnTo>
                    <a:pt x="958" y="751"/>
                  </a:lnTo>
                  <a:lnTo>
                    <a:pt x="930" y="774"/>
                  </a:lnTo>
                  <a:lnTo>
                    <a:pt x="902" y="798"/>
                  </a:lnTo>
                  <a:lnTo>
                    <a:pt x="876" y="824"/>
                  </a:lnTo>
                  <a:lnTo>
                    <a:pt x="849" y="849"/>
                  </a:lnTo>
                  <a:lnTo>
                    <a:pt x="823" y="875"/>
                  </a:lnTo>
                  <a:lnTo>
                    <a:pt x="799" y="902"/>
                  </a:lnTo>
                  <a:lnTo>
                    <a:pt x="775" y="930"/>
                  </a:lnTo>
                  <a:lnTo>
                    <a:pt x="750" y="957"/>
                  </a:lnTo>
                  <a:lnTo>
                    <a:pt x="728" y="986"/>
                  </a:lnTo>
                  <a:lnTo>
                    <a:pt x="705" y="1015"/>
                  </a:lnTo>
                  <a:lnTo>
                    <a:pt x="684" y="1046"/>
                  </a:lnTo>
                  <a:lnTo>
                    <a:pt x="662" y="1076"/>
                  </a:lnTo>
                  <a:lnTo>
                    <a:pt x="642" y="1106"/>
                  </a:lnTo>
                  <a:lnTo>
                    <a:pt x="623" y="1137"/>
                  </a:lnTo>
                  <a:lnTo>
                    <a:pt x="604" y="1170"/>
                  </a:lnTo>
                  <a:lnTo>
                    <a:pt x="585" y="1202"/>
                  </a:lnTo>
                  <a:lnTo>
                    <a:pt x="569" y="1235"/>
                  </a:lnTo>
                  <a:lnTo>
                    <a:pt x="552" y="1267"/>
                  </a:lnTo>
                  <a:lnTo>
                    <a:pt x="537" y="1301"/>
                  </a:lnTo>
                  <a:lnTo>
                    <a:pt x="522" y="1336"/>
                  </a:lnTo>
                  <a:lnTo>
                    <a:pt x="508" y="1371"/>
                  </a:lnTo>
                  <a:lnTo>
                    <a:pt x="494" y="1406"/>
                  </a:lnTo>
                  <a:lnTo>
                    <a:pt x="482" y="1440"/>
                  </a:lnTo>
                  <a:lnTo>
                    <a:pt x="470" y="1476"/>
                  </a:lnTo>
                  <a:lnTo>
                    <a:pt x="459" y="1512"/>
                  </a:lnTo>
                  <a:lnTo>
                    <a:pt x="450" y="1548"/>
                  </a:lnTo>
                  <a:lnTo>
                    <a:pt x="440" y="1586"/>
                  </a:lnTo>
                  <a:lnTo>
                    <a:pt x="432" y="1623"/>
                  </a:lnTo>
                  <a:lnTo>
                    <a:pt x="425" y="1661"/>
                  </a:lnTo>
                  <a:lnTo>
                    <a:pt x="418" y="1698"/>
                  </a:lnTo>
                  <a:lnTo>
                    <a:pt x="414" y="1737"/>
                  </a:lnTo>
                  <a:lnTo>
                    <a:pt x="409" y="1775"/>
                  </a:lnTo>
                  <a:lnTo>
                    <a:pt x="405" y="1814"/>
                  </a:lnTo>
                  <a:lnTo>
                    <a:pt x="403" y="1853"/>
                  </a:lnTo>
                  <a:lnTo>
                    <a:pt x="402" y="1892"/>
                  </a:lnTo>
                  <a:lnTo>
                    <a:pt x="401" y="1932"/>
                  </a:lnTo>
                  <a:lnTo>
                    <a:pt x="402" y="1986"/>
                  </a:lnTo>
                  <a:lnTo>
                    <a:pt x="405" y="2040"/>
                  </a:lnTo>
                  <a:lnTo>
                    <a:pt x="410" y="2093"/>
                  </a:lnTo>
                  <a:lnTo>
                    <a:pt x="416" y="2146"/>
                  </a:lnTo>
                  <a:lnTo>
                    <a:pt x="424" y="2199"/>
                  </a:lnTo>
                  <a:lnTo>
                    <a:pt x="434" y="2251"/>
                  </a:lnTo>
                  <a:lnTo>
                    <a:pt x="446" y="2301"/>
                  </a:lnTo>
                  <a:lnTo>
                    <a:pt x="459" y="2352"/>
                  </a:lnTo>
                  <a:lnTo>
                    <a:pt x="474" y="2402"/>
                  </a:lnTo>
                  <a:lnTo>
                    <a:pt x="490" y="2451"/>
                  </a:lnTo>
                  <a:lnTo>
                    <a:pt x="509" y="2498"/>
                  </a:lnTo>
                  <a:lnTo>
                    <a:pt x="529" y="2546"/>
                  </a:lnTo>
                  <a:lnTo>
                    <a:pt x="549" y="2592"/>
                  </a:lnTo>
                  <a:lnTo>
                    <a:pt x="573" y="2638"/>
                  </a:lnTo>
                  <a:lnTo>
                    <a:pt x="597" y="2682"/>
                  </a:lnTo>
                  <a:lnTo>
                    <a:pt x="623" y="2726"/>
                  </a:lnTo>
                  <a:lnTo>
                    <a:pt x="650" y="2770"/>
                  </a:lnTo>
                  <a:lnTo>
                    <a:pt x="679" y="2814"/>
                  </a:lnTo>
                  <a:lnTo>
                    <a:pt x="711" y="2856"/>
                  </a:lnTo>
                  <a:lnTo>
                    <a:pt x="743" y="2896"/>
                  </a:lnTo>
                  <a:lnTo>
                    <a:pt x="777" y="2937"/>
                  </a:lnTo>
                  <a:lnTo>
                    <a:pt x="812" y="2975"/>
                  </a:lnTo>
                  <a:lnTo>
                    <a:pt x="848" y="3014"/>
                  </a:lnTo>
                  <a:lnTo>
                    <a:pt x="885" y="3050"/>
                  </a:lnTo>
                  <a:lnTo>
                    <a:pt x="924" y="3085"/>
                  </a:lnTo>
                  <a:lnTo>
                    <a:pt x="964" y="3118"/>
                  </a:lnTo>
                  <a:lnTo>
                    <a:pt x="1004" y="3151"/>
                  </a:lnTo>
                  <a:lnTo>
                    <a:pt x="1047" y="3182"/>
                  </a:lnTo>
                  <a:lnTo>
                    <a:pt x="1090" y="3211"/>
                  </a:lnTo>
                  <a:lnTo>
                    <a:pt x="1135" y="3239"/>
                  </a:lnTo>
                  <a:lnTo>
                    <a:pt x="1180" y="3266"/>
                  </a:lnTo>
                  <a:lnTo>
                    <a:pt x="1226" y="3291"/>
                  </a:lnTo>
                  <a:lnTo>
                    <a:pt x="1335" y="3348"/>
                  </a:lnTo>
                  <a:lnTo>
                    <a:pt x="1335" y="3469"/>
                  </a:lnTo>
                  <a:lnTo>
                    <a:pt x="1335" y="3838"/>
                  </a:lnTo>
                  <a:lnTo>
                    <a:pt x="1674" y="3838"/>
                  </a:lnTo>
                  <a:lnTo>
                    <a:pt x="1674" y="2948"/>
                  </a:lnTo>
                  <a:lnTo>
                    <a:pt x="1260" y="2281"/>
                  </a:lnTo>
                  <a:lnTo>
                    <a:pt x="1431" y="2175"/>
                  </a:lnTo>
                  <a:lnTo>
                    <a:pt x="1507" y="2300"/>
                  </a:lnTo>
                  <a:close/>
                  <a:moveTo>
                    <a:pt x="2326" y="2429"/>
                  </a:moveTo>
                  <a:lnTo>
                    <a:pt x="2326" y="2429"/>
                  </a:lnTo>
                  <a:lnTo>
                    <a:pt x="2305" y="2432"/>
                  </a:lnTo>
                  <a:lnTo>
                    <a:pt x="2284" y="2435"/>
                  </a:lnTo>
                  <a:lnTo>
                    <a:pt x="2258" y="2437"/>
                  </a:lnTo>
                  <a:lnTo>
                    <a:pt x="2234" y="2437"/>
                  </a:lnTo>
                  <a:lnTo>
                    <a:pt x="2208" y="2433"/>
                  </a:lnTo>
                  <a:lnTo>
                    <a:pt x="2184" y="2429"/>
                  </a:lnTo>
                  <a:lnTo>
                    <a:pt x="2158" y="2420"/>
                  </a:lnTo>
                  <a:lnTo>
                    <a:pt x="2134" y="2411"/>
                  </a:lnTo>
                  <a:lnTo>
                    <a:pt x="2109" y="2397"/>
                  </a:lnTo>
                  <a:lnTo>
                    <a:pt x="2083" y="2382"/>
                  </a:lnTo>
                  <a:lnTo>
                    <a:pt x="2063" y="2396"/>
                  </a:lnTo>
                  <a:lnTo>
                    <a:pt x="2045" y="2409"/>
                  </a:lnTo>
                  <a:lnTo>
                    <a:pt x="2024" y="2419"/>
                  </a:lnTo>
                  <a:lnTo>
                    <a:pt x="2004" y="2427"/>
                  </a:lnTo>
                  <a:lnTo>
                    <a:pt x="1983" y="2434"/>
                  </a:lnTo>
                  <a:lnTo>
                    <a:pt x="1962" y="2438"/>
                  </a:lnTo>
                  <a:lnTo>
                    <a:pt x="1941" y="2440"/>
                  </a:lnTo>
                  <a:lnTo>
                    <a:pt x="1920" y="2440"/>
                  </a:lnTo>
                  <a:lnTo>
                    <a:pt x="1900" y="2439"/>
                  </a:lnTo>
                  <a:lnTo>
                    <a:pt x="1879" y="2435"/>
                  </a:lnTo>
                  <a:lnTo>
                    <a:pt x="1858" y="2430"/>
                  </a:lnTo>
                  <a:lnTo>
                    <a:pt x="1837" y="2423"/>
                  </a:lnTo>
                  <a:lnTo>
                    <a:pt x="1816" y="2415"/>
                  </a:lnTo>
                  <a:lnTo>
                    <a:pt x="1794" y="2404"/>
                  </a:lnTo>
                  <a:lnTo>
                    <a:pt x="1773" y="2393"/>
                  </a:lnTo>
                  <a:lnTo>
                    <a:pt x="1752" y="2379"/>
                  </a:lnTo>
                  <a:lnTo>
                    <a:pt x="1735" y="2390"/>
                  </a:lnTo>
                  <a:lnTo>
                    <a:pt x="1716" y="2399"/>
                  </a:lnTo>
                  <a:lnTo>
                    <a:pt x="1699" y="2408"/>
                  </a:lnTo>
                  <a:lnTo>
                    <a:pt x="1679" y="2413"/>
                  </a:lnTo>
                  <a:lnTo>
                    <a:pt x="1660" y="2418"/>
                  </a:lnTo>
                  <a:lnTo>
                    <a:pt x="1642" y="2422"/>
                  </a:lnTo>
                  <a:lnTo>
                    <a:pt x="1622" y="2424"/>
                  </a:lnTo>
                  <a:lnTo>
                    <a:pt x="1602" y="2424"/>
                  </a:lnTo>
                  <a:lnTo>
                    <a:pt x="1585" y="2424"/>
                  </a:lnTo>
                  <a:lnTo>
                    <a:pt x="1860" y="2866"/>
                  </a:lnTo>
                  <a:lnTo>
                    <a:pt x="1875" y="2891"/>
                  </a:lnTo>
                  <a:lnTo>
                    <a:pt x="1875" y="2918"/>
                  </a:lnTo>
                  <a:lnTo>
                    <a:pt x="1875" y="3838"/>
                  </a:lnTo>
                  <a:lnTo>
                    <a:pt x="2038" y="3838"/>
                  </a:lnTo>
                  <a:lnTo>
                    <a:pt x="2038" y="2918"/>
                  </a:lnTo>
                  <a:lnTo>
                    <a:pt x="2038" y="2891"/>
                  </a:lnTo>
                  <a:lnTo>
                    <a:pt x="2053" y="2866"/>
                  </a:lnTo>
                  <a:lnTo>
                    <a:pt x="2326" y="2429"/>
                  </a:lnTo>
                  <a:close/>
                  <a:moveTo>
                    <a:pt x="2506" y="5533"/>
                  </a:moveTo>
                  <a:lnTo>
                    <a:pt x="1402" y="5631"/>
                  </a:lnTo>
                  <a:lnTo>
                    <a:pt x="1405" y="5656"/>
                  </a:lnTo>
                  <a:lnTo>
                    <a:pt x="1410" y="5681"/>
                  </a:lnTo>
                  <a:lnTo>
                    <a:pt x="1417" y="5705"/>
                  </a:lnTo>
                  <a:lnTo>
                    <a:pt x="1424" y="5729"/>
                  </a:lnTo>
                  <a:lnTo>
                    <a:pt x="1432" y="5753"/>
                  </a:lnTo>
                  <a:lnTo>
                    <a:pt x="1441" y="5776"/>
                  </a:lnTo>
                  <a:lnTo>
                    <a:pt x="1451" y="5798"/>
                  </a:lnTo>
                  <a:lnTo>
                    <a:pt x="1463" y="5820"/>
                  </a:lnTo>
                  <a:lnTo>
                    <a:pt x="1475" y="5842"/>
                  </a:lnTo>
                  <a:lnTo>
                    <a:pt x="1489" y="5862"/>
                  </a:lnTo>
                  <a:lnTo>
                    <a:pt x="1503" y="5883"/>
                  </a:lnTo>
                  <a:lnTo>
                    <a:pt x="1516" y="5902"/>
                  </a:lnTo>
                  <a:lnTo>
                    <a:pt x="1533" y="5921"/>
                  </a:lnTo>
                  <a:lnTo>
                    <a:pt x="1549" y="5938"/>
                  </a:lnTo>
                  <a:lnTo>
                    <a:pt x="1566" y="5956"/>
                  </a:lnTo>
                  <a:lnTo>
                    <a:pt x="1584" y="5973"/>
                  </a:lnTo>
                  <a:lnTo>
                    <a:pt x="1602" y="5988"/>
                  </a:lnTo>
                  <a:lnTo>
                    <a:pt x="1622" y="6003"/>
                  </a:lnTo>
                  <a:lnTo>
                    <a:pt x="1642" y="6017"/>
                  </a:lnTo>
                  <a:lnTo>
                    <a:pt x="1663" y="6031"/>
                  </a:lnTo>
                  <a:lnTo>
                    <a:pt x="1685" y="6043"/>
                  </a:lnTo>
                  <a:lnTo>
                    <a:pt x="1706" y="6055"/>
                  </a:lnTo>
                  <a:lnTo>
                    <a:pt x="1729" y="6065"/>
                  </a:lnTo>
                  <a:lnTo>
                    <a:pt x="1752" y="6074"/>
                  </a:lnTo>
                  <a:lnTo>
                    <a:pt x="1775" y="6082"/>
                  </a:lnTo>
                  <a:lnTo>
                    <a:pt x="1799" y="6091"/>
                  </a:lnTo>
                  <a:lnTo>
                    <a:pt x="1823" y="6096"/>
                  </a:lnTo>
                  <a:lnTo>
                    <a:pt x="1849" y="6102"/>
                  </a:lnTo>
                  <a:lnTo>
                    <a:pt x="1873" y="6106"/>
                  </a:lnTo>
                  <a:lnTo>
                    <a:pt x="1900" y="6109"/>
                  </a:lnTo>
                  <a:lnTo>
                    <a:pt x="1925" y="6110"/>
                  </a:lnTo>
                  <a:lnTo>
                    <a:pt x="1951" y="6111"/>
                  </a:lnTo>
                  <a:lnTo>
                    <a:pt x="1980" y="6110"/>
                  </a:lnTo>
                  <a:lnTo>
                    <a:pt x="2008" y="6109"/>
                  </a:lnTo>
                  <a:lnTo>
                    <a:pt x="2035" y="6106"/>
                  </a:lnTo>
                  <a:lnTo>
                    <a:pt x="2063" y="6100"/>
                  </a:lnTo>
                  <a:lnTo>
                    <a:pt x="2090" y="6094"/>
                  </a:lnTo>
                  <a:lnTo>
                    <a:pt x="2117" y="6087"/>
                  </a:lnTo>
                  <a:lnTo>
                    <a:pt x="2142" y="6078"/>
                  </a:lnTo>
                  <a:lnTo>
                    <a:pt x="2168" y="6067"/>
                  </a:lnTo>
                  <a:lnTo>
                    <a:pt x="2192" y="6057"/>
                  </a:lnTo>
                  <a:lnTo>
                    <a:pt x="2215" y="6044"/>
                  </a:lnTo>
                  <a:lnTo>
                    <a:pt x="2239" y="6031"/>
                  </a:lnTo>
                  <a:lnTo>
                    <a:pt x="2262" y="6016"/>
                  </a:lnTo>
                  <a:lnTo>
                    <a:pt x="2284" y="6001"/>
                  </a:lnTo>
                  <a:lnTo>
                    <a:pt x="2305" y="5985"/>
                  </a:lnTo>
                  <a:lnTo>
                    <a:pt x="2324" y="5968"/>
                  </a:lnTo>
                  <a:lnTo>
                    <a:pt x="2344" y="5949"/>
                  </a:lnTo>
                  <a:lnTo>
                    <a:pt x="2362" y="5929"/>
                  </a:lnTo>
                  <a:lnTo>
                    <a:pt x="2379" y="5909"/>
                  </a:lnTo>
                  <a:lnTo>
                    <a:pt x="2396" y="5889"/>
                  </a:lnTo>
                  <a:lnTo>
                    <a:pt x="2412" y="5866"/>
                  </a:lnTo>
                  <a:lnTo>
                    <a:pt x="2425" y="5844"/>
                  </a:lnTo>
                  <a:lnTo>
                    <a:pt x="2439" y="5821"/>
                  </a:lnTo>
                  <a:lnTo>
                    <a:pt x="2451" y="5797"/>
                  </a:lnTo>
                  <a:lnTo>
                    <a:pt x="2463" y="5772"/>
                  </a:lnTo>
                  <a:lnTo>
                    <a:pt x="2473" y="5747"/>
                  </a:lnTo>
                  <a:lnTo>
                    <a:pt x="2481" y="5721"/>
                  </a:lnTo>
                  <a:lnTo>
                    <a:pt x="2489" y="5695"/>
                  </a:lnTo>
                  <a:lnTo>
                    <a:pt x="2495" y="5668"/>
                  </a:lnTo>
                  <a:lnTo>
                    <a:pt x="2500" y="5641"/>
                  </a:lnTo>
                  <a:lnTo>
                    <a:pt x="2503" y="5613"/>
                  </a:lnTo>
                  <a:lnTo>
                    <a:pt x="2506" y="5584"/>
                  </a:lnTo>
                  <a:lnTo>
                    <a:pt x="2507" y="5556"/>
                  </a:lnTo>
                  <a:lnTo>
                    <a:pt x="2506" y="5533"/>
                  </a:lnTo>
                  <a:close/>
                  <a:moveTo>
                    <a:pt x="2908" y="4892"/>
                  </a:moveTo>
                  <a:lnTo>
                    <a:pt x="1018" y="5060"/>
                  </a:lnTo>
                  <a:lnTo>
                    <a:pt x="1015" y="5089"/>
                  </a:lnTo>
                  <a:lnTo>
                    <a:pt x="1015" y="5118"/>
                  </a:lnTo>
                  <a:lnTo>
                    <a:pt x="1017" y="5144"/>
                  </a:lnTo>
                  <a:lnTo>
                    <a:pt x="2906" y="4978"/>
                  </a:lnTo>
                  <a:lnTo>
                    <a:pt x="2908" y="4953"/>
                  </a:lnTo>
                  <a:lnTo>
                    <a:pt x="2910" y="4927"/>
                  </a:lnTo>
                  <a:lnTo>
                    <a:pt x="2910" y="4910"/>
                  </a:lnTo>
                  <a:lnTo>
                    <a:pt x="2908" y="4892"/>
                  </a:lnTo>
                  <a:close/>
                  <a:moveTo>
                    <a:pt x="2908" y="4171"/>
                  </a:moveTo>
                  <a:lnTo>
                    <a:pt x="1018" y="4337"/>
                  </a:lnTo>
                  <a:lnTo>
                    <a:pt x="1015" y="4368"/>
                  </a:lnTo>
                  <a:lnTo>
                    <a:pt x="1015" y="4397"/>
                  </a:lnTo>
                  <a:lnTo>
                    <a:pt x="1017" y="4423"/>
                  </a:lnTo>
                  <a:lnTo>
                    <a:pt x="2906" y="4257"/>
                  </a:lnTo>
                  <a:lnTo>
                    <a:pt x="2908" y="4232"/>
                  </a:lnTo>
                  <a:lnTo>
                    <a:pt x="2910" y="4206"/>
                  </a:lnTo>
                  <a:lnTo>
                    <a:pt x="2910" y="4189"/>
                  </a:lnTo>
                  <a:lnTo>
                    <a:pt x="2908" y="41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65" y="4676"/>
            <a:ext cx="4951987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4000">
        <p15:prstTrans prst="curtains"/>
      </p:transition>
    </mc:Choice>
    <mc:Fallback xmlns="">
      <p:transition spd="slow" advTm="4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6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nodeType="withEffect" p14:presetBounceEnd="3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 p14:presetBounceEnd="3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3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1198662" y="179348"/>
            <a:ext cx="2501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r>
              <a:rPr lang="en-US" altLang="zh-CN" b="1" dirty="0" smtClean="0">
                <a:solidFill>
                  <a:schemeClr val="bg1"/>
                </a:solidFill>
                <a:cs typeface="+mn-ea"/>
                <a:sym typeface="+mn-lt"/>
              </a:rPr>
              <a:t>/CONTENTS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MH_Other_2"/>
          <p:cNvSpPr/>
          <p:nvPr>
            <p:custDataLst>
              <p:tags r:id="rId1"/>
            </p:custDataLst>
          </p:nvPr>
        </p:nvSpPr>
        <p:spPr>
          <a:xfrm>
            <a:off x="327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144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50228" y="1081113"/>
            <a:ext cx="2905234" cy="5228752"/>
            <a:chOff x="1044840" y="1573147"/>
            <a:chExt cx="2269570" cy="4084703"/>
          </a:xfrm>
        </p:grpSpPr>
        <p:sp>
          <p:nvSpPr>
            <p:cNvPr id="7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  <a:gd name="connsiteX0-17" fmla="*/ 174418 w 2267687"/>
                <a:gd name="connsiteY0-18" fmla="*/ 303531 h 303531"/>
                <a:gd name="connsiteX1-19" fmla="*/ 0 w 2267687"/>
                <a:gd name="connsiteY1-20" fmla="*/ 0 h 303531"/>
                <a:gd name="connsiteX2-21" fmla="*/ 2267687 w 2267687"/>
                <a:gd name="connsiteY2-22" fmla="*/ 290831 h 303531"/>
                <a:gd name="connsiteX3-23" fmla="*/ 174418 w 2267687"/>
                <a:gd name="connsiteY3-24" fmla="*/ 303531 h 303531"/>
                <a:gd name="connsiteX0-25" fmla="*/ 172657 w 2265926"/>
                <a:gd name="connsiteY0-26" fmla="*/ 316231 h 316231"/>
                <a:gd name="connsiteX1-27" fmla="*/ 0 w 2265926"/>
                <a:gd name="connsiteY1-28" fmla="*/ 0 h 316231"/>
                <a:gd name="connsiteX2-29" fmla="*/ 2265926 w 2265926"/>
                <a:gd name="connsiteY2-30" fmla="*/ 303531 h 316231"/>
                <a:gd name="connsiteX3-31" fmla="*/ 172657 w 2265926"/>
                <a:gd name="connsiteY3-32" fmla="*/ 316231 h 316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8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347383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77"/>
            <p:cNvSpPr txBox="1"/>
            <p:nvPr/>
          </p:nvSpPr>
          <p:spPr>
            <a:xfrm>
              <a:off x="1390810" y="3274068"/>
              <a:ext cx="1585887" cy="312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个人简介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25961" y="1774972"/>
            <a:ext cx="900000" cy="900000"/>
            <a:chOff x="4211960" y="-60450"/>
            <a:chExt cx="900000" cy="900000"/>
          </a:xfrm>
        </p:grpSpPr>
        <p:sp>
          <p:nvSpPr>
            <p:cNvPr id="18" name="MH_Other_2"/>
            <p:cNvSpPr/>
            <p:nvPr>
              <p:custDataLst>
                <p:tags r:id="rId8"/>
              </p:custDataLst>
            </p:nvPr>
          </p:nvSpPr>
          <p:spPr>
            <a:xfrm>
              <a:off x="4211960" y="-60450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9" name="MH_Title_1"/>
            <p:cNvSpPr/>
            <p:nvPr>
              <p:custDataLst>
                <p:tags r:id="rId9"/>
              </p:custDataLst>
            </p:nvPr>
          </p:nvSpPr>
          <p:spPr>
            <a:xfrm>
              <a:off x="4355142" y="82732"/>
              <a:ext cx="613636" cy="6136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76200" dist="508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altLang="zh-CN" sz="2800" b="1" dirty="0">
                <a:cs typeface="+mn-ea"/>
                <a:sym typeface="+mn-lt"/>
              </a:endParaRPr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4503954" y="197639"/>
              <a:ext cx="316012" cy="383821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417580" y="1081113"/>
            <a:ext cx="2905234" cy="5228752"/>
            <a:chOff x="1044840" y="1573147"/>
            <a:chExt cx="2269570" cy="4084703"/>
          </a:xfrm>
        </p:grpSpPr>
        <p:sp>
          <p:nvSpPr>
            <p:cNvPr id="22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  <a:gd name="connsiteX0-17" fmla="*/ 174418 w 2267687"/>
                <a:gd name="connsiteY0-18" fmla="*/ 303531 h 303531"/>
                <a:gd name="connsiteX1-19" fmla="*/ 0 w 2267687"/>
                <a:gd name="connsiteY1-20" fmla="*/ 0 h 303531"/>
                <a:gd name="connsiteX2-21" fmla="*/ 2267687 w 2267687"/>
                <a:gd name="connsiteY2-22" fmla="*/ 290831 h 303531"/>
                <a:gd name="connsiteX3-23" fmla="*/ 174418 w 2267687"/>
                <a:gd name="connsiteY3-24" fmla="*/ 303531 h 303531"/>
                <a:gd name="connsiteX0-25" fmla="*/ 172657 w 2265926"/>
                <a:gd name="connsiteY0-26" fmla="*/ 316231 h 316231"/>
                <a:gd name="connsiteX1-27" fmla="*/ 0 w 2265926"/>
                <a:gd name="connsiteY1-28" fmla="*/ 0 h 316231"/>
                <a:gd name="connsiteX2-29" fmla="*/ 2265926 w 2265926"/>
                <a:gd name="connsiteY2-30" fmla="*/ 303531 h 316231"/>
                <a:gd name="connsiteX3-31" fmla="*/ 172657 w 2265926"/>
                <a:gd name="connsiteY3-32" fmla="*/ 316231 h 316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3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47383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77"/>
            <p:cNvSpPr txBox="1"/>
            <p:nvPr/>
          </p:nvSpPr>
          <p:spPr>
            <a:xfrm>
              <a:off x="1420638" y="3244145"/>
              <a:ext cx="1585887" cy="312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岗位认知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438700" y="1843805"/>
            <a:ext cx="900000" cy="900000"/>
            <a:chOff x="3851920" y="40902"/>
            <a:chExt cx="900000" cy="900000"/>
          </a:xfrm>
        </p:grpSpPr>
        <p:sp>
          <p:nvSpPr>
            <p:cNvPr id="33" name="MH_Other_2"/>
            <p:cNvSpPr/>
            <p:nvPr>
              <p:custDataLst>
                <p:tags r:id="rId6"/>
              </p:custDataLst>
            </p:nvPr>
          </p:nvSpPr>
          <p:spPr>
            <a:xfrm>
              <a:off x="3851920" y="40902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4" name="MH_Title_1"/>
            <p:cNvSpPr/>
            <p:nvPr>
              <p:custDataLst>
                <p:tags r:id="rId7"/>
              </p:custDataLst>
            </p:nvPr>
          </p:nvSpPr>
          <p:spPr>
            <a:xfrm>
              <a:off x="3995102" y="184084"/>
              <a:ext cx="613636" cy="6136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76200" dist="508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altLang="zh-CN" sz="2800" b="1" dirty="0">
                <a:cs typeface="+mn-ea"/>
                <a:sym typeface="+mn-lt"/>
              </a:endParaRPr>
            </a:p>
          </p:txBody>
        </p:sp>
        <p:sp>
          <p:nvSpPr>
            <p:cNvPr id="35" name="KSO_Shape"/>
            <p:cNvSpPr>
              <a:spLocks noChangeAspect="1"/>
            </p:cNvSpPr>
            <p:nvPr/>
          </p:nvSpPr>
          <p:spPr bwMode="auto">
            <a:xfrm>
              <a:off x="4180700" y="298997"/>
              <a:ext cx="242440" cy="383810"/>
            </a:xfrm>
            <a:custGeom>
              <a:avLst/>
              <a:gdLst>
                <a:gd name="T0" fmla="*/ 2147483646 w 3864"/>
                <a:gd name="T1" fmla="*/ 1817606605 h 6111"/>
                <a:gd name="T2" fmla="*/ 2147483646 w 3864"/>
                <a:gd name="T3" fmla="*/ 2147483646 h 6111"/>
                <a:gd name="T4" fmla="*/ 2147483646 w 3864"/>
                <a:gd name="T5" fmla="*/ 2147483646 h 6111"/>
                <a:gd name="T6" fmla="*/ 2147483646 w 3864"/>
                <a:gd name="T7" fmla="*/ 2147483646 h 6111"/>
                <a:gd name="T8" fmla="*/ 2147483646 w 3864"/>
                <a:gd name="T9" fmla="*/ 2147483646 h 6111"/>
                <a:gd name="T10" fmla="*/ 2147483646 w 3864"/>
                <a:gd name="T11" fmla="*/ 2147483646 h 6111"/>
                <a:gd name="T12" fmla="*/ 2147483646 w 3864"/>
                <a:gd name="T13" fmla="*/ 2147483646 h 6111"/>
                <a:gd name="T14" fmla="*/ 2147483646 w 3864"/>
                <a:gd name="T15" fmla="*/ 2147483646 h 6111"/>
                <a:gd name="T16" fmla="*/ 2147483646 w 3864"/>
                <a:gd name="T17" fmla="*/ 2147483646 h 6111"/>
                <a:gd name="T18" fmla="*/ 2147483646 w 3864"/>
                <a:gd name="T19" fmla="*/ 2147483646 h 6111"/>
                <a:gd name="T20" fmla="*/ 2147483646 w 3864"/>
                <a:gd name="T21" fmla="*/ 2147483646 h 6111"/>
                <a:gd name="T22" fmla="*/ 2147483646 w 3864"/>
                <a:gd name="T23" fmla="*/ 2147483646 h 6111"/>
                <a:gd name="T24" fmla="*/ 2147483646 w 3864"/>
                <a:gd name="T25" fmla="*/ 2147483646 h 6111"/>
                <a:gd name="T26" fmla="*/ 2147483646 w 3864"/>
                <a:gd name="T27" fmla="*/ 2147483646 h 6111"/>
                <a:gd name="T28" fmla="*/ 2147483646 w 3864"/>
                <a:gd name="T29" fmla="*/ 2147483646 h 6111"/>
                <a:gd name="T30" fmla="*/ 2147483646 w 3864"/>
                <a:gd name="T31" fmla="*/ 2147483646 h 6111"/>
                <a:gd name="T32" fmla="*/ 2147483646 w 3864"/>
                <a:gd name="T33" fmla="*/ 2147483646 h 6111"/>
                <a:gd name="T34" fmla="*/ 2147483646 w 3864"/>
                <a:gd name="T35" fmla="*/ 2147483646 h 6111"/>
                <a:gd name="T36" fmla="*/ 574134261 w 3864"/>
                <a:gd name="T37" fmla="*/ 2147483646 h 6111"/>
                <a:gd name="T38" fmla="*/ 906491754 w 3864"/>
                <a:gd name="T39" fmla="*/ 2147483646 h 6111"/>
                <a:gd name="T40" fmla="*/ 2147483646 w 3864"/>
                <a:gd name="T41" fmla="*/ 2147483646 h 6111"/>
                <a:gd name="T42" fmla="*/ 2147483646 w 3864"/>
                <a:gd name="T43" fmla="*/ 2147483646 h 6111"/>
                <a:gd name="T44" fmla="*/ 2147483646 w 3864"/>
                <a:gd name="T45" fmla="*/ 2147483646 h 6111"/>
                <a:gd name="T46" fmla="*/ 2147483646 w 3864"/>
                <a:gd name="T47" fmla="*/ 1817606605 h 6111"/>
                <a:gd name="T48" fmla="*/ 2147483646 w 3864"/>
                <a:gd name="T49" fmla="*/ 2147483646 h 6111"/>
                <a:gd name="T50" fmla="*/ 2147483646 w 3864"/>
                <a:gd name="T51" fmla="*/ 2147483646 h 6111"/>
                <a:gd name="T52" fmla="*/ 2147483646 w 3864"/>
                <a:gd name="T53" fmla="*/ 2147483646 h 6111"/>
                <a:gd name="T54" fmla="*/ 2147483646 w 3864"/>
                <a:gd name="T55" fmla="*/ 2147483646 h 6111"/>
                <a:gd name="T56" fmla="*/ 2147483646 w 3864"/>
                <a:gd name="T57" fmla="*/ 2147483646 h 6111"/>
                <a:gd name="T58" fmla="*/ 2147483646 w 3864"/>
                <a:gd name="T59" fmla="*/ 2147483646 h 6111"/>
                <a:gd name="T60" fmla="*/ 2147483646 w 3864"/>
                <a:gd name="T61" fmla="*/ 2147483646 h 6111"/>
                <a:gd name="T62" fmla="*/ 2147483646 w 3864"/>
                <a:gd name="T63" fmla="*/ 2147483646 h 6111"/>
                <a:gd name="T64" fmla="*/ 2147483646 w 3864"/>
                <a:gd name="T65" fmla="*/ 2147483646 h 6111"/>
                <a:gd name="T66" fmla="*/ 2147483646 w 3864"/>
                <a:gd name="T67" fmla="*/ 2147483646 h 6111"/>
                <a:gd name="T68" fmla="*/ 2147483646 w 3864"/>
                <a:gd name="T69" fmla="*/ 2147483646 h 6111"/>
                <a:gd name="T70" fmla="*/ 2147483646 w 3864"/>
                <a:gd name="T71" fmla="*/ 2147483646 h 6111"/>
                <a:gd name="T72" fmla="*/ 2147483646 w 3864"/>
                <a:gd name="T73" fmla="*/ 2147483646 h 6111"/>
                <a:gd name="T74" fmla="*/ 2147483646 w 3864"/>
                <a:gd name="T75" fmla="*/ 2147483646 h 6111"/>
                <a:gd name="T76" fmla="*/ 2147483646 w 3864"/>
                <a:gd name="T77" fmla="*/ 2147483646 h 6111"/>
                <a:gd name="T78" fmla="*/ 2147483646 w 3864"/>
                <a:gd name="T79" fmla="*/ 2147483646 h 6111"/>
                <a:gd name="T80" fmla="*/ 2147483646 w 3864"/>
                <a:gd name="T81" fmla="*/ 2147483646 h 6111"/>
                <a:gd name="T82" fmla="*/ 2147483646 w 3864"/>
                <a:gd name="T83" fmla="*/ 2147483646 h 6111"/>
                <a:gd name="T84" fmla="*/ 2147483646 w 3864"/>
                <a:gd name="T85" fmla="*/ 2147483646 h 6111"/>
                <a:gd name="T86" fmla="*/ 2147483646 w 3864"/>
                <a:gd name="T87" fmla="*/ 2147483646 h 6111"/>
                <a:gd name="T88" fmla="*/ 2147483646 w 3864"/>
                <a:gd name="T89" fmla="*/ 2147483646 h 6111"/>
                <a:gd name="T90" fmla="*/ 2147483646 w 3864"/>
                <a:gd name="T91" fmla="*/ 2147483646 h 6111"/>
                <a:gd name="T92" fmla="*/ 2147483646 w 3864"/>
                <a:gd name="T93" fmla="*/ 2147483646 h 6111"/>
                <a:gd name="T94" fmla="*/ 2147483646 w 3864"/>
                <a:gd name="T95" fmla="*/ 2147483646 h 6111"/>
                <a:gd name="T96" fmla="*/ 2147483646 w 3864"/>
                <a:gd name="T97" fmla="*/ 2147483646 h 6111"/>
                <a:gd name="T98" fmla="*/ 2147483646 w 3864"/>
                <a:gd name="T99" fmla="*/ 2147483646 h 6111"/>
                <a:gd name="T100" fmla="*/ 2147483646 w 3864"/>
                <a:gd name="T101" fmla="*/ 2147483646 h 6111"/>
                <a:gd name="T102" fmla="*/ 2147483646 w 3864"/>
                <a:gd name="T103" fmla="*/ 2147483646 h 6111"/>
                <a:gd name="T104" fmla="*/ 2147483646 w 3864"/>
                <a:gd name="T105" fmla="*/ 2147483646 h 6111"/>
                <a:gd name="T106" fmla="*/ 2147483646 w 3864"/>
                <a:gd name="T107" fmla="*/ 2147483646 h 6111"/>
                <a:gd name="T108" fmla="*/ 2147483646 w 3864"/>
                <a:gd name="T109" fmla="*/ 2147483646 h 6111"/>
                <a:gd name="T110" fmla="*/ 2147483646 w 3864"/>
                <a:gd name="T111" fmla="*/ 2147483646 h 6111"/>
                <a:gd name="T112" fmla="*/ 2147483646 w 3864"/>
                <a:gd name="T113" fmla="*/ 2147483646 h 6111"/>
                <a:gd name="T114" fmla="*/ 2147483646 w 3864"/>
                <a:gd name="T115" fmla="*/ 2147483646 h 6111"/>
                <a:gd name="T116" fmla="*/ 2147483646 w 3864"/>
                <a:gd name="T117" fmla="*/ 2147483646 h 6111"/>
                <a:gd name="T118" fmla="*/ 2147483646 w 3864"/>
                <a:gd name="T119" fmla="*/ 2147483646 h 61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864" h="6111">
                  <a:moveTo>
                    <a:pt x="1932" y="0"/>
                  </a:moveTo>
                  <a:lnTo>
                    <a:pt x="1932" y="0"/>
                  </a:lnTo>
                  <a:lnTo>
                    <a:pt x="1982" y="0"/>
                  </a:lnTo>
                  <a:lnTo>
                    <a:pt x="2031" y="2"/>
                  </a:lnTo>
                  <a:lnTo>
                    <a:pt x="2081" y="5"/>
                  </a:lnTo>
                  <a:lnTo>
                    <a:pt x="2129" y="9"/>
                  </a:lnTo>
                  <a:lnTo>
                    <a:pt x="2178" y="15"/>
                  </a:lnTo>
                  <a:lnTo>
                    <a:pt x="2226" y="22"/>
                  </a:lnTo>
                  <a:lnTo>
                    <a:pt x="2273" y="30"/>
                  </a:lnTo>
                  <a:lnTo>
                    <a:pt x="2321" y="39"/>
                  </a:lnTo>
                  <a:lnTo>
                    <a:pt x="2367" y="48"/>
                  </a:lnTo>
                  <a:lnTo>
                    <a:pt x="2415" y="60"/>
                  </a:lnTo>
                  <a:lnTo>
                    <a:pt x="2460" y="73"/>
                  </a:lnTo>
                  <a:lnTo>
                    <a:pt x="2507" y="87"/>
                  </a:lnTo>
                  <a:lnTo>
                    <a:pt x="2551" y="101"/>
                  </a:lnTo>
                  <a:lnTo>
                    <a:pt x="2596" y="117"/>
                  </a:lnTo>
                  <a:lnTo>
                    <a:pt x="2640" y="133"/>
                  </a:lnTo>
                  <a:lnTo>
                    <a:pt x="2683" y="152"/>
                  </a:lnTo>
                  <a:lnTo>
                    <a:pt x="2727" y="170"/>
                  </a:lnTo>
                  <a:lnTo>
                    <a:pt x="2769" y="190"/>
                  </a:lnTo>
                  <a:lnTo>
                    <a:pt x="2811" y="211"/>
                  </a:lnTo>
                  <a:lnTo>
                    <a:pt x="2853" y="233"/>
                  </a:lnTo>
                  <a:lnTo>
                    <a:pt x="2893" y="255"/>
                  </a:lnTo>
                  <a:lnTo>
                    <a:pt x="2934" y="279"/>
                  </a:lnTo>
                  <a:lnTo>
                    <a:pt x="2973" y="304"/>
                  </a:lnTo>
                  <a:lnTo>
                    <a:pt x="3012" y="329"/>
                  </a:lnTo>
                  <a:lnTo>
                    <a:pt x="3050" y="356"/>
                  </a:lnTo>
                  <a:lnTo>
                    <a:pt x="3087" y="383"/>
                  </a:lnTo>
                  <a:lnTo>
                    <a:pt x="3124" y="412"/>
                  </a:lnTo>
                  <a:lnTo>
                    <a:pt x="3160" y="441"/>
                  </a:lnTo>
                  <a:lnTo>
                    <a:pt x="3196" y="471"/>
                  </a:lnTo>
                  <a:lnTo>
                    <a:pt x="3231" y="501"/>
                  </a:lnTo>
                  <a:lnTo>
                    <a:pt x="3265" y="532"/>
                  </a:lnTo>
                  <a:lnTo>
                    <a:pt x="3297" y="565"/>
                  </a:lnTo>
                  <a:lnTo>
                    <a:pt x="3330" y="599"/>
                  </a:lnTo>
                  <a:lnTo>
                    <a:pt x="3362" y="632"/>
                  </a:lnTo>
                  <a:lnTo>
                    <a:pt x="3393" y="667"/>
                  </a:lnTo>
                  <a:lnTo>
                    <a:pt x="3423" y="702"/>
                  </a:lnTo>
                  <a:lnTo>
                    <a:pt x="3452" y="739"/>
                  </a:lnTo>
                  <a:lnTo>
                    <a:pt x="3480" y="775"/>
                  </a:lnTo>
                  <a:lnTo>
                    <a:pt x="3507" y="813"/>
                  </a:lnTo>
                  <a:lnTo>
                    <a:pt x="3534" y="852"/>
                  </a:lnTo>
                  <a:lnTo>
                    <a:pt x="3560" y="890"/>
                  </a:lnTo>
                  <a:lnTo>
                    <a:pt x="3584" y="930"/>
                  </a:lnTo>
                  <a:lnTo>
                    <a:pt x="3607" y="970"/>
                  </a:lnTo>
                  <a:lnTo>
                    <a:pt x="3631" y="1011"/>
                  </a:lnTo>
                  <a:lnTo>
                    <a:pt x="3653" y="1051"/>
                  </a:lnTo>
                  <a:lnTo>
                    <a:pt x="3674" y="1094"/>
                  </a:lnTo>
                  <a:lnTo>
                    <a:pt x="3693" y="1136"/>
                  </a:lnTo>
                  <a:lnTo>
                    <a:pt x="3712" y="1179"/>
                  </a:lnTo>
                  <a:lnTo>
                    <a:pt x="3729" y="1223"/>
                  </a:lnTo>
                  <a:lnTo>
                    <a:pt x="3747" y="1267"/>
                  </a:lnTo>
                  <a:lnTo>
                    <a:pt x="3762" y="1312"/>
                  </a:lnTo>
                  <a:lnTo>
                    <a:pt x="3777" y="1357"/>
                  </a:lnTo>
                  <a:lnTo>
                    <a:pt x="3791" y="1402"/>
                  </a:lnTo>
                  <a:lnTo>
                    <a:pt x="3802" y="1449"/>
                  </a:lnTo>
                  <a:lnTo>
                    <a:pt x="3814" y="1495"/>
                  </a:lnTo>
                  <a:lnTo>
                    <a:pt x="3824" y="1543"/>
                  </a:lnTo>
                  <a:lnTo>
                    <a:pt x="3834" y="1589"/>
                  </a:lnTo>
                  <a:lnTo>
                    <a:pt x="3842" y="1638"/>
                  </a:lnTo>
                  <a:lnTo>
                    <a:pt x="3848" y="1685"/>
                  </a:lnTo>
                  <a:lnTo>
                    <a:pt x="3853" y="1734"/>
                  </a:lnTo>
                  <a:lnTo>
                    <a:pt x="3858" y="1783"/>
                  </a:lnTo>
                  <a:lnTo>
                    <a:pt x="3862" y="1832"/>
                  </a:lnTo>
                  <a:lnTo>
                    <a:pt x="3863" y="1882"/>
                  </a:lnTo>
                  <a:lnTo>
                    <a:pt x="3864" y="1932"/>
                  </a:lnTo>
                  <a:lnTo>
                    <a:pt x="3863" y="1999"/>
                  </a:lnTo>
                  <a:lnTo>
                    <a:pt x="3859" y="2065"/>
                  </a:lnTo>
                  <a:lnTo>
                    <a:pt x="3853" y="2130"/>
                  </a:lnTo>
                  <a:lnTo>
                    <a:pt x="3845" y="2195"/>
                  </a:lnTo>
                  <a:lnTo>
                    <a:pt x="3836" y="2260"/>
                  </a:lnTo>
                  <a:lnTo>
                    <a:pt x="3823" y="2324"/>
                  </a:lnTo>
                  <a:lnTo>
                    <a:pt x="3809" y="2387"/>
                  </a:lnTo>
                  <a:lnTo>
                    <a:pt x="3793" y="2449"/>
                  </a:lnTo>
                  <a:lnTo>
                    <a:pt x="3776" y="2511"/>
                  </a:lnTo>
                  <a:lnTo>
                    <a:pt x="3755" y="2571"/>
                  </a:lnTo>
                  <a:lnTo>
                    <a:pt x="3733" y="2631"/>
                  </a:lnTo>
                  <a:lnTo>
                    <a:pt x="3709" y="2690"/>
                  </a:lnTo>
                  <a:lnTo>
                    <a:pt x="3683" y="2747"/>
                  </a:lnTo>
                  <a:lnTo>
                    <a:pt x="3656" y="2804"/>
                  </a:lnTo>
                  <a:lnTo>
                    <a:pt x="3626" y="2859"/>
                  </a:lnTo>
                  <a:lnTo>
                    <a:pt x="3596" y="2914"/>
                  </a:lnTo>
                  <a:lnTo>
                    <a:pt x="3566" y="2963"/>
                  </a:lnTo>
                  <a:lnTo>
                    <a:pt x="3534" y="3011"/>
                  </a:lnTo>
                  <a:lnTo>
                    <a:pt x="3502" y="3058"/>
                  </a:lnTo>
                  <a:lnTo>
                    <a:pt x="3467" y="3103"/>
                  </a:lnTo>
                  <a:lnTo>
                    <a:pt x="3432" y="3148"/>
                  </a:lnTo>
                  <a:lnTo>
                    <a:pt x="3395" y="3193"/>
                  </a:lnTo>
                  <a:lnTo>
                    <a:pt x="3358" y="3234"/>
                  </a:lnTo>
                  <a:lnTo>
                    <a:pt x="3318" y="3276"/>
                  </a:lnTo>
                  <a:lnTo>
                    <a:pt x="3278" y="3317"/>
                  </a:lnTo>
                  <a:lnTo>
                    <a:pt x="3237" y="3356"/>
                  </a:lnTo>
                  <a:lnTo>
                    <a:pt x="3194" y="3393"/>
                  </a:lnTo>
                  <a:lnTo>
                    <a:pt x="3150" y="3431"/>
                  </a:lnTo>
                  <a:lnTo>
                    <a:pt x="3106" y="3465"/>
                  </a:lnTo>
                  <a:lnTo>
                    <a:pt x="3059" y="3500"/>
                  </a:lnTo>
                  <a:lnTo>
                    <a:pt x="3013" y="3533"/>
                  </a:lnTo>
                  <a:lnTo>
                    <a:pt x="2965" y="3564"/>
                  </a:lnTo>
                  <a:lnTo>
                    <a:pt x="2965" y="3763"/>
                  </a:lnTo>
                  <a:lnTo>
                    <a:pt x="3040" y="3756"/>
                  </a:lnTo>
                  <a:lnTo>
                    <a:pt x="3184" y="3744"/>
                  </a:lnTo>
                  <a:lnTo>
                    <a:pt x="3240" y="3879"/>
                  </a:lnTo>
                  <a:lnTo>
                    <a:pt x="3257" y="3921"/>
                  </a:lnTo>
                  <a:lnTo>
                    <a:pt x="3272" y="3961"/>
                  </a:lnTo>
                  <a:lnTo>
                    <a:pt x="3283" y="4003"/>
                  </a:lnTo>
                  <a:lnTo>
                    <a:pt x="3293" y="4044"/>
                  </a:lnTo>
                  <a:lnTo>
                    <a:pt x="3301" y="4084"/>
                  </a:lnTo>
                  <a:lnTo>
                    <a:pt x="3305" y="4125"/>
                  </a:lnTo>
                  <a:lnTo>
                    <a:pt x="3309" y="4166"/>
                  </a:lnTo>
                  <a:lnTo>
                    <a:pt x="3310" y="4206"/>
                  </a:lnTo>
                  <a:lnTo>
                    <a:pt x="3309" y="4248"/>
                  </a:lnTo>
                  <a:lnTo>
                    <a:pt x="3305" y="4289"/>
                  </a:lnTo>
                  <a:lnTo>
                    <a:pt x="3300" y="4329"/>
                  </a:lnTo>
                  <a:lnTo>
                    <a:pt x="3292" y="4370"/>
                  </a:lnTo>
                  <a:lnTo>
                    <a:pt x="3282" y="4409"/>
                  </a:lnTo>
                  <a:lnTo>
                    <a:pt x="3269" y="4449"/>
                  </a:lnTo>
                  <a:lnTo>
                    <a:pt x="3256" y="4487"/>
                  </a:lnTo>
                  <a:lnTo>
                    <a:pt x="3239" y="4527"/>
                  </a:lnTo>
                  <a:lnTo>
                    <a:pt x="3224" y="4560"/>
                  </a:lnTo>
                  <a:lnTo>
                    <a:pt x="3240" y="4600"/>
                  </a:lnTo>
                  <a:lnTo>
                    <a:pt x="3257" y="4642"/>
                  </a:lnTo>
                  <a:lnTo>
                    <a:pt x="3272" y="4682"/>
                  </a:lnTo>
                  <a:lnTo>
                    <a:pt x="3283" y="4724"/>
                  </a:lnTo>
                  <a:lnTo>
                    <a:pt x="3293" y="4765"/>
                  </a:lnTo>
                  <a:lnTo>
                    <a:pt x="3301" y="4805"/>
                  </a:lnTo>
                  <a:lnTo>
                    <a:pt x="3305" y="4846"/>
                  </a:lnTo>
                  <a:lnTo>
                    <a:pt x="3309" y="4888"/>
                  </a:lnTo>
                  <a:lnTo>
                    <a:pt x="3310" y="4927"/>
                  </a:lnTo>
                  <a:lnTo>
                    <a:pt x="3309" y="4969"/>
                  </a:lnTo>
                  <a:lnTo>
                    <a:pt x="3305" y="5010"/>
                  </a:lnTo>
                  <a:lnTo>
                    <a:pt x="3300" y="5050"/>
                  </a:lnTo>
                  <a:lnTo>
                    <a:pt x="3292" y="5091"/>
                  </a:lnTo>
                  <a:lnTo>
                    <a:pt x="3282" y="5130"/>
                  </a:lnTo>
                  <a:lnTo>
                    <a:pt x="3269" y="5170"/>
                  </a:lnTo>
                  <a:lnTo>
                    <a:pt x="3256" y="5209"/>
                  </a:lnTo>
                  <a:lnTo>
                    <a:pt x="3239" y="5248"/>
                  </a:lnTo>
                  <a:lnTo>
                    <a:pt x="3191" y="5356"/>
                  </a:lnTo>
                  <a:lnTo>
                    <a:pt x="3073" y="5366"/>
                  </a:lnTo>
                  <a:lnTo>
                    <a:pt x="886" y="5559"/>
                  </a:lnTo>
                  <a:lnTo>
                    <a:pt x="735" y="5573"/>
                  </a:lnTo>
                  <a:lnTo>
                    <a:pt x="681" y="5430"/>
                  </a:lnTo>
                  <a:lnTo>
                    <a:pt x="668" y="5395"/>
                  </a:lnTo>
                  <a:lnTo>
                    <a:pt x="656" y="5359"/>
                  </a:lnTo>
                  <a:lnTo>
                    <a:pt x="646" y="5323"/>
                  </a:lnTo>
                  <a:lnTo>
                    <a:pt x="636" y="5286"/>
                  </a:lnTo>
                  <a:lnTo>
                    <a:pt x="628" y="5249"/>
                  </a:lnTo>
                  <a:lnTo>
                    <a:pt x="623" y="5210"/>
                  </a:lnTo>
                  <a:lnTo>
                    <a:pt x="618" y="5172"/>
                  </a:lnTo>
                  <a:lnTo>
                    <a:pt x="616" y="5133"/>
                  </a:lnTo>
                  <a:lnTo>
                    <a:pt x="614" y="5091"/>
                  </a:lnTo>
                  <a:lnTo>
                    <a:pt x="617" y="5049"/>
                  </a:lnTo>
                  <a:lnTo>
                    <a:pt x="621" y="5006"/>
                  </a:lnTo>
                  <a:lnTo>
                    <a:pt x="628" y="4963"/>
                  </a:lnTo>
                  <a:lnTo>
                    <a:pt x="633" y="4941"/>
                  </a:lnTo>
                  <a:lnTo>
                    <a:pt x="638" y="4919"/>
                  </a:lnTo>
                  <a:lnTo>
                    <a:pt x="645" y="4897"/>
                  </a:lnTo>
                  <a:lnTo>
                    <a:pt x="652" y="4875"/>
                  </a:lnTo>
                  <a:lnTo>
                    <a:pt x="659" y="4853"/>
                  </a:lnTo>
                  <a:lnTo>
                    <a:pt x="668" y="4831"/>
                  </a:lnTo>
                  <a:lnTo>
                    <a:pt x="677" y="4808"/>
                  </a:lnTo>
                  <a:lnTo>
                    <a:pt x="688" y="4786"/>
                  </a:lnTo>
                  <a:lnTo>
                    <a:pt x="700" y="4759"/>
                  </a:lnTo>
                  <a:lnTo>
                    <a:pt x="681" y="4709"/>
                  </a:lnTo>
                  <a:lnTo>
                    <a:pt x="668" y="4674"/>
                  </a:lnTo>
                  <a:lnTo>
                    <a:pt x="656" y="4638"/>
                  </a:lnTo>
                  <a:lnTo>
                    <a:pt x="646" y="4602"/>
                  </a:lnTo>
                  <a:lnTo>
                    <a:pt x="636" y="4565"/>
                  </a:lnTo>
                  <a:lnTo>
                    <a:pt x="628" y="4528"/>
                  </a:lnTo>
                  <a:lnTo>
                    <a:pt x="623" y="4489"/>
                  </a:lnTo>
                  <a:lnTo>
                    <a:pt x="618" y="4451"/>
                  </a:lnTo>
                  <a:lnTo>
                    <a:pt x="616" y="4412"/>
                  </a:lnTo>
                  <a:lnTo>
                    <a:pt x="614" y="4370"/>
                  </a:lnTo>
                  <a:lnTo>
                    <a:pt x="617" y="4327"/>
                  </a:lnTo>
                  <a:lnTo>
                    <a:pt x="621" y="4285"/>
                  </a:lnTo>
                  <a:lnTo>
                    <a:pt x="628" y="4242"/>
                  </a:lnTo>
                  <a:lnTo>
                    <a:pt x="633" y="4220"/>
                  </a:lnTo>
                  <a:lnTo>
                    <a:pt x="638" y="4198"/>
                  </a:lnTo>
                  <a:lnTo>
                    <a:pt x="645" y="4176"/>
                  </a:lnTo>
                  <a:lnTo>
                    <a:pt x="652" y="4154"/>
                  </a:lnTo>
                  <a:lnTo>
                    <a:pt x="659" y="4132"/>
                  </a:lnTo>
                  <a:lnTo>
                    <a:pt x="668" y="4110"/>
                  </a:lnTo>
                  <a:lnTo>
                    <a:pt x="677" y="4087"/>
                  </a:lnTo>
                  <a:lnTo>
                    <a:pt x="688" y="4064"/>
                  </a:lnTo>
                  <a:lnTo>
                    <a:pt x="736" y="3960"/>
                  </a:lnTo>
                  <a:lnTo>
                    <a:pt x="851" y="3950"/>
                  </a:lnTo>
                  <a:lnTo>
                    <a:pt x="934" y="3943"/>
                  </a:lnTo>
                  <a:lnTo>
                    <a:pt x="934" y="3586"/>
                  </a:lnTo>
                  <a:lnTo>
                    <a:pt x="885" y="3555"/>
                  </a:lnTo>
                  <a:lnTo>
                    <a:pt x="836" y="3522"/>
                  </a:lnTo>
                  <a:lnTo>
                    <a:pt x="789" y="3489"/>
                  </a:lnTo>
                  <a:lnTo>
                    <a:pt x="742" y="3454"/>
                  </a:lnTo>
                  <a:lnTo>
                    <a:pt x="697" y="3417"/>
                  </a:lnTo>
                  <a:lnTo>
                    <a:pt x="653" y="3378"/>
                  </a:lnTo>
                  <a:lnTo>
                    <a:pt x="610" y="3340"/>
                  </a:lnTo>
                  <a:lnTo>
                    <a:pt x="568" y="3299"/>
                  </a:lnTo>
                  <a:lnTo>
                    <a:pt x="527" y="3258"/>
                  </a:lnTo>
                  <a:lnTo>
                    <a:pt x="488" y="3215"/>
                  </a:lnTo>
                  <a:lnTo>
                    <a:pt x="450" y="3170"/>
                  </a:lnTo>
                  <a:lnTo>
                    <a:pt x="414" y="3125"/>
                  </a:lnTo>
                  <a:lnTo>
                    <a:pt x="378" y="3079"/>
                  </a:lnTo>
                  <a:lnTo>
                    <a:pt x="344" y="3031"/>
                  </a:lnTo>
                  <a:lnTo>
                    <a:pt x="311" y="2982"/>
                  </a:lnTo>
                  <a:lnTo>
                    <a:pt x="280" y="2934"/>
                  </a:lnTo>
                  <a:lnTo>
                    <a:pt x="248" y="2878"/>
                  </a:lnTo>
                  <a:lnTo>
                    <a:pt x="217" y="2821"/>
                  </a:lnTo>
                  <a:lnTo>
                    <a:pt x="188" y="2763"/>
                  </a:lnTo>
                  <a:lnTo>
                    <a:pt x="162" y="2705"/>
                  </a:lnTo>
                  <a:lnTo>
                    <a:pt x="136" y="2644"/>
                  </a:lnTo>
                  <a:lnTo>
                    <a:pt x="113" y="2584"/>
                  </a:lnTo>
                  <a:lnTo>
                    <a:pt x="92" y="2523"/>
                  </a:lnTo>
                  <a:lnTo>
                    <a:pt x="73" y="2460"/>
                  </a:lnTo>
                  <a:lnTo>
                    <a:pt x="56" y="2396"/>
                  </a:lnTo>
                  <a:lnTo>
                    <a:pt x="42" y="2332"/>
                  </a:lnTo>
                  <a:lnTo>
                    <a:pt x="29" y="2267"/>
                  </a:lnTo>
                  <a:lnTo>
                    <a:pt x="19" y="2201"/>
                  </a:lnTo>
                  <a:lnTo>
                    <a:pt x="11" y="2135"/>
                  </a:lnTo>
                  <a:lnTo>
                    <a:pt x="5" y="2067"/>
                  </a:lnTo>
                  <a:lnTo>
                    <a:pt x="1" y="2000"/>
                  </a:lnTo>
                  <a:lnTo>
                    <a:pt x="0" y="1932"/>
                  </a:lnTo>
                  <a:lnTo>
                    <a:pt x="0" y="1882"/>
                  </a:lnTo>
                  <a:lnTo>
                    <a:pt x="3" y="1832"/>
                  </a:lnTo>
                  <a:lnTo>
                    <a:pt x="5" y="1783"/>
                  </a:lnTo>
                  <a:lnTo>
                    <a:pt x="10" y="1734"/>
                  </a:lnTo>
                  <a:lnTo>
                    <a:pt x="15" y="1685"/>
                  </a:lnTo>
                  <a:lnTo>
                    <a:pt x="22" y="1638"/>
                  </a:lnTo>
                  <a:lnTo>
                    <a:pt x="30" y="1589"/>
                  </a:lnTo>
                  <a:lnTo>
                    <a:pt x="39" y="1543"/>
                  </a:lnTo>
                  <a:lnTo>
                    <a:pt x="49" y="1495"/>
                  </a:lnTo>
                  <a:lnTo>
                    <a:pt x="61" y="1449"/>
                  </a:lnTo>
                  <a:lnTo>
                    <a:pt x="73" y="1402"/>
                  </a:lnTo>
                  <a:lnTo>
                    <a:pt x="86" y="1357"/>
                  </a:lnTo>
                  <a:lnTo>
                    <a:pt x="101" y="1312"/>
                  </a:lnTo>
                  <a:lnTo>
                    <a:pt x="118" y="1267"/>
                  </a:lnTo>
                  <a:lnTo>
                    <a:pt x="134" y="1223"/>
                  </a:lnTo>
                  <a:lnTo>
                    <a:pt x="151" y="1179"/>
                  </a:lnTo>
                  <a:lnTo>
                    <a:pt x="171" y="1136"/>
                  </a:lnTo>
                  <a:lnTo>
                    <a:pt x="191" y="1094"/>
                  </a:lnTo>
                  <a:lnTo>
                    <a:pt x="212" y="1051"/>
                  </a:lnTo>
                  <a:lnTo>
                    <a:pt x="232" y="1011"/>
                  </a:lnTo>
                  <a:lnTo>
                    <a:pt x="256" y="970"/>
                  </a:lnTo>
                  <a:lnTo>
                    <a:pt x="279" y="930"/>
                  </a:lnTo>
                  <a:lnTo>
                    <a:pt x="304" y="890"/>
                  </a:lnTo>
                  <a:lnTo>
                    <a:pt x="330" y="852"/>
                  </a:lnTo>
                  <a:lnTo>
                    <a:pt x="357" y="813"/>
                  </a:lnTo>
                  <a:lnTo>
                    <a:pt x="383" y="775"/>
                  </a:lnTo>
                  <a:lnTo>
                    <a:pt x="411" y="739"/>
                  </a:lnTo>
                  <a:lnTo>
                    <a:pt x="441" y="702"/>
                  </a:lnTo>
                  <a:lnTo>
                    <a:pt x="470" y="667"/>
                  </a:lnTo>
                  <a:lnTo>
                    <a:pt x="502" y="632"/>
                  </a:lnTo>
                  <a:lnTo>
                    <a:pt x="533" y="599"/>
                  </a:lnTo>
                  <a:lnTo>
                    <a:pt x="566" y="565"/>
                  </a:lnTo>
                  <a:lnTo>
                    <a:pt x="599" y="532"/>
                  </a:lnTo>
                  <a:lnTo>
                    <a:pt x="633" y="501"/>
                  </a:lnTo>
                  <a:lnTo>
                    <a:pt x="668" y="471"/>
                  </a:lnTo>
                  <a:lnTo>
                    <a:pt x="703" y="441"/>
                  </a:lnTo>
                  <a:lnTo>
                    <a:pt x="739" y="412"/>
                  </a:lnTo>
                  <a:lnTo>
                    <a:pt x="776" y="383"/>
                  </a:lnTo>
                  <a:lnTo>
                    <a:pt x="813" y="356"/>
                  </a:lnTo>
                  <a:lnTo>
                    <a:pt x="851" y="329"/>
                  </a:lnTo>
                  <a:lnTo>
                    <a:pt x="891" y="304"/>
                  </a:lnTo>
                  <a:lnTo>
                    <a:pt x="930" y="279"/>
                  </a:lnTo>
                  <a:lnTo>
                    <a:pt x="970" y="255"/>
                  </a:lnTo>
                  <a:lnTo>
                    <a:pt x="1010" y="233"/>
                  </a:lnTo>
                  <a:lnTo>
                    <a:pt x="1052" y="211"/>
                  </a:lnTo>
                  <a:lnTo>
                    <a:pt x="1094" y="190"/>
                  </a:lnTo>
                  <a:lnTo>
                    <a:pt x="1137" y="170"/>
                  </a:lnTo>
                  <a:lnTo>
                    <a:pt x="1180" y="152"/>
                  </a:lnTo>
                  <a:lnTo>
                    <a:pt x="1224" y="133"/>
                  </a:lnTo>
                  <a:lnTo>
                    <a:pt x="1268" y="117"/>
                  </a:lnTo>
                  <a:lnTo>
                    <a:pt x="1312" y="101"/>
                  </a:lnTo>
                  <a:lnTo>
                    <a:pt x="1357" y="87"/>
                  </a:lnTo>
                  <a:lnTo>
                    <a:pt x="1403" y="73"/>
                  </a:lnTo>
                  <a:lnTo>
                    <a:pt x="1449" y="60"/>
                  </a:lnTo>
                  <a:lnTo>
                    <a:pt x="1496" y="48"/>
                  </a:lnTo>
                  <a:lnTo>
                    <a:pt x="1542" y="39"/>
                  </a:lnTo>
                  <a:lnTo>
                    <a:pt x="1590" y="30"/>
                  </a:lnTo>
                  <a:lnTo>
                    <a:pt x="1637" y="22"/>
                  </a:lnTo>
                  <a:lnTo>
                    <a:pt x="1686" y="15"/>
                  </a:lnTo>
                  <a:lnTo>
                    <a:pt x="1735" y="9"/>
                  </a:lnTo>
                  <a:lnTo>
                    <a:pt x="1783" y="5"/>
                  </a:lnTo>
                  <a:lnTo>
                    <a:pt x="1832" y="2"/>
                  </a:lnTo>
                  <a:lnTo>
                    <a:pt x="1882" y="0"/>
                  </a:lnTo>
                  <a:lnTo>
                    <a:pt x="1932" y="0"/>
                  </a:lnTo>
                  <a:close/>
                  <a:moveTo>
                    <a:pt x="1507" y="2300"/>
                  </a:moveTo>
                  <a:lnTo>
                    <a:pt x="1507" y="2300"/>
                  </a:lnTo>
                  <a:lnTo>
                    <a:pt x="1533" y="2310"/>
                  </a:lnTo>
                  <a:lnTo>
                    <a:pt x="1557" y="2318"/>
                  </a:lnTo>
                  <a:lnTo>
                    <a:pt x="1569" y="2321"/>
                  </a:lnTo>
                  <a:lnTo>
                    <a:pt x="1580" y="2323"/>
                  </a:lnTo>
                  <a:lnTo>
                    <a:pt x="1592" y="2324"/>
                  </a:lnTo>
                  <a:lnTo>
                    <a:pt x="1604" y="2324"/>
                  </a:lnTo>
                  <a:lnTo>
                    <a:pt x="1619" y="2324"/>
                  </a:lnTo>
                  <a:lnTo>
                    <a:pt x="1633" y="2322"/>
                  </a:lnTo>
                  <a:lnTo>
                    <a:pt x="1648" y="2318"/>
                  </a:lnTo>
                  <a:lnTo>
                    <a:pt x="1663" y="2314"/>
                  </a:lnTo>
                  <a:lnTo>
                    <a:pt x="1677" y="2308"/>
                  </a:lnTo>
                  <a:lnTo>
                    <a:pt x="1691" y="2300"/>
                  </a:lnTo>
                  <a:lnTo>
                    <a:pt x="1705" y="2289"/>
                  </a:lnTo>
                  <a:lnTo>
                    <a:pt x="1718" y="2279"/>
                  </a:lnTo>
                  <a:lnTo>
                    <a:pt x="1750" y="2251"/>
                  </a:lnTo>
                  <a:lnTo>
                    <a:pt x="1782" y="2276"/>
                  </a:lnTo>
                  <a:lnTo>
                    <a:pt x="1801" y="2290"/>
                  </a:lnTo>
                  <a:lnTo>
                    <a:pt x="1819" y="2303"/>
                  </a:lnTo>
                  <a:lnTo>
                    <a:pt x="1838" y="2314"/>
                  </a:lnTo>
                  <a:lnTo>
                    <a:pt x="1855" y="2323"/>
                  </a:lnTo>
                  <a:lnTo>
                    <a:pt x="1873" y="2330"/>
                  </a:lnTo>
                  <a:lnTo>
                    <a:pt x="1890" y="2336"/>
                  </a:lnTo>
                  <a:lnTo>
                    <a:pt x="1908" y="2339"/>
                  </a:lnTo>
                  <a:lnTo>
                    <a:pt x="1924" y="2340"/>
                  </a:lnTo>
                  <a:lnTo>
                    <a:pt x="1939" y="2340"/>
                  </a:lnTo>
                  <a:lnTo>
                    <a:pt x="1954" y="2338"/>
                  </a:lnTo>
                  <a:lnTo>
                    <a:pt x="1969" y="2333"/>
                  </a:lnTo>
                  <a:lnTo>
                    <a:pt x="1984" y="2328"/>
                  </a:lnTo>
                  <a:lnTo>
                    <a:pt x="1999" y="2319"/>
                  </a:lnTo>
                  <a:lnTo>
                    <a:pt x="2013" y="2309"/>
                  </a:lnTo>
                  <a:lnTo>
                    <a:pt x="2028" y="2296"/>
                  </a:lnTo>
                  <a:lnTo>
                    <a:pt x="2044" y="2282"/>
                  </a:lnTo>
                  <a:lnTo>
                    <a:pt x="2077" y="2246"/>
                  </a:lnTo>
                  <a:lnTo>
                    <a:pt x="2113" y="2279"/>
                  </a:lnTo>
                  <a:lnTo>
                    <a:pt x="2134" y="2295"/>
                  </a:lnTo>
                  <a:lnTo>
                    <a:pt x="2154" y="2308"/>
                  </a:lnTo>
                  <a:lnTo>
                    <a:pt x="2175" y="2319"/>
                  </a:lnTo>
                  <a:lnTo>
                    <a:pt x="2194" y="2326"/>
                  </a:lnTo>
                  <a:lnTo>
                    <a:pt x="2215" y="2332"/>
                  </a:lnTo>
                  <a:lnTo>
                    <a:pt x="2235" y="2336"/>
                  </a:lnTo>
                  <a:lnTo>
                    <a:pt x="2255" y="2337"/>
                  </a:lnTo>
                  <a:lnTo>
                    <a:pt x="2275" y="2336"/>
                  </a:lnTo>
                  <a:lnTo>
                    <a:pt x="2291" y="2333"/>
                  </a:lnTo>
                  <a:lnTo>
                    <a:pt x="2308" y="2330"/>
                  </a:lnTo>
                  <a:lnTo>
                    <a:pt x="2324" y="2325"/>
                  </a:lnTo>
                  <a:lnTo>
                    <a:pt x="2342" y="2319"/>
                  </a:lnTo>
                  <a:lnTo>
                    <a:pt x="2359" y="2314"/>
                  </a:lnTo>
                  <a:lnTo>
                    <a:pt x="2377" y="2307"/>
                  </a:lnTo>
                  <a:lnTo>
                    <a:pt x="2412" y="2290"/>
                  </a:lnTo>
                  <a:lnTo>
                    <a:pt x="2484" y="2175"/>
                  </a:lnTo>
                  <a:lnTo>
                    <a:pt x="2653" y="2281"/>
                  </a:lnTo>
                  <a:lnTo>
                    <a:pt x="2239" y="2948"/>
                  </a:lnTo>
                  <a:lnTo>
                    <a:pt x="2239" y="3826"/>
                  </a:lnTo>
                  <a:lnTo>
                    <a:pt x="2564" y="3799"/>
                  </a:lnTo>
                  <a:lnTo>
                    <a:pt x="2564" y="3450"/>
                  </a:lnTo>
                  <a:lnTo>
                    <a:pt x="2564" y="3332"/>
                  </a:lnTo>
                  <a:lnTo>
                    <a:pt x="2668" y="3274"/>
                  </a:lnTo>
                  <a:lnTo>
                    <a:pt x="2712" y="3248"/>
                  </a:lnTo>
                  <a:lnTo>
                    <a:pt x="2756" y="3222"/>
                  </a:lnTo>
                  <a:lnTo>
                    <a:pt x="2799" y="3194"/>
                  </a:lnTo>
                  <a:lnTo>
                    <a:pt x="2841" y="3163"/>
                  </a:lnTo>
                  <a:lnTo>
                    <a:pt x="2882" y="3132"/>
                  </a:lnTo>
                  <a:lnTo>
                    <a:pt x="2921" y="3100"/>
                  </a:lnTo>
                  <a:lnTo>
                    <a:pt x="2960" y="3066"/>
                  </a:lnTo>
                  <a:lnTo>
                    <a:pt x="2997" y="3031"/>
                  </a:lnTo>
                  <a:lnTo>
                    <a:pt x="3033" y="2995"/>
                  </a:lnTo>
                  <a:lnTo>
                    <a:pt x="3067" y="2958"/>
                  </a:lnTo>
                  <a:lnTo>
                    <a:pt x="3101" y="2918"/>
                  </a:lnTo>
                  <a:lnTo>
                    <a:pt x="3134" y="2879"/>
                  </a:lnTo>
                  <a:lnTo>
                    <a:pt x="3165" y="2838"/>
                  </a:lnTo>
                  <a:lnTo>
                    <a:pt x="3195" y="2797"/>
                  </a:lnTo>
                  <a:lnTo>
                    <a:pt x="3223" y="2754"/>
                  </a:lnTo>
                  <a:lnTo>
                    <a:pt x="3250" y="2711"/>
                  </a:lnTo>
                  <a:lnTo>
                    <a:pt x="3275" y="2667"/>
                  </a:lnTo>
                  <a:lnTo>
                    <a:pt x="3299" y="2624"/>
                  </a:lnTo>
                  <a:lnTo>
                    <a:pt x="3319" y="2578"/>
                  </a:lnTo>
                  <a:lnTo>
                    <a:pt x="3340" y="2533"/>
                  </a:lnTo>
                  <a:lnTo>
                    <a:pt x="3359" y="2487"/>
                  </a:lnTo>
                  <a:lnTo>
                    <a:pt x="3376" y="2439"/>
                  </a:lnTo>
                  <a:lnTo>
                    <a:pt x="3393" y="2391"/>
                  </a:lnTo>
                  <a:lnTo>
                    <a:pt x="3406" y="2343"/>
                  </a:lnTo>
                  <a:lnTo>
                    <a:pt x="3419" y="2293"/>
                  </a:lnTo>
                  <a:lnTo>
                    <a:pt x="3431" y="2243"/>
                  </a:lnTo>
                  <a:lnTo>
                    <a:pt x="3440" y="2193"/>
                  </a:lnTo>
                  <a:lnTo>
                    <a:pt x="3448" y="2142"/>
                  </a:lnTo>
                  <a:lnTo>
                    <a:pt x="3454" y="2089"/>
                  </a:lnTo>
                  <a:lnTo>
                    <a:pt x="3459" y="2037"/>
                  </a:lnTo>
                  <a:lnTo>
                    <a:pt x="3461" y="1985"/>
                  </a:lnTo>
                  <a:lnTo>
                    <a:pt x="3462" y="1932"/>
                  </a:lnTo>
                  <a:lnTo>
                    <a:pt x="3462" y="1892"/>
                  </a:lnTo>
                  <a:lnTo>
                    <a:pt x="3460" y="1853"/>
                  </a:lnTo>
                  <a:lnTo>
                    <a:pt x="3458" y="1814"/>
                  </a:lnTo>
                  <a:lnTo>
                    <a:pt x="3454" y="1775"/>
                  </a:lnTo>
                  <a:lnTo>
                    <a:pt x="3449" y="1737"/>
                  </a:lnTo>
                  <a:lnTo>
                    <a:pt x="3445" y="1698"/>
                  </a:lnTo>
                  <a:lnTo>
                    <a:pt x="3438" y="1661"/>
                  </a:lnTo>
                  <a:lnTo>
                    <a:pt x="3431" y="1623"/>
                  </a:lnTo>
                  <a:lnTo>
                    <a:pt x="3423" y="1586"/>
                  </a:lnTo>
                  <a:lnTo>
                    <a:pt x="3415" y="1548"/>
                  </a:lnTo>
                  <a:lnTo>
                    <a:pt x="3404" y="1512"/>
                  </a:lnTo>
                  <a:lnTo>
                    <a:pt x="3394" y="1476"/>
                  </a:lnTo>
                  <a:lnTo>
                    <a:pt x="3382" y="1440"/>
                  </a:lnTo>
                  <a:lnTo>
                    <a:pt x="3369" y="1406"/>
                  </a:lnTo>
                  <a:lnTo>
                    <a:pt x="3357" y="1371"/>
                  </a:lnTo>
                  <a:lnTo>
                    <a:pt x="3341" y="1336"/>
                  </a:lnTo>
                  <a:lnTo>
                    <a:pt x="3328" y="1301"/>
                  </a:lnTo>
                  <a:lnTo>
                    <a:pt x="3311" y="1267"/>
                  </a:lnTo>
                  <a:lnTo>
                    <a:pt x="3295" y="1235"/>
                  </a:lnTo>
                  <a:lnTo>
                    <a:pt x="3278" y="1202"/>
                  </a:lnTo>
                  <a:lnTo>
                    <a:pt x="3259" y="1170"/>
                  </a:lnTo>
                  <a:lnTo>
                    <a:pt x="3240" y="1137"/>
                  </a:lnTo>
                  <a:lnTo>
                    <a:pt x="3221" y="1106"/>
                  </a:lnTo>
                  <a:lnTo>
                    <a:pt x="3201" y="1076"/>
                  </a:lnTo>
                  <a:lnTo>
                    <a:pt x="3180" y="1046"/>
                  </a:lnTo>
                  <a:lnTo>
                    <a:pt x="3158" y="1015"/>
                  </a:lnTo>
                  <a:lnTo>
                    <a:pt x="3136" y="986"/>
                  </a:lnTo>
                  <a:lnTo>
                    <a:pt x="3113" y="957"/>
                  </a:lnTo>
                  <a:lnTo>
                    <a:pt x="3090" y="930"/>
                  </a:lnTo>
                  <a:lnTo>
                    <a:pt x="3065" y="902"/>
                  </a:lnTo>
                  <a:lnTo>
                    <a:pt x="3040" y="875"/>
                  </a:lnTo>
                  <a:lnTo>
                    <a:pt x="3014" y="849"/>
                  </a:lnTo>
                  <a:lnTo>
                    <a:pt x="2987" y="824"/>
                  </a:lnTo>
                  <a:lnTo>
                    <a:pt x="2961" y="798"/>
                  </a:lnTo>
                  <a:lnTo>
                    <a:pt x="2934" y="774"/>
                  </a:lnTo>
                  <a:lnTo>
                    <a:pt x="2905" y="751"/>
                  </a:lnTo>
                  <a:lnTo>
                    <a:pt x="2877" y="728"/>
                  </a:lnTo>
                  <a:lnTo>
                    <a:pt x="2848" y="704"/>
                  </a:lnTo>
                  <a:lnTo>
                    <a:pt x="2818" y="683"/>
                  </a:lnTo>
                  <a:lnTo>
                    <a:pt x="2788" y="663"/>
                  </a:lnTo>
                  <a:lnTo>
                    <a:pt x="2756" y="642"/>
                  </a:lnTo>
                  <a:lnTo>
                    <a:pt x="2725" y="622"/>
                  </a:lnTo>
                  <a:lnTo>
                    <a:pt x="2694" y="603"/>
                  </a:lnTo>
                  <a:lnTo>
                    <a:pt x="2661" y="586"/>
                  </a:lnTo>
                  <a:lnTo>
                    <a:pt x="2629" y="568"/>
                  </a:lnTo>
                  <a:lnTo>
                    <a:pt x="2595" y="552"/>
                  </a:lnTo>
                  <a:lnTo>
                    <a:pt x="2561" y="536"/>
                  </a:lnTo>
                  <a:lnTo>
                    <a:pt x="2528" y="521"/>
                  </a:lnTo>
                  <a:lnTo>
                    <a:pt x="2493" y="507"/>
                  </a:lnTo>
                  <a:lnTo>
                    <a:pt x="2458" y="494"/>
                  </a:lnTo>
                  <a:lnTo>
                    <a:pt x="2423" y="481"/>
                  </a:lnTo>
                  <a:lnTo>
                    <a:pt x="2387" y="470"/>
                  </a:lnTo>
                  <a:lnTo>
                    <a:pt x="2351" y="459"/>
                  </a:lnTo>
                  <a:lnTo>
                    <a:pt x="2314" y="449"/>
                  </a:lnTo>
                  <a:lnTo>
                    <a:pt x="2277" y="440"/>
                  </a:lnTo>
                  <a:lnTo>
                    <a:pt x="2240" y="431"/>
                  </a:lnTo>
                  <a:lnTo>
                    <a:pt x="2203" y="424"/>
                  </a:lnTo>
                  <a:lnTo>
                    <a:pt x="2164" y="419"/>
                  </a:lnTo>
                  <a:lnTo>
                    <a:pt x="2127" y="413"/>
                  </a:lnTo>
                  <a:lnTo>
                    <a:pt x="2088" y="408"/>
                  </a:lnTo>
                  <a:lnTo>
                    <a:pt x="2049" y="405"/>
                  </a:lnTo>
                  <a:lnTo>
                    <a:pt x="2011" y="402"/>
                  </a:lnTo>
                  <a:lnTo>
                    <a:pt x="1972" y="401"/>
                  </a:lnTo>
                  <a:lnTo>
                    <a:pt x="1932" y="401"/>
                  </a:lnTo>
                  <a:lnTo>
                    <a:pt x="1893" y="401"/>
                  </a:lnTo>
                  <a:lnTo>
                    <a:pt x="1853" y="402"/>
                  </a:lnTo>
                  <a:lnTo>
                    <a:pt x="1814" y="405"/>
                  </a:lnTo>
                  <a:lnTo>
                    <a:pt x="1775" y="408"/>
                  </a:lnTo>
                  <a:lnTo>
                    <a:pt x="1737" y="413"/>
                  </a:lnTo>
                  <a:lnTo>
                    <a:pt x="1699" y="419"/>
                  </a:lnTo>
                  <a:lnTo>
                    <a:pt x="1660" y="424"/>
                  </a:lnTo>
                  <a:lnTo>
                    <a:pt x="1623" y="431"/>
                  </a:lnTo>
                  <a:lnTo>
                    <a:pt x="1586" y="440"/>
                  </a:lnTo>
                  <a:lnTo>
                    <a:pt x="1549" y="449"/>
                  </a:lnTo>
                  <a:lnTo>
                    <a:pt x="1513" y="459"/>
                  </a:lnTo>
                  <a:lnTo>
                    <a:pt x="1477" y="470"/>
                  </a:lnTo>
                  <a:lnTo>
                    <a:pt x="1441" y="481"/>
                  </a:lnTo>
                  <a:lnTo>
                    <a:pt x="1405" y="494"/>
                  </a:lnTo>
                  <a:lnTo>
                    <a:pt x="1370" y="507"/>
                  </a:lnTo>
                  <a:lnTo>
                    <a:pt x="1335" y="521"/>
                  </a:lnTo>
                  <a:lnTo>
                    <a:pt x="1302" y="536"/>
                  </a:lnTo>
                  <a:lnTo>
                    <a:pt x="1268" y="552"/>
                  </a:lnTo>
                  <a:lnTo>
                    <a:pt x="1234" y="568"/>
                  </a:lnTo>
                  <a:lnTo>
                    <a:pt x="1202" y="586"/>
                  </a:lnTo>
                  <a:lnTo>
                    <a:pt x="1169" y="603"/>
                  </a:lnTo>
                  <a:lnTo>
                    <a:pt x="1138" y="622"/>
                  </a:lnTo>
                  <a:lnTo>
                    <a:pt x="1107" y="642"/>
                  </a:lnTo>
                  <a:lnTo>
                    <a:pt x="1076" y="663"/>
                  </a:lnTo>
                  <a:lnTo>
                    <a:pt x="1045" y="683"/>
                  </a:lnTo>
                  <a:lnTo>
                    <a:pt x="1016" y="704"/>
                  </a:lnTo>
                  <a:lnTo>
                    <a:pt x="987" y="728"/>
                  </a:lnTo>
                  <a:lnTo>
                    <a:pt x="958" y="751"/>
                  </a:lnTo>
                  <a:lnTo>
                    <a:pt x="930" y="774"/>
                  </a:lnTo>
                  <a:lnTo>
                    <a:pt x="902" y="798"/>
                  </a:lnTo>
                  <a:lnTo>
                    <a:pt x="876" y="824"/>
                  </a:lnTo>
                  <a:lnTo>
                    <a:pt x="849" y="849"/>
                  </a:lnTo>
                  <a:lnTo>
                    <a:pt x="823" y="875"/>
                  </a:lnTo>
                  <a:lnTo>
                    <a:pt x="799" y="902"/>
                  </a:lnTo>
                  <a:lnTo>
                    <a:pt x="775" y="930"/>
                  </a:lnTo>
                  <a:lnTo>
                    <a:pt x="750" y="957"/>
                  </a:lnTo>
                  <a:lnTo>
                    <a:pt x="728" y="986"/>
                  </a:lnTo>
                  <a:lnTo>
                    <a:pt x="705" y="1015"/>
                  </a:lnTo>
                  <a:lnTo>
                    <a:pt x="684" y="1046"/>
                  </a:lnTo>
                  <a:lnTo>
                    <a:pt x="662" y="1076"/>
                  </a:lnTo>
                  <a:lnTo>
                    <a:pt x="642" y="1106"/>
                  </a:lnTo>
                  <a:lnTo>
                    <a:pt x="623" y="1137"/>
                  </a:lnTo>
                  <a:lnTo>
                    <a:pt x="604" y="1170"/>
                  </a:lnTo>
                  <a:lnTo>
                    <a:pt x="585" y="1202"/>
                  </a:lnTo>
                  <a:lnTo>
                    <a:pt x="569" y="1235"/>
                  </a:lnTo>
                  <a:lnTo>
                    <a:pt x="552" y="1267"/>
                  </a:lnTo>
                  <a:lnTo>
                    <a:pt x="537" y="1301"/>
                  </a:lnTo>
                  <a:lnTo>
                    <a:pt x="522" y="1336"/>
                  </a:lnTo>
                  <a:lnTo>
                    <a:pt x="508" y="1371"/>
                  </a:lnTo>
                  <a:lnTo>
                    <a:pt x="494" y="1406"/>
                  </a:lnTo>
                  <a:lnTo>
                    <a:pt x="482" y="1440"/>
                  </a:lnTo>
                  <a:lnTo>
                    <a:pt x="470" y="1476"/>
                  </a:lnTo>
                  <a:lnTo>
                    <a:pt x="459" y="1512"/>
                  </a:lnTo>
                  <a:lnTo>
                    <a:pt x="450" y="1548"/>
                  </a:lnTo>
                  <a:lnTo>
                    <a:pt x="440" y="1586"/>
                  </a:lnTo>
                  <a:lnTo>
                    <a:pt x="432" y="1623"/>
                  </a:lnTo>
                  <a:lnTo>
                    <a:pt x="425" y="1661"/>
                  </a:lnTo>
                  <a:lnTo>
                    <a:pt x="418" y="1698"/>
                  </a:lnTo>
                  <a:lnTo>
                    <a:pt x="414" y="1737"/>
                  </a:lnTo>
                  <a:lnTo>
                    <a:pt x="409" y="1775"/>
                  </a:lnTo>
                  <a:lnTo>
                    <a:pt x="405" y="1814"/>
                  </a:lnTo>
                  <a:lnTo>
                    <a:pt x="403" y="1853"/>
                  </a:lnTo>
                  <a:lnTo>
                    <a:pt x="402" y="1892"/>
                  </a:lnTo>
                  <a:lnTo>
                    <a:pt x="401" y="1932"/>
                  </a:lnTo>
                  <a:lnTo>
                    <a:pt x="402" y="1986"/>
                  </a:lnTo>
                  <a:lnTo>
                    <a:pt x="405" y="2040"/>
                  </a:lnTo>
                  <a:lnTo>
                    <a:pt x="410" y="2093"/>
                  </a:lnTo>
                  <a:lnTo>
                    <a:pt x="416" y="2146"/>
                  </a:lnTo>
                  <a:lnTo>
                    <a:pt x="424" y="2199"/>
                  </a:lnTo>
                  <a:lnTo>
                    <a:pt x="434" y="2251"/>
                  </a:lnTo>
                  <a:lnTo>
                    <a:pt x="446" y="2301"/>
                  </a:lnTo>
                  <a:lnTo>
                    <a:pt x="459" y="2352"/>
                  </a:lnTo>
                  <a:lnTo>
                    <a:pt x="474" y="2402"/>
                  </a:lnTo>
                  <a:lnTo>
                    <a:pt x="490" y="2451"/>
                  </a:lnTo>
                  <a:lnTo>
                    <a:pt x="509" y="2498"/>
                  </a:lnTo>
                  <a:lnTo>
                    <a:pt x="529" y="2546"/>
                  </a:lnTo>
                  <a:lnTo>
                    <a:pt x="549" y="2592"/>
                  </a:lnTo>
                  <a:lnTo>
                    <a:pt x="573" y="2638"/>
                  </a:lnTo>
                  <a:lnTo>
                    <a:pt x="597" y="2682"/>
                  </a:lnTo>
                  <a:lnTo>
                    <a:pt x="623" y="2726"/>
                  </a:lnTo>
                  <a:lnTo>
                    <a:pt x="650" y="2770"/>
                  </a:lnTo>
                  <a:lnTo>
                    <a:pt x="679" y="2814"/>
                  </a:lnTo>
                  <a:lnTo>
                    <a:pt x="711" y="2856"/>
                  </a:lnTo>
                  <a:lnTo>
                    <a:pt x="743" y="2896"/>
                  </a:lnTo>
                  <a:lnTo>
                    <a:pt x="777" y="2937"/>
                  </a:lnTo>
                  <a:lnTo>
                    <a:pt x="812" y="2975"/>
                  </a:lnTo>
                  <a:lnTo>
                    <a:pt x="848" y="3014"/>
                  </a:lnTo>
                  <a:lnTo>
                    <a:pt x="885" y="3050"/>
                  </a:lnTo>
                  <a:lnTo>
                    <a:pt x="924" y="3085"/>
                  </a:lnTo>
                  <a:lnTo>
                    <a:pt x="964" y="3118"/>
                  </a:lnTo>
                  <a:lnTo>
                    <a:pt x="1004" y="3151"/>
                  </a:lnTo>
                  <a:lnTo>
                    <a:pt x="1047" y="3182"/>
                  </a:lnTo>
                  <a:lnTo>
                    <a:pt x="1090" y="3211"/>
                  </a:lnTo>
                  <a:lnTo>
                    <a:pt x="1135" y="3239"/>
                  </a:lnTo>
                  <a:lnTo>
                    <a:pt x="1180" y="3266"/>
                  </a:lnTo>
                  <a:lnTo>
                    <a:pt x="1226" y="3291"/>
                  </a:lnTo>
                  <a:lnTo>
                    <a:pt x="1335" y="3348"/>
                  </a:lnTo>
                  <a:lnTo>
                    <a:pt x="1335" y="3469"/>
                  </a:lnTo>
                  <a:lnTo>
                    <a:pt x="1335" y="3838"/>
                  </a:lnTo>
                  <a:lnTo>
                    <a:pt x="1674" y="3838"/>
                  </a:lnTo>
                  <a:lnTo>
                    <a:pt x="1674" y="2948"/>
                  </a:lnTo>
                  <a:lnTo>
                    <a:pt x="1260" y="2281"/>
                  </a:lnTo>
                  <a:lnTo>
                    <a:pt x="1431" y="2175"/>
                  </a:lnTo>
                  <a:lnTo>
                    <a:pt x="1507" y="2300"/>
                  </a:lnTo>
                  <a:close/>
                  <a:moveTo>
                    <a:pt x="2326" y="2429"/>
                  </a:moveTo>
                  <a:lnTo>
                    <a:pt x="2326" y="2429"/>
                  </a:lnTo>
                  <a:lnTo>
                    <a:pt x="2305" y="2432"/>
                  </a:lnTo>
                  <a:lnTo>
                    <a:pt x="2284" y="2435"/>
                  </a:lnTo>
                  <a:lnTo>
                    <a:pt x="2258" y="2437"/>
                  </a:lnTo>
                  <a:lnTo>
                    <a:pt x="2234" y="2437"/>
                  </a:lnTo>
                  <a:lnTo>
                    <a:pt x="2208" y="2433"/>
                  </a:lnTo>
                  <a:lnTo>
                    <a:pt x="2184" y="2429"/>
                  </a:lnTo>
                  <a:lnTo>
                    <a:pt x="2158" y="2420"/>
                  </a:lnTo>
                  <a:lnTo>
                    <a:pt x="2134" y="2411"/>
                  </a:lnTo>
                  <a:lnTo>
                    <a:pt x="2109" y="2397"/>
                  </a:lnTo>
                  <a:lnTo>
                    <a:pt x="2083" y="2382"/>
                  </a:lnTo>
                  <a:lnTo>
                    <a:pt x="2063" y="2396"/>
                  </a:lnTo>
                  <a:lnTo>
                    <a:pt x="2045" y="2409"/>
                  </a:lnTo>
                  <a:lnTo>
                    <a:pt x="2024" y="2419"/>
                  </a:lnTo>
                  <a:lnTo>
                    <a:pt x="2004" y="2427"/>
                  </a:lnTo>
                  <a:lnTo>
                    <a:pt x="1983" y="2434"/>
                  </a:lnTo>
                  <a:lnTo>
                    <a:pt x="1962" y="2438"/>
                  </a:lnTo>
                  <a:lnTo>
                    <a:pt x="1941" y="2440"/>
                  </a:lnTo>
                  <a:lnTo>
                    <a:pt x="1920" y="2440"/>
                  </a:lnTo>
                  <a:lnTo>
                    <a:pt x="1900" y="2439"/>
                  </a:lnTo>
                  <a:lnTo>
                    <a:pt x="1879" y="2435"/>
                  </a:lnTo>
                  <a:lnTo>
                    <a:pt x="1858" y="2430"/>
                  </a:lnTo>
                  <a:lnTo>
                    <a:pt x="1837" y="2423"/>
                  </a:lnTo>
                  <a:lnTo>
                    <a:pt x="1816" y="2415"/>
                  </a:lnTo>
                  <a:lnTo>
                    <a:pt x="1794" y="2404"/>
                  </a:lnTo>
                  <a:lnTo>
                    <a:pt x="1773" y="2393"/>
                  </a:lnTo>
                  <a:lnTo>
                    <a:pt x="1752" y="2379"/>
                  </a:lnTo>
                  <a:lnTo>
                    <a:pt x="1735" y="2390"/>
                  </a:lnTo>
                  <a:lnTo>
                    <a:pt x="1716" y="2399"/>
                  </a:lnTo>
                  <a:lnTo>
                    <a:pt x="1699" y="2408"/>
                  </a:lnTo>
                  <a:lnTo>
                    <a:pt x="1679" y="2413"/>
                  </a:lnTo>
                  <a:lnTo>
                    <a:pt x="1660" y="2418"/>
                  </a:lnTo>
                  <a:lnTo>
                    <a:pt x="1642" y="2422"/>
                  </a:lnTo>
                  <a:lnTo>
                    <a:pt x="1622" y="2424"/>
                  </a:lnTo>
                  <a:lnTo>
                    <a:pt x="1602" y="2424"/>
                  </a:lnTo>
                  <a:lnTo>
                    <a:pt x="1585" y="2424"/>
                  </a:lnTo>
                  <a:lnTo>
                    <a:pt x="1860" y="2866"/>
                  </a:lnTo>
                  <a:lnTo>
                    <a:pt x="1875" y="2891"/>
                  </a:lnTo>
                  <a:lnTo>
                    <a:pt x="1875" y="2918"/>
                  </a:lnTo>
                  <a:lnTo>
                    <a:pt x="1875" y="3838"/>
                  </a:lnTo>
                  <a:lnTo>
                    <a:pt x="2038" y="3838"/>
                  </a:lnTo>
                  <a:lnTo>
                    <a:pt x="2038" y="2918"/>
                  </a:lnTo>
                  <a:lnTo>
                    <a:pt x="2038" y="2891"/>
                  </a:lnTo>
                  <a:lnTo>
                    <a:pt x="2053" y="2866"/>
                  </a:lnTo>
                  <a:lnTo>
                    <a:pt x="2326" y="2429"/>
                  </a:lnTo>
                  <a:close/>
                  <a:moveTo>
                    <a:pt x="2506" y="5533"/>
                  </a:moveTo>
                  <a:lnTo>
                    <a:pt x="1402" y="5631"/>
                  </a:lnTo>
                  <a:lnTo>
                    <a:pt x="1405" y="5656"/>
                  </a:lnTo>
                  <a:lnTo>
                    <a:pt x="1410" y="5681"/>
                  </a:lnTo>
                  <a:lnTo>
                    <a:pt x="1417" y="5705"/>
                  </a:lnTo>
                  <a:lnTo>
                    <a:pt x="1424" y="5729"/>
                  </a:lnTo>
                  <a:lnTo>
                    <a:pt x="1432" y="5753"/>
                  </a:lnTo>
                  <a:lnTo>
                    <a:pt x="1441" y="5776"/>
                  </a:lnTo>
                  <a:lnTo>
                    <a:pt x="1451" y="5798"/>
                  </a:lnTo>
                  <a:lnTo>
                    <a:pt x="1463" y="5820"/>
                  </a:lnTo>
                  <a:lnTo>
                    <a:pt x="1475" y="5842"/>
                  </a:lnTo>
                  <a:lnTo>
                    <a:pt x="1489" y="5862"/>
                  </a:lnTo>
                  <a:lnTo>
                    <a:pt x="1503" y="5883"/>
                  </a:lnTo>
                  <a:lnTo>
                    <a:pt x="1516" y="5902"/>
                  </a:lnTo>
                  <a:lnTo>
                    <a:pt x="1533" y="5921"/>
                  </a:lnTo>
                  <a:lnTo>
                    <a:pt x="1549" y="5938"/>
                  </a:lnTo>
                  <a:lnTo>
                    <a:pt x="1566" y="5956"/>
                  </a:lnTo>
                  <a:lnTo>
                    <a:pt x="1584" y="5973"/>
                  </a:lnTo>
                  <a:lnTo>
                    <a:pt x="1602" y="5988"/>
                  </a:lnTo>
                  <a:lnTo>
                    <a:pt x="1622" y="6003"/>
                  </a:lnTo>
                  <a:lnTo>
                    <a:pt x="1642" y="6017"/>
                  </a:lnTo>
                  <a:lnTo>
                    <a:pt x="1663" y="6031"/>
                  </a:lnTo>
                  <a:lnTo>
                    <a:pt x="1685" y="6043"/>
                  </a:lnTo>
                  <a:lnTo>
                    <a:pt x="1706" y="6055"/>
                  </a:lnTo>
                  <a:lnTo>
                    <a:pt x="1729" y="6065"/>
                  </a:lnTo>
                  <a:lnTo>
                    <a:pt x="1752" y="6074"/>
                  </a:lnTo>
                  <a:lnTo>
                    <a:pt x="1775" y="6082"/>
                  </a:lnTo>
                  <a:lnTo>
                    <a:pt x="1799" y="6091"/>
                  </a:lnTo>
                  <a:lnTo>
                    <a:pt x="1823" y="6096"/>
                  </a:lnTo>
                  <a:lnTo>
                    <a:pt x="1849" y="6102"/>
                  </a:lnTo>
                  <a:lnTo>
                    <a:pt x="1873" y="6106"/>
                  </a:lnTo>
                  <a:lnTo>
                    <a:pt x="1900" y="6109"/>
                  </a:lnTo>
                  <a:lnTo>
                    <a:pt x="1925" y="6110"/>
                  </a:lnTo>
                  <a:lnTo>
                    <a:pt x="1951" y="6111"/>
                  </a:lnTo>
                  <a:lnTo>
                    <a:pt x="1980" y="6110"/>
                  </a:lnTo>
                  <a:lnTo>
                    <a:pt x="2008" y="6109"/>
                  </a:lnTo>
                  <a:lnTo>
                    <a:pt x="2035" y="6106"/>
                  </a:lnTo>
                  <a:lnTo>
                    <a:pt x="2063" y="6100"/>
                  </a:lnTo>
                  <a:lnTo>
                    <a:pt x="2090" y="6094"/>
                  </a:lnTo>
                  <a:lnTo>
                    <a:pt x="2117" y="6087"/>
                  </a:lnTo>
                  <a:lnTo>
                    <a:pt x="2142" y="6078"/>
                  </a:lnTo>
                  <a:lnTo>
                    <a:pt x="2168" y="6067"/>
                  </a:lnTo>
                  <a:lnTo>
                    <a:pt x="2192" y="6057"/>
                  </a:lnTo>
                  <a:lnTo>
                    <a:pt x="2215" y="6044"/>
                  </a:lnTo>
                  <a:lnTo>
                    <a:pt x="2239" y="6031"/>
                  </a:lnTo>
                  <a:lnTo>
                    <a:pt x="2262" y="6016"/>
                  </a:lnTo>
                  <a:lnTo>
                    <a:pt x="2284" y="6001"/>
                  </a:lnTo>
                  <a:lnTo>
                    <a:pt x="2305" y="5985"/>
                  </a:lnTo>
                  <a:lnTo>
                    <a:pt x="2324" y="5968"/>
                  </a:lnTo>
                  <a:lnTo>
                    <a:pt x="2344" y="5949"/>
                  </a:lnTo>
                  <a:lnTo>
                    <a:pt x="2362" y="5929"/>
                  </a:lnTo>
                  <a:lnTo>
                    <a:pt x="2379" y="5909"/>
                  </a:lnTo>
                  <a:lnTo>
                    <a:pt x="2396" y="5889"/>
                  </a:lnTo>
                  <a:lnTo>
                    <a:pt x="2412" y="5866"/>
                  </a:lnTo>
                  <a:lnTo>
                    <a:pt x="2425" y="5844"/>
                  </a:lnTo>
                  <a:lnTo>
                    <a:pt x="2439" y="5821"/>
                  </a:lnTo>
                  <a:lnTo>
                    <a:pt x="2451" y="5797"/>
                  </a:lnTo>
                  <a:lnTo>
                    <a:pt x="2463" y="5772"/>
                  </a:lnTo>
                  <a:lnTo>
                    <a:pt x="2473" y="5747"/>
                  </a:lnTo>
                  <a:lnTo>
                    <a:pt x="2481" y="5721"/>
                  </a:lnTo>
                  <a:lnTo>
                    <a:pt x="2489" y="5695"/>
                  </a:lnTo>
                  <a:lnTo>
                    <a:pt x="2495" y="5668"/>
                  </a:lnTo>
                  <a:lnTo>
                    <a:pt x="2500" y="5641"/>
                  </a:lnTo>
                  <a:lnTo>
                    <a:pt x="2503" y="5613"/>
                  </a:lnTo>
                  <a:lnTo>
                    <a:pt x="2506" y="5584"/>
                  </a:lnTo>
                  <a:lnTo>
                    <a:pt x="2507" y="5556"/>
                  </a:lnTo>
                  <a:lnTo>
                    <a:pt x="2506" y="5533"/>
                  </a:lnTo>
                  <a:close/>
                  <a:moveTo>
                    <a:pt x="2908" y="4892"/>
                  </a:moveTo>
                  <a:lnTo>
                    <a:pt x="1018" y="5060"/>
                  </a:lnTo>
                  <a:lnTo>
                    <a:pt x="1015" y="5089"/>
                  </a:lnTo>
                  <a:lnTo>
                    <a:pt x="1015" y="5118"/>
                  </a:lnTo>
                  <a:lnTo>
                    <a:pt x="1017" y="5144"/>
                  </a:lnTo>
                  <a:lnTo>
                    <a:pt x="2906" y="4978"/>
                  </a:lnTo>
                  <a:lnTo>
                    <a:pt x="2908" y="4953"/>
                  </a:lnTo>
                  <a:lnTo>
                    <a:pt x="2910" y="4927"/>
                  </a:lnTo>
                  <a:lnTo>
                    <a:pt x="2910" y="4910"/>
                  </a:lnTo>
                  <a:lnTo>
                    <a:pt x="2908" y="4892"/>
                  </a:lnTo>
                  <a:close/>
                  <a:moveTo>
                    <a:pt x="2908" y="4171"/>
                  </a:moveTo>
                  <a:lnTo>
                    <a:pt x="1018" y="4337"/>
                  </a:lnTo>
                  <a:lnTo>
                    <a:pt x="1015" y="4368"/>
                  </a:lnTo>
                  <a:lnTo>
                    <a:pt x="1015" y="4397"/>
                  </a:lnTo>
                  <a:lnTo>
                    <a:pt x="1017" y="4423"/>
                  </a:lnTo>
                  <a:lnTo>
                    <a:pt x="2906" y="4257"/>
                  </a:lnTo>
                  <a:lnTo>
                    <a:pt x="2908" y="4232"/>
                  </a:lnTo>
                  <a:lnTo>
                    <a:pt x="2910" y="4206"/>
                  </a:lnTo>
                  <a:lnTo>
                    <a:pt x="2910" y="4189"/>
                  </a:lnTo>
                  <a:lnTo>
                    <a:pt x="2908" y="41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159348" y="1081113"/>
            <a:ext cx="2905234" cy="5228752"/>
            <a:chOff x="1044840" y="1573147"/>
            <a:chExt cx="2269570" cy="4084703"/>
          </a:xfrm>
        </p:grpSpPr>
        <p:sp>
          <p:nvSpPr>
            <p:cNvPr id="37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  <a:gd name="connsiteX0-17" fmla="*/ 174418 w 2267687"/>
                <a:gd name="connsiteY0-18" fmla="*/ 303531 h 303531"/>
                <a:gd name="connsiteX1-19" fmla="*/ 0 w 2267687"/>
                <a:gd name="connsiteY1-20" fmla="*/ 0 h 303531"/>
                <a:gd name="connsiteX2-21" fmla="*/ 2267687 w 2267687"/>
                <a:gd name="connsiteY2-22" fmla="*/ 290831 h 303531"/>
                <a:gd name="connsiteX3-23" fmla="*/ 174418 w 2267687"/>
                <a:gd name="connsiteY3-24" fmla="*/ 303531 h 303531"/>
                <a:gd name="connsiteX0-25" fmla="*/ 172657 w 2265926"/>
                <a:gd name="connsiteY0-26" fmla="*/ 316231 h 316231"/>
                <a:gd name="connsiteX1-27" fmla="*/ 0 w 2265926"/>
                <a:gd name="connsiteY1-28" fmla="*/ 0 h 316231"/>
                <a:gd name="connsiteX2-29" fmla="*/ 2265926 w 2265926"/>
                <a:gd name="connsiteY2-30" fmla="*/ 303531 h 316231"/>
                <a:gd name="connsiteX3-31" fmla="*/ 172657 w 2265926"/>
                <a:gd name="connsiteY3-32" fmla="*/ 316231 h 316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8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347383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77"/>
            <p:cNvSpPr txBox="1"/>
            <p:nvPr/>
          </p:nvSpPr>
          <p:spPr>
            <a:xfrm>
              <a:off x="1409956" y="3213044"/>
              <a:ext cx="1585887" cy="312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cs typeface="+mn-ea"/>
                  <a:sym typeface="+mn-lt"/>
                </a:rPr>
                <a:t>胜任能力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207661" y="1843805"/>
            <a:ext cx="900000" cy="900000"/>
            <a:chOff x="5076056" y="49893"/>
            <a:chExt cx="900000" cy="900000"/>
          </a:xfrm>
        </p:grpSpPr>
        <p:sp>
          <p:nvSpPr>
            <p:cNvPr id="48" name="MH_Other_2"/>
            <p:cNvSpPr/>
            <p:nvPr>
              <p:custDataLst>
                <p:tags r:id="rId4"/>
              </p:custDataLst>
            </p:nvPr>
          </p:nvSpPr>
          <p:spPr>
            <a:xfrm>
              <a:off x="5076056" y="49893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9" name="MH_Title_1"/>
            <p:cNvSpPr/>
            <p:nvPr>
              <p:custDataLst>
                <p:tags r:id="rId5"/>
              </p:custDataLst>
            </p:nvPr>
          </p:nvSpPr>
          <p:spPr>
            <a:xfrm>
              <a:off x="5219238" y="193075"/>
              <a:ext cx="613636" cy="6136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76200" dist="508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altLang="zh-CN" sz="2800" b="1" dirty="0">
                <a:cs typeface="+mn-ea"/>
                <a:sym typeface="+mn-lt"/>
              </a:endParaRPr>
            </a:p>
          </p:txBody>
        </p:sp>
        <p:sp>
          <p:nvSpPr>
            <p:cNvPr id="50" name="KSO_Shape"/>
            <p:cNvSpPr>
              <a:spLocks noChangeAspect="1"/>
            </p:cNvSpPr>
            <p:nvPr/>
          </p:nvSpPr>
          <p:spPr bwMode="auto">
            <a:xfrm>
              <a:off x="5347856" y="333568"/>
              <a:ext cx="356400" cy="356400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824418" y="1068607"/>
            <a:ext cx="2905234" cy="5228752"/>
            <a:chOff x="1044840" y="1573147"/>
            <a:chExt cx="2269570" cy="4084703"/>
          </a:xfrm>
        </p:grpSpPr>
        <p:sp>
          <p:nvSpPr>
            <p:cNvPr id="52" name="直角三角形 69"/>
            <p:cNvSpPr/>
            <p:nvPr/>
          </p:nvSpPr>
          <p:spPr>
            <a:xfrm rot="5400000" flipH="1">
              <a:off x="1113943" y="3457383"/>
              <a:ext cx="4084703" cy="3162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  <a:gd name="connsiteX0-17" fmla="*/ 174418 w 2267687"/>
                <a:gd name="connsiteY0-18" fmla="*/ 303531 h 303531"/>
                <a:gd name="connsiteX1-19" fmla="*/ 0 w 2267687"/>
                <a:gd name="connsiteY1-20" fmla="*/ 0 h 303531"/>
                <a:gd name="connsiteX2-21" fmla="*/ 2267687 w 2267687"/>
                <a:gd name="connsiteY2-22" fmla="*/ 290831 h 303531"/>
                <a:gd name="connsiteX3-23" fmla="*/ 174418 w 2267687"/>
                <a:gd name="connsiteY3-24" fmla="*/ 303531 h 303531"/>
                <a:gd name="connsiteX0-25" fmla="*/ 172657 w 2265926"/>
                <a:gd name="connsiteY0-26" fmla="*/ 316231 h 316231"/>
                <a:gd name="connsiteX1-27" fmla="*/ 0 w 2265926"/>
                <a:gd name="connsiteY1-28" fmla="*/ 0 h 316231"/>
                <a:gd name="connsiteX2-29" fmla="*/ 2265926 w 2265926"/>
                <a:gd name="connsiteY2-30" fmla="*/ 303531 h 316231"/>
                <a:gd name="connsiteX3-31" fmla="*/ 172657 w 2265926"/>
                <a:gd name="connsiteY3-32" fmla="*/ 316231 h 316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5926" h="316231">
                  <a:moveTo>
                    <a:pt x="172657" y="316231"/>
                  </a:moveTo>
                  <a:lnTo>
                    <a:pt x="0" y="0"/>
                  </a:lnTo>
                  <a:lnTo>
                    <a:pt x="2265926" y="303531"/>
                  </a:lnTo>
                  <a:lnTo>
                    <a:pt x="172657" y="3162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3" name="直角三角形 69"/>
            <p:cNvSpPr/>
            <p:nvPr/>
          </p:nvSpPr>
          <p:spPr>
            <a:xfrm flipH="1" flipV="1">
              <a:off x="1044840" y="5319393"/>
              <a:ext cx="2267687" cy="290831"/>
            </a:xfrm>
            <a:custGeom>
              <a:avLst/>
              <a:gdLst>
                <a:gd name="connsiteX0" fmla="*/ 0 w 1994637"/>
                <a:gd name="connsiteY0" fmla="*/ 328931 h 328931"/>
                <a:gd name="connsiteX1" fmla="*/ 0 w 1994637"/>
                <a:gd name="connsiteY1" fmla="*/ 0 h 328931"/>
                <a:gd name="connsiteX2" fmla="*/ 1994637 w 1994637"/>
                <a:gd name="connsiteY2" fmla="*/ 328931 h 328931"/>
                <a:gd name="connsiteX3" fmla="*/ 0 w 1994637"/>
                <a:gd name="connsiteY3" fmla="*/ 328931 h 328931"/>
                <a:gd name="connsiteX0-1" fmla="*/ 196850 w 2191487"/>
                <a:gd name="connsiteY0-2" fmla="*/ 278131 h 278131"/>
                <a:gd name="connsiteX1-3" fmla="*/ 0 w 2191487"/>
                <a:gd name="connsiteY1-4" fmla="*/ 0 h 278131"/>
                <a:gd name="connsiteX2-5" fmla="*/ 2191487 w 2191487"/>
                <a:gd name="connsiteY2-6" fmla="*/ 278131 h 278131"/>
                <a:gd name="connsiteX3-7" fmla="*/ 196850 w 2191487"/>
                <a:gd name="connsiteY3-8" fmla="*/ 278131 h 278131"/>
                <a:gd name="connsiteX0-9" fmla="*/ 273050 w 2267687"/>
                <a:gd name="connsiteY0-10" fmla="*/ 290831 h 290831"/>
                <a:gd name="connsiteX1-11" fmla="*/ 0 w 2267687"/>
                <a:gd name="connsiteY1-12" fmla="*/ 0 h 290831"/>
                <a:gd name="connsiteX2-13" fmla="*/ 2267687 w 2267687"/>
                <a:gd name="connsiteY2-14" fmla="*/ 290831 h 290831"/>
                <a:gd name="connsiteX3-15" fmla="*/ 273050 w 2267687"/>
                <a:gd name="connsiteY3-16" fmla="*/ 290831 h 290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267687" h="290831">
                  <a:moveTo>
                    <a:pt x="273050" y="290831"/>
                  </a:moveTo>
                  <a:lnTo>
                    <a:pt x="0" y="0"/>
                  </a:lnTo>
                  <a:lnTo>
                    <a:pt x="2267687" y="290831"/>
                  </a:lnTo>
                  <a:lnTo>
                    <a:pt x="273050" y="290831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44000"/>
                  </a:schemeClr>
                </a:gs>
                <a:gs pos="0">
                  <a:srgbClr val="F3F3F3">
                    <a:alpha val="12000"/>
                  </a:srgbClr>
                </a:gs>
              </a:gsLst>
              <a:lin ang="540000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347383" y="1969842"/>
              <a:ext cx="1648460" cy="3374952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76200" dist="508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376679" y="1969842"/>
              <a:ext cx="1648460" cy="50665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8" name="文本框 77"/>
            <p:cNvSpPr txBox="1"/>
            <p:nvPr/>
          </p:nvSpPr>
          <p:spPr>
            <a:xfrm>
              <a:off x="1378668" y="3236575"/>
              <a:ext cx="1585887" cy="312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cs typeface="+mn-ea"/>
                  <a:sym typeface="+mn-lt"/>
                </a:rPr>
                <a:t>工作规划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928877" y="1805455"/>
            <a:ext cx="900000" cy="900000"/>
            <a:chOff x="6372200" y="49893"/>
            <a:chExt cx="900000" cy="900000"/>
          </a:xfrm>
        </p:grpSpPr>
        <p:sp>
          <p:nvSpPr>
            <p:cNvPr id="63" name="MH_Other_2"/>
            <p:cNvSpPr/>
            <p:nvPr>
              <p:custDataLst>
                <p:tags r:id="rId2"/>
              </p:custDataLst>
            </p:nvPr>
          </p:nvSpPr>
          <p:spPr>
            <a:xfrm>
              <a:off x="6372200" y="49893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4" name="MH_Title_1"/>
            <p:cNvSpPr/>
            <p:nvPr>
              <p:custDataLst>
                <p:tags r:id="rId3"/>
              </p:custDataLst>
            </p:nvPr>
          </p:nvSpPr>
          <p:spPr>
            <a:xfrm>
              <a:off x="6515382" y="193075"/>
              <a:ext cx="613636" cy="6136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76200" dist="508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altLang="zh-CN" sz="2800" b="1" dirty="0">
                <a:cs typeface="+mn-ea"/>
                <a:sym typeface="+mn-lt"/>
              </a:endParaRPr>
            </a:p>
          </p:txBody>
        </p:sp>
        <p:sp>
          <p:nvSpPr>
            <p:cNvPr id="65" name="KSO_Shape"/>
            <p:cNvSpPr/>
            <p:nvPr/>
          </p:nvSpPr>
          <p:spPr bwMode="auto">
            <a:xfrm>
              <a:off x="6630400" y="293143"/>
              <a:ext cx="383600" cy="413501"/>
            </a:xfrm>
            <a:custGeom>
              <a:avLst/>
              <a:gdLst>
                <a:gd name="T0" fmla="*/ 1234903 w 2578"/>
                <a:gd name="T1" fmla="*/ 1800397 h 2775"/>
                <a:gd name="T2" fmla="*/ 1186284 w 2578"/>
                <a:gd name="T3" fmla="*/ 928421 h 2775"/>
                <a:gd name="T4" fmla="*/ 1119515 w 2578"/>
                <a:gd name="T5" fmla="*/ 829156 h 2775"/>
                <a:gd name="T6" fmla="*/ 1329546 w 2578"/>
                <a:gd name="T7" fmla="*/ 753896 h 2775"/>
                <a:gd name="T8" fmla="*/ 1265370 w 2578"/>
                <a:gd name="T9" fmla="*/ 829156 h 2775"/>
                <a:gd name="T10" fmla="*/ 1498089 w 2578"/>
                <a:gd name="T11" fmla="*/ 1015359 h 2775"/>
                <a:gd name="T12" fmla="*/ 1669225 w 2578"/>
                <a:gd name="T13" fmla="*/ 1012764 h 2775"/>
                <a:gd name="T14" fmla="*/ 1671170 w 2578"/>
                <a:gd name="T15" fmla="*/ 1363111 h 2775"/>
                <a:gd name="T16" fmla="*/ 877721 w 2578"/>
                <a:gd name="T17" fmla="*/ 1363111 h 2775"/>
                <a:gd name="T18" fmla="*/ 1592084 w 2578"/>
                <a:gd name="T19" fmla="*/ 1363111 h 2775"/>
                <a:gd name="T20" fmla="*/ 1265370 w 2578"/>
                <a:gd name="T21" fmla="*/ 1431883 h 2775"/>
                <a:gd name="T22" fmla="*/ 1195360 w 2578"/>
                <a:gd name="T23" fmla="*/ 1479245 h 2775"/>
                <a:gd name="T24" fmla="*/ 1155817 w 2578"/>
                <a:gd name="T25" fmla="*/ 1363111 h 2775"/>
                <a:gd name="T26" fmla="*/ 1197953 w 2578"/>
                <a:gd name="T27" fmla="*/ 1118517 h 2775"/>
                <a:gd name="T28" fmla="*/ 1265370 w 2578"/>
                <a:gd name="T29" fmla="*/ 1294988 h 2775"/>
                <a:gd name="T30" fmla="*/ 1265370 w 2578"/>
                <a:gd name="T31" fmla="*/ 1431883 h 2775"/>
                <a:gd name="T32" fmla="*/ 726032 w 2578"/>
                <a:gd name="T33" fmla="*/ 1115922 h 2775"/>
                <a:gd name="T34" fmla="*/ 269669 w 2578"/>
                <a:gd name="T35" fmla="*/ 1223621 h 2775"/>
                <a:gd name="T36" fmla="*/ 269669 w 2578"/>
                <a:gd name="T37" fmla="*/ 1115922 h 2775"/>
                <a:gd name="T38" fmla="*/ 269669 w 2578"/>
                <a:gd name="T39" fmla="*/ 1043906 h 2775"/>
                <a:gd name="T40" fmla="*/ 269669 w 2578"/>
                <a:gd name="T41" fmla="*/ 935558 h 2775"/>
                <a:gd name="T42" fmla="*/ 768168 w 2578"/>
                <a:gd name="T43" fmla="*/ 1043906 h 2775"/>
                <a:gd name="T44" fmla="*/ 215865 w 2578"/>
                <a:gd name="T45" fmla="*/ 629977 h 2775"/>
                <a:gd name="T46" fmla="*/ 989219 w 2578"/>
                <a:gd name="T47" fmla="*/ 576127 h 2775"/>
                <a:gd name="T48" fmla="*/ 989219 w 2578"/>
                <a:gd name="T49" fmla="*/ 683826 h 2775"/>
                <a:gd name="T50" fmla="*/ 269669 w 2578"/>
                <a:gd name="T51" fmla="*/ 864191 h 2775"/>
                <a:gd name="T52" fmla="*/ 269669 w 2578"/>
                <a:gd name="T53" fmla="*/ 755842 h 2775"/>
                <a:gd name="T54" fmla="*/ 1007369 w 2578"/>
                <a:gd name="T55" fmla="*/ 759086 h 2775"/>
                <a:gd name="T56" fmla="*/ 978847 w 2578"/>
                <a:gd name="T57" fmla="*/ 864191 h 2775"/>
                <a:gd name="T58" fmla="*/ 1151279 w 2578"/>
                <a:gd name="T59" fmla="*/ 467779 h 2775"/>
                <a:gd name="T60" fmla="*/ 969123 w 2578"/>
                <a:gd name="T61" fmla="*/ 288064 h 2775"/>
                <a:gd name="T62" fmla="*/ 845309 w 2578"/>
                <a:gd name="T63" fmla="*/ 432095 h 2775"/>
                <a:gd name="T64" fmla="*/ 287820 w 2578"/>
                <a:gd name="T65" fmla="*/ 305581 h 2775"/>
                <a:gd name="T66" fmla="*/ 287820 w 2578"/>
                <a:gd name="T67" fmla="*/ 288064 h 2775"/>
                <a:gd name="T68" fmla="*/ 107608 w 2578"/>
                <a:gd name="T69" fmla="*/ 1511685 h 2775"/>
                <a:gd name="T70" fmla="*/ 790856 w 2578"/>
                <a:gd name="T71" fmla="*/ 1692049 h 2775"/>
                <a:gd name="T72" fmla="*/ 215865 w 2578"/>
                <a:gd name="T73" fmla="*/ 1799748 h 2775"/>
                <a:gd name="T74" fmla="*/ 0 w 2578"/>
                <a:gd name="T75" fmla="*/ 395763 h 2775"/>
                <a:gd name="T76" fmla="*/ 325418 w 2578"/>
                <a:gd name="T77" fmla="*/ 216048 h 2775"/>
                <a:gd name="T78" fmla="*/ 429137 w 2578"/>
                <a:gd name="T79" fmla="*/ 179715 h 2775"/>
                <a:gd name="T80" fmla="*/ 825213 w 2578"/>
                <a:gd name="T81" fmla="*/ 179715 h 2775"/>
                <a:gd name="T82" fmla="*/ 933470 w 2578"/>
                <a:gd name="T83" fmla="*/ 216048 h 2775"/>
                <a:gd name="T84" fmla="*/ 1258888 w 2578"/>
                <a:gd name="T85" fmla="*/ 395763 h 2775"/>
                <a:gd name="T86" fmla="*/ 1151279 w 2578"/>
                <a:gd name="T87" fmla="*/ 719510 h 2775"/>
                <a:gd name="T88" fmla="*/ 627499 w 2578"/>
                <a:gd name="T89" fmla="*/ 97968 h 2775"/>
                <a:gd name="T90" fmla="*/ 627499 w 2578"/>
                <a:gd name="T91" fmla="*/ 302337 h 2775"/>
                <a:gd name="T92" fmla="*/ 627499 w 2578"/>
                <a:gd name="T93" fmla="*/ 97968 h 277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578" h="2775">
                  <a:moveTo>
                    <a:pt x="2578" y="2101"/>
                  </a:moveTo>
                  <a:cubicBezTo>
                    <a:pt x="2578" y="2473"/>
                    <a:pt x="2277" y="2775"/>
                    <a:pt x="1905" y="2775"/>
                  </a:cubicBezTo>
                  <a:cubicBezTo>
                    <a:pt x="1533" y="2775"/>
                    <a:pt x="1232" y="2473"/>
                    <a:pt x="1232" y="2101"/>
                  </a:cubicBezTo>
                  <a:cubicBezTo>
                    <a:pt x="1232" y="1750"/>
                    <a:pt x="1487" y="1462"/>
                    <a:pt x="1830" y="1431"/>
                  </a:cubicBezTo>
                  <a:cubicBezTo>
                    <a:pt x="1830" y="1278"/>
                    <a:pt x="1830" y="1278"/>
                    <a:pt x="1830" y="1278"/>
                  </a:cubicBezTo>
                  <a:cubicBezTo>
                    <a:pt x="1727" y="1278"/>
                    <a:pt x="1727" y="1278"/>
                    <a:pt x="1727" y="1278"/>
                  </a:cubicBezTo>
                  <a:cubicBezTo>
                    <a:pt x="1727" y="1162"/>
                    <a:pt x="1727" y="1162"/>
                    <a:pt x="1727" y="1162"/>
                  </a:cubicBezTo>
                  <a:cubicBezTo>
                    <a:pt x="2051" y="1162"/>
                    <a:pt x="2051" y="1162"/>
                    <a:pt x="2051" y="1162"/>
                  </a:cubicBezTo>
                  <a:cubicBezTo>
                    <a:pt x="2051" y="1278"/>
                    <a:pt x="2051" y="1278"/>
                    <a:pt x="2051" y="1278"/>
                  </a:cubicBezTo>
                  <a:cubicBezTo>
                    <a:pt x="1952" y="1278"/>
                    <a:pt x="1952" y="1278"/>
                    <a:pt x="1952" y="1278"/>
                  </a:cubicBezTo>
                  <a:cubicBezTo>
                    <a:pt x="1952" y="1431"/>
                    <a:pt x="1952" y="1431"/>
                    <a:pt x="1952" y="1431"/>
                  </a:cubicBezTo>
                  <a:cubicBezTo>
                    <a:pt x="2081" y="1443"/>
                    <a:pt x="2214" y="1491"/>
                    <a:pt x="2311" y="1565"/>
                  </a:cubicBezTo>
                  <a:cubicBezTo>
                    <a:pt x="2445" y="1431"/>
                    <a:pt x="2445" y="1431"/>
                    <a:pt x="2445" y="1431"/>
                  </a:cubicBezTo>
                  <a:cubicBezTo>
                    <a:pt x="2575" y="1561"/>
                    <a:pt x="2575" y="1561"/>
                    <a:pt x="2575" y="1561"/>
                  </a:cubicBezTo>
                  <a:cubicBezTo>
                    <a:pt x="2441" y="1695"/>
                    <a:pt x="2441" y="1695"/>
                    <a:pt x="2441" y="1695"/>
                  </a:cubicBezTo>
                  <a:cubicBezTo>
                    <a:pt x="2527" y="1808"/>
                    <a:pt x="2578" y="1949"/>
                    <a:pt x="2578" y="2101"/>
                  </a:cubicBezTo>
                  <a:close/>
                  <a:moveTo>
                    <a:pt x="1905" y="1550"/>
                  </a:moveTo>
                  <a:cubicBezTo>
                    <a:pt x="1601" y="1550"/>
                    <a:pt x="1354" y="1798"/>
                    <a:pt x="1354" y="2101"/>
                  </a:cubicBezTo>
                  <a:cubicBezTo>
                    <a:pt x="1354" y="2405"/>
                    <a:pt x="1601" y="2652"/>
                    <a:pt x="1905" y="2652"/>
                  </a:cubicBezTo>
                  <a:cubicBezTo>
                    <a:pt x="2209" y="2652"/>
                    <a:pt x="2456" y="2405"/>
                    <a:pt x="2456" y="2101"/>
                  </a:cubicBezTo>
                  <a:cubicBezTo>
                    <a:pt x="2456" y="1798"/>
                    <a:pt x="2209" y="1550"/>
                    <a:pt x="1905" y="1550"/>
                  </a:cubicBezTo>
                  <a:close/>
                  <a:moveTo>
                    <a:pt x="1952" y="2207"/>
                  </a:moveTo>
                  <a:cubicBezTo>
                    <a:pt x="1952" y="2280"/>
                    <a:pt x="1952" y="2280"/>
                    <a:pt x="1952" y="2280"/>
                  </a:cubicBezTo>
                  <a:cubicBezTo>
                    <a:pt x="1844" y="2280"/>
                    <a:pt x="1844" y="2280"/>
                    <a:pt x="1844" y="2280"/>
                  </a:cubicBezTo>
                  <a:cubicBezTo>
                    <a:pt x="1844" y="2207"/>
                    <a:pt x="1844" y="2207"/>
                    <a:pt x="1844" y="2207"/>
                  </a:cubicBezTo>
                  <a:cubicBezTo>
                    <a:pt x="1807" y="2186"/>
                    <a:pt x="1783" y="2147"/>
                    <a:pt x="1783" y="2101"/>
                  </a:cubicBezTo>
                  <a:cubicBezTo>
                    <a:pt x="1783" y="2056"/>
                    <a:pt x="1812" y="2017"/>
                    <a:pt x="1848" y="1996"/>
                  </a:cubicBezTo>
                  <a:cubicBezTo>
                    <a:pt x="1848" y="1724"/>
                    <a:pt x="1848" y="1724"/>
                    <a:pt x="1848" y="1724"/>
                  </a:cubicBezTo>
                  <a:cubicBezTo>
                    <a:pt x="1952" y="1724"/>
                    <a:pt x="1952" y="1724"/>
                    <a:pt x="1952" y="1724"/>
                  </a:cubicBezTo>
                  <a:cubicBezTo>
                    <a:pt x="1952" y="1996"/>
                    <a:pt x="1952" y="1996"/>
                    <a:pt x="1952" y="1996"/>
                  </a:cubicBezTo>
                  <a:cubicBezTo>
                    <a:pt x="1989" y="2017"/>
                    <a:pt x="2027" y="2056"/>
                    <a:pt x="2027" y="2101"/>
                  </a:cubicBezTo>
                  <a:cubicBezTo>
                    <a:pt x="2027" y="2147"/>
                    <a:pt x="1989" y="2186"/>
                    <a:pt x="1952" y="2207"/>
                  </a:cubicBezTo>
                  <a:close/>
                  <a:moveTo>
                    <a:pt x="416" y="1720"/>
                  </a:moveTo>
                  <a:cubicBezTo>
                    <a:pt x="1120" y="1720"/>
                    <a:pt x="1120" y="1720"/>
                    <a:pt x="1120" y="1720"/>
                  </a:cubicBezTo>
                  <a:cubicBezTo>
                    <a:pt x="1094" y="1773"/>
                    <a:pt x="1074" y="1828"/>
                    <a:pt x="1060" y="1886"/>
                  </a:cubicBezTo>
                  <a:cubicBezTo>
                    <a:pt x="416" y="1886"/>
                    <a:pt x="416" y="1886"/>
                    <a:pt x="416" y="1886"/>
                  </a:cubicBezTo>
                  <a:cubicBezTo>
                    <a:pt x="370" y="1886"/>
                    <a:pt x="333" y="1849"/>
                    <a:pt x="333" y="1803"/>
                  </a:cubicBezTo>
                  <a:cubicBezTo>
                    <a:pt x="333" y="1757"/>
                    <a:pt x="370" y="1720"/>
                    <a:pt x="416" y="1720"/>
                  </a:cubicBezTo>
                  <a:close/>
                  <a:moveTo>
                    <a:pt x="1185" y="1609"/>
                  </a:moveTo>
                  <a:cubicBezTo>
                    <a:pt x="416" y="1609"/>
                    <a:pt x="416" y="1609"/>
                    <a:pt x="416" y="1609"/>
                  </a:cubicBezTo>
                  <a:cubicBezTo>
                    <a:pt x="370" y="1609"/>
                    <a:pt x="333" y="1572"/>
                    <a:pt x="333" y="1526"/>
                  </a:cubicBezTo>
                  <a:cubicBezTo>
                    <a:pt x="333" y="1480"/>
                    <a:pt x="370" y="1442"/>
                    <a:pt x="416" y="1442"/>
                  </a:cubicBezTo>
                  <a:cubicBezTo>
                    <a:pt x="1338" y="1442"/>
                    <a:pt x="1338" y="1442"/>
                    <a:pt x="1338" y="1442"/>
                  </a:cubicBezTo>
                  <a:cubicBezTo>
                    <a:pt x="1279" y="1491"/>
                    <a:pt x="1228" y="1547"/>
                    <a:pt x="1185" y="1609"/>
                  </a:cubicBezTo>
                  <a:close/>
                  <a:moveTo>
                    <a:pt x="416" y="1054"/>
                  </a:moveTo>
                  <a:cubicBezTo>
                    <a:pt x="370" y="1054"/>
                    <a:pt x="333" y="1017"/>
                    <a:pt x="333" y="971"/>
                  </a:cubicBezTo>
                  <a:cubicBezTo>
                    <a:pt x="333" y="925"/>
                    <a:pt x="370" y="888"/>
                    <a:pt x="416" y="888"/>
                  </a:cubicBezTo>
                  <a:cubicBezTo>
                    <a:pt x="1526" y="888"/>
                    <a:pt x="1526" y="888"/>
                    <a:pt x="1526" y="888"/>
                  </a:cubicBezTo>
                  <a:cubicBezTo>
                    <a:pt x="1572" y="888"/>
                    <a:pt x="1609" y="925"/>
                    <a:pt x="1609" y="971"/>
                  </a:cubicBezTo>
                  <a:cubicBezTo>
                    <a:pt x="1609" y="1017"/>
                    <a:pt x="1572" y="1054"/>
                    <a:pt x="1526" y="1054"/>
                  </a:cubicBezTo>
                  <a:lnTo>
                    <a:pt x="416" y="1054"/>
                  </a:lnTo>
                  <a:close/>
                  <a:moveTo>
                    <a:pt x="416" y="1332"/>
                  </a:moveTo>
                  <a:cubicBezTo>
                    <a:pt x="370" y="1332"/>
                    <a:pt x="333" y="1294"/>
                    <a:pt x="333" y="1248"/>
                  </a:cubicBezTo>
                  <a:cubicBezTo>
                    <a:pt x="333" y="1202"/>
                    <a:pt x="370" y="1165"/>
                    <a:pt x="416" y="1165"/>
                  </a:cubicBezTo>
                  <a:cubicBezTo>
                    <a:pt x="1526" y="1165"/>
                    <a:pt x="1526" y="1165"/>
                    <a:pt x="1526" y="1165"/>
                  </a:cubicBezTo>
                  <a:cubicBezTo>
                    <a:pt x="1536" y="1165"/>
                    <a:pt x="1545" y="1168"/>
                    <a:pt x="1554" y="1170"/>
                  </a:cubicBezTo>
                  <a:cubicBezTo>
                    <a:pt x="1554" y="1311"/>
                    <a:pt x="1554" y="1311"/>
                    <a:pt x="1554" y="1311"/>
                  </a:cubicBezTo>
                  <a:cubicBezTo>
                    <a:pt x="1539" y="1318"/>
                    <a:pt x="1525" y="1324"/>
                    <a:pt x="1510" y="1332"/>
                  </a:cubicBezTo>
                  <a:lnTo>
                    <a:pt x="416" y="1332"/>
                  </a:lnTo>
                  <a:close/>
                  <a:moveTo>
                    <a:pt x="1776" y="721"/>
                  </a:moveTo>
                  <a:cubicBezTo>
                    <a:pt x="1776" y="568"/>
                    <a:pt x="1651" y="444"/>
                    <a:pt x="1498" y="444"/>
                  </a:cubicBezTo>
                  <a:cubicBezTo>
                    <a:pt x="1495" y="444"/>
                    <a:pt x="1495" y="444"/>
                    <a:pt x="1495" y="444"/>
                  </a:cubicBezTo>
                  <a:cubicBezTo>
                    <a:pt x="1497" y="453"/>
                    <a:pt x="1498" y="462"/>
                    <a:pt x="1498" y="471"/>
                  </a:cubicBezTo>
                  <a:cubicBezTo>
                    <a:pt x="1498" y="579"/>
                    <a:pt x="1411" y="666"/>
                    <a:pt x="1304" y="666"/>
                  </a:cubicBezTo>
                  <a:cubicBezTo>
                    <a:pt x="638" y="666"/>
                    <a:pt x="638" y="666"/>
                    <a:pt x="638" y="666"/>
                  </a:cubicBezTo>
                  <a:cubicBezTo>
                    <a:pt x="531" y="666"/>
                    <a:pt x="444" y="579"/>
                    <a:pt x="444" y="471"/>
                  </a:cubicBezTo>
                  <a:cubicBezTo>
                    <a:pt x="444" y="462"/>
                    <a:pt x="445" y="453"/>
                    <a:pt x="447" y="444"/>
                  </a:cubicBezTo>
                  <a:cubicBezTo>
                    <a:pt x="444" y="444"/>
                    <a:pt x="444" y="444"/>
                    <a:pt x="444" y="444"/>
                  </a:cubicBezTo>
                  <a:cubicBezTo>
                    <a:pt x="291" y="444"/>
                    <a:pt x="166" y="568"/>
                    <a:pt x="166" y="721"/>
                  </a:cubicBezTo>
                  <a:cubicBezTo>
                    <a:pt x="166" y="2330"/>
                    <a:pt x="166" y="2330"/>
                    <a:pt x="166" y="2330"/>
                  </a:cubicBezTo>
                  <a:cubicBezTo>
                    <a:pt x="166" y="2483"/>
                    <a:pt x="291" y="2608"/>
                    <a:pt x="444" y="2608"/>
                  </a:cubicBezTo>
                  <a:cubicBezTo>
                    <a:pt x="1220" y="2608"/>
                    <a:pt x="1220" y="2608"/>
                    <a:pt x="1220" y="2608"/>
                  </a:cubicBezTo>
                  <a:cubicBezTo>
                    <a:pt x="1271" y="2672"/>
                    <a:pt x="1331" y="2728"/>
                    <a:pt x="1398" y="2774"/>
                  </a:cubicBezTo>
                  <a:cubicBezTo>
                    <a:pt x="333" y="2774"/>
                    <a:pt x="333" y="2774"/>
                    <a:pt x="333" y="2774"/>
                  </a:cubicBezTo>
                  <a:cubicBezTo>
                    <a:pt x="180" y="2774"/>
                    <a:pt x="0" y="2650"/>
                    <a:pt x="0" y="2497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0" y="457"/>
                    <a:pt x="180" y="333"/>
                    <a:pt x="333" y="333"/>
                  </a:cubicBezTo>
                  <a:cubicBezTo>
                    <a:pt x="502" y="333"/>
                    <a:pt x="502" y="333"/>
                    <a:pt x="502" y="333"/>
                  </a:cubicBezTo>
                  <a:cubicBezTo>
                    <a:pt x="537" y="298"/>
                    <a:pt x="585" y="277"/>
                    <a:pt x="638" y="277"/>
                  </a:cubicBezTo>
                  <a:cubicBezTo>
                    <a:pt x="662" y="277"/>
                    <a:pt x="662" y="277"/>
                    <a:pt x="662" y="277"/>
                  </a:cubicBezTo>
                  <a:cubicBezTo>
                    <a:pt x="678" y="122"/>
                    <a:pt x="808" y="0"/>
                    <a:pt x="968" y="0"/>
                  </a:cubicBezTo>
                  <a:cubicBezTo>
                    <a:pt x="1127" y="0"/>
                    <a:pt x="1257" y="122"/>
                    <a:pt x="1273" y="277"/>
                  </a:cubicBezTo>
                  <a:cubicBezTo>
                    <a:pt x="1304" y="277"/>
                    <a:pt x="1304" y="277"/>
                    <a:pt x="1304" y="277"/>
                  </a:cubicBezTo>
                  <a:cubicBezTo>
                    <a:pt x="1357" y="277"/>
                    <a:pt x="1405" y="298"/>
                    <a:pt x="1440" y="333"/>
                  </a:cubicBezTo>
                  <a:cubicBezTo>
                    <a:pt x="1609" y="333"/>
                    <a:pt x="1609" y="333"/>
                    <a:pt x="1609" y="333"/>
                  </a:cubicBezTo>
                  <a:cubicBezTo>
                    <a:pt x="1763" y="333"/>
                    <a:pt x="1942" y="457"/>
                    <a:pt x="1942" y="610"/>
                  </a:cubicBezTo>
                  <a:cubicBezTo>
                    <a:pt x="1942" y="1109"/>
                    <a:pt x="1942" y="1109"/>
                    <a:pt x="1942" y="1109"/>
                  </a:cubicBezTo>
                  <a:cubicBezTo>
                    <a:pt x="1776" y="1109"/>
                    <a:pt x="1776" y="1109"/>
                    <a:pt x="1776" y="1109"/>
                  </a:cubicBezTo>
                  <a:lnTo>
                    <a:pt x="1776" y="721"/>
                  </a:lnTo>
                  <a:close/>
                  <a:moveTo>
                    <a:pt x="968" y="151"/>
                  </a:moveTo>
                  <a:cubicBezTo>
                    <a:pt x="881" y="151"/>
                    <a:pt x="810" y="222"/>
                    <a:pt x="810" y="308"/>
                  </a:cubicBezTo>
                  <a:cubicBezTo>
                    <a:pt x="810" y="395"/>
                    <a:pt x="881" y="466"/>
                    <a:pt x="968" y="466"/>
                  </a:cubicBezTo>
                  <a:cubicBezTo>
                    <a:pt x="1055" y="466"/>
                    <a:pt x="1125" y="395"/>
                    <a:pt x="1125" y="308"/>
                  </a:cubicBezTo>
                  <a:cubicBezTo>
                    <a:pt x="1125" y="222"/>
                    <a:pt x="1055" y="151"/>
                    <a:pt x="968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6" name="TextBox 12"/>
          <p:cNvSpPr txBox="1"/>
          <p:nvPr/>
        </p:nvSpPr>
        <p:spPr>
          <a:xfrm>
            <a:off x="1350019" y="3858566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基本信息</a:t>
            </a:r>
          </a:p>
        </p:txBody>
      </p:sp>
      <p:sp>
        <p:nvSpPr>
          <p:cNvPr id="60" name="TextBox 13"/>
          <p:cNvSpPr txBox="1"/>
          <p:nvPr/>
        </p:nvSpPr>
        <p:spPr>
          <a:xfrm>
            <a:off x="1350019" y="4251880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个人履历</a:t>
            </a:r>
          </a:p>
        </p:txBody>
      </p:sp>
      <p:sp>
        <p:nvSpPr>
          <p:cNvPr id="61" name="TextBox 15"/>
          <p:cNvSpPr txBox="1"/>
          <p:nvPr/>
        </p:nvSpPr>
        <p:spPr>
          <a:xfrm>
            <a:off x="1343162" y="4667719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荣誉奖项</a:t>
            </a:r>
          </a:p>
        </p:txBody>
      </p:sp>
      <p:sp>
        <p:nvSpPr>
          <p:cNvPr id="66" name="TextBox 16"/>
          <p:cNvSpPr txBox="1"/>
          <p:nvPr/>
        </p:nvSpPr>
        <p:spPr>
          <a:xfrm>
            <a:off x="1343162" y="5061033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语言能力</a:t>
            </a:r>
          </a:p>
        </p:txBody>
      </p:sp>
      <p:sp>
        <p:nvSpPr>
          <p:cNvPr id="67" name="TextBox 12"/>
          <p:cNvSpPr txBox="1"/>
          <p:nvPr/>
        </p:nvSpPr>
        <p:spPr>
          <a:xfrm>
            <a:off x="4147406" y="3841586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知识技能</a:t>
            </a:r>
          </a:p>
        </p:txBody>
      </p:sp>
      <p:sp>
        <p:nvSpPr>
          <p:cNvPr id="68" name="TextBox 13"/>
          <p:cNvSpPr txBox="1"/>
          <p:nvPr/>
        </p:nvSpPr>
        <p:spPr>
          <a:xfrm>
            <a:off x="4147406" y="4262216"/>
            <a:ext cx="2262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解决问题能力</a:t>
            </a:r>
          </a:p>
        </p:txBody>
      </p:sp>
      <p:sp>
        <p:nvSpPr>
          <p:cNvPr id="69" name="TextBox 15"/>
          <p:cNvSpPr txBox="1"/>
          <p:nvPr/>
        </p:nvSpPr>
        <p:spPr>
          <a:xfrm>
            <a:off x="4148480" y="4726811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岗位职责</a:t>
            </a:r>
          </a:p>
        </p:txBody>
      </p:sp>
      <p:sp>
        <p:nvSpPr>
          <p:cNvPr id="70" name="TextBox 12"/>
          <p:cNvSpPr txBox="1"/>
          <p:nvPr/>
        </p:nvSpPr>
        <p:spPr>
          <a:xfrm>
            <a:off x="6927553" y="3724281"/>
            <a:ext cx="1989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领导力</a:t>
            </a:r>
          </a:p>
        </p:txBody>
      </p:sp>
      <p:sp>
        <p:nvSpPr>
          <p:cNvPr id="71" name="TextBox 13"/>
          <p:cNvSpPr txBox="1"/>
          <p:nvPr/>
        </p:nvSpPr>
        <p:spPr>
          <a:xfrm>
            <a:off x="6927553" y="4000307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专业技能</a:t>
            </a:r>
          </a:p>
        </p:txBody>
      </p:sp>
      <p:sp>
        <p:nvSpPr>
          <p:cNvPr id="72" name="TextBox 15"/>
          <p:cNvSpPr txBox="1"/>
          <p:nvPr/>
        </p:nvSpPr>
        <p:spPr>
          <a:xfrm>
            <a:off x="6929094" y="4555563"/>
            <a:ext cx="1528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协调技能</a:t>
            </a:r>
          </a:p>
        </p:txBody>
      </p:sp>
      <p:sp>
        <p:nvSpPr>
          <p:cNvPr id="73" name="TextBox 16"/>
          <p:cNvSpPr txBox="1"/>
          <p:nvPr/>
        </p:nvSpPr>
        <p:spPr>
          <a:xfrm>
            <a:off x="6919746" y="4841896"/>
            <a:ext cx="1528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团队合作</a:t>
            </a:r>
          </a:p>
        </p:txBody>
      </p:sp>
      <p:sp>
        <p:nvSpPr>
          <p:cNvPr id="74" name="TextBox 35"/>
          <p:cNvSpPr txBox="1"/>
          <p:nvPr/>
        </p:nvSpPr>
        <p:spPr>
          <a:xfrm>
            <a:off x="6927553" y="4274516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创新力</a:t>
            </a:r>
          </a:p>
        </p:txBody>
      </p:sp>
      <p:sp>
        <p:nvSpPr>
          <p:cNvPr id="75" name="TextBox 36"/>
          <p:cNvSpPr txBox="1"/>
          <p:nvPr/>
        </p:nvSpPr>
        <p:spPr>
          <a:xfrm>
            <a:off x="6918919" y="5118709"/>
            <a:ext cx="1528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执行力</a:t>
            </a:r>
          </a:p>
        </p:txBody>
      </p:sp>
      <p:sp>
        <p:nvSpPr>
          <p:cNvPr id="76" name="TextBox 12"/>
          <p:cNvSpPr txBox="1"/>
          <p:nvPr/>
        </p:nvSpPr>
        <p:spPr>
          <a:xfrm>
            <a:off x="9585898" y="3866281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目标规划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7" name="TextBox 13"/>
          <p:cNvSpPr txBox="1"/>
          <p:nvPr/>
        </p:nvSpPr>
        <p:spPr>
          <a:xfrm>
            <a:off x="9579268" y="4374350"/>
            <a:ext cx="1393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工作思路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13581 0.2766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97" y="1381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7.40741E-7 L -0.20989 0.08495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95" y="423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79167E-6 7.40741E-7 L -0.20195 -0.12477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-625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875E-6 -3.7037E-6 L -0.13581 -0.29976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97" y="-150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55" dur="7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0" grpId="0"/>
      <p:bldP spid="61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087780" y="2026591"/>
            <a:ext cx="4280977" cy="2674198"/>
            <a:chOff x="1358950" y="1173758"/>
            <a:chExt cx="7072312" cy="3482975"/>
          </a:xfrm>
        </p:grpSpPr>
        <p:sp>
          <p:nvSpPr>
            <p:cNvPr id="3" name="Freeform 5"/>
            <p:cNvSpPr/>
            <p:nvPr/>
          </p:nvSpPr>
          <p:spPr bwMode="auto">
            <a:xfrm>
              <a:off x="1358950" y="1173758"/>
              <a:ext cx="7072312" cy="3482975"/>
            </a:xfrm>
            <a:custGeom>
              <a:avLst/>
              <a:gdLst>
                <a:gd name="T0" fmla="*/ 97 w 9549"/>
                <a:gd name="T1" fmla="*/ 0 h 4700"/>
                <a:gd name="T2" fmla="*/ 9452 w 9549"/>
                <a:gd name="T3" fmla="*/ 0 h 4700"/>
                <a:gd name="T4" fmla="*/ 9549 w 9549"/>
                <a:gd name="T5" fmla="*/ 97 h 4700"/>
                <a:gd name="T6" fmla="*/ 9549 w 9549"/>
                <a:gd name="T7" fmla="*/ 4603 h 4700"/>
                <a:gd name="T8" fmla="*/ 9452 w 9549"/>
                <a:gd name="T9" fmla="*/ 4700 h 4700"/>
                <a:gd name="T10" fmla="*/ 97 w 9549"/>
                <a:gd name="T11" fmla="*/ 4700 h 4700"/>
                <a:gd name="T12" fmla="*/ 0 w 9549"/>
                <a:gd name="T13" fmla="*/ 4603 h 4700"/>
                <a:gd name="T14" fmla="*/ 0 w 9549"/>
                <a:gd name="T15" fmla="*/ 97 h 4700"/>
                <a:gd name="T16" fmla="*/ 97 w 9549"/>
                <a:gd name="T17" fmla="*/ 0 h 4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49" h="4700">
                  <a:moveTo>
                    <a:pt x="97" y="0"/>
                  </a:moveTo>
                  <a:lnTo>
                    <a:pt x="9452" y="0"/>
                  </a:lnTo>
                  <a:cubicBezTo>
                    <a:pt x="9505" y="0"/>
                    <a:pt x="9549" y="43"/>
                    <a:pt x="9549" y="97"/>
                  </a:cubicBezTo>
                  <a:lnTo>
                    <a:pt x="9549" y="4603"/>
                  </a:lnTo>
                  <a:cubicBezTo>
                    <a:pt x="9549" y="4656"/>
                    <a:pt x="9505" y="4700"/>
                    <a:pt x="9452" y="4700"/>
                  </a:cubicBezTo>
                  <a:lnTo>
                    <a:pt x="97" y="4700"/>
                  </a:lnTo>
                  <a:cubicBezTo>
                    <a:pt x="44" y="4700"/>
                    <a:pt x="0" y="4656"/>
                    <a:pt x="0" y="4603"/>
                  </a:cubicBezTo>
                  <a:lnTo>
                    <a:pt x="0" y="97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444500" dist="2794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7851825" y="4077295"/>
              <a:ext cx="579437" cy="579438"/>
            </a:xfrm>
            <a:custGeom>
              <a:avLst/>
              <a:gdLst>
                <a:gd name="T0" fmla="*/ 782 w 782"/>
                <a:gd name="T1" fmla="*/ 0 h 782"/>
                <a:gd name="T2" fmla="*/ 782 w 782"/>
                <a:gd name="T3" fmla="*/ 685 h 782"/>
                <a:gd name="T4" fmla="*/ 685 w 782"/>
                <a:gd name="T5" fmla="*/ 782 h 782"/>
                <a:gd name="T6" fmla="*/ 0 w 782"/>
                <a:gd name="T7" fmla="*/ 782 h 782"/>
                <a:gd name="T8" fmla="*/ 782 w 782"/>
                <a:gd name="T9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782">
                  <a:moveTo>
                    <a:pt x="782" y="0"/>
                  </a:moveTo>
                  <a:lnTo>
                    <a:pt x="782" y="685"/>
                  </a:lnTo>
                  <a:cubicBezTo>
                    <a:pt x="782" y="738"/>
                    <a:pt x="738" y="782"/>
                    <a:pt x="685" y="782"/>
                  </a:cubicBezTo>
                  <a:lnTo>
                    <a:pt x="0" y="782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EAE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78858" y="2324528"/>
            <a:ext cx="4382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rgbClr val="C00000"/>
                </a:solidFill>
                <a:cs typeface="+mn-ea"/>
                <a:sym typeface="+mn-lt"/>
              </a:rPr>
              <a:t>个人</a:t>
            </a:r>
            <a:r>
              <a:rPr lang="zh-CN" altLang="en-US" sz="4400" b="1" dirty="0">
                <a:solidFill>
                  <a:srgbClr val="C00000"/>
                </a:solidFill>
                <a:cs typeface="+mn-ea"/>
                <a:sym typeface="+mn-lt"/>
              </a:rPr>
              <a:t>简介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20025" y="3268488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基本信息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20025" y="3661802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个人履历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53461" y="3268488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荣誉奖项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53461" y="3661802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语言能力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741417" y="2026591"/>
            <a:ext cx="3962008" cy="3124458"/>
            <a:chOff x="512440" y="949532"/>
            <a:chExt cx="3771528" cy="3334209"/>
          </a:xfrm>
        </p:grpSpPr>
        <p:pic>
          <p:nvPicPr>
            <p:cNvPr id="18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78"/>
            <a:stretch>
              <a:fillRect/>
            </a:stretch>
          </p:blipFill>
          <p:spPr>
            <a:xfrm>
              <a:off x="512440" y="949532"/>
              <a:ext cx="3771528" cy="3334209"/>
            </a:xfrm>
            <a:prstGeom prst="rect">
              <a:avLst/>
            </a:prstGeom>
            <a:effectLst>
              <a:reflection blurRad="6350" endPos="14000" dir="5400000" sy="-100000" algn="bl" rotWithShape="0"/>
            </a:effectLst>
          </p:spPr>
        </p:pic>
        <p:sp>
          <p:nvSpPr>
            <p:cNvPr id="20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2" name="Picture 4" descr="D:\desktop\23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69" y="2220769"/>
            <a:ext cx="1744779" cy="2069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个人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简介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84543" y="1846982"/>
            <a:ext cx="10724942" cy="4134718"/>
            <a:chOff x="3275856" y="1275894"/>
            <a:chExt cx="5472000" cy="2448000"/>
          </a:xfrm>
        </p:grpSpPr>
        <p:sp>
          <p:nvSpPr>
            <p:cNvPr id="16" name="圆角矩形 15"/>
            <p:cNvSpPr/>
            <p:nvPr/>
          </p:nvSpPr>
          <p:spPr bwMode="auto">
            <a:xfrm>
              <a:off x="3275856" y="1275894"/>
              <a:ext cx="5472000" cy="2448000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/>
          </p:nvSpPr>
          <p:spPr bwMode="auto">
            <a:xfrm>
              <a:off x="3333815" y="1311334"/>
              <a:ext cx="5356082" cy="2377120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8" name="Picture 4" descr="D:\desktop\232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124" y="2182760"/>
            <a:ext cx="2326091" cy="3463162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33400" dist="698500" dir="7800000" sx="90000" sy="90000" algn="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5469459" y="2635760"/>
            <a:ext cx="5055549" cy="270833"/>
          </a:xfrm>
          <a:prstGeom prst="rect">
            <a:avLst/>
          </a:prstGeom>
          <a:solidFill>
            <a:srgbClr val="C00000"/>
          </a:solidFill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姓名：郭好                                性别：男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69459" y="2947442"/>
            <a:ext cx="5055549" cy="270833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innerShdw blurRad="114300" dist="50800" dir="13500000">
              <a:prstClr val="black">
                <a:alpha val="5000"/>
              </a:prstClr>
            </a:innerShdw>
          </a:effectLst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年龄：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25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岁                               民族：汉族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69459" y="3259124"/>
            <a:ext cx="5055549" cy="270833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体重：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55kg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                        身高：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168cm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69459" y="3570806"/>
            <a:ext cx="5055549" cy="270833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innerShdw blurRad="114300" dist="50800" dir="13500000">
              <a:prstClr val="black">
                <a:alpha val="5000"/>
              </a:prstClr>
            </a:innerShdw>
          </a:effectLst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籍贯：上海                               学历：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硕士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469459" y="3882488"/>
            <a:ext cx="5055549" cy="270833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婚姻状况：未婚                        政治面貌：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党员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469459" y="4194170"/>
            <a:ext cx="5055549" cy="270833"/>
          </a:xfrm>
          <a:prstGeom prst="rect">
            <a:avLst/>
          </a:prstGeom>
          <a:solidFill>
            <a:srgbClr val="C00000"/>
          </a:solidFill>
          <a:effectLst>
            <a:innerShdw blurRad="114300" dist="50800" dir="13500000">
              <a:prstClr val="black">
                <a:alpha val="5000"/>
              </a:prstClr>
            </a:innerShdw>
          </a:effectLst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cs typeface="+mn-ea"/>
                <a:sym typeface="+mn-lt"/>
              </a:rPr>
              <a:t>联系方式：</a:t>
            </a:r>
            <a:r>
              <a:rPr lang="en-US" altLang="zh-CN" sz="1200" b="1" dirty="0" smtClean="0">
                <a:solidFill>
                  <a:schemeClr val="bg1"/>
                </a:solidFill>
                <a:cs typeface="+mn-ea"/>
                <a:sym typeface="+mn-lt"/>
              </a:rPr>
              <a:t>1234567890</a:t>
            </a:r>
            <a:endParaRPr lang="en-US" altLang="zh-CN" sz="1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469459" y="4505852"/>
            <a:ext cx="5055549" cy="270833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电子邮箱：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Mikl@163.com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469459" y="4817534"/>
            <a:ext cx="5055549" cy="270833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innerShdw blurRad="114300" dist="50800" dir="13500000">
              <a:prstClr val="black">
                <a:alpha val="5000"/>
              </a:prstClr>
            </a:innerShdw>
          </a:effectLst>
        </p:spPr>
        <p:txBody>
          <a:bodyPr wrap="none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现在住址：深圳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宝安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新区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6972670" y="207124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基本资料</a:t>
            </a:r>
            <a:endParaRPr lang="en-US" sz="2000" b="1" dirty="0">
              <a:cs typeface="+mn-ea"/>
              <a:sym typeface="+mn-lt"/>
            </a:endParaRPr>
          </a:p>
        </p:txBody>
      </p:sp>
      <p:sp>
        <p:nvSpPr>
          <p:cNvPr id="27" name="MH_SubTitle_1"/>
          <p:cNvSpPr/>
          <p:nvPr>
            <p:custDataLst>
              <p:tags r:id="rId2"/>
            </p:custDataLst>
          </p:nvPr>
        </p:nvSpPr>
        <p:spPr>
          <a:xfrm>
            <a:off x="2867511" y="640604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基本信息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12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个人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简介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430910" y="1677507"/>
            <a:ext cx="8582764" cy="3837616"/>
            <a:chOff x="3397250" y="2521997"/>
            <a:chExt cx="5975350" cy="2671762"/>
          </a:xfrm>
        </p:grpSpPr>
        <p:sp>
          <p:nvSpPr>
            <p:cNvPr id="16" name="任意多边形 15"/>
            <p:cNvSpPr/>
            <p:nvPr/>
          </p:nvSpPr>
          <p:spPr>
            <a:xfrm>
              <a:off x="3735388" y="2529934"/>
              <a:ext cx="1263650" cy="2663825"/>
            </a:xfrm>
            <a:custGeom>
              <a:avLst/>
              <a:gdLst>
                <a:gd name="connsiteX0" fmla="*/ 0 w 1263312"/>
                <a:gd name="connsiteY0" fmla="*/ 0 h 2664296"/>
                <a:gd name="connsiteX1" fmla="*/ 1263312 w 1263312"/>
                <a:gd name="connsiteY1" fmla="*/ 0 h 2664296"/>
                <a:gd name="connsiteX2" fmla="*/ 1263312 w 1263312"/>
                <a:gd name="connsiteY2" fmla="*/ 2310404 h 2664296"/>
                <a:gd name="connsiteX3" fmla="*/ 631656 w 1263312"/>
                <a:gd name="connsiteY3" fmla="*/ 2664296 h 2664296"/>
                <a:gd name="connsiteX4" fmla="*/ 0 w 1263312"/>
                <a:gd name="connsiteY4" fmla="*/ 2310404 h 26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312" h="2664296">
                  <a:moveTo>
                    <a:pt x="0" y="0"/>
                  </a:moveTo>
                  <a:lnTo>
                    <a:pt x="1263312" y="0"/>
                  </a:lnTo>
                  <a:lnTo>
                    <a:pt x="1263312" y="2310404"/>
                  </a:lnTo>
                  <a:lnTo>
                    <a:pt x="631656" y="2664296"/>
                  </a:lnTo>
                  <a:lnTo>
                    <a:pt x="0" y="2310404"/>
                  </a:lnTo>
                  <a:close/>
                </a:path>
              </a:pathLst>
            </a:custGeom>
            <a:gradFill>
              <a:gsLst>
                <a:gs pos="0">
                  <a:srgbClr val="F8F8F8"/>
                </a:gs>
                <a:gs pos="100000">
                  <a:srgbClr val="EDEEEF"/>
                </a:gs>
              </a:gsLst>
              <a:lin ang="18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692775" y="2529934"/>
              <a:ext cx="1263650" cy="2663825"/>
            </a:xfrm>
            <a:custGeom>
              <a:avLst/>
              <a:gdLst>
                <a:gd name="connsiteX0" fmla="*/ 0 w 1263312"/>
                <a:gd name="connsiteY0" fmla="*/ 0 h 2664296"/>
                <a:gd name="connsiteX1" fmla="*/ 1263312 w 1263312"/>
                <a:gd name="connsiteY1" fmla="*/ 0 h 2664296"/>
                <a:gd name="connsiteX2" fmla="*/ 1263312 w 1263312"/>
                <a:gd name="connsiteY2" fmla="*/ 2310404 h 2664296"/>
                <a:gd name="connsiteX3" fmla="*/ 631656 w 1263312"/>
                <a:gd name="connsiteY3" fmla="*/ 2664296 h 2664296"/>
                <a:gd name="connsiteX4" fmla="*/ 0 w 1263312"/>
                <a:gd name="connsiteY4" fmla="*/ 2310404 h 26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312" h="2664296">
                  <a:moveTo>
                    <a:pt x="0" y="0"/>
                  </a:moveTo>
                  <a:lnTo>
                    <a:pt x="1263312" y="0"/>
                  </a:lnTo>
                  <a:lnTo>
                    <a:pt x="1263312" y="2310404"/>
                  </a:lnTo>
                  <a:lnTo>
                    <a:pt x="631656" y="2664296"/>
                  </a:lnTo>
                  <a:lnTo>
                    <a:pt x="0" y="2310404"/>
                  </a:lnTo>
                  <a:close/>
                </a:path>
              </a:pathLst>
            </a:custGeom>
            <a:gradFill>
              <a:gsLst>
                <a:gs pos="0">
                  <a:srgbClr val="F8F8F8"/>
                </a:gs>
                <a:gs pos="100000">
                  <a:srgbClr val="EDEEEF"/>
                </a:gs>
              </a:gsLst>
              <a:lin ang="18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7653338" y="2529934"/>
              <a:ext cx="1263650" cy="2663825"/>
            </a:xfrm>
            <a:custGeom>
              <a:avLst/>
              <a:gdLst>
                <a:gd name="connsiteX0" fmla="*/ 0 w 1263312"/>
                <a:gd name="connsiteY0" fmla="*/ 0 h 2664296"/>
                <a:gd name="connsiteX1" fmla="*/ 1263312 w 1263312"/>
                <a:gd name="connsiteY1" fmla="*/ 0 h 2664296"/>
                <a:gd name="connsiteX2" fmla="*/ 1263312 w 1263312"/>
                <a:gd name="connsiteY2" fmla="*/ 2310404 h 2664296"/>
                <a:gd name="connsiteX3" fmla="*/ 631656 w 1263312"/>
                <a:gd name="connsiteY3" fmla="*/ 2664296 h 2664296"/>
                <a:gd name="connsiteX4" fmla="*/ 0 w 1263312"/>
                <a:gd name="connsiteY4" fmla="*/ 2310404 h 266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3312" h="2664296">
                  <a:moveTo>
                    <a:pt x="0" y="0"/>
                  </a:moveTo>
                  <a:lnTo>
                    <a:pt x="1263312" y="0"/>
                  </a:lnTo>
                  <a:lnTo>
                    <a:pt x="1263312" y="2310404"/>
                  </a:lnTo>
                  <a:lnTo>
                    <a:pt x="631656" y="2664296"/>
                  </a:lnTo>
                  <a:lnTo>
                    <a:pt x="0" y="2310404"/>
                  </a:lnTo>
                  <a:close/>
                </a:path>
              </a:pathLst>
            </a:custGeom>
            <a:gradFill>
              <a:gsLst>
                <a:gs pos="0">
                  <a:srgbClr val="F8F8F8"/>
                </a:gs>
                <a:gs pos="100000">
                  <a:srgbClr val="EDEEEF"/>
                </a:gs>
              </a:gsLst>
              <a:lin ang="1800000" scaled="0"/>
            </a:gradFill>
            <a:ln>
              <a:noFill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632200" y="2825209"/>
              <a:ext cx="1462088" cy="571500"/>
            </a:xfrm>
            <a:custGeom>
              <a:avLst/>
              <a:gdLst>
                <a:gd name="connsiteX0" fmla="*/ 118224 w 1463464"/>
                <a:gd name="connsiteY0" fmla="*/ 0 h 572657"/>
                <a:gd name="connsiteX1" fmla="*/ 1345240 w 1463464"/>
                <a:gd name="connsiteY1" fmla="*/ 0 h 572657"/>
                <a:gd name="connsiteX2" fmla="*/ 1463464 w 1463464"/>
                <a:gd name="connsiteY2" fmla="*/ 118224 h 572657"/>
                <a:gd name="connsiteX3" fmla="*/ 1463464 w 1463464"/>
                <a:gd name="connsiteY3" fmla="*/ 457776 h 572657"/>
                <a:gd name="connsiteX4" fmla="*/ 1391258 w 1463464"/>
                <a:gd name="connsiteY4" fmla="*/ 566709 h 572657"/>
                <a:gd name="connsiteX5" fmla="*/ 1364976 w 1463464"/>
                <a:gd name="connsiteY5" fmla="*/ 572016 h 572657"/>
                <a:gd name="connsiteX6" fmla="*/ 1364976 w 1463464"/>
                <a:gd name="connsiteY6" fmla="*/ 374067 h 572657"/>
                <a:gd name="connsiteX7" fmla="*/ 101664 w 1463464"/>
                <a:gd name="connsiteY7" fmla="*/ 374067 h 572657"/>
                <a:gd name="connsiteX8" fmla="*/ 101664 w 1463464"/>
                <a:gd name="connsiteY8" fmla="*/ 572657 h 572657"/>
                <a:gd name="connsiteX9" fmla="*/ 72206 w 1463464"/>
                <a:gd name="connsiteY9" fmla="*/ 566709 h 572657"/>
                <a:gd name="connsiteX10" fmla="*/ 0 w 1463464"/>
                <a:gd name="connsiteY10" fmla="*/ 457776 h 572657"/>
                <a:gd name="connsiteX11" fmla="*/ 0 w 1463464"/>
                <a:gd name="connsiteY11" fmla="*/ 118224 h 572657"/>
                <a:gd name="connsiteX12" fmla="*/ 118224 w 1463464"/>
                <a:gd name="connsiteY12" fmla="*/ 0 h 57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64" h="572657">
                  <a:moveTo>
                    <a:pt x="118224" y="0"/>
                  </a:moveTo>
                  <a:lnTo>
                    <a:pt x="1345240" y="0"/>
                  </a:lnTo>
                  <a:cubicBezTo>
                    <a:pt x="1410533" y="0"/>
                    <a:pt x="1463464" y="52931"/>
                    <a:pt x="1463464" y="118224"/>
                  </a:cubicBezTo>
                  <a:lnTo>
                    <a:pt x="1463464" y="457776"/>
                  </a:lnTo>
                  <a:cubicBezTo>
                    <a:pt x="1463464" y="506746"/>
                    <a:pt x="1433690" y="548762"/>
                    <a:pt x="1391258" y="566709"/>
                  </a:cubicBezTo>
                  <a:lnTo>
                    <a:pt x="1364976" y="572016"/>
                  </a:lnTo>
                  <a:lnTo>
                    <a:pt x="1364976" y="374067"/>
                  </a:lnTo>
                  <a:lnTo>
                    <a:pt x="101664" y="374067"/>
                  </a:lnTo>
                  <a:lnTo>
                    <a:pt x="101664" y="572657"/>
                  </a:lnTo>
                  <a:lnTo>
                    <a:pt x="72206" y="566709"/>
                  </a:lnTo>
                  <a:cubicBezTo>
                    <a:pt x="29774" y="548762"/>
                    <a:pt x="0" y="506746"/>
                    <a:pt x="0" y="457776"/>
                  </a:cubicBezTo>
                  <a:lnTo>
                    <a:pt x="0" y="118224"/>
                  </a:lnTo>
                  <a:cubicBezTo>
                    <a:pt x="0" y="52931"/>
                    <a:pt x="52931" y="0"/>
                    <a:pt x="11822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48000"/>
            <a:lstStyle/>
            <a:p>
              <a:pPr algn="ctr">
                <a:defRPr/>
              </a:pPr>
              <a:r>
                <a:rPr lang="en-US" altLang="zh-CN" sz="3200" dirty="0" smtClean="0">
                  <a:cs typeface="+mn-ea"/>
                  <a:sym typeface="+mn-lt"/>
                </a:rPr>
                <a:t>2008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3635376" y="3198272"/>
              <a:ext cx="98425" cy="200025"/>
            </a:xfrm>
            <a:custGeom>
              <a:avLst/>
              <a:gdLst>
                <a:gd name="connsiteX0" fmla="*/ 98488 w 98488"/>
                <a:gd name="connsiteY0" fmla="*/ 0 h 200121"/>
                <a:gd name="connsiteX1" fmla="*/ 98488 w 98488"/>
                <a:gd name="connsiteY1" fmla="*/ 200121 h 200121"/>
                <a:gd name="connsiteX2" fmla="*/ 65969 w 98488"/>
                <a:gd name="connsiteY2" fmla="*/ 193928 h 200121"/>
                <a:gd name="connsiteX3" fmla="*/ 0 w 98488"/>
                <a:gd name="connsiteY3" fmla="*/ 100060 h 200121"/>
                <a:gd name="connsiteX4" fmla="*/ 65969 w 98488"/>
                <a:gd name="connsiteY4" fmla="*/ 6192 h 20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488" h="200121">
                  <a:moveTo>
                    <a:pt x="98488" y="0"/>
                  </a:moveTo>
                  <a:lnTo>
                    <a:pt x="98488" y="200121"/>
                  </a:lnTo>
                  <a:lnTo>
                    <a:pt x="65969" y="193928"/>
                  </a:lnTo>
                  <a:cubicBezTo>
                    <a:pt x="27202" y="178463"/>
                    <a:pt x="0" y="142257"/>
                    <a:pt x="0" y="100060"/>
                  </a:cubicBezTo>
                  <a:cubicBezTo>
                    <a:pt x="0" y="57863"/>
                    <a:pt x="27202" y="21657"/>
                    <a:pt x="65969" y="6192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cs typeface="+mn-ea"/>
                <a:sym typeface="+mn-lt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flipH="1">
              <a:off x="4995864" y="3198272"/>
              <a:ext cx="98425" cy="200025"/>
            </a:xfrm>
            <a:custGeom>
              <a:avLst/>
              <a:gdLst>
                <a:gd name="connsiteX0" fmla="*/ 98488 w 98488"/>
                <a:gd name="connsiteY0" fmla="*/ 0 h 200121"/>
                <a:gd name="connsiteX1" fmla="*/ 98488 w 98488"/>
                <a:gd name="connsiteY1" fmla="*/ 200121 h 200121"/>
                <a:gd name="connsiteX2" fmla="*/ 65969 w 98488"/>
                <a:gd name="connsiteY2" fmla="*/ 193928 h 200121"/>
                <a:gd name="connsiteX3" fmla="*/ 0 w 98488"/>
                <a:gd name="connsiteY3" fmla="*/ 100060 h 200121"/>
                <a:gd name="connsiteX4" fmla="*/ 65969 w 98488"/>
                <a:gd name="connsiteY4" fmla="*/ 6192 h 20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488" h="200121">
                  <a:moveTo>
                    <a:pt x="98488" y="0"/>
                  </a:moveTo>
                  <a:lnTo>
                    <a:pt x="98488" y="200121"/>
                  </a:lnTo>
                  <a:lnTo>
                    <a:pt x="65969" y="193928"/>
                  </a:lnTo>
                  <a:cubicBezTo>
                    <a:pt x="27202" y="178463"/>
                    <a:pt x="0" y="142257"/>
                    <a:pt x="0" y="100060"/>
                  </a:cubicBezTo>
                  <a:cubicBezTo>
                    <a:pt x="0" y="57863"/>
                    <a:pt x="27202" y="21657"/>
                    <a:pt x="65969" y="6192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cs typeface="+mn-ea"/>
                <a:sym typeface="+mn-lt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5591176" y="2825208"/>
              <a:ext cx="1463675" cy="571500"/>
            </a:xfrm>
            <a:custGeom>
              <a:avLst/>
              <a:gdLst>
                <a:gd name="connsiteX0" fmla="*/ 118224 w 1463464"/>
                <a:gd name="connsiteY0" fmla="*/ 0 h 572657"/>
                <a:gd name="connsiteX1" fmla="*/ 1345240 w 1463464"/>
                <a:gd name="connsiteY1" fmla="*/ 0 h 572657"/>
                <a:gd name="connsiteX2" fmla="*/ 1463464 w 1463464"/>
                <a:gd name="connsiteY2" fmla="*/ 118224 h 572657"/>
                <a:gd name="connsiteX3" fmla="*/ 1463464 w 1463464"/>
                <a:gd name="connsiteY3" fmla="*/ 457776 h 572657"/>
                <a:gd name="connsiteX4" fmla="*/ 1391258 w 1463464"/>
                <a:gd name="connsiteY4" fmla="*/ 566709 h 572657"/>
                <a:gd name="connsiteX5" fmla="*/ 1364976 w 1463464"/>
                <a:gd name="connsiteY5" fmla="*/ 572016 h 572657"/>
                <a:gd name="connsiteX6" fmla="*/ 1364976 w 1463464"/>
                <a:gd name="connsiteY6" fmla="*/ 374067 h 572657"/>
                <a:gd name="connsiteX7" fmla="*/ 101664 w 1463464"/>
                <a:gd name="connsiteY7" fmla="*/ 374067 h 572657"/>
                <a:gd name="connsiteX8" fmla="*/ 101664 w 1463464"/>
                <a:gd name="connsiteY8" fmla="*/ 572657 h 572657"/>
                <a:gd name="connsiteX9" fmla="*/ 72206 w 1463464"/>
                <a:gd name="connsiteY9" fmla="*/ 566709 h 572657"/>
                <a:gd name="connsiteX10" fmla="*/ 0 w 1463464"/>
                <a:gd name="connsiteY10" fmla="*/ 457776 h 572657"/>
                <a:gd name="connsiteX11" fmla="*/ 0 w 1463464"/>
                <a:gd name="connsiteY11" fmla="*/ 118224 h 572657"/>
                <a:gd name="connsiteX12" fmla="*/ 118224 w 1463464"/>
                <a:gd name="connsiteY12" fmla="*/ 0 h 57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64" h="572657">
                  <a:moveTo>
                    <a:pt x="118224" y="0"/>
                  </a:moveTo>
                  <a:lnTo>
                    <a:pt x="1345240" y="0"/>
                  </a:lnTo>
                  <a:cubicBezTo>
                    <a:pt x="1410533" y="0"/>
                    <a:pt x="1463464" y="52931"/>
                    <a:pt x="1463464" y="118224"/>
                  </a:cubicBezTo>
                  <a:lnTo>
                    <a:pt x="1463464" y="457776"/>
                  </a:lnTo>
                  <a:cubicBezTo>
                    <a:pt x="1463464" y="506746"/>
                    <a:pt x="1433690" y="548762"/>
                    <a:pt x="1391258" y="566709"/>
                  </a:cubicBezTo>
                  <a:lnTo>
                    <a:pt x="1364976" y="572016"/>
                  </a:lnTo>
                  <a:lnTo>
                    <a:pt x="1364976" y="374067"/>
                  </a:lnTo>
                  <a:lnTo>
                    <a:pt x="101664" y="374067"/>
                  </a:lnTo>
                  <a:lnTo>
                    <a:pt x="101664" y="572657"/>
                  </a:lnTo>
                  <a:lnTo>
                    <a:pt x="72206" y="566709"/>
                  </a:lnTo>
                  <a:cubicBezTo>
                    <a:pt x="29774" y="548762"/>
                    <a:pt x="0" y="506746"/>
                    <a:pt x="0" y="457776"/>
                  </a:cubicBezTo>
                  <a:lnTo>
                    <a:pt x="0" y="118224"/>
                  </a:lnTo>
                  <a:cubicBezTo>
                    <a:pt x="0" y="52931"/>
                    <a:pt x="52931" y="0"/>
                    <a:pt x="11822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48000"/>
            <a:lstStyle/>
            <a:p>
              <a:pPr algn="ctr">
                <a:defRPr/>
              </a:pPr>
              <a:r>
                <a:rPr lang="en-US" altLang="zh-CN" sz="3200" dirty="0" smtClean="0">
                  <a:cs typeface="+mn-ea"/>
                  <a:sym typeface="+mn-lt"/>
                </a:rPr>
                <a:t>2012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594351" y="3198272"/>
              <a:ext cx="98425" cy="200025"/>
            </a:xfrm>
            <a:custGeom>
              <a:avLst/>
              <a:gdLst>
                <a:gd name="connsiteX0" fmla="*/ 98488 w 98488"/>
                <a:gd name="connsiteY0" fmla="*/ 0 h 200121"/>
                <a:gd name="connsiteX1" fmla="*/ 98488 w 98488"/>
                <a:gd name="connsiteY1" fmla="*/ 200121 h 200121"/>
                <a:gd name="connsiteX2" fmla="*/ 65969 w 98488"/>
                <a:gd name="connsiteY2" fmla="*/ 193928 h 200121"/>
                <a:gd name="connsiteX3" fmla="*/ 0 w 98488"/>
                <a:gd name="connsiteY3" fmla="*/ 100060 h 200121"/>
                <a:gd name="connsiteX4" fmla="*/ 65969 w 98488"/>
                <a:gd name="connsiteY4" fmla="*/ 6192 h 20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488" h="200121">
                  <a:moveTo>
                    <a:pt x="98488" y="0"/>
                  </a:moveTo>
                  <a:lnTo>
                    <a:pt x="98488" y="200121"/>
                  </a:lnTo>
                  <a:lnTo>
                    <a:pt x="65969" y="193928"/>
                  </a:lnTo>
                  <a:cubicBezTo>
                    <a:pt x="27202" y="178463"/>
                    <a:pt x="0" y="142257"/>
                    <a:pt x="0" y="100060"/>
                  </a:cubicBezTo>
                  <a:cubicBezTo>
                    <a:pt x="0" y="57863"/>
                    <a:pt x="27202" y="21657"/>
                    <a:pt x="65969" y="6192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cs typeface="+mn-ea"/>
                <a:sym typeface="+mn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 flipH="1">
              <a:off x="6956426" y="3198272"/>
              <a:ext cx="98425" cy="200025"/>
            </a:xfrm>
            <a:custGeom>
              <a:avLst/>
              <a:gdLst>
                <a:gd name="connsiteX0" fmla="*/ 98488 w 98488"/>
                <a:gd name="connsiteY0" fmla="*/ 0 h 200121"/>
                <a:gd name="connsiteX1" fmla="*/ 98488 w 98488"/>
                <a:gd name="connsiteY1" fmla="*/ 200121 h 200121"/>
                <a:gd name="connsiteX2" fmla="*/ 65969 w 98488"/>
                <a:gd name="connsiteY2" fmla="*/ 193928 h 200121"/>
                <a:gd name="connsiteX3" fmla="*/ 0 w 98488"/>
                <a:gd name="connsiteY3" fmla="*/ 100060 h 200121"/>
                <a:gd name="connsiteX4" fmla="*/ 65969 w 98488"/>
                <a:gd name="connsiteY4" fmla="*/ 6192 h 20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488" h="200121">
                  <a:moveTo>
                    <a:pt x="98488" y="0"/>
                  </a:moveTo>
                  <a:lnTo>
                    <a:pt x="98488" y="200121"/>
                  </a:lnTo>
                  <a:lnTo>
                    <a:pt x="65969" y="193928"/>
                  </a:lnTo>
                  <a:cubicBezTo>
                    <a:pt x="27202" y="178463"/>
                    <a:pt x="0" y="142257"/>
                    <a:pt x="0" y="100060"/>
                  </a:cubicBezTo>
                  <a:cubicBezTo>
                    <a:pt x="0" y="57863"/>
                    <a:pt x="27202" y="21657"/>
                    <a:pt x="65969" y="6192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>
                <a:cs typeface="+mn-ea"/>
                <a:sym typeface="+mn-lt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551739" y="2825208"/>
              <a:ext cx="1463675" cy="571500"/>
            </a:xfrm>
            <a:custGeom>
              <a:avLst/>
              <a:gdLst>
                <a:gd name="connsiteX0" fmla="*/ 118224 w 1463464"/>
                <a:gd name="connsiteY0" fmla="*/ 0 h 572657"/>
                <a:gd name="connsiteX1" fmla="*/ 1345240 w 1463464"/>
                <a:gd name="connsiteY1" fmla="*/ 0 h 572657"/>
                <a:gd name="connsiteX2" fmla="*/ 1463464 w 1463464"/>
                <a:gd name="connsiteY2" fmla="*/ 118224 h 572657"/>
                <a:gd name="connsiteX3" fmla="*/ 1463464 w 1463464"/>
                <a:gd name="connsiteY3" fmla="*/ 457776 h 572657"/>
                <a:gd name="connsiteX4" fmla="*/ 1391258 w 1463464"/>
                <a:gd name="connsiteY4" fmla="*/ 566709 h 572657"/>
                <a:gd name="connsiteX5" fmla="*/ 1364976 w 1463464"/>
                <a:gd name="connsiteY5" fmla="*/ 572016 h 572657"/>
                <a:gd name="connsiteX6" fmla="*/ 1364976 w 1463464"/>
                <a:gd name="connsiteY6" fmla="*/ 374067 h 572657"/>
                <a:gd name="connsiteX7" fmla="*/ 101664 w 1463464"/>
                <a:gd name="connsiteY7" fmla="*/ 374067 h 572657"/>
                <a:gd name="connsiteX8" fmla="*/ 101664 w 1463464"/>
                <a:gd name="connsiteY8" fmla="*/ 572657 h 572657"/>
                <a:gd name="connsiteX9" fmla="*/ 72206 w 1463464"/>
                <a:gd name="connsiteY9" fmla="*/ 566709 h 572657"/>
                <a:gd name="connsiteX10" fmla="*/ 0 w 1463464"/>
                <a:gd name="connsiteY10" fmla="*/ 457776 h 572657"/>
                <a:gd name="connsiteX11" fmla="*/ 0 w 1463464"/>
                <a:gd name="connsiteY11" fmla="*/ 118224 h 572657"/>
                <a:gd name="connsiteX12" fmla="*/ 118224 w 1463464"/>
                <a:gd name="connsiteY12" fmla="*/ 0 h 57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3464" h="572657">
                  <a:moveTo>
                    <a:pt x="118224" y="0"/>
                  </a:moveTo>
                  <a:lnTo>
                    <a:pt x="1345240" y="0"/>
                  </a:lnTo>
                  <a:cubicBezTo>
                    <a:pt x="1410533" y="0"/>
                    <a:pt x="1463464" y="52931"/>
                    <a:pt x="1463464" y="118224"/>
                  </a:cubicBezTo>
                  <a:lnTo>
                    <a:pt x="1463464" y="457776"/>
                  </a:lnTo>
                  <a:cubicBezTo>
                    <a:pt x="1463464" y="506746"/>
                    <a:pt x="1433690" y="548762"/>
                    <a:pt x="1391258" y="566709"/>
                  </a:cubicBezTo>
                  <a:lnTo>
                    <a:pt x="1364976" y="572016"/>
                  </a:lnTo>
                  <a:lnTo>
                    <a:pt x="1364976" y="374067"/>
                  </a:lnTo>
                  <a:lnTo>
                    <a:pt x="101664" y="374067"/>
                  </a:lnTo>
                  <a:lnTo>
                    <a:pt x="101664" y="572657"/>
                  </a:lnTo>
                  <a:lnTo>
                    <a:pt x="72206" y="566709"/>
                  </a:lnTo>
                  <a:cubicBezTo>
                    <a:pt x="29774" y="548762"/>
                    <a:pt x="0" y="506746"/>
                    <a:pt x="0" y="457776"/>
                  </a:cubicBezTo>
                  <a:lnTo>
                    <a:pt x="0" y="118224"/>
                  </a:lnTo>
                  <a:cubicBezTo>
                    <a:pt x="0" y="52931"/>
                    <a:pt x="52931" y="0"/>
                    <a:pt x="11822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48000"/>
            <a:lstStyle/>
            <a:p>
              <a:pPr algn="ctr"/>
              <a:r>
                <a:rPr lang="en-US" altLang="zh-CN" sz="3200" dirty="0" smtClean="0">
                  <a:cs typeface="+mn-ea"/>
                  <a:sym typeface="+mn-lt"/>
                </a:rPr>
                <a:t>2015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7554914" y="3198272"/>
              <a:ext cx="98425" cy="200025"/>
            </a:xfrm>
            <a:custGeom>
              <a:avLst/>
              <a:gdLst>
                <a:gd name="connsiteX0" fmla="*/ 98488 w 98488"/>
                <a:gd name="connsiteY0" fmla="*/ 0 h 200121"/>
                <a:gd name="connsiteX1" fmla="*/ 98488 w 98488"/>
                <a:gd name="connsiteY1" fmla="*/ 200121 h 200121"/>
                <a:gd name="connsiteX2" fmla="*/ 65969 w 98488"/>
                <a:gd name="connsiteY2" fmla="*/ 193928 h 200121"/>
                <a:gd name="connsiteX3" fmla="*/ 0 w 98488"/>
                <a:gd name="connsiteY3" fmla="*/ 100060 h 200121"/>
                <a:gd name="connsiteX4" fmla="*/ 65969 w 98488"/>
                <a:gd name="connsiteY4" fmla="*/ 6192 h 20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488" h="200121">
                  <a:moveTo>
                    <a:pt x="98488" y="0"/>
                  </a:moveTo>
                  <a:lnTo>
                    <a:pt x="98488" y="200121"/>
                  </a:lnTo>
                  <a:lnTo>
                    <a:pt x="65969" y="193928"/>
                  </a:lnTo>
                  <a:cubicBezTo>
                    <a:pt x="27202" y="178463"/>
                    <a:pt x="0" y="142257"/>
                    <a:pt x="0" y="100060"/>
                  </a:cubicBezTo>
                  <a:cubicBezTo>
                    <a:pt x="0" y="57863"/>
                    <a:pt x="27202" y="21657"/>
                    <a:pt x="65969" y="6192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>
                <a:cs typeface="+mn-ea"/>
                <a:sym typeface="+mn-lt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 flipH="1">
              <a:off x="8916989" y="3198272"/>
              <a:ext cx="98425" cy="200025"/>
            </a:xfrm>
            <a:custGeom>
              <a:avLst/>
              <a:gdLst>
                <a:gd name="connsiteX0" fmla="*/ 98488 w 98488"/>
                <a:gd name="connsiteY0" fmla="*/ 0 h 200121"/>
                <a:gd name="connsiteX1" fmla="*/ 98488 w 98488"/>
                <a:gd name="connsiteY1" fmla="*/ 200121 h 200121"/>
                <a:gd name="connsiteX2" fmla="*/ 65969 w 98488"/>
                <a:gd name="connsiteY2" fmla="*/ 193928 h 200121"/>
                <a:gd name="connsiteX3" fmla="*/ 0 w 98488"/>
                <a:gd name="connsiteY3" fmla="*/ 100060 h 200121"/>
                <a:gd name="connsiteX4" fmla="*/ 65969 w 98488"/>
                <a:gd name="connsiteY4" fmla="*/ 6192 h 20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488" h="200121">
                  <a:moveTo>
                    <a:pt x="98488" y="0"/>
                  </a:moveTo>
                  <a:lnTo>
                    <a:pt x="98488" y="200121"/>
                  </a:lnTo>
                  <a:lnTo>
                    <a:pt x="65969" y="193928"/>
                  </a:lnTo>
                  <a:cubicBezTo>
                    <a:pt x="27202" y="178463"/>
                    <a:pt x="0" y="142257"/>
                    <a:pt x="0" y="100060"/>
                  </a:cubicBezTo>
                  <a:cubicBezTo>
                    <a:pt x="0" y="57863"/>
                    <a:pt x="27202" y="21657"/>
                    <a:pt x="65969" y="6192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000">
                <a:cs typeface="+mn-ea"/>
                <a:sym typeface="+mn-lt"/>
              </a:endParaRPr>
            </a:p>
          </p:txBody>
        </p:sp>
        <p:pic>
          <p:nvPicPr>
            <p:cNvPr id="28" name="图片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 bwMode="auto">
            <a:xfrm>
              <a:off x="3397250" y="2521997"/>
              <a:ext cx="5975350" cy="21113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矩形 28"/>
          <p:cNvSpPr/>
          <p:nvPr/>
        </p:nvSpPr>
        <p:spPr>
          <a:xfrm>
            <a:off x="3909758" y="3298270"/>
            <a:ext cx="1817336" cy="166199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公司职务</a:t>
            </a:r>
            <a:endParaRPr lang="en-US" altLang="zh-CN" b="1" dirty="0" smtClean="0">
              <a:solidFill>
                <a:srgbClr val="C0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字以内。</a:t>
            </a:r>
          </a:p>
        </p:txBody>
      </p:sp>
      <p:sp>
        <p:nvSpPr>
          <p:cNvPr id="30" name="矩形 29"/>
          <p:cNvSpPr/>
          <p:nvPr/>
        </p:nvSpPr>
        <p:spPr>
          <a:xfrm>
            <a:off x="6725836" y="3298270"/>
            <a:ext cx="1817336" cy="166199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公司职务</a:t>
            </a:r>
            <a:endParaRPr lang="en-US" altLang="zh-CN" b="1" dirty="0" smtClean="0">
              <a:solidFill>
                <a:srgbClr val="C0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字以内。</a:t>
            </a:r>
          </a:p>
        </p:txBody>
      </p:sp>
      <p:sp>
        <p:nvSpPr>
          <p:cNvPr id="31" name="矩形 30"/>
          <p:cNvSpPr/>
          <p:nvPr/>
        </p:nvSpPr>
        <p:spPr>
          <a:xfrm>
            <a:off x="9541914" y="3298270"/>
            <a:ext cx="1817336" cy="166199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公司职务</a:t>
            </a:r>
            <a:endParaRPr lang="en-US" altLang="zh-CN" b="1" dirty="0" smtClean="0">
              <a:solidFill>
                <a:srgbClr val="C0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字以内。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55" y="3719146"/>
            <a:ext cx="3708864" cy="2737142"/>
          </a:xfrm>
          <a:prstGeom prst="rect">
            <a:avLst/>
          </a:prstGeom>
        </p:spPr>
      </p:pic>
      <p:sp>
        <p:nvSpPr>
          <p:cNvPr id="33" name="KSO_Shape"/>
          <p:cNvSpPr/>
          <p:nvPr/>
        </p:nvSpPr>
        <p:spPr bwMode="auto">
          <a:xfrm>
            <a:off x="4629535" y="2902533"/>
            <a:ext cx="389184" cy="374265"/>
          </a:xfrm>
          <a:custGeom>
            <a:avLst/>
            <a:gdLst/>
            <a:ahLst/>
            <a:cxnLst/>
            <a:rect l="0" t="0" r="r" b="b"/>
            <a:pathLst>
              <a:path w="2217738" h="2133600">
                <a:moveTo>
                  <a:pt x="264726" y="2054225"/>
                </a:moveTo>
                <a:lnTo>
                  <a:pt x="1954996" y="2054225"/>
                </a:lnTo>
                <a:lnTo>
                  <a:pt x="1960156" y="2054622"/>
                </a:lnTo>
                <a:lnTo>
                  <a:pt x="1964920" y="2055019"/>
                </a:lnTo>
                <a:lnTo>
                  <a:pt x="1969286" y="2056210"/>
                </a:lnTo>
                <a:lnTo>
                  <a:pt x="1973653" y="2057400"/>
                </a:lnTo>
                <a:lnTo>
                  <a:pt x="1978019" y="2058988"/>
                </a:lnTo>
                <a:lnTo>
                  <a:pt x="1981989" y="2061369"/>
                </a:lnTo>
                <a:lnTo>
                  <a:pt x="1985959" y="2063353"/>
                </a:lnTo>
                <a:lnTo>
                  <a:pt x="1989134" y="2066131"/>
                </a:lnTo>
                <a:lnTo>
                  <a:pt x="1992310" y="2068910"/>
                </a:lnTo>
                <a:lnTo>
                  <a:pt x="1995089" y="2071688"/>
                </a:lnTo>
                <a:lnTo>
                  <a:pt x="1997470" y="2074863"/>
                </a:lnTo>
                <a:lnTo>
                  <a:pt x="1999455" y="2078435"/>
                </a:lnTo>
                <a:lnTo>
                  <a:pt x="2001440" y="2082403"/>
                </a:lnTo>
                <a:lnTo>
                  <a:pt x="2002631" y="2085975"/>
                </a:lnTo>
                <a:lnTo>
                  <a:pt x="2003028" y="2089944"/>
                </a:lnTo>
                <a:lnTo>
                  <a:pt x="2003425" y="2093913"/>
                </a:lnTo>
                <a:lnTo>
                  <a:pt x="2003028" y="2098278"/>
                </a:lnTo>
                <a:lnTo>
                  <a:pt x="2002631" y="2101850"/>
                </a:lnTo>
                <a:lnTo>
                  <a:pt x="2001440" y="2105819"/>
                </a:lnTo>
                <a:lnTo>
                  <a:pt x="1999455" y="2108994"/>
                </a:lnTo>
                <a:lnTo>
                  <a:pt x="1997470" y="2112566"/>
                </a:lnTo>
                <a:lnTo>
                  <a:pt x="1995089" y="2116138"/>
                </a:lnTo>
                <a:lnTo>
                  <a:pt x="1992310" y="2119313"/>
                </a:lnTo>
                <a:lnTo>
                  <a:pt x="1989134" y="2122091"/>
                </a:lnTo>
                <a:lnTo>
                  <a:pt x="1985959" y="2124472"/>
                </a:lnTo>
                <a:lnTo>
                  <a:pt x="1981989" y="2126853"/>
                </a:lnTo>
                <a:lnTo>
                  <a:pt x="1978019" y="2128838"/>
                </a:lnTo>
                <a:lnTo>
                  <a:pt x="1973653" y="2130822"/>
                </a:lnTo>
                <a:lnTo>
                  <a:pt x="1969286" y="2132013"/>
                </a:lnTo>
                <a:lnTo>
                  <a:pt x="1964920" y="2132806"/>
                </a:lnTo>
                <a:lnTo>
                  <a:pt x="1960156" y="2133203"/>
                </a:lnTo>
                <a:lnTo>
                  <a:pt x="1954996" y="2133600"/>
                </a:lnTo>
                <a:lnTo>
                  <a:pt x="264726" y="2133600"/>
                </a:lnTo>
                <a:lnTo>
                  <a:pt x="259566" y="2133203"/>
                </a:lnTo>
                <a:lnTo>
                  <a:pt x="254802" y="2132806"/>
                </a:lnTo>
                <a:lnTo>
                  <a:pt x="250436" y="2132013"/>
                </a:lnTo>
                <a:lnTo>
                  <a:pt x="246069" y="2130822"/>
                </a:lnTo>
                <a:lnTo>
                  <a:pt x="241306" y="2128838"/>
                </a:lnTo>
                <a:lnTo>
                  <a:pt x="237733" y="2126853"/>
                </a:lnTo>
                <a:lnTo>
                  <a:pt x="233763" y="2124472"/>
                </a:lnTo>
                <a:lnTo>
                  <a:pt x="230588" y="2122091"/>
                </a:lnTo>
                <a:lnTo>
                  <a:pt x="227015" y="2119313"/>
                </a:lnTo>
                <a:lnTo>
                  <a:pt x="224236" y="2116138"/>
                </a:lnTo>
                <a:lnTo>
                  <a:pt x="222251" y="2112566"/>
                </a:lnTo>
                <a:lnTo>
                  <a:pt x="219870" y="2108994"/>
                </a:lnTo>
                <a:lnTo>
                  <a:pt x="218282" y="2105819"/>
                </a:lnTo>
                <a:lnTo>
                  <a:pt x="217091" y="2101850"/>
                </a:lnTo>
                <a:lnTo>
                  <a:pt x="216297" y="2098278"/>
                </a:lnTo>
                <a:lnTo>
                  <a:pt x="215900" y="2093913"/>
                </a:lnTo>
                <a:lnTo>
                  <a:pt x="216297" y="2089944"/>
                </a:lnTo>
                <a:lnTo>
                  <a:pt x="217091" y="2085975"/>
                </a:lnTo>
                <a:lnTo>
                  <a:pt x="218282" y="2082403"/>
                </a:lnTo>
                <a:lnTo>
                  <a:pt x="219870" y="2078435"/>
                </a:lnTo>
                <a:lnTo>
                  <a:pt x="222251" y="2074863"/>
                </a:lnTo>
                <a:lnTo>
                  <a:pt x="224236" y="2071688"/>
                </a:lnTo>
                <a:lnTo>
                  <a:pt x="227015" y="2068910"/>
                </a:lnTo>
                <a:lnTo>
                  <a:pt x="230588" y="2066131"/>
                </a:lnTo>
                <a:lnTo>
                  <a:pt x="233763" y="2063353"/>
                </a:lnTo>
                <a:lnTo>
                  <a:pt x="237733" y="2061369"/>
                </a:lnTo>
                <a:lnTo>
                  <a:pt x="241306" y="2058988"/>
                </a:lnTo>
                <a:lnTo>
                  <a:pt x="246069" y="2057400"/>
                </a:lnTo>
                <a:lnTo>
                  <a:pt x="250436" y="2056210"/>
                </a:lnTo>
                <a:lnTo>
                  <a:pt x="254802" y="2055019"/>
                </a:lnTo>
                <a:lnTo>
                  <a:pt x="259566" y="2054622"/>
                </a:lnTo>
                <a:lnTo>
                  <a:pt x="264726" y="2054225"/>
                </a:lnTo>
                <a:close/>
                <a:moveTo>
                  <a:pt x="259566" y="1952625"/>
                </a:moveTo>
                <a:lnTo>
                  <a:pt x="264726" y="1952625"/>
                </a:lnTo>
                <a:lnTo>
                  <a:pt x="1954996" y="1952625"/>
                </a:lnTo>
                <a:lnTo>
                  <a:pt x="1960156" y="1952625"/>
                </a:lnTo>
                <a:lnTo>
                  <a:pt x="1964920" y="1953423"/>
                </a:lnTo>
                <a:lnTo>
                  <a:pt x="1969286" y="1954220"/>
                </a:lnTo>
                <a:lnTo>
                  <a:pt x="1973653" y="1955417"/>
                </a:lnTo>
                <a:lnTo>
                  <a:pt x="1978019" y="1957411"/>
                </a:lnTo>
                <a:lnTo>
                  <a:pt x="1981989" y="1959007"/>
                </a:lnTo>
                <a:lnTo>
                  <a:pt x="1985959" y="1961799"/>
                </a:lnTo>
                <a:lnTo>
                  <a:pt x="1989134" y="1963793"/>
                </a:lnTo>
                <a:lnTo>
                  <a:pt x="1992310" y="1966984"/>
                </a:lnTo>
                <a:lnTo>
                  <a:pt x="1995089" y="1970175"/>
                </a:lnTo>
                <a:lnTo>
                  <a:pt x="1997470" y="1973366"/>
                </a:lnTo>
                <a:lnTo>
                  <a:pt x="1999455" y="1976956"/>
                </a:lnTo>
                <a:lnTo>
                  <a:pt x="2001440" y="1980147"/>
                </a:lnTo>
                <a:lnTo>
                  <a:pt x="2002631" y="1984136"/>
                </a:lnTo>
                <a:lnTo>
                  <a:pt x="2003028" y="1988124"/>
                </a:lnTo>
                <a:lnTo>
                  <a:pt x="2003425" y="1992113"/>
                </a:lnTo>
                <a:lnTo>
                  <a:pt x="2003028" y="1996501"/>
                </a:lnTo>
                <a:lnTo>
                  <a:pt x="2002631" y="2000489"/>
                </a:lnTo>
                <a:lnTo>
                  <a:pt x="2001440" y="2004079"/>
                </a:lnTo>
                <a:lnTo>
                  <a:pt x="1999455" y="2007669"/>
                </a:lnTo>
                <a:lnTo>
                  <a:pt x="1997470" y="2011259"/>
                </a:lnTo>
                <a:lnTo>
                  <a:pt x="1995089" y="2014848"/>
                </a:lnTo>
                <a:lnTo>
                  <a:pt x="1992310" y="2017641"/>
                </a:lnTo>
                <a:lnTo>
                  <a:pt x="1989134" y="2020433"/>
                </a:lnTo>
                <a:lnTo>
                  <a:pt x="1985959" y="2023225"/>
                </a:lnTo>
                <a:lnTo>
                  <a:pt x="1981989" y="2025219"/>
                </a:lnTo>
                <a:lnTo>
                  <a:pt x="1978019" y="2027612"/>
                </a:lnTo>
                <a:lnTo>
                  <a:pt x="1973653" y="2028809"/>
                </a:lnTo>
                <a:lnTo>
                  <a:pt x="1969286" y="2030006"/>
                </a:lnTo>
                <a:lnTo>
                  <a:pt x="1964920" y="2031601"/>
                </a:lnTo>
                <a:lnTo>
                  <a:pt x="1960156" y="2032000"/>
                </a:lnTo>
                <a:lnTo>
                  <a:pt x="1954996" y="2032000"/>
                </a:lnTo>
                <a:lnTo>
                  <a:pt x="264726" y="2032000"/>
                </a:lnTo>
                <a:lnTo>
                  <a:pt x="259566" y="2032000"/>
                </a:lnTo>
                <a:lnTo>
                  <a:pt x="254802" y="2031601"/>
                </a:lnTo>
                <a:lnTo>
                  <a:pt x="250436" y="2030006"/>
                </a:lnTo>
                <a:lnTo>
                  <a:pt x="246069" y="2028809"/>
                </a:lnTo>
                <a:lnTo>
                  <a:pt x="241306" y="2027612"/>
                </a:lnTo>
                <a:lnTo>
                  <a:pt x="237733" y="2025219"/>
                </a:lnTo>
                <a:lnTo>
                  <a:pt x="233763" y="2023225"/>
                </a:lnTo>
                <a:lnTo>
                  <a:pt x="230588" y="2020433"/>
                </a:lnTo>
                <a:lnTo>
                  <a:pt x="227015" y="2017641"/>
                </a:lnTo>
                <a:lnTo>
                  <a:pt x="224236" y="2014848"/>
                </a:lnTo>
                <a:lnTo>
                  <a:pt x="222251" y="2011259"/>
                </a:lnTo>
                <a:lnTo>
                  <a:pt x="219870" y="2007669"/>
                </a:lnTo>
                <a:lnTo>
                  <a:pt x="218282" y="2004079"/>
                </a:lnTo>
                <a:lnTo>
                  <a:pt x="217091" y="2000489"/>
                </a:lnTo>
                <a:lnTo>
                  <a:pt x="216297" y="1996501"/>
                </a:lnTo>
                <a:lnTo>
                  <a:pt x="215900" y="1992113"/>
                </a:lnTo>
                <a:lnTo>
                  <a:pt x="216297" y="1988124"/>
                </a:lnTo>
                <a:lnTo>
                  <a:pt x="217091" y="1984136"/>
                </a:lnTo>
                <a:lnTo>
                  <a:pt x="218282" y="1980147"/>
                </a:lnTo>
                <a:lnTo>
                  <a:pt x="219870" y="1976956"/>
                </a:lnTo>
                <a:lnTo>
                  <a:pt x="222251" y="1973366"/>
                </a:lnTo>
                <a:lnTo>
                  <a:pt x="224236" y="1970175"/>
                </a:lnTo>
                <a:lnTo>
                  <a:pt x="227015" y="1966984"/>
                </a:lnTo>
                <a:lnTo>
                  <a:pt x="230588" y="1963793"/>
                </a:lnTo>
                <a:lnTo>
                  <a:pt x="233763" y="1961799"/>
                </a:lnTo>
                <a:lnTo>
                  <a:pt x="237733" y="1959007"/>
                </a:lnTo>
                <a:lnTo>
                  <a:pt x="241306" y="1957411"/>
                </a:lnTo>
                <a:lnTo>
                  <a:pt x="246069" y="1955417"/>
                </a:lnTo>
                <a:lnTo>
                  <a:pt x="250436" y="1954220"/>
                </a:lnTo>
                <a:lnTo>
                  <a:pt x="254802" y="1953423"/>
                </a:lnTo>
                <a:lnTo>
                  <a:pt x="259566" y="1952625"/>
                </a:lnTo>
                <a:close/>
                <a:moveTo>
                  <a:pt x="259566" y="1851025"/>
                </a:moveTo>
                <a:lnTo>
                  <a:pt x="264726" y="1851025"/>
                </a:lnTo>
                <a:lnTo>
                  <a:pt x="1954996" y="1851025"/>
                </a:lnTo>
                <a:lnTo>
                  <a:pt x="1960156" y="1851025"/>
                </a:lnTo>
                <a:lnTo>
                  <a:pt x="1964920" y="1851823"/>
                </a:lnTo>
                <a:lnTo>
                  <a:pt x="1969286" y="1853019"/>
                </a:lnTo>
                <a:lnTo>
                  <a:pt x="1973653" y="1854216"/>
                </a:lnTo>
                <a:lnTo>
                  <a:pt x="1978019" y="1855811"/>
                </a:lnTo>
                <a:lnTo>
                  <a:pt x="1981989" y="1857806"/>
                </a:lnTo>
                <a:lnTo>
                  <a:pt x="1985959" y="1860199"/>
                </a:lnTo>
                <a:lnTo>
                  <a:pt x="1989134" y="1862592"/>
                </a:lnTo>
                <a:lnTo>
                  <a:pt x="1992310" y="1865783"/>
                </a:lnTo>
                <a:lnTo>
                  <a:pt x="1995089" y="1868575"/>
                </a:lnTo>
                <a:lnTo>
                  <a:pt x="1997470" y="1871766"/>
                </a:lnTo>
                <a:lnTo>
                  <a:pt x="1999455" y="1875356"/>
                </a:lnTo>
                <a:lnTo>
                  <a:pt x="2001440" y="1878946"/>
                </a:lnTo>
                <a:lnTo>
                  <a:pt x="2002631" y="1882934"/>
                </a:lnTo>
                <a:lnTo>
                  <a:pt x="2003028" y="1886923"/>
                </a:lnTo>
                <a:lnTo>
                  <a:pt x="2003425" y="1890912"/>
                </a:lnTo>
                <a:lnTo>
                  <a:pt x="2003028" y="1895299"/>
                </a:lnTo>
                <a:lnTo>
                  <a:pt x="2002631" y="1898889"/>
                </a:lnTo>
                <a:lnTo>
                  <a:pt x="2001440" y="1902878"/>
                </a:lnTo>
                <a:lnTo>
                  <a:pt x="1999455" y="1906069"/>
                </a:lnTo>
                <a:lnTo>
                  <a:pt x="1997470" y="1909659"/>
                </a:lnTo>
                <a:lnTo>
                  <a:pt x="1995089" y="1913248"/>
                </a:lnTo>
                <a:lnTo>
                  <a:pt x="1992310" y="1916439"/>
                </a:lnTo>
                <a:lnTo>
                  <a:pt x="1989134" y="1918833"/>
                </a:lnTo>
                <a:lnTo>
                  <a:pt x="1985959" y="1921625"/>
                </a:lnTo>
                <a:lnTo>
                  <a:pt x="1981989" y="1924018"/>
                </a:lnTo>
                <a:lnTo>
                  <a:pt x="1978019" y="1926012"/>
                </a:lnTo>
                <a:lnTo>
                  <a:pt x="1973653" y="1927209"/>
                </a:lnTo>
                <a:lnTo>
                  <a:pt x="1969286" y="1928804"/>
                </a:lnTo>
                <a:lnTo>
                  <a:pt x="1964920" y="1930001"/>
                </a:lnTo>
                <a:lnTo>
                  <a:pt x="1960156" y="1930400"/>
                </a:lnTo>
                <a:lnTo>
                  <a:pt x="1954996" y="1930400"/>
                </a:lnTo>
                <a:lnTo>
                  <a:pt x="264726" y="1930400"/>
                </a:lnTo>
                <a:lnTo>
                  <a:pt x="259566" y="1930400"/>
                </a:lnTo>
                <a:lnTo>
                  <a:pt x="254802" y="1930001"/>
                </a:lnTo>
                <a:lnTo>
                  <a:pt x="250436" y="1928804"/>
                </a:lnTo>
                <a:lnTo>
                  <a:pt x="246069" y="1927209"/>
                </a:lnTo>
                <a:lnTo>
                  <a:pt x="241306" y="1926012"/>
                </a:lnTo>
                <a:lnTo>
                  <a:pt x="237733" y="1924018"/>
                </a:lnTo>
                <a:lnTo>
                  <a:pt x="233763" y="1921625"/>
                </a:lnTo>
                <a:lnTo>
                  <a:pt x="230588" y="1918833"/>
                </a:lnTo>
                <a:lnTo>
                  <a:pt x="227015" y="1916439"/>
                </a:lnTo>
                <a:lnTo>
                  <a:pt x="224236" y="1913248"/>
                </a:lnTo>
                <a:lnTo>
                  <a:pt x="222251" y="1909659"/>
                </a:lnTo>
                <a:lnTo>
                  <a:pt x="219870" y="1906069"/>
                </a:lnTo>
                <a:lnTo>
                  <a:pt x="218282" y="1902878"/>
                </a:lnTo>
                <a:lnTo>
                  <a:pt x="217091" y="1898889"/>
                </a:lnTo>
                <a:lnTo>
                  <a:pt x="216297" y="1895299"/>
                </a:lnTo>
                <a:lnTo>
                  <a:pt x="215900" y="1890912"/>
                </a:lnTo>
                <a:lnTo>
                  <a:pt x="216297" y="1886923"/>
                </a:lnTo>
                <a:lnTo>
                  <a:pt x="217091" y="1882934"/>
                </a:lnTo>
                <a:lnTo>
                  <a:pt x="218282" y="1878946"/>
                </a:lnTo>
                <a:lnTo>
                  <a:pt x="219870" y="1875356"/>
                </a:lnTo>
                <a:lnTo>
                  <a:pt x="222251" y="1871766"/>
                </a:lnTo>
                <a:lnTo>
                  <a:pt x="224236" y="1868575"/>
                </a:lnTo>
                <a:lnTo>
                  <a:pt x="227015" y="1865783"/>
                </a:lnTo>
                <a:lnTo>
                  <a:pt x="230588" y="1862592"/>
                </a:lnTo>
                <a:lnTo>
                  <a:pt x="233763" y="1860199"/>
                </a:lnTo>
                <a:lnTo>
                  <a:pt x="237733" y="1857806"/>
                </a:lnTo>
                <a:lnTo>
                  <a:pt x="241306" y="1855811"/>
                </a:lnTo>
                <a:lnTo>
                  <a:pt x="246069" y="1854216"/>
                </a:lnTo>
                <a:lnTo>
                  <a:pt x="250436" y="1853019"/>
                </a:lnTo>
                <a:lnTo>
                  <a:pt x="254802" y="1851823"/>
                </a:lnTo>
                <a:lnTo>
                  <a:pt x="259566" y="1851025"/>
                </a:lnTo>
                <a:close/>
                <a:moveTo>
                  <a:pt x="558571" y="627063"/>
                </a:moveTo>
                <a:lnTo>
                  <a:pt x="563363" y="627063"/>
                </a:lnTo>
                <a:lnTo>
                  <a:pt x="568555" y="627063"/>
                </a:lnTo>
                <a:lnTo>
                  <a:pt x="573348" y="627461"/>
                </a:lnTo>
                <a:lnTo>
                  <a:pt x="578140" y="627858"/>
                </a:lnTo>
                <a:lnTo>
                  <a:pt x="582932" y="629449"/>
                </a:lnTo>
                <a:lnTo>
                  <a:pt x="591719" y="631835"/>
                </a:lnTo>
                <a:lnTo>
                  <a:pt x="600505" y="635413"/>
                </a:lnTo>
                <a:lnTo>
                  <a:pt x="608892" y="639787"/>
                </a:lnTo>
                <a:lnTo>
                  <a:pt x="616879" y="645354"/>
                </a:lnTo>
                <a:lnTo>
                  <a:pt x="624068" y="651318"/>
                </a:lnTo>
                <a:lnTo>
                  <a:pt x="631256" y="658475"/>
                </a:lnTo>
                <a:lnTo>
                  <a:pt x="637247" y="666030"/>
                </a:lnTo>
                <a:lnTo>
                  <a:pt x="642439" y="673584"/>
                </a:lnTo>
                <a:lnTo>
                  <a:pt x="647631" y="682730"/>
                </a:lnTo>
                <a:lnTo>
                  <a:pt x="651624" y="692272"/>
                </a:lnTo>
                <a:lnTo>
                  <a:pt x="654420" y="701815"/>
                </a:lnTo>
                <a:lnTo>
                  <a:pt x="656816" y="712153"/>
                </a:lnTo>
                <a:lnTo>
                  <a:pt x="658414" y="722491"/>
                </a:lnTo>
                <a:lnTo>
                  <a:pt x="658813" y="733625"/>
                </a:lnTo>
                <a:lnTo>
                  <a:pt x="658414" y="743962"/>
                </a:lnTo>
                <a:lnTo>
                  <a:pt x="656816" y="754698"/>
                </a:lnTo>
                <a:lnTo>
                  <a:pt x="654420" y="765036"/>
                </a:lnTo>
                <a:lnTo>
                  <a:pt x="651624" y="774976"/>
                </a:lnTo>
                <a:lnTo>
                  <a:pt x="647631" y="784122"/>
                </a:lnTo>
                <a:lnTo>
                  <a:pt x="642439" y="792869"/>
                </a:lnTo>
                <a:lnTo>
                  <a:pt x="637247" y="801219"/>
                </a:lnTo>
                <a:lnTo>
                  <a:pt x="631256" y="808774"/>
                </a:lnTo>
                <a:lnTo>
                  <a:pt x="624068" y="815533"/>
                </a:lnTo>
                <a:lnTo>
                  <a:pt x="616879" y="821498"/>
                </a:lnTo>
                <a:lnTo>
                  <a:pt x="608892" y="826667"/>
                </a:lnTo>
                <a:lnTo>
                  <a:pt x="600505" y="831438"/>
                </a:lnTo>
                <a:lnTo>
                  <a:pt x="591719" y="835017"/>
                </a:lnTo>
                <a:lnTo>
                  <a:pt x="582932" y="837800"/>
                </a:lnTo>
                <a:lnTo>
                  <a:pt x="578140" y="838595"/>
                </a:lnTo>
                <a:lnTo>
                  <a:pt x="573348" y="838993"/>
                </a:lnTo>
                <a:lnTo>
                  <a:pt x="568555" y="839390"/>
                </a:lnTo>
                <a:lnTo>
                  <a:pt x="563363" y="839788"/>
                </a:lnTo>
                <a:lnTo>
                  <a:pt x="558571" y="839390"/>
                </a:lnTo>
                <a:lnTo>
                  <a:pt x="553778" y="838993"/>
                </a:lnTo>
                <a:lnTo>
                  <a:pt x="548986" y="838595"/>
                </a:lnTo>
                <a:lnTo>
                  <a:pt x="544593" y="837800"/>
                </a:lnTo>
                <a:lnTo>
                  <a:pt x="535407" y="835017"/>
                </a:lnTo>
                <a:lnTo>
                  <a:pt x="526621" y="831438"/>
                </a:lnTo>
                <a:lnTo>
                  <a:pt x="518234" y="826667"/>
                </a:lnTo>
                <a:lnTo>
                  <a:pt x="510646" y="821498"/>
                </a:lnTo>
                <a:lnTo>
                  <a:pt x="503058" y="815533"/>
                </a:lnTo>
                <a:lnTo>
                  <a:pt x="496269" y="808774"/>
                </a:lnTo>
                <a:lnTo>
                  <a:pt x="492126" y="803549"/>
                </a:lnTo>
                <a:lnTo>
                  <a:pt x="492126" y="1749822"/>
                </a:lnTo>
                <a:lnTo>
                  <a:pt x="491728" y="1754982"/>
                </a:lnTo>
                <a:lnTo>
                  <a:pt x="491331" y="1760141"/>
                </a:lnTo>
                <a:lnTo>
                  <a:pt x="490138" y="1764904"/>
                </a:lnTo>
                <a:lnTo>
                  <a:pt x="488548" y="1769666"/>
                </a:lnTo>
                <a:lnTo>
                  <a:pt x="486957" y="1774825"/>
                </a:lnTo>
                <a:lnTo>
                  <a:pt x="484174" y="1778794"/>
                </a:lnTo>
                <a:lnTo>
                  <a:pt x="482186" y="1783160"/>
                </a:lnTo>
                <a:lnTo>
                  <a:pt x="479006" y="1786732"/>
                </a:lnTo>
                <a:lnTo>
                  <a:pt x="475825" y="1789907"/>
                </a:lnTo>
                <a:lnTo>
                  <a:pt x="472246" y="1793082"/>
                </a:lnTo>
                <a:lnTo>
                  <a:pt x="468271" y="1795860"/>
                </a:lnTo>
                <a:lnTo>
                  <a:pt x="464295" y="1797844"/>
                </a:lnTo>
                <a:lnTo>
                  <a:pt x="460716" y="1799828"/>
                </a:lnTo>
                <a:lnTo>
                  <a:pt x="455945" y="1801019"/>
                </a:lnTo>
                <a:lnTo>
                  <a:pt x="451572" y="1801416"/>
                </a:lnTo>
                <a:lnTo>
                  <a:pt x="446801" y="1801813"/>
                </a:lnTo>
                <a:lnTo>
                  <a:pt x="316391" y="1801813"/>
                </a:lnTo>
                <a:lnTo>
                  <a:pt x="312017" y="1801416"/>
                </a:lnTo>
                <a:lnTo>
                  <a:pt x="307644" y="1801019"/>
                </a:lnTo>
                <a:lnTo>
                  <a:pt x="303270" y="1799828"/>
                </a:lnTo>
                <a:lnTo>
                  <a:pt x="298499" y="1797844"/>
                </a:lnTo>
                <a:lnTo>
                  <a:pt x="294921" y="1795860"/>
                </a:lnTo>
                <a:lnTo>
                  <a:pt x="291343" y="1793082"/>
                </a:lnTo>
                <a:lnTo>
                  <a:pt x="287764" y="1789907"/>
                </a:lnTo>
                <a:lnTo>
                  <a:pt x="284584" y="1786732"/>
                </a:lnTo>
                <a:lnTo>
                  <a:pt x="281403" y="1783160"/>
                </a:lnTo>
                <a:lnTo>
                  <a:pt x="279017" y="1778794"/>
                </a:lnTo>
                <a:lnTo>
                  <a:pt x="276632" y="1774825"/>
                </a:lnTo>
                <a:lnTo>
                  <a:pt x="275041" y="1769666"/>
                </a:lnTo>
                <a:lnTo>
                  <a:pt x="273053" y="1764904"/>
                </a:lnTo>
                <a:lnTo>
                  <a:pt x="272258" y="1760141"/>
                </a:lnTo>
                <a:lnTo>
                  <a:pt x="271463" y="1754982"/>
                </a:lnTo>
                <a:lnTo>
                  <a:pt x="271463" y="1749822"/>
                </a:lnTo>
                <a:lnTo>
                  <a:pt x="271463" y="803989"/>
                </a:lnTo>
                <a:lnTo>
                  <a:pt x="267660" y="808774"/>
                </a:lnTo>
                <a:lnTo>
                  <a:pt x="260857" y="815533"/>
                </a:lnTo>
                <a:lnTo>
                  <a:pt x="253253" y="821498"/>
                </a:lnTo>
                <a:lnTo>
                  <a:pt x="245249" y="826667"/>
                </a:lnTo>
                <a:lnTo>
                  <a:pt x="237645" y="831438"/>
                </a:lnTo>
                <a:lnTo>
                  <a:pt x="228440" y="835017"/>
                </a:lnTo>
                <a:lnTo>
                  <a:pt x="219235" y="837800"/>
                </a:lnTo>
                <a:lnTo>
                  <a:pt x="214433" y="838595"/>
                </a:lnTo>
                <a:lnTo>
                  <a:pt x="210030" y="838993"/>
                </a:lnTo>
                <a:lnTo>
                  <a:pt x="205228" y="839390"/>
                </a:lnTo>
                <a:lnTo>
                  <a:pt x="200425" y="839788"/>
                </a:lnTo>
                <a:lnTo>
                  <a:pt x="195222" y="839390"/>
                </a:lnTo>
                <a:lnTo>
                  <a:pt x="190420" y="838993"/>
                </a:lnTo>
                <a:lnTo>
                  <a:pt x="185617" y="838595"/>
                </a:lnTo>
                <a:lnTo>
                  <a:pt x="180815" y="837800"/>
                </a:lnTo>
                <a:lnTo>
                  <a:pt x="171610" y="835017"/>
                </a:lnTo>
                <a:lnTo>
                  <a:pt x="163206" y="831438"/>
                </a:lnTo>
                <a:lnTo>
                  <a:pt x="154801" y="826667"/>
                </a:lnTo>
                <a:lnTo>
                  <a:pt x="146797" y="821498"/>
                </a:lnTo>
                <a:lnTo>
                  <a:pt x="139193" y="815533"/>
                </a:lnTo>
                <a:lnTo>
                  <a:pt x="132389" y="808774"/>
                </a:lnTo>
                <a:lnTo>
                  <a:pt x="126386" y="801219"/>
                </a:lnTo>
                <a:lnTo>
                  <a:pt x="121184" y="792869"/>
                </a:lnTo>
                <a:lnTo>
                  <a:pt x="115981" y="784122"/>
                </a:lnTo>
                <a:lnTo>
                  <a:pt x="112379" y="774976"/>
                </a:lnTo>
                <a:lnTo>
                  <a:pt x="109177" y="765036"/>
                </a:lnTo>
                <a:lnTo>
                  <a:pt x="106376" y="754698"/>
                </a:lnTo>
                <a:lnTo>
                  <a:pt x="105175" y="743962"/>
                </a:lnTo>
                <a:lnTo>
                  <a:pt x="104775" y="733625"/>
                </a:lnTo>
                <a:lnTo>
                  <a:pt x="105175" y="722491"/>
                </a:lnTo>
                <a:lnTo>
                  <a:pt x="106376" y="712153"/>
                </a:lnTo>
                <a:lnTo>
                  <a:pt x="109177" y="701815"/>
                </a:lnTo>
                <a:lnTo>
                  <a:pt x="112379" y="692273"/>
                </a:lnTo>
                <a:lnTo>
                  <a:pt x="115981" y="682730"/>
                </a:lnTo>
                <a:lnTo>
                  <a:pt x="121184" y="673585"/>
                </a:lnTo>
                <a:lnTo>
                  <a:pt x="126386" y="666030"/>
                </a:lnTo>
                <a:lnTo>
                  <a:pt x="132389" y="658475"/>
                </a:lnTo>
                <a:lnTo>
                  <a:pt x="139193" y="651318"/>
                </a:lnTo>
                <a:lnTo>
                  <a:pt x="146797" y="645354"/>
                </a:lnTo>
                <a:lnTo>
                  <a:pt x="154801" y="639787"/>
                </a:lnTo>
                <a:lnTo>
                  <a:pt x="163206" y="635413"/>
                </a:lnTo>
                <a:lnTo>
                  <a:pt x="171610" y="631835"/>
                </a:lnTo>
                <a:lnTo>
                  <a:pt x="180815" y="629449"/>
                </a:lnTo>
                <a:lnTo>
                  <a:pt x="185617" y="627859"/>
                </a:lnTo>
                <a:lnTo>
                  <a:pt x="190420" y="627461"/>
                </a:lnTo>
                <a:lnTo>
                  <a:pt x="195222" y="627063"/>
                </a:lnTo>
                <a:lnTo>
                  <a:pt x="197222" y="627063"/>
                </a:lnTo>
                <a:lnTo>
                  <a:pt x="200394" y="627063"/>
                </a:lnTo>
                <a:lnTo>
                  <a:pt x="200425" y="627063"/>
                </a:lnTo>
                <a:lnTo>
                  <a:pt x="205228" y="627063"/>
                </a:lnTo>
                <a:lnTo>
                  <a:pt x="558570" y="627063"/>
                </a:lnTo>
                <a:lnTo>
                  <a:pt x="558571" y="627063"/>
                </a:lnTo>
                <a:close/>
                <a:moveTo>
                  <a:pt x="922944" y="627063"/>
                </a:moveTo>
                <a:lnTo>
                  <a:pt x="927696" y="627063"/>
                </a:lnTo>
                <a:lnTo>
                  <a:pt x="932449" y="627063"/>
                </a:lnTo>
                <a:lnTo>
                  <a:pt x="932450" y="627063"/>
                </a:lnTo>
                <a:lnTo>
                  <a:pt x="1286688" y="627063"/>
                </a:lnTo>
                <a:lnTo>
                  <a:pt x="1286689" y="627063"/>
                </a:lnTo>
                <a:lnTo>
                  <a:pt x="1291432" y="627063"/>
                </a:lnTo>
                <a:lnTo>
                  <a:pt x="1296174" y="627063"/>
                </a:lnTo>
                <a:lnTo>
                  <a:pt x="1300917" y="627461"/>
                </a:lnTo>
                <a:lnTo>
                  <a:pt x="1306054" y="627858"/>
                </a:lnTo>
                <a:lnTo>
                  <a:pt x="1310402" y="629449"/>
                </a:lnTo>
                <a:lnTo>
                  <a:pt x="1319492" y="631835"/>
                </a:lnTo>
                <a:lnTo>
                  <a:pt x="1328187" y="635413"/>
                </a:lnTo>
                <a:lnTo>
                  <a:pt x="1336486" y="639787"/>
                </a:lnTo>
                <a:lnTo>
                  <a:pt x="1343995" y="645353"/>
                </a:lnTo>
                <a:lnTo>
                  <a:pt x="1351504" y="651318"/>
                </a:lnTo>
                <a:lnTo>
                  <a:pt x="1357828" y="658475"/>
                </a:lnTo>
                <a:lnTo>
                  <a:pt x="1364151" y="666030"/>
                </a:lnTo>
                <a:lnTo>
                  <a:pt x="1369684" y="673584"/>
                </a:lnTo>
                <a:lnTo>
                  <a:pt x="1374427" y="682729"/>
                </a:lnTo>
                <a:lnTo>
                  <a:pt x="1378379" y="692272"/>
                </a:lnTo>
                <a:lnTo>
                  <a:pt x="1381541" y="701815"/>
                </a:lnTo>
                <a:lnTo>
                  <a:pt x="1383912" y="712153"/>
                </a:lnTo>
                <a:lnTo>
                  <a:pt x="1385493" y="722491"/>
                </a:lnTo>
                <a:lnTo>
                  <a:pt x="1385888" y="733624"/>
                </a:lnTo>
                <a:lnTo>
                  <a:pt x="1385493" y="743962"/>
                </a:lnTo>
                <a:lnTo>
                  <a:pt x="1383912" y="754698"/>
                </a:lnTo>
                <a:lnTo>
                  <a:pt x="1381541" y="765036"/>
                </a:lnTo>
                <a:lnTo>
                  <a:pt x="1378379" y="774976"/>
                </a:lnTo>
                <a:lnTo>
                  <a:pt x="1374427" y="784122"/>
                </a:lnTo>
                <a:lnTo>
                  <a:pt x="1369684" y="792869"/>
                </a:lnTo>
                <a:lnTo>
                  <a:pt x="1364151" y="801219"/>
                </a:lnTo>
                <a:lnTo>
                  <a:pt x="1357828" y="808774"/>
                </a:lnTo>
                <a:lnTo>
                  <a:pt x="1351504" y="815533"/>
                </a:lnTo>
                <a:lnTo>
                  <a:pt x="1343995" y="821498"/>
                </a:lnTo>
                <a:lnTo>
                  <a:pt x="1336486" y="826667"/>
                </a:lnTo>
                <a:lnTo>
                  <a:pt x="1328187" y="831438"/>
                </a:lnTo>
                <a:lnTo>
                  <a:pt x="1319492" y="835017"/>
                </a:lnTo>
                <a:lnTo>
                  <a:pt x="1310402" y="837800"/>
                </a:lnTo>
                <a:lnTo>
                  <a:pt x="1306054" y="838595"/>
                </a:lnTo>
                <a:lnTo>
                  <a:pt x="1300917" y="838993"/>
                </a:lnTo>
                <a:lnTo>
                  <a:pt x="1296174" y="839390"/>
                </a:lnTo>
                <a:lnTo>
                  <a:pt x="1291432" y="839788"/>
                </a:lnTo>
                <a:lnTo>
                  <a:pt x="1286689" y="839390"/>
                </a:lnTo>
                <a:lnTo>
                  <a:pt x="1281946" y="838993"/>
                </a:lnTo>
                <a:lnTo>
                  <a:pt x="1277204" y="838595"/>
                </a:lnTo>
                <a:lnTo>
                  <a:pt x="1272066" y="837800"/>
                </a:lnTo>
                <a:lnTo>
                  <a:pt x="1263371" y="835017"/>
                </a:lnTo>
                <a:lnTo>
                  <a:pt x="1254676" y="831438"/>
                </a:lnTo>
                <a:lnTo>
                  <a:pt x="1246377" y="826667"/>
                </a:lnTo>
                <a:lnTo>
                  <a:pt x="1238473" y="821498"/>
                </a:lnTo>
                <a:lnTo>
                  <a:pt x="1231754" y="815533"/>
                </a:lnTo>
                <a:lnTo>
                  <a:pt x="1224640" y="808774"/>
                </a:lnTo>
                <a:lnTo>
                  <a:pt x="1219201" y="802275"/>
                </a:lnTo>
                <a:lnTo>
                  <a:pt x="1219201" y="1749822"/>
                </a:lnTo>
                <a:lnTo>
                  <a:pt x="1218804" y="1754982"/>
                </a:lnTo>
                <a:lnTo>
                  <a:pt x="1218407" y="1760141"/>
                </a:lnTo>
                <a:lnTo>
                  <a:pt x="1216820" y="1764904"/>
                </a:lnTo>
                <a:lnTo>
                  <a:pt x="1215629" y="1769666"/>
                </a:lnTo>
                <a:lnTo>
                  <a:pt x="1213248" y="1774825"/>
                </a:lnTo>
                <a:lnTo>
                  <a:pt x="1211263" y="1778794"/>
                </a:lnTo>
                <a:lnTo>
                  <a:pt x="1208485" y="1783160"/>
                </a:lnTo>
                <a:lnTo>
                  <a:pt x="1206104" y="1786732"/>
                </a:lnTo>
                <a:lnTo>
                  <a:pt x="1202532" y="1789907"/>
                </a:lnTo>
                <a:lnTo>
                  <a:pt x="1198960" y="1793082"/>
                </a:lnTo>
                <a:lnTo>
                  <a:pt x="1195388" y="1795860"/>
                </a:lnTo>
                <a:lnTo>
                  <a:pt x="1191420" y="1797844"/>
                </a:lnTo>
                <a:lnTo>
                  <a:pt x="1187451" y="1799828"/>
                </a:lnTo>
                <a:lnTo>
                  <a:pt x="1183085" y="1801019"/>
                </a:lnTo>
                <a:lnTo>
                  <a:pt x="1178720" y="1801416"/>
                </a:lnTo>
                <a:lnTo>
                  <a:pt x="1173957" y="1801813"/>
                </a:lnTo>
                <a:lnTo>
                  <a:pt x="1043385" y="1801813"/>
                </a:lnTo>
                <a:lnTo>
                  <a:pt x="1038622" y="1801416"/>
                </a:lnTo>
                <a:lnTo>
                  <a:pt x="1034257" y="1801019"/>
                </a:lnTo>
                <a:lnTo>
                  <a:pt x="1030288" y="1799828"/>
                </a:lnTo>
                <a:lnTo>
                  <a:pt x="1025922" y="1797844"/>
                </a:lnTo>
                <a:lnTo>
                  <a:pt x="1021954" y="1795860"/>
                </a:lnTo>
                <a:lnTo>
                  <a:pt x="1018382" y="1793082"/>
                </a:lnTo>
                <a:lnTo>
                  <a:pt x="1015207" y="1789907"/>
                </a:lnTo>
                <a:lnTo>
                  <a:pt x="1012032" y="1786732"/>
                </a:lnTo>
                <a:lnTo>
                  <a:pt x="1008857" y="1783160"/>
                </a:lnTo>
                <a:lnTo>
                  <a:pt x="1006079" y="1778794"/>
                </a:lnTo>
                <a:lnTo>
                  <a:pt x="1004094" y="1774825"/>
                </a:lnTo>
                <a:lnTo>
                  <a:pt x="1002110" y="1769666"/>
                </a:lnTo>
                <a:lnTo>
                  <a:pt x="1000522" y="1764904"/>
                </a:lnTo>
                <a:lnTo>
                  <a:pt x="999729" y="1760141"/>
                </a:lnTo>
                <a:lnTo>
                  <a:pt x="998935" y="1754982"/>
                </a:lnTo>
                <a:lnTo>
                  <a:pt x="998538" y="1749822"/>
                </a:lnTo>
                <a:lnTo>
                  <a:pt x="998538" y="804112"/>
                </a:lnTo>
                <a:lnTo>
                  <a:pt x="994628" y="808774"/>
                </a:lnTo>
                <a:lnTo>
                  <a:pt x="987895" y="815533"/>
                </a:lnTo>
                <a:lnTo>
                  <a:pt x="980766" y="821498"/>
                </a:lnTo>
                <a:lnTo>
                  <a:pt x="972846" y="826667"/>
                </a:lnTo>
                <a:lnTo>
                  <a:pt x="964529" y="831438"/>
                </a:lnTo>
                <a:lnTo>
                  <a:pt x="955816" y="835017"/>
                </a:lnTo>
                <a:lnTo>
                  <a:pt x="947103" y="837800"/>
                </a:lnTo>
                <a:lnTo>
                  <a:pt x="942350" y="838595"/>
                </a:lnTo>
                <a:lnTo>
                  <a:pt x="937598" y="838993"/>
                </a:lnTo>
                <a:lnTo>
                  <a:pt x="932449" y="839390"/>
                </a:lnTo>
                <a:lnTo>
                  <a:pt x="927696" y="839788"/>
                </a:lnTo>
                <a:lnTo>
                  <a:pt x="922944" y="839390"/>
                </a:lnTo>
                <a:lnTo>
                  <a:pt x="918191" y="838993"/>
                </a:lnTo>
                <a:lnTo>
                  <a:pt x="913439" y="838595"/>
                </a:lnTo>
                <a:lnTo>
                  <a:pt x="909082" y="837800"/>
                </a:lnTo>
                <a:lnTo>
                  <a:pt x="899577" y="835017"/>
                </a:lnTo>
                <a:lnTo>
                  <a:pt x="890864" y="831438"/>
                </a:lnTo>
                <a:lnTo>
                  <a:pt x="882547" y="826667"/>
                </a:lnTo>
                <a:lnTo>
                  <a:pt x="875419" y="821498"/>
                </a:lnTo>
                <a:lnTo>
                  <a:pt x="867894" y="815533"/>
                </a:lnTo>
                <a:lnTo>
                  <a:pt x="861161" y="808774"/>
                </a:lnTo>
                <a:lnTo>
                  <a:pt x="855220" y="801219"/>
                </a:lnTo>
                <a:lnTo>
                  <a:pt x="849280" y="792869"/>
                </a:lnTo>
                <a:lnTo>
                  <a:pt x="844923" y="784122"/>
                </a:lnTo>
                <a:lnTo>
                  <a:pt x="840567" y="774976"/>
                </a:lnTo>
                <a:lnTo>
                  <a:pt x="837398" y="765036"/>
                </a:lnTo>
                <a:lnTo>
                  <a:pt x="835418" y="754698"/>
                </a:lnTo>
                <a:lnTo>
                  <a:pt x="834230" y="743962"/>
                </a:lnTo>
                <a:lnTo>
                  <a:pt x="833438" y="733625"/>
                </a:lnTo>
                <a:lnTo>
                  <a:pt x="834230" y="722491"/>
                </a:lnTo>
                <a:lnTo>
                  <a:pt x="835418" y="712153"/>
                </a:lnTo>
                <a:lnTo>
                  <a:pt x="837398" y="701815"/>
                </a:lnTo>
                <a:lnTo>
                  <a:pt x="840567" y="692272"/>
                </a:lnTo>
                <a:lnTo>
                  <a:pt x="844923" y="682729"/>
                </a:lnTo>
                <a:lnTo>
                  <a:pt x="849280" y="673584"/>
                </a:lnTo>
                <a:lnTo>
                  <a:pt x="855220" y="666030"/>
                </a:lnTo>
                <a:lnTo>
                  <a:pt x="861161" y="658475"/>
                </a:lnTo>
                <a:lnTo>
                  <a:pt x="867894" y="651318"/>
                </a:lnTo>
                <a:lnTo>
                  <a:pt x="875419" y="645354"/>
                </a:lnTo>
                <a:lnTo>
                  <a:pt x="882547" y="639787"/>
                </a:lnTo>
                <a:lnTo>
                  <a:pt x="890864" y="635413"/>
                </a:lnTo>
                <a:lnTo>
                  <a:pt x="899577" y="631835"/>
                </a:lnTo>
                <a:lnTo>
                  <a:pt x="909082" y="629449"/>
                </a:lnTo>
                <a:lnTo>
                  <a:pt x="913439" y="627858"/>
                </a:lnTo>
                <a:lnTo>
                  <a:pt x="918191" y="627461"/>
                </a:lnTo>
                <a:lnTo>
                  <a:pt x="922944" y="627063"/>
                </a:lnTo>
                <a:close/>
                <a:moveTo>
                  <a:pt x="1650227" y="627063"/>
                </a:moveTo>
                <a:lnTo>
                  <a:pt x="1654970" y="627063"/>
                </a:lnTo>
                <a:lnTo>
                  <a:pt x="1659712" y="627063"/>
                </a:lnTo>
                <a:lnTo>
                  <a:pt x="1659713" y="627063"/>
                </a:lnTo>
                <a:lnTo>
                  <a:pt x="2013555" y="627063"/>
                </a:lnTo>
                <a:lnTo>
                  <a:pt x="2013556" y="627063"/>
                </a:lnTo>
                <a:lnTo>
                  <a:pt x="2018705" y="627063"/>
                </a:lnTo>
                <a:lnTo>
                  <a:pt x="2023457" y="627063"/>
                </a:lnTo>
                <a:lnTo>
                  <a:pt x="2028210" y="627461"/>
                </a:lnTo>
                <a:lnTo>
                  <a:pt x="2032566" y="627858"/>
                </a:lnTo>
                <a:lnTo>
                  <a:pt x="2037319" y="629449"/>
                </a:lnTo>
                <a:lnTo>
                  <a:pt x="2046824" y="631834"/>
                </a:lnTo>
                <a:lnTo>
                  <a:pt x="2055141" y="635413"/>
                </a:lnTo>
                <a:lnTo>
                  <a:pt x="2063458" y="639787"/>
                </a:lnTo>
                <a:lnTo>
                  <a:pt x="2071378" y="645353"/>
                </a:lnTo>
                <a:lnTo>
                  <a:pt x="2078507" y="651318"/>
                </a:lnTo>
                <a:lnTo>
                  <a:pt x="2085240" y="658475"/>
                </a:lnTo>
                <a:lnTo>
                  <a:pt x="2091181" y="666029"/>
                </a:lnTo>
                <a:lnTo>
                  <a:pt x="2096725" y="673584"/>
                </a:lnTo>
                <a:lnTo>
                  <a:pt x="2101478" y="682729"/>
                </a:lnTo>
                <a:lnTo>
                  <a:pt x="2105438" y="692272"/>
                </a:lnTo>
                <a:lnTo>
                  <a:pt x="2109003" y="701815"/>
                </a:lnTo>
                <a:lnTo>
                  <a:pt x="2110983" y="712153"/>
                </a:lnTo>
                <a:lnTo>
                  <a:pt x="2112567" y="722491"/>
                </a:lnTo>
                <a:lnTo>
                  <a:pt x="2112963" y="733624"/>
                </a:lnTo>
                <a:lnTo>
                  <a:pt x="2112567" y="743962"/>
                </a:lnTo>
                <a:lnTo>
                  <a:pt x="2110983" y="754698"/>
                </a:lnTo>
                <a:lnTo>
                  <a:pt x="2109003" y="765036"/>
                </a:lnTo>
                <a:lnTo>
                  <a:pt x="2105438" y="774976"/>
                </a:lnTo>
                <a:lnTo>
                  <a:pt x="2101478" y="784122"/>
                </a:lnTo>
                <a:lnTo>
                  <a:pt x="2096725" y="792869"/>
                </a:lnTo>
                <a:lnTo>
                  <a:pt x="2091181" y="801219"/>
                </a:lnTo>
                <a:lnTo>
                  <a:pt x="2085240" y="808774"/>
                </a:lnTo>
                <a:lnTo>
                  <a:pt x="2078507" y="815533"/>
                </a:lnTo>
                <a:lnTo>
                  <a:pt x="2071378" y="821498"/>
                </a:lnTo>
                <a:lnTo>
                  <a:pt x="2063458" y="826667"/>
                </a:lnTo>
                <a:lnTo>
                  <a:pt x="2055141" y="831438"/>
                </a:lnTo>
                <a:lnTo>
                  <a:pt x="2046824" y="835017"/>
                </a:lnTo>
                <a:lnTo>
                  <a:pt x="2037319" y="837800"/>
                </a:lnTo>
                <a:lnTo>
                  <a:pt x="2032566" y="838595"/>
                </a:lnTo>
                <a:lnTo>
                  <a:pt x="2028210" y="838993"/>
                </a:lnTo>
                <a:lnTo>
                  <a:pt x="2023457" y="839390"/>
                </a:lnTo>
                <a:lnTo>
                  <a:pt x="2018705" y="839788"/>
                </a:lnTo>
                <a:lnTo>
                  <a:pt x="2013556" y="839390"/>
                </a:lnTo>
                <a:lnTo>
                  <a:pt x="2008407" y="838993"/>
                </a:lnTo>
                <a:lnTo>
                  <a:pt x="2004051" y="838595"/>
                </a:lnTo>
                <a:lnTo>
                  <a:pt x="1999298" y="837800"/>
                </a:lnTo>
                <a:lnTo>
                  <a:pt x="1990189" y="835017"/>
                </a:lnTo>
                <a:lnTo>
                  <a:pt x="1981872" y="831438"/>
                </a:lnTo>
                <a:lnTo>
                  <a:pt x="1973556" y="826667"/>
                </a:lnTo>
                <a:lnTo>
                  <a:pt x="1965635" y="821498"/>
                </a:lnTo>
                <a:lnTo>
                  <a:pt x="1958110" y="815533"/>
                </a:lnTo>
                <a:lnTo>
                  <a:pt x="1951773" y="808774"/>
                </a:lnTo>
                <a:lnTo>
                  <a:pt x="1946276" y="802221"/>
                </a:lnTo>
                <a:lnTo>
                  <a:pt x="1946276" y="1749822"/>
                </a:lnTo>
                <a:lnTo>
                  <a:pt x="1946276" y="1754982"/>
                </a:lnTo>
                <a:lnTo>
                  <a:pt x="1945481" y="1760141"/>
                </a:lnTo>
                <a:lnTo>
                  <a:pt x="1944686" y="1764904"/>
                </a:lnTo>
                <a:lnTo>
                  <a:pt x="1943095" y="1769666"/>
                </a:lnTo>
                <a:lnTo>
                  <a:pt x="1941107" y="1774825"/>
                </a:lnTo>
                <a:lnTo>
                  <a:pt x="1939119" y="1778794"/>
                </a:lnTo>
                <a:lnTo>
                  <a:pt x="1936336" y="1783160"/>
                </a:lnTo>
                <a:lnTo>
                  <a:pt x="1933156" y="1786732"/>
                </a:lnTo>
                <a:lnTo>
                  <a:pt x="1930372" y="1789907"/>
                </a:lnTo>
                <a:lnTo>
                  <a:pt x="1926794" y="1793082"/>
                </a:lnTo>
                <a:lnTo>
                  <a:pt x="1923216" y="1795860"/>
                </a:lnTo>
                <a:lnTo>
                  <a:pt x="1919240" y="1797844"/>
                </a:lnTo>
                <a:lnTo>
                  <a:pt x="1914866" y="1799828"/>
                </a:lnTo>
                <a:lnTo>
                  <a:pt x="1910493" y="1801019"/>
                </a:lnTo>
                <a:lnTo>
                  <a:pt x="1906119" y="1801416"/>
                </a:lnTo>
                <a:lnTo>
                  <a:pt x="1901746" y="1801813"/>
                </a:lnTo>
                <a:lnTo>
                  <a:pt x="1770541" y="1801813"/>
                </a:lnTo>
                <a:lnTo>
                  <a:pt x="1766167" y="1801416"/>
                </a:lnTo>
                <a:lnTo>
                  <a:pt x="1761794" y="1801019"/>
                </a:lnTo>
                <a:lnTo>
                  <a:pt x="1757420" y="1799828"/>
                </a:lnTo>
                <a:lnTo>
                  <a:pt x="1753444" y="1797844"/>
                </a:lnTo>
                <a:lnTo>
                  <a:pt x="1749468" y="1795860"/>
                </a:lnTo>
                <a:lnTo>
                  <a:pt x="1745493" y="1793082"/>
                </a:lnTo>
                <a:lnTo>
                  <a:pt x="1741914" y="1789907"/>
                </a:lnTo>
                <a:lnTo>
                  <a:pt x="1738734" y="1786732"/>
                </a:lnTo>
                <a:lnTo>
                  <a:pt x="1735950" y="1783160"/>
                </a:lnTo>
                <a:lnTo>
                  <a:pt x="1733565" y="1778794"/>
                </a:lnTo>
                <a:lnTo>
                  <a:pt x="1731179" y="1774825"/>
                </a:lnTo>
                <a:lnTo>
                  <a:pt x="1729191" y="1769666"/>
                </a:lnTo>
                <a:lnTo>
                  <a:pt x="1727999" y="1764904"/>
                </a:lnTo>
                <a:lnTo>
                  <a:pt x="1726408" y="1760141"/>
                </a:lnTo>
                <a:lnTo>
                  <a:pt x="1726011" y="1754982"/>
                </a:lnTo>
                <a:lnTo>
                  <a:pt x="1725613" y="1749822"/>
                </a:lnTo>
                <a:lnTo>
                  <a:pt x="1725613" y="803700"/>
                </a:lnTo>
                <a:lnTo>
                  <a:pt x="1721366" y="808774"/>
                </a:lnTo>
                <a:lnTo>
                  <a:pt x="1714647" y="815533"/>
                </a:lnTo>
                <a:lnTo>
                  <a:pt x="1707928" y="821498"/>
                </a:lnTo>
                <a:lnTo>
                  <a:pt x="1700024" y="826667"/>
                </a:lnTo>
                <a:lnTo>
                  <a:pt x="1691725" y="831438"/>
                </a:lnTo>
                <a:lnTo>
                  <a:pt x="1683030" y="835017"/>
                </a:lnTo>
                <a:lnTo>
                  <a:pt x="1673940" y="837800"/>
                </a:lnTo>
                <a:lnTo>
                  <a:pt x="1669197" y="838595"/>
                </a:lnTo>
                <a:lnTo>
                  <a:pt x="1664455" y="838993"/>
                </a:lnTo>
                <a:lnTo>
                  <a:pt x="1659712" y="839390"/>
                </a:lnTo>
                <a:lnTo>
                  <a:pt x="1654970" y="839788"/>
                </a:lnTo>
                <a:lnTo>
                  <a:pt x="1650227" y="839390"/>
                </a:lnTo>
                <a:lnTo>
                  <a:pt x="1645484" y="838993"/>
                </a:lnTo>
                <a:lnTo>
                  <a:pt x="1640347" y="838595"/>
                </a:lnTo>
                <a:lnTo>
                  <a:pt x="1635604" y="837800"/>
                </a:lnTo>
                <a:lnTo>
                  <a:pt x="1626909" y="835017"/>
                </a:lnTo>
                <a:lnTo>
                  <a:pt x="1618214" y="831438"/>
                </a:lnTo>
                <a:lnTo>
                  <a:pt x="1609915" y="826667"/>
                </a:lnTo>
                <a:lnTo>
                  <a:pt x="1602011" y="821498"/>
                </a:lnTo>
                <a:lnTo>
                  <a:pt x="1594897" y="815533"/>
                </a:lnTo>
                <a:lnTo>
                  <a:pt x="1588178" y="808774"/>
                </a:lnTo>
                <a:lnTo>
                  <a:pt x="1581855" y="801219"/>
                </a:lnTo>
                <a:lnTo>
                  <a:pt x="1576717" y="792869"/>
                </a:lnTo>
                <a:lnTo>
                  <a:pt x="1571974" y="784122"/>
                </a:lnTo>
                <a:lnTo>
                  <a:pt x="1568022" y="774976"/>
                </a:lnTo>
                <a:lnTo>
                  <a:pt x="1564860" y="765036"/>
                </a:lnTo>
                <a:lnTo>
                  <a:pt x="1562094" y="754698"/>
                </a:lnTo>
                <a:lnTo>
                  <a:pt x="1560908" y="743962"/>
                </a:lnTo>
                <a:lnTo>
                  <a:pt x="1560513" y="733624"/>
                </a:lnTo>
                <a:lnTo>
                  <a:pt x="1560908" y="722491"/>
                </a:lnTo>
                <a:lnTo>
                  <a:pt x="1562094" y="712153"/>
                </a:lnTo>
                <a:lnTo>
                  <a:pt x="1564860" y="701815"/>
                </a:lnTo>
                <a:lnTo>
                  <a:pt x="1568022" y="692272"/>
                </a:lnTo>
                <a:lnTo>
                  <a:pt x="1571974" y="682729"/>
                </a:lnTo>
                <a:lnTo>
                  <a:pt x="1576717" y="673584"/>
                </a:lnTo>
                <a:lnTo>
                  <a:pt x="1581855" y="666029"/>
                </a:lnTo>
                <a:lnTo>
                  <a:pt x="1588178" y="658475"/>
                </a:lnTo>
                <a:lnTo>
                  <a:pt x="1594897" y="651318"/>
                </a:lnTo>
                <a:lnTo>
                  <a:pt x="1602011" y="645353"/>
                </a:lnTo>
                <a:lnTo>
                  <a:pt x="1609915" y="639787"/>
                </a:lnTo>
                <a:lnTo>
                  <a:pt x="1618214" y="635413"/>
                </a:lnTo>
                <a:lnTo>
                  <a:pt x="1626909" y="631834"/>
                </a:lnTo>
                <a:lnTo>
                  <a:pt x="1635604" y="629449"/>
                </a:lnTo>
                <a:lnTo>
                  <a:pt x="1640347" y="627858"/>
                </a:lnTo>
                <a:lnTo>
                  <a:pt x="1645484" y="627461"/>
                </a:lnTo>
                <a:lnTo>
                  <a:pt x="1650227" y="627063"/>
                </a:lnTo>
                <a:close/>
                <a:moveTo>
                  <a:pt x="1109068" y="0"/>
                </a:moveTo>
                <a:lnTo>
                  <a:pt x="1663204" y="293093"/>
                </a:lnTo>
                <a:lnTo>
                  <a:pt x="2217738" y="585788"/>
                </a:lnTo>
                <a:lnTo>
                  <a:pt x="1109068" y="585788"/>
                </a:lnTo>
                <a:lnTo>
                  <a:pt x="0" y="585788"/>
                </a:lnTo>
                <a:lnTo>
                  <a:pt x="554534" y="293093"/>
                </a:lnTo>
                <a:lnTo>
                  <a:pt x="1109068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KSO_Shape"/>
          <p:cNvSpPr/>
          <p:nvPr/>
        </p:nvSpPr>
        <p:spPr bwMode="auto">
          <a:xfrm>
            <a:off x="7426345" y="2954279"/>
            <a:ext cx="418598" cy="285346"/>
          </a:xfrm>
          <a:custGeom>
            <a:avLst/>
            <a:gdLst/>
            <a:ahLst/>
            <a:cxnLst/>
            <a:rect l="0" t="0" r="r" b="b"/>
            <a:pathLst>
              <a:path w="2608263" h="1778000">
                <a:moveTo>
                  <a:pt x="1956693" y="381000"/>
                </a:moveTo>
                <a:lnTo>
                  <a:pt x="1966217" y="381397"/>
                </a:lnTo>
                <a:lnTo>
                  <a:pt x="1975740" y="382192"/>
                </a:lnTo>
                <a:lnTo>
                  <a:pt x="1986057" y="382986"/>
                </a:lnTo>
                <a:lnTo>
                  <a:pt x="1995581" y="384575"/>
                </a:lnTo>
                <a:lnTo>
                  <a:pt x="2005501" y="386562"/>
                </a:lnTo>
                <a:lnTo>
                  <a:pt x="2015819" y="388548"/>
                </a:lnTo>
                <a:lnTo>
                  <a:pt x="2025739" y="391726"/>
                </a:lnTo>
                <a:lnTo>
                  <a:pt x="2035263" y="394904"/>
                </a:lnTo>
                <a:lnTo>
                  <a:pt x="2045580" y="398876"/>
                </a:lnTo>
                <a:lnTo>
                  <a:pt x="2055500" y="403246"/>
                </a:lnTo>
                <a:lnTo>
                  <a:pt x="2065421" y="408807"/>
                </a:lnTo>
                <a:lnTo>
                  <a:pt x="2075738" y="414766"/>
                </a:lnTo>
                <a:lnTo>
                  <a:pt x="2101927" y="438998"/>
                </a:lnTo>
                <a:lnTo>
                  <a:pt x="2143990" y="446149"/>
                </a:lnTo>
                <a:lnTo>
                  <a:pt x="2147958" y="448929"/>
                </a:lnTo>
                <a:lnTo>
                  <a:pt x="2151926" y="452107"/>
                </a:lnTo>
                <a:lnTo>
                  <a:pt x="2155497" y="455683"/>
                </a:lnTo>
                <a:lnTo>
                  <a:pt x="2158672" y="459655"/>
                </a:lnTo>
                <a:lnTo>
                  <a:pt x="2161847" y="464025"/>
                </a:lnTo>
                <a:lnTo>
                  <a:pt x="2164624" y="468395"/>
                </a:lnTo>
                <a:lnTo>
                  <a:pt x="2169783" y="477531"/>
                </a:lnTo>
                <a:lnTo>
                  <a:pt x="2173751" y="485874"/>
                </a:lnTo>
                <a:lnTo>
                  <a:pt x="2176529" y="493024"/>
                </a:lnTo>
                <a:lnTo>
                  <a:pt x="2179306" y="499380"/>
                </a:lnTo>
                <a:lnTo>
                  <a:pt x="2182878" y="516064"/>
                </a:lnTo>
                <a:lnTo>
                  <a:pt x="2186052" y="532749"/>
                </a:lnTo>
                <a:lnTo>
                  <a:pt x="2188036" y="549433"/>
                </a:lnTo>
                <a:lnTo>
                  <a:pt x="2189623" y="565720"/>
                </a:lnTo>
                <a:lnTo>
                  <a:pt x="2190417" y="582008"/>
                </a:lnTo>
                <a:lnTo>
                  <a:pt x="2190814" y="598692"/>
                </a:lnTo>
                <a:lnTo>
                  <a:pt x="2190814" y="615376"/>
                </a:lnTo>
                <a:lnTo>
                  <a:pt x="2190417" y="632855"/>
                </a:lnTo>
                <a:lnTo>
                  <a:pt x="2190020" y="642389"/>
                </a:lnTo>
                <a:lnTo>
                  <a:pt x="2188830" y="656293"/>
                </a:lnTo>
                <a:lnTo>
                  <a:pt x="2185259" y="692840"/>
                </a:lnTo>
                <a:lnTo>
                  <a:pt x="2183671" y="711908"/>
                </a:lnTo>
                <a:lnTo>
                  <a:pt x="2182878" y="730578"/>
                </a:lnTo>
                <a:lnTo>
                  <a:pt x="2182084" y="746468"/>
                </a:lnTo>
                <a:lnTo>
                  <a:pt x="2182481" y="753221"/>
                </a:lnTo>
                <a:lnTo>
                  <a:pt x="2182878" y="758386"/>
                </a:lnTo>
                <a:lnTo>
                  <a:pt x="2183671" y="765139"/>
                </a:lnTo>
                <a:lnTo>
                  <a:pt x="2184862" y="771098"/>
                </a:lnTo>
                <a:lnTo>
                  <a:pt x="2186449" y="775865"/>
                </a:lnTo>
                <a:lnTo>
                  <a:pt x="2188433" y="779837"/>
                </a:lnTo>
                <a:lnTo>
                  <a:pt x="2192798" y="787782"/>
                </a:lnTo>
                <a:lnTo>
                  <a:pt x="2195179" y="792152"/>
                </a:lnTo>
                <a:lnTo>
                  <a:pt x="2198353" y="798508"/>
                </a:lnTo>
                <a:lnTo>
                  <a:pt x="2200734" y="804069"/>
                </a:lnTo>
                <a:lnTo>
                  <a:pt x="2202719" y="810028"/>
                </a:lnTo>
                <a:lnTo>
                  <a:pt x="2204306" y="815987"/>
                </a:lnTo>
                <a:lnTo>
                  <a:pt x="2205496" y="822343"/>
                </a:lnTo>
                <a:lnTo>
                  <a:pt x="2206687" y="829096"/>
                </a:lnTo>
                <a:lnTo>
                  <a:pt x="2207480" y="835452"/>
                </a:lnTo>
                <a:lnTo>
                  <a:pt x="2207877" y="842205"/>
                </a:lnTo>
                <a:lnTo>
                  <a:pt x="2207877" y="848561"/>
                </a:lnTo>
                <a:lnTo>
                  <a:pt x="2207480" y="862465"/>
                </a:lnTo>
                <a:lnTo>
                  <a:pt x="2206290" y="875177"/>
                </a:lnTo>
                <a:lnTo>
                  <a:pt x="2204306" y="887889"/>
                </a:lnTo>
                <a:lnTo>
                  <a:pt x="2202321" y="899806"/>
                </a:lnTo>
                <a:lnTo>
                  <a:pt x="2199544" y="913312"/>
                </a:lnTo>
                <a:lnTo>
                  <a:pt x="2197560" y="920463"/>
                </a:lnTo>
                <a:lnTo>
                  <a:pt x="2195179" y="927613"/>
                </a:lnTo>
                <a:lnTo>
                  <a:pt x="2192798" y="934367"/>
                </a:lnTo>
                <a:lnTo>
                  <a:pt x="2190020" y="941517"/>
                </a:lnTo>
                <a:lnTo>
                  <a:pt x="2186846" y="947873"/>
                </a:lnTo>
                <a:lnTo>
                  <a:pt x="2183275" y="953037"/>
                </a:lnTo>
                <a:lnTo>
                  <a:pt x="2181291" y="955818"/>
                </a:lnTo>
                <a:lnTo>
                  <a:pt x="2178909" y="958201"/>
                </a:lnTo>
                <a:lnTo>
                  <a:pt x="2176132" y="960188"/>
                </a:lnTo>
                <a:lnTo>
                  <a:pt x="2173354" y="961777"/>
                </a:lnTo>
                <a:lnTo>
                  <a:pt x="2167799" y="965749"/>
                </a:lnTo>
                <a:lnTo>
                  <a:pt x="2162243" y="968530"/>
                </a:lnTo>
                <a:lnTo>
                  <a:pt x="2156291" y="971708"/>
                </a:lnTo>
                <a:lnTo>
                  <a:pt x="2151133" y="975283"/>
                </a:lnTo>
                <a:lnTo>
                  <a:pt x="2147958" y="977269"/>
                </a:lnTo>
                <a:lnTo>
                  <a:pt x="2145974" y="979653"/>
                </a:lnTo>
                <a:lnTo>
                  <a:pt x="2143593" y="982434"/>
                </a:lnTo>
                <a:lnTo>
                  <a:pt x="2142006" y="985612"/>
                </a:lnTo>
                <a:lnTo>
                  <a:pt x="2139625" y="990379"/>
                </a:lnTo>
                <a:lnTo>
                  <a:pt x="2137641" y="995543"/>
                </a:lnTo>
                <a:lnTo>
                  <a:pt x="2136450" y="1000707"/>
                </a:lnTo>
                <a:lnTo>
                  <a:pt x="2135260" y="1005871"/>
                </a:lnTo>
                <a:lnTo>
                  <a:pt x="2134466" y="1011433"/>
                </a:lnTo>
                <a:lnTo>
                  <a:pt x="2133673" y="1016597"/>
                </a:lnTo>
                <a:lnTo>
                  <a:pt x="2132879" y="1028514"/>
                </a:lnTo>
                <a:lnTo>
                  <a:pt x="2132085" y="1039637"/>
                </a:lnTo>
                <a:lnTo>
                  <a:pt x="2131292" y="1051158"/>
                </a:lnTo>
                <a:lnTo>
                  <a:pt x="2130895" y="1056719"/>
                </a:lnTo>
                <a:lnTo>
                  <a:pt x="2130101" y="1061883"/>
                </a:lnTo>
                <a:lnTo>
                  <a:pt x="2128911" y="1067445"/>
                </a:lnTo>
                <a:lnTo>
                  <a:pt x="2127721" y="1072212"/>
                </a:lnTo>
                <a:lnTo>
                  <a:pt x="2125736" y="1078170"/>
                </a:lnTo>
                <a:lnTo>
                  <a:pt x="2123355" y="1082937"/>
                </a:lnTo>
                <a:lnTo>
                  <a:pt x="2120578" y="1087307"/>
                </a:lnTo>
                <a:lnTo>
                  <a:pt x="2117800" y="1091280"/>
                </a:lnTo>
                <a:lnTo>
                  <a:pt x="2112245" y="1098430"/>
                </a:lnTo>
                <a:lnTo>
                  <a:pt x="2106293" y="1105183"/>
                </a:lnTo>
                <a:lnTo>
                  <a:pt x="2103515" y="1109156"/>
                </a:lnTo>
                <a:lnTo>
                  <a:pt x="2101134" y="1112731"/>
                </a:lnTo>
                <a:lnTo>
                  <a:pt x="2098356" y="1116703"/>
                </a:lnTo>
                <a:lnTo>
                  <a:pt x="2096372" y="1121470"/>
                </a:lnTo>
                <a:lnTo>
                  <a:pt x="2093991" y="1126237"/>
                </a:lnTo>
                <a:lnTo>
                  <a:pt x="2092801" y="1131799"/>
                </a:lnTo>
                <a:lnTo>
                  <a:pt x="2091610" y="1138155"/>
                </a:lnTo>
                <a:lnTo>
                  <a:pt x="2090817" y="1145305"/>
                </a:lnTo>
                <a:lnTo>
                  <a:pt x="2127721" y="1150470"/>
                </a:lnTo>
                <a:lnTo>
                  <a:pt x="2138435" y="1173907"/>
                </a:lnTo>
                <a:lnTo>
                  <a:pt x="2144783" y="1187016"/>
                </a:lnTo>
                <a:lnTo>
                  <a:pt x="2152323" y="1201317"/>
                </a:lnTo>
                <a:lnTo>
                  <a:pt x="2159863" y="1214426"/>
                </a:lnTo>
                <a:lnTo>
                  <a:pt x="2163831" y="1220782"/>
                </a:lnTo>
                <a:lnTo>
                  <a:pt x="2167799" y="1226741"/>
                </a:lnTo>
                <a:lnTo>
                  <a:pt x="2171767" y="1231905"/>
                </a:lnTo>
                <a:lnTo>
                  <a:pt x="2175735" y="1236672"/>
                </a:lnTo>
                <a:lnTo>
                  <a:pt x="2180497" y="1240645"/>
                </a:lnTo>
                <a:lnTo>
                  <a:pt x="2184862" y="1243823"/>
                </a:lnTo>
                <a:lnTo>
                  <a:pt x="2241606" y="1259713"/>
                </a:lnTo>
                <a:lnTo>
                  <a:pt x="2293192" y="1281164"/>
                </a:lnTo>
                <a:lnTo>
                  <a:pt x="2345572" y="1303807"/>
                </a:lnTo>
                <a:lnTo>
                  <a:pt x="2397951" y="1326053"/>
                </a:lnTo>
                <a:lnTo>
                  <a:pt x="2449140" y="1347902"/>
                </a:lnTo>
                <a:lnTo>
                  <a:pt x="2461045" y="1352669"/>
                </a:lnTo>
                <a:lnTo>
                  <a:pt x="2472552" y="1356641"/>
                </a:lnTo>
                <a:lnTo>
                  <a:pt x="2496361" y="1365381"/>
                </a:lnTo>
                <a:lnTo>
                  <a:pt x="2519773" y="1373723"/>
                </a:lnTo>
                <a:lnTo>
                  <a:pt x="2530884" y="1378093"/>
                </a:lnTo>
                <a:lnTo>
                  <a:pt x="2541995" y="1382860"/>
                </a:lnTo>
                <a:lnTo>
                  <a:pt x="2552312" y="1388421"/>
                </a:lnTo>
                <a:lnTo>
                  <a:pt x="2562233" y="1394380"/>
                </a:lnTo>
                <a:lnTo>
                  <a:pt x="2566597" y="1397558"/>
                </a:lnTo>
                <a:lnTo>
                  <a:pt x="2571756" y="1400736"/>
                </a:lnTo>
                <a:lnTo>
                  <a:pt x="2576121" y="1404311"/>
                </a:lnTo>
                <a:lnTo>
                  <a:pt x="2580089" y="1407886"/>
                </a:lnTo>
                <a:lnTo>
                  <a:pt x="2584057" y="1411859"/>
                </a:lnTo>
                <a:lnTo>
                  <a:pt x="2587629" y="1416228"/>
                </a:lnTo>
                <a:lnTo>
                  <a:pt x="2591200" y="1420598"/>
                </a:lnTo>
                <a:lnTo>
                  <a:pt x="2594375" y="1425365"/>
                </a:lnTo>
                <a:lnTo>
                  <a:pt x="2597946" y="1430132"/>
                </a:lnTo>
                <a:lnTo>
                  <a:pt x="2600723" y="1435296"/>
                </a:lnTo>
                <a:lnTo>
                  <a:pt x="2603105" y="1440858"/>
                </a:lnTo>
                <a:lnTo>
                  <a:pt x="2605089" y="1446817"/>
                </a:lnTo>
                <a:lnTo>
                  <a:pt x="2605485" y="1465487"/>
                </a:lnTo>
                <a:lnTo>
                  <a:pt x="2605882" y="1488528"/>
                </a:lnTo>
                <a:lnTo>
                  <a:pt x="2607073" y="1542951"/>
                </a:lnTo>
                <a:lnTo>
                  <a:pt x="2608263" y="1599757"/>
                </a:lnTo>
                <a:lnTo>
                  <a:pt x="2608263" y="1625975"/>
                </a:lnTo>
                <a:lnTo>
                  <a:pt x="2608263" y="1649413"/>
                </a:lnTo>
                <a:lnTo>
                  <a:pt x="2308271" y="1649413"/>
                </a:lnTo>
                <a:lnTo>
                  <a:pt x="2307081" y="1594196"/>
                </a:lnTo>
                <a:lnTo>
                  <a:pt x="2305493" y="1538581"/>
                </a:lnTo>
                <a:lnTo>
                  <a:pt x="2305097" y="1494486"/>
                </a:lnTo>
                <a:lnTo>
                  <a:pt x="2305097" y="1482172"/>
                </a:lnTo>
                <a:lnTo>
                  <a:pt x="2301129" y="1470651"/>
                </a:lnTo>
                <a:lnTo>
                  <a:pt x="2297557" y="1461117"/>
                </a:lnTo>
                <a:lnTo>
                  <a:pt x="2293986" y="1451981"/>
                </a:lnTo>
                <a:lnTo>
                  <a:pt x="2289224" y="1443241"/>
                </a:lnTo>
                <a:lnTo>
                  <a:pt x="2284859" y="1434899"/>
                </a:lnTo>
                <a:lnTo>
                  <a:pt x="2280097" y="1426954"/>
                </a:lnTo>
                <a:lnTo>
                  <a:pt x="2275335" y="1419406"/>
                </a:lnTo>
                <a:lnTo>
                  <a:pt x="2270177" y="1411859"/>
                </a:lnTo>
                <a:lnTo>
                  <a:pt x="2264621" y="1405106"/>
                </a:lnTo>
                <a:lnTo>
                  <a:pt x="2258669" y="1398352"/>
                </a:lnTo>
                <a:lnTo>
                  <a:pt x="2252717" y="1391996"/>
                </a:lnTo>
                <a:lnTo>
                  <a:pt x="2246765" y="1386435"/>
                </a:lnTo>
                <a:lnTo>
                  <a:pt x="2240416" y="1380079"/>
                </a:lnTo>
                <a:lnTo>
                  <a:pt x="2234067" y="1374915"/>
                </a:lnTo>
                <a:lnTo>
                  <a:pt x="2226924" y="1369750"/>
                </a:lnTo>
                <a:lnTo>
                  <a:pt x="2220178" y="1364983"/>
                </a:lnTo>
                <a:lnTo>
                  <a:pt x="2213433" y="1360217"/>
                </a:lnTo>
                <a:lnTo>
                  <a:pt x="2206290" y="1355450"/>
                </a:lnTo>
                <a:lnTo>
                  <a:pt x="2198750" y="1351080"/>
                </a:lnTo>
                <a:lnTo>
                  <a:pt x="2184465" y="1343532"/>
                </a:lnTo>
                <a:lnTo>
                  <a:pt x="2169386" y="1336382"/>
                </a:lnTo>
                <a:lnTo>
                  <a:pt x="2154307" y="1330026"/>
                </a:lnTo>
                <a:lnTo>
                  <a:pt x="2139228" y="1323670"/>
                </a:lnTo>
                <a:lnTo>
                  <a:pt x="2124546" y="1318108"/>
                </a:lnTo>
                <a:lnTo>
                  <a:pt x="2095578" y="1307780"/>
                </a:lnTo>
                <a:lnTo>
                  <a:pt x="2067405" y="1297849"/>
                </a:lnTo>
                <a:lnTo>
                  <a:pt x="2053913" y="1293082"/>
                </a:lnTo>
                <a:lnTo>
                  <a:pt x="2041215" y="1287917"/>
                </a:lnTo>
                <a:lnTo>
                  <a:pt x="1985264" y="1263685"/>
                </a:lnTo>
                <a:lnTo>
                  <a:pt x="1926932" y="1239056"/>
                </a:lnTo>
                <a:lnTo>
                  <a:pt x="1840427" y="1202112"/>
                </a:lnTo>
                <a:lnTo>
                  <a:pt x="1797571" y="1183441"/>
                </a:lnTo>
                <a:lnTo>
                  <a:pt x="1755111" y="1166359"/>
                </a:lnTo>
                <a:lnTo>
                  <a:pt x="1762651" y="1150470"/>
                </a:lnTo>
                <a:lnTo>
                  <a:pt x="1790031" y="1143716"/>
                </a:lnTo>
                <a:lnTo>
                  <a:pt x="1788047" y="1138155"/>
                </a:lnTo>
                <a:lnTo>
                  <a:pt x="1786460" y="1132196"/>
                </a:lnTo>
                <a:lnTo>
                  <a:pt x="1784873" y="1127429"/>
                </a:lnTo>
                <a:lnTo>
                  <a:pt x="1782492" y="1123457"/>
                </a:lnTo>
                <a:lnTo>
                  <a:pt x="1780111" y="1119484"/>
                </a:lnTo>
                <a:lnTo>
                  <a:pt x="1777730" y="1115909"/>
                </a:lnTo>
                <a:lnTo>
                  <a:pt x="1772571" y="1109950"/>
                </a:lnTo>
                <a:lnTo>
                  <a:pt x="1767413" y="1103594"/>
                </a:lnTo>
                <a:lnTo>
                  <a:pt x="1762254" y="1097636"/>
                </a:lnTo>
                <a:lnTo>
                  <a:pt x="1759476" y="1094458"/>
                </a:lnTo>
                <a:lnTo>
                  <a:pt x="1757095" y="1091280"/>
                </a:lnTo>
                <a:lnTo>
                  <a:pt x="1755111" y="1087307"/>
                </a:lnTo>
                <a:lnTo>
                  <a:pt x="1753524" y="1082937"/>
                </a:lnTo>
                <a:lnTo>
                  <a:pt x="1743207" y="973694"/>
                </a:lnTo>
                <a:lnTo>
                  <a:pt x="1743207" y="974091"/>
                </a:lnTo>
                <a:lnTo>
                  <a:pt x="1742413" y="974091"/>
                </a:lnTo>
                <a:lnTo>
                  <a:pt x="1739636" y="973694"/>
                </a:lnTo>
                <a:lnTo>
                  <a:pt x="1730112" y="972105"/>
                </a:lnTo>
                <a:lnTo>
                  <a:pt x="1720985" y="969324"/>
                </a:lnTo>
                <a:lnTo>
                  <a:pt x="1717414" y="968133"/>
                </a:lnTo>
                <a:lnTo>
                  <a:pt x="1715033" y="967338"/>
                </a:lnTo>
                <a:lnTo>
                  <a:pt x="1711065" y="963763"/>
                </a:lnTo>
                <a:lnTo>
                  <a:pt x="1707097" y="960188"/>
                </a:lnTo>
                <a:lnTo>
                  <a:pt x="1703129" y="955818"/>
                </a:lnTo>
                <a:lnTo>
                  <a:pt x="1699954" y="950654"/>
                </a:lnTo>
                <a:lnTo>
                  <a:pt x="1697177" y="945490"/>
                </a:lnTo>
                <a:lnTo>
                  <a:pt x="1694399" y="939531"/>
                </a:lnTo>
                <a:lnTo>
                  <a:pt x="1692018" y="932778"/>
                </a:lnTo>
                <a:lnTo>
                  <a:pt x="1689637" y="926422"/>
                </a:lnTo>
                <a:lnTo>
                  <a:pt x="1688050" y="919668"/>
                </a:lnTo>
                <a:lnTo>
                  <a:pt x="1686066" y="912518"/>
                </a:lnTo>
                <a:lnTo>
                  <a:pt x="1683288" y="897423"/>
                </a:lnTo>
                <a:lnTo>
                  <a:pt x="1681304" y="882327"/>
                </a:lnTo>
                <a:lnTo>
                  <a:pt x="1679717" y="867232"/>
                </a:lnTo>
                <a:lnTo>
                  <a:pt x="1684875" y="862465"/>
                </a:lnTo>
                <a:lnTo>
                  <a:pt x="1689637" y="857698"/>
                </a:lnTo>
                <a:lnTo>
                  <a:pt x="1694796" y="851739"/>
                </a:lnTo>
                <a:lnTo>
                  <a:pt x="1699161" y="845780"/>
                </a:lnTo>
                <a:lnTo>
                  <a:pt x="1703525" y="839424"/>
                </a:lnTo>
                <a:lnTo>
                  <a:pt x="1707891" y="832671"/>
                </a:lnTo>
                <a:lnTo>
                  <a:pt x="1711462" y="825918"/>
                </a:lnTo>
                <a:lnTo>
                  <a:pt x="1715033" y="818767"/>
                </a:lnTo>
                <a:lnTo>
                  <a:pt x="1718208" y="811617"/>
                </a:lnTo>
                <a:lnTo>
                  <a:pt x="1720985" y="804466"/>
                </a:lnTo>
                <a:lnTo>
                  <a:pt x="1726144" y="790166"/>
                </a:lnTo>
                <a:lnTo>
                  <a:pt x="1730509" y="776262"/>
                </a:lnTo>
                <a:lnTo>
                  <a:pt x="1734080" y="762755"/>
                </a:lnTo>
                <a:lnTo>
                  <a:pt x="1736858" y="750838"/>
                </a:lnTo>
                <a:lnTo>
                  <a:pt x="1738842" y="740510"/>
                </a:lnTo>
                <a:lnTo>
                  <a:pt x="1742413" y="720647"/>
                </a:lnTo>
                <a:lnTo>
                  <a:pt x="1743604" y="709524"/>
                </a:lnTo>
                <a:lnTo>
                  <a:pt x="1745191" y="698798"/>
                </a:lnTo>
                <a:lnTo>
                  <a:pt x="1746381" y="687278"/>
                </a:lnTo>
                <a:lnTo>
                  <a:pt x="1747175" y="675361"/>
                </a:lnTo>
                <a:lnTo>
                  <a:pt x="1747572" y="663443"/>
                </a:lnTo>
                <a:lnTo>
                  <a:pt x="1747572" y="651129"/>
                </a:lnTo>
                <a:lnTo>
                  <a:pt x="1747175" y="638814"/>
                </a:lnTo>
                <a:lnTo>
                  <a:pt x="1746381" y="626102"/>
                </a:lnTo>
                <a:lnTo>
                  <a:pt x="1744794" y="613787"/>
                </a:lnTo>
                <a:lnTo>
                  <a:pt x="1742810" y="601473"/>
                </a:lnTo>
                <a:lnTo>
                  <a:pt x="1740033" y="589158"/>
                </a:lnTo>
                <a:lnTo>
                  <a:pt x="1736461" y="576843"/>
                </a:lnTo>
                <a:lnTo>
                  <a:pt x="1732096" y="564529"/>
                </a:lnTo>
                <a:lnTo>
                  <a:pt x="1726937" y="553008"/>
                </a:lnTo>
                <a:lnTo>
                  <a:pt x="1723366" y="546255"/>
                </a:lnTo>
                <a:lnTo>
                  <a:pt x="1720192" y="539899"/>
                </a:lnTo>
                <a:lnTo>
                  <a:pt x="1715033" y="530365"/>
                </a:lnTo>
                <a:lnTo>
                  <a:pt x="1712652" y="526393"/>
                </a:lnTo>
                <a:lnTo>
                  <a:pt x="1711859" y="521229"/>
                </a:lnTo>
                <a:lnTo>
                  <a:pt x="1711859" y="516064"/>
                </a:lnTo>
                <a:lnTo>
                  <a:pt x="1711462" y="509708"/>
                </a:lnTo>
                <a:lnTo>
                  <a:pt x="1712255" y="493421"/>
                </a:lnTo>
                <a:lnTo>
                  <a:pt x="1716223" y="486271"/>
                </a:lnTo>
                <a:lnTo>
                  <a:pt x="1720192" y="479915"/>
                </a:lnTo>
                <a:lnTo>
                  <a:pt x="1724557" y="473559"/>
                </a:lnTo>
                <a:lnTo>
                  <a:pt x="1728922" y="467600"/>
                </a:lnTo>
                <a:lnTo>
                  <a:pt x="1734080" y="462039"/>
                </a:lnTo>
                <a:lnTo>
                  <a:pt x="1738842" y="456477"/>
                </a:lnTo>
                <a:lnTo>
                  <a:pt x="1743604" y="451313"/>
                </a:lnTo>
                <a:lnTo>
                  <a:pt x="1748762" y="446546"/>
                </a:lnTo>
                <a:lnTo>
                  <a:pt x="1754318" y="442176"/>
                </a:lnTo>
                <a:lnTo>
                  <a:pt x="1759476" y="438204"/>
                </a:lnTo>
                <a:lnTo>
                  <a:pt x="1765429" y="434231"/>
                </a:lnTo>
                <a:lnTo>
                  <a:pt x="1771381" y="430259"/>
                </a:lnTo>
                <a:lnTo>
                  <a:pt x="1776936" y="427081"/>
                </a:lnTo>
                <a:lnTo>
                  <a:pt x="1782888" y="424300"/>
                </a:lnTo>
                <a:lnTo>
                  <a:pt x="1789634" y="421917"/>
                </a:lnTo>
                <a:lnTo>
                  <a:pt x="1795587" y="419533"/>
                </a:lnTo>
                <a:lnTo>
                  <a:pt x="1820983" y="409999"/>
                </a:lnTo>
                <a:lnTo>
                  <a:pt x="1834871" y="404438"/>
                </a:lnTo>
                <a:lnTo>
                  <a:pt x="1849950" y="399273"/>
                </a:lnTo>
                <a:lnTo>
                  <a:pt x="1865823" y="394506"/>
                </a:lnTo>
                <a:lnTo>
                  <a:pt x="1882886" y="390137"/>
                </a:lnTo>
                <a:lnTo>
                  <a:pt x="1900742" y="386562"/>
                </a:lnTo>
                <a:lnTo>
                  <a:pt x="1909472" y="384973"/>
                </a:lnTo>
                <a:lnTo>
                  <a:pt x="1918599" y="383384"/>
                </a:lnTo>
                <a:lnTo>
                  <a:pt x="1927726" y="382589"/>
                </a:lnTo>
                <a:lnTo>
                  <a:pt x="1937249" y="381795"/>
                </a:lnTo>
                <a:lnTo>
                  <a:pt x="1946773" y="381397"/>
                </a:lnTo>
                <a:lnTo>
                  <a:pt x="1956693" y="381000"/>
                </a:lnTo>
                <a:close/>
                <a:moveTo>
                  <a:pt x="674585" y="381000"/>
                </a:moveTo>
                <a:lnTo>
                  <a:pt x="684505" y="381397"/>
                </a:lnTo>
                <a:lnTo>
                  <a:pt x="694029" y="382192"/>
                </a:lnTo>
                <a:lnTo>
                  <a:pt x="703552" y="382986"/>
                </a:lnTo>
                <a:lnTo>
                  <a:pt x="713870" y="384575"/>
                </a:lnTo>
                <a:lnTo>
                  <a:pt x="723790" y="386562"/>
                </a:lnTo>
                <a:lnTo>
                  <a:pt x="733710" y="388548"/>
                </a:lnTo>
                <a:lnTo>
                  <a:pt x="743631" y="391726"/>
                </a:lnTo>
                <a:lnTo>
                  <a:pt x="753551" y="394904"/>
                </a:lnTo>
                <a:lnTo>
                  <a:pt x="763868" y="398876"/>
                </a:lnTo>
                <a:lnTo>
                  <a:pt x="773789" y="403246"/>
                </a:lnTo>
                <a:lnTo>
                  <a:pt x="783709" y="408807"/>
                </a:lnTo>
                <a:lnTo>
                  <a:pt x="793629" y="414766"/>
                </a:lnTo>
                <a:lnTo>
                  <a:pt x="820216" y="438998"/>
                </a:lnTo>
                <a:lnTo>
                  <a:pt x="861088" y="446149"/>
                </a:lnTo>
                <a:lnTo>
                  <a:pt x="863866" y="468792"/>
                </a:lnTo>
                <a:lnTo>
                  <a:pt x="867040" y="491832"/>
                </a:lnTo>
                <a:lnTo>
                  <a:pt x="871008" y="514873"/>
                </a:lnTo>
                <a:lnTo>
                  <a:pt x="876167" y="539105"/>
                </a:lnTo>
                <a:lnTo>
                  <a:pt x="871405" y="548241"/>
                </a:lnTo>
                <a:lnTo>
                  <a:pt x="868231" y="554200"/>
                </a:lnTo>
                <a:lnTo>
                  <a:pt x="864659" y="560556"/>
                </a:lnTo>
                <a:lnTo>
                  <a:pt x="861088" y="568501"/>
                </a:lnTo>
                <a:lnTo>
                  <a:pt x="858310" y="577241"/>
                </a:lnTo>
                <a:lnTo>
                  <a:pt x="855533" y="586377"/>
                </a:lnTo>
                <a:lnTo>
                  <a:pt x="854342" y="591144"/>
                </a:lnTo>
                <a:lnTo>
                  <a:pt x="853548" y="596309"/>
                </a:lnTo>
                <a:lnTo>
                  <a:pt x="853152" y="602267"/>
                </a:lnTo>
                <a:lnTo>
                  <a:pt x="852755" y="607431"/>
                </a:lnTo>
                <a:lnTo>
                  <a:pt x="852755" y="613390"/>
                </a:lnTo>
                <a:lnTo>
                  <a:pt x="853152" y="619349"/>
                </a:lnTo>
                <a:lnTo>
                  <a:pt x="854739" y="642786"/>
                </a:lnTo>
                <a:lnTo>
                  <a:pt x="856723" y="670991"/>
                </a:lnTo>
                <a:lnTo>
                  <a:pt x="857913" y="686087"/>
                </a:lnTo>
                <a:lnTo>
                  <a:pt x="859501" y="700785"/>
                </a:lnTo>
                <a:lnTo>
                  <a:pt x="861485" y="716675"/>
                </a:lnTo>
                <a:lnTo>
                  <a:pt x="863469" y="732167"/>
                </a:lnTo>
                <a:lnTo>
                  <a:pt x="866247" y="748057"/>
                </a:lnTo>
                <a:lnTo>
                  <a:pt x="869818" y="763153"/>
                </a:lnTo>
                <a:lnTo>
                  <a:pt x="873786" y="779043"/>
                </a:lnTo>
                <a:lnTo>
                  <a:pt x="878548" y="793741"/>
                </a:lnTo>
                <a:lnTo>
                  <a:pt x="883706" y="808439"/>
                </a:lnTo>
                <a:lnTo>
                  <a:pt x="886881" y="815589"/>
                </a:lnTo>
                <a:lnTo>
                  <a:pt x="890055" y="822343"/>
                </a:lnTo>
                <a:lnTo>
                  <a:pt x="893230" y="829493"/>
                </a:lnTo>
                <a:lnTo>
                  <a:pt x="896801" y="835849"/>
                </a:lnTo>
                <a:lnTo>
                  <a:pt x="901166" y="842205"/>
                </a:lnTo>
                <a:lnTo>
                  <a:pt x="905134" y="848561"/>
                </a:lnTo>
                <a:lnTo>
                  <a:pt x="909896" y="854520"/>
                </a:lnTo>
                <a:lnTo>
                  <a:pt x="914261" y="860081"/>
                </a:lnTo>
                <a:lnTo>
                  <a:pt x="919420" y="865643"/>
                </a:lnTo>
                <a:lnTo>
                  <a:pt x="924578" y="870807"/>
                </a:lnTo>
                <a:lnTo>
                  <a:pt x="922594" y="885902"/>
                </a:lnTo>
                <a:lnTo>
                  <a:pt x="920213" y="899806"/>
                </a:lnTo>
                <a:lnTo>
                  <a:pt x="917436" y="913312"/>
                </a:lnTo>
                <a:lnTo>
                  <a:pt x="915451" y="920463"/>
                </a:lnTo>
                <a:lnTo>
                  <a:pt x="913467" y="927613"/>
                </a:lnTo>
                <a:lnTo>
                  <a:pt x="911087" y="934367"/>
                </a:lnTo>
                <a:lnTo>
                  <a:pt x="908309" y="941517"/>
                </a:lnTo>
                <a:lnTo>
                  <a:pt x="905134" y="947873"/>
                </a:lnTo>
                <a:lnTo>
                  <a:pt x="901563" y="953037"/>
                </a:lnTo>
                <a:lnTo>
                  <a:pt x="899182" y="955818"/>
                </a:lnTo>
                <a:lnTo>
                  <a:pt x="896801" y="958201"/>
                </a:lnTo>
                <a:lnTo>
                  <a:pt x="894420" y="960188"/>
                </a:lnTo>
                <a:lnTo>
                  <a:pt x="891643" y="961777"/>
                </a:lnTo>
                <a:lnTo>
                  <a:pt x="886087" y="965749"/>
                </a:lnTo>
                <a:lnTo>
                  <a:pt x="880532" y="968530"/>
                </a:lnTo>
                <a:lnTo>
                  <a:pt x="874580" y="971708"/>
                </a:lnTo>
                <a:lnTo>
                  <a:pt x="869024" y="975283"/>
                </a:lnTo>
                <a:lnTo>
                  <a:pt x="866247" y="977269"/>
                </a:lnTo>
                <a:lnTo>
                  <a:pt x="863866" y="979653"/>
                </a:lnTo>
                <a:lnTo>
                  <a:pt x="861881" y="982434"/>
                </a:lnTo>
                <a:lnTo>
                  <a:pt x="859897" y="985612"/>
                </a:lnTo>
                <a:lnTo>
                  <a:pt x="857913" y="990379"/>
                </a:lnTo>
                <a:lnTo>
                  <a:pt x="855929" y="995543"/>
                </a:lnTo>
                <a:lnTo>
                  <a:pt x="854342" y="1000707"/>
                </a:lnTo>
                <a:lnTo>
                  <a:pt x="853152" y="1005871"/>
                </a:lnTo>
                <a:lnTo>
                  <a:pt x="852358" y="1011433"/>
                </a:lnTo>
                <a:lnTo>
                  <a:pt x="851961" y="1016597"/>
                </a:lnTo>
                <a:lnTo>
                  <a:pt x="851167" y="1028514"/>
                </a:lnTo>
                <a:lnTo>
                  <a:pt x="850374" y="1039637"/>
                </a:lnTo>
                <a:lnTo>
                  <a:pt x="849580" y="1051158"/>
                </a:lnTo>
                <a:lnTo>
                  <a:pt x="849183" y="1056719"/>
                </a:lnTo>
                <a:lnTo>
                  <a:pt x="848390" y="1061883"/>
                </a:lnTo>
                <a:lnTo>
                  <a:pt x="847199" y="1067445"/>
                </a:lnTo>
                <a:lnTo>
                  <a:pt x="845612" y="1072212"/>
                </a:lnTo>
                <a:lnTo>
                  <a:pt x="843231" y="1078170"/>
                </a:lnTo>
                <a:lnTo>
                  <a:pt x="841247" y="1082937"/>
                </a:lnTo>
                <a:lnTo>
                  <a:pt x="838469" y="1087307"/>
                </a:lnTo>
                <a:lnTo>
                  <a:pt x="836089" y="1091280"/>
                </a:lnTo>
                <a:lnTo>
                  <a:pt x="830136" y="1098430"/>
                </a:lnTo>
                <a:lnTo>
                  <a:pt x="824581" y="1105183"/>
                </a:lnTo>
                <a:lnTo>
                  <a:pt x="821803" y="1109156"/>
                </a:lnTo>
                <a:lnTo>
                  <a:pt x="819026" y="1112731"/>
                </a:lnTo>
                <a:lnTo>
                  <a:pt x="816248" y="1116703"/>
                </a:lnTo>
                <a:lnTo>
                  <a:pt x="814264" y="1121470"/>
                </a:lnTo>
                <a:lnTo>
                  <a:pt x="812280" y="1126237"/>
                </a:lnTo>
                <a:lnTo>
                  <a:pt x="810692" y="1131799"/>
                </a:lnTo>
                <a:lnTo>
                  <a:pt x="809899" y="1138155"/>
                </a:lnTo>
                <a:lnTo>
                  <a:pt x="809105" y="1145305"/>
                </a:lnTo>
                <a:lnTo>
                  <a:pt x="845612" y="1150470"/>
                </a:lnTo>
                <a:lnTo>
                  <a:pt x="853152" y="1166757"/>
                </a:lnTo>
                <a:lnTo>
                  <a:pt x="811089" y="1183838"/>
                </a:lnTo>
                <a:lnTo>
                  <a:pt x="768233" y="1202112"/>
                </a:lnTo>
                <a:lnTo>
                  <a:pt x="682521" y="1239056"/>
                </a:lnTo>
                <a:lnTo>
                  <a:pt x="624586" y="1263685"/>
                </a:lnTo>
                <a:lnTo>
                  <a:pt x="568635" y="1287917"/>
                </a:lnTo>
                <a:lnTo>
                  <a:pt x="555541" y="1293082"/>
                </a:lnTo>
                <a:lnTo>
                  <a:pt x="542446" y="1297849"/>
                </a:lnTo>
                <a:lnTo>
                  <a:pt x="514669" y="1307780"/>
                </a:lnTo>
                <a:lnTo>
                  <a:pt x="485304" y="1318108"/>
                </a:lnTo>
                <a:lnTo>
                  <a:pt x="470225" y="1323670"/>
                </a:lnTo>
                <a:lnTo>
                  <a:pt x="455146" y="1330026"/>
                </a:lnTo>
                <a:lnTo>
                  <a:pt x="440464" y="1336382"/>
                </a:lnTo>
                <a:lnTo>
                  <a:pt x="425385" y="1343532"/>
                </a:lnTo>
                <a:lnTo>
                  <a:pt x="410703" y="1351080"/>
                </a:lnTo>
                <a:lnTo>
                  <a:pt x="403561" y="1355450"/>
                </a:lnTo>
                <a:lnTo>
                  <a:pt x="396418" y="1360217"/>
                </a:lnTo>
                <a:lnTo>
                  <a:pt x="389275" y="1364983"/>
                </a:lnTo>
                <a:lnTo>
                  <a:pt x="382529" y="1369750"/>
                </a:lnTo>
                <a:lnTo>
                  <a:pt x="376180" y="1374915"/>
                </a:lnTo>
                <a:lnTo>
                  <a:pt x="369038" y="1380079"/>
                </a:lnTo>
                <a:lnTo>
                  <a:pt x="363085" y="1386435"/>
                </a:lnTo>
                <a:lnTo>
                  <a:pt x="356736" y="1391996"/>
                </a:lnTo>
                <a:lnTo>
                  <a:pt x="350784" y="1398352"/>
                </a:lnTo>
                <a:lnTo>
                  <a:pt x="345229" y="1405106"/>
                </a:lnTo>
                <a:lnTo>
                  <a:pt x="339277" y="1411859"/>
                </a:lnTo>
                <a:lnTo>
                  <a:pt x="334118" y="1419406"/>
                </a:lnTo>
                <a:lnTo>
                  <a:pt x="329356" y="1426954"/>
                </a:lnTo>
                <a:lnTo>
                  <a:pt x="324594" y="1434899"/>
                </a:lnTo>
                <a:lnTo>
                  <a:pt x="320229" y="1443241"/>
                </a:lnTo>
                <a:lnTo>
                  <a:pt x="315865" y="1451981"/>
                </a:lnTo>
                <a:lnTo>
                  <a:pt x="311896" y="1461117"/>
                </a:lnTo>
                <a:lnTo>
                  <a:pt x="308325" y="1470651"/>
                </a:lnTo>
                <a:lnTo>
                  <a:pt x="304357" y="1482172"/>
                </a:lnTo>
                <a:lnTo>
                  <a:pt x="304357" y="1494486"/>
                </a:lnTo>
                <a:lnTo>
                  <a:pt x="303960" y="1538581"/>
                </a:lnTo>
                <a:lnTo>
                  <a:pt x="302770" y="1594196"/>
                </a:lnTo>
                <a:lnTo>
                  <a:pt x="301182" y="1649413"/>
                </a:lnTo>
                <a:lnTo>
                  <a:pt x="0" y="1649413"/>
                </a:lnTo>
                <a:lnTo>
                  <a:pt x="0" y="1625975"/>
                </a:lnTo>
                <a:lnTo>
                  <a:pt x="0" y="1599757"/>
                </a:lnTo>
                <a:lnTo>
                  <a:pt x="1190" y="1542951"/>
                </a:lnTo>
                <a:lnTo>
                  <a:pt x="2381" y="1488528"/>
                </a:lnTo>
                <a:lnTo>
                  <a:pt x="2778" y="1465487"/>
                </a:lnTo>
                <a:lnTo>
                  <a:pt x="2778" y="1446817"/>
                </a:lnTo>
                <a:lnTo>
                  <a:pt x="5159" y="1440858"/>
                </a:lnTo>
                <a:lnTo>
                  <a:pt x="7539" y="1435296"/>
                </a:lnTo>
                <a:lnTo>
                  <a:pt x="10317" y="1430132"/>
                </a:lnTo>
                <a:lnTo>
                  <a:pt x="13889" y="1425365"/>
                </a:lnTo>
                <a:lnTo>
                  <a:pt x="17063" y="1420598"/>
                </a:lnTo>
                <a:lnTo>
                  <a:pt x="20634" y="1416228"/>
                </a:lnTo>
                <a:lnTo>
                  <a:pt x="24206" y="1411859"/>
                </a:lnTo>
                <a:lnTo>
                  <a:pt x="28174" y="1407886"/>
                </a:lnTo>
                <a:lnTo>
                  <a:pt x="32142" y="1404311"/>
                </a:lnTo>
                <a:lnTo>
                  <a:pt x="36507" y="1400736"/>
                </a:lnTo>
                <a:lnTo>
                  <a:pt x="41269" y="1397558"/>
                </a:lnTo>
                <a:lnTo>
                  <a:pt x="46031" y="1394380"/>
                </a:lnTo>
                <a:lnTo>
                  <a:pt x="55951" y="1388421"/>
                </a:lnTo>
                <a:lnTo>
                  <a:pt x="66665" y="1382860"/>
                </a:lnTo>
                <a:lnTo>
                  <a:pt x="77379" y="1378093"/>
                </a:lnTo>
                <a:lnTo>
                  <a:pt x="88490" y="1373723"/>
                </a:lnTo>
                <a:lnTo>
                  <a:pt x="111902" y="1365381"/>
                </a:lnTo>
                <a:lnTo>
                  <a:pt x="135711" y="1356641"/>
                </a:lnTo>
                <a:lnTo>
                  <a:pt x="147218" y="1352669"/>
                </a:lnTo>
                <a:lnTo>
                  <a:pt x="158726" y="1347902"/>
                </a:lnTo>
                <a:lnTo>
                  <a:pt x="210312" y="1326053"/>
                </a:lnTo>
                <a:lnTo>
                  <a:pt x="263088" y="1303807"/>
                </a:lnTo>
                <a:lnTo>
                  <a:pt x="315071" y="1281164"/>
                </a:lnTo>
                <a:lnTo>
                  <a:pt x="366260" y="1259713"/>
                </a:lnTo>
                <a:lnTo>
                  <a:pt x="423401" y="1243823"/>
                </a:lnTo>
                <a:lnTo>
                  <a:pt x="428163" y="1240645"/>
                </a:lnTo>
                <a:lnTo>
                  <a:pt x="432131" y="1236672"/>
                </a:lnTo>
                <a:lnTo>
                  <a:pt x="436496" y="1231905"/>
                </a:lnTo>
                <a:lnTo>
                  <a:pt x="440464" y="1226741"/>
                </a:lnTo>
                <a:lnTo>
                  <a:pt x="444432" y="1220782"/>
                </a:lnTo>
                <a:lnTo>
                  <a:pt x="448401" y="1214426"/>
                </a:lnTo>
                <a:lnTo>
                  <a:pt x="456337" y="1201317"/>
                </a:lnTo>
                <a:lnTo>
                  <a:pt x="463480" y="1187016"/>
                </a:lnTo>
                <a:lnTo>
                  <a:pt x="469829" y="1173907"/>
                </a:lnTo>
                <a:lnTo>
                  <a:pt x="480543" y="1150470"/>
                </a:lnTo>
                <a:lnTo>
                  <a:pt x="507526" y="1143716"/>
                </a:lnTo>
                <a:lnTo>
                  <a:pt x="506336" y="1138155"/>
                </a:lnTo>
                <a:lnTo>
                  <a:pt x="504748" y="1132196"/>
                </a:lnTo>
                <a:lnTo>
                  <a:pt x="502764" y="1127429"/>
                </a:lnTo>
                <a:lnTo>
                  <a:pt x="500780" y="1123457"/>
                </a:lnTo>
                <a:lnTo>
                  <a:pt x="498399" y="1119484"/>
                </a:lnTo>
                <a:lnTo>
                  <a:pt x="496018" y="1115909"/>
                </a:lnTo>
                <a:lnTo>
                  <a:pt x="490860" y="1109950"/>
                </a:lnTo>
                <a:lnTo>
                  <a:pt x="485701" y="1103594"/>
                </a:lnTo>
                <a:lnTo>
                  <a:pt x="480146" y="1097636"/>
                </a:lnTo>
                <a:lnTo>
                  <a:pt x="477765" y="1094458"/>
                </a:lnTo>
                <a:lnTo>
                  <a:pt x="475384" y="1091280"/>
                </a:lnTo>
                <a:lnTo>
                  <a:pt x="473400" y="1087307"/>
                </a:lnTo>
                <a:lnTo>
                  <a:pt x="471813" y="1082937"/>
                </a:lnTo>
                <a:lnTo>
                  <a:pt x="461495" y="973694"/>
                </a:lnTo>
                <a:lnTo>
                  <a:pt x="461099" y="974091"/>
                </a:lnTo>
                <a:lnTo>
                  <a:pt x="460305" y="974091"/>
                </a:lnTo>
                <a:lnTo>
                  <a:pt x="457527" y="973694"/>
                </a:lnTo>
                <a:lnTo>
                  <a:pt x="448401" y="972105"/>
                </a:lnTo>
                <a:lnTo>
                  <a:pt x="438877" y="969324"/>
                </a:lnTo>
                <a:lnTo>
                  <a:pt x="435306" y="968133"/>
                </a:lnTo>
                <a:lnTo>
                  <a:pt x="433322" y="967338"/>
                </a:lnTo>
                <a:lnTo>
                  <a:pt x="430147" y="964557"/>
                </a:lnTo>
                <a:lnTo>
                  <a:pt x="426973" y="962174"/>
                </a:lnTo>
                <a:lnTo>
                  <a:pt x="424195" y="958996"/>
                </a:lnTo>
                <a:lnTo>
                  <a:pt x="421417" y="955818"/>
                </a:lnTo>
                <a:lnTo>
                  <a:pt x="419036" y="952243"/>
                </a:lnTo>
                <a:lnTo>
                  <a:pt x="416655" y="948270"/>
                </a:lnTo>
                <a:lnTo>
                  <a:pt x="414671" y="944298"/>
                </a:lnTo>
                <a:lnTo>
                  <a:pt x="412687" y="939928"/>
                </a:lnTo>
                <a:lnTo>
                  <a:pt x="409116" y="929997"/>
                </a:lnTo>
                <a:lnTo>
                  <a:pt x="406338" y="920066"/>
                </a:lnTo>
                <a:lnTo>
                  <a:pt x="403957" y="908943"/>
                </a:lnTo>
                <a:lnTo>
                  <a:pt x="401576" y="898217"/>
                </a:lnTo>
                <a:lnTo>
                  <a:pt x="399989" y="887094"/>
                </a:lnTo>
                <a:lnTo>
                  <a:pt x="398402" y="875574"/>
                </a:lnTo>
                <a:lnTo>
                  <a:pt x="396418" y="854122"/>
                </a:lnTo>
                <a:lnTo>
                  <a:pt x="394831" y="834260"/>
                </a:lnTo>
                <a:lnTo>
                  <a:pt x="393640" y="817576"/>
                </a:lnTo>
                <a:lnTo>
                  <a:pt x="393640" y="814795"/>
                </a:lnTo>
                <a:lnTo>
                  <a:pt x="394037" y="811617"/>
                </a:lnTo>
                <a:lnTo>
                  <a:pt x="395227" y="808439"/>
                </a:lnTo>
                <a:lnTo>
                  <a:pt x="396418" y="805261"/>
                </a:lnTo>
                <a:lnTo>
                  <a:pt x="399989" y="798905"/>
                </a:lnTo>
                <a:lnTo>
                  <a:pt x="403561" y="791755"/>
                </a:lnTo>
                <a:lnTo>
                  <a:pt x="407132" y="784604"/>
                </a:lnTo>
                <a:lnTo>
                  <a:pt x="408322" y="780234"/>
                </a:lnTo>
                <a:lnTo>
                  <a:pt x="409513" y="776262"/>
                </a:lnTo>
                <a:lnTo>
                  <a:pt x="410306" y="771495"/>
                </a:lnTo>
                <a:lnTo>
                  <a:pt x="410703" y="766331"/>
                </a:lnTo>
                <a:lnTo>
                  <a:pt x="410306" y="761166"/>
                </a:lnTo>
                <a:lnTo>
                  <a:pt x="409513" y="755605"/>
                </a:lnTo>
                <a:lnTo>
                  <a:pt x="406338" y="738126"/>
                </a:lnTo>
                <a:lnTo>
                  <a:pt x="403561" y="721839"/>
                </a:lnTo>
                <a:lnTo>
                  <a:pt x="401180" y="705552"/>
                </a:lnTo>
                <a:lnTo>
                  <a:pt x="399196" y="689662"/>
                </a:lnTo>
                <a:lnTo>
                  <a:pt x="397608" y="673772"/>
                </a:lnTo>
                <a:lnTo>
                  <a:pt x="397211" y="659074"/>
                </a:lnTo>
                <a:lnTo>
                  <a:pt x="396815" y="643978"/>
                </a:lnTo>
                <a:lnTo>
                  <a:pt x="396815" y="629677"/>
                </a:lnTo>
                <a:lnTo>
                  <a:pt x="397608" y="615774"/>
                </a:lnTo>
                <a:lnTo>
                  <a:pt x="398799" y="602267"/>
                </a:lnTo>
                <a:lnTo>
                  <a:pt x="400386" y="588761"/>
                </a:lnTo>
                <a:lnTo>
                  <a:pt x="402370" y="576446"/>
                </a:lnTo>
                <a:lnTo>
                  <a:pt x="404751" y="563734"/>
                </a:lnTo>
                <a:lnTo>
                  <a:pt x="407529" y="552214"/>
                </a:lnTo>
                <a:lnTo>
                  <a:pt x="410703" y="540297"/>
                </a:lnTo>
                <a:lnTo>
                  <a:pt x="414275" y="529571"/>
                </a:lnTo>
                <a:lnTo>
                  <a:pt x="418243" y="519242"/>
                </a:lnTo>
                <a:lnTo>
                  <a:pt x="422211" y="508914"/>
                </a:lnTo>
                <a:lnTo>
                  <a:pt x="426973" y="499380"/>
                </a:lnTo>
                <a:lnTo>
                  <a:pt x="432131" y="490243"/>
                </a:lnTo>
                <a:lnTo>
                  <a:pt x="437290" y="481504"/>
                </a:lnTo>
                <a:lnTo>
                  <a:pt x="442845" y="473162"/>
                </a:lnTo>
                <a:lnTo>
                  <a:pt x="448797" y="465614"/>
                </a:lnTo>
                <a:lnTo>
                  <a:pt x="454750" y="458066"/>
                </a:lnTo>
                <a:lnTo>
                  <a:pt x="461495" y="451710"/>
                </a:lnTo>
                <a:lnTo>
                  <a:pt x="468241" y="445752"/>
                </a:lnTo>
                <a:lnTo>
                  <a:pt x="474987" y="440190"/>
                </a:lnTo>
                <a:lnTo>
                  <a:pt x="482130" y="435026"/>
                </a:lnTo>
                <a:lnTo>
                  <a:pt x="490066" y="429862"/>
                </a:lnTo>
                <a:lnTo>
                  <a:pt x="497606" y="425889"/>
                </a:lnTo>
                <a:lnTo>
                  <a:pt x="505542" y="422711"/>
                </a:lnTo>
                <a:lnTo>
                  <a:pt x="513875" y="419533"/>
                </a:lnTo>
                <a:lnTo>
                  <a:pt x="538478" y="409999"/>
                </a:lnTo>
                <a:lnTo>
                  <a:pt x="553160" y="404438"/>
                </a:lnTo>
                <a:lnTo>
                  <a:pt x="568239" y="399273"/>
                </a:lnTo>
                <a:lnTo>
                  <a:pt x="584111" y="394506"/>
                </a:lnTo>
                <a:lnTo>
                  <a:pt x="601174" y="390137"/>
                </a:lnTo>
                <a:lnTo>
                  <a:pt x="618634" y="386562"/>
                </a:lnTo>
                <a:lnTo>
                  <a:pt x="627761" y="384973"/>
                </a:lnTo>
                <a:lnTo>
                  <a:pt x="636888" y="383384"/>
                </a:lnTo>
                <a:lnTo>
                  <a:pt x="646014" y="382589"/>
                </a:lnTo>
                <a:lnTo>
                  <a:pt x="655538" y="381795"/>
                </a:lnTo>
                <a:lnTo>
                  <a:pt x="665061" y="381397"/>
                </a:lnTo>
                <a:lnTo>
                  <a:pt x="674585" y="381000"/>
                </a:lnTo>
                <a:close/>
                <a:moveTo>
                  <a:pt x="1307704" y="0"/>
                </a:moveTo>
                <a:lnTo>
                  <a:pt x="1321601" y="0"/>
                </a:lnTo>
                <a:lnTo>
                  <a:pt x="1335100" y="0"/>
                </a:lnTo>
                <a:lnTo>
                  <a:pt x="1348997" y="1191"/>
                </a:lnTo>
                <a:lnTo>
                  <a:pt x="1362496" y="2381"/>
                </a:lnTo>
                <a:lnTo>
                  <a:pt x="1376790" y="4366"/>
                </a:lnTo>
                <a:lnTo>
                  <a:pt x="1390289" y="7144"/>
                </a:lnTo>
                <a:lnTo>
                  <a:pt x="1404583" y="10319"/>
                </a:lnTo>
                <a:lnTo>
                  <a:pt x="1418480" y="14684"/>
                </a:lnTo>
                <a:lnTo>
                  <a:pt x="1432773" y="19447"/>
                </a:lnTo>
                <a:lnTo>
                  <a:pt x="1446670" y="25003"/>
                </a:lnTo>
                <a:lnTo>
                  <a:pt x="1460566" y="31353"/>
                </a:lnTo>
                <a:lnTo>
                  <a:pt x="1474463" y="38497"/>
                </a:lnTo>
                <a:lnTo>
                  <a:pt x="1488757" y="46831"/>
                </a:lnTo>
                <a:lnTo>
                  <a:pt x="1525285" y="80963"/>
                </a:lnTo>
                <a:lnTo>
                  <a:pt x="1584841" y="90884"/>
                </a:lnTo>
                <a:lnTo>
                  <a:pt x="1590400" y="94853"/>
                </a:lnTo>
                <a:lnTo>
                  <a:pt x="1595958" y="99616"/>
                </a:lnTo>
                <a:lnTo>
                  <a:pt x="1600723" y="104775"/>
                </a:lnTo>
                <a:lnTo>
                  <a:pt x="1605487" y="110331"/>
                </a:lnTo>
                <a:lnTo>
                  <a:pt x="1609855" y="115888"/>
                </a:lnTo>
                <a:lnTo>
                  <a:pt x="1613825" y="122238"/>
                </a:lnTo>
                <a:lnTo>
                  <a:pt x="1617399" y="128984"/>
                </a:lnTo>
                <a:lnTo>
                  <a:pt x="1620575" y="134938"/>
                </a:lnTo>
                <a:lnTo>
                  <a:pt x="1626531" y="146447"/>
                </a:lnTo>
                <a:lnTo>
                  <a:pt x="1630898" y="156766"/>
                </a:lnTo>
                <a:lnTo>
                  <a:pt x="1634075" y="165894"/>
                </a:lnTo>
                <a:lnTo>
                  <a:pt x="1636854" y="177403"/>
                </a:lnTo>
                <a:lnTo>
                  <a:pt x="1639236" y="189309"/>
                </a:lnTo>
                <a:lnTo>
                  <a:pt x="1641619" y="200819"/>
                </a:lnTo>
                <a:lnTo>
                  <a:pt x="1643207" y="212725"/>
                </a:lnTo>
                <a:lnTo>
                  <a:pt x="1644795" y="223838"/>
                </a:lnTo>
                <a:lnTo>
                  <a:pt x="1646383" y="235347"/>
                </a:lnTo>
                <a:lnTo>
                  <a:pt x="1648368" y="258366"/>
                </a:lnTo>
                <a:lnTo>
                  <a:pt x="1649559" y="281781"/>
                </a:lnTo>
                <a:lnTo>
                  <a:pt x="1649957" y="304800"/>
                </a:lnTo>
                <a:lnTo>
                  <a:pt x="1649957" y="328613"/>
                </a:lnTo>
                <a:lnTo>
                  <a:pt x="1649559" y="352822"/>
                </a:lnTo>
                <a:lnTo>
                  <a:pt x="1648765" y="365919"/>
                </a:lnTo>
                <a:lnTo>
                  <a:pt x="1647177" y="385763"/>
                </a:lnTo>
                <a:lnTo>
                  <a:pt x="1642413" y="436959"/>
                </a:lnTo>
                <a:lnTo>
                  <a:pt x="1640427" y="464344"/>
                </a:lnTo>
                <a:lnTo>
                  <a:pt x="1638839" y="490141"/>
                </a:lnTo>
                <a:lnTo>
                  <a:pt x="1638442" y="501650"/>
                </a:lnTo>
                <a:lnTo>
                  <a:pt x="1638045" y="511969"/>
                </a:lnTo>
                <a:lnTo>
                  <a:pt x="1638442" y="521494"/>
                </a:lnTo>
                <a:lnTo>
                  <a:pt x="1638839" y="529034"/>
                </a:lnTo>
                <a:lnTo>
                  <a:pt x="1640030" y="538559"/>
                </a:lnTo>
                <a:lnTo>
                  <a:pt x="1642016" y="546497"/>
                </a:lnTo>
                <a:lnTo>
                  <a:pt x="1644001" y="553244"/>
                </a:lnTo>
                <a:lnTo>
                  <a:pt x="1646780" y="558800"/>
                </a:lnTo>
                <a:lnTo>
                  <a:pt x="1649559" y="563959"/>
                </a:lnTo>
                <a:lnTo>
                  <a:pt x="1653133" y="569516"/>
                </a:lnTo>
                <a:lnTo>
                  <a:pt x="1656706" y="576659"/>
                </a:lnTo>
                <a:lnTo>
                  <a:pt x="1661074" y="584597"/>
                </a:lnTo>
                <a:lnTo>
                  <a:pt x="1664250" y="592534"/>
                </a:lnTo>
                <a:lnTo>
                  <a:pt x="1667029" y="600869"/>
                </a:lnTo>
                <a:lnTo>
                  <a:pt x="1669412" y="609600"/>
                </a:lnTo>
                <a:lnTo>
                  <a:pt x="1671397" y="618331"/>
                </a:lnTo>
                <a:lnTo>
                  <a:pt x="1672588" y="627459"/>
                </a:lnTo>
                <a:lnTo>
                  <a:pt x="1673382" y="636984"/>
                </a:lnTo>
                <a:lnTo>
                  <a:pt x="1673779" y="646113"/>
                </a:lnTo>
                <a:lnTo>
                  <a:pt x="1674176" y="655241"/>
                </a:lnTo>
                <a:lnTo>
                  <a:pt x="1673779" y="665163"/>
                </a:lnTo>
                <a:lnTo>
                  <a:pt x="1673382" y="674291"/>
                </a:lnTo>
                <a:lnTo>
                  <a:pt x="1671794" y="692547"/>
                </a:lnTo>
                <a:lnTo>
                  <a:pt x="1669412" y="710009"/>
                </a:lnTo>
                <a:lnTo>
                  <a:pt x="1666632" y="726678"/>
                </a:lnTo>
                <a:lnTo>
                  <a:pt x="1664647" y="735806"/>
                </a:lnTo>
                <a:lnTo>
                  <a:pt x="1662662" y="745728"/>
                </a:lnTo>
                <a:lnTo>
                  <a:pt x="1659883" y="755650"/>
                </a:lnTo>
                <a:lnTo>
                  <a:pt x="1656706" y="765572"/>
                </a:lnTo>
                <a:lnTo>
                  <a:pt x="1653133" y="775891"/>
                </a:lnTo>
                <a:lnTo>
                  <a:pt x="1649162" y="785416"/>
                </a:lnTo>
                <a:lnTo>
                  <a:pt x="1644795" y="793750"/>
                </a:lnTo>
                <a:lnTo>
                  <a:pt x="1642413" y="798116"/>
                </a:lnTo>
                <a:lnTo>
                  <a:pt x="1639633" y="802084"/>
                </a:lnTo>
                <a:lnTo>
                  <a:pt x="1636854" y="805656"/>
                </a:lnTo>
                <a:lnTo>
                  <a:pt x="1633678" y="808831"/>
                </a:lnTo>
                <a:lnTo>
                  <a:pt x="1630104" y="811609"/>
                </a:lnTo>
                <a:lnTo>
                  <a:pt x="1626531" y="814388"/>
                </a:lnTo>
                <a:lnTo>
                  <a:pt x="1618193" y="818753"/>
                </a:lnTo>
                <a:lnTo>
                  <a:pt x="1610252" y="823119"/>
                </a:lnTo>
                <a:lnTo>
                  <a:pt x="1602311" y="827881"/>
                </a:lnTo>
                <a:lnTo>
                  <a:pt x="1598341" y="830263"/>
                </a:lnTo>
                <a:lnTo>
                  <a:pt x="1593973" y="832644"/>
                </a:lnTo>
                <a:lnTo>
                  <a:pt x="1590797" y="835819"/>
                </a:lnTo>
                <a:lnTo>
                  <a:pt x="1587223" y="838994"/>
                </a:lnTo>
                <a:lnTo>
                  <a:pt x="1584444" y="842963"/>
                </a:lnTo>
                <a:lnTo>
                  <a:pt x="1581665" y="846931"/>
                </a:lnTo>
                <a:lnTo>
                  <a:pt x="1578489" y="854075"/>
                </a:lnTo>
                <a:lnTo>
                  <a:pt x="1576106" y="860822"/>
                </a:lnTo>
                <a:lnTo>
                  <a:pt x="1574121" y="867966"/>
                </a:lnTo>
                <a:lnTo>
                  <a:pt x="1572533" y="875506"/>
                </a:lnTo>
                <a:lnTo>
                  <a:pt x="1571342" y="883444"/>
                </a:lnTo>
                <a:lnTo>
                  <a:pt x="1570151" y="890984"/>
                </a:lnTo>
                <a:lnTo>
                  <a:pt x="1568959" y="906859"/>
                </a:lnTo>
                <a:lnTo>
                  <a:pt x="1568165" y="923131"/>
                </a:lnTo>
                <a:lnTo>
                  <a:pt x="1566974" y="939006"/>
                </a:lnTo>
                <a:lnTo>
                  <a:pt x="1565783" y="946944"/>
                </a:lnTo>
                <a:lnTo>
                  <a:pt x="1564989" y="954484"/>
                </a:lnTo>
                <a:lnTo>
                  <a:pt x="1563401" y="961628"/>
                </a:lnTo>
                <a:lnTo>
                  <a:pt x="1561415" y="969169"/>
                </a:lnTo>
                <a:lnTo>
                  <a:pt x="1558636" y="976709"/>
                </a:lnTo>
                <a:lnTo>
                  <a:pt x="1555460" y="983456"/>
                </a:lnTo>
                <a:lnTo>
                  <a:pt x="1551887" y="989409"/>
                </a:lnTo>
                <a:lnTo>
                  <a:pt x="1548313" y="995363"/>
                </a:lnTo>
                <a:lnTo>
                  <a:pt x="1544343" y="1000522"/>
                </a:lnTo>
                <a:lnTo>
                  <a:pt x="1539578" y="1005284"/>
                </a:lnTo>
                <a:lnTo>
                  <a:pt x="1531637" y="1014809"/>
                </a:lnTo>
                <a:lnTo>
                  <a:pt x="1527667" y="1019969"/>
                </a:lnTo>
                <a:lnTo>
                  <a:pt x="1524093" y="1025525"/>
                </a:lnTo>
                <a:lnTo>
                  <a:pt x="1520520" y="1031081"/>
                </a:lnTo>
                <a:lnTo>
                  <a:pt x="1517741" y="1037431"/>
                </a:lnTo>
                <a:lnTo>
                  <a:pt x="1514961" y="1044178"/>
                </a:lnTo>
                <a:lnTo>
                  <a:pt x="1512976" y="1052513"/>
                </a:lnTo>
                <a:lnTo>
                  <a:pt x="1510991" y="1061244"/>
                </a:lnTo>
                <a:lnTo>
                  <a:pt x="1510197" y="1070769"/>
                </a:lnTo>
                <a:lnTo>
                  <a:pt x="1561415" y="1078309"/>
                </a:lnTo>
                <a:lnTo>
                  <a:pt x="1576900" y="1111250"/>
                </a:lnTo>
                <a:lnTo>
                  <a:pt x="1585635" y="1129903"/>
                </a:lnTo>
                <a:lnTo>
                  <a:pt x="1596355" y="1149350"/>
                </a:lnTo>
                <a:lnTo>
                  <a:pt x="1601517" y="1158478"/>
                </a:lnTo>
                <a:lnTo>
                  <a:pt x="1606679" y="1168003"/>
                </a:lnTo>
                <a:lnTo>
                  <a:pt x="1612237" y="1176734"/>
                </a:lnTo>
                <a:lnTo>
                  <a:pt x="1617796" y="1184672"/>
                </a:lnTo>
                <a:lnTo>
                  <a:pt x="1624149" y="1192609"/>
                </a:lnTo>
                <a:lnTo>
                  <a:pt x="1629707" y="1198959"/>
                </a:lnTo>
                <a:lnTo>
                  <a:pt x="1635663" y="1204516"/>
                </a:lnTo>
                <a:lnTo>
                  <a:pt x="1641619" y="1209278"/>
                </a:lnTo>
                <a:lnTo>
                  <a:pt x="1721821" y="1231106"/>
                </a:lnTo>
                <a:lnTo>
                  <a:pt x="1793687" y="1261269"/>
                </a:lnTo>
                <a:lnTo>
                  <a:pt x="1867537" y="1292622"/>
                </a:lnTo>
                <a:lnTo>
                  <a:pt x="1941387" y="1324372"/>
                </a:lnTo>
                <a:lnTo>
                  <a:pt x="2013649" y="1354931"/>
                </a:lnTo>
                <a:lnTo>
                  <a:pt x="2029531" y="1361678"/>
                </a:lnTo>
                <a:lnTo>
                  <a:pt x="2046207" y="1367631"/>
                </a:lnTo>
                <a:lnTo>
                  <a:pt x="2079161" y="1379141"/>
                </a:lnTo>
                <a:lnTo>
                  <a:pt x="2095440" y="1385094"/>
                </a:lnTo>
                <a:lnTo>
                  <a:pt x="2112116" y="1391444"/>
                </a:lnTo>
                <a:lnTo>
                  <a:pt x="2127998" y="1397397"/>
                </a:lnTo>
                <a:lnTo>
                  <a:pt x="2143085" y="1404144"/>
                </a:lnTo>
                <a:lnTo>
                  <a:pt x="2150232" y="1407716"/>
                </a:lnTo>
                <a:lnTo>
                  <a:pt x="2157776" y="1411684"/>
                </a:lnTo>
                <a:lnTo>
                  <a:pt x="2164923" y="1416050"/>
                </a:lnTo>
                <a:lnTo>
                  <a:pt x="2171673" y="1420019"/>
                </a:lnTo>
                <a:lnTo>
                  <a:pt x="2178423" y="1424384"/>
                </a:lnTo>
                <a:lnTo>
                  <a:pt x="2184775" y="1429147"/>
                </a:lnTo>
                <a:lnTo>
                  <a:pt x="2191128" y="1433909"/>
                </a:lnTo>
                <a:lnTo>
                  <a:pt x="2196687" y="1439069"/>
                </a:lnTo>
                <a:lnTo>
                  <a:pt x="2202245" y="1445022"/>
                </a:lnTo>
                <a:lnTo>
                  <a:pt x="2207804" y="1450578"/>
                </a:lnTo>
                <a:lnTo>
                  <a:pt x="2212965" y="1456928"/>
                </a:lnTo>
                <a:lnTo>
                  <a:pt x="2217333" y="1463278"/>
                </a:lnTo>
                <a:lnTo>
                  <a:pt x="2221700" y="1470422"/>
                </a:lnTo>
                <a:lnTo>
                  <a:pt x="2225274" y="1477566"/>
                </a:lnTo>
                <a:lnTo>
                  <a:pt x="2228847" y="1485503"/>
                </a:lnTo>
                <a:lnTo>
                  <a:pt x="2232023" y="1493441"/>
                </a:lnTo>
                <a:lnTo>
                  <a:pt x="2232023" y="1519634"/>
                </a:lnTo>
                <a:lnTo>
                  <a:pt x="2232817" y="1552178"/>
                </a:lnTo>
                <a:lnTo>
                  <a:pt x="2234406" y="1628378"/>
                </a:lnTo>
                <a:lnTo>
                  <a:pt x="2235597" y="1668859"/>
                </a:lnTo>
                <a:lnTo>
                  <a:pt x="2236391" y="1708150"/>
                </a:lnTo>
                <a:lnTo>
                  <a:pt x="2236788" y="1745059"/>
                </a:lnTo>
                <a:lnTo>
                  <a:pt x="2236391" y="1778000"/>
                </a:lnTo>
                <a:lnTo>
                  <a:pt x="374650" y="1778000"/>
                </a:lnTo>
                <a:lnTo>
                  <a:pt x="374650" y="1745059"/>
                </a:lnTo>
                <a:lnTo>
                  <a:pt x="374650" y="1708150"/>
                </a:lnTo>
                <a:lnTo>
                  <a:pt x="375444" y="1668859"/>
                </a:lnTo>
                <a:lnTo>
                  <a:pt x="376238" y="1628378"/>
                </a:lnTo>
                <a:lnTo>
                  <a:pt x="377826" y="1552178"/>
                </a:lnTo>
                <a:lnTo>
                  <a:pt x="378620" y="1519634"/>
                </a:lnTo>
                <a:lnTo>
                  <a:pt x="379017" y="1493441"/>
                </a:lnTo>
                <a:lnTo>
                  <a:pt x="381797" y="1485503"/>
                </a:lnTo>
                <a:lnTo>
                  <a:pt x="385370" y="1477566"/>
                </a:lnTo>
                <a:lnTo>
                  <a:pt x="389341" y="1470422"/>
                </a:lnTo>
                <a:lnTo>
                  <a:pt x="393311" y="1463278"/>
                </a:lnTo>
                <a:lnTo>
                  <a:pt x="398076" y="1456928"/>
                </a:lnTo>
                <a:lnTo>
                  <a:pt x="403237" y="1450578"/>
                </a:lnTo>
                <a:lnTo>
                  <a:pt x="408399" y="1445022"/>
                </a:lnTo>
                <a:lnTo>
                  <a:pt x="413957" y="1439069"/>
                </a:lnTo>
                <a:lnTo>
                  <a:pt x="419516" y="1433909"/>
                </a:lnTo>
                <a:lnTo>
                  <a:pt x="425869" y="1429147"/>
                </a:lnTo>
                <a:lnTo>
                  <a:pt x="432618" y="1424384"/>
                </a:lnTo>
                <a:lnTo>
                  <a:pt x="438971" y="1420019"/>
                </a:lnTo>
                <a:lnTo>
                  <a:pt x="445721" y="1416050"/>
                </a:lnTo>
                <a:lnTo>
                  <a:pt x="452868" y="1411684"/>
                </a:lnTo>
                <a:lnTo>
                  <a:pt x="460412" y="1407716"/>
                </a:lnTo>
                <a:lnTo>
                  <a:pt x="467558" y="1404144"/>
                </a:lnTo>
                <a:lnTo>
                  <a:pt x="482646" y="1397397"/>
                </a:lnTo>
                <a:lnTo>
                  <a:pt x="498925" y="1391444"/>
                </a:lnTo>
                <a:lnTo>
                  <a:pt x="515204" y="1385094"/>
                </a:lnTo>
                <a:lnTo>
                  <a:pt x="531483" y="1379141"/>
                </a:lnTo>
                <a:lnTo>
                  <a:pt x="564437" y="1367631"/>
                </a:lnTo>
                <a:lnTo>
                  <a:pt x="581113" y="1361678"/>
                </a:lnTo>
                <a:lnTo>
                  <a:pt x="597392" y="1354931"/>
                </a:lnTo>
                <a:lnTo>
                  <a:pt x="669257" y="1324372"/>
                </a:lnTo>
                <a:lnTo>
                  <a:pt x="743504" y="1292622"/>
                </a:lnTo>
                <a:lnTo>
                  <a:pt x="817354" y="1261269"/>
                </a:lnTo>
                <a:lnTo>
                  <a:pt x="888822" y="1231106"/>
                </a:lnTo>
                <a:lnTo>
                  <a:pt x="969025" y="1209278"/>
                </a:lnTo>
                <a:lnTo>
                  <a:pt x="974981" y="1204516"/>
                </a:lnTo>
                <a:lnTo>
                  <a:pt x="980937" y="1198959"/>
                </a:lnTo>
                <a:lnTo>
                  <a:pt x="986892" y="1192609"/>
                </a:lnTo>
                <a:lnTo>
                  <a:pt x="992848" y="1184672"/>
                </a:lnTo>
                <a:lnTo>
                  <a:pt x="998407" y="1176734"/>
                </a:lnTo>
                <a:lnTo>
                  <a:pt x="1003965" y="1168003"/>
                </a:lnTo>
                <a:lnTo>
                  <a:pt x="1009524" y="1158478"/>
                </a:lnTo>
                <a:lnTo>
                  <a:pt x="1015083" y="1149350"/>
                </a:lnTo>
                <a:lnTo>
                  <a:pt x="1025009" y="1129903"/>
                </a:lnTo>
                <a:lnTo>
                  <a:pt x="1034141" y="1111250"/>
                </a:lnTo>
                <a:lnTo>
                  <a:pt x="1049228" y="1078309"/>
                </a:lnTo>
                <a:lnTo>
                  <a:pt x="1087345" y="1068784"/>
                </a:lnTo>
                <a:lnTo>
                  <a:pt x="1085359" y="1060450"/>
                </a:lnTo>
                <a:lnTo>
                  <a:pt x="1082977" y="1053306"/>
                </a:lnTo>
                <a:lnTo>
                  <a:pt x="1080595" y="1046163"/>
                </a:lnTo>
                <a:lnTo>
                  <a:pt x="1077419" y="1040209"/>
                </a:lnTo>
                <a:lnTo>
                  <a:pt x="1074242" y="1034653"/>
                </a:lnTo>
                <a:lnTo>
                  <a:pt x="1071066" y="1029891"/>
                </a:lnTo>
                <a:lnTo>
                  <a:pt x="1067492" y="1025525"/>
                </a:lnTo>
                <a:lnTo>
                  <a:pt x="1063125" y="1020763"/>
                </a:lnTo>
                <a:lnTo>
                  <a:pt x="1055978" y="1012825"/>
                </a:lnTo>
                <a:lnTo>
                  <a:pt x="1048434" y="1004491"/>
                </a:lnTo>
                <a:lnTo>
                  <a:pt x="1045258" y="1000125"/>
                </a:lnTo>
                <a:lnTo>
                  <a:pt x="1042082" y="995363"/>
                </a:lnTo>
                <a:lnTo>
                  <a:pt x="1038905" y="989409"/>
                </a:lnTo>
                <a:lnTo>
                  <a:pt x="1036523" y="983456"/>
                </a:lnTo>
                <a:lnTo>
                  <a:pt x="1022229" y="830659"/>
                </a:lnTo>
                <a:lnTo>
                  <a:pt x="1021832" y="831056"/>
                </a:lnTo>
                <a:lnTo>
                  <a:pt x="1020641" y="831056"/>
                </a:lnTo>
                <a:lnTo>
                  <a:pt x="1016671" y="830659"/>
                </a:lnTo>
                <a:lnTo>
                  <a:pt x="1010715" y="829469"/>
                </a:lnTo>
                <a:lnTo>
                  <a:pt x="1003965" y="828278"/>
                </a:lnTo>
                <a:lnTo>
                  <a:pt x="990863" y="824309"/>
                </a:lnTo>
                <a:lnTo>
                  <a:pt x="985701" y="822325"/>
                </a:lnTo>
                <a:lnTo>
                  <a:pt x="982525" y="821134"/>
                </a:lnTo>
                <a:lnTo>
                  <a:pt x="978157" y="817959"/>
                </a:lnTo>
                <a:lnTo>
                  <a:pt x="973790" y="814388"/>
                </a:lnTo>
                <a:lnTo>
                  <a:pt x="969819" y="810419"/>
                </a:lnTo>
                <a:lnTo>
                  <a:pt x="966246" y="805656"/>
                </a:lnTo>
                <a:lnTo>
                  <a:pt x="962673" y="800497"/>
                </a:lnTo>
                <a:lnTo>
                  <a:pt x="959496" y="794941"/>
                </a:lnTo>
                <a:lnTo>
                  <a:pt x="956717" y="788988"/>
                </a:lnTo>
                <a:lnTo>
                  <a:pt x="953541" y="783034"/>
                </a:lnTo>
                <a:lnTo>
                  <a:pt x="951158" y="776684"/>
                </a:lnTo>
                <a:lnTo>
                  <a:pt x="948776" y="769541"/>
                </a:lnTo>
                <a:lnTo>
                  <a:pt x="944409" y="755253"/>
                </a:lnTo>
                <a:lnTo>
                  <a:pt x="941232" y="740172"/>
                </a:lnTo>
                <a:lnTo>
                  <a:pt x="938056" y="724694"/>
                </a:lnTo>
                <a:lnTo>
                  <a:pt x="935674" y="708819"/>
                </a:lnTo>
                <a:lnTo>
                  <a:pt x="934085" y="693341"/>
                </a:lnTo>
                <a:lnTo>
                  <a:pt x="932497" y="677466"/>
                </a:lnTo>
                <a:lnTo>
                  <a:pt x="931306" y="662781"/>
                </a:lnTo>
                <a:lnTo>
                  <a:pt x="929321" y="635000"/>
                </a:lnTo>
                <a:lnTo>
                  <a:pt x="926939" y="611981"/>
                </a:lnTo>
                <a:lnTo>
                  <a:pt x="926939" y="607616"/>
                </a:lnTo>
                <a:lnTo>
                  <a:pt x="927733" y="603250"/>
                </a:lnTo>
                <a:lnTo>
                  <a:pt x="929321" y="598884"/>
                </a:lnTo>
                <a:lnTo>
                  <a:pt x="931306" y="594519"/>
                </a:lnTo>
                <a:lnTo>
                  <a:pt x="935674" y="585391"/>
                </a:lnTo>
                <a:lnTo>
                  <a:pt x="940835" y="575866"/>
                </a:lnTo>
                <a:lnTo>
                  <a:pt x="943217" y="570706"/>
                </a:lnTo>
                <a:lnTo>
                  <a:pt x="945600" y="565150"/>
                </a:lnTo>
                <a:lnTo>
                  <a:pt x="947585" y="559594"/>
                </a:lnTo>
                <a:lnTo>
                  <a:pt x="949173" y="553641"/>
                </a:lnTo>
                <a:lnTo>
                  <a:pt x="950364" y="547291"/>
                </a:lnTo>
                <a:lnTo>
                  <a:pt x="950761" y="539750"/>
                </a:lnTo>
                <a:lnTo>
                  <a:pt x="950364" y="532606"/>
                </a:lnTo>
                <a:lnTo>
                  <a:pt x="949173" y="524669"/>
                </a:lnTo>
                <a:lnTo>
                  <a:pt x="944409" y="500856"/>
                </a:lnTo>
                <a:lnTo>
                  <a:pt x="940438" y="477441"/>
                </a:lnTo>
                <a:lnTo>
                  <a:pt x="937262" y="454422"/>
                </a:lnTo>
                <a:lnTo>
                  <a:pt x="934880" y="432197"/>
                </a:lnTo>
                <a:lnTo>
                  <a:pt x="933291" y="410766"/>
                </a:lnTo>
                <a:lnTo>
                  <a:pt x="932100" y="389334"/>
                </a:lnTo>
                <a:lnTo>
                  <a:pt x="931703" y="368300"/>
                </a:lnTo>
                <a:lnTo>
                  <a:pt x="932100" y="348059"/>
                </a:lnTo>
                <a:lnTo>
                  <a:pt x="932894" y="328613"/>
                </a:lnTo>
                <a:lnTo>
                  <a:pt x="934483" y="309563"/>
                </a:lnTo>
                <a:lnTo>
                  <a:pt x="936468" y="290909"/>
                </a:lnTo>
                <a:lnTo>
                  <a:pt x="939247" y="273447"/>
                </a:lnTo>
                <a:lnTo>
                  <a:pt x="942423" y="255984"/>
                </a:lnTo>
                <a:lnTo>
                  <a:pt x="946394" y="239713"/>
                </a:lnTo>
                <a:lnTo>
                  <a:pt x="950761" y="223441"/>
                </a:lnTo>
                <a:lnTo>
                  <a:pt x="956320" y="207566"/>
                </a:lnTo>
                <a:lnTo>
                  <a:pt x="961482" y="193278"/>
                </a:lnTo>
                <a:lnTo>
                  <a:pt x="967437" y="178991"/>
                </a:lnTo>
                <a:lnTo>
                  <a:pt x="973790" y="165497"/>
                </a:lnTo>
                <a:lnTo>
                  <a:pt x="980937" y="152400"/>
                </a:lnTo>
                <a:lnTo>
                  <a:pt x="988481" y="140494"/>
                </a:lnTo>
                <a:lnTo>
                  <a:pt x="996421" y="129381"/>
                </a:lnTo>
                <a:lnTo>
                  <a:pt x="1004362" y="118269"/>
                </a:lnTo>
                <a:lnTo>
                  <a:pt x="1013494" y="108347"/>
                </a:lnTo>
                <a:lnTo>
                  <a:pt x="1022229" y="99219"/>
                </a:lnTo>
                <a:lnTo>
                  <a:pt x="1031758" y="90091"/>
                </a:lnTo>
                <a:lnTo>
                  <a:pt x="1041685" y="82550"/>
                </a:lnTo>
                <a:lnTo>
                  <a:pt x="1051611" y="75406"/>
                </a:lnTo>
                <a:lnTo>
                  <a:pt x="1061934" y="68659"/>
                </a:lnTo>
                <a:lnTo>
                  <a:pt x="1073051" y="63103"/>
                </a:lnTo>
                <a:lnTo>
                  <a:pt x="1084168" y="58341"/>
                </a:lnTo>
                <a:lnTo>
                  <a:pt x="1095683" y="53975"/>
                </a:lnTo>
                <a:lnTo>
                  <a:pt x="1112358" y="47228"/>
                </a:lnTo>
                <a:lnTo>
                  <a:pt x="1131019" y="40084"/>
                </a:lnTo>
                <a:lnTo>
                  <a:pt x="1150872" y="32544"/>
                </a:lnTo>
                <a:lnTo>
                  <a:pt x="1171915" y="25400"/>
                </a:lnTo>
                <a:lnTo>
                  <a:pt x="1194547" y="18653"/>
                </a:lnTo>
                <a:lnTo>
                  <a:pt x="1206458" y="15875"/>
                </a:lnTo>
                <a:lnTo>
                  <a:pt x="1218369" y="12303"/>
                </a:lnTo>
                <a:lnTo>
                  <a:pt x="1230281" y="9525"/>
                </a:lnTo>
                <a:lnTo>
                  <a:pt x="1242986" y="7144"/>
                </a:lnTo>
                <a:lnTo>
                  <a:pt x="1255294" y="5159"/>
                </a:lnTo>
                <a:lnTo>
                  <a:pt x="1268397" y="3175"/>
                </a:lnTo>
                <a:lnTo>
                  <a:pt x="1281102" y="1588"/>
                </a:lnTo>
                <a:lnTo>
                  <a:pt x="1294602" y="794"/>
                </a:lnTo>
                <a:lnTo>
                  <a:pt x="1307704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KSO_Shape"/>
          <p:cNvSpPr/>
          <p:nvPr/>
        </p:nvSpPr>
        <p:spPr bwMode="auto">
          <a:xfrm>
            <a:off x="10284903" y="2880949"/>
            <a:ext cx="329076" cy="417432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MH_SubTitle_1"/>
          <p:cNvSpPr/>
          <p:nvPr>
            <p:custDataLst>
              <p:tags r:id="rId2"/>
            </p:custDataLst>
          </p:nvPr>
        </p:nvSpPr>
        <p:spPr>
          <a:xfrm>
            <a:off x="2867511" y="640604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基本信息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3" grpId="0" animBg="1"/>
      <p:bldP spid="34" grpId="0" animBg="1"/>
      <p:bldP spid="35" grpId="0" animBg="1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个人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简介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MH_Other_1"/>
          <p:cNvSpPr/>
          <p:nvPr>
            <p:custDataLst>
              <p:tags r:id="rId2"/>
            </p:custDataLst>
          </p:nvPr>
        </p:nvSpPr>
        <p:spPr>
          <a:xfrm>
            <a:off x="2350790" y="1459115"/>
            <a:ext cx="2331116" cy="296184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6" name="MH_Other_2"/>
          <p:cNvSpPr/>
          <p:nvPr>
            <p:custDataLst>
              <p:tags r:id="rId3"/>
            </p:custDataLst>
          </p:nvPr>
        </p:nvSpPr>
        <p:spPr>
          <a:xfrm>
            <a:off x="4899049" y="1459115"/>
            <a:ext cx="2331117" cy="296184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7" name="MH_Other_1"/>
          <p:cNvSpPr/>
          <p:nvPr>
            <p:custDataLst>
              <p:tags r:id="rId4"/>
            </p:custDataLst>
          </p:nvPr>
        </p:nvSpPr>
        <p:spPr>
          <a:xfrm>
            <a:off x="7436498" y="1459115"/>
            <a:ext cx="2331116" cy="296184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MH_Other_1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2514752" y="1744745"/>
            <a:ext cx="1881508" cy="2390589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MH_Other_1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5123853" y="1744745"/>
            <a:ext cx="1881508" cy="2390589"/>
          </a:xfrm>
          <a:prstGeom prst="rect">
            <a:avLst/>
          </a:prstGeom>
          <a:blipFill>
            <a:blip r:embed="rId21"/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MH_Other_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670082" y="1744745"/>
            <a:ext cx="1881508" cy="2390589"/>
          </a:xfrm>
          <a:prstGeom prst="rect">
            <a:avLst/>
          </a:prstGeom>
          <a:blipFill>
            <a:blip r:embed="rId2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34925">
            <a:noFill/>
          </a:ln>
          <a:effectLst>
            <a:outerShdw blurRad="254000" dist="1143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932" tIns="50964" rIns="101932" bIns="50964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206774" y="4805027"/>
            <a:ext cx="2401201" cy="1609721"/>
            <a:chOff x="913449" y="4411567"/>
            <a:chExt cx="2401201" cy="1609721"/>
          </a:xfrm>
        </p:grpSpPr>
        <p:grpSp>
          <p:nvGrpSpPr>
            <p:cNvPr id="22" name="组合 21"/>
            <p:cNvGrpSpPr/>
            <p:nvPr/>
          </p:nvGrpSpPr>
          <p:grpSpPr>
            <a:xfrm>
              <a:off x="913449" y="5123329"/>
              <a:ext cx="2401201" cy="897959"/>
              <a:chOff x="1219775" y="3082969"/>
              <a:chExt cx="1768050" cy="751116"/>
            </a:xfrm>
          </p:grpSpPr>
          <p:sp>
            <p:nvSpPr>
              <p:cNvPr id="26" name="MH_Text_1"/>
              <p:cNvSpPr/>
              <p:nvPr>
                <p:custDataLst>
                  <p:tags r:id="rId16"/>
                </p:custDataLst>
              </p:nvPr>
            </p:nvSpPr>
            <p:spPr>
              <a:xfrm>
                <a:off x="1219775" y="3082969"/>
                <a:ext cx="1768050" cy="751116"/>
              </a:xfrm>
              <a:prstGeom prst="roundRect">
                <a:avLst>
                  <a:gd name="adj" fmla="val 9524"/>
                </a:avLst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MH_Text_2"/>
              <p:cNvSpPr txBox="1"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306204" y="3156606"/>
                <a:ext cx="1634404" cy="6504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100" dirty="0">
                    <a:latin typeface="+mn-lt"/>
                    <a:cs typeface="+mn-ea"/>
                    <a:sym typeface="+mn-lt"/>
                  </a:rPr>
                  <a:t>您的内容打在这里，或者通过复制您的文本后，</a:t>
                </a:r>
                <a:endParaRPr lang="en-US" altLang="zh-CN" sz="1100" dirty="0">
                  <a:latin typeface="+mn-lt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260965" y="4411567"/>
              <a:ext cx="1760106" cy="488918"/>
              <a:chOff x="755736" y="3089454"/>
              <a:chExt cx="1440000" cy="400050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755736" y="3095831"/>
                <a:ext cx="1440000" cy="3600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222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41300" dist="1524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zh-CN" altLang="en-US" sz="2400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MH_SubTitle_1"/>
              <p:cNvSpPr/>
              <p:nvPr>
                <p:custDataLst>
                  <p:tags r:id="rId15"/>
                </p:custDataLst>
              </p:nvPr>
            </p:nvSpPr>
            <p:spPr>
              <a:xfrm>
                <a:off x="838232" y="3089454"/>
                <a:ext cx="1275010" cy="400050"/>
              </a:xfrm>
              <a:prstGeom prst="rect">
                <a:avLst/>
              </a:prstGeom>
              <a:noFill/>
              <a:ln w="349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sz="16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荣誉名称</a:t>
                </a:r>
                <a:endParaRPr lang="zh-CN" altLang="en-US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71070" y="4843491"/>
            <a:ext cx="2401201" cy="1609721"/>
            <a:chOff x="913449" y="4411567"/>
            <a:chExt cx="2401201" cy="1609721"/>
          </a:xfrm>
        </p:grpSpPr>
        <p:grpSp>
          <p:nvGrpSpPr>
            <p:cNvPr id="29" name="组合 28"/>
            <p:cNvGrpSpPr/>
            <p:nvPr/>
          </p:nvGrpSpPr>
          <p:grpSpPr>
            <a:xfrm>
              <a:off x="913449" y="5123329"/>
              <a:ext cx="2401201" cy="897959"/>
              <a:chOff x="1219775" y="3082969"/>
              <a:chExt cx="1768050" cy="751116"/>
            </a:xfrm>
          </p:grpSpPr>
          <p:sp>
            <p:nvSpPr>
              <p:cNvPr id="33" name="MH_Text_1"/>
              <p:cNvSpPr/>
              <p:nvPr>
                <p:custDataLst>
                  <p:tags r:id="rId13"/>
                </p:custDataLst>
              </p:nvPr>
            </p:nvSpPr>
            <p:spPr>
              <a:xfrm>
                <a:off x="1219775" y="3082969"/>
                <a:ext cx="1768050" cy="751116"/>
              </a:xfrm>
              <a:prstGeom prst="roundRect">
                <a:avLst>
                  <a:gd name="adj" fmla="val 9524"/>
                </a:avLst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MH_Text_2"/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306204" y="3156606"/>
                <a:ext cx="1634404" cy="6504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100" dirty="0">
                    <a:latin typeface="+mn-lt"/>
                    <a:cs typeface="+mn-ea"/>
                    <a:sym typeface="+mn-lt"/>
                  </a:rPr>
                  <a:t>您的内容打在这里，或者通过复制您的文本后，</a:t>
                </a:r>
                <a:endParaRPr lang="en-US" altLang="zh-CN" sz="1100" dirty="0">
                  <a:latin typeface="+mn-lt"/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260965" y="4411567"/>
              <a:ext cx="1760106" cy="488918"/>
              <a:chOff x="755736" y="3089454"/>
              <a:chExt cx="1440000" cy="400050"/>
            </a:xfrm>
          </p:grpSpPr>
          <p:sp>
            <p:nvSpPr>
              <p:cNvPr id="31" name="圆角矩形 30"/>
              <p:cNvSpPr/>
              <p:nvPr/>
            </p:nvSpPr>
            <p:spPr>
              <a:xfrm>
                <a:off x="755736" y="3095831"/>
                <a:ext cx="1440000" cy="3600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222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41300" dist="1524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zh-CN" altLang="en-US" sz="2400" b="1">
                  <a:solidFill>
                    <a:srgbClr val="0070C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MH_SubTitle_1"/>
              <p:cNvSpPr/>
              <p:nvPr>
                <p:custDataLst>
                  <p:tags r:id="rId12"/>
                </p:custDataLst>
              </p:nvPr>
            </p:nvSpPr>
            <p:spPr>
              <a:xfrm>
                <a:off x="838232" y="3089454"/>
                <a:ext cx="1275010" cy="400050"/>
              </a:xfrm>
              <a:prstGeom prst="rect">
                <a:avLst/>
              </a:prstGeom>
              <a:noFill/>
              <a:ln w="349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sz="16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荣誉名称</a:t>
                </a:r>
                <a:endParaRPr lang="zh-CN" altLang="en-US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438421" y="4843491"/>
            <a:ext cx="2401201" cy="1609721"/>
            <a:chOff x="913449" y="4411567"/>
            <a:chExt cx="2401201" cy="1609721"/>
          </a:xfrm>
        </p:grpSpPr>
        <p:grpSp>
          <p:nvGrpSpPr>
            <p:cNvPr id="36" name="组合 35"/>
            <p:cNvGrpSpPr/>
            <p:nvPr/>
          </p:nvGrpSpPr>
          <p:grpSpPr>
            <a:xfrm>
              <a:off x="913449" y="5123329"/>
              <a:ext cx="2401201" cy="897959"/>
              <a:chOff x="1219775" y="3082969"/>
              <a:chExt cx="1768050" cy="751116"/>
            </a:xfrm>
          </p:grpSpPr>
          <p:sp>
            <p:nvSpPr>
              <p:cNvPr id="40" name="MH_Text_1"/>
              <p:cNvSpPr/>
              <p:nvPr>
                <p:custDataLst>
                  <p:tags r:id="rId10"/>
                </p:custDataLst>
              </p:nvPr>
            </p:nvSpPr>
            <p:spPr>
              <a:xfrm>
                <a:off x="1219775" y="3082969"/>
                <a:ext cx="1768050" cy="751116"/>
              </a:xfrm>
              <a:prstGeom prst="roundRect">
                <a:avLst>
                  <a:gd name="adj" fmla="val 9524"/>
                </a:avLst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rgbClr val="D7D7D7"/>
                </a:solidFill>
                <a:prstDash val="solid"/>
              </a:ln>
              <a:effectLst>
                <a:outerShdw blurRad="50800" dist="38100" sx="97000" sy="97000" algn="ctr" rotWithShape="0">
                  <a:srgbClr val="000000">
                    <a:alpha val="4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b="1" kern="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MH_Text_2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306204" y="3156606"/>
                <a:ext cx="1634404" cy="6504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no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100" dirty="0">
                    <a:latin typeface="+mn-lt"/>
                    <a:cs typeface="+mn-ea"/>
                    <a:sym typeface="+mn-lt"/>
                  </a:rPr>
                  <a:t>您的内容打在这里，或者通过复制您的文本后，</a:t>
                </a:r>
                <a:endParaRPr lang="en-US" altLang="zh-CN" sz="1100" dirty="0">
                  <a:latin typeface="+mn-lt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260965" y="4411567"/>
              <a:ext cx="1760106" cy="488918"/>
              <a:chOff x="755736" y="3089454"/>
              <a:chExt cx="1440000" cy="400050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755736" y="3095831"/>
                <a:ext cx="1440000" cy="3600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222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41300" dist="1524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zh-CN" altLang="en-US" sz="2400" b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MH_SubTitle_1"/>
              <p:cNvSpPr/>
              <p:nvPr>
                <p:custDataLst>
                  <p:tags r:id="rId9"/>
                </p:custDataLst>
              </p:nvPr>
            </p:nvSpPr>
            <p:spPr>
              <a:xfrm>
                <a:off x="838232" y="3089454"/>
                <a:ext cx="1275010" cy="400050"/>
              </a:xfrm>
              <a:prstGeom prst="rect">
                <a:avLst/>
              </a:prstGeom>
              <a:noFill/>
              <a:ln w="349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zh-CN" altLang="en-US" sz="16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荣誉名称</a:t>
                </a:r>
                <a:endParaRPr lang="zh-CN" altLang="en-US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MH_SubTitle_1"/>
          <p:cNvSpPr/>
          <p:nvPr>
            <p:custDataLst>
              <p:tags r:id="rId8"/>
            </p:custDataLst>
          </p:nvPr>
        </p:nvSpPr>
        <p:spPr>
          <a:xfrm>
            <a:off x="2867511" y="640604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获得荣誉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个人</a:t>
            </a: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简介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42" name="MH_Other_1"/>
          <p:cNvCxnSpPr/>
          <p:nvPr>
            <p:custDataLst>
              <p:tags r:id="rId2"/>
            </p:custDataLst>
          </p:nvPr>
        </p:nvCxnSpPr>
        <p:spPr>
          <a:xfrm flipH="1">
            <a:off x="5557953" y="1889674"/>
            <a:ext cx="0" cy="3600000"/>
          </a:xfrm>
          <a:prstGeom prst="line">
            <a:avLst/>
          </a:prstGeom>
          <a:ln w="12700">
            <a:solidFill>
              <a:srgbClr val="C0C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5094941" y="2170802"/>
            <a:ext cx="914683" cy="914683"/>
            <a:chOff x="3820856" y="1419622"/>
            <a:chExt cx="648000" cy="648000"/>
          </a:xfrm>
        </p:grpSpPr>
        <p:sp>
          <p:nvSpPr>
            <p:cNvPr id="44" name="MH_Other_3"/>
            <p:cNvSpPr/>
            <p:nvPr>
              <p:custDataLst>
                <p:tags r:id="rId16"/>
              </p:custDataLst>
            </p:nvPr>
          </p:nvSpPr>
          <p:spPr>
            <a:xfrm>
              <a:off x="3820856" y="1419622"/>
              <a:ext cx="648000" cy="648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5" name="MH_Other_4"/>
            <p:cNvSpPr/>
            <p:nvPr>
              <p:custDataLst>
                <p:tags r:id="rId17"/>
              </p:custDataLst>
            </p:nvPr>
          </p:nvSpPr>
          <p:spPr>
            <a:xfrm>
              <a:off x="3946582" y="1544085"/>
              <a:ext cx="398769" cy="39876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1200" b="1" dirty="0">
                  <a:cs typeface="+mn-ea"/>
                  <a:sym typeface="+mn-lt"/>
                </a:rPr>
                <a:t>英语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094941" y="3461851"/>
            <a:ext cx="914683" cy="914683"/>
            <a:chOff x="3820856" y="2583671"/>
            <a:chExt cx="648000" cy="648000"/>
          </a:xfrm>
        </p:grpSpPr>
        <p:sp>
          <p:nvSpPr>
            <p:cNvPr id="47" name="MH_Other_5"/>
            <p:cNvSpPr/>
            <p:nvPr>
              <p:custDataLst>
                <p:tags r:id="rId14"/>
              </p:custDataLst>
            </p:nvPr>
          </p:nvSpPr>
          <p:spPr>
            <a:xfrm>
              <a:off x="3820856" y="2583671"/>
              <a:ext cx="648000" cy="648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8" name="MH_Other_6"/>
            <p:cNvSpPr/>
            <p:nvPr>
              <p:custDataLst>
                <p:tags r:id="rId15"/>
              </p:custDataLst>
            </p:nvPr>
          </p:nvSpPr>
          <p:spPr>
            <a:xfrm>
              <a:off x="3946582" y="2708133"/>
              <a:ext cx="398769" cy="39876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1200" b="1" dirty="0">
                  <a:cs typeface="+mn-ea"/>
                  <a:sym typeface="+mn-lt"/>
                </a:rPr>
                <a:t>汉语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094941" y="4841801"/>
            <a:ext cx="914683" cy="914683"/>
            <a:chOff x="3820856" y="3747721"/>
            <a:chExt cx="648000" cy="648000"/>
          </a:xfrm>
        </p:grpSpPr>
        <p:sp>
          <p:nvSpPr>
            <p:cNvPr id="50" name="MH_Other_7"/>
            <p:cNvSpPr/>
            <p:nvPr>
              <p:custDataLst>
                <p:tags r:id="rId12"/>
              </p:custDataLst>
            </p:nvPr>
          </p:nvSpPr>
          <p:spPr>
            <a:xfrm>
              <a:off x="3820856" y="3747721"/>
              <a:ext cx="648000" cy="648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1" name="MH_Other_8"/>
            <p:cNvSpPr/>
            <p:nvPr>
              <p:custDataLst>
                <p:tags r:id="rId13"/>
              </p:custDataLst>
            </p:nvPr>
          </p:nvSpPr>
          <p:spPr>
            <a:xfrm>
              <a:off x="3946582" y="3872184"/>
              <a:ext cx="398769" cy="39876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r>
                <a:rPr lang="zh-CN" altLang="en-US" sz="1200" b="1" dirty="0">
                  <a:cs typeface="+mn-ea"/>
                  <a:sym typeface="+mn-lt"/>
                </a:rPr>
                <a:t>粤语</a:t>
              </a:r>
            </a:p>
          </p:txBody>
        </p:sp>
      </p:grpSp>
      <p:sp>
        <p:nvSpPr>
          <p:cNvPr id="52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10423" y="2543188"/>
            <a:ext cx="3929831" cy="5661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3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10424" y="2255163"/>
            <a:ext cx="3238376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600" dirty="0">
                <a:solidFill>
                  <a:srgbClr val="C00000"/>
                </a:solidFill>
                <a:sym typeface="+mn-lt"/>
              </a:rPr>
              <a:t>新</a:t>
            </a:r>
            <a:r>
              <a:rPr lang="en-US" altLang="zh-CN" sz="1600" dirty="0">
                <a:solidFill>
                  <a:srgbClr val="C00000"/>
                </a:solidFill>
                <a:sym typeface="+mn-lt"/>
              </a:rPr>
              <a:t>TOFEL</a:t>
            </a:r>
            <a:r>
              <a:rPr lang="zh-CN" altLang="en-US" sz="1600" dirty="0">
                <a:solidFill>
                  <a:srgbClr val="C00000"/>
                </a:solidFill>
                <a:sym typeface="+mn-lt"/>
              </a:rPr>
              <a:t>考试</a:t>
            </a:r>
            <a:r>
              <a:rPr lang="en-US" altLang="zh-CN" sz="1600" dirty="0">
                <a:solidFill>
                  <a:srgbClr val="C00000"/>
                </a:solidFill>
                <a:sym typeface="+mn-lt"/>
              </a:rPr>
              <a:t>120</a:t>
            </a:r>
            <a:r>
              <a:rPr lang="zh-CN" altLang="en-US" sz="1600" dirty="0">
                <a:solidFill>
                  <a:srgbClr val="C00000"/>
                </a:solidFill>
                <a:sym typeface="+mn-lt"/>
              </a:rPr>
              <a:t>分</a:t>
            </a:r>
          </a:p>
        </p:txBody>
      </p:sp>
      <p:sp>
        <p:nvSpPr>
          <p:cNvPr id="54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12779" y="3822316"/>
            <a:ext cx="3927153" cy="5661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5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12779" y="3534299"/>
            <a:ext cx="3774993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Clr>
                <a:schemeClr val="accent2"/>
              </a:buClr>
              <a:buNone/>
            </a:pPr>
            <a:r>
              <a:rPr lang="zh-CN" altLang="en-US" sz="1600" dirty="0">
                <a:solidFill>
                  <a:srgbClr val="C00000"/>
                </a:solidFill>
                <a:sym typeface="+mn-lt"/>
              </a:rPr>
              <a:t>普通话水平测试</a:t>
            </a:r>
            <a:r>
              <a:rPr lang="en-US" altLang="zh-CN" sz="1600" dirty="0">
                <a:solidFill>
                  <a:srgbClr val="C00000"/>
                </a:solidFill>
                <a:sym typeface="+mn-lt"/>
              </a:rPr>
              <a:t>1</a:t>
            </a:r>
            <a:r>
              <a:rPr lang="zh-CN" altLang="en-US" sz="1600" dirty="0">
                <a:solidFill>
                  <a:srgbClr val="C00000"/>
                </a:solidFill>
                <a:sym typeface="+mn-lt"/>
              </a:rPr>
              <a:t>级甲等</a:t>
            </a:r>
          </a:p>
        </p:txBody>
      </p:sp>
      <p:sp>
        <p:nvSpPr>
          <p:cNvPr id="56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15136" y="5190344"/>
            <a:ext cx="3924474" cy="56614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15136" y="4902336"/>
            <a:ext cx="3238376" cy="32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600" dirty="0">
                <a:solidFill>
                  <a:srgbClr val="C00000"/>
                </a:solidFill>
                <a:sym typeface="+mn-lt"/>
              </a:rPr>
              <a:t>能够满足正常交流</a:t>
            </a:r>
          </a:p>
        </p:txBody>
      </p:sp>
      <p:sp>
        <p:nvSpPr>
          <p:cNvPr id="58" name="MH_Other_2"/>
          <p:cNvSpPr/>
          <p:nvPr>
            <p:custDataLst>
              <p:tags r:id="rId9"/>
            </p:custDataLst>
          </p:nvPr>
        </p:nvSpPr>
        <p:spPr>
          <a:xfrm>
            <a:off x="1686377" y="2676914"/>
            <a:ext cx="2711271" cy="2711271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635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9" name="MH_Title_1"/>
          <p:cNvSpPr/>
          <p:nvPr>
            <p:custDataLst>
              <p:tags r:id="rId10"/>
            </p:custDataLst>
          </p:nvPr>
        </p:nvSpPr>
        <p:spPr>
          <a:xfrm>
            <a:off x="1961123" y="2952636"/>
            <a:ext cx="2161779" cy="2159826"/>
          </a:xfrm>
          <a:prstGeom prst="ellipse">
            <a:avLst/>
          </a:prstGeom>
          <a:blipFill>
            <a:blip r:embed="rId20"/>
            <a:stretch>
              <a:fillRect/>
            </a:stretch>
          </a:blip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en-US" altLang="zh-CN" sz="2400" dirty="0">
              <a:cs typeface="+mn-ea"/>
              <a:sym typeface="+mn-lt"/>
            </a:endParaRPr>
          </a:p>
        </p:txBody>
      </p:sp>
      <p:sp>
        <p:nvSpPr>
          <p:cNvPr id="30" name="MH_SubTitle_1"/>
          <p:cNvSpPr/>
          <p:nvPr>
            <p:custDataLst>
              <p:tags r:id="rId11"/>
            </p:custDataLst>
          </p:nvPr>
        </p:nvSpPr>
        <p:spPr>
          <a:xfrm>
            <a:off x="2867511" y="640604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个人特长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4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8" presetClass="emph" presetSubtype="0" repeatCount="2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16" presetClass="entr" presetSubtype="2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1.85185E-6 L -0.21315 0.23102 " pathEditMode="relative" rAng="0" ptsTypes="AA">
                                          <p:cBhvr>
                                            <p:cTn id="2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664" y="115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5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45833E-6 2.22222E-6 L -0.21315 0.00463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664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1.45833E-6 4.81481E-6 L -0.21315 -0.22153 " pathEditMode="relative" rAng="0" ptsTypes="AA">
                                          <p:cBhvr>
                                            <p:cTn id="4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664" y="-1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5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50" tmFilter="0,0; .5, 1; 1, 1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949"/>
                                </p:stCondLst>
                                <p:childTnLst>
                                  <p:par>
                                    <p:cTn id="60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2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949"/>
                                </p:stCondLst>
                                <p:childTnLst>
                                  <p:par>
                                    <p:cTn id="6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9899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0899"/>
                                </p:stCondLst>
                                <p:childTnLst>
                                  <p:par>
                                    <p:cTn id="7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3" grpId="0"/>
          <p:bldP spid="54" grpId="0"/>
          <p:bldP spid="55" grpId="0"/>
          <p:bldP spid="56" grpId="0"/>
          <p:bldP spid="57" grpId="0"/>
          <p:bldP spid="58" grpId="0" animBg="1"/>
          <p:bldP spid="59" grpId="0" animBg="1"/>
          <p:bldP spid="59" grpId="1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8" presetClass="emph" presetSubtype="0" repeatCount="2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16" presetClass="entr" presetSubtype="2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-1.85185E-6 L -0.21315 0.23102 " pathEditMode="relative" rAng="0" ptsTypes="AA">
                                          <p:cBhvr>
                                            <p:cTn id="2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664" y="115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5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1.45833E-6 2.22222E-6 L -0.21315 0.00463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664" y="2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5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path" presetSubtype="0" accel="50000" decel="5000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1.45833E-6 4.81481E-6 L -0.21315 -0.22153 " pathEditMode="relative" rAng="0" ptsTypes="AA">
                                          <p:cBhvr>
                                            <p:cTn id="4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664" y="-1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5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50" tmFilter="0,0; .5, 1; 1, 1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949"/>
                                </p:stCondLst>
                                <p:childTnLst>
                                  <p:par>
                                    <p:cTn id="6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949"/>
                                </p:stCondLst>
                                <p:childTnLst>
                                  <p:par>
                                    <p:cTn id="6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5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9899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0899"/>
                                </p:stCondLst>
                                <p:childTnLst>
                                  <p:par>
                                    <p:cTn id="7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5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3" grpId="0"/>
          <p:bldP spid="54" grpId="0"/>
          <p:bldP spid="55" grpId="0"/>
          <p:bldP spid="56" grpId="0"/>
          <p:bldP spid="57" grpId="0"/>
          <p:bldP spid="58" grpId="0" animBg="1"/>
          <p:bldP spid="59" grpId="0" animBg="1"/>
          <p:bldP spid="59" grpId="1" animBg="1"/>
          <p:bldP spid="3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04584" y="1943350"/>
            <a:ext cx="4429091" cy="2757438"/>
            <a:chOff x="1358950" y="1173758"/>
            <a:chExt cx="7072312" cy="3482975"/>
          </a:xfrm>
        </p:grpSpPr>
        <p:sp>
          <p:nvSpPr>
            <p:cNvPr id="3" name="Freeform 5"/>
            <p:cNvSpPr/>
            <p:nvPr/>
          </p:nvSpPr>
          <p:spPr bwMode="auto">
            <a:xfrm>
              <a:off x="1358950" y="1173758"/>
              <a:ext cx="7072312" cy="3482975"/>
            </a:xfrm>
            <a:custGeom>
              <a:avLst/>
              <a:gdLst>
                <a:gd name="T0" fmla="*/ 97 w 9549"/>
                <a:gd name="T1" fmla="*/ 0 h 4700"/>
                <a:gd name="T2" fmla="*/ 9452 w 9549"/>
                <a:gd name="T3" fmla="*/ 0 h 4700"/>
                <a:gd name="T4" fmla="*/ 9549 w 9549"/>
                <a:gd name="T5" fmla="*/ 97 h 4700"/>
                <a:gd name="T6" fmla="*/ 9549 w 9549"/>
                <a:gd name="T7" fmla="*/ 4603 h 4700"/>
                <a:gd name="T8" fmla="*/ 9452 w 9549"/>
                <a:gd name="T9" fmla="*/ 4700 h 4700"/>
                <a:gd name="T10" fmla="*/ 97 w 9549"/>
                <a:gd name="T11" fmla="*/ 4700 h 4700"/>
                <a:gd name="T12" fmla="*/ 0 w 9549"/>
                <a:gd name="T13" fmla="*/ 4603 h 4700"/>
                <a:gd name="T14" fmla="*/ 0 w 9549"/>
                <a:gd name="T15" fmla="*/ 97 h 4700"/>
                <a:gd name="T16" fmla="*/ 97 w 9549"/>
                <a:gd name="T17" fmla="*/ 0 h 4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49" h="4700">
                  <a:moveTo>
                    <a:pt x="97" y="0"/>
                  </a:moveTo>
                  <a:lnTo>
                    <a:pt x="9452" y="0"/>
                  </a:lnTo>
                  <a:cubicBezTo>
                    <a:pt x="9505" y="0"/>
                    <a:pt x="9549" y="43"/>
                    <a:pt x="9549" y="97"/>
                  </a:cubicBezTo>
                  <a:lnTo>
                    <a:pt x="9549" y="4603"/>
                  </a:lnTo>
                  <a:cubicBezTo>
                    <a:pt x="9549" y="4656"/>
                    <a:pt x="9505" y="4700"/>
                    <a:pt x="9452" y="4700"/>
                  </a:cubicBezTo>
                  <a:lnTo>
                    <a:pt x="97" y="4700"/>
                  </a:lnTo>
                  <a:cubicBezTo>
                    <a:pt x="44" y="4700"/>
                    <a:pt x="0" y="4656"/>
                    <a:pt x="0" y="4603"/>
                  </a:cubicBezTo>
                  <a:lnTo>
                    <a:pt x="0" y="97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444500" dist="2794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7851825" y="4077295"/>
              <a:ext cx="579437" cy="579438"/>
            </a:xfrm>
            <a:custGeom>
              <a:avLst/>
              <a:gdLst>
                <a:gd name="T0" fmla="*/ 782 w 782"/>
                <a:gd name="T1" fmla="*/ 0 h 782"/>
                <a:gd name="T2" fmla="*/ 782 w 782"/>
                <a:gd name="T3" fmla="*/ 685 h 782"/>
                <a:gd name="T4" fmla="*/ 685 w 782"/>
                <a:gd name="T5" fmla="*/ 782 h 782"/>
                <a:gd name="T6" fmla="*/ 0 w 782"/>
                <a:gd name="T7" fmla="*/ 782 h 782"/>
                <a:gd name="T8" fmla="*/ 782 w 782"/>
                <a:gd name="T9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782">
                  <a:moveTo>
                    <a:pt x="782" y="0"/>
                  </a:moveTo>
                  <a:lnTo>
                    <a:pt x="782" y="685"/>
                  </a:lnTo>
                  <a:cubicBezTo>
                    <a:pt x="782" y="738"/>
                    <a:pt x="738" y="782"/>
                    <a:pt x="685" y="782"/>
                  </a:cubicBezTo>
                  <a:lnTo>
                    <a:pt x="0" y="782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EAE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273842" y="2409258"/>
            <a:ext cx="4382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C00000"/>
                </a:solidFill>
                <a:cs typeface="+mn-ea"/>
                <a:sym typeface="+mn-lt"/>
              </a:rPr>
              <a:t>岗位认知</a:t>
            </a:r>
          </a:p>
        </p:txBody>
      </p:sp>
      <p:sp>
        <p:nvSpPr>
          <p:cNvPr id="20" name="TextBox 12"/>
          <p:cNvSpPr txBox="1"/>
          <p:nvPr/>
        </p:nvSpPr>
        <p:spPr>
          <a:xfrm>
            <a:off x="6843977" y="3326052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知识技能</a:t>
            </a:r>
          </a:p>
        </p:txBody>
      </p:sp>
      <p:sp>
        <p:nvSpPr>
          <p:cNvPr id="21" name="TextBox 13"/>
          <p:cNvSpPr txBox="1"/>
          <p:nvPr/>
        </p:nvSpPr>
        <p:spPr>
          <a:xfrm>
            <a:off x="6843977" y="3746682"/>
            <a:ext cx="2262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解决问题能力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8465040" y="3326052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岗位职责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834018" y="1943350"/>
            <a:ext cx="3962008" cy="3124458"/>
            <a:chOff x="1834018" y="1943350"/>
            <a:chExt cx="3962008" cy="3124458"/>
          </a:xfrm>
        </p:grpSpPr>
        <p:grpSp>
          <p:nvGrpSpPr>
            <p:cNvPr id="11" name="组合 10"/>
            <p:cNvGrpSpPr/>
            <p:nvPr/>
          </p:nvGrpSpPr>
          <p:grpSpPr>
            <a:xfrm>
              <a:off x="1834018" y="1943350"/>
              <a:ext cx="3962008" cy="3124458"/>
              <a:chOff x="512440" y="949532"/>
              <a:chExt cx="3771528" cy="3334209"/>
            </a:xfrm>
          </p:grpSpPr>
          <p:pic>
            <p:nvPicPr>
              <p:cNvPr id="13" name="Picture 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578"/>
              <a:stretch>
                <a:fillRect/>
              </a:stretch>
            </p:blipFill>
            <p:spPr>
              <a:xfrm>
                <a:off x="512440" y="949532"/>
                <a:ext cx="3771528" cy="3334209"/>
              </a:xfrm>
              <a:prstGeom prst="rect">
                <a:avLst/>
              </a:prstGeom>
              <a:effectLst>
                <a:reflection blurRad="6350" endPos="14000" dir="5400000" sy="-100000" algn="bl" rotWithShape="0"/>
              </a:effectLst>
            </p:spPr>
          </p:pic>
          <p:sp>
            <p:nvSpPr>
              <p:cNvPr id="15" name="透明"/>
              <p:cNvSpPr/>
              <p:nvPr/>
            </p:nvSpPr>
            <p:spPr bwMode="auto">
              <a:xfrm>
                <a:off x="2343885" y="1156746"/>
                <a:ext cx="1738915" cy="2176456"/>
              </a:xfrm>
              <a:custGeom>
                <a:avLst/>
                <a:gdLst>
                  <a:gd name="T0" fmla="*/ 1682 w 1682"/>
                  <a:gd name="T1" fmla="*/ 0 h 2069"/>
                  <a:gd name="T2" fmla="*/ 789 w 1682"/>
                  <a:gd name="T3" fmla="*/ 0 h 2069"/>
                  <a:gd name="T4" fmla="*/ 0 w 1682"/>
                  <a:gd name="T5" fmla="*/ 2069 h 2069"/>
                  <a:gd name="T6" fmla="*/ 1682 w 1682"/>
                  <a:gd name="T7" fmla="*/ 2069 h 2069"/>
                  <a:gd name="T8" fmla="*/ 1682 w 1682"/>
                  <a:gd name="T9" fmla="*/ 0 h 2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2" h="2069">
                    <a:moveTo>
                      <a:pt x="1682" y="0"/>
                    </a:moveTo>
                    <a:lnTo>
                      <a:pt x="789" y="0"/>
                    </a:lnTo>
                    <a:lnTo>
                      <a:pt x="0" y="2069"/>
                    </a:lnTo>
                    <a:lnTo>
                      <a:pt x="1682" y="2069"/>
                    </a:lnTo>
                    <a:lnTo>
                      <a:pt x="1682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30000"/>
                    </a:schemeClr>
                  </a:gs>
                  <a:gs pos="23000">
                    <a:schemeClr val="bg1"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MH_Title_1"/>
            <p:cNvSpPr/>
            <p:nvPr>
              <p:custDataLst>
                <p:tags r:id="rId1"/>
              </p:custDataLst>
            </p:nvPr>
          </p:nvSpPr>
          <p:spPr>
            <a:xfrm>
              <a:off x="2078956" y="2137528"/>
              <a:ext cx="3505742" cy="2039538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en-US" altLang="zh-CN" sz="240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岗位认知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08" name="组合 507"/>
          <p:cNvGrpSpPr/>
          <p:nvPr/>
        </p:nvGrpSpPr>
        <p:grpSpPr>
          <a:xfrm>
            <a:off x="1270670" y="1580813"/>
            <a:ext cx="4214015" cy="4730110"/>
            <a:chOff x="1665167" y="1115627"/>
            <a:chExt cx="3769590" cy="4730110"/>
          </a:xfrm>
        </p:grpSpPr>
        <p:sp>
          <p:nvSpPr>
            <p:cNvPr id="509" name="圆角矩形 508"/>
            <p:cNvSpPr/>
            <p:nvPr/>
          </p:nvSpPr>
          <p:spPr>
            <a:xfrm>
              <a:off x="1665167" y="1190610"/>
              <a:ext cx="3769590" cy="4655127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2700000" scaled="1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0" name="圆角矩形 509"/>
            <p:cNvSpPr/>
            <p:nvPr/>
          </p:nvSpPr>
          <p:spPr>
            <a:xfrm>
              <a:off x="1884385" y="1360824"/>
              <a:ext cx="3331153" cy="4156364"/>
            </a:xfrm>
            <a:prstGeom prst="roundRect">
              <a:avLst>
                <a:gd name="adj" fmla="val 0"/>
              </a:avLst>
            </a:prstGeom>
            <a:gradFill>
              <a:gsLst>
                <a:gs pos="52000">
                  <a:srgbClr val="F4F4F4"/>
                </a:gs>
                <a:gs pos="0">
                  <a:schemeClr val="bg1"/>
                </a:gs>
                <a:gs pos="100000">
                  <a:srgbClr val="E2E2E2"/>
                </a:gs>
              </a:gsLst>
              <a:lin ang="0" scaled="0"/>
            </a:gra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11" name="组合 510"/>
            <p:cNvGrpSpPr/>
            <p:nvPr/>
          </p:nvGrpSpPr>
          <p:grpSpPr>
            <a:xfrm>
              <a:off x="1965492" y="1115627"/>
              <a:ext cx="3168938" cy="540697"/>
              <a:chOff x="1965492" y="1115627"/>
              <a:chExt cx="3168938" cy="540697"/>
            </a:xfrm>
          </p:grpSpPr>
          <p:grpSp>
            <p:nvGrpSpPr>
              <p:cNvPr id="512" name="组合 511"/>
              <p:cNvGrpSpPr/>
              <p:nvPr/>
            </p:nvGrpSpPr>
            <p:grpSpPr>
              <a:xfrm>
                <a:off x="1965492" y="1443022"/>
                <a:ext cx="3168938" cy="213302"/>
                <a:chOff x="2149634" y="1165384"/>
                <a:chExt cx="3485832" cy="234632"/>
              </a:xfrm>
            </p:grpSpPr>
            <p:grpSp>
              <p:nvGrpSpPr>
                <p:cNvPr id="543" name="组合 542"/>
                <p:cNvGrpSpPr/>
                <p:nvPr/>
              </p:nvGrpSpPr>
              <p:grpSpPr>
                <a:xfrm>
                  <a:off x="21496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71" name="椭圆 57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2" name="椭圆 57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44" name="组合 543"/>
                <p:cNvGrpSpPr/>
                <p:nvPr/>
              </p:nvGrpSpPr>
              <p:grpSpPr>
                <a:xfrm>
                  <a:off x="2510879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69" name="椭圆 56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0" name="椭圆 56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45" name="组合 544"/>
                <p:cNvGrpSpPr/>
                <p:nvPr/>
              </p:nvGrpSpPr>
              <p:grpSpPr>
                <a:xfrm>
                  <a:off x="2872123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67" name="椭圆 56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8" name="椭圆 56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46" name="组合 545"/>
                <p:cNvGrpSpPr/>
                <p:nvPr/>
              </p:nvGrpSpPr>
              <p:grpSpPr>
                <a:xfrm>
                  <a:off x="3233367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65" name="椭圆 56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6" name="椭圆 56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47" name="组合 546"/>
                <p:cNvGrpSpPr/>
                <p:nvPr/>
              </p:nvGrpSpPr>
              <p:grpSpPr>
                <a:xfrm>
                  <a:off x="3594612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63" name="椭圆 56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4" name="椭圆 56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48" name="组合 547"/>
                <p:cNvGrpSpPr/>
                <p:nvPr/>
              </p:nvGrpSpPr>
              <p:grpSpPr>
                <a:xfrm>
                  <a:off x="3955856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61" name="椭圆 560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2" name="椭圆 561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49" name="组合 548"/>
                <p:cNvGrpSpPr/>
                <p:nvPr/>
              </p:nvGrpSpPr>
              <p:grpSpPr>
                <a:xfrm>
                  <a:off x="4317101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59" name="椭圆 558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0" name="椭圆 559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50" name="组合 549"/>
                <p:cNvGrpSpPr/>
                <p:nvPr/>
              </p:nvGrpSpPr>
              <p:grpSpPr>
                <a:xfrm>
                  <a:off x="4678345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57" name="椭圆 556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8" name="椭圆 557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51" name="组合 550"/>
                <p:cNvGrpSpPr/>
                <p:nvPr/>
              </p:nvGrpSpPr>
              <p:grpSpPr>
                <a:xfrm>
                  <a:off x="5039590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55" name="椭圆 554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6" name="椭圆 555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52" name="组合 551"/>
                <p:cNvGrpSpPr/>
                <p:nvPr/>
              </p:nvGrpSpPr>
              <p:grpSpPr>
                <a:xfrm>
                  <a:off x="5400834" y="1165384"/>
                  <a:ext cx="234632" cy="234632"/>
                  <a:chOff x="2483009" y="1114425"/>
                  <a:chExt cx="209550" cy="209550"/>
                </a:xfrm>
              </p:grpSpPr>
              <p:sp>
                <p:nvSpPr>
                  <p:cNvPr id="553" name="椭圆 552"/>
                  <p:cNvSpPr/>
                  <p:nvPr/>
                </p:nvSpPr>
                <p:spPr>
                  <a:xfrm>
                    <a:off x="2483009" y="1114425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4" name="椭圆 553"/>
                  <p:cNvSpPr/>
                  <p:nvPr/>
                </p:nvSpPr>
                <p:spPr>
                  <a:xfrm>
                    <a:off x="2502059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513" name="组合 512"/>
              <p:cNvGrpSpPr/>
              <p:nvPr/>
            </p:nvGrpSpPr>
            <p:grpSpPr>
              <a:xfrm>
                <a:off x="2020452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41" name="圆角矩形 54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42" name="圆角矩形 54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4" name="组合 513"/>
              <p:cNvGrpSpPr/>
              <p:nvPr/>
            </p:nvGrpSpPr>
            <p:grpSpPr>
              <a:xfrm>
                <a:off x="2350139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39" name="圆角矩形 53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40" name="圆角矩形 53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5" name="组合 514"/>
              <p:cNvGrpSpPr/>
              <p:nvPr/>
            </p:nvGrpSpPr>
            <p:grpSpPr>
              <a:xfrm>
                <a:off x="2679826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37" name="圆角矩形 53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38" name="圆角矩形 53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6" name="组合 515"/>
              <p:cNvGrpSpPr/>
              <p:nvPr/>
            </p:nvGrpSpPr>
            <p:grpSpPr>
              <a:xfrm>
                <a:off x="3009512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35" name="圆角矩形 53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36" name="圆角矩形 53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7" name="组合 516"/>
              <p:cNvGrpSpPr/>
              <p:nvPr/>
            </p:nvGrpSpPr>
            <p:grpSpPr>
              <a:xfrm>
                <a:off x="3339200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33" name="圆角矩形 53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34" name="圆角矩形 53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8" name="组合 517"/>
              <p:cNvGrpSpPr/>
              <p:nvPr/>
            </p:nvGrpSpPr>
            <p:grpSpPr>
              <a:xfrm>
                <a:off x="3668886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31" name="圆角矩形 530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32" name="圆角矩形 53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19" name="组合 518"/>
              <p:cNvGrpSpPr/>
              <p:nvPr/>
            </p:nvGrpSpPr>
            <p:grpSpPr>
              <a:xfrm>
                <a:off x="3998573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29" name="圆角矩形 528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30" name="圆角矩形 52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20" name="组合 519"/>
              <p:cNvGrpSpPr/>
              <p:nvPr/>
            </p:nvGrpSpPr>
            <p:grpSpPr>
              <a:xfrm>
                <a:off x="4328260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27" name="圆角矩形 526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28" name="圆角矩形 52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21" name="组合 520"/>
              <p:cNvGrpSpPr/>
              <p:nvPr/>
            </p:nvGrpSpPr>
            <p:grpSpPr>
              <a:xfrm>
                <a:off x="4657947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25" name="圆角矩形 524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26" name="圆角矩形 52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22" name="组合 521"/>
              <p:cNvGrpSpPr/>
              <p:nvPr/>
            </p:nvGrpSpPr>
            <p:grpSpPr>
              <a:xfrm>
                <a:off x="4987634" y="1115627"/>
                <a:ext cx="86065" cy="440911"/>
                <a:chOff x="2244442" y="772895"/>
                <a:chExt cx="94671" cy="485002"/>
              </a:xfrm>
            </p:grpSpPr>
            <p:sp>
              <p:nvSpPr>
                <p:cNvPr id="523" name="圆角矩形 522"/>
                <p:cNvSpPr/>
                <p:nvPr/>
              </p:nvSpPr>
              <p:spPr>
                <a:xfrm>
                  <a:off x="2244442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24" name="圆角矩形 52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573" name="文本框 9"/>
          <p:cNvSpPr txBox="1"/>
          <p:nvPr/>
        </p:nvSpPr>
        <p:spPr>
          <a:xfrm>
            <a:off x="2187126" y="2278475"/>
            <a:ext cx="2361456" cy="377026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岗位理解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4" name="矩形 573"/>
          <p:cNvSpPr/>
          <p:nvPr/>
        </p:nvSpPr>
        <p:spPr>
          <a:xfrm>
            <a:off x="1596254" y="2902447"/>
            <a:ext cx="570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cs typeface="+mn-ea"/>
                <a:sym typeface="+mn-lt"/>
              </a:rPr>
              <a:t>1</a:t>
            </a:r>
          </a:p>
        </p:txBody>
      </p:sp>
      <p:grpSp>
        <p:nvGrpSpPr>
          <p:cNvPr id="575" name="组合 574"/>
          <p:cNvGrpSpPr/>
          <p:nvPr/>
        </p:nvGrpSpPr>
        <p:grpSpPr>
          <a:xfrm>
            <a:off x="2100312" y="2470399"/>
            <a:ext cx="3048641" cy="947573"/>
            <a:chOff x="1828617" y="1321493"/>
            <a:chExt cx="1038368" cy="947573"/>
          </a:xfrm>
        </p:grpSpPr>
        <p:sp>
          <p:nvSpPr>
            <p:cNvPr id="576" name="矩形 575"/>
            <p:cNvSpPr/>
            <p:nvPr/>
          </p:nvSpPr>
          <p:spPr>
            <a:xfrm>
              <a:off x="1911251" y="1321493"/>
              <a:ext cx="629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b="1" dirty="0">
                <a:gradFill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54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77" name="矩形 576"/>
            <p:cNvSpPr/>
            <p:nvPr/>
          </p:nvSpPr>
          <p:spPr>
            <a:xfrm>
              <a:off x="1828617" y="1838179"/>
              <a:ext cx="1038368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请在此输入详细文字信息和简介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在，此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输入详细文字信息和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78" name="直接连接符 577"/>
          <p:cNvCxnSpPr/>
          <p:nvPr/>
        </p:nvCxnSpPr>
        <p:spPr>
          <a:xfrm>
            <a:off x="1686559" y="3502611"/>
            <a:ext cx="33113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9" name="矩形 578"/>
          <p:cNvSpPr/>
          <p:nvPr/>
        </p:nvSpPr>
        <p:spPr>
          <a:xfrm>
            <a:off x="1596254" y="3550519"/>
            <a:ext cx="570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cs typeface="+mn-ea"/>
                <a:sym typeface="+mn-lt"/>
              </a:rPr>
              <a:t>2</a:t>
            </a:r>
            <a:endParaRPr lang="en-US" altLang="zh-CN" sz="32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580" name="组合 579"/>
          <p:cNvGrpSpPr/>
          <p:nvPr/>
        </p:nvGrpSpPr>
        <p:grpSpPr>
          <a:xfrm>
            <a:off x="2100312" y="3118471"/>
            <a:ext cx="3048641" cy="947573"/>
            <a:chOff x="1828617" y="1321493"/>
            <a:chExt cx="1038368" cy="947573"/>
          </a:xfrm>
        </p:grpSpPr>
        <p:sp>
          <p:nvSpPr>
            <p:cNvPr id="581" name="矩形 580"/>
            <p:cNvSpPr/>
            <p:nvPr/>
          </p:nvSpPr>
          <p:spPr>
            <a:xfrm>
              <a:off x="1911251" y="1321493"/>
              <a:ext cx="629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2" name="矩形 581"/>
            <p:cNvSpPr/>
            <p:nvPr/>
          </p:nvSpPr>
          <p:spPr>
            <a:xfrm>
              <a:off x="1828617" y="1838179"/>
              <a:ext cx="1038368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请在此输入详细文字信息和简介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在，此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输入详细文字信息和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83" name="直接连接符 582"/>
          <p:cNvCxnSpPr/>
          <p:nvPr/>
        </p:nvCxnSpPr>
        <p:spPr>
          <a:xfrm>
            <a:off x="1686559" y="4150683"/>
            <a:ext cx="33113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4" name="矩形 583"/>
          <p:cNvSpPr/>
          <p:nvPr/>
        </p:nvSpPr>
        <p:spPr>
          <a:xfrm>
            <a:off x="1596254" y="4198591"/>
            <a:ext cx="570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cs typeface="+mn-ea"/>
                <a:sym typeface="+mn-lt"/>
              </a:rPr>
              <a:t>3</a:t>
            </a:r>
            <a:endParaRPr lang="en-US" altLang="zh-CN" sz="32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585" name="组合 584"/>
          <p:cNvGrpSpPr/>
          <p:nvPr/>
        </p:nvGrpSpPr>
        <p:grpSpPr>
          <a:xfrm>
            <a:off x="2100312" y="3766543"/>
            <a:ext cx="3048641" cy="947573"/>
            <a:chOff x="1828617" y="1321493"/>
            <a:chExt cx="1038368" cy="947573"/>
          </a:xfrm>
        </p:grpSpPr>
        <p:sp>
          <p:nvSpPr>
            <p:cNvPr id="586" name="矩形 585"/>
            <p:cNvSpPr/>
            <p:nvPr/>
          </p:nvSpPr>
          <p:spPr>
            <a:xfrm>
              <a:off x="1911251" y="1321493"/>
              <a:ext cx="629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7" name="矩形 586"/>
            <p:cNvSpPr/>
            <p:nvPr/>
          </p:nvSpPr>
          <p:spPr>
            <a:xfrm>
              <a:off x="1828617" y="1838179"/>
              <a:ext cx="1038368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请在此输入详细文字信息和简介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在，此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输入详细文字信息和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88" name="直接连接符 587"/>
          <p:cNvCxnSpPr/>
          <p:nvPr/>
        </p:nvCxnSpPr>
        <p:spPr>
          <a:xfrm>
            <a:off x="1686559" y="4798755"/>
            <a:ext cx="33113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9" name="矩形 588"/>
          <p:cNvSpPr/>
          <p:nvPr/>
        </p:nvSpPr>
        <p:spPr>
          <a:xfrm>
            <a:off x="1596254" y="4870763"/>
            <a:ext cx="5704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cs typeface="+mn-ea"/>
                <a:sym typeface="+mn-lt"/>
              </a:rPr>
              <a:t>4</a:t>
            </a:r>
            <a:endParaRPr lang="en-US" altLang="zh-CN" sz="32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590" name="组合 589"/>
          <p:cNvGrpSpPr/>
          <p:nvPr/>
        </p:nvGrpSpPr>
        <p:grpSpPr>
          <a:xfrm>
            <a:off x="2100312" y="4438715"/>
            <a:ext cx="3048641" cy="947573"/>
            <a:chOff x="1828617" y="1321493"/>
            <a:chExt cx="1038368" cy="947573"/>
          </a:xfrm>
        </p:grpSpPr>
        <p:sp>
          <p:nvSpPr>
            <p:cNvPr id="591" name="矩形 590"/>
            <p:cNvSpPr/>
            <p:nvPr/>
          </p:nvSpPr>
          <p:spPr>
            <a:xfrm>
              <a:off x="1911251" y="1321493"/>
              <a:ext cx="629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2" name="矩形 591"/>
            <p:cNvSpPr/>
            <p:nvPr/>
          </p:nvSpPr>
          <p:spPr>
            <a:xfrm>
              <a:off x="1828617" y="1838179"/>
              <a:ext cx="1038368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请在此输入详细文字信息和简介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在，此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输入详细文字信息和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简介</a:t>
              </a:r>
              <a:r>
                <a:rPr lang="en-US" altLang="zh-CN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请在此</a:t>
              </a:r>
              <a:r>
                <a:rPr lang="zh-CN" altLang="en-US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输入。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93" name="直接连接符 592"/>
          <p:cNvCxnSpPr/>
          <p:nvPr/>
        </p:nvCxnSpPr>
        <p:spPr>
          <a:xfrm>
            <a:off x="1686559" y="5470927"/>
            <a:ext cx="331135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" name="文本框 25"/>
          <p:cNvSpPr txBox="1"/>
          <p:nvPr/>
        </p:nvSpPr>
        <p:spPr>
          <a:xfrm>
            <a:off x="5844725" y="1868845"/>
            <a:ext cx="5616624" cy="4470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C00000"/>
                </a:solidFill>
                <a:cs typeface="+mn-ea"/>
                <a:sym typeface="+mn-lt"/>
              </a:rPr>
              <a:t>摘要</a:t>
            </a:r>
            <a:r>
              <a:rPr lang="zh-CN" alt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：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1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您的内容打在这里，或者通过复制您的文本后，在此框中选择粘贴，并选择只保留文字。在此录入上述图表的综合描述说明，在此录入上述图表的综合描述说明。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您的内容打在这里，或者通过复制您的文本后，在此框中选择粘贴，并选择只保留文字。在此录入上述图表的综合描述说明，在此录入上述图表的综合描述说明。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US" altLang="zh-CN" sz="11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您的内容打在这里，或者通过复制您的文本后，在此框中选择粘贴，并选择只保留文字。在此录入上述图表的综合描述说明，在此录入上述图表的综合描述说明。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您的内容打在这里，或者通过复制您的文本后，在此框中选择粘贴，并选择只保留文字。在此录入上述图表的综合描述说明，在此录入上述图表的综合描述说明。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zh-CN" altLang="en-US" sz="11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9" name="MH_SubTitle_1"/>
          <p:cNvSpPr/>
          <p:nvPr>
            <p:custDataLst>
              <p:tags r:id="rId2"/>
            </p:custDataLst>
          </p:nvPr>
        </p:nvSpPr>
        <p:spPr>
          <a:xfrm>
            <a:off x="4459631" y="742085"/>
            <a:ext cx="1759247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岗位的理解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" grpId="0" animBg="1"/>
      <p:bldP spid="574" grpId="0"/>
      <p:bldP spid="579" grpId="0"/>
      <p:bldP spid="584" grpId="0"/>
      <p:bldP spid="589" grpId="0"/>
      <p:bldP spid="594" grpId="0"/>
      <p:bldP spid="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岗位认知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内圆"/>
          <p:cNvSpPr/>
          <p:nvPr/>
        </p:nvSpPr>
        <p:spPr>
          <a:xfrm>
            <a:off x="5132387" y="2778205"/>
            <a:ext cx="1927225" cy="1927225"/>
          </a:xfrm>
          <a:prstGeom prst="donut">
            <a:avLst>
              <a:gd name="adj" fmla="val 1326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8" name="外圆"/>
          <p:cNvSpPr/>
          <p:nvPr/>
        </p:nvSpPr>
        <p:spPr>
          <a:xfrm>
            <a:off x="4943474" y="2589292"/>
            <a:ext cx="2305050" cy="2305050"/>
          </a:xfrm>
          <a:prstGeom prst="donut">
            <a:avLst>
              <a:gd name="adj" fmla="val 581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9" name="同心圆 48"/>
          <p:cNvSpPr/>
          <p:nvPr/>
        </p:nvSpPr>
        <p:spPr>
          <a:xfrm>
            <a:off x="5227637" y="2874248"/>
            <a:ext cx="1736725" cy="1735138"/>
          </a:xfrm>
          <a:prstGeom prst="donut">
            <a:avLst>
              <a:gd name="adj" fmla="val 6443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0" name="填写技能4"/>
          <p:cNvSpPr>
            <a:spLocks noChangeArrowheads="1"/>
          </p:cNvSpPr>
          <p:nvPr/>
        </p:nvSpPr>
        <p:spPr bwMode="auto">
          <a:xfrm>
            <a:off x="3709218" y="1596216"/>
            <a:ext cx="2339103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持之以恒的毅力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填写技能1"/>
          <p:cNvSpPr>
            <a:spLocks noChangeArrowheads="1"/>
          </p:cNvSpPr>
          <p:nvPr/>
        </p:nvSpPr>
        <p:spPr bwMode="auto">
          <a:xfrm>
            <a:off x="6863336" y="2057881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专业知识扎实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填写技能5"/>
          <p:cNvSpPr>
            <a:spLocks noChangeArrowheads="1"/>
          </p:cNvSpPr>
          <p:nvPr/>
        </p:nvSpPr>
        <p:spPr bwMode="auto">
          <a:xfrm>
            <a:off x="2414124" y="2663815"/>
            <a:ext cx="2339103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良好的客户关系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填写技能2"/>
          <p:cNvSpPr>
            <a:spLocks noChangeArrowheads="1"/>
          </p:cNvSpPr>
          <p:nvPr/>
        </p:nvSpPr>
        <p:spPr bwMode="auto">
          <a:xfrm>
            <a:off x="7644638" y="3522383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目标清晰明确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填写技能6"/>
          <p:cNvSpPr>
            <a:spLocks noChangeArrowheads="1"/>
          </p:cNvSpPr>
          <p:nvPr/>
        </p:nvSpPr>
        <p:spPr bwMode="auto">
          <a:xfrm>
            <a:off x="2850139" y="4352443"/>
            <a:ext cx="146706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消费心理学</a:t>
            </a:r>
          </a:p>
        </p:txBody>
      </p:sp>
      <p:sp>
        <p:nvSpPr>
          <p:cNvPr id="55" name="填写技能7"/>
          <p:cNvSpPr>
            <a:spLocks noChangeArrowheads="1"/>
          </p:cNvSpPr>
          <p:nvPr/>
        </p:nvSpPr>
        <p:spPr bwMode="auto">
          <a:xfrm>
            <a:off x="3956935" y="5125616"/>
            <a:ext cx="1415773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人力资源管理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填写技能3"/>
          <p:cNvSpPr>
            <a:spLocks noChangeArrowheads="1"/>
          </p:cNvSpPr>
          <p:nvPr/>
        </p:nvSpPr>
        <p:spPr bwMode="auto">
          <a:xfrm>
            <a:off x="7330451" y="4694287"/>
            <a:ext cx="1723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思维灵活敏捷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填写技能8"/>
          <p:cNvSpPr>
            <a:spLocks noChangeArrowheads="1"/>
          </p:cNvSpPr>
          <p:nvPr/>
        </p:nvSpPr>
        <p:spPr bwMode="auto">
          <a:xfrm>
            <a:off x="5733283" y="5500158"/>
            <a:ext cx="2236511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个人文化修养较好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5303374" y="2949192"/>
            <a:ext cx="1586300" cy="1586300"/>
            <a:chOff x="5300994" y="2739330"/>
            <a:chExt cx="1586300" cy="1586300"/>
          </a:xfrm>
        </p:grpSpPr>
        <p:grpSp>
          <p:nvGrpSpPr>
            <p:cNvPr id="59" name="组合 58"/>
            <p:cNvGrpSpPr/>
            <p:nvPr/>
          </p:nvGrpSpPr>
          <p:grpSpPr>
            <a:xfrm>
              <a:off x="5300994" y="2739330"/>
              <a:ext cx="1586300" cy="1586300"/>
              <a:chOff x="1827622" y="1343919"/>
              <a:chExt cx="2304000" cy="2304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762000" dir="7800000" sx="88000" sy="88000" algn="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lvl="0"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5803802" y="2915618"/>
              <a:ext cx="722204" cy="1233724"/>
            </a:xfrm>
            <a:custGeom>
              <a:avLst/>
              <a:gdLst/>
              <a:ahLst/>
              <a:cxnLst/>
              <a:rect l="l" t="t" r="r" b="b"/>
              <a:pathLst>
                <a:path w="3509963" h="5995987">
                  <a:moveTo>
                    <a:pt x="2324100" y="3948112"/>
                  </a:moveTo>
                  <a:lnTo>
                    <a:pt x="2624138" y="3948112"/>
                  </a:lnTo>
                  <a:lnTo>
                    <a:pt x="2624138" y="4173537"/>
                  </a:lnTo>
                  <a:lnTo>
                    <a:pt x="2324100" y="4173537"/>
                  </a:lnTo>
                  <a:close/>
                  <a:moveTo>
                    <a:pt x="206248" y="1528762"/>
                  </a:moveTo>
                  <a:cubicBezTo>
                    <a:pt x="213748" y="1528762"/>
                    <a:pt x="221248" y="1528762"/>
                    <a:pt x="228748" y="1528762"/>
                  </a:cubicBezTo>
                  <a:cubicBezTo>
                    <a:pt x="236248" y="1528762"/>
                    <a:pt x="239997" y="1532513"/>
                    <a:pt x="251247" y="1532513"/>
                  </a:cubicBezTo>
                  <a:cubicBezTo>
                    <a:pt x="251276" y="1532513"/>
                    <a:pt x="254699" y="1532513"/>
                    <a:pt x="674993" y="1532513"/>
                  </a:cubicBezTo>
                  <a:cubicBezTo>
                    <a:pt x="675033" y="1532513"/>
                    <a:pt x="679079" y="1532513"/>
                    <a:pt x="1094988" y="1532513"/>
                  </a:cubicBezTo>
                  <a:cubicBezTo>
                    <a:pt x="1094988" y="1532545"/>
                    <a:pt x="1094988" y="1537342"/>
                    <a:pt x="1094988" y="2252670"/>
                  </a:cubicBezTo>
                  <a:cubicBezTo>
                    <a:pt x="1094999" y="2252683"/>
                    <a:pt x="1096575" y="2254549"/>
                    <a:pt x="1319986" y="2518978"/>
                  </a:cubicBezTo>
                  <a:cubicBezTo>
                    <a:pt x="1319996" y="2518967"/>
                    <a:pt x="1321425" y="2517299"/>
                    <a:pt x="1544984" y="2256421"/>
                  </a:cubicBezTo>
                  <a:cubicBezTo>
                    <a:pt x="1544984" y="2256383"/>
                    <a:pt x="1544984" y="2251156"/>
                    <a:pt x="1544984" y="1532513"/>
                  </a:cubicBezTo>
                  <a:cubicBezTo>
                    <a:pt x="1545025" y="1532513"/>
                    <a:pt x="1548956" y="1532513"/>
                    <a:pt x="1927480" y="1532513"/>
                  </a:cubicBezTo>
                  <a:cubicBezTo>
                    <a:pt x="1927506" y="1532513"/>
                    <a:pt x="1929339" y="1532513"/>
                    <a:pt x="2062478" y="1532513"/>
                  </a:cubicBezTo>
                  <a:cubicBezTo>
                    <a:pt x="2062518" y="1532513"/>
                    <a:pt x="2066471" y="1532513"/>
                    <a:pt x="2463724" y="1532513"/>
                  </a:cubicBezTo>
                  <a:cubicBezTo>
                    <a:pt x="2579973" y="1532513"/>
                    <a:pt x="2669972" y="1618782"/>
                    <a:pt x="2669972" y="1731306"/>
                  </a:cubicBezTo>
                  <a:cubicBezTo>
                    <a:pt x="2669972" y="1731356"/>
                    <a:pt x="2669972" y="1739927"/>
                    <a:pt x="2669972" y="3227883"/>
                  </a:cubicBezTo>
                  <a:cubicBezTo>
                    <a:pt x="2670001" y="3227883"/>
                    <a:pt x="2671973" y="3227883"/>
                    <a:pt x="2804970" y="3227883"/>
                  </a:cubicBezTo>
                  <a:cubicBezTo>
                    <a:pt x="2804970" y="3227908"/>
                    <a:pt x="2804970" y="3230433"/>
                    <a:pt x="2804970" y="3482939"/>
                  </a:cubicBezTo>
                  <a:cubicBezTo>
                    <a:pt x="2804945" y="3482939"/>
                    <a:pt x="2803131" y="3482939"/>
                    <a:pt x="2669972" y="3482939"/>
                  </a:cubicBezTo>
                  <a:cubicBezTo>
                    <a:pt x="2669972" y="3482905"/>
                    <a:pt x="2669972" y="3480683"/>
                    <a:pt x="2669972" y="3332906"/>
                  </a:cubicBezTo>
                  <a:cubicBezTo>
                    <a:pt x="2654972" y="3437929"/>
                    <a:pt x="2576223" y="3516696"/>
                    <a:pt x="2471224" y="3516696"/>
                  </a:cubicBezTo>
                  <a:cubicBezTo>
                    <a:pt x="2377475" y="3516696"/>
                    <a:pt x="2294976" y="3456683"/>
                    <a:pt x="2279976" y="3370414"/>
                  </a:cubicBezTo>
                  <a:cubicBezTo>
                    <a:pt x="2279976" y="3370441"/>
                    <a:pt x="2279976" y="3372161"/>
                    <a:pt x="2279976" y="3482939"/>
                  </a:cubicBezTo>
                  <a:cubicBezTo>
                    <a:pt x="2279943" y="3482939"/>
                    <a:pt x="2277759" y="3482939"/>
                    <a:pt x="2129978" y="3482939"/>
                  </a:cubicBezTo>
                  <a:cubicBezTo>
                    <a:pt x="2129978" y="3482906"/>
                    <a:pt x="2129978" y="3480055"/>
                    <a:pt x="2129978" y="3227883"/>
                  </a:cubicBezTo>
                  <a:cubicBezTo>
                    <a:pt x="2130006" y="3227883"/>
                    <a:pt x="2131966" y="3227883"/>
                    <a:pt x="2264976" y="3227883"/>
                  </a:cubicBezTo>
                  <a:cubicBezTo>
                    <a:pt x="2264976" y="3227837"/>
                    <a:pt x="2264976" y="3220398"/>
                    <a:pt x="2264976" y="2023870"/>
                  </a:cubicBezTo>
                  <a:cubicBezTo>
                    <a:pt x="2219976" y="1975110"/>
                    <a:pt x="2197477" y="1948854"/>
                    <a:pt x="2167477" y="1952605"/>
                  </a:cubicBezTo>
                  <a:cubicBezTo>
                    <a:pt x="2107492" y="1952605"/>
                    <a:pt x="2062499" y="2057578"/>
                    <a:pt x="2062478" y="2057628"/>
                  </a:cubicBezTo>
                  <a:cubicBezTo>
                    <a:pt x="2062469" y="2057628"/>
                    <a:pt x="2062385" y="2057628"/>
                    <a:pt x="2061540" y="2057628"/>
                  </a:cubicBezTo>
                  <a:lnTo>
                    <a:pt x="2054978" y="2057628"/>
                  </a:lnTo>
                  <a:cubicBezTo>
                    <a:pt x="2054978" y="2057668"/>
                    <a:pt x="2054978" y="2064997"/>
                    <a:pt x="2054978" y="3389168"/>
                  </a:cubicBezTo>
                  <a:cubicBezTo>
                    <a:pt x="2054978" y="3396670"/>
                    <a:pt x="2069978" y="3404171"/>
                    <a:pt x="2069978" y="3411673"/>
                  </a:cubicBezTo>
                  <a:cubicBezTo>
                    <a:pt x="2069978" y="3411705"/>
                    <a:pt x="2069978" y="3413705"/>
                    <a:pt x="2069978" y="3542952"/>
                  </a:cubicBezTo>
                  <a:cubicBezTo>
                    <a:pt x="2070016" y="3542952"/>
                    <a:pt x="2077448" y="3542952"/>
                    <a:pt x="3509963" y="3542952"/>
                  </a:cubicBezTo>
                  <a:cubicBezTo>
                    <a:pt x="3509963" y="3542971"/>
                    <a:pt x="3509963" y="3546023"/>
                    <a:pt x="3509963" y="4038060"/>
                  </a:cubicBezTo>
                  <a:lnTo>
                    <a:pt x="2684972" y="4038060"/>
                  </a:lnTo>
                  <a:cubicBezTo>
                    <a:pt x="2684972" y="4038035"/>
                    <a:pt x="2684972" y="4036211"/>
                    <a:pt x="2684972" y="3903030"/>
                  </a:cubicBezTo>
                  <a:cubicBezTo>
                    <a:pt x="2684926" y="3903030"/>
                    <a:pt x="2680575" y="3903030"/>
                    <a:pt x="2264976" y="3903030"/>
                  </a:cubicBezTo>
                  <a:cubicBezTo>
                    <a:pt x="2264976" y="3903061"/>
                    <a:pt x="2264976" y="3905063"/>
                    <a:pt x="2264976" y="4038060"/>
                  </a:cubicBezTo>
                  <a:cubicBezTo>
                    <a:pt x="2264957" y="4038060"/>
                    <a:pt x="2263051" y="4038060"/>
                    <a:pt x="2069978" y="4038060"/>
                  </a:cubicBezTo>
                  <a:cubicBezTo>
                    <a:pt x="2069978" y="4038086"/>
                    <a:pt x="2069978" y="4039298"/>
                    <a:pt x="2069978" y="4098073"/>
                  </a:cubicBezTo>
                  <a:cubicBezTo>
                    <a:pt x="2069999" y="4098073"/>
                    <a:pt x="2071997" y="4098073"/>
                    <a:pt x="2264976" y="4098073"/>
                  </a:cubicBezTo>
                  <a:cubicBezTo>
                    <a:pt x="2264976" y="4098100"/>
                    <a:pt x="2264976" y="4099850"/>
                    <a:pt x="2264976" y="4218099"/>
                  </a:cubicBezTo>
                  <a:cubicBezTo>
                    <a:pt x="2265022" y="4218099"/>
                    <a:pt x="2269373" y="4218099"/>
                    <a:pt x="2684972" y="4218099"/>
                  </a:cubicBezTo>
                  <a:cubicBezTo>
                    <a:pt x="2684972" y="4218070"/>
                    <a:pt x="2684972" y="4216218"/>
                    <a:pt x="2684972" y="4098073"/>
                  </a:cubicBezTo>
                  <a:cubicBezTo>
                    <a:pt x="2685011" y="4098073"/>
                    <a:pt x="2690581" y="4098073"/>
                    <a:pt x="3509963" y="4098073"/>
                  </a:cubicBezTo>
                  <a:cubicBezTo>
                    <a:pt x="3509963" y="4098127"/>
                    <a:pt x="3509963" y="4105288"/>
                    <a:pt x="3509963" y="5058282"/>
                  </a:cubicBezTo>
                  <a:cubicBezTo>
                    <a:pt x="3509915" y="5058282"/>
                    <a:pt x="3501630" y="5058282"/>
                    <a:pt x="2069978" y="5058282"/>
                  </a:cubicBezTo>
                  <a:cubicBezTo>
                    <a:pt x="2069978" y="5058324"/>
                    <a:pt x="2069978" y="5063607"/>
                    <a:pt x="2069978" y="5725928"/>
                  </a:cubicBezTo>
                  <a:cubicBezTo>
                    <a:pt x="2069978" y="5875961"/>
                    <a:pt x="1942480" y="5995987"/>
                    <a:pt x="1792481" y="5995987"/>
                  </a:cubicBezTo>
                  <a:cubicBezTo>
                    <a:pt x="1642483" y="5995987"/>
                    <a:pt x="1514984" y="5875961"/>
                    <a:pt x="1514984" y="5725928"/>
                  </a:cubicBezTo>
                  <a:cubicBezTo>
                    <a:pt x="1514984" y="5725898"/>
                    <a:pt x="1514984" y="5721473"/>
                    <a:pt x="1514984" y="5058282"/>
                  </a:cubicBezTo>
                  <a:cubicBezTo>
                    <a:pt x="1514967" y="5058282"/>
                    <a:pt x="1513833" y="5058282"/>
                    <a:pt x="1439985" y="5058282"/>
                  </a:cubicBezTo>
                  <a:cubicBezTo>
                    <a:pt x="1439985" y="5058261"/>
                    <a:pt x="1439985" y="5053736"/>
                    <a:pt x="1439985" y="4098073"/>
                  </a:cubicBezTo>
                  <a:cubicBezTo>
                    <a:pt x="1440012" y="4098073"/>
                    <a:pt x="1441445" y="4098073"/>
                    <a:pt x="1514984" y="4098073"/>
                  </a:cubicBezTo>
                  <a:cubicBezTo>
                    <a:pt x="1514984" y="4098051"/>
                    <a:pt x="1514984" y="4096909"/>
                    <a:pt x="1514984" y="4038060"/>
                  </a:cubicBezTo>
                  <a:cubicBezTo>
                    <a:pt x="1514967" y="4038060"/>
                    <a:pt x="1513833" y="4038060"/>
                    <a:pt x="1439985" y="4038060"/>
                  </a:cubicBezTo>
                  <a:cubicBezTo>
                    <a:pt x="1439985" y="4038033"/>
                    <a:pt x="1439985" y="4035347"/>
                    <a:pt x="1439985" y="3768001"/>
                  </a:cubicBezTo>
                  <a:cubicBezTo>
                    <a:pt x="1439961" y="3768001"/>
                    <a:pt x="1437630" y="3768001"/>
                    <a:pt x="1214987" y="3768001"/>
                  </a:cubicBezTo>
                  <a:cubicBezTo>
                    <a:pt x="1214987" y="3768028"/>
                    <a:pt x="1214987" y="3775182"/>
                    <a:pt x="1214987" y="5725928"/>
                  </a:cubicBezTo>
                  <a:cubicBezTo>
                    <a:pt x="1214987" y="5875961"/>
                    <a:pt x="1094988" y="5995987"/>
                    <a:pt x="944990" y="5995987"/>
                  </a:cubicBezTo>
                  <a:cubicBezTo>
                    <a:pt x="794992" y="5995987"/>
                    <a:pt x="674993" y="5875961"/>
                    <a:pt x="674993" y="5725928"/>
                  </a:cubicBezTo>
                  <a:cubicBezTo>
                    <a:pt x="674993" y="5725901"/>
                    <a:pt x="674993" y="5717969"/>
                    <a:pt x="674993" y="3411673"/>
                  </a:cubicBezTo>
                  <a:cubicBezTo>
                    <a:pt x="674993" y="3404171"/>
                    <a:pt x="674993" y="3396670"/>
                    <a:pt x="674993" y="3389168"/>
                  </a:cubicBezTo>
                  <a:cubicBezTo>
                    <a:pt x="674993" y="3389127"/>
                    <a:pt x="674993" y="3381649"/>
                    <a:pt x="674993" y="2001365"/>
                  </a:cubicBezTo>
                  <a:lnTo>
                    <a:pt x="671243" y="2005116"/>
                  </a:lnTo>
                  <a:cubicBezTo>
                    <a:pt x="633743" y="1930100"/>
                    <a:pt x="596244" y="1896342"/>
                    <a:pt x="558744" y="1896342"/>
                  </a:cubicBezTo>
                  <a:cubicBezTo>
                    <a:pt x="498745" y="1900093"/>
                    <a:pt x="457495" y="2001365"/>
                    <a:pt x="457495" y="2005116"/>
                  </a:cubicBezTo>
                  <a:cubicBezTo>
                    <a:pt x="457486" y="2005111"/>
                    <a:pt x="457400" y="2005068"/>
                    <a:pt x="456557" y="2004647"/>
                  </a:cubicBezTo>
                  <a:lnTo>
                    <a:pt x="449995" y="2001365"/>
                  </a:lnTo>
                  <a:cubicBezTo>
                    <a:pt x="449995" y="2001401"/>
                    <a:pt x="449995" y="2008161"/>
                    <a:pt x="449995" y="3310401"/>
                  </a:cubicBezTo>
                  <a:cubicBezTo>
                    <a:pt x="449995" y="3422926"/>
                    <a:pt x="359996" y="3516696"/>
                    <a:pt x="247497" y="3516696"/>
                  </a:cubicBezTo>
                  <a:cubicBezTo>
                    <a:pt x="239997" y="3516696"/>
                    <a:pt x="236248" y="3516696"/>
                    <a:pt x="228748" y="3516696"/>
                  </a:cubicBezTo>
                  <a:cubicBezTo>
                    <a:pt x="221248" y="3516696"/>
                    <a:pt x="213748" y="3516696"/>
                    <a:pt x="206248" y="3516696"/>
                  </a:cubicBezTo>
                  <a:cubicBezTo>
                    <a:pt x="89999" y="3516696"/>
                    <a:pt x="0" y="3422926"/>
                    <a:pt x="0" y="3310401"/>
                  </a:cubicBezTo>
                  <a:cubicBezTo>
                    <a:pt x="0" y="3310346"/>
                    <a:pt x="0" y="3301034"/>
                    <a:pt x="0" y="1731306"/>
                  </a:cubicBezTo>
                  <a:cubicBezTo>
                    <a:pt x="0" y="1618782"/>
                    <a:pt x="89999" y="1528762"/>
                    <a:pt x="206248" y="1528762"/>
                  </a:cubicBezTo>
                  <a:close/>
                  <a:moveTo>
                    <a:pt x="1323182" y="1123950"/>
                  </a:moveTo>
                  <a:cubicBezTo>
                    <a:pt x="1412173" y="1123950"/>
                    <a:pt x="1484314" y="1196091"/>
                    <a:pt x="1484314" y="1285081"/>
                  </a:cubicBezTo>
                  <a:cubicBezTo>
                    <a:pt x="1484314" y="1374071"/>
                    <a:pt x="1412173" y="1446212"/>
                    <a:pt x="1323182" y="1446212"/>
                  </a:cubicBezTo>
                  <a:cubicBezTo>
                    <a:pt x="1234191" y="1446212"/>
                    <a:pt x="1162050" y="1374071"/>
                    <a:pt x="1162050" y="1285081"/>
                  </a:cubicBezTo>
                  <a:cubicBezTo>
                    <a:pt x="1162050" y="1196091"/>
                    <a:pt x="1234191" y="1123950"/>
                    <a:pt x="1323182" y="1123950"/>
                  </a:cubicBezTo>
                  <a:close/>
                  <a:moveTo>
                    <a:pt x="1746395" y="1004887"/>
                  </a:moveTo>
                  <a:cubicBezTo>
                    <a:pt x="1828768" y="1053609"/>
                    <a:pt x="1881188" y="1117321"/>
                    <a:pt x="1881188" y="1188530"/>
                  </a:cubicBezTo>
                  <a:cubicBezTo>
                    <a:pt x="1881188" y="1312207"/>
                    <a:pt x="1723929" y="1417146"/>
                    <a:pt x="1514251" y="1454624"/>
                  </a:cubicBezTo>
                  <a:cubicBezTo>
                    <a:pt x="1514251" y="1454651"/>
                    <a:pt x="1514251" y="1459101"/>
                    <a:pt x="1514251" y="2215430"/>
                  </a:cubicBezTo>
                  <a:cubicBezTo>
                    <a:pt x="1514234" y="2215452"/>
                    <a:pt x="1512453" y="2217768"/>
                    <a:pt x="1327038" y="2459037"/>
                  </a:cubicBezTo>
                  <a:cubicBezTo>
                    <a:pt x="1327020" y="2459013"/>
                    <a:pt x="1325201" y="2456610"/>
                    <a:pt x="1139825" y="2211682"/>
                  </a:cubicBezTo>
                  <a:lnTo>
                    <a:pt x="1139825" y="1454624"/>
                  </a:lnTo>
                  <a:cubicBezTo>
                    <a:pt x="1184756" y="1499598"/>
                    <a:pt x="1255897" y="1525833"/>
                    <a:pt x="1327038" y="1525833"/>
                  </a:cubicBezTo>
                  <a:cubicBezTo>
                    <a:pt x="1465575" y="1525833"/>
                    <a:pt x="1574159" y="1432137"/>
                    <a:pt x="1600369" y="1300964"/>
                  </a:cubicBezTo>
                  <a:cubicBezTo>
                    <a:pt x="1716441" y="1259738"/>
                    <a:pt x="1795070" y="1188530"/>
                    <a:pt x="1795070" y="1109826"/>
                  </a:cubicBezTo>
                  <a:cubicBezTo>
                    <a:pt x="1795070" y="1072348"/>
                    <a:pt x="1776349" y="1034870"/>
                    <a:pt x="1746395" y="1004887"/>
                  </a:cubicBezTo>
                  <a:close/>
                  <a:moveTo>
                    <a:pt x="947701" y="1004887"/>
                  </a:moveTo>
                  <a:cubicBezTo>
                    <a:pt x="917723" y="1034807"/>
                    <a:pt x="902734" y="1072208"/>
                    <a:pt x="902734" y="1109608"/>
                  </a:cubicBezTo>
                  <a:cubicBezTo>
                    <a:pt x="902734" y="1176929"/>
                    <a:pt x="958943" y="1240510"/>
                    <a:pt x="1052624" y="1285390"/>
                  </a:cubicBezTo>
                  <a:cubicBezTo>
                    <a:pt x="1060118" y="1345231"/>
                    <a:pt x="1090096" y="1405072"/>
                    <a:pt x="1135063" y="1446212"/>
                  </a:cubicBezTo>
                  <a:cubicBezTo>
                    <a:pt x="943954" y="1401332"/>
                    <a:pt x="812800" y="1304090"/>
                    <a:pt x="812800" y="1188149"/>
                  </a:cubicBezTo>
                  <a:cubicBezTo>
                    <a:pt x="812800" y="1117088"/>
                    <a:pt x="865261" y="1053508"/>
                    <a:pt x="947701" y="1004887"/>
                  </a:cubicBezTo>
                  <a:close/>
                  <a:moveTo>
                    <a:pt x="1334294" y="0"/>
                  </a:moveTo>
                  <a:cubicBezTo>
                    <a:pt x="1613540" y="0"/>
                    <a:pt x="1839913" y="241654"/>
                    <a:pt x="1839913" y="539750"/>
                  </a:cubicBezTo>
                  <a:cubicBezTo>
                    <a:pt x="1839913" y="837846"/>
                    <a:pt x="1613540" y="1079500"/>
                    <a:pt x="1334294" y="1079500"/>
                  </a:cubicBezTo>
                  <a:cubicBezTo>
                    <a:pt x="1055048" y="1079500"/>
                    <a:pt x="828675" y="837846"/>
                    <a:pt x="828675" y="539750"/>
                  </a:cubicBezTo>
                  <a:cubicBezTo>
                    <a:pt x="828675" y="241654"/>
                    <a:pt x="1055048" y="0"/>
                    <a:pt x="1334294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MH_SubTitle_1"/>
          <p:cNvSpPr/>
          <p:nvPr>
            <p:custDataLst>
              <p:tags r:id="rId2"/>
            </p:custDataLst>
          </p:nvPr>
        </p:nvSpPr>
        <p:spPr>
          <a:xfrm>
            <a:off x="4524154" y="72906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知识技能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xit" presetSubtype="3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45" dur="2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47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grpId="3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49" dur="2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51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58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60" dur="300" fill="hold"/>
                                        <p:tgtEl>
                                          <p:spTgt spid="51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3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62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4" dur="300" fill="hold"/>
                                        <p:tgtEl>
                                          <p:spTgt spid="5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73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77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4" dur="200" fill="hold"/>
                                        <p:tgtEl>
                                          <p:spTgt spid="56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86" dur="300" fill="hold"/>
                                        <p:tgtEl>
                                          <p:spTgt spid="56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88" dur="200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90" dur="300" fill="hold"/>
                                        <p:tgtEl>
                                          <p:spTgt spid="5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97" dur="200" fill="hold"/>
                                        <p:tgtEl>
                                          <p:spTgt spid="52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52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01" dur="200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03" dur="300" fill="hold"/>
                                        <p:tgtEl>
                                          <p:spTgt spid="52"/>
                                        </p:tgtEl>
                                      </p:cBhvr>
                                      <p:by x="97000" y="97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10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12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14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16" dur="200" fill="hold"/>
                                        <p:tgtEl>
                                          <p:spTgt spid="5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23" dur="200" fill="hold"/>
                                        <p:tgtEl>
                                          <p:spTgt spid="5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6" presetClass="emph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25" dur="300" fill="hold"/>
                                        <p:tgtEl>
                                          <p:spTgt spid="55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fill="hold" grpId="3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27" dur="200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29" dur="300" fill="hold"/>
                                        <p:tgtEl>
                                          <p:spTgt spid="5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36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6" presetClass="emph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38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92000" y="92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6" presetClass="emph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40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4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42" dur="200" fill="hold"/>
                                        <p:tgtEl>
                                          <p:spTgt spid="5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0" grpId="1"/>
      <p:bldP spid="50" grpId="2"/>
      <p:bldP spid="50" grpId="3"/>
      <p:bldP spid="50" grpId="4"/>
      <p:bldP spid="51" grpId="0"/>
      <p:bldP spid="51" grpId="1"/>
      <p:bldP spid="51" grpId="2"/>
      <p:bldP spid="51" grpId="3"/>
      <p:bldP spid="51" grpId="4"/>
      <p:bldP spid="52" grpId="0"/>
      <p:bldP spid="52" grpId="1"/>
      <p:bldP spid="52" grpId="2"/>
      <p:bldP spid="52" grpId="3"/>
      <p:bldP spid="52" grpId="4"/>
      <p:bldP spid="53" grpId="0"/>
      <p:bldP spid="53" grpId="1"/>
      <p:bldP spid="53" grpId="2"/>
      <p:bldP spid="53" grpId="3"/>
      <p:bldP spid="53" grpId="4"/>
      <p:bldP spid="54" grpId="0"/>
      <p:bldP spid="54" grpId="1"/>
      <p:bldP spid="54" grpId="2"/>
      <p:bldP spid="54" grpId="3"/>
      <p:bldP spid="54" grpId="4"/>
      <p:bldP spid="55" grpId="0"/>
      <p:bldP spid="55" grpId="1"/>
      <p:bldP spid="55" grpId="2"/>
      <p:bldP spid="55" grpId="3"/>
      <p:bldP spid="55" grpId="4"/>
      <p:bldP spid="56" grpId="0"/>
      <p:bldP spid="56" grpId="1"/>
      <p:bldP spid="56" grpId="2"/>
      <p:bldP spid="56" grpId="3"/>
      <p:bldP spid="56" grpId="4"/>
      <p:bldP spid="57" grpId="0"/>
      <p:bldP spid="57" grpId="1"/>
      <p:bldP spid="57" grpId="2"/>
      <p:bldP spid="57" grpId="3"/>
      <p:bldP spid="57" grpId="4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岗位认知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5" name="MH_Other_6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3941024" y="2197440"/>
            <a:ext cx="981385" cy="411801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MH_Other_8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 flipH="1">
            <a:off x="6957408" y="2201158"/>
            <a:ext cx="1130243" cy="408059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MH_Other_10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 flipV="1">
            <a:off x="4596783" y="4281644"/>
            <a:ext cx="915567" cy="726561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MH_Other_12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 flipH="1" flipV="1">
            <a:off x="6569978" y="4281643"/>
            <a:ext cx="886082" cy="706333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MH_Text_1"/>
          <p:cNvSpPr/>
          <p:nvPr>
            <p:custDataLst>
              <p:tags r:id="rId6"/>
            </p:custDataLst>
          </p:nvPr>
        </p:nvSpPr>
        <p:spPr>
          <a:xfrm>
            <a:off x="1223906" y="2537866"/>
            <a:ext cx="2538416" cy="39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坚决服从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7"/>
            </p:custDataLst>
          </p:nvPr>
        </p:nvSpPr>
        <p:spPr>
          <a:xfrm>
            <a:off x="656599" y="2953479"/>
            <a:ext cx="3008017" cy="761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8"/>
            </p:custDataLst>
          </p:nvPr>
        </p:nvSpPr>
        <p:spPr>
          <a:xfrm>
            <a:off x="1223906" y="4434005"/>
            <a:ext cx="2538416" cy="39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2"/>
              </a:buClr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严格遵守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9"/>
            </p:custDataLst>
          </p:nvPr>
        </p:nvSpPr>
        <p:spPr>
          <a:xfrm>
            <a:off x="558971" y="4933927"/>
            <a:ext cx="3008017" cy="761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10"/>
            </p:custDataLst>
          </p:nvPr>
        </p:nvSpPr>
        <p:spPr>
          <a:xfrm>
            <a:off x="9098592" y="4434005"/>
            <a:ext cx="2538416" cy="39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负责核定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1"/>
            </p:custDataLst>
          </p:nvPr>
        </p:nvSpPr>
        <p:spPr>
          <a:xfrm>
            <a:off x="8560631" y="4933927"/>
            <a:ext cx="3008017" cy="761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MH_Text_1"/>
          <p:cNvSpPr/>
          <p:nvPr>
            <p:custDataLst>
              <p:tags r:id="rId12"/>
            </p:custDataLst>
          </p:nvPr>
        </p:nvSpPr>
        <p:spPr>
          <a:xfrm>
            <a:off x="9173414" y="2537866"/>
            <a:ext cx="2538416" cy="39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2"/>
              </a:buClr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严格执行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13"/>
            </p:custDataLst>
          </p:nvPr>
        </p:nvSpPr>
        <p:spPr>
          <a:xfrm>
            <a:off x="8635453" y="2953479"/>
            <a:ext cx="3008017" cy="761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017409" y="1618165"/>
            <a:ext cx="878550" cy="878550"/>
            <a:chOff x="4229236" y="3968984"/>
            <a:chExt cx="792000" cy="792000"/>
          </a:xfrm>
        </p:grpSpPr>
        <p:sp>
          <p:nvSpPr>
            <p:cNvPr id="28" name="MH_Other_2"/>
            <p:cNvSpPr/>
            <p:nvPr>
              <p:custDataLst>
                <p:tags r:id="rId27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MH_Title_1"/>
            <p:cNvSpPr/>
            <p:nvPr>
              <p:custDataLst>
                <p:tags r:id="rId28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51511" y="4787471"/>
            <a:ext cx="878550" cy="878550"/>
            <a:chOff x="4229236" y="3968984"/>
            <a:chExt cx="792000" cy="792000"/>
          </a:xfrm>
        </p:grpSpPr>
        <p:sp>
          <p:nvSpPr>
            <p:cNvPr id="31" name="MH_Other_2"/>
            <p:cNvSpPr/>
            <p:nvPr>
              <p:custDataLst>
                <p:tags r:id="rId25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MH_Title_1"/>
            <p:cNvSpPr/>
            <p:nvPr>
              <p:custDataLst>
                <p:tags r:id="rId26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154331" y="1618165"/>
            <a:ext cx="878550" cy="878550"/>
            <a:chOff x="4229236" y="3968984"/>
            <a:chExt cx="792000" cy="792000"/>
          </a:xfrm>
        </p:grpSpPr>
        <p:sp>
          <p:nvSpPr>
            <p:cNvPr id="34" name="MH_Other_2"/>
            <p:cNvSpPr/>
            <p:nvPr>
              <p:custDataLst>
                <p:tags r:id="rId23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5" name="MH_Title_1"/>
            <p:cNvSpPr/>
            <p:nvPr>
              <p:custDataLst>
                <p:tags r:id="rId24"/>
              </p:custDataLst>
            </p:nvPr>
          </p:nvSpPr>
          <p:spPr>
            <a:xfrm>
              <a:off x="4355238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854027" y="4787471"/>
            <a:ext cx="878550" cy="878550"/>
            <a:chOff x="4229236" y="3968984"/>
            <a:chExt cx="792000" cy="792000"/>
          </a:xfrm>
        </p:grpSpPr>
        <p:sp>
          <p:nvSpPr>
            <p:cNvPr id="37" name="MH_Other_2"/>
            <p:cNvSpPr/>
            <p:nvPr>
              <p:custDataLst>
                <p:tags r:id="rId21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8" name="MH_Title_1"/>
            <p:cNvSpPr/>
            <p:nvPr>
              <p:custDataLst>
                <p:tags r:id="rId22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900394" y="1894173"/>
            <a:ext cx="2261873" cy="3884053"/>
            <a:chOff x="4900394" y="1705187"/>
            <a:chExt cx="2261873" cy="3884053"/>
          </a:xfrm>
        </p:grpSpPr>
        <p:grpSp>
          <p:nvGrpSpPr>
            <p:cNvPr id="40" name="组合 39"/>
            <p:cNvGrpSpPr/>
            <p:nvPr/>
          </p:nvGrpSpPr>
          <p:grpSpPr>
            <a:xfrm>
              <a:off x="4900394" y="1705187"/>
              <a:ext cx="2261873" cy="3884053"/>
              <a:chOff x="3753648" y="1314883"/>
              <a:chExt cx="1668310" cy="2864794"/>
            </a:xfrm>
            <a:effectLst>
              <a:outerShdw blurRad="279400" dist="228600" dir="8100000" algn="tr" rotWithShape="0">
                <a:prstClr val="black">
                  <a:alpha val="30000"/>
                </a:prstClr>
              </a:outerShdw>
            </a:effectLst>
          </p:grpSpPr>
          <p:sp>
            <p:nvSpPr>
              <p:cNvPr id="42" name="MH_Other_1"/>
              <p:cNvSpPr/>
              <p:nvPr>
                <p:custDataLst>
                  <p:tags r:id="rId16"/>
                </p:custDataLst>
              </p:nvPr>
            </p:nvSpPr>
            <p:spPr>
              <a:xfrm>
                <a:off x="4204973" y="3372803"/>
                <a:ext cx="780082" cy="158544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349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1778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MH_Other_2"/>
              <p:cNvSpPr/>
              <p:nvPr>
                <p:custDataLst>
                  <p:tags r:id="rId17"/>
                </p:custDataLst>
              </p:nvPr>
            </p:nvSpPr>
            <p:spPr>
              <a:xfrm>
                <a:off x="4272743" y="3608661"/>
                <a:ext cx="644542" cy="1440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E0E0E0"/>
                  </a:gs>
                </a:gsLst>
                <a:lin ang="8100000" scaled="0"/>
                <a:tileRect/>
              </a:gradFill>
              <a:ln w="349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1778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MH_Other_3"/>
              <p:cNvSpPr/>
              <p:nvPr>
                <p:custDataLst>
                  <p:tags r:id="rId18"/>
                </p:custDataLst>
              </p:nvPr>
            </p:nvSpPr>
            <p:spPr>
              <a:xfrm>
                <a:off x="4204973" y="3830032"/>
                <a:ext cx="780082" cy="158544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349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1778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MH_Other_4"/>
              <p:cNvSpPr/>
              <p:nvPr>
                <p:custDataLst>
                  <p:tags r:id="rId19"/>
                </p:custDataLst>
              </p:nvPr>
            </p:nvSpPr>
            <p:spPr>
              <a:xfrm>
                <a:off x="4349167" y="4059354"/>
                <a:ext cx="491697" cy="120323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chemeClr val="bg1"/>
                  </a:gs>
                  <a:gs pos="0">
                    <a:srgbClr val="E0E0E0"/>
                  </a:gs>
                </a:gsLst>
                <a:lin ang="8100000" scaled="0"/>
                <a:tileRect/>
              </a:gradFill>
              <a:ln w="349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1778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MH_Title_1"/>
              <p:cNvSpPr/>
              <p:nvPr>
                <p:custDataLst>
                  <p:tags r:id="rId20"/>
                </p:custDataLst>
              </p:nvPr>
            </p:nvSpPr>
            <p:spPr>
              <a:xfrm>
                <a:off x="3753648" y="1314883"/>
                <a:ext cx="1668310" cy="1899692"/>
              </a:xfrm>
              <a:custGeom>
                <a:avLst/>
                <a:gdLst/>
                <a:ahLst/>
                <a:cxnLst/>
                <a:rect l="l" t="t" r="r" b="b"/>
                <a:pathLst>
                  <a:path w="3240360" h="3757972">
                    <a:moveTo>
                      <a:pt x="1620180" y="0"/>
                    </a:moveTo>
                    <a:cubicBezTo>
                      <a:pt x="2514981" y="0"/>
                      <a:pt x="3240360" y="725379"/>
                      <a:pt x="3240360" y="1620180"/>
                    </a:cubicBezTo>
                    <a:cubicBezTo>
                      <a:pt x="3240360" y="2212023"/>
                      <a:pt x="2923020" y="2729746"/>
                      <a:pt x="2448272" y="3010903"/>
                    </a:cubicBezTo>
                    <a:lnTo>
                      <a:pt x="2448272" y="3511913"/>
                    </a:lnTo>
                    <a:cubicBezTo>
                      <a:pt x="2448272" y="3647808"/>
                      <a:pt x="2338108" y="3757972"/>
                      <a:pt x="2202213" y="3757972"/>
                    </a:cubicBezTo>
                    <a:lnTo>
                      <a:pt x="1038147" y="3757972"/>
                    </a:lnTo>
                    <a:cubicBezTo>
                      <a:pt x="902252" y="3757972"/>
                      <a:pt x="792088" y="3647808"/>
                      <a:pt x="792088" y="3511913"/>
                    </a:cubicBezTo>
                    <a:lnTo>
                      <a:pt x="792088" y="3010903"/>
                    </a:lnTo>
                    <a:cubicBezTo>
                      <a:pt x="317340" y="2729746"/>
                      <a:pt x="0" y="2212023"/>
                      <a:pt x="0" y="1620180"/>
                    </a:cubicBezTo>
                    <a:cubicBezTo>
                      <a:pt x="0" y="725379"/>
                      <a:pt x="725379" y="0"/>
                      <a:pt x="162018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/>
                  </a:gs>
                  <a:gs pos="0">
                    <a:srgbClr val="E0E0E0"/>
                  </a:gs>
                </a:gsLst>
                <a:lin ang="8100000" scaled="0"/>
                <a:tileRect/>
              </a:gradFill>
              <a:ln w="34925">
                <a:gradFill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</a:ln>
              <a:effectLst>
                <a:outerShdw blurRad="203200" dist="1778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sz="23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1" name="MH_Other_9"/>
            <p:cNvSpPr/>
            <p:nvPr>
              <p:custDataLst>
                <p:tags r:id="rId15"/>
              </p:custDataLst>
            </p:nvPr>
          </p:nvSpPr>
          <p:spPr>
            <a:xfrm>
              <a:off x="5416346" y="2216609"/>
              <a:ext cx="1229970" cy="123208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101600" dist="1016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6000" b="1" dirty="0">
                  <a:cs typeface="+mn-ea"/>
                  <a:sym typeface="+mn-lt"/>
                </a:rPr>
                <a:t>？</a:t>
              </a:r>
            </a:p>
          </p:txBody>
        </p:sp>
      </p:grpSp>
      <p:sp>
        <p:nvSpPr>
          <p:cNvPr id="47" name="MH_SubTitle_1"/>
          <p:cNvSpPr/>
          <p:nvPr>
            <p:custDataLst>
              <p:tags r:id="rId14"/>
            </p:custDataLst>
          </p:nvPr>
        </p:nvSpPr>
        <p:spPr>
          <a:xfrm>
            <a:off x="4524154" y="72906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岗位职责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岗位认知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9"/>
          <p:cNvSpPr/>
          <p:nvPr/>
        </p:nvSpPr>
        <p:spPr>
          <a:xfrm>
            <a:off x="2978724" y="3920254"/>
            <a:ext cx="6234552" cy="2078089"/>
          </a:xfrm>
          <a:custGeom>
            <a:avLst/>
            <a:gdLst>
              <a:gd name="connsiteX0" fmla="*/ 0 w 6234551"/>
              <a:gd name="connsiteY0" fmla="*/ 1750412 h 3500824"/>
              <a:gd name="connsiteX1" fmla="*/ 3117276 w 6234551"/>
              <a:gd name="connsiteY1" fmla="*/ 0 h 3500824"/>
              <a:gd name="connsiteX2" fmla="*/ 6234552 w 6234551"/>
              <a:gd name="connsiteY2" fmla="*/ 1750412 h 3500824"/>
              <a:gd name="connsiteX3" fmla="*/ 3117276 w 6234551"/>
              <a:gd name="connsiteY3" fmla="*/ 3500824 h 3500824"/>
              <a:gd name="connsiteX4" fmla="*/ 0 w 6234551"/>
              <a:gd name="connsiteY4" fmla="*/ 1750412 h 3500824"/>
              <a:gd name="connsiteX0-1" fmla="*/ 3117276 w 6234552"/>
              <a:gd name="connsiteY0-2" fmla="*/ 0 h 3500824"/>
              <a:gd name="connsiteX1-3" fmla="*/ 6234552 w 6234552"/>
              <a:gd name="connsiteY1-4" fmla="*/ 1750412 h 3500824"/>
              <a:gd name="connsiteX2-5" fmla="*/ 3117276 w 6234552"/>
              <a:gd name="connsiteY2-6" fmla="*/ 3500824 h 3500824"/>
              <a:gd name="connsiteX3-7" fmla="*/ 0 w 6234552"/>
              <a:gd name="connsiteY3-8" fmla="*/ 1750412 h 3500824"/>
              <a:gd name="connsiteX4-9" fmla="*/ 3208716 w 6234552"/>
              <a:gd name="connsiteY4-10" fmla="*/ 91440 h 3500824"/>
              <a:gd name="connsiteX0-11" fmla="*/ 3117276 w 6234552"/>
              <a:gd name="connsiteY0-12" fmla="*/ 0 h 3500824"/>
              <a:gd name="connsiteX1-13" fmla="*/ 6234552 w 6234552"/>
              <a:gd name="connsiteY1-14" fmla="*/ 1750412 h 3500824"/>
              <a:gd name="connsiteX2-15" fmla="*/ 3117276 w 6234552"/>
              <a:gd name="connsiteY2-16" fmla="*/ 3500824 h 3500824"/>
              <a:gd name="connsiteX3-17" fmla="*/ 0 w 6234552"/>
              <a:gd name="connsiteY3-18" fmla="*/ 1750412 h 3500824"/>
              <a:gd name="connsiteX0-19" fmla="*/ 6234552 w 6234552"/>
              <a:gd name="connsiteY0-20" fmla="*/ 0 h 1750412"/>
              <a:gd name="connsiteX1-21" fmla="*/ 3117276 w 6234552"/>
              <a:gd name="connsiteY1-22" fmla="*/ 1750412 h 1750412"/>
              <a:gd name="connsiteX2-23" fmla="*/ 0 w 6234552"/>
              <a:gd name="connsiteY2-24" fmla="*/ 0 h 17504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34552" h="1750412">
                <a:moveTo>
                  <a:pt x="6234552" y="0"/>
                </a:moveTo>
                <a:cubicBezTo>
                  <a:pt x="6234552" y="966726"/>
                  <a:pt x="4838900" y="1750412"/>
                  <a:pt x="3117276" y="1750412"/>
                </a:cubicBezTo>
                <a:cubicBezTo>
                  <a:pt x="1395652" y="1750412"/>
                  <a:pt x="0" y="966726"/>
                  <a:pt x="0" y="0"/>
                </a:cubicBezTo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330673" y="2488386"/>
            <a:ext cx="1739454" cy="1412819"/>
            <a:chOff x="3237545" y="4561747"/>
            <a:chExt cx="1146960" cy="1146960"/>
          </a:xfrm>
        </p:grpSpPr>
        <p:sp>
          <p:nvSpPr>
            <p:cNvPr id="17" name="圆角矩形 16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C0000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3305008" y="4637099"/>
              <a:ext cx="1012026" cy="99625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121873" y="2488386"/>
            <a:ext cx="1739454" cy="1412819"/>
            <a:chOff x="3237545" y="4561747"/>
            <a:chExt cx="1146960" cy="1146960"/>
          </a:xfrm>
        </p:grpSpPr>
        <p:sp>
          <p:nvSpPr>
            <p:cNvPr id="20" name="圆角矩形 1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rgbClr val="C00000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3305008" y="4637099"/>
              <a:ext cx="1012026" cy="99625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22" name="直接箭头连接符 21"/>
          <p:cNvCxnSpPr/>
          <p:nvPr/>
        </p:nvCxnSpPr>
        <p:spPr>
          <a:xfrm>
            <a:off x="4324350" y="3203890"/>
            <a:ext cx="3524250" cy="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3406239" y="4718867"/>
            <a:ext cx="1225452" cy="122545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560310" y="4718867"/>
            <a:ext cx="1225452" cy="122545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483274" y="5299892"/>
            <a:ext cx="1225452" cy="122545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4"/>
          <p:cNvSpPr txBox="1"/>
          <p:nvPr/>
        </p:nvSpPr>
        <p:spPr>
          <a:xfrm>
            <a:off x="5334000" y="2794682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思维的转变</a:t>
            </a:r>
            <a:endParaRPr lang="zh-CN" altLang="en-US" sz="20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7" name="文本框 25"/>
          <p:cNvSpPr txBox="1"/>
          <p:nvPr/>
        </p:nvSpPr>
        <p:spPr>
          <a:xfrm>
            <a:off x="5334000" y="4630961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量变到质变</a:t>
            </a:r>
            <a:endParaRPr lang="zh-CN" altLang="en-US" sz="20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596038" y="2775632"/>
            <a:ext cx="12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cs typeface="+mn-ea"/>
                <a:sym typeface="+mn-lt"/>
              </a:rPr>
              <a:t>思维</a:t>
            </a:r>
          </a:p>
        </p:txBody>
      </p:sp>
      <p:sp>
        <p:nvSpPr>
          <p:cNvPr id="29" name="文本框 30"/>
          <p:cNvSpPr txBox="1"/>
          <p:nvPr/>
        </p:nvSpPr>
        <p:spPr>
          <a:xfrm>
            <a:off x="8387238" y="2775632"/>
            <a:ext cx="12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cs typeface="+mn-ea"/>
                <a:sym typeface="+mn-lt"/>
              </a:rPr>
              <a:t>行动</a:t>
            </a:r>
          </a:p>
        </p:txBody>
      </p:sp>
      <p:sp>
        <p:nvSpPr>
          <p:cNvPr id="30" name="文本框 33"/>
          <p:cNvSpPr txBox="1"/>
          <p:nvPr/>
        </p:nvSpPr>
        <p:spPr>
          <a:xfrm>
            <a:off x="3503635" y="5009797"/>
            <a:ext cx="986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认识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问题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4"/>
          <p:cNvSpPr txBox="1"/>
          <p:nvPr/>
        </p:nvSpPr>
        <p:spPr>
          <a:xfrm>
            <a:off x="5599755" y="5589452"/>
            <a:ext cx="986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改变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思维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5"/>
          <p:cNvSpPr txBox="1"/>
          <p:nvPr/>
        </p:nvSpPr>
        <p:spPr>
          <a:xfrm>
            <a:off x="7679966" y="5014303"/>
            <a:ext cx="986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动手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实践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7"/>
          <p:cNvSpPr txBox="1"/>
          <p:nvPr/>
        </p:nvSpPr>
        <p:spPr bwMode="auto">
          <a:xfrm>
            <a:off x="952762" y="1601386"/>
            <a:ext cx="10170365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。您的</a:t>
            </a:r>
            <a:endParaRPr lang="zh-CN" altLang="en-US" sz="1200" spc="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MH_SubTitle_1"/>
          <p:cNvSpPr/>
          <p:nvPr>
            <p:custDataLst>
              <p:tags r:id="rId2"/>
            </p:custDataLst>
          </p:nvPr>
        </p:nvSpPr>
        <p:spPr>
          <a:xfrm>
            <a:off x="4524154" y="72906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岗位职责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99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6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23" grpId="0" animBg="1"/>
          <p:bldP spid="24" grpId="0" animBg="1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99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6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23" grpId="0" animBg="1"/>
          <p:bldP spid="24" grpId="0" animBg="1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岗位认知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984" y="3044572"/>
            <a:ext cx="6734245" cy="3840812"/>
          </a:xfrm>
          <a:prstGeom prst="rect">
            <a:avLst/>
          </a:prstGeom>
        </p:spPr>
      </p:pic>
      <p:sp>
        <p:nvSpPr>
          <p:cNvPr id="16" name="TextBox 12"/>
          <p:cNvSpPr txBox="1"/>
          <p:nvPr/>
        </p:nvSpPr>
        <p:spPr>
          <a:xfrm>
            <a:off x="1702718" y="2026011"/>
            <a:ext cx="293697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cs typeface="+mn-ea"/>
                <a:sym typeface="+mn-lt"/>
              </a:rPr>
              <a:t>高瞻远瞩</a:t>
            </a:r>
            <a:endParaRPr lang="zh-CN" altLang="en-US" sz="32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889353" y="2554291"/>
            <a:ext cx="277380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cs typeface="+mn-ea"/>
                <a:sym typeface="+mn-lt"/>
              </a:rPr>
              <a:t>制胜未来</a:t>
            </a:r>
            <a:endParaRPr lang="zh-CN" altLang="en-US" sz="32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096000" y="1630011"/>
            <a:ext cx="792000" cy="792000"/>
            <a:chOff x="4229236" y="3968984"/>
            <a:chExt cx="792000" cy="792000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0" name="MH_Title_1"/>
            <p:cNvSpPr/>
            <p:nvPr>
              <p:custDataLst>
                <p:tags r:id="rId18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dirty="0" smtClean="0">
                  <a:cs typeface="+mn-ea"/>
                  <a:sym typeface="+mn-lt"/>
                </a:rPr>
                <a:t>01</a:t>
              </a:r>
              <a:endParaRPr lang="en-US" altLang="zh-CN" sz="1600" dirty="0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022347" y="1623165"/>
            <a:ext cx="4896544" cy="936105"/>
            <a:chOff x="6311230" y="980728"/>
            <a:chExt cx="4896544" cy="936105"/>
          </a:xfrm>
        </p:grpSpPr>
        <p:sp>
          <p:nvSpPr>
            <p:cNvPr id="22" name="MH_Text_1"/>
            <p:cNvSpPr/>
            <p:nvPr>
              <p:custDataLst>
                <p:tags r:id="rId15"/>
              </p:custDataLst>
            </p:nvPr>
          </p:nvSpPr>
          <p:spPr>
            <a:xfrm>
              <a:off x="6311230" y="980728"/>
              <a:ext cx="2538416" cy="3939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pPr>
                <a:lnSpc>
                  <a:spcPct val="120000"/>
                </a:lnSpc>
                <a:buClr>
                  <a:schemeClr val="accent1"/>
                </a:buClr>
              </a:pPr>
              <a:r>
                <a:rPr lang="zh-CN" altLang="en-US" b="1" dirty="0">
                  <a:solidFill>
                    <a:srgbClr val="C00000"/>
                  </a:solidFill>
                  <a:cs typeface="+mn-ea"/>
                  <a:sym typeface="+mn-lt"/>
                </a:rPr>
                <a:t>预见性</a:t>
              </a:r>
              <a:endParaRPr lang="en-US" altLang="zh-CN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3" name="MH_Text_1"/>
            <p:cNvSpPr/>
            <p:nvPr>
              <p:custDataLst>
                <p:tags r:id="rId16"/>
              </p:custDataLst>
            </p:nvPr>
          </p:nvSpPr>
          <p:spPr>
            <a:xfrm>
              <a:off x="6311230" y="1412777"/>
              <a:ext cx="4896544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096000" y="2854147"/>
            <a:ext cx="792000" cy="792000"/>
            <a:chOff x="4229236" y="3968984"/>
            <a:chExt cx="792000" cy="792000"/>
          </a:xfrm>
        </p:grpSpPr>
        <p:sp>
          <p:nvSpPr>
            <p:cNvPr id="25" name="MH_Other_2"/>
            <p:cNvSpPr/>
            <p:nvPr>
              <p:custDataLst>
                <p:tags r:id="rId13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6" name="MH_Title_1"/>
            <p:cNvSpPr/>
            <p:nvPr>
              <p:custDataLst>
                <p:tags r:id="rId14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dirty="0" smtClean="0">
                  <a:cs typeface="+mn-ea"/>
                  <a:sym typeface="+mn-lt"/>
                </a:rPr>
                <a:t>02</a:t>
              </a:r>
              <a:endParaRPr lang="en-US" altLang="zh-CN" sz="1600" dirty="0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022347" y="2847301"/>
            <a:ext cx="4896544" cy="936105"/>
            <a:chOff x="6311230" y="980728"/>
            <a:chExt cx="4896544" cy="936105"/>
          </a:xfrm>
        </p:grpSpPr>
        <p:sp>
          <p:nvSpPr>
            <p:cNvPr id="28" name="MH_Text_1"/>
            <p:cNvSpPr/>
            <p:nvPr>
              <p:custDataLst>
                <p:tags r:id="rId11"/>
              </p:custDataLst>
            </p:nvPr>
          </p:nvSpPr>
          <p:spPr>
            <a:xfrm>
              <a:off x="6311230" y="980728"/>
              <a:ext cx="2538416" cy="3939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pPr>
                <a:lnSpc>
                  <a:spcPct val="120000"/>
                </a:lnSpc>
                <a:buClr>
                  <a:schemeClr val="accent1"/>
                </a:buClr>
              </a:pPr>
              <a:r>
                <a:rPr lang="zh-CN" altLang="en-US" b="1" dirty="0" smtClean="0">
                  <a:solidFill>
                    <a:srgbClr val="C00000"/>
                  </a:solidFill>
                  <a:cs typeface="+mn-ea"/>
                  <a:sym typeface="+mn-lt"/>
                </a:rPr>
                <a:t>适应性</a:t>
              </a:r>
              <a:endParaRPr lang="en-US" altLang="zh-CN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9" name="MH_Text_1"/>
            <p:cNvSpPr/>
            <p:nvPr>
              <p:custDataLst>
                <p:tags r:id="rId12"/>
              </p:custDataLst>
            </p:nvPr>
          </p:nvSpPr>
          <p:spPr>
            <a:xfrm>
              <a:off x="6311230" y="1412777"/>
              <a:ext cx="4896544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096000" y="4078283"/>
            <a:ext cx="792000" cy="792000"/>
            <a:chOff x="4229236" y="3968984"/>
            <a:chExt cx="792000" cy="792000"/>
          </a:xfrm>
        </p:grpSpPr>
        <p:sp>
          <p:nvSpPr>
            <p:cNvPr id="31" name="MH_Other_2"/>
            <p:cNvSpPr/>
            <p:nvPr>
              <p:custDataLst>
                <p:tags r:id="rId9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MH_Title_1"/>
            <p:cNvSpPr/>
            <p:nvPr>
              <p:custDataLst>
                <p:tags r:id="rId10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dirty="0" smtClean="0">
                  <a:cs typeface="+mn-ea"/>
                  <a:sym typeface="+mn-lt"/>
                </a:rPr>
                <a:t>03</a:t>
              </a:r>
              <a:endParaRPr lang="en-US" altLang="zh-CN" sz="1600" dirty="0"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22347" y="4071437"/>
            <a:ext cx="4896544" cy="936105"/>
            <a:chOff x="6311230" y="980728"/>
            <a:chExt cx="4896544" cy="936105"/>
          </a:xfrm>
        </p:grpSpPr>
        <p:sp>
          <p:nvSpPr>
            <p:cNvPr id="34" name="MH_Text_1"/>
            <p:cNvSpPr/>
            <p:nvPr>
              <p:custDataLst>
                <p:tags r:id="rId7"/>
              </p:custDataLst>
            </p:nvPr>
          </p:nvSpPr>
          <p:spPr>
            <a:xfrm>
              <a:off x="6311230" y="980728"/>
              <a:ext cx="2538416" cy="3939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pPr>
                <a:lnSpc>
                  <a:spcPct val="120000"/>
                </a:lnSpc>
                <a:buClr>
                  <a:schemeClr val="accent1"/>
                </a:buClr>
              </a:pPr>
              <a:r>
                <a:rPr lang="zh-CN" altLang="en-US" b="1" dirty="0" smtClean="0">
                  <a:solidFill>
                    <a:srgbClr val="C00000"/>
                  </a:solidFill>
                  <a:cs typeface="+mn-ea"/>
                  <a:sym typeface="+mn-lt"/>
                </a:rPr>
                <a:t>及时性</a:t>
              </a:r>
              <a:endParaRPr lang="en-US" altLang="zh-CN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5" name="MH_Text_1"/>
            <p:cNvSpPr/>
            <p:nvPr>
              <p:custDataLst>
                <p:tags r:id="rId8"/>
              </p:custDataLst>
            </p:nvPr>
          </p:nvSpPr>
          <p:spPr>
            <a:xfrm>
              <a:off x="6311230" y="1412777"/>
              <a:ext cx="4896544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096000" y="5302419"/>
            <a:ext cx="792000" cy="792000"/>
            <a:chOff x="4229236" y="3968984"/>
            <a:chExt cx="792000" cy="792000"/>
          </a:xfrm>
        </p:grpSpPr>
        <p:sp>
          <p:nvSpPr>
            <p:cNvPr id="37" name="MH_Other_2"/>
            <p:cNvSpPr/>
            <p:nvPr>
              <p:custDataLst>
                <p:tags r:id="rId5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8" name="MH_Title_1"/>
            <p:cNvSpPr/>
            <p:nvPr>
              <p:custDataLst>
                <p:tags r:id="rId6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dirty="0" smtClean="0">
                  <a:cs typeface="+mn-ea"/>
                  <a:sym typeface="+mn-lt"/>
                </a:rPr>
                <a:t>04</a:t>
              </a:r>
              <a:endParaRPr lang="en-US" altLang="zh-CN" sz="1600" dirty="0"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022347" y="5295573"/>
            <a:ext cx="4896544" cy="936105"/>
            <a:chOff x="6311230" y="980728"/>
            <a:chExt cx="4896544" cy="936105"/>
          </a:xfrm>
        </p:grpSpPr>
        <p:sp>
          <p:nvSpPr>
            <p:cNvPr id="40" name="MH_Text_1"/>
            <p:cNvSpPr/>
            <p:nvPr>
              <p:custDataLst>
                <p:tags r:id="rId3"/>
              </p:custDataLst>
            </p:nvPr>
          </p:nvSpPr>
          <p:spPr>
            <a:xfrm>
              <a:off x="6311230" y="980728"/>
              <a:ext cx="2538416" cy="3939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pPr>
                <a:lnSpc>
                  <a:spcPct val="120000"/>
                </a:lnSpc>
                <a:buClr>
                  <a:schemeClr val="accent1"/>
                </a:buClr>
              </a:pPr>
              <a:r>
                <a:rPr lang="zh-CN" altLang="en-US" b="1" dirty="0" smtClean="0">
                  <a:solidFill>
                    <a:srgbClr val="C00000"/>
                  </a:solidFill>
                  <a:cs typeface="+mn-ea"/>
                  <a:sym typeface="+mn-lt"/>
                </a:rPr>
                <a:t>有效性</a:t>
              </a:r>
              <a:endParaRPr lang="en-US" altLang="zh-CN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41" name="MH_Text_1"/>
            <p:cNvSpPr/>
            <p:nvPr>
              <p:custDataLst>
                <p:tags r:id="rId4"/>
              </p:custDataLst>
            </p:nvPr>
          </p:nvSpPr>
          <p:spPr>
            <a:xfrm>
              <a:off x="6311230" y="1412777"/>
              <a:ext cx="4896544" cy="5040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33605" tIns="0" rIns="133605" bIns="0" rtlCol="0" anchor="t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2" name="MH_SubTitle_1"/>
          <p:cNvSpPr/>
          <p:nvPr>
            <p:custDataLst>
              <p:tags r:id="rId2"/>
            </p:custDataLst>
          </p:nvPr>
        </p:nvSpPr>
        <p:spPr>
          <a:xfrm>
            <a:off x="4524154" y="72906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岗位职责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岗位认知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898828" y="4692077"/>
            <a:ext cx="1068641" cy="1473227"/>
            <a:chOff x="3439461" y="3304273"/>
            <a:chExt cx="772130" cy="1064458"/>
          </a:xfrm>
        </p:grpSpPr>
        <p:sp>
          <p:nvSpPr>
            <p:cNvPr id="16" name="MH_Other_383"/>
            <p:cNvSpPr/>
            <p:nvPr>
              <p:custDataLst>
                <p:tags r:id="rId399"/>
              </p:custDataLst>
            </p:nvPr>
          </p:nvSpPr>
          <p:spPr>
            <a:xfrm rot="1800000">
              <a:off x="3439461" y="3304273"/>
              <a:ext cx="545211" cy="1064458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95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7" name="MH_Other_384"/>
            <p:cNvSpPr/>
            <p:nvPr>
              <p:custDataLst>
                <p:tags r:id="rId400"/>
              </p:custDataLst>
            </p:nvPr>
          </p:nvSpPr>
          <p:spPr>
            <a:xfrm rot="1800000">
              <a:off x="3667901" y="3364668"/>
              <a:ext cx="543690" cy="15853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/>
              <a:endParaRPr lang="zh-CN" altLang="en-US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MH_Other_387"/>
            <p:cNvSpPr txBox="1">
              <a:spLocks noChangeArrowheads="1"/>
            </p:cNvSpPr>
            <p:nvPr>
              <p:custDataLst>
                <p:tags r:id="rId401"/>
              </p:custDataLst>
            </p:nvPr>
          </p:nvSpPr>
          <p:spPr bwMode="auto">
            <a:xfrm rot="12600000" flipV="1">
              <a:off x="3521105" y="3596278"/>
              <a:ext cx="528875" cy="570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>
                <a:defRPr sz="2400">
                  <a:solidFill>
                    <a:schemeClr val="accent2"/>
                  </a:solidFill>
                  <a:latin typeface="Impact" panose="020B0806030902050204" pitchFamily="34" charset="0"/>
                </a:defRPr>
              </a:lvl1pPr>
              <a:lvl2pPr marL="742950" indent="-28575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2pPr>
              <a:lvl3pPr marL="11430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3pPr>
              <a:lvl4pPr marL="16002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4pPr>
              <a:lvl5pPr marL="20574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9pPr>
            </a:lstStyle>
            <a:p>
              <a:r>
                <a:rPr lang="en-US" altLang="zh-CN" dirty="0">
                  <a:solidFill>
                    <a:srgbClr val="C00000"/>
                  </a:solidFill>
                  <a:latin typeface="+mn-lt"/>
                  <a:cs typeface="+mn-ea"/>
                  <a:sym typeface="+mn-lt"/>
                </a:rPr>
                <a:t>04</a:t>
              </a:r>
              <a:endParaRPr lang="zh-CN" altLang="en-US" dirty="0">
                <a:solidFill>
                  <a:srgbClr val="C00000"/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8802" y="3584545"/>
            <a:ext cx="1485980" cy="789900"/>
            <a:chOff x="5021793" y="2504043"/>
            <a:chExt cx="1073672" cy="570730"/>
          </a:xfrm>
        </p:grpSpPr>
        <p:sp>
          <p:nvSpPr>
            <p:cNvPr id="20" name="MH_Other_373"/>
            <p:cNvSpPr/>
            <p:nvPr>
              <p:custDataLst>
                <p:tags r:id="rId396"/>
              </p:custDataLst>
            </p:nvPr>
          </p:nvSpPr>
          <p:spPr>
            <a:xfrm rot="16200000">
              <a:off x="5289118" y="2242757"/>
              <a:ext cx="539024" cy="1073671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95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1" name="MH_Other_374"/>
            <p:cNvSpPr/>
            <p:nvPr>
              <p:custDataLst>
                <p:tags r:id="rId397"/>
              </p:custDataLst>
            </p:nvPr>
          </p:nvSpPr>
          <p:spPr>
            <a:xfrm rot="16200000">
              <a:off x="4832997" y="2698877"/>
              <a:ext cx="539024" cy="161432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2" name="MH_Other_377"/>
            <p:cNvSpPr txBox="1">
              <a:spLocks noChangeArrowheads="1"/>
            </p:cNvSpPr>
            <p:nvPr>
              <p:custDataLst>
                <p:tags r:id="rId398"/>
              </p:custDataLst>
            </p:nvPr>
          </p:nvSpPr>
          <p:spPr bwMode="auto">
            <a:xfrm>
              <a:off x="5289832" y="2504043"/>
              <a:ext cx="581763" cy="570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33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87853" y="4692077"/>
            <a:ext cx="1123633" cy="1473227"/>
            <a:chOff x="4443078" y="3304273"/>
            <a:chExt cx="811864" cy="1064458"/>
          </a:xfrm>
        </p:grpSpPr>
        <p:sp>
          <p:nvSpPr>
            <p:cNvPr id="24" name="MH_Other_378"/>
            <p:cNvSpPr/>
            <p:nvPr>
              <p:custDataLst>
                <p:tags r:id="rId393"/>
              </p:custDataLst>
            </p:nvPr>
          </p:nvSpPr>
          <p:spPr>
            <a:xfrm rot="19800000">
              <a:off x="4671517" y="3304273"/>
              <a:ext cx="543688" cy="1064458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95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MH_Other_379"/>
            <p:cNvSpPr/>
            <p:nvPr>
              <p:custDataLst>
                <p:tags r:id="rId394"/>
              </p:custDataLst>
            </p:nvPr>
          </p:nvSpPr>
          <p:spPr>
            <a:xfrm rot="19800000">
              <a:off x="4443078" y="3364668"/>
              <a:ext cx="543688" cy="158537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/>
              <a:endParaRPr lang="zh-CN" altLang="en-US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6" name="MH_Other_382"/>
            <p:cNvSpPr txBox="1">
              <a:spLocks noChangeArrowheads="1"/>
            </p:cNvSpPr>
            <p:nvPr>
              <p:custDataLst>
                <p:tags r:id="rId395"/>
              </p:custDataLst>
            </p:nvPr>
          </p:nvSpPr>
          <p:spPr bwMode="auto">
            <a:xfrm rot="9000000" flipV="1">
              <a:off x="4724681" y="3542111"/>
              <a:ext cx="530261" cy="570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>
                <a:defRPr sz="2400">
                  <a:solidFill>
                    <a:schemeClr val="accent1"/>
                  </a:solidFill>
                  <a:latin typeface="Impact" panose="020B0806030902050204" pitchFamily="34" charset="0"/>
                </a:defRPr>
              </a:lvl1pPr>
              <a:lvl2pPr marL="742950" indent="-28575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2pPr>
              <a:lvl3pPr marL="11430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3pPr>
              <a:lvl4pPr marL="16002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4pPr>
              <a:lvl5pPr marL="20574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9pPr>
            </a:lstStyle>
            <a:p>
              <a:r>
                <a:rPr lang="en-US" altLang="zh-CN" dirty="0">
                  <a:solidFill>
                    <a:srgbClr val="C00000"/>
                  </a:solidFill>
                  <a:latin typeface="+mn-lt"/>
                  <a:cs typeface="+mn-ea"/>
                  <a:sym typeface="+mn-lt"/>
                </a:rPr>
                <a:t>03</a:t>
              </a:r>
              <a:endParaRPr lang="zh-CN" altLang="en-US" dirty="0">
                <a:solidFill>
                  <a:srgbClr val="C00000"/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680535" y="3592904"/>
            <a:ext cx="1485980" cy="746019"/>
            <a:chOff x="2559202" y="2510082"/>
            <a:chExt cx="1073672" cy="539025"/>
          </a:xfrm>
        </p:grpSpPr>
        <p:sp>
          <p:nvSpPr>
            <p:cNvPr id="28" name="MH_Other_358"/>
            <p:cNvSpPr/>
            <p:nvPr>
              <p:custDataLst>
                <p:tags r:id="rId390"/>
              </p:custDataLst>
            </p:nvPr>
          </p:nvSpPr>
          <p:spPr>
            <a:xfrm rot="5400000">
              <a:off x="2826526" y="2242759"/>
              <a:ext cx="539024" cy="10736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95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9" name="MH_Other_362"/>
            <p:cNvSpPr txBox="1">
              <a:spLocks noChangeArrowheads="1"/>
            </p:cNvSpPr>
            <p:nvPr>
              <p:custDataLst>
                <p:tags r:id="rId391"/>
              </p:custDataLst>
            </p:nvPr>
          </p:nvSpPr>
          <p:spPr bwMode="auto">
            <a:xfrm rot="10800000" flipV="1">
              <a:off x="2804396" y="2543001"/>
              <a:ext cx="583285" cy="471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>
                <a:defRPr sz="2400">
                  <a:solidFill>
                    <a:schemeClr val="accent1"/>
                  </a:solidFill>
                  <a:latin typeface="Impact" panose="020B0806030902050204" pitchFamily="34" charset="0"/>
                </a:defRPr>
              </a:lvl1pPr>
              <a:lvl2pPr marL="742950" indent="-28575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2pPr>
              <a:lvl3pPr marL="11430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3pPr>
              <a:lvl4pPr marL="16002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4pPr>
              <a:lvl5pPr marL="2057400" indent="-228600"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latin typeface="Times New Roman" panose="02020603050405020304" pitchFamily="18" charset="0"/>
                  <a:ea typeface="微软雅黑" panose="020B0503020204020204" charset="-122"/>
                </a:defRPr>
              </a:lvl9pPr>
            </a:lstStyle>
            <a:p>
              <a:r>
                <a:rPr lang="en-US" altLang="zh-CN" dirty="0">
                  <a:solidFill>
                    <a:srgbClr val="C00000"/>
                  </a:solidFill>
                  <a:latin typeface="+mn-lt"/>
                  <a:cs typeface="+mn-ea"/>
                  <a:sym typeface="+mn-lt"/>
                </a:rPr>
                <a:t>05</a:t>
              </a:r>
              <a:endParaRPr lang="zh-CN" altLang="en-US" dirty="0">
                <a:solidFill>
                  <a:srgbClr val="C00000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0" name="MH_Other_359"/>
            <p:cNvSpPr/>
            <p:nvPr>
              <p:custDataLst>
                <p:tags r:id="rId392"/>
              </p:custDataLst>
            </p:nvPr>
          </p:nvSpPr>
          <p:spPr>
            <a:xfrm rot="5400000">
              <a:off x="3283407" y="2699639"/>
              <a:ext cx="539024" cy="159909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/>
              <a:endParaRPr lang="zh-CN" altLang="en-US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98828" y="1766521"/>
            <a:ext cx="1068641" cy="1473227"/>
            <a:chOff x="3439461" y="1190457"/>
            <a:chExt cx="772130" cy="1064458"/>
          </a:xfrm>
        </p:grpSpPr>
        <p:sp>
          <p:nvSpPr>
            <p:cNvPr id="32" name="MH_Other_363"/>
            <p:cNvSpPr/>
            <p:nvPr>
              <p:custDataLst>
                <p:tags r:id="rId387"/>
              </p:custDataLst>
            </p:nvPr>
          </p:nvSpPr>
          <p:spPr>
            <a:xfrm rot="9000000">
              <a:off x="3439461" y="1190457"/>
              <a:ext cx="545211" cy="1064458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95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2EBDF3"/>
                </a:solidFill>
                <a:cs typeface="+mn-ea"/>
                <a:sym typeface="+mn-lt"/>
              </a:endParaRPr>
            </a:p>
          </p:txBody>
        </p:sp>
        <p:sp>
          <p:nvSpPr>
            <p:cNvPr id="33" name="MH_Other_367"/>
            <p:cNvSpPr txBox="1">
              <a:spLocks noChangeArrowheads="1"/>
            </p:cNvSpPr>
            <p:nvPr>
              <p:custDataLst>
                <p:tags r:id="rId388"/>
              </p:custDataLst>
            </p:nvPr>
          </p:nvSpPr>
          <p:spPr bwMode="auto">
            <a:xfrm rot="9000000" flipV="1">
              <a:off x="3503326" y="1417684"/>
              <a:ext cx="528875" cy="570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06</a:t>
              </a:r>
              <a:endParaRPr lang="zh-CN" altLang="en-US" sz="2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MH_Other_364"/>
            <p:cNvSpPr/>
            <p:nvPr>
              <p:custDataLst>
                <p:tags r:id="rId389"/>
              </p:custDataLst>
            </p:nvPr>
          </p:nvSpPr>
          <p:spPr>
            <a:xfrm rot="9000000">
              <a:off x="3667901" y="2034474"/>
              <a:ext cx="543690" cy="158535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/>
              <a:endParaRPr lang="zh-CN" altLang="en-US" kern="0">
                <a:solidFill>
                  <a:srgbClr val="2EBDF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87849" y="1766521"/>
            <a:ext cx="1076047" cy="1473227"/>
            <a:chOff x="4443078" y="1190457"/>
            <a:chExt cx="777482" cy="1064458"/>
          </a:xfrm>
        </p:grpSpPr>
        <p:sp>
          <p:nvSpPr>
            <p:cNvPr id="36" name="MH_Other_368"/>
            <p:cNvSpPr/>
            <p:nvPr>
              <p:custDataLst>
                <p:tags r:id="rId384"/>
              </p:custDataLst>
            </p:nvPr>
          </p:nvSpPr>
          <p:spPr>
            <a:xfrm rot="12600000">
              <a:off x="4671517" y="1190457"/>
              <a:ext cx="543688" cy="1064458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95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7" name="MH_Other_372"/>
            <p:cNvSpPr txBox="1">
              <a:spLocks noChangeArrowheads="1"/>
            </p:cNvSpPr>
            <p:nvPr>
              <p:custDataLst>
                <p:tags r:id="rId385"/>
              </p:custDataLst>
            </p:nvPr>
          </p:nvSpPr>
          <p:spPr bwMode="auto">
            <a:xfrm rot="12600000" flipV="1">
              <a:off x="4738505" y="1482596"/>
              <a:ext cx="482055" cy="570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</a:defRPr>
              </a:lvl9pPr>
            </a:lstStyle>
            <a:p>
              <a:pPr eaLnBrk="1" hangingPunct="1"/>
              <a:r>
                <a:rPr lang="en-US" altLang="zh-CN" sz="2400" dirty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24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MH_Other_369"/>
            <p:cNvSpPr/>
            <p:nvPr>
              <p:custDataLst>
                <p:tags r:id="rId386"/>
              </p:custDataLst>
            </p:nvPr>
          </p:nvSpPr>
          <p:spPr>
            <a:xfrm rot="12600000">
              <a:off x="4443078" y="2034474"/>
              <a:ext cx="543688" cy="158535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052696" y="2986895"/>
            <a:ext cx="2152035" cy="1955943"/>
            <a:chOff x="3550636" y="2072220"/>
            <a:chExt cx="1554920" cy="1413237"/>
          </a:xfrm>
        </p:grpSpPr>
        <p:sp>
          <p:nvSpPr>
            <p:cNvPr id="40" name="MH_Other_1"/>
            <p:cNvSpPr/>
            <p:nvPr>
              <p:custDataLst>
                <p:tags r:id="rId15"/>
              </p:custDataLst>
            </p:nvPr>
          </p:nvSpPr>
          <p:spPr bwMode="auto">
            <a:xfrm>
              <a:off x="4927373" y="2778838"/>
              <a:ext cx="111175" cy="253658"/>
            </a:xfrm>
            <a:custGeom>
              <a:avLst/>
              <a:gdLst>
                <a:gd name="T0" fmla="*/ 2147483646 w 138"/>
                <a:gd name="T1" fmla="*/ 2147483646 h 317"/>
                <a:gd name="T2" fmla="*/ 2147483646 w 138"/>
                <a:gd name="T3" fmla="*/ 2147483646 h 317"/>
                <a:gd name="T4" fmla="*/ 2147483646 w 138"/>
                <a:gd name="T5" fmla="*/ 2147483646 h 317"/>
                <a:gd name="T6" fmla="*/ 2147483646 w 138"/>
                <a:gd name="T7" fmla="*/ 2147483646 h 317"/>
                <a:gd name="T8" fmla="*/ 2147483646 w 138"/>
                <a:gd name="T9" fmla="*/ 2147483646 h 317"/>
                <a:gd name="T10" fmla="*/ 2147483646 w 138"/>
                <a:gd name="T11" fmla="*/ 2147483646 h 317"/>
                <a:gd name="T12" fmla="*/ 2147483646 w 138"/>
                <a:gd name="T13" fmla="*/ 2147483646 h 317"/>
                <a:gd name="T14" fmla="*/ 2147483646 w 138"/>
                <a:gd name="T15" fmla="*/ 2147483646 h 317"/>
                <a:gd name="T16" fmla="*/ 2147483646 w 138"/>
                <a:gd name="T17" fmla="*/ 0 h 317"/>
                <a:gd name="T18" fmla="*/ 2147483646 w 138"/>
                <a:gd name="T19" fmla="*/ 0 h 317"/>
                <a:gd name="T20" fmla="*/ 2147483646 w 138"/>
                <a:gd name="T21" fmla="*/ 0 h 317"/>
                <a:gd name="T22" fmla="*/ 2147483646 w 138"/>
                <a:gd name="T23" fmla="*/ 0 h 317"/>
                <a:gd name="T24" fmla="*/ 2147483646 w 138"/>
                <a:gd name="T25" fmla="*/ 0 h 317"/>
                <a:gd name="T26" fmla="*/ 2147483646 w 138"/>
                <a:gd name="T27" fmla="*/ 0 h 317"/>
                <a:gd name="T28" fmla="*/ 2147483646 w 138"/>
                <a:gd name="T29" fmla="*/ 0 h 317"/>
                <a:gd name="T30" fmla="*/ 2147483646 w 138"/>
                <a:gd name="T31" fmla="*/ 0 h 317"/>
                <a:gd name="T32" fmla="*/ 2147483646 w 138"/>
                <a:gd name="T33" fmla="*/ 0 h 317"/>
                <a:gd name="T34" fmla="*/ 2147483646 w 138"/>
                <a:gd name="T35" fmla="*/ 0 h 317"/>
                <a:gd name="T36" fmla="*/ 2147483646 w 138"/>
                <a:gd name="T37" fmla="*/ 0 h 317"/>
                <a:gd name="T38" fmla="*/ 2147483646 w 138"/>
                <a:gd name="T39" fmla="*/ 2147483646 h 317"/>
                <a:gd name="T40" fmla="*/ 2147483646 w 138"/>
                <a:gd name="T41" fmla="*/ 2147483646 h 317"/>
                <a:gd name="T42" fmla="*/ 2147483646 w 138"/>
                <a:gd name="T43" fmla="*/ 2147483646 h 317"/>
                <a:gd name="T44" fmla="*/ 2147483646 w 138"/>
                <a:gd name="T45" fmla="*/ 2147483646 h 317"/>
                <a:gd name="T46" fmla="*/ 2147483646 w 138"/>
                <a:gd name="T47" fmla="*/ 2147483646 h 317"/>
                <a:gd name="T48" fmla="*/ 2147483646 w 138"/>
                <a:gd name="T49" fmla="*/ 2147483646 h 317"/>
                <a:gd name="T50" fmla="*/ 2147483646 w 138"/>
                <a:gd name="T51" fmla="*/ 2147483646 h 317"/>
                <a:gd name="T52" fmla="*/ 2147483646 w 138"/>
                <a:gd name="T53" fmla="*/ 2147483646 h 317"/>
                <a:gd name="T54" fmla="*/ 2147483646 w 138"/>
                <a:gd name="T55" fmla="*/ 2147483646 h 317"/>
                <a:gd name="T56" fmla="*/ 2147483646 w 138"/>
                <a:gd name="T57" fmla="*/ 2147483646 h 317"/>
                <a:gd name="T58" fmla="*/ 2147483646 w 138"/>
                <a:gd name="T59" fmla="*/ 2147483646 h 317"/>
                <a:gd name="T60" fmla="*/ 2147483646 w 138"/>
                <a:gd name="T61" fmla="*/ 2147483646 h 317"/>
                <a:gd name="T62" fmla="*/ 0 w 138"/>
                <a:gd name="T63" fmla="*/ 2147483646 h 317"/>
                <a:gd name="T64" fmla="*/ 592366478 w 138"/>
                <a:gd name="T65" fmla="*/ 2147483646 h 317"/>
                <a:gd name="T66" fmla="*/ 2147483646 w 138"/>
                <a:gd name="T67" fmla="*/ 2147483646 h 317"/>
                <a:gd name="T68" fmla="*/ 2147483646 w 138"/>
                <a:gd name="T69" fmla="*/ 2147483646 h 317"/>
                <a:gd name="T70" fmla="*/ 2147483646 w 138"/>
                <a:gd name="T71" fmla="*/ 2147483646 h 317"/>
                <a:gd name="T72" fmla="*/ 2147483646 w 138"/>
                <a:gd name="T73" fmla="*/ 2147483646 h 317"/>
                <a:gd name="T74" fmla="*/ 2147483646 w 138"/>
                <a:gd name="T75" fmla="*/ 2147483646 h 317"/>
                <a:gd name="T76" fmla="*/ 2147483646 w 138"/>
                <a:gd name="T77" fmla="*/ 2147483646 h 317"/>
                <a:gd name="T78" fmla="*/ 2147483646 w 138"/>
                <a:gd name="T79" fmla="*/ 2147483646 h 317"/>
                <a:gd name="T80" fmla="*/ 2147483646 w 138"/>
                <a:gd name="T81" fmla="*/ 2147483646 h 31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38" h="317">
                  <a:moveTo>
                    <a:pt x="89" y="276"/>
                  </a:moveTo>
                  <a:cubicBezTo>
                    <a:pt x="99" y="261"/>
                    <a:pt x="104" y="244"/>
                    <a:pt x="104" y="226"/>
                  </a:cubicBezTo>
                  <a:cubicBezTo>
                    <a:pt x="103" y="226"/>
                    <a:pt x="103" y="226"/>
                    <a:pt x="103" y="226"/>
                  </a:cubicBezTo>
                  <a:cubicBezTo>
                    <a:pt x="113" y="210"/>
                    <a:pt x="117" y="191"/>
                    <a:pt x="116" y="172"/>
                  </a:cubicBezTo>
                  <a:cubicBezTo>
                    <a:pt x="124" y="156"/>
                    <a:pt x="128" y="138"/>
                    <a:pt x="125" y="119"/>
                  </a:cubicBezTo>
                  <a:cubicBezTo>
                    <a:pt x="132" y="102"/>
                    <a:pt x="134" y="84"/>
                    <a:pt x="130" y="66"/>
                  </a:cubicBezTo>
                  <a:cubicBezTo>
                    <a:pt x="137" y="49"/>
                    <a:pt x="138" y="30"/>
                    <a:pt x="133" y="12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34" y="8"/>
                    <a:pt x="134" y="4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"/>
                    <a:pt x="53" y="4"/>
                    <a:pt x="53" y="7"/>
                  </a:cubicBezTo>
                  <a:cubicBezTo>
                    <a:pt x="53" y="14"/>
                    <a:pt x="54" y="24"/>
                    <a:pt x="56" y="32"/>
                  </a:cubicBezTo>
                  <a:cubicBezTo>
                    <a:pt x="53" y="40"/>
                    <a:pt x="51" y="48"/>
                    <a:pt x="51" y="56"/>
                  </a:cubicBezTo>
                  <a:cubicBezTo>
                    <a:pt x="50" y="64"/>
                    <a:pt x="51" y="73"/>
                    <a:pt x="53" y="82"/>
                  </a:cubicBezTo>
                  <a:cubicBezTo>
                    <a:pt x="49" y="89"/>
                    <a:pt x="47" y="97"/>
                    <a:pt x="46" y="106"/>
                  </a:cubicBezTo>
                  <a:cubicBezTo>
                    <a:pt x="45" y="113"/>
                    <a:pt x="45" y="122"/>
                    <a:pt x="46" y="130"/>
                  </a:cubicBezTo>
                  <a:cubicBezTo>
                    <a:pt x="42" y="137"/>
                    <a:pt x="40" y="145"/>
                    <a:pt x="38" y="153"/>
                  </a:cubicBezTo>
                  <a:cubicBezTo>
                    <a:pt x="37" y="160"/>
                    <a:pt x="36" y="170"/>
                    <a:pt x="37" y="178"/>
                  </a:cubicBezTo>
                  <a:cubicBezTo>
                    <a:pt x="32" y="186"/>
                    <a:pt x="29" y="193"/>
                    <a:pt x="27" y="201"/>
                  </a:cubicBezTo>
                  <a:cubicBezTo>
                    <a:pt x="25" y="209"/>
                    <a:pt x="24" y="218"/>
                    <a:pt x="24" y="226"/>
                  </a:cubicBezTo>
                  <a:cubicBezTo>
                    <a:pt x="19" y="233"/>
                    <a:pt x="16" y="241"/>
                    <a:pt x="13" y="249"/>
                  </a:cubicBezTo>
                  <a:cubicBezTo>
                    <a:pt x="11" y="256"/>
                    <a:pt x="9" y="264"/>
                    <a:pt x="9" y="273"/>
                  </a:cubicBezTo>
                  <a:cubicBezTo>
                    <a:pt x="5" y="278"/>
                    <a:pt x="2" y="282"/>
                    <a:pt x="0" y="288"/>
                  </a:cubicBezTo>
                  <a:cubicBezTo>
                    <a:pt x="1" y="288"/>
                    <a:pt x="1" y="288"/>
                    <a:pt x="1" y="288"/>
                  </a:cubicBezTo>
                  <a:cubicBezTo>
                    <a:pt x="19" y="295"/>
                    <a:pt x="19" y="295"/>
                    <a:pt x="19" y="295"/>
                  </a:cubicBezTo>
                  <a:cubicBezTo>
                    <a:pt x="20" y="296"/>
                    <a:pt x="20" y="296"/>
                    <a:pt x="20" y="296"/>
                  </a:cubicBezTo>
                  <a:cubicBezTo>
                    <a:pt x="52" y="308"/>
                    <a:pt x="52" y="308"/>
                    <a:pt x="52" y="308"/>
                  </a:cubicBezTo>
                  <a:cubicBezTo>
                    <a:pt x="54" y="309"/>
                    <a:pt x="54" y="309"/>
                    <a:pt x="54" y="309"/>
                  </a:cubicBezTo>
                  <a:cubicBezTo>
                    <a:pt x="75" y="317"/>
                    <a:pt x="75" y="317"/>
                    <a:pt x="75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84" y="305"/>
                    <a:pt x="88" y="291"/>
                    <a:pt x="89" y="27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MH_Other_2"/>
            <p:cNvSpPr/>
            <p:nvPr>
              <p:custDataLst>
                <p:tags r:id="rId16"/>
              </p:custDataLst>
            </p:nvPr>
          </p:nvSpPr>
          <p:spPr bwMode="auto">
            <a:xfrm>
              <a:off x="4933464" y="2830174"/>
              <a:ext cx="102036" cy="166086"/>
            </a:xfrm>
            <a:custGeom>
              <a:avLst/>
              <a:gdLst>
                <a:gd name="T0" fmla="*/ 2147483646 w 126"/>
                <a:gd name="T1" fmla="*/ 2147483646 h 208"/>
                <a:gd name="T2" fmla="*/ 2147483646 w 126"/>
                <a:gd name="T3" fmla="*/ 2147483646 h 208"/>
                <a:gd name="T4" fmla="*/ 2147483646 w 126"/>
                <a:gd name="T5" fmla="*/ 2147483646 h 208"/>
                <a:gd name="T6" fmla="*/ 2147483646 w 126"/>
                <a:gd name="T7" fmla="*/ 2147483646 h 208"/>
                <a:gd name="T8" fmla="*/ 0 w 126"/>
                <a:gd name="T9" fmla="*/ 2147483646 h 208"/>
                <a:gd name="T10" fmla="*/ 599277274 w 126"/>
                <a:gd name="T11" fmla="*/ 2147483646 h 208"/>
                <a:gd name="T12" fmla="*/ 2147483646 w 126"/>
                <a:gd name="T13" fmla="*/ 2147483646 h 208"/>
                <a:gd name="T14" fmla="*/ 2147483646 w 126"/>
                <a:gd name="T15" fmla="*/ 2147483646 h 208"/>
                <a:gd name="T16" fmla="*/ 2147483646 w 126"/>
                <a:gd name="T17" fmla="*/ 2147483646 h 208"/>
                <a:gd name="T18" fmla="*/ 2147483646 w 126"/>
                <a:gd name="T19" fmla="*/ 2147483646 h 208"/>
                <a:gd name="T20" fmla="*/ 2147483646 w 126"/>
                <a:gd name="T21" fmla="*/ 2147483646 h 208"/>
                <a:gd name="T22" fmla="*/ 2147483646 w 126"/>
                <a:gd name="T23" fmla="*/ 2147483646 h 208"/>
                <a:gd name="T24" fmla="*/ 2147483646 w 126"/>
                <a:gd name="T25" fmla="*/ 2147483646 h 208"/>
                <a:gd name="T26" fmla="*/ 2147483646 w 126"/>
                <a:gd name="T27" fmla="*/ 0 h 208"/>
                <a:gd name="T28" fmla="*/ 2147483646 w 126"/>
                <a:gd name="T29" fmla="*/ 1185529125 h 208"/>
                <a:gd name="T30" fmla="*/ 2147483646 w 126"/>
                <a:gd name="T31" fmla="*/ 2147483646 h 20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6" h="208">
                  <a:moveTo>
                    <a:pt x="98" y="78"/>
                  </a:moveTo>
                  <a:cubicBezTo>
                    <a:pt x="77" y="102"/>
                    <a:pt x="67" y="111"/>
                    <a:pt x="67" y="111"/>
                  </a:cubicBezTo>
                  <a:cubicBezTo>
                    <a:pt x="67" y="111"/>
                    <a:pt x="57" y="120"/>
                    <a:pt x="34" y="141"/>
                  </a:cubicBezTo>
                  <a:cubicBezTo>
                    <a:pt x="19" y="154"/>
                    <a:pt x="9" y="168"/>
                    <a:pt x="4" y="184"/>
                  </a:cubicBezTo>
                  <a:cubicBezTo>
                    <a:pt x="2" y="191"/>
                    <a:pt x="0" y="199"/>
                    <a:pt x="0" y="208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3" y="180"/>
                    <a:pt x="13" y="161"/>
                    <a:pt x="35" y="142"/>
                  </a:cubicBezTo>
                  <a:cubicBezTo>
                    <a:pt x="58" y="121"/>
                    <a:pt x="67" y="112"/>
                    <a:pt x="68" y="112"/>
                  </a:cubicBezTo>
                  <a:cubicBezTo>
                    <a:pt x="68" y="112"/>
                    <a:pt x="78" y="103"/>
                    <a:pt x="99" y="79"/>
                  </a:cubicBezTo>
                  <a:cubicBezTo>
                    <a:pt x="106" y="72"/>
                    <a:pt x="111" y="64"/>
                    <a:pt x="115" y="56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123" y="37"/>
                    <a:pt x="125" y="19"/>
                    <a:pt x="121" y="0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6" y="30"/>
                    <a:pt x="119" y="56"/>
                    <a:pt x="98" y="7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MH_Other_3"/>
            <p:cNvSpPr/>
            <p:nvPr>
              <p:custDataLst>
                <p:tags r:id="rId17"/>
              </p:custDataLst>
            </p:nvPr>
          </p:nvSpPr>
          <p:spPr bwMode="auto">
            <a:xfrm>
              <a:off x="4927372" y="2873962"/>
              <a:ext cx="103559" cy="134378"/>
            </a:xfrm>
            <a:custGeom>
              <a:avLst/>
              <a:gdLst>
                <a:gd name="T0" fmla="*/ 0 w 128"/>
                <a:gd name="T1" fmla="*/ 2147483646 h 169"/>
                <a:gd name="T2" fmla="*/ 598877082 w 128"/>
                <a:gd name="T3" fmla="*/ 2147483646 h 169"/>
                <a:gd name="T4" fmla="*/ 2147483646 w 128"/>
                <a:gd name="T5" fmla="*/ 2147483646 h 169"/>
                <a:gd name="T6" fmla="*/ 2147483646 w 128"/>
                <a:gd name="T7" fmla="*/ 2147483646 h 169"/>
                <a:gd name="T8" fmla="*/ 2147483646 w 128"/>
                <a:gd name="T9" fmla="*/ 2147483646 h 169"/>
                <a:gd name="T10" fmla="*/ 2147483646 w 128"/>
                <a:gd name="T11" fmla="*/ 2147483646 h 169"/>
                <a:gd name="T12" fmla="*/ 2147483646 w 128"/>
                <a:gd name="T13" fmla="*/ 2147483646 h 169"/>
                <a:gd name="T14" fmla="*/ 2147483646 w 128"/>
                <a:gd name="T15" fmla="*/ 2147483646 h 169"/>
                <a:gd name="T16" fmla="*/ 2147483646 w 128"/>
                <a:gd name="T17" fmla="*/ 0 h 169"/>
                <a:gd name="T18" fmla="*/ 2147483646 w 128"/>
                <a:gd name="T19" fmla="*/ 1176292025 h 169"/>
                <a:gd name="T20" fmla="*/ 2147483646 w 128"/>
                <a:gd name="T21" fmla="*/ 2147483646 h 169"/>
                <a:gd name="T22" fmla="*/ 2147483646 w 128"/>
                <a:gd name="T23" fmla="*/ 2147483646 h 169"/>
                <a:gd name="T24" fmla="*/ 2147483646 w 128"/>
                <a:gd name="T25" fmla="*/ 2147483646 h 169"/>
                <a:gd name="T26" fmla="*/ 2147483646 w 128"/>
                <a:gd name="T27" fmla="*/ 2147483646 h 169"/>
                <a:gd name="T28" fmla="*/ 2147483646 w 128"/>
                <a:gd name="T29" fmla="*/ 2147483646 h 169"/>
                <a:gd name="T30" fmla="*/ 2147483646 w 128"/>
                <a:gd name="T31" fmla="*/ 2147483646 h 169"/>
                <a:gd name="T32" fmla="*/ 2147483646 w 128"/>
                <a:gd name="T33" fmla="*/ 2147483646 h 169"/>
                <a:gd name="T34" fmla="*/ 0 w 128"/>
                <a:gd name="T35" fmla="*/ 2147483646 h 16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8" h="169">
                  <a:moveTo>
                    <a:pt x="0" y="169"/>
                  </a:moveTo>
                  <a:cubicBezTo>
                    <a:pt x="1" y="169"/>
                    <a:pt x="1" y="169"/>
                    <a:pt x="1" y="169"/>
                  </a:cubicBezTo>
                  <a:cubicBezTo>
                    <a:pt x="7" y="156"/>
                    <a:pt x="16" y="145"/>
                    <a:pt x="30" y="134"/>
                  </a:cubicBezTo>
                  <a:cubicBezTo>
                    <a:pt x="54" y="115"/>
                    <a:pt x="64" y="107"/>
                    <a:pt x="65" y="107"/>
                  </a:cubicBezTo>
                  <a:cubicBezTo>
                    <a:pt x="65" y="106"/>
                    <a:pt x="75" y="99"/>
                    <a:pt x="98" y="76"/>
                  </a:cubicBezTo>
                  <a:cubicBezTo>
                    <a:pt x="105" y="69"/>
                    <a:pt x="110" y="62"/>
                    <a:pt x="115" y="55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24" y="37"/>
                    <a:pt x="128" y="19"/>
                    <a:pt x="125" y="0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7" y="30"/>
                    <a:pt x="118" y="54"/>
                    <a:pt x="97" y="75"/>
                  </a:cubicBezTo>
                  <a:cubicBezTo>
                    <a:pt x="74" y="98"/>
                    <a:pt x="64" y="105"/>
                    <a:pt x="64" y="106"/>
                  </a:cubicBezTo>
                  <a:cubicBezTo>
                    <a:pt x="64" y="106"/>
                    <a:pt x="53" y="114"/>
                    <a:pt x="29" y="133"/>
                  </a:cubicBezTo>
                  <a:cubicBezTo>
                    <a:pt x="22" y="139"/>
                    <a:pt x="15" y="145"/>
                    <a:pt x="10" y="152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9" y="154"/>
                    <a:pt x="9" y="154"/>
                    <a:pt x="9" y="154"/>
                  </a:cubicBezTo>
                  <a:cubicBezTo>
                    <a:pt x="5" y="159"/>
                    <a:pt x="2" y="163"/>
                    <a:pt x="0" y="16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MH_Other_4"/>
            <p:cNvSpPr/>
            <p:nvPr>
              <p:custDataLst>
                <p:tags r:id="rId18"/>
              </p:custDataLst>
            </p:nvPr>
          </p:nvSpPr>
          <p:spPr bwMode="auto">
            <a:xfrm>
              <a:off x="4933464" y="2994750"/>
              <a:ext cx="1523" cy="1509"/>
            </a:xfrm>
            <a:custGeom>
              <a:avLst/>
              <a:gdLst>
                <a:gd name="T0" fmla="*/ 447676037 w 2"/>
                <a:gd name="T1" fmla="*/ 223838018 h 4"/>
                <a:gd name="T2" fmla="*/ 447676037 w 2"/>
                <a:gd name="T3" fmla="*/ 0 h 4"/>
                <a:gd name="T4" fmla="*/ 0 w 2"/>
                <a:gd name="T5" fmla="*/ 223838018 h 4"/>
                <a:gd name="T6" fmla="*/ 0 w 2"/>
                <a:gd name="T7" fmla="*/ 223838018 h 4"/>
                <a:gd name="T8" fmla="*/ 447676037 w 2"/>
                <a:gd name="T9" fmla="*/ 223838018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MH_Other_5"/>
            <p:cNvSpPr/>
            <p:nvPr>
              <p:custDataLst>
                <p:tags r:id="rId19"/>
              </p:custDataLst>
            </p:nvPr>
          </p:nvSpPr>
          <p:spPr bwMode="auto">
            <a:xfrm>
              <a:off x="5026362" y="2873962"/>
              <a:ext cx="1523" cy="1509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179120564 h 5"/>
                <a:gd name="T4" fmla="*/ 298966937 w 3"/>
                <a:gd name="T5" fmla="*/ 0 h 5"/>
                <a:gd name="T6" fmla="*/ 298966937 w 3"/>
                <a:gd name="T7" fmla="*/ 0 h 5"/>
                <a:gd name="T8" fmla="*/ 0 w 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5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MH_Other_6"/>
            <p:cNvSpPr/>
            <p:nvPr>
              <p:custDataLst>
                <p:tags r:id="rId20"/>
              </p:custDataLst>
            </p:nvPr>
          </p:nvSpPr>
          <p:spPr bwMode="auto">
            <a:xfrm>
              <a:off x="4942601" y="2914727"/>
              <a:ext cx="79192" cy="101161"/>
            </a:xfrm>
            <a:custGeom>
              <a:avLst/>
              <a:gdLst>
                <a:gd name="T0" fmla="*/ 2147483646 w 98"/>
                <a:gd name="T1" fmla="*/ 2147483646 h 125"/>
                <a:gd name="T2" fmla="*/ 2147483646 w 98"/>
                <a:gd name="T3" fmla="*/ 2147483646 h 125"/>
                <a:gd name="T4" fmla="*/ 0 w 98"/>
                <a:gd name="T5" fmla="*/ 2147483646 h 125"/>
                <a:gd name="T6" fmla="*/ 597439620 w 98"/>
                <a:gd name="T7" fmla="*/ 2147483646 h 125"/>
                <a:gd name="T8" fmla="*/ 2147483646 w 98"/>
                <a:gd name="T9" fmla="*/ 2147483646 h 125"/>
                <a:gd name="T10" fmla="*/ 2147483646 w 98"/>
                <a:gd name="T11" fmla="*/ 2147483646 h 125"/>
                <a:gd name="T12" fmla="*/ 2147483646 w 98"/>
                <a:gd name="T13" fmla="*/ 2147483646 h 125"/>
                <a:gd name="T14" fmla="*/ 2147483646 w 98"/>
                <a:gd name="T15" fmla="*/ 2147483646 h 125"/>
                <a:gd name="T16" fmla="*/ 2147483646 w 98"/>
                <a:gd name="T17" fmla="*/ 2147483646 h 125"/>
                <a:gd name="T18" fmla="*/ 2147483646 w 98"/>
                <a:gd name="T19" fmla="*/ 0 h 125"/>
                <a:gd name="T20" fmla="*/ 2147483646 w 98"/>
                <a:gd name="T21" fmla="*/ 1219279061 h 125"/>
                <a:gd name="T22" fmla="*/ 2147483646 w 98"/>
                <a:gd name="T23" fmla="*/ 1828919443 h 125"/>
                <a:gd name="T24" fmla="*/ 2147483646 w 98"/>
                <a:gd name="T25" fmla="*/ 2147483646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8" h="125">
                  <a:moveTo>
                    <a:pt x="65" y="75"/>
                  </a:moveTo>
                  <a:cubicBezTo>
                    <a:pt x="40" y="96"/>
                    <a:pt x="29" y="103"/>
                    <a:pt x="29" y="10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30" y="104"/>
                    <a:pt x="41" y="97"/>
                    <a:pt x="65" y="76"/>
                  </a:cubicBezTo>
                  <a:cubicBezTo>
                    <a:pt x="73" y="70"/>
                    <a:pt x="79" y="63"/>
                    <a:pt x="83" y="56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94" y="39"/>
                    <a:pt x="98" y="20"/>
                    <a:pt x="97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7" y="31"/>
                    <a:pt x="87" y="55"/>
                    <a:pt x="65" y="7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MH_Other_7"/>
            <p:cNvSpPr/>
            <p:nvPr>
              <p:custDataLst>
                <p:tags r:id="rId21"/>
              </p:custDataLst>
            </p:nvPr>
          </p:nvSpPr>
          <p:spPr bwMode="auto">
            <a:xfrm>
              <a:off x="5020270" y="2917746"/>
              <a:ext cx="0" cy="0"/>
            </a:xfrm>
            <a:custGeom>
              <a:avLst/>
              <a:gdLst>
                <a:gd name="T0" fmla="*/ 711 h 1"/>
                <a:gd name="T1" fmla="*/ 0 h 1"/>
                <a:gd name="T2" fmla="*/ 0 h 1"/>
                <a:gd name="T3" fmla="*/ 711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MH_Other_8"/>
            <p:cNvSpPr/>
            <p:nvPr>
              <p:custDataLst>
                <p:tags r:id="rId22"/>
              </p:custDataLst>
            </p:nvPr>
          </p:nvSpPr>
          <p:spPr bwMode="auto">
            <a:xfrm>
              <a:off x="4968491" y="2960022"/>
              <a:ext cx="42642" cy="66435"/>
            </a:xfrm>
            <a:custGeom>
              <a:avLst/>
              <a:gdLst>
                <a:gd name="T0" fmla="*/ 2147483646 w 52"/>
                <a:gd name="T1" fmla="*/ 2147483646 h 83"/>
                <a:gd name="T2" fmla="*/ 0 w 52"/>
                <a:gd name="T3" fmla="*/ 2147483646 h 83"/>
                <a:gd name="T4" fmla="*/ 1229031388 w 52"/>
                <a:gd name="T5" fmla="*/ 2147483646 h 83"/>
                <a:gd name="T6" fmla="*/ 2147483646 w 52"/>
                <a:gd name="T7" fmla="*/ 2147483646 h 83"/>
                <a:gd name="T8" fmla="*/ 2147483646 w 52"/>
                <a:gd name="T9" fmla="*/ 2147483646 h 83"/>
                <a:gd name="T10" fmla="*/ 2147483646 w 52"/>
                <a:gd name="T11" fmla="*/ 2147483646 h 83"/>
                <a:gd name="T12" fmla="*/ 2147483646 w 52"/>
                <a:gd name="T13" fmla="*/ 2147483646 h 83"/>
                <a:gd name="T14" fmla="*/ 2147483646 w 52"/>
                <a:gd name="T15" fmla="*/ 0 h 83"/>
                <a:gd name="T16" fmla="*/ 2147483646 w 52"/>
                <a:gd name="T17" fmla="*/ 0 h 83"/>
                <a:gd name="T18" fmla="*/ 2147483646 w 52"/>
                <a:gd name="T19" fmla="*/ 597749370 h 83"/>
                <a:gd name="T20" fmla="*/ 2147483646 w 52"/>
                <a:gd name="T21" fmla="*/ 2147483646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" h="83">
                  <a:moveTo>
                    <a:pt x="15" y="71"/>
                  </a:moveTo>
                  <a:cubicBezTo>
                    <a:pt x="9" y="75"/>
                    <a:pt x="4" y="79"/>
                    <a:pt x="0" y="82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6" y="80"/>
                    <a:pt x="10" y="76"/>
                    <a:pt x="15" y="72"/>
                  </a:cubicBezTo>
                  <a:cubicBezTo>
                    <a:pt x="23" y="66"/>
                    <a:pt x="30" y="59"/>
                    <a:pt x="35" y="52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47" y="35"/>
                    <a:pt x="52" y="18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29"/>
                    <a:pt x="38" y="53"/>
                    <a:pt x="15" y="7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MH_Other_9"/>
            <p:cNvSpPr/>
            <p:nvPr>
              <p:custDataLst>
                <p:tags r:id="rId23"/>
              </p:custDataLst>
            </p:nvPr>
          </p:nvSpPr>
          <p:spPr bwMode="auto">
            <a:xfrm>
              <a:off x="5009610" y="2960022"/>
              <a:ext cx="0" cy="0"/>
            </a:xfrm>
            <a:custGeom>
              <a:avLst/>
              <a:gdLst>
                <a:gd name="T0" fmla="*/ 0 w 1"/>
                <a:gd name="T1" fmla="*/ 1067 h 1"/>
                <a:gd name="T2" fmla="*/ 1067 w 1"/>
                <a:gd name="T3" fmla="*/ 0 h 1"/>
                <a:gd name="T4" fmla="*/ 0 w 1"/>
                <a:gd name="T5" fmla="*/ 0 h 1"/>
                <a:gd name="T6" fmla="*/ 0 w 1"/>
                <a:gd name="T7" fmla="*/ 1067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MH_Other_10"/>
            <p:cNvSpPr/>
            <p:nvPr>
              <p:custDataLst>
                <p:tags r:id="rId24"/>
              </p:custDataLst>
            </p:nvPr>
          </p:nvSpPr>
          <p:spPr bwMode="auto">
            <a:xfrm>
              <a:off x="4986766" y="2999280"/>
              <a:ext cx="12183" cy="33217"/>
            </a:xfrm>
            <a:custGeom>
              <a:avLst/>
              <a:gdLst>
                <a:gd name="T0" fmla="*/ 0 w 14"/>
                <a:gd name="T1" fmla="*/ 2147483646 h 41"/>
                <a:gd name="T2" fmla="*/ 689597300 w 14"/>
                <a:gd name="T3" fmla="*/ 2147483646 h 41"/>
                <a:gd name="T4" fmla="*/ 689597300 w 14"/>
                <a:gd name="T5" fmla="*/ 2147483646 h 41"/>
                <a:gd name="T6" fmla="*/ 2147483646 w 14"/>
                <a:gd name="T7" fmla="*/ 0 h 41"/>
                <a:gd name="T8" fmla="*/ 2147483646 w 14"/>
                <a:gd name="T9" fmla="*/ 1220481384 h 41"/>
                <a:gd name="T10" fmla="*/ 0 w 14"/>
                <a:gd name="T11" fmla="*/ 2147483646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" h="41">
                  <a:moveTo>
                    <a:pt x="0" y="41"/>
                  </a:move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9" y="29"/>
                    <a:pt x="13" y="15"/>
                    <a:pt x="14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7"/>
                    <a:pt x="7" y="30"/>
                    <a:pt x="0" y="4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MH_Other_11"/>
            <p:cNvSpPr/>
            <p:nvPr>
              <p:custDataLst>
                <p:tags r:id="rId25"/>
              </p:custDataLst>
            </p:nvPr>
          </p:nvSpPr>
          <p:spPr bwMode="auto">
            <a:xfrm>
              <a:off x="4997427" y="2999278"/>
              <a:ext cx="1523" cy="1510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224119998 h 4"/>
                <a:gd name="T4" fmla="*/ 223838018 w 4"/>
                <a:gd name="T5" fmla="*/ 0 h 4"/>
                <a:gd name="T6" fmla="*/ 0 w 4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MH_Other_12"/>
            <p:cNvSpPr/>
            <p:nvPr>
              <p:custDataLst>
                <p:tags r:id="rId26"/>
              </p:custDataLst>
            </p:nvPr>
          </p:nvSpPr>
          <p:spPr bwMode="auto">
            <a:xfrm>
              <a:off x="4970015" y="2778838"/>
              <a:ext cx="3046" cy="25668"/>
            </a:xfrm>
            <a:custGeom>
              <a:avLst/>
              <a:gdLst>
                <a:gd name="T0" fmla="*/ 560104925 w 4"/>
                <a:gd name="T1" fmla="*/ 0 h 32"/>
                <a:gd name="T2" fmla="*/ 560104925 w 4"/>
                <a:gd name="T3" fmla="*/ 0 h 32"/>
                <a:gd name="T4" fmla="*/ 0 w 4"/>
                <a:gd name="T5" fmla="*/ 0 h 32"/>
                <a:gd name="T6" fmla="*/ 0 w 4"/>
                <a:gd name="T7" fmla="*/ 0 h 32"/>
                <a:gd name="T8" fmla="*/ 0 w 4"/>
                <a:gd name="T9" fmla="*/ 2147483646 h 32"/>
                <a:gd name="T10" fmla="*/ 1679684538 w 4"/>
                <a:gd name="T11" fmla="*/ 2147483646 h 32"/>
                <a:gd name="T12" fmla="*/ 1679684538 w 4"/>
                <a:gd name="T13" fmla="*/ 2147483646 h 32"/>
                <a:gd name="T14" fmla="*/ 2147483646 w 4"/>
                <a:gd name="T15" fmla="*/ 2147483646 h 32"/>
                <a:gd name="T16" fmla="*/ 560104925 w 4"/>
                <a:gd name="T17" fmla="*/ 0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3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0" y="7"/>
                  </a:cubicBezTo>
                  <a:cubicBezTo>
                    <a:pt x="0" y="15"/>
                    <a:pt x="1" y="24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1"/>
                    <a:pt x="4" y="30"/>
                    <a:pt x="4" y="30"/>
                  </a:cubicBezTo>
                  <a:cubicBezTo>
                    <a:pt x="1" y="20"/>
                    <a:pt x="0" y="1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MH_Other_13"/>
            <p:cNvSpPr/>
            <p:nvPr>
              <p:custDataLst>
                <p:tags r:id="rId27"/>
              </p:custDataLst>
            </p:nvPr>
          </p:nvSpPr>
          <p:spPr bwMode="auto">
            <a:xfrm>
              <a:off x="4966969" y="2778839"/>
              <a:ext cx="19798" cy="64925"/>
            </a:xfrm>
            <a:custGeom>
              <a:avLst/>
              <a:gdLst>
                <a:gd name="T0" fmla="*/ 2147483646 w 26"/>
                <a:gd name="T1" fmla="*/ 2147483646 h 82"/>
                <a:gd name="T2" fmla="*/ 2147483646 w 26"/>
                <a:gd name="T3" fmla="*/ 0 h 82"/>
                <a:gd name="T4" fmla="*/ 2147483646 w 26"/>
                <a:gd name="T5" fmla="*/ 0 h 82"/>
                <a:gd name="T6" fmla="*/ 2147483646 w 26"/>
                <a:gd name="T7" fmla="*/ 2147483646 h 82"/>
                <a:gd name="T8" fmla="*/ 2147483646 w 26"/>
                <a:gd name="T9" fmla="*/ 2147483646 h 82"/>
                <a:gd name="T10" fmla="*/ 2147483646 w 26"/>
                <a:gd name="T11" fmla="*/ 2147483646 h 82"/>
                <a:gd name="T12" fmla="*/ 2147483646 w 26"/>
                <a:gd name="T13" fmla="*/ 2147483646 h 82"/>
                <a:gd name="T14" fmla="*/ 1050854296 w 26"/>
                <a:gd name="T15" fmla="*/ 2147483646 h 82"/>
                <a:gd name="T16" fmla="*/ 2101708592 w 26"/>
                <a:gd name="T17" fmla="*/ 2147483646 h 82"/>
                <a:gd name="T18" fmla="*/ 2101708592 w 26"/>
                <a:gd name="T19" fmla="*/ 2147483646 h 82"/>
                <a:gd name="T20" fmla="*/ 2101708592 w 26"/>
                <a:gd name="T21" fmla="*/ 2147483646 h 82"/>
                <a:gd name="T22" fmla="*/ 2147483646 w 26"/>
                <a:gd name="T23" fmla="*/ 2147483646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82">
                  <a:moveTo>
                    <a:pt x="21" y="8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5" y="15"/>
                    <a:pt x="11" y="22"/>
                    <a:pt x="8" y="30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39"/>
                    <a:pt x="2" y="48"/>
                    <a:pt x="2" y="56"/>
                  </a:cubicBezTo>
                  <a:cubicBezTo>
                    <a:pt x="1" y="64"/>
                    <a:pt x="2" y="73"/>
                    <a:pt x="4" y="82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54"/>
                    <a:pt x="5" y="32"/>
                    <a:pt x="21" y="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MH_Other_14"/>
            <p:cNvSpPr/>
            <p:nvPr>
              <p:custDataLst>
                <p:tags r:id="rId28"/>
              </p:custDataLst>
            </p:nvPr>
          </p:nvSpPr>
          <p:spPr bwMode="auto">
            <a:xfrm>
              <a:off x="4971537" y="2802996"/>
              <a:ext cx="1523" cy="0"/>
            </a:xfrm>
            <a:custGeom>
              <a:avLst/>
              <a:gdLst>
                <a:gd name="T0" fmla="*/ 2147483646 w 1"/>
                <a:gd name="T1" fmla="*/ 0 h 1"/>
                <a:gd name="T2" fmla="*/ 0 w 1"/>
                <a:gd name="T3" fmla="*/ 1067 h 1"/>
                <a:gd name="T4" fmla="*/ 2147483646 w 1"/>
                <a:gd name="T5" fmla="*/ 1067 h 1"/>
                <a:gd name="T6" fmla="*/ 2147483646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MH_Other_15"/>
            <p:cNvSpPr/>
            <p:nvPr>
              <p:custDataLst>
                <p:tags r:id="rId29"/>
              </p:custDataLst>
            </p:nvPr>
          </p:nvSpPr>
          <p:spPr bwMode="auto">
            <a:xfrm>
              <a:off x="4962400" y="2778838"/>
              <a:ext cx="53303" cy="104182"/>
            </a:xfrm>
            <a:custGeom>
              <a:avLst/>
              <a:gdLst>
                <a:gd name="T0" fmla="*/ 2147483646 w 67"/>
                <a:gd name="T1" fmla="*/ 2147483646 h 130"/>
                <a:gd name="T2" fmla="*/ 2147483646 w 67"/>
                <a:gd name="T3" fmla="*/ 2147483646 h 130"/>
                <a:gd name="T4" fmla="*/ 2147483646 w 67"/>
                <a:gd name="T5" fmla="*/ 0 h 130"/>
                <a:gd name="T6" fmla="*/ 2147483646 w 67"/>
                <a:gd name="T7" fmla="*/ 0 h 130"/>
                <a:gd name="T8" fmla="*/ 2147483646 w 67"/>
                <a:gd name="T9" fmla="*/ 2147483646 h 130"/>
                <a:gd name="T10" fmla="*/ 2147483646 w 67"/>
                <a:gd name="T11" fmla="*/ 2147483646 h 130"/>
                <a:gd name="T12" fmla="*/ 2147483646 w 67"/>
                <a:gd name="T13" fmla="*/ 2147483646 h 130"/>
                <a:gd name="T14" fmla="*/ 2147483646 w 67"/>
                <a:gd name="T15" fmla="*/ 2147483646 h 130"/>
                <a:gd name="T16" fmla="*/ 2147483646 w 67"/>
                <a:gd name="T17" fmla="*/ 2147483646 h 130"/>
                <a:gd name="T18" fmla="*/ 1153333630 w 67"/>
                <a:gd name="T19" fmla="*/ 2147483646 h 130"/>
                <a:gd name="T20" fmla="*/ 1153333630 w 67"/>
                <a:gd name="T21" fmla="*/ 2147483646 h 130"/>
                <a:gd name="T22" fmla="*/ 1729656287 w 67"/>
                <a:gd name="T23" fmla="*/ 2147483646 h 130"/>
                <a:gd name="T24" fmla="*/ 2147483646 w 67"/>
                <a:gd name="T25" fmla="*/ 2147483646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" h="130">
                  <a:moveTo>
                    <a:pt x="24" y="59"/>
                  </a:moveTo>
                  <a:cubicBezTo>
                    <a:pt x="43" y="34"/>
                    <a:pt x="51" y="23"/>
                    <a:pt x="51" y="23"/>
                  </a:cubicBezTo>
                  <a:cubicBezTo>
                    <a:pt x="51" y="23"/>
                    <a:pt x="56" y="17"/>
                    <a:pt x="67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5" y="16"/>
                    <a:pt x="50" y="22"/>
                    <a:pt x="50" y="22"/>
                  </a:cubicBezTo>
                  <a:cubicBezTo>
                    <a:pt x="50" y="22"/>
                    <a:pt x="42" y="34"/>
                    <a:pt x="23" y="58"/>
                  </a:cubicBezTo>
                  <a:cubicBezTo>
                    <a:pt x="17" y="65"/>
                    <a:pt x="13" y="72"/>
                    <a:pt x="9" y="80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9"/>
                    <a:pt x="3" y="97"/>
                    <a:pt x="2" y="106"/>
                  </a:cubicBezTo>
                  <a:cubicBezTo>
                    <a:pt x="1" y="113"/>
                    <a:pt x="1" y="122"/>
                    <a:pt x="2" y="130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0" y="102"/>
                    <a:pt x="7" y="81"/>
                    <a:pt x="24" y="5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MH_Other_16"/>
            <p:cNvSpPr/>
            <p:nvPr>
              <p:custDataLst>
                <p:tags r:id="rId30"/>
              </p:custDataLst>
            </p:nvPr>
          </p:nvSpPr>
          <p:spPr bwMode="auto">
            <a:xfrm>
              <a:off x="4970014" y="2842253"/>
              <a:ext cx="0" cy="151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792959984 h 1"/>
                <a:gd name="T4" fmla="*/ 1067 w 1"/>
                <a:gd name="T5" fmla="*/ 1792959984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MH_Other_17"/>
            <p:cNvSpPr/>
            <p:nvPr>
              <p:custDataLst>
                <p:tags r:id="rId31"/>
              </p:custDataLst>
            </p:nvPr>
          </p:nvSpPr>
          <p:spPr bwMode="auto">
            <a:xfrm>
              <a:off x="4956307" y="2778839"/>
              <a:ext cx="79192" cy="143438"/>
            </a:xfrm>
            <a:custGeom>
              <a:avLst/>
              <a:gdLst>
                <a:gd name="T0" fmla="*/ 2147483646 w 99"/>
                <a:gd name="T1" fmla="*/ 2147483646 h 179"/>
                <a:gd name="T2" fmla="*/ 2147483646 w 99"/>
                <a:gd name="T3" fmla="*/ 2147483646 h 179"/>
                <a:gd name="T4" fmla="*/ 2147483646 w 99"/>
                <a:gd name="T5" fmla="*/ 2147483646 h 179"/>
                <a:gd name="T6" fmla="*/ 2147483646 w 99"/>
                <a:gd name="T7" fmla="*/ 2147483646 h 179"/>
                <a:gd name="T8" fmla="*/ 2147483646 w 99"/>
                <a:gd name="T9" fmla="*/ 2147483646 h 179"/>
                <a:gd name="T10" fmla="*/ 2147483646 w 99"/>
                <a:gd name="T11" fmla="*/ 2147483646 h 179"/>
                <a:gd name="T12" fmla="*/ 2147483646 w 99"/>
                <a:gd name="T13" fmla="*/ 0 h 179"/>
                <a:gd name="T14" fmla="*/ 2147483646 w 99"/>
                <a:gd name="T15" fmla="*/ 0 h 179"/>
                <a:gd name="T16" fmla="*/ 2147483646 w 99"/>
                <a:gd name="T17" fmla="*/ 0 h 179"/>
                <a:gd name="T18" fmla="*/ 2147483646 w 99"/>
                <a:gd name="T19" fmla="*/ 2147483646 h 179"/>
                <a:gd name="T20" fmla="*/ 2147483646 w 99"/>
                <a:gd name="T21" fmla="*/ 2147483646 h 179"/>
                <a:gd name="T22" fmla="*/ 2147483646 w 99"/>
                <a:gd name="T23" fmla="*/ 2147483646 h 179"/>
                <a:gd name="T24" fmla="*/ 2147483646 w 99"/>
                <a:gd name="T25" fmla="*/ 2147483646 h 179"/>
                <a:gd name="T26" fmla="*/ 2147483646 w 99"/>
                <a:gd name="T27" fmla="*/ 2147483646 h 179"/>
                <a:gd name="T28" fmla="*/ 2147483646 w 99"/>
                <a:gd name="T29" fmla="*/ 2147483646 h 179"/>
                <a:gd name="T30" fmla="*/ 2147483646 w 99"/>
                <a:gd name="T31" fmla="*/ 2147483646 h 179"/>
                <a:gd name="T32" fmla="*/ 1168776254 w 99"/>
                <a:gd name="T33" fmla="*/ 2147483646 h 179"/>
                <a:gd name="T34" fmla="*/ 584040416 w 99"/>
                <a:gd name="T35" fmla="*/ 2147483646 h 179"/>
                <a:gd name="T36" fmla="*/ 584040416 w 99"/>
                <a:gd name="T37" fmla="*/ 2147483646 h 179"/>
                <a:gd name="T38" fmla="*/ 1168776254 w 99"/>
                <a:gd name="T39" fmla="*/ 2147483646 h 179"/>
                <a:gd name="T40" fmla="*/ 2147483646 w 99"/>
                <a:gd name="T41" fmla="*/ 2147483646 h 1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9" h="179">
                  <a:moveTo>
                    <a:pt x="27" y="107"/>
                  </a:moveTo>
                  <a:cubicBezTo>
                    <a:pt x="47" y="84"/>
                    <a:pt x="56" y="73"/>
                    <a:pt x="56" y="73"/>
                  </a:cubicBezTo>
                  <a:cubicBezTo>
                    <a:pt x="56" y="73"/>
                    <a:pt x="65" y="64"/>
                    <a:pt x="83" y="37"/>
                  </a:cubicBezTo>
                  <a:cubicBezTo>
                    <a:pt x="89" y="30"/>
                    <a:pt x="93" y="21"/>
                    <a:pt x="96" y="13"/>
                  </a:cubicBezTo>
                  <a:cubicBezTo>
                    <a:pt x="96" y="13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8" y="8"/>
                    <a:pt x="98" y="4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6" y="13"/>
                    <a:pt x="91" y="25"/>
                    <a:pt x="82" y="37"/>
                  </a:cubicBezTo>
                  <a:cubicBezTo>
                    <a:pt x="64" y="63"/>
                    <a:pt x="55" y="72"/>
                    <a:pt x="55" y="73"/>
                  </a:cubicBezTo>
                  <a:cubicBezTo>
                    <a:pt x="55" y="73"/>
                    <a:pt x="46" y="83"/>
                    <a:pt x="26" y="106"/>
                  </a:cubicBezTo>
                  <a:cubicBezTo>
                    <a:pt x="20" y="114"/>
                    <a:pt x="15" y="121"/>
                    <a:pt x="11" y="128"/>
                  </a:cubicBezTo>
                  <a:cubicBezTo>
                    <a:pt x="11" y="129"/>
                    <a:pt x="11" y="129"/>
                    <a:pt x="11" y="130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6" y="137"/>
                    <a:pt x="4" y="145"/>
                    <a:pt x="2" y="153"/>
                  </a:cubicBezTo>
                  <a:cubicBezTo>
                    <a:pt x="1" y="160"/>
                    <a:pt x="0" y="170"/>
                    <a:pt x="1" y="179"/>
                  </a:cubicBezTo>
                  <a:cubicBezTo>
                    <a:pt x="1" y="177"/>
                    <a:pt x="1" y="177"/>
                    <a:pt x="1" y="177"/>
                  </a:cubicBezTo>
                  <a:cubicBezTo>
                    <a:pt x="2" y="177"/>
                    <a:pt x="2" y="177"/>
                    <a:pt x="2" y="176"/>
                  </a:cubicBezTo>
                  <a:cubicBezTo>
                    <a:pt x="0" y="150"/>
                    <a:pt x="8" y="129"/>
                    <a:pt x="27" y="10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MH_Other_18"/>
            <p:cNvSpPr/>
            <p:nvPr>
              <p:custDataLst>
                <p:tags r:id="rId32"/>
              </p:custDataLst>
            </p:nvPr>
          </p:nvSpPr>
          <p:spPr bwMode="auto">
            <a:xfrm>
              <a:off x="4963923" y="2881510"/>
              <a:ext cx="1523" cy="1510"/>
            </a:xfrm>
            <a:custGeom>
              <a:avLst/>
              <a:gdLst>
                <a:gd name="T0" fmla="*/ 1790702559 w 1"/>
                <a:gd name="T1" fmla="*/ 1120915208 h 2"/>
                <a:gd name="T2" fmla="*/ 1790702559 w 1"/>
                <a:gd name="T3" fmla="*/ 0 h 2"/>
                <a:gd name="T4" fmla="*/ 0 w 1"/>
                <a:gd name="T5" fmla="*/ 1120915208 h 2"/>
                <a:gd name="T6" fmla="*/ 0 w 1"/>
                <a:gd name="T7" fmla="*/ 1120915208 h 2"/>
                <a:gd name="T8" fmla="*/ 1790702559 w 1"/>
                <a:gd name="T9" fmla="*/ 1120915208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MH_Other_19"/>
            <p:cNvSpPr/>
            <p:nvPr>
              <p:custDataLst>
                <p:tags r:id="rId33"/>
              </p:custDataLst>
            </p:nvPr>
          </p:nvSpPr>
          <p:spPr bwMode="auto">
            <a:xfrm>
              <a:off x="4947170" y="2787899"/>
              <a:ext cx="92899" cy="172125"/>
            </a:xfrm>
            <a:custGeom>
              <a:avLst/>
              <a:gdLst>
                <a:gd name="T0" fmla="*/ 0 w 116"/>
                <a:gd name="T1" fmla="*/ 2147483646 h 214"/>
                <a:gd name="T2" fmla="*/ 585403241 w 116"/>
                <a:gd name="T3" fmla="*/ 2147483646 h 214"/>
                <a:gd name="T4" fmla="*/ 2147483646 w 116"/>
                <a:gd name="T5" fmla="*/ 2147483646 h 214"/>
                <a:gd name="T6" fmla="*/ 2147483646 w 116"/>
                <a:gd name="T7" fmla="*/ 2147483646 h 214"/>
                <a:gd name="T8" fmla="*/ 2147483646 w 116"/>
                <a:gd name="T9" fmla="*/ 2147483646 h 214"/>
                <a:gd name="T10" fmla="*/ 2147483646 w 116"/>
                <a:gd name="T11" fmla="*/ 0 h 214"/>
                <a:gd name="T12" fmla="*/ 2147483646 w 116"/>
                <a:gd name="T13" fmla="*/ 0 h 214"/>
                <a:gd name="T14" fmla="*/ 2147483646 w 116"/>
                <a:gd name="T15" fmla="*/ 601458573 h 214"/>
                <a:gd name="T16" fmla="*/ 2147483646 w 116"/>
                <a:gd name="T17" fmla="*/ 2147483646 h 214"/>
                <a:gd name="T18" fmla="*/ 2147483646 w 116"/>
                <a:gd name="T19" fmla="*/ 2147483646 h 214"/>
                <a:gd name="T20" fmla="*/ 2147483646 w 116"/>
                <a:gd name="T21" fmla="*/ 2147483646 h 214"/>
                <a:gd name="T22" fmla="*/ 2147483646 w 116"/>
                <a:gd name="T23" fmla="*/ 2147483646 h 214"/>
                <a:gd name="T24" fmla="*/ 2147483646 w 116"/>
                <a:gd name="T25" fmla="*/ 2147483646 h 214"/>
                <a:gd name="T26" fmla="*/ 2147483646 w 116"/>
                <a:gd name="T27" fmla="*/ 2147483646 h 214"/>
                <a:gd name="T28" fmla="*/ 1755511822 w 116"/>
                <a:gd name="T29" fmla="*/ 2147483646 h 214"/>
                <a:gd name="T30" fmla="*/ 0 w 116"/>
                <a:gd name="T31" fmla="*/ 2147483646 h 2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6" h="214">
                  <a:moveTo>
                    <a:pt x="0" y="214"/>
                  </a:moveTo>
                  <a:cubicBezTo>
                    <a:pt x="1" y="213"/>
                    <a:pt x="1" y="213"/>
                    <a:pt x="1" y="213"/>
                  </a:cubicBezTo>
                  <a:cubicBezTo>
                    <a:pt x="1" y="187"/>
                    <a:pt x="10" y="166"/>
                    <a:pt x="31" y="145"/>
                  </a:cubicBezTo>
                  <a:cubicBezTo>
                    <a:pt x="53" y="123"/>
                    <a:pt x="62" y="113"/>
                    <a:pt x="62" y="113"/>
                  </a:cubicBezTo>
                  <a:cubicBezTo>
                    <a:pt x="62" y="113"/>
                    <a:pt x="72" y="104"/>
                    <a:pt x="91" y="79"/>
                  </a:cubicBezTo>
                  <a:cubicBezTo>
                    <a:pt x="110" y="55"/>
                    <a:pt x="116" y="28"/>
                    <a:pt x="109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8" y="1"/>
                    <a:pt x="108" y="1"/>
                  </a:cubicBezTo>
                  <a:cubicBezTo>
                    <a:pt x="115" y="29"/>
                    <a:pt x="109" y="55"/>
                    <a:pt x="91" y="78"/>
                  </a:cubicBezTo>
                  <a:cubicBezTo>
                    <a:pt x="71" y="103"/>
                    <a:pt x="61" y="112"/>
                    <a:pt x="61" y="112"/>
                  </a:cubicBezTo>
                  <a:cubicBezTo>
                    <a:pt x="61" y="112"/>
                    <a:pt x="52" y="122"/>
                    <a:pt x="30" y="144"/>
                  </a:cubicBezTo>
                  <a:cubicBezTo>
                    <a:pt x="24" y="151"/>
                    <a:pt x="18" y="157"/>
                    <a:pt x="14" y="164"/>
                  </a:cubicBezTo>
                  <a:cubicBezTo>
                    <a:pt x="14" y="165"/>
                    <a:pt x="14" y="165"/>
                    <a:pt x="14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9" y="173"/>
                    <a:pt x="5" y="181"/>
                    <a:pt x="3" y="189"/>
                  </a:cubicBezTo>
                  <a:cubicBezTo>
                    <a:pt x="1" y="197"/>
                    <a:pt x="0" y="206"/>
                    <a:pt x="0" y="21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MH_Other_20"/>
            <p:cNvSpPr/>
            <p:nvPr>
              <p:custDataLst>
                <p:tags r:id="rId34"/>
              </p:custDataLst>
            </p:nvPr>
          </p:nvSpPr>
          <p:spPr bwMode="auto">
            <a:xfrm>
              <a:off x="5033977" y="2787897"/>
              <a:ext cx="0" cy="1510"/>
            </a:xfrm>
            <a:custGeom>
              <a:avLst/>
              <a:gdLst>
                <a:gd name="T0" fmla="*/ 1792959984 h 1"/>
                <a:gd name="T1" fmla="*/ 0 h 1"/>
                <a:gd name="T2" fmla="*/ 0 h 1"/>
                <a:gd name="T3" fmla="*/ 1792959984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MH_Other_21"/>
            <p:cNvSpPr/>
            <p:nvPr>
              <p:custDataLst>
                <p:tags r:id="rId35"/>
              </p:custDataLst>
            </p:nvPr>
          </p:nvSpPr>
          <p:spPr bwMode="auto">
            <a:xfrm>
              <a:off x="4956307" y="2919257"/>
              <a:ext cx="1523" cy="1509"/>
            </a:xfrm>
            <a:custGeom>
              <a:avLst/>
              <a:gdLst>
                <a:gd name="T0" fmla="*/ 2147483646 w 1"/>
                <a:gd name="T1" fmla="*/ 0 h 1"/>
                <a:gd name="T2" fmla="*/ 0 w 1"/>
                <a:gd name="T3" fmla="*/ 1790702559 h 1"/>
                <a:gd name="T4" fmla="*/ 2147483646 w 1"/>
                <a:gd name="T5" fmla="*/ 1790702559 h 1"/>
                <a:gd name="T6" fmla="*/ 2147483646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MH_Other_22"/>
            <p:cNvSpPr/>
            <p:nvPr>
              <p:custDataLst>
                <p:tags r:id="rId36"/>
              </p:custDataLst>
            </p:nvPr>
          </p:nvSpPr>
          <p:spPr bwMode="auto">
            <a:xfrm>
              <a:off x="4802491" y="3008338"/>
              <a:ext cx="185799" cy="243089"/>
            </a:xfrm>
            <a:custGeom>
              <a:avLst/>
              <a:gdLst>
                <a:gd name="T0" fmla="*/ 2147483646 w 231"/>
                <a:gd name="T1" fmla="*/ 2147483646 h 303"/>
                <a:gd name="T2" fmla="*/ 2147483646 w 231"/>
                <a:gd name="T3" fmla="*/ 2147483646 h 303"/>
                <a:gd name="T4" fmla="*/ 2147483646 w 231"/>
                <a:gd name="T5" fmla="*/ 2147483646 h 303"/>
                <a:gd name="T6" fmla="*/ 2147483646 w 231"/>
                <a:gd name="T7" fmla="*/ 2147483646 h 303"/>
                <a:gd name="T8" fmla="*/ 2147483646 w 231"/>
                <a:gd name="T9" fmla="*/ 2147483646 h 303"/>
                <a:gd name="T10" fmla="*/ 2147483646 w 231"/>
                <a:gd name="T11" fmla="*/ 2147483646 h 303"/>
                <a:gd name="T12" fmla="*/ 2147483646 w 231"/>
                <a:gd name="T13" fmla="*/ 2147483646 h 303"/>
                <a:gd name="T14" fmla="*/ 2147483646 w 231"/>
                <a:gd name="T15" fmla="*/ 2147483646 h 303"/>
                <a:gd name="T16" fmla="*/ 2147483646 w 231"/>
                <a:gd name="T17" fmla="*/ 2147483646 h 303"/>
                <a:gd name="T18" fmla="*/ 2147483646 w 231"/>
                <a:gd name="T19" fmla="*/ 2147483646 h 303"/>
                <a:gd name="T20" fmla="*/ 2147483646 w 231"/>
                <a:gd name="T21" fmla="*/ 2147483646 h 303"/>
                <a:gd name="T22" fmla="*/ 2147483646 w 231"/>
                <a:gd name="T23" fmla="*/ 2147483646 h 303"/>
                <a:gd name="T24" fmla="*/ 2147483646 w 231"/>
                <a:gd name="T25" fmla="*/ 2147483646 h 303"/>
                <a:gd name="T26" fmla="*/ 2147483646 w 231"/>
                <a:gd name="T27" fmla="*/ 2147483646 h 303"/>
                <a:gd name="T28" fmla="*/ 2147483646 w 231"/>
                <a:gd name="T29" fmla="*/ 2147483646 h 303"/>
                <a:gd name="T30" fmla="*/ 2147483646 w 231"/>
                <a:gd name="T31" fmla="*/ 0 h 303"/>
                <a:gd name="T32" fmla="*/ 2147483646 w 231"/>
                <a:gd name="T33" fmla="*/ 0 h 303"/>
                <a:gd name="T34" fmla="*/ 2147483646 w 231"/>
                <a:gd name="T35" fmla="*/ 0 h 303"/>
                <a:gd name="T36" fmla="*/ 2147483646 w 231"/>
                <a:gd name="T37" fmla="*/ 0 h 303"/>
                <a:gd name="T38" fmla="*/ 2147483646 w 231"/>
                <a:gd name="T39" fmla="*/ 2147483646 h 303"/>
                <a:gd name="T40" fmla="*/ 2147483646 w 231"/>
                <a:gd name="T41" fmla="*/ 2147483646 h 303"/>
                <a:gd name="T42" fmla="*/ 2147483646 w 231"/>
                <a:gd name="T43" fmla="*/ 2147483646 h 303"/>
                <a:gd name="T44" fmla="*/ 2147483646 w 231"/>
                <a:gd name="T45" fmla="*/ 2147483646 h 303"/>
                <a:gd name="T46" fmla="*/ 2147483646 w 231"/>
                <a:gd name="T47" fmla="*/ 2147483646 h 303"/>
                <a:gd name="T48" fmla="*/ 2147483646 w 231"/>
                <a:gd name="T49" fmla="*/ 2147483646 h 303"/>
                <a:gd name="T50" fmla="*/ 2147483646 w 231"/>
                <a:gd name="T51" fmla="*/ 2147483646 h 303"/>
                <a:gd name="T52" fmla="*/ 2147483646 w 231"/>
                <a:gd name="T53" fmla="*/ 2147483646 h 303"/>
                <a:gd name="T54" fmla="*/ 2147483646 w 231"/>
                <a:gd name="T55" fmla="*/ 2147483646 h 303"/>
                <a:gd name="T56" fmla="*/ 2147483646 w 231"/>
                <a:gd name="T57" fmla="*/ 2147483646 h 303"/>
                <a:gd name="T58" fmla="*/ 2147483646 w 231"/>
                <a:gd name="T59" fmla="*/ 2147483646 h 303"/>
                <a:gd name="T60" fmla="*/ 2147483646 w 231"/>
                <a:gd name="T61" fmla="*/ 2147483646 h 303"/>
                <a:gd name="T62" fmla="*/ 0 w 231"/>
                <a:gd name="T63" fmla="*/ 2147483646 h 303"/>
                <a:gd name="T64" fmla="*/ 591882538 w 231"/>
                <a:gd name="T65" fmla="*/ 2147483646 h 303"/>
                <a:gd name="T66" fmla="*/ 2147483646 w 231"/>
                <a:gd name="T67" fmla="*/ 2147483646 h 303"/>
                <a:gd name="T68" fmla="*/ 2147483646 w 231"/>
                <a:gd name="T69" fmla="*/ 2147483646 h 303"/>
                <a:gd name="T70" fmla="*/ 2147483646 w 231"/>
                <a:gd name="T71" fmla="*/ 2147483646 h 303"/>
                <a:gd name="T72" fmla="*/ 2147483646 w 231"/>
                <a:gd name="T73" fmla="*/ 2147483646 h 303"/>
                <a:gd name="T74" fmla="*/ 2147483646 w 231"/>
                <a:gd name="T75" fmla="*/ 2147483646 h 303"/>
                <a:gd name="T76" fmla="*/ 2147483646 w 231"/>
                <a:gd name="T77" fmla="*/ 2147483646 h 303"/>
                <a:gd name="T78" fmla="*/ 2147483646 w 231"/>
                <a:gd name="T79" fmla="*/ 2147483646 h 303"/>
                <a:gd name="T80" fmla="*/ 2147483646 w 231"/>
                <a:gd name="T81" fmla="*/ 2147483646 h 30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1" h="303">
                  <a:moveTo>
                    <a:pt x="88" y="270"/>
                  </a:moveTo>
                  <a:cubicBezTo>
                    <a:pt x="102" y="260"/>
                    <a:pt x="113" y="246"/>
                    <a:pt x="120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34" y="217"/>
                    <a:pt x="145" y="201"/>
                    <a:pt x="151" y="182"/>
                  </a:cubicBezTo>
                  <a:cubicBezTo>
                    <a:pt x="165" y="170"/>
                    <a:pt x="174" y="155"/>
                    <a:pt x="179" y="136"/>
                  </a:cubicBezTo>
                  <a:cubicBezTo>
                    <a:pt x="191" y="124"/>
                    <a:pt x="199" y="107"/>
                    <a:pt x="203" y="89"/>
                  </a:cubicBezTo>
                  <a:cubicBezTo>
                    <a:pt x="215" y="75"/>
                    <a:pt x="223" y="59"/>
                    <a:pt x="225" y="39"/>
                  </a:cubicBezTo>
                  <a:cubicBezTo>
                    <a:pt x="224" y="39"/>
                    <a:pt x="224" y="39"/>
                    <a:pt x="224" y="39"/>
                  </a:cubicBezTo>
                  <a:cubicBezTo>
                    <a:pt x="227" y="36"/>
                    <a:pt x="229" y="33"/>
                    <a:pt x="231" y="29"/>
                  </a:cubicBezTo>
                  <a:cubicBezTo>
                    <a:pt x="231" y="29"/>
                    <a:pt x="231" y="29"/>
                    <a:pt x="231" y="29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09" y="21"/>
                    <a:pt x="209" y="21"/>
                    <a:pt x="209" y="21"/>
                  </a:cubicBezTo>
                  <a:cubicBezTo>
                    <a:pt x="207" y="20"/>
                    <a:pt x="207" y="20"/>
                    <a:pt x="207" y="20"/>
                  </a:cubicBezTo>
                  <a:cubicBezTo>
                    <a:pt x="175" y="8"/>
                    <a:pt x="175" y="8"/>
                    <a:pt x="175" y="8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3" y="3"/>
                    <a:pt x="152" y="5"/>
                  </a:cubicBezTo>
                  <a:cubicBezTo>
                    <a:pt x="149" y="13"/>
                    <a:pt x="147" y="22"/>
                    <a:pt x="146" y="30"/>
                  </a:cubicBezTo>
                  <a:cubicBezTo>
                    <a:pt x="140" y="37"/>
                    <a:pt x="136" y="43"/>
                    <a:pt x="132" y="51"/>
                  </a:cubicBezTo>
                  <a:cubicBezTo>
                    <a:pt x="129" y="58"/>
                    <a:pt x="126" y="67"/>
                    <a:pt x="125" y="75"/>
                  </a:cubicBezTo>
                  <a:cubicBezTo>
                    <a:pt x="119" y="81"/>
                    <a:pt x="114" y="88"/>
                    <a:pt x="110" y="95"/>
                  </a:cubicBezTo>
                  <a:cubicBezTo>
                    <a:pt x="106" y="102"/>
                    <a:pt x="103" y="110"/>
                    <a:pt x="101" y="118"/>
                  </a:cubicBezTo>
                  <a:cubicBezTo>
                    <a:pt x="95" y="123"/>
                    <a:pt x="90" y="129"/>
                    <a:pt x="85" y="136"/>
                  </a:cubicBezTo>
                  <a:cubicBezTo>
                    <a:pt x="81" y="143"/>
                    <a:pt x="77" y="151"/>
                    <a:pt x="75" y="160"/>
                  </a:cubicBezTo>
                  <a:cubicBezTo>
                    <a:pt x="68" y="165"/>
                    <a:pt x="62" y="171"/>
                    <a:pt x="58" y="177"/>
                  </a:cubicBezTo>
                  <a:cubicBezTo>
                    <a:pt x="53" y="184"/>
                    <a:pt x="49" y="192"/>
                    <a:pt x="46" y="200"/>
                  </a:cubicBezTo>
                  <a:cubicBezTo>
                    <a:pt x="39" y="205"/>
                    <a:pt x="32" y="210"/>
                    <a:pt x="27" y="217"/>
                  </a:cubicBezTo>
                  <a:cubicBezTo>
                    <a:pt x="22" y="223"/>
                    <a:pt x="18" y="230"/>
                    <a:pt x="14" y="238"/>
                  </a:cubicBezTo>
                  <a:cubicBezTo>
                    <a:pt x="9" y="241"/>
                    <a:pt x="5" y="244"/>
                    <a:pt x="0" y="248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6" y="262"/>
                    <a:pt x="16" y="262"/>
                    <a:pt x="16" y="262"/>
                  </a:cubicBezTo>
                  <a:cubicBezTo>
                    <a:pt x="17" y="263"/>
                    <a:pt x="17" y="263"/>
                    <a:pt x="17" y="263"/>
                  </a:cubicBezTo>
                  <a:cubicBezTo>
                    <a:pt x="42" y="286"/>
                    <a:pt x="42" y="286"/>
                    <a:pt x="42" y="286"/>
                  </a:cubicBezTo>
                  <a:cubicBezTo>
                    <a:pt x="43" y="287"/>
                    <a:pt x="43" y="287"/>
                    <a:pt x="43" y="287"/>
                  </a:cubicBezTo>
                  <a:cubicBezTo>
                    <a:pt x="60" y="303"/>
                    <a:pt x="60" y="303"/>
                    <a:pt x="60" y="303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72" y="295"/>
                    <a:pt x="81" y="283"/>
                    <a:pt x="88" y="27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MH_Other_23"/>
            <p:cNvSpPr/>
            <p:nvPr>
              <p:custDataLst>
                <p:tags r:id="rId37"/>
              </p:custDataLst>
            </p:nvPr>
          </p:nvSpPr>
          <p:spPr bwMode="auto">
            <a:xfrm>
              <a:off x="4813151" y="3079302"/>
              <a:ext cx="152294" cy="120789"/>
            </a:xfrm>
            <a:custGeom>
              <a:avLst/>
              <a:gdLst>
                <a:gd name="T0" fmla="*/ 2147483646 w 189"/>
                <a:gd name="T1" fmla="*/ 2147483646 h 150"/>
                <a:gd name="T2" fmla="*/ 2147483646 w 189"/>
                <a:gd name="T3" fmla="*/ 2147483646 h 150"/>
                <a:gd name="T4" fmla="*/ 2147483646 w 189"/>
                <a:gd name="T5" fmla="*/ 2147483646 h 150"/>
                <a:gd name="T6" fmla="*/ 2147483646 w 189"/>
                <a:gd name="T7" fmla="*/ 2147483646 h 150"/>
                <a:gd name="T8" fmla="*/ 0 w 189"/>
                <a:gd name="T9" fmla="*/ 2147483646 h 150"/>
                <a:gd name="T10" fmla="*/ 1186669689 w 189"/>
                <a:gd name="T11" fmla="*/ 2147483646 h 150"/>
                <a:gd name="T12" fmla="*/ 2147483646 w 189"/>
                <a:gd name="T13" fmla="*/ 2147483646 h 150"/>
                <a:gd name="T14" fmla="*/ 2147483646 w 189"/>
                <a:gd name="T15" fmla="*/ 2147483646 h 150"/>
                <a:gd name="T16" fmla="*/ 2147483646 w 189"/>
                <a:gd name="T17" fmla="*/ 2147483646 h 150"/>
                <a:gd name="T18" fmla="*/ 2147483646 w 189"/>
                <a:gd name="T19" fmla="*/ 2147483646 h 150"/>
                <a:gd name="T20" fmla="*/ 2147483646 w 189"/>
                <a:gd name="T21" fmla="*/ 2147483646 h 150"/>
                <a:gd name="T22" fmla="*/ 2147483646 w 189"/>
                <a:gd name="T23" fmla="*/ 2147483646 h 150"/>
                <a:gd name="T24" fmla="*/ 2147483646 w 189"/>
                <a:gd name="T25" fmla="*/ 2147483646 h 150"/>
                <a:gd name="T26" fmla="*/ 2147483646 w 189"/>
                <a:gd name="T27" fmla="*/ 0 h 150"/>
                <a:gd name="T28" fmla="*/ 2147483646 w 189"/>
                <a:gd name="T29" fmla="*/ 602866460 h 150"/>
                <a:gd name="T30" fmla="*/ 2147483646 w 189"/>
                <a:gd name="T31" fmla="*/ 2147483646 h 1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9" h="150">
                  <a:moveTo>
                    <a:pt x="139" y="65"/>
                  </a:moveTo>
                  <a:cubicBezTo>
                    <a:pt x="111" y="79"/>
                    <a:pt x="98" y="83"/>
                    <a:pt x="98" y="83"/>
                  </a:cubicBezTo>
                  <a:cubicBezTo>
                    <a:pt x="98" y="83"/>
                    <a:pt x="85" y="89"/>
                    <a:pt x="57" y="99"/>
                  </a:cubicBezTo>
                  <a:cubicBezTo>
                    <a:pt x="38" y="106"/>
                    <a:pt x="24" y="116"/>
                    <a:pt x="13" y="129"/>
                  </a:cubicBezTo>
                  <a:cubicBezTo>
                    <a:pt x="8" y="135"/>
                    <a:pt x="4" y="142"/>
                    <a:pt x="0" y="150"/>
                  </a:cubicBezTo>
                  <a:cubicBezTo>
                    <a:pt x="2" y="148"/>
                    <a:pt x="2" y="148"/>
                    <a:pt x="2" y="148"/>
                  </a:cubicBezTo>
                  <a:cubicBezTo>
                    <a:pt x="14" y="125"/>
                    <a:pt x="30" y="110"/>
                    <a:pt x="57" y="101"/>
                  </a:cubicBezTo>
                  <a:cubicBezTo>
                    <a:pt x="86" y="90"/>
                    <a:pt x="98" y="85"/>
                    <a:pt x="98" y="85"/>
                  </a:cubicBezTo>
                  <a:cubicBezTo>
                    <a:pt x="98" y="84"/>
                    <a:pt x="111" y="80"/>
                    <a:pt x="140" y="66"/>
                  </a:cubicBezTo>
                  <a:cubicBezTo>
                    <a:pt x="149" y="61"/>
                    <a:pt x="156" y="56"/>
                    <a:pt x="163" y="50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7" y="36"/>
                    <a:pt x="185" y="19"/>
                    <a:pt x="189" y="0"/>
                  </a:cubicBezTo>
                  <a:cubicBezTo>
                    <a:pt x="188" y="1"/>
                    <a:pt x="188" y="1"/>
                    <a:pt x="188" y="1"/>
                  </a:cubicBezTo>
                  <a:cubicBezTo>
                    <a:pt x="182" y="30"/>
                    <a:pt x="166" y="51"/>
                    <a:pt x="139" y="6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MH_Other_24"/>
            <p:cNvSpPr/>
            <p:nvPr>
              <p:custDataLst>
                <p:tags r:id="rId38"/>
              </p:custDataLst>
            </p:nvPr>
          </p:nvSpPr>
          <p:spPr bwMode="auto">
            <a:xfrm>
              <a:off x="4802491" y="3118559"/>
              <a:ext cx="144679" cy="89082"/>
            </a:xfrm>
            <a:custGeom>
              <a:avLst/>
              <a:gdLst>
                <a:gd name="T0" fmla="*/ 0 w 179"/>
                <a:gd name="T1" fmla="*/ 2147483646 h 113"/>
                <a:gd name="T2" fmla="*/ 597692389 w 179"/>
                <a:gd name="T3" fmla="*/ 2147483646 h 113"/>
                <a:gd name="T4" fmla="*/ 2147483646 w 179"/>
                <a:gd name="T5" fmla="*/ 2147483646 h 113"/>
                <a:gd name="T6" fmla="*/ 2147483646 w 179"/>
                <a:gd name="T7" fmla="*/ 2147483646 h 113"/>
                <a:gd name="T8" fmla="*/ 2147483646 w 179"/>
                <a:gd name="T9" fmla="*/ 2147483646 h 113"/>
                <a:gd name="T10" fmla="*/ 2147483646 w 179"/>
                <a:gd name="T11" fmla="*/ 2147483646 h 113"/>
                <a:gd name="T12" fmla="*/ 2147483646 w 179"/>
                <a:gd name="T13" fmla="*/ 2147483646 h 113"/>
                <a:gd name="T14" fmla="*/ 2147483646 w 179"/>
                <a:gd name="T15" fmla="*/ 2147483646 h 113"/>
                <a:gd name="T16" fmla="*/ 2147483646 w 179"/>
                <a:gd name="T17" fmla="*/ 0 h 113"/>
                <a:gd name="T18" fmla="*/ 2147483646 w 179"/>
                <a:gd name="T19" fmla="*/ 1154195168 h 113"/>
                <a:gd name="T20" fmla="*/ 2147483646 w 179"/>
                <a:gd name="T21" fmla="*/ 2147483646 h 113"/>
                <a:gd name="T22" fmla="*/ 2147483646 w 179"/>
                <a:gd name="T23" fmla="*/ 2147483646 h 113"/>
                <a:gd name="T24" fmla="*/ 2147483646 w 179"/>
                <a:gd name="T25" fmla="*/ 2147483646 h 113"/>
                <a:gd name="T26" fmla="*/ 2147483646 w 179"/>
                <a:gd name="T27" fmla="*/ 2147483646 h 113"/>
                <a:gd name="T28" fmla="*/ 2147483646 w 179"/>
                <a:gd name="T29" fmla="*/ 2147483646 h 113"/>
                <a:gd name="T30" fmla="*/ 2147483646 w 179"/>
                <a:gd name="T31" fmla="*/ 2147483646 h 113"/>
                <a:gd name="T32" fmla="*/ 2147483646 w 179"/>
                <a:gd name="T33" fmla="*/ 2147483646 h 113"/>
                <a:gd name="T34" fmla="*/ 0 w 179"/>
                <a:gd name="T35" fmla="*/ 2147483646 h 11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79" h="113">
                  <a:moveTo>
                    <a:pt x="0" y="112"/>
                  </a:moveTo>
                  <a:cubicBezTo>
                    <a:pt x="1" y="113"/>
                    <a:pt x="1" y="113"/>
                    <a:pt x="1" y="113"/>
                  </a:cubicBezTo>
                  <a:cubicBezTo>
                    <a:pt x="12" y="103"/>
                    <a:pt x="25" y="96"/>
                    <a:pt x="41" y="91"/>
                  </a:cubicBezTo>
                  <a:cubicBezTo>
                    <a:pt x="71" y="82"/>
                    <a:pt x="83" y="78"/>
                    <a:pt x="83" y="78"/>
                  </a:cubicBezTo>
                  <a:cubicBezTo>
                    <a:pt x="84" y="78"/>
                    <a:pt x="96" y="74"/>
                    <a:pt x="126" y="62"/>
                  </a:cubicBezTo>
                  <a:cubicBezTo>
                    <a:pt x="135" y="58"/>
                    <a:pt x="142" y="53"/>
                    <a:pt x="149" y="48"/>
                  </a:cubicBezTo>
                  <a:cubicBezTo>
                    <a:pt x="149" y="47"/>
                    <a:pt x="149" y="47"/>
                    <a:pt x="150" y="47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64" y="35"/>
                    <a:pt x="174" y="19"/>
                    <a:pt x="179" y="0"/>
                  </a:cubicBezTo>
                  <a:cubicBezTo>
                    <a:pt x="177" y="2"/>
                    <a:pt x="177" y="2"/>
                    <a:pt x="177" y="2"/>
                  </a:cubicBezTo>
                  <a:cubicBezTo>
                    <a:pt x="170" y="29"/>
                    <a:pt x="153" y="48"/>
                    <a:pt x="125" y="60"/>
                  </a:cubicBezTo>
                  <a:cubicBezTo>
                    <a:pt x="96" y="73"/>
                    <a:pt x="83" y="76"/>
                    <a:pt x="83" y="77"/>
                  </a:cubicBezTo>
                  <a:cubicBezTo>
                    <a:pt x="83" y="76"/>
                    <a:pt x="70" y="81"/>
                    <a:pt x="41" y="90"/>
                  </a:cubicBezTo>
                  <a:cubicBezTo>
                    <a:pt x="32" y="93"/>
                    <a:pt x="24" y="96"/>
                    <a:pt x="16" y="100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9" y="105"/>
                    <a:pt x="5" y="108"/>
                    <a:pt x="0" y="11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MH_Other_25"/>
            <p:cNvSpPr/>
            <p:nvPr>
              <p:custDataLst>
                <p:tags r:id="rId39"/>
              </p:custDataLst>
            </p:nvPr>
          </p:nvSpPr>
          <p:spPr bwMode="auto">
            <a:xfrm>
              <a:off x="4813151" y="3197073"/>
              <a:ext cx="1523" cy="3019"/>
            </a:xfrm>
            <a:custGeom>
              <a:avLst/>
              <a:gdLst>
                <a:gd name="T0" fmla="*/ 107627970 w 5"/>
                <a:gd name="T1" fmla="*/ 716934050 h 5"/>
                <a:gd name="T2" fmla="*/ 179346497 w 5"/>
                <a:gd name="T3" fmla="*/ 0 h 5"/>
                <a:gd name="T4" fmla="*/ 0 w 5"/>
                <a:gd name="T5" fmla="*/ 716934050 h 5"/>
                <a:gd name="T6" fmla="*/ 0 w 5"/>
                <a:gd name="T7" fmla="*/ 716934050 h 5"/>
                <a:gd name="T8" fmla="*/ 107627970 w 5"/>
                <a:gd name="T9" fmla="*/ 71693405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5" y="0"/>
                  </a:lnTo>
                  <a:lnTo>
                    <a:pt x="0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MH_Other_26"/>
            <p:cNvSpPr/>
            <p:nvPr>
              <p:custDataLst>
                <p:tags r:id="rId40"/>
              </p:custDataLst>
            </p:nvPr>
          </p:nvSpPr>
          <p:spPr bwMode="auto">
            <a:xfrm>
              <a:off x="4944124" y="3118559"/>
              <a:ext cx="3046" cy="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89 h 4"/>
                <a:gd name="T4" fmla="*/ 716934050 w 5"/>
                <a:gd name="T5" fmla="*/ 0 h 4"/>
                <a:gd name="T6" fmla="*/ 716934050 w 5"/>
                <a:gd name="T7" fmla="*/ 0 h 4"/>
                <a:gd name="T8" fmla="*/ 0 w 5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0" y="4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MH_Other_27"/>
            <p:cNvSpPr/>
            <p:nvPr>
              <p:custDataLst>
                <p:tags r:id="rId41"/>
              </p:custDataLst>
            </p:nvPr>
          </p:nvSpPr>
          <p:spPr bwMode="auto">
            <a:xfrm>
              <a:off x="4814674" y="3154796"/>
              <a:ext cx="109651" cy="64925"/>
            </a:xfrm>
            <a:custGeom>
              <a:avLst/>
              <a:gdLst>
                <a:gd name="T0" fmla="*/ 2147483646 w 135"/>
                <a:gd name="T1" fmla="*/ 2147483646 h 81"/>
                <a:gd name="T2" fmla="*/ 2147483646 w 135"/>
                <a:gd name="T3" fmla="*/ 2147483646 h 81"/>
                <a:gd name="T4" fmla="*/ 0 w 135"/>
                <a:gd name="T5" fmla="*/ 2147483646 h 81"/>
                <a:gd name="T6" fmla="*/ 602149333 w 135"/>
                <a:gd name="T7" fmla="*/ 2147483646 h 81"/>
                <a:gd name="T8" fmla="*/ 2147483646 w 135"/>
                <a:gd name="T9" fmla="*/ 2147483646 h 81"/>
                <a:gd name="T10" fmla="*/ 2147483646 w 135"/>
                <a:gd name="T11" fmla="*/ 2147483646 h 81"/>
                <a:gd name="T12" fmla="*/ 2147483646 w 135"/>
                <a:gd name="T13" fmla="*/ 2147483646 h 81"/>
                <a:gd name="T14" fmla="*/ 2147483646 w 135"/>
                <a:gd name="T15" fmla="*/ 2147483646 h 81"/>
                <a:gd name="T16" fmla="*/ 2147483646 w 135"/>
                <a:gd name="T17" fmla="*/ 2147483646 h 81"/>
                <a:gd name="T18" fmla="*/ 2147483646 w 135"/>
                <a:gd name="T19" fmla="*/ 0 h 81"/>
                <a:gd name="T20" fmla="*/ 2147483646 w 135"/>
                <a:gd name="T21" fmla="*/ 595157838 h 81"/>
                <a:gd name="T22" fmla="*/ 2147483646 w 135"/>
                <a:gd name="T23" fmla="*/ 1191025263 h 81"/>
                <a:gd name="T24" fmla="*/ 2147483646 w 135"/>
                <a:gd name="T25" fmla="*/ 2147483646 h 8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5" h="81">
                  <a:moveTo>
                    <a:pt x="78" y="58"/>
                  </a:moveTo>
                  <a:cubicBezTo>
                    <a:pt x="48" y="69"/>
                    <a:pt x="35" y="71"/>
                    <a:pt x="35" y="7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2"/>
                    <a:pt x="48" y="70"/>
                    <a:pt x="78" y="59"/>
                  </a:cubicBezTo>
                  <a:cubicBezTo>
                    <a:pt x="87" y="56"/>
                    <a:pt x="95" y="52"/>
                    <a:pt x="102" y="47"/>
                  </a:cubicBezTo>
                  <a:cubicBezTo>
                    <a:pt x="102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18" y="35"/>
                    <a:pt x="129" y="18"/>
                    <a:pt x="135" y="0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24" y="29"/>
                    <a:pt x="106" y="48"/>
                    <a:pt x="78" y="5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MH_Other_28"/>
            <p:cNvSpPr/>
            <p:nvPr>
              <p:custDataLst>
                <p:tags r:id="rId42"/>
              </p:custDataLst>
            </p:nvPr>
          </p:nvSpPr>
          <p:spPr bwMode="auto">
            <a:xfrm>
              <a:off x="4922803" y="3154797"/>
              <a:ext cx="0" cy="1509"/>
            </a:xfrm>
            <a:custGeom>
              <a:avLst/>
              <a:gdLst>
                <a:gd name="T0" fmla="*/ 0 w 1"/>
                <a:gd name="T1" fmla="*/ 1790702559 h 1"/>
                <a:gd name="T2" fmla="*/ 711 w 1"/>
                <a:gd name="T3" fmla="*/ 0 h 1"/>
                <a:gd name="T4" fmla="*/ 711 w 1"/>
                <a:gd name="T5" fmla="*/ 0 h 1"/>
                <a:gd name="T6" fmla="*/ 0 w 1"/>
                <a:gd name="T7" fmla="*/ 1790702559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MH_Other_29"/>
            <p:cNvSpPr/>
            <p:nvPr>
              <p:custDataLst>
                <p:tags r:id="rId43"/>
              </p:custDataLst>
            </p:nvPr>
          </p:nvSpPr>
          <p:spPr bwMode="auto">
            <a:xfrm>
              <a:off x="4835997" y="3191032"/>
              <a:ext cx="62440" cy="48316"/>
            </a:xfrm>
            <a:custGeom>
              <a:avLst/>
              <a:gdLst>
                <a:gd name="T0" fmla="*/ 2147483646 w 78"/>
                <a:gd name="T1" fmla="*/ 2147483646 h 59"/>
                <a:gd name="T2" fmla="*/ 0 w 78"/>
                <a:gd name="T3" fmla="*/ 2147483646 h 59"/>
                <a:gd name="T4" fmla="*/ 586984606 w 78"/>
                <a:gd name="T5" fmla="*/ 2147483646 h 59"/>
                <a:gd name="T6" fmla="*/ 2147483646 w 78"/>
                <a:gd name="T7" fmla="*/ 2147483646 h 59"/>
                <a:gd name="T8" fmla="*/ 2147483646 w 78"/>
                <a:gd name="T9" fmla="*/ 2147483646 h 59"/>
                <a:gd name="T10" fmla="*/ 2147483646 w 78"/>
                <a:gd name="T11" fmla="*/ 2147483646 h 59"/>
                <a:gd name="T12" fmla="*/ 2147483646 w 78"/>
                <a:gd name="T13" fmla="*/ 2147483646 h 59"/>
                <a:gd name="T14" fmla="*/ 2147483646 w 78"/>
                <a:gd name="T15" fmla="*/ 0 h 59"/>
                <a:gd name="T16" fmla="*/ 2147483646 w 78"/>
                <a:gd name="T17" fmla="*/ 0 h 59"/>
                <a:gd name="T18" fmla="*/ 2147483646 w 78"/>
                <a:gd name="T19" fmla="*/ 625699295 h 59"/>
                <a:gd name="T20" fmla="*/ 2147483646 w 78"/>
                <a:gd name="T21" fmla="*/ 2147483646 h 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59">
                  <a:moveTo>
                    <a:pt x="17" y="53"/>
                  </a:moveTo>
                  <a:cubicBezTo>
                    <a:pt x="11" y="55"/>
                    <a:pt x="5" y="57"/>
                    <a:pt x="0" y="58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6" y="58"/>
                    <a:pt x="12" y="56"/>
                    <a:pt x="18" y="55"/>
                  </a:cubicBezTo>
                  <a:cubicBezTo>
                    <a:pt x="27" y="52"/>
                    <a:pt x="36" y="48"/>
                    <a:pt x="44" y="43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60" y="32"/>
                    <a:pt x="71" y="18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66" y="27"/>
                    <a:pt x="46" y="45"/>
                    <a:pt x="17" y="5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MH_Other_30"/>
            <p:cNvSpPr/>
            <p:nvPr>
              <p:custDataLst>
                <p:tags r:id="rId44"/>
              </p:custDataLst>
            </p:nvPr>
          </p:nvSpPr>
          <p:spPr bwMode="auto">
            <a:xfrm>
              <a:off x="4896914" y="3191034"/>
              <a:ext cx="1523" cy="1509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2147483646 w 1"/>
                <a:gd name="T5" fmla="*/ 0 h 1"/>
                <a:gd name="T6" fmla="*/ 0 w 1"/>
                <a:gd name="T7" fmla="*/ 2147483646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MH_Other_31"/>
            <p:cNvSpPr/>
            <p:nvPr>
              <p:custDataLst>
                <p:tags r:id="rId45"/>
              </p:custDataLst>
            </p:nvPr>
          </p:nvSpPr>
          <p:spPr bwMode="auto">
            <a:xfrm>
              <a:off x="4849703" y="3225759"/>
              <a:ext cx="22844" cy="25668"/>
            </a:xfrm>
            <a:custGeom>
              <a:avLst/>
              <a:gdLst>
                <a:gd name="T0" fmla="*/ 0 w 28"/>
                <a:gd name="T1" fmla="*/ 2147483646 h 33"/>
                <a:gd name="T2" fmla="*/ 606116541 w 28"/>
                <a:gd name="T3" fmla="*/ 2147483646 h 33"/>
                <a:gd name="T4" fmla="*/ 606116541 w 28"/>
                <a:gd name="T5" fmla="*/ 2147483646 h 33"/>
                <a:gd name="T6" fmla="*/ 2147483646 w 28"/>
                <a:gd name="T7" fmla="*/ 0 h 33"/>
                <a:gd name="T8" fmla="*/ 2147483646 w 28"/>
                <a:gd name="T9" fmla="*/ 561814103 h 33"/>
                <a:gd name="T10" fmla="*/ 0 w 28"/>
                <a:gd name="T11" fmla="*/ 2147483646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" h="33">
                  <a:moveTo>
                    <a:pt x="0" y="33"/>
                  </a:move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2" y="25"/>
                    <a:pt x="21" y="13"/>
                    <a:pt x="28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19" y="14"/>
                    <a:pt x="11" y="25"/>
                    <a:pt x="0" y="3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MH_Other_32"/>
            <p:cNvSpPr/>
            <p:nvPr>
              <p:custDataLst>
                <p:tags r:id="rId46"/>
              </p:custDataLst>
            </p:nvPr>
          </p:nvSpPr>
          <p:spPr bwMode="auto">
            <a:xfrm>
              <a:off x="4871022" y="3224251"/>
              <a:ext cx="1523" cy="1509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179120564 h 5"/>
                <a:gd name="T4" fmla="*/ 224119998 w 4"/>
                <a:gd name="T5" fmla="*/ 107492588 h 5"/>
                <a:gd name="T6" fmla="*/ 0 w 4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5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MH_Other_33"/>
            <p:cNvSpPr/>
            <p:nvPr>
              <p:custDataLst>
                <p:tags r:id="rId47"/>
              </p:custDataLst>
            </p:nvPr>
          </p:nvSpPr>
          <p:spPr bwMode="auto">
            <a:xfrm>
              <a:off x="4919757" y="3008338"/>
              <a:ext cx="7615" cy="25668"/>
            </a:xfrm>
            <a:custGeom>
              <a:avLst/>
              <a:gdLst>
                <a:gd name="T0" fmla="*/ 2147483646 w 10"/>
                <a:gd name="T1" fmla="*/ 0 h 31"/>
                <a:gd name="T2" fmla="*/ 2147483646 w 10"/>
                <a:gd name="T3" fmla="*/ 0 h 31"/>
                <a:gd name="T4" fmla="*/ 2147483646 w 10"/>
                <a:gd name="T5" fmla="*/ 0 h 31"/>
                <a:gd name="T6" fmla="*/ 2147483646 w 10"/>
                <a:gd name="T7" fmla="*/ 0 h 31"/>
                <a:gd name="T8" fmla="*/ 2147483646 w 10"/>
                <a:gd name="T9" fmla="*/ 2147483646 h 31"/>
                <a:gd name="T10" fmla="*/ 0 w 10"/>
                <a:gd name="T11" fmla="*/ 2147483646 h 31"/>
                <a:gd name="T12" fmla="*/ 537490712 w 10"/>
                <a:gd name="T13" fmla="*/ 2147483646 h 31"/>
                <a:gd name="T14" fmla="*/ 537490712 w 10"/>
                <a:gd name="T15" fmla="*/ 2147483646 h 31"/>
                <a:gd name="T16" fmla="*/ 2147483646 w 10"/>
                <a:gd name="T17" fmla="*/ 0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31">
                  <a:moveTo>
                    <a:pt x="1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3"/>
                    <a:pt x="6" y="5"/>
                  </a:cubicBezTo>
                  <a:cubicBezTo>
                    <a:pt x="3" y="13"/>
                    <a:pt x="1" y="22"/>
                    <a:pt x="0" y="31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3" y="18"/>
                    <a:pt x="5" y="9"/>
                    <a:pt x="1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MH_Other_34"/>
            <p:cNvSpPr/>
            <p:nvPr>
              <p:custDataLst>
                <p:tags r:id="rId48"/>
              </p:custDataLst>
            </p:nvPr>
          </p:nvSpPr>
          <p:spPr bwMode="auto">
            <a:xfrm>
              <a:off x="4903006" y="3014378"/>
              <a:ext cx="39596" cy="54356"/>
            </a:xfrm>
            <a:custGeom>
              <a:avLst/>
              <a:gdLst>
                <a:gd name="T0" fmla="*/ 2147483646 w 50"/>
                <a:gd name="T1" fmla="*/ 2147483646 h 68"/>
                <a:gd name="T2" fmla="*/ 2147483646 w 50"/>
                <a:gd name="T3" fmla="*/ 594739039 h 68"/>
                <a:gd name="T4" fmla="*/ 2147483646 w 50"/>
                <a:gd name="T5" fmla="*/ 0 h 68"/>
                <a:gd name="T6" fmla="*/ 2147483646 w 50"/>
                <a:gd name="T7" fmla="*/ 2147483646 h 68"/>
                <a:gd name="T8" fmla="*/ 2147483646 w 50"/>
                <a:gd name="T9" fmla="*/ 2147483646 h 68"/>
                <a:gd name="T10" fmla="*/ 2147483646 w 50"/>
                <a:gd name="T11" fmla="*/ 2147483646 h 68"/>
                <a:gd name="T12" fmla="*/ 2147483646 w 50"/>
                <a:gd name="T13" fmla="*/ 2147483646 h 68"/>
                <a:gd name="T14" fmla="*/ 2147483646 w 50"/>
                <a:gd name="T15" fmla="*/ 2147483646 h 68"/>
                <a:gd name="T16" fmla="*/ 0 w 50"/>
                <a:gd name="T17" fmla="*/ 2147483646 h 68"/>
                <a:gd name="T18" fmla="*/ 0 w 50"/>
                <a:gd name="T19" fmla="*/ 2147483646 h 68"/>
                <a:gd name="T20" fmla="*/ 571737173 w 50"/>
                <a:gd name="T21" fmla="*/ 2147483646 h 68"/>
                <a:gd name="T22" fmla="*/ 2147483646 w 50"/>
                <a:gd name="T23" fmla="*/ 2147483646 h 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0" h="68">
                  <a:moveTo>
                    <a:pt x="43" y="6"/>
                  </a:moveTo>
                  <a:cubicBezTo>
                    <a:pt x="50" y="1"/>
                    <a:pt x="50" y="1"/>
                    <a:pt x="50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34" y="10"/>
                    <a:pt x="28" y="16"/>
                    <a:pt x="22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6" y="29"/>
                    <a:pt x="11" y="36"/>
                    <a:pt x="7" y="44"/>
                  </a:cubicBezTo>
                  <a:cubicBezTo>
                    <a:pt x="4" y="51"/>
                    <a:pt x="1" y="60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6" y="41"/>
                    <a:pt x="19" y="22"/>
                    <a:pt x="43" y="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MH_Other_35"/>
            <p:cNvSpPr/>
            <p:nvPr>
              <p:custDataLst>
                <p:tags r:id="rId49"/>
              </p:custDataLst>
            </p:nvPr>
          </p:nvSpPr>
          <p:spPr bwMode="auto">
            <a:xfrm>
              <a:off x="4921280" y="3032496"/>
              <a:ext cx="0" cy="0"/>
            </a:xfrm>
            <a:custGeom>
              <a:avLst/>
              <a:gdLst>
                <a:gd name="T0" fmla="*/ 0 h 1"/>
                <a:gd name="T1" fmla="*/ 0 h 1"/>
                <a:gd name="T2" fmla="*/ 711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MH_Other_36"/>
            <p:cNvSpPr/>
            <p:nvPr>
              <p:custDataLst>
                <p:tags r:id="rId50"/>
              </p:custDataLst>
            </p:nvPr>
          </p:nvSpPr>
          <p:spPr bwMode="auto">
            <a:xfrm>
              <a:off x="4883205" y="3024947"/>
              <a:ext cx="86807" cy="78514"/>
            </a:xfrm>
            <a:custGeom>
              <a:avLst/>
              <a:gdLst>
                <a:gd name="T0" fmla="*/ 2147483646 w 108"/>
                <a:gd name="T1" fmla="*/ 2147483646 h 98"/>
                <a:gd name="T2" fmla="*/ 2147483646 w 108"/>
                <a:gd name="T3" fmla="*/ 2147483646 h 98"/>
                <a:gd name="T4" fmla="*/ 2147483646 w 108"/>
                <a:gd name="T5" fmla="*/ 597439620 h 98"/>
                <a:gd name="T6" fmla="*/ 2147483646 w 108"/>
                <a:gd name="T7" fmla="*/ 0 h 98"/>
                <a:gd name="T8" fmla="*/ 2147483646 w 108"/>
                <a:gd name="T9" fmla="*/ 2147483646 h 98"/>
                <a:gd name="T10" fmla="*/ 2147483646 w 108"/>
                <a:gd name="T11" fmla="*/ 2147483646 h 98"/>
                <a:gd name="T12" fmla="*/ 2147483646 w 108"/>
                <a:gd name="T13" fmla="*/ 2147483646 h 98"/>
                <a:gd name="T14" fmla="*/ 2147483646 w 108"/>
                <a:gd name="T15" fmla="*/ 2147483646 h 98"/>
                <a:gd name="T16" fmla="*/ 2147483646 w 108"/>
                <a:gd name="T17" fmla="*/ 2147483646 h 98"/>
                <a:gd name="T18" fmla="*/ 2147483646 w 108"/>
                <a:gd name="T19" fmla="*/ 2147483646 h 98"/>
                <a:gd name="T20" fmla="*/ 0 w 108"/>
                <a:gd name="T21" fmla="*/ 2147483646 h 98"/>
                <a:gd name="T22" fmla="*/ 1182862487 w 108"/>
                <a:gd name="T23" fmla="*/ 2147483646 h 98"/>
                <a:gd name="T24" fmla="*/ 2147483646 w 108"/>
                <a:gd name="T25" fmla="*/ 2147483646 h 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8" h="98">
                  <a:moveTo>
                    <a:pt x="46" y="40"/>
                  </a:moveTo>
                  <a:cubicBezTo>
                    <a:pt x="73" y="24"/>
                    <a:pt x="84" y="16"/>
                    <a:pt x="84" y="16"/>
                  </a:cubicBezTo>
                  <a:cubicBezTo>
                    <a:pt x="84" y="16"/>
                    <a:pt x="92" y="12"/>
                    <a:pt x="108" y="1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91" y="11"/>
                    <a:pt x="84" y="15"/>
                    <a:pt x="84" y="15"/>
                  </a:cubicBezTo>
                  <a:cubicBezTo>
                    <a:pt x="83" y="15"/>
                    <a:pt x="72" y="23"/>
                    <a:pt x="46" y="38"/>
                  </a:cubicBezTo>
                  <a:cubicBezTo>
                    <a:pt x="38" y="43"/>
                    <a:pt x="31" y="48"/>
                    <a:pt x="25" y="54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18" y="61"/>
                    <a:pt x="13" y="68"/>
                    <a:pt x="9" y="75"/>
                  </a:cubicBezTo>
                  <a:cubicBezTo>
                    <a:pt x="5" y="82"/>
                    <a:pt x="2" y="90"/>
                    <a:pt x="0" y="98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8" y="71"/>
                    <a:pt x="22" y="54"/>
                    <a:pt x="46" y="4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MH_Other_37"/>
            <p:cNvSpPr/>
            <p:nvPr>
              <p:custDataLst>
                <p:tags r:id="rId51"/>
              </p:custDataLst>
            </p:nvPr>
          </p:nvSpPr>
          <p:spPr bwMode="auto">
            <a:xfrm>
              <a:off x="4903005" y="3068733"/>
              <a:ext cx="0" cy="0"/>
            </a:xfrm>
            <a:custGeom>
              <a:avLst/>
              <a:gdLst>
                <a:gd name="T0" fmla="*/ 711 w 1"/>
                <a:gd name="T1" fmla="*/ 0 h 1"/>
                <a:gd name="T2" fmla="*/ 0 w 1"/>
                <a:gd name="T3" fmla="*/ 711 h 1"/>
                <a:gd name="T4" fmla="*/ 711 w 1"/>
                <a:gd name="T5" fmla="*/ 711 h 1"/>
                <a:gd name="T6" fmla="*/ 71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MH_Other_38"/>
            <p:cNvSpPr/>
            <p:nvPr>
              <p:custDataLst>
                <p:tags r:id="rId52"/>
              </p:custDataLst>
            </p:nvPr>
          </p:nvSpPr>
          <p:spPr bwMode="auto">
            <a:xfrm>
              <a:off x="4861886" y="3032496"/>
              <a:ext cx="126405" cy="104182"/>
            </a:xfrm>
            <a:custGeom>
              <a:avLst/>
              <a:gdLst>
                <a:gd name="T0" fmla="*/ 2147483646 w 156"/>
                <a:gd name="T1" fmla="*/ 2147483646 h 131"/>
                <a:gd name="T2" fmla="*/ 2147483646 w 156"/>
                <a:gd name="T3" fmla="*/ 2147483646 h 131"/>
                <a:gd name="T4" fmla="*/ 2147483646 w 156"/>
                <a:gd name="T5" fmla="*/ 2147483646 h 131"/>
                <a:gd name="T6" fmla="*/ 2147483646 w 156"/>
                <a:gd name="T7" fmla="*/ 2147483646 h 131"/>
                <a:gd name="T8" fmla="*/ 2147483646 w 156"/>
                <a:gd name="T9" fmla="*/ 2147483646 h 131"/>
                <a:gd name="T10" fmla="*/ 2147483646 w 156"/>
                <a:gd name="T11" fmla="*/ 2147483646 h 131"/>
                <a:gd name="T12" fmla="*/ 2147483646 w 156"/>
                <a:gd name="T13" fmla="*/ 0 h 131"/>
                <a:gd name="T14" fmla="*/ 2147483646 w 156"/>
                <a:gd name="T15" fmla="*/ 0 h 131"/>
                <a:gd name="T16" fmla="*/ 2147483646 w 156"/>
                <a:gd name="T17" fmla="*/ 0 h 131"/>
                <a:gd name="T18" fmla="*/ 2147483646 w 156"/>
                <a:gd name="T19" fmla="*/ 2147483646 h 131"/>
                <a:gd name="T20" fmla="*/ 2147483646 w 156"/>
                <a:gd name="T21" fmla="*/ 2147483646 h 131"/>
                <a:gd name="T22" fmla="*/ 2147483646 w 156"/>
                <a:gd name="T23" fmla="*/ 2147483646 h 131"/>
                <a:gd name="T24" fmla="*/ 2147483646 w 156"/>
                <a:gd name="T25" fmla="*/ 2147483646 h 131"/>
                <a:gd name="T26" fmla="*/ 2147483646 w 156"/>
                <a:gd name="T27" fmla="*/ 2147483646 h 131"/>
                <a:gd name="T28" fmla="*/ 2147483646 w 156"/>
                <a:gd name="T29" fmla="*/ 2147483646 h 131"/>
                <a:gd name="T30" fmla="*/ 2147483646 w 156"/>
                <a:gd name="T31" fmla="*/ 2147483646 h 131"/>
                <a:gd name="T32" fmla="*/ 2147483646 w 156"/>
                <a:gd name="T33" fmla="*/ 2147483646 h 131"/>
                <a:gd name="T34" fmla="*/ 0 w 156"/>
                <a:gd name="T35" fmla="*/ 2147483646 h 131"/>
                <a:gd name="T36" fmla="*/ 601402651 w 156"/>
                <a:gd name="T37" fmla="*/ 2147483646 h 131"/>
                <a:gd name="T38" fmla="*/ 1202805303 w 156"/>
                <a:gd name="T39" fmla="*/ 2147483646 h 131"/>
                <a:gd name="T40" fmla="*/ 2147483646 w 156"/>
                <a:gd name="T41" fmla="*/ 2147483646 h 13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6" h="131">
                  <a:moveTo>
                    <a:pt x="50" y="74"/>
                  </a:moveTo>
                  <a:cubicBezTo>
                    <a:pt x="77" y="60"/>
                    <a:pt x="89" y="53"/>
                    <a:pt x="89" y="53"/>
                  </a:cubicBezTo>
                  <a:cubicBezTo>
                    <a:pt x="89" y="53"/>
                    <a:pt x="101" y="47"/>
                    <a:pt x="128" y="29"/>
                  </a:cubicBezTo>
                  <a:cubicBezTo>
                    <a:pt x="136" y="24"/>
                    <a:pt x="143" y="18"/>
                    <a:pt x="148" y="11"/>
                  </a:cubicBezTo>
                  <a:cubicBezTo>
                    <a:pt x="148" y="11"/>
                    <a:pt x="148" y="11"/>
                    <a:pt x="148" y="1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52" y="7"/>
                    <a:pt x="154" y="4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8" y="11"/>
                    <a:pt x="139" y="20"/>
                    <a:pt x="127" y="28"/>
                  </a:cubicBezTo>
                  <a:cubicBezTo>
                    <a:pt x="101" y="46"/>
                    <a:pt x="89" y="52"/>
                    <a:pt x="89" y="52"/>
                  </a:cubicBezTo>
                  <a:cubicBezTo>
                    <a:pt x="89" y="52"/>
                    <a:pt x="77" y="59"/>
                    <a:pt x="50" y="73"/>
                  </a:cubicBezTo>
                  <a:cubicBezTo>
                    <a:pt x="41" y="77"/>
                    <a:pt x="34" y="82"/>
                    <a:pt x="28" y="87"/>
                  </a:cubicBezTo>
                  <a:cubicBezTo>
                    <a:pt x="27" y="88"/>
                    <a:pt x="27" y="89"/>
                    <a:pt x="27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0" y="94"/>
                    <a:pt x="15" y="100"/>
                    <a:pt x="10" y="107"/>
                  </a:cubicBezTo>
                  <a:cubicBezTo>
                    <a:pt x="6" y="114"/>
                    <a:pt x="2" y="123"/>
                    <a:pt x="0" y="131"/>
                  </a:cubicBezTo>
                  <a:cubicBezTo>
                    <a:pt x="1" y="130"/>
                    <a:pt x="1" y="130"/>
                    <a:pt x="1" y="130"/>
                  </a:cubicBezTo>
                  <a:cubicBezTo>
                    <a:pt x="1" y="130"/>
                    <a:pt x="1" y="129"/>
                    <a:pt x="2" y="129"/>
                  </a:cubicBezTo>
                  <a:cubicBezTo>
                    <a:pt x="10" y="104"/>
                    <a:pt x="25" y="87"/>
                    <a:pt x="50" y="7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MH_Other_39"/>
            <p:cNvSpPr/>
            <p:nvPr>
              <p:custDataLst>
                <p:tags r:id="rId53"/>
              </p:custDataLst>
            </p:nvPr>
          </p:nvSpPr>
          <p:spPr bwMode="auto">
            <a:xfrm>
              <a:off x="4883205" y="3101950"/>
              <a:ext cx="1523" cy="1510"/>
            </a:xfrm>
            <a:custGeom>
              <a:avLst/>
              <a:gdLst>
                <a:gd name="T0" fmla="*/ 560457604 w 2"/>
                <a:gd name="T1" fmla="*/ 1120915208 h 2"/>
                <a:gd name="T2" fmla="*/ 1120915208 w 2"/>
                <a:gd name="T3" fmla="*/ 0 h 2"/>
                <a:gd name="T4" fmla="*/ 0 w 2"/>
                <a:gd name="T5" fmla="*/ 1120915208 h 2"/>
                <a:gd name="T6" fmla="*/ 0 w 2"/>
                <a:gd name="T7" fmla="*/ 1120915208 h 2"/>
                <a:gd name="T8" fmla="*/ 560457604 w 2"/>
                <a:gd name="T9" fmla="*/ 1120915208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MH_Other_40"/>
            <p:cNvSpPr/>
            <p:nvPr>
              <p:custDataLst>
                <p:tags r:id="rId54"/>
              </p:custDataLst>
            </p:nvPr>
          </p:nvSpPr>
          <p:spPr bwMode="auto">
            <a:xfrm>
              <a:off x="4839041" y="3040046"/>
              <a:ext cx="144679" cy="128339"/>
            </a:xfrm>
            <a:custGeom>
              <a:avLst/>
              <a:gdLst>
                <a:gd name="T0" fmla="*/ 0 w 179"/>
                <a:gd name="T1" fmla="*/ 2147483646 h 161"/>
                <a:gd name="T2" fmla="*/ 596272734 w 179"/>
                <a:gd name="T3" fmla="*/ 2147483646 h 161"/>
                <a:gd name="T4" fmla="*/ 2147483646 w 179"/>
                <a:gd name="T5" fmla="*/ 2147483646 h 161"/>
                <a:gd name="T6" fmla="*/ 2147483646 w 179"/>
                <a:gd name="T7" fmla="*/ 2147483646 h 161"/>
                <a:gd name="T8" fmla="*/ 2147483646 w 179"/>
                <a:gd name="T9" fmla="*/ 2147483646 h 161"/>
                <a:gd name="T10" fmla="*/ 2147483646 w 179"/>
                <a:gd name="T11" fmla="*/ 0 h 161"/>
                <a:gd name="T12" fmla="*/ 2147483646 w 179"/>
                <a:gd name="T13" fmla="*/ 0 h 161"/>
                <a:gd name="T14" fmla="*/ 2147483646 w 179"/>
                <a:gd name="T15" fmla="*/ 590753348 h 161"/>
                <a:gd name="T16" fmla="*/ 2147483646 w 179"/>
                <a:gd name="T17" fmla="*/ 2147483646 h 161"/>
                <a:gd name="T18" fmla="*/ 2147483646 w 179"/>
                <a:gd name="T19" fmla="*/ 2147483646 h 161"/>
                <a:gd name="T20" fmla="*/ 2147483646 w 179"/>
                <a:gd name="T21" fmla="*/ 2147483646 h 161"/>
                <a:gd name="T22" fmla="*/ 2147483646 w 179"/>
                <a:gd name="T23" fmla="*/ 2147483646 h 161"/>
                <a:gd name="T24" fmla="*/ 2147483646 w 179"/>
                <a:gd name="T25" fmla="*/ 2147483646 h 161"/>
                <a:gd name="T26" fmla="*/ 2147483646 w 179"/>
                <a:gd name="T27" fmla="*/ 2147483646 h 161"/>
                <a:gd name="T28" fmla="*/ 2147483646 w 179"/>
                <a:gd name="T29" fmla="*/ 2147483646 h 161"/>
                <a:gd name="T30" fmla="*/ 0 w 179"/>
                <a:gd name="T31" fmla="*/ 2147483646 h 16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9" h="161">
                  <a:moveTo>
                    <a:pt x="0" y="161"/>
                  </a:moveTo>
                  <a:cubicBezTo>
                    <a:pt x="1" y="161"/>
                    <a:pt x="1" y="161"/>
                    <a:pt x="1" y="161"/>
                  </a:cubicBezTo>
                  <a:cubicBezTo>
                    <a:pt x="11" y="135"/>
                    <a:pt x="27" y="119"/>
                    <a:pt x="53" y="108"/>
                  </a:cubicBezTo>
                  <a:cubicBezTo>
                    <a:pt x="82" y="95"/>
                    <a:pt x="94" y="89"/>
                    <a:pt x="94" y="89"/>
                  </a:cubicBezTo>
                  <a:cubicBezTo>
                    <a:pt x="94" y="89"/>
                    <a:pt x="106" y="84"/>
                    <a:pt x="134" y="68"/>
                  </a:cubicBezTo>
                  <a:cubicBezTo>
                    <a:pt x="160" y="52"/>
                    <a:pt x="175" y="29"/>
                    <a:pt x="179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78" y="1"/>
                    <a:pt x="178" y="1"/>
                    <a:pt x="177" y="1"/>
                  </a:cubicBezTo>
                  <a:cubicBezTo>
                    <a:pt x="174" y="30"/>
                    <a:pt x="159" y="51"/>
                    <a:pt x="133" y="67"/>
                  </a:cubicBezTo>
                  <a:cubicBezTo>
                    <a:pt x="106" y="83"/>
                    <a:pt x="93" y="88"/>
                    <a:pt x="93" y="88"/>
                  </a:cubicBezTo>
                  <a:cubicBezTo>
                    <a:pt x="93" y="88"/>
                    <a:pt x="81" y="94"/>
                    <a:pt x="53" y="106"/>
                  </a:cubicBezTo>
                  <a:cubicBezTo>
                    <a:pt x="45" y="110"/>
                    <a:pt x="37" y="114"/>
                    <a:pt x="31" y="119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3" y="125"/>
                    <a:pt x="17" y="131"/>
                    <a:pt x="12" y="138"/>
                  </a:cubicBezTo>
                  <a:cubicBezTo>
                    <a:pt x="7" y="145"/>
                    <a:pt x="3" y="153"/>
                    <a:pt x="0" y="16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MH_Other_41"/>
            <p:cNvSpPr/>
            <p:nvPr>
              <p:custDataLst>
                <p:tags r:id="rId55"/>
              </p:custDataLst>
            </p:nvPr>
          </p:nvSpPr>
          <p:spPr bwMode="auto">
            <a:xfrm>
              <a:off x="4982197" y="3040046"/>
              <a:ext cx="0" cy="1509"/>
            </a:xfrm>
            <a:custGeom>
              <a:avLst/>
              <a:gdLst>
                <a:gd name="T0" fmla="*/ 0 w 1"/>
                <a:gd name="T1" fmla="*/ 2147483646 h 1"/>
                <a:gd name="T2" fmla="*/ 711 w 1"/>
                <a:gd name="T3" fmla="*/ 0 h 1"/>
                <a:gd name="T4" fmla="*/ 0 w 1"/>
                <a:gd name="T5" fmla="*/ 0 h 1"/>
                <a:gd name="T6" fmla="*/ 0 w 1"/>
                <a:gd name="T7" fmla="*/ 2147483646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MH_Other_42"/>
            <p:cNvSpPr/>
            <p:nvPr>
              <p:custDataLst>
                <p:tags r:id="rId56"/>
              </p:custDataLst>
            </p:nvPr>
          </p:nvSpPr>
          <p:spPr bwMode="auto">
            <a:xfrm>
              <a:off x="4863409" y="3135167"/>
              <a:ext cx="0" cy="1510"/>
            </a:xfrm>
            <a:custGeom>
              <a:avLst/>
              <a:gdLst>
                <a:gd name="T0" fmla="*/ 711 w 1"/>
                <a:gd name="T1" fmla="*/ 0 h 1"/>
                <a:gd name="T2" fmla="*/ 0 w 1"/>
                <a:gd name="T3" fmla="*/ 1792959984 h 1"/>
                <a:gd name="T4" fmla="*/ 0 w 1"/>
                <a:gd name="T5" fmla="*/ 1792959984 h 1"/>
                <a:gd name="T6" fmla="*/ 71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MH_Other_43"/>
            <p:cNvSpPr/>
            <p:nvPr>
              <p:custDataLst>
                <p:tags r:id="rId57"/>
              </p:custDataLst>
            </p:nvPr>
          </p:nvSpPr>
          <p:spPr bwMode="auto">
            <a:xfrm>
              <a:off x="4613646" y="3207641"/>
              <a:ext cx="237578" cy="199303"/>
            </a:xfrm>
            <a:custGeom>
              <a:avLst/>
              <a:gdLst>
                <a:gd name="T0" fmla="*/ 2147483646 w 294"/>
                <a:gd name="T1" fmla="*/ 2147483646 h 250"/>
                <a:gd name="T2" fmla="*/ 2147483646 w 294"/>
                <a:gd name="T3" fmla="*/ 2147483646 h 250"/>
                <a:gd name="T4" fmla="*/ 2147483646 w 294"/>
                <a:gd name="T5" fmla="*/ 2147483646 h 250"/>
                <a:gd name="T6" fmla="*/ 2147483646 w 294"/>
                <a:gd name="T7" fmla="*/ 2147483646 h 250"/>
                <a:gd name="T8" fmla="*/ 2147483646 w 294"/>
                <a:gd name="T9" fmla="*/ 2147483646 h 250"/>
                <a:gd name="T10" fmla="*/ 2147483646 w 294"/>
                <a:gd name="T11" fmla="*/ 2147483646 h 250"/>
                <a:gd name="T12" fmla="*/ 2147483646 w 294"/>
                <a:gd name="T13" fmla="*/ 2147483646 h 250"/>
                <a:gd name="T14" fmla="*/ 2147483646 w 294"/>
                <a:gd name="T15" fmla="*/ 2147483646 h 250"/>
                <a:gd name="T16" fmla="*/ 2147483646 w 294"/>
                <a:gd name="T17" fmla="*/ 2147483646 h 250"/>
                <a:gd name="T18" fmla="*/ 2147483646 w 294"/>
                <a:gd name="T19" fmla="*/ 2147483646 h 250"/>
                <a:gd name="T20" fmla="*/ 2147483646 w 294"/>
                <a:gd name="T21" fmla="*/ 2147483646 h 250"/>
                <a:gd name="T22" fmla="*/ 2147483646 w 294"/>
                <a:gd name="T23" fmla="*/ 2147483646 h 250"/>
                <a:gd name="T24" fmla="*/ 2147483646 w 294"/>
                <a:gd name="T25" fmla="*/ 2147483646 h 250"/>
                <a:gd name="T26" fmla="*/ 2147483646 w 294"/>
                <a:gd name="T27" fmla="*/ 2147483646 h 250"/>
                <a:gd name="T28" fmla="*/ 2147483646 w 294"/>
                <a:gd name="T29" fmla="*/ 2147483646 h 250"/>
                <a:gd name="T30" fmla="*/ 2147483646 w 294"/>
                <a:gd name="T31" fmla="*/ 590166562 h 250"/>
                <a:gd name="T32" fmla="*/ 2147483646 w 294"/>
                <a:gd name="T33" fmla="*/ 590166562 h 250"/>
                <a:gd name="T34" fmla="*/ 2147483646 w 294"/>
                <a:gd name="T35" fmla="*/ 0 h 250"/>
                <a:gd name="T36" fmla="*/ 2147483646 w 294"/>
                <a:gd name="T37" fmla="*/ 0 h 250"/>
                <a:gd name="T38" fmla="*/ 2147483646 w 294"/>
                <a:gd name="T39" fmla="*/ 2147483646 h 250"/>
                <a:gd name="T40" fmla="*/ 2147483646 w 294"/>
                <a:gd name="T41" fmla="*/ 2147483646 h 250"/>
                <a:gd name="T42" fmla="*/ 2147483646 w 294"/>
                <a:gd name="T43" fmla="*/ 2147483646 h 250"/>
                <a:gd name="T44" fmla="*/ 2147483646 w 294"/>
                <a:gd name="T45" fmla="*/ 2147483646 h 250"/>
                <a:gd name="T46" fmla="*/ 2147483646 w 294"/>
                <a:gd name="T47" fmla="*/ 2147483646 h 250"/>
                <a:gd name="T48" fmla="*/ 2147483646 w 294"/>
                <a:gd name="T49" fmla="*/ 2147483646 h 250"/>
                <a:gd name="T50" fmla="*/ 2147483646 w 294"/>
                <a:gd name="T51" fmla="*/ 2147483646 h 250"/>
                <a:gd name="T52" fmla="*/ 2147483646 w 294"/>
                <a:gd name="T53" fmla="*/ 2147483646 h 250"/>
                <a:gd name="T54" fmla="*/ 2147483646 w 294"/>
                <a:gd name="T55" fmla="*/ 2147483646 h 250"/>
                <a:gd name="T56" fmla="*/ 2147483646 w 294"/>
                <a:gd name="T57" fmla="*/ 2147483646 h 250"/>
                <a:gd name="T58" fmla="*/ 2147483646 w 294"/>
                <a:gd name="T59" fmla="*/ 2147483646 h 250"/>
                <a:gd name="T60" fmla="*/ 2147483646 w 294"/>
                <a:gd name="T61" fmla="*/ 2147483646 h 250"/>
                <a:gd name="T62" fmla="*/ 0 w 294"/>
                <a:gd name="T63" fmla="*/ 2147483646 h 250"/>
                <a:gd name="T64" fmla="*/ 596020266 w 294"/>
                <a:gd name="T65" fmla="*/ 2147483646 h 250"/>
                <a:gd name="T66" fmla="*/ 2147483646 w 294"/>
                <a:gd name="T67" fmla="*/ 2147483646 h 250"/>
                <a:gd name="T68" fmla="*/ 2147483646 w 294"/>
                <a:gd name="T69" fmla="*/ 2147483646 h 250"/>
                <a:gd name="T70" fmla="*/ 2147483646 w 294"/>
                <a:gd name="T71" fmla="*/ 2147483646 h 250"/>
                <a:gd name="T72" fmla="*/ 2147483646 w 294"/>
                <a:gd name="T73" fmla="*/ 2147483646 h 250"/>
                <a:gd name="T74" fmla="*/ 2147483646 w 294"/>
                <a:gd name="T75" fmla="*/ 2147483646 h 250"/>
                <a:gd name="T76" fmla="*/ 2147483646 w 294"/>
                <a:gd name="T77" fmla="*/ 2147483646 h 250"/>
                <a:gd name="T78" fmla="*/ 2147483646 w 294"/>
                <a:gd name="T79" fmla="*/ 2147483646 h 250"/>
                <a:gd name="T80" fmla="*/ 2147483646 w 294"/>
                <a:gd name="T81" fmla="*/ 2147483646 h 2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4" h="250">
                  <a:moveTo>
                    <a:pt x="74" y="228"/>
                  </a:moveTo>
                  <a:cubicBezTo>
                    <a:pt x="91" y="224"/>
                    <a:pt x="106" y="215"/>
                    <a:pt x="119" y="201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36" y="195"/>
                    <a:pt x="152" y="184"/>
                    <a:pt x="164" y="169"/>
                  </a:cubicBezTo>
                  <a:cubicBezTo>
                    <a:pt x="181" y="163"/>
                    <a:pt x="196" y="152"/>
                    <a:pt x="207" y="136"/>
                  </a:cubicBezTo>
                  <a:cubicBezTo>
                    <a:pt x="223" y="129"/>
                    <a:pt x="236" y="116"/>
                    <a:pt x="246" y="100"/>
                  </a:cubicBezTo>
                  <a:cubicBezTo>
                    <a:pt x="263" y="92"/>
                    <a:pt x="276" y="80"/>
                    <a:pt x="285" y="63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8" y="60"/>
                    <a:pt x="291" y="58"/>
                    <a:pt x="294" y="55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50" y="15"/>
                    <a:pt x="250" y="15"/>
                    <a:pt x="250" y="15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34" y="1"/>
                    <a:pt x="234" y="1"/>
                    <a:pt x="234" y="1"/>
                  </a:cubicBezTo>
                  <a:cubicBezTo>
                    <a:pt x="234" y="1"/>
                    <a:pt x="234" y="1"/>
                    <a:pt x="234" y="1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32" y="1"/>
                    <a:pt x="230" y="3"/>
                    <a:pt x="229" y="5"/>
                  </a:cubicBezTo>
                  <a:cubicBezTo>
                    <a:pt x="224" y="10"/>
                    <a:pt x="218" y="18"/>
                    <a:pt x="214" y="26"/>
                  </a:cubicBezTo>
                  <a:cubicBezTo>
                    <a:pt x="207" y="30"/>
                    <a:pt x="200" y="34"/>
                    <a:pt x="194" y="40"/>
                  </a:cubicBezTo>
                  <a:cubicBezTo>
                    <a:pt x="188" y="45"/>
                    <a:pt x="183" y="53"/>
                    <a:pt x="178" y="60"/>
                  </a:cubicBezTo>
                  <a:cubicBezTo>
                    <a:pt x="170" y="63"/>
                    <a:pt x="163" y="68"/>
                    <a:pt x="157" y="73"/>
                  </a:cubicBezTo>
                  <a:cubicBezTo>
                    <a:pt x="151" y="78"/>
                    <a:pt x="145" y="84"/>
                    <a:pt x="141" y="91"/>
                  </a:cubicBezTo>
                  <a:cubicBezTo>
                    <a:pt x="133" y="94"/>
                    <a:pt x="126" y="98"/>
                    <a:pt x="120" y="103"/>
                  </a:cubicBezTo>
                  <a:cubicBezTo>
                    <a:pt x="113" y="107"/>
                    <a:pt x="107" y="114"/>
                    <a:pt x="101" y="121"/>
                  </a:cubicBezTo>
                  <a:cubicBezTo>
                    <a:pt x="93" y="123"/>
                    <a:pt x="86" y="126"/>
                    <a:pt x="79" y="131"/>
                  </a:cubicBezTo>
                  <a:cubicBezTo>
                    <a:pt x="72" y="135"/>
                    <a:pt x="65" y="141"/>
                    <a:pt x="60" y="148"/>
                  </a:cubicBezTo>
                  <a:cubicBezTo>
                    <a:pt x="51" y="150"/>
                    <a:pt x="44" y="153"/>
                    <a:pt x="37" y="157"/>
                  </a:cubicBezTo>
                  <a:cubicBezTo>
                    <a:pt x="30" y="161"/>
                    <a:pt x="23" y="166"/>
                    <a:pt x="17" y="172"/>
                  </a:cubicBezTo>
                  <a:cubicBezTo>
                    <a:pt x="11" y="173"/>
                    <a:pt x="6" y="174"/>
                    <a:pt x="0" y="177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9" y="195"/>
                    <a:pt x="9" y="195"/>
                    <a:pt x="9" y="195"/>
                  </a:cubicBezTo>
                  <a:cubicBezTo>
                    <a:pt x="10" y="197"/>
                    <a:pt x="10" y="197"/>
                    <a:pt x="10" y="197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36" y="249"/>
                    <a:pt x="36" y="249"/>
                    <a:pt x="36" y="249"/>
                  </a:cubicBezTo>
                  <a:cubicBezTo>
                    <a:pt x="37" y="250"/>
                    <a:pt x="37" y="250"/>
                    <a:pt x="37" y="250"/>
                  </a:cubicBezTo>
                  <a:cubicBezTo>
                    <a:pt x="37" y="250"/>
                    <a:pt x="37" y="250"/>
                    <a:pt x="37" y="250"/>
                  </a:cubicBezTo>
                  <a:cubicBezTo>
                    <a:pt x="51" y="246"/>
                    <a:pt x="63" y="239"/>
                    <a:pt x="74" y="228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MH_Other_44"/>
            <p:cNvSpPr/>
            <p:nvPr>
              <p:custDataLst>
                <p:tags r:id="rId58"/>
              </p:custDataLst>
            </p:nvPr>
          </p:nvSpPr>
          <p:spPr bwMode="auto">
            <a:xfrm>
              <a:off x="4627354" y="3287664"/>
              <a:ext cx="185799" cy="57375"/>
            </a:xfrm>
            <a:custGeom>
              <a:avLst/>
              <a:gdLst>
                <a:gd name="T0" fmla="*/ 2147483646 w 229"/>
                <a:gd name="T1" fmla="*/ 2147483646 h 72"/>
                <a:gd name="T2" fmla="*/ 2147483646 w 229"/>
                <a:gd name="T3" fmla="*/ 2147483646 h 72"/>
                <a:gd name="T4" fmla="*/ 2147483646 w 229"/>
                <a:gd name="T5" fmla="*/ 2147483646 h 72"/>
                <a:gd name="T6" fmla="*/ 2147483646 w 229"/>
                <a:gd name="T7" fmla="*/ 2147483646 h 72"/>
                <a:gd name="T8" fmla="*/ 0 w 229"/>
                <a:gd name="T9" fmla="*/ 2147483646 h 72"/>
                <a:gd name="T10" fmla="*/ 1203816141 w 229"/>
                <a:gd name="T11" fmla="*/ 2147483646 h 72"/>
                <a:gd name="T12" fmla="*/ 2147483646 w 229"/>
                <a:gd name="T13" fmla="*/ 2147483646 h 72"/>
                <a:gd name="T14" fmla="*/ 2147483646 w 229"/>
                <a:gd name="T15" fmla="*/ 2147483646 h 72"/>
                <a:gd name="T16" fmla="*/ 2147483646 w 229"/>
                <a:gd name="T17" fmla="*/ 2147483646 h 72"/>
                <a:gd name="T18" fmla="*/ 2147483646 w 229"/>
                <a:gd name="T19" fmla="*/ 2147483646 h 72"/>
                <a:gd name="T20" fmla="*/ 2147483646 w 229"/>
                <a:gd name="T21" fmla="*/ 2147483646 h 72"/>
                <a:gd name="T22" fmla="*/ 2147483646 w 229"/>
                <a:gd name="T23" fmla="*/ 2147483646 h 72"/>
                <a:gd name="T24" fmla="*/ 2147483646 w 229"/>
                <a:gd name="T25" fmla="*/ 2147483646 h 72"/>
                <a:gd name="T26" fmla="*/ 2147483646 w 229"/>
                <a:gd name="T27" fmla="*/ 0 h 72"/>
                <a:gd name="T28" fmla="*/ 2147483646 w 229"/>
                <a:gd name="T29" fmla="*/ 592477798 h 72"/>
                <a:gd name="T30" fmla="*/ 2147483646 w 229"/>
                <a:gd name="T31" fmla="*/ 2147483646 h 7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29" h="72">
                  <a:moveTo>
                    <a:pt x="160" y="42"/>
                  </a:moveTo>
                  <a:cubicBezTo>
                    <a:pt x="128" y="46"/>
                    <a:pt x="115" y="45"/>
                    <a:pt x="115" y="45"/>
                  </a:cubicBezTo>
                  <a:cubicBezTo>
                    <a:pt x="115" y="45"/>
                    <a:pt x="101" y="45"/>
                    <a:pt x="70" y="45"/>
                  </a:cubicBezTo>
                  <a:cubicBezTo>
                    <a:pt x="51" y="45"/>
                    <a:pt x="34" y="48"/>
                    <a:pt x="20" y="57"/>
                  </a:cubicBezTo>
                  <a:cubicBezTo>
                    <a:pt x="13" y="61"/>
                    <a:pt x="6" y="66"/>
                    <a:pt x="0" y="72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1" y="53"/>
                    <a:pt x="42" y="46"/>
                    <a:pt x="70" y="46"/>
                  </a:cubicBezTo>
                  <a:cubicBezTo>
                    <a:pt x="101" y="47"/>
                    <a:pt x="115" y="46"/>
                    <a:pt x="115" y="46"/>
                  </a:cubicBezTo>
                  <a:cubicBezTo>
                    <a:pt x="115" y="46"/>
                    <a:pt x="128" y="47"/>
                    <a:pt x="160" y="44"/>
                  </a:cubicBezTo>
                  <a:cubicBezTo>
                    <a:pt x="170" y="43"/>
                    <a:pt x="179" y="41"/>
                    <a:pt x="187" y="37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90" y="36"/>
                    <a:pt x="190" y="36"/>
                    <a:pt x="190" y="36"/>
                  </a:cubicBezTo>
                  <a:cubicBezTo>
                    <a:pt x="190" y="36"/>
                    <a:pt x="190" y="36"/>
                    <a:pt x="190" y="36"/>
                  </a:cubicBezTo>
                  <a:cubicBezTo>
                    <a:pt x="206" y="29"/>
                    <a:pt x="220" y="16"/>
                    <a:pt x="229" y="0"/>
                  </a:cubicBezTo>
                  <a:cubicBezTo>
                    <a:pt x="228" y="1"/>
                    <a:pt x="228" y="1"/>
                    <a:pt x="228" y="1"/>
                  </a:cubicBezTo>
                  <a:cubicBezTo>
                    <a:pt x="213" y="25"/>
                    <a:pt x="190" y="39"/>
                    <a:pt x="160" y="4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MH_Other_45"/>
            <p:cNvSpPr/>
            <p:nvPr>
              <p:custDataLst>
                <p:tags r:id="rId59"/>
              </p:custDataLst>
            </p:nvPr>
          </p:nvSpPr>
          <p:spPr bwMode="auto">
            <a:xfrm>
              <a:off x="4613648" y="3316352"/>
              <a:ext cx="167523" cy="33217"/>
            </a:xfrm>
            <a:custGeom>
              <a:avLst/>
              <a:gdLst>
                <a:gd name="T0" fmla="*/ 0 w 207"/>
                <a:gd name="T1" fmla="*/ 2147483646 h 42"/>
                <a:gd name="T2" fmla="*/ 597793678 w 207"/>
                <a:gd name="T3" fmla="*/ 2147483646 h 42"/>
                <a:gd name="T4" fmla="*/ 2147483646 w 207"/>
                <a:gd name="T5" fmla="*/ 2147483646 h 42"/>
                <a:gd name="T6" fmla="*/ 2147483646 w 207"/>
                <a:gd name="T7" fmla="*/ 2147483646 h 42"/>
                <a:gd name="T8" fmla="*/ 2147483646 w 207"/>
                <a:gd name="T9" fmla="*/ 2147483646 h 42"/>
                <a:gd name="T10" fmla="*/ 2147483646 w 207"/>
                <a:gd name="T11" fmla="*/ 2147483646 h 42"/>
                <a:gd name="T12" fmla="*/ 2147483646 w 207"/>
                <a:gd name="T13" fmla="*/ 2147483646 h 42"/>
                <a:gd name="T14" fmla="*/ 2147483646 w 207"/>
                <a:gd name="T15" fmla="*/ 2147483646 h 42"/>
                <a:gd name="T16" fmla="*/ 2147483646 w 207"/>
                <a:gd name="T17" fmla="*/ 0 h 42"/>
                <a:gd name="T18" fmla="*/ 2147483646 w 207"/>
                <a:gd name="T19" fmla="*/ 579453148 h 42"/>
                <a:gd name="T20" fmla="*/ 2147483646 w 207"/>
                <a:gd name="T21" fmla="*/ 2147483646 h 42"/>
                <a:gd name="T22" fmla="*/ 2147483646 w 207"/>
                <a:gd name="T23" fmla="*/ 2147483646 h 42"/>
                <a:gd name="T24" fmla="*/ 2147483646 w 207"/>
                <a:gd name="T25" fmla="*/ 2147483646 h 42"/>
                <a:gd name="T26" fmla="*/ 2147483646 w 207"/>
                <a:gd name="T27" fmla="*/ 2147483646 h 42"/>
                <a:gd name="T28" fmla="*/ 2147483646 w 207"/>
                <a:gd name="T29" fmla="*/ 2147483646 h 42"/>
                <a:gd name="T30" fmla="*/ 2147483646 w 207"/>
                <a:gd name="T31" fmla="*/ 2147483646 h 42"/>
                <a:gd name="T32" fmla="*/ 2147483646 w 207"/>
                <a:gd name="T33" fmla="*/ 2147483646 h 42"/>
                <a:gd name="T34" fmla="*/ 0 w 207"/>
                <a:gd name="T35" fmla="*/ 2147483646 h 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7" h="42">
                  <a:moveTo>
                    <a:pt x="0" y="41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4" y="36"/>
                    <a:pt x="29" y="34"/>
                    <a:pt x="46" y="36"/>
                  </a:cubicBezTo>
                  <a:cubicBezTo>
                    <a:pt x="76" y="38"/>
                    <a:pt x="90" y="38"/>
                    <a:pt x="90" y="38"/>
                  </a:cubicBezTo>
                  <a:cubicBezTo>
                    <a:pt x="90" y="38"/>
                    <a:pt x="103" y="40"/>
                    <a:pt x="135" y="38"/>
                  </a:cubicBezTo>
                  <a:cubicBezTo>
                    <a:pt x="145" y="38"/>
                    <a:pt x="154" y="36"/>
                    <a:pt x="162" y="34"/>
                  </a:cubicBezTo>
                  <a:cubicBezTo>
                    <a:pt x="162" y="34"/>
                    <a:pt x="163" y="33"/>
                    <a:pt x="163" y="33"/>
                  </a:cubicBezTo>
                  <a:cubicBezTo>
                    <a:pt x="163" y="33"/>
                    <a:pt x="163" y="33"/>
                    <a:pt x="163" y="33"/>
                  </a:cubicBezTo>
                  <a:cubicBezTo>
                    <a:pt x="181" y="27"/>
                    <a:pt x="196" y="16"/>
                    <a:pt x="207" y="0"/>
                  </a:cubicBezTo>
                  <a:cubicBezTo>
                    <a:pt x="204" y="1"/>
                    <a:pt x="204" y="1"/>
                    <a:pt x="204" y="1"/>
                  </a:cubicBezTo>
                  <a:cubicBezTo>
                    <a:pt x="188" y="24"/>
                    <a:pt x="165" y="36"/>
                    <a:pt x="135" y="37"/>
                  </a:cubicBezTo>
                  <a:cubicBezTo>
                    <a:pt x="103" y="38"/>
                    <a:pt x="90" y="37"/>
                    <a:pt x="90" y="37"/>
                  </a:cubicBezTo>
                  <a:cubicBezTo>
                    <a:pt x="90" y="37"/>
                    <a:pt x="76" y="37"/>
                    <a:pt x="46" y="34"/>
                  </a:cubicBezTo>
                  <a:cubicBezTo>
                    <a:pt x="36" y="34"/>
                    <a:pt x="28" y="34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1" y="37"/>
                    <a:pt x="6" y="38"/>
                    <a:pt x="0" y="4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MH_Other_46"/>
            <p:cNvSpPr/>
            <p:nvPr>
              <p:custDataLst>
                <p:tags r:id="rId60"/>
              </p:custDataLst>
            </p:nvPr>
          </p:nvSpPr>
          <p:spPr bwMode="auto">
            <a:xfrm>
              <a:off x="4627352" y="3343529"/>
              <a:ext cx="1523" cy="1510"/>
            </a:xfrm>
            <a:custGeom>
              <a:avLst/>
              <a:gdLst>
                <a:gd name="T0" fmla="*/ 71718526 w 5"/>
                <a:gd name="T1" fmla="*/ 179346497 h 5"/>
                <a:gd name="T2" fmla="*/ 179346497 w 5"/>
                <a:gd name="T3" fmla="*/ 0 h 5"/>
                <a:gd name="T4" fmla="*/ 0 w 5"/>
                <a:gd name="T5" fmla="*/ 107627970 h 5"/>
                <a:gd name="T6" fmla="*/ 0 w 5"/>
                <a:gd name="T7" fmla="*/ 107627970 h 5"/>
                <a:gd name="T8" fmla="*/ 71718526 w 5"/>
                <a:gd name="T9" fmla="*/ 179346497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lnTo>
                    <a:pt x="5" y="0"/>
                  </a:lnTo>
                  <a:lnTo>
                    <a:pt x="0" y="3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MH_Other_47"/>
            <p:cNvSpPr/>
            <p:nvPr>
              <p:custDataLst>
                <p:tags r:id="rId61"/>
              </p:custDataLst>
            </p:nvPr>
          </p:nvSpPr>
          <p:spPr bwMode="auto">
            <a:xfrm>
              <a:off x="4778124" y="3314843"/>
              <a:ext cx="3046" cy="1509"/>
            </a:xfrm>
            <a:custGeom>
              <a:avLst/>
              <a:gdLst>
                <a:gd name="T0" fmla="*/ 365782679 w 7"/>
                <a:gd name="T1" fmla="*/ 0 h 5"/>
                <a:gd name="T2" fmla="*/ 0 w 7"/>
                <a:gd name="T3" fmla="*/ 179120564 h 5"/>
                <a:gd name="T4" fmla="*/ 512054475 w 7"/>
                <a:gd name="T5" fmla="*/ 107492588 h 5"/>
                <a:gd name="T6" fmla="*/ 512054475 w 7"/>
                <a:gd name="T7" fmla="*/ 107492588 h 5"/>
                <a:gd name="T8" fmla="*/ 365782679 w 7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0" y="5"/>
                  </a:lnTo>
                  <a:lnTo>
                    <a:pt x="7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MH_Other_48"/>
            <p:cNvSpPr/>
            <p:nvPr>
              <p:custDataLst>
                <p:tags r:id="rId62"/>
              </p:custDataLst>
            </p:nvPr>
          </p:nvSpPr>
          <p:spPr bwMode="auto">
            <a:xfrm>
              <a:off x="4621262" y="3342020"/>
              <a:ext cx="124880" cy="28688"/>
            </a:xfrm>
            <a:custGeom>
              <a:avLst/>
              <a:gdLst>
                <a:gd name="T0" fmla="*/ 2147483646 w 155"/>
                <a:gd name="T1" fmla="*/ 2147483646 h 35"/>
                <a:gd name="T2" fmla="*/ 2147483646 w 155"/>
                <a:gd name="T3" fmla="*/ 2147483646 h 35"/>
                <a:gd name="T4" fmla="*/ 0 w 155"/>
                <a:gd name="T5" fmla="*/ 2147483646 h 35"/>
                <a:gd name="T6" fmla="*/ 593886905 w 155"/>
                <a:gd name="T7" fmla="*/ 2147483646 h 35"/>
                <a:gd name="T8" fmla="*/ 2147483646 w 155"/>
                <a:gd name="T9" fmla="*/ 2147483646 h 35"/>
                <a:gd name="T10" fmla="*/ 2147483646 w 155"/>
                <a:gd name="T11" fmla="*/ 2147483646 h 35"/>
                <a:gd name="T12" fmla="*/ 2147483646 w 155"/>
                <a:gd name="T13" fmla="*/ 2147483646 h 35"/>
                <a:gd name="T14" fmla="*/ 2147483646 w 155"/>
                <a:gd name="T15" fmla="*/ 2147483646 h 35"/>
                <a:gd name="T16" fmla="*/ 2147483646 w 155"/>
                <a:gd name="T17" fmla="*/ 2147483646 h 35"/>
                <a:gd name="T18" fmla="*/ 2147483646 w 155"/>
                <a:gd name="T19" fmla="*/ 0 h 35"/>
                <a:gd name="T20" fmla="*/ 2147483646 w 155"/>
                <a:gd name="T21" fmla="*/ 0 h 35"/>
                <a:gd name="T22" fmla="*/ 2147483646 w 155"/>
                <a:gd name="T23" fmla="*/ 618627791 h 35"/>
                <a:gd name="T24" fmla="*/ 2147483646 w 155"/>
                <a:gd name="T25" fmla="*/ 2147483646 h 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5" h="35">
                  <a:moveTo>
                    <a:pt x="81" y="33"/>
                  </a:moveTo>
                  <a:cubicBezTo>
                    <a:pt x="49" y="33"/>
                    <a:pt x="36" y="30"/>
                    <a:pt x="36" y="3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49" y="34"/>
                    <a:pt x="81" y="35"/>
                  </a:cubicBezTo>
                  <a:cubicBezTo>
                    <a:pt x="91" y="35"/>
                    <a:pt x="100" y="34"/>
                    <a:pt x="108" y="32"/>
                  </a:cubicBezTo>
                  <a:cubicBezTo>
                    <a:pt x="108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27" y="26"/>
                    <a:pt x="143" y="15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35" y="23"/>
                    <a:pt x="111" y="34"/>
                    <a:pt x="81" y="3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MH_Other_49"/>
            <p:cNvSpPr/>
            <p:nvPr>
              <p:custDataLst>
                <p:tags r:id="rId63"/>
              </p:custDataLst>
            </p:nvPr>
          </p:nvSpPr>
          <p:spPr bwMode="auto">
            <a:xfrm>
              <a:off x="4744619" y="3342020"/>
              <a:ext cx="0" cy="1509"/>
            </a:xfrm>
            <a:custGeom>
              <a:avLst/>
              <a:gdLst>
                <a:gd name="T0" fmla="*/ 0 w 1"/>
                <a:gd name="T1" fmla="*/ 1790702559 h 1"/>
                <a:gd name="T2" fmla="*/ 711 w 1"/>
                <a:gd name="T3" fmla="*/ 0 h 1"/>
                <a:gd name="T4" fmla="*/ 711 w 1"/>
                <a:gd name="T5" fmla="*/ 0 h 1"/>
                <a:gd name="T6" fmla="*/ 0 w 1"/>
                <a:gd name="T7" fmla="*/ 1790702559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MH_Other_50"/>
            <p:cNvSpPr/>
            <p:nvPr>
              <p:custDataLst>
                <p:tags r:id="rId64"/>
              </p:custDataLst>
            </p:nvPr>
          </p:nvSpPr>
          <p:spPr bwMode="auto">
            <a:xfrm>
              <a:off x="4633444" y="3367687"/>
              <a:ext cx="76147" cy="24158"/>
            </a:xfrm>
            <a:custGeom>
              <a:avLst/>
              <a:gdLst>
                <a:gd name="T0" fmla="*/ 2147483646 w 94"/>
                <a:gd name="T1" fmla="*/ 2147483646 h 31"/>
                <a:gd name="T2" fmla="*/ 0 w 94"/>
                <a:gd name="T3" fmla="*/ 2147483646 h 31"/>
                <a:gd name="T4" fmla="*/ 598951084 w 94"/>
                <a:gd name="T5" fmla="*/ 2147483646 h 31"/>
                <a:gd name="T6" fmla="*/ 2147483646 w 94"/>
                <a:gd name="T7" fmla="*/ 2147483646 h 31"/>
                <a:gd name="T8" fmla="*/ 2147483646 w 94"/>
                <a:gd name="T9" fmla="*/ 2147483646 h 31"/>
                <a:gd name="T10" fmla="*/ 2147483646 w 94"/>
                <a:gd name="T11" fmla="*/ 2147483646 h 31"/>
                <a:gd name="T12" fmla="*/ 2147483646 w 94"/>
                <a:gd name="T13" fmla="*/ 2147483646 h 31"/>
                <a:gd name="T14" fmla="*/ 2147483646 w 94"/>
                <a:gd name="T15" fmla="*/ 561913548 h 31"/>
                <a:gd name="T16" fmla="*/ 2147483646 w 94"/>
                <a:gd name="T17" fmla="*/ 0 h 31"/>
                <a:gd name="T18" fmla="*/ 2147483646 w 94"/>
                <a:gd name="T19" fmla="*/ 561913548 h 31"/>
                <a:gd name="T20" fmla="*/ 2147483646 w 94"/>
                <a:gd name="T21" fmla="*/ 2147483646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4" h="31">
                  <a:moveTo>
                    <a:pt x="18" y="29"/>
                  </a:moveTo>
                  <a:cubicBezTo>
                    <a:pt x="11" y="28"/>
                    <a:pt x="5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6" y="29"/>
                    <a:pt x="12" y="29"/>
                    <a:pt x="18" y="30"/>
                  </a:cubicBezTo>
                  <a:cubicBezTo>
                    <a:pt x="28" y="31"/>
                    <a:pt x="37" y="30"/>
                    <a:pt x="46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66" y="24"/>
                    <a:pt x="81" y="15"/>
                    <a:pt x="94" y="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73" y="22"/>
                    <a:pt x="48" y="31"/>
                    <a:pt x="18" y="2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MH_Other_51"/>
            <p:cNvSpPr/>
            <p:nvPr>
              <p:custDataLst>
                <p:tags r:id="rId65"/>
              </p:custDataLst>
            </p:nvPr>
          </p:nvSpPr>
          <p:spPr bwMode="auto">
            <a:xfrm>
              <a:off x="4708070" y="3367687"/>
              <a:ext cx="1523" cy="0"/>
            </a:xfrm>
            <a:custGeom>
              <a:avLst/>
              <a:gdLst>
                <a:gd name="T0" fmla="*/ 0 w 1"/>
                <a:gd name="T1" fmla="*/ 711 h 1"/>
                <a:gd name="T2" fmla="*/ 1790702559 w 1"/>
                <a:gd name="T3" fmla="*/ 0 h 1"/>
                <a:gd name="T4" fmla="*/ 1790702559 w 1"/>
                <a:gd name="T5" fmla="*/ 0 h 1"/>
                <a:gd name="T6" fmla="*/ 0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MH_Other_52"/>
            <p:cNvSpPr/>
            <p:nvPr>
              <p:custDataLst>
                <p:tags r:id="rId66"/>
              </p:custDataLst>
            </p:nvPr>
          </p:nvSpPr>
          <p:spPr bwMode="auto">
            <a:xfrm>
              <a:off x="4642581" y="3390336"/>
              <a:ext cx="30459" cy="16609"/>
            </a:xfrm>
            <a:custGeom>
              <a:avLst/>
              <a:gdLst>
                <a:gd name="T0" fmla="*/ 0 w 38"/>
                <a:gd name="T1" fmla="*/ 2147483646 h 22"/>
                <a:gd name="T2" fmla="*/ 587803625 w 38"/>
                <a:gd name="T3" fmla="*/ 2147483646 h 22"/>
                <a:gd name="T4" fmla="*/ 587803625 w 38"/>
                <a:gd name="T5" fmla="*/ 2147483646 h 22"/>
                <a:gd name="T6" fmla="*/ 2147483646 w 38"/>
                <a:gd name="T7" fmla="*/ 0 h 22"/>
                <a:gd name="T8" fmla="*/ 2147483646 w 38"/>
                <a:gd name="T9" fmla="*/ 0 h 22"/>
                <a:gd name="T10" fmla="*/ 0 w 38"/>
                <a:gd name="T11" fmla="*/ 2147483646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22">
                  <a:moveTo>
                    <a:pt x="0" y="2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5" y="18"/>
                    <a:pt x="27" y="11"/>
                    <a:pt x="3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10"/>
                    <a:pt x="13" y="17"/>
                    <a:pt x="0" y="2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MH_Other_53"/>
            <p:cNvSpPr/>
            <p:nvPr>
              <p:custDataLst>
                <p:tags r:id="rId67"/>
              </p:custDataLst>
            </p:nvPr>
          </p:nvSpPr>
          <p:spPr bwMode="auto">
            <a:xfrm>
              <a:off x="4671519" y="3388825"/>
              <a:ext cx="1523" cy="1510"/>
            </a:xfrm>
            <a:custGeom>
              <a:avLst/>
              <a:gdLst>
                <a:gd name="T0" fmla="*/ 73089965 w 7"/>
                <a:gd name="T1" fmla="*/ 0 h 2"/>
                <a:gd name="T2" fmla="*/ 0 w 7"/>
                <a:gd name="T3" fmla="*/ 448239996 h 2"/>
                <a:gd name="T4" fmla="*/ 127933058 w 7"/>
                <a:gd name="T5" fmla="*/ 448239996 h 2"/>
                <a:gd name="T6" fmla="*/ 73089965 w 7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2">
                  <a:moveTo>
                    <a:pt x="4" y="0"/>
                  </a:moveTo>
                  <a:lnTo>
                    <a:pt x="0" y="2"/>
                  </a:lnTo>
                  <a:lnTo>
                    <a:pt x="7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MH_Other_54"/>
            <p:cNvSpPr/>
            <p:nvPr>
              <p:custDataLst>
                <p:tags r:id="rId68"/>
              </p:custDataLst>
            </p:nvPr>
          </p:nvSpPr>
          <p:spPr bwMode="auto">
            <a:xfrm>
              <a:off x="4787262" y="3207641"/>
              <a:ext cx="15229" cy="21138"/>
            </a:xfrm>
            <a:custGeom>
              <a:avLst/>
              <a:gdLst>
                <a:gd name="T0" fmla="*/ 2147483646 w 20"/>
                <a:gd name="T1" fmla="*/ 609400952 h 26"/>
                <a:gd name="T2" fmla="*/ 2147483646 w 20"/>
                <a:gd name="T3" fmla="*/ 609400952 h 26"/>
                <a:gd name="T4" fmla="*/ 2147483646 w 20"/>
                <a:gd name="T5" fmla="*/ 0 h 26"/>
                <a:gd name="T6" fmla="*/ 2147483646 w 20"/>
                <a:gd name="T7" fmla="*/ 0 h 26"/>
                <a:gd name="T8" fmla="*/ 2147483646 w 20"/>
                <a:gd name="T9" fmla="*/ 2147483646 h 26"/>
                <a:gd name="T10" fmla="*/ 0 w 20"/>
                <a:gd name="T11" fmla="*/ 2147483646 h 26"/>
                <a:gd name="T12" fmla="*/ 526712656 w 20"/>
                <a:gd name="T13" fmla="*/ 2147483646 h 26"/>
                <a:gd name="T14" fmla="*/ 1052795075 w 20"/>
                <a:gd name="T15" fmla="*/ 2147483646 h 26"/>
                <a:gd name="T16" fmla="*/ 2147483646 w 20"/>
                <a:gd name="T17" fmla="*/ 609400952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" h="26"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6" y="3"/>
                    <a:pt x="15" y="5"/>
                  </a:cubicBezTo>
                  <a:cubicBezTo>
                    <a:pt x="9" y="10"/>
                    <a:pt x="4" y="18"/>
                    <a:pt x="0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7" y="15"/>
                    <a:pt x="13" y="7"/>
                    <a:pt x="2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MH_Other_55"/>
            <p:cNvSpPr/>
            <p:nvPr>
              <p:custDataLst>
                <p:tags r:id="rId69"/>
              </p:custDataLst>
            </p:nvPr>
          </p:nvSpPr>
          <p:spPr bwMode="auto">
            <a:xfrm>
              <a:off x="4756803" y="3218211"/>
              <a:ext cx="59394" cy="37746"/>
            </a:xfrm>
            <a:custGeom>
              <a:avLst/>
              <a:gdLst>
                <a:gd name="T0" fmla="*/ 2147483646 w 72"/>
                <a:gd name="T1" fmla="*/ 1880988660 h 46"/>
                <a:gd name="T2" fmla="*/ 2147483646 w 72"/>
                <a:gd name="T3" fmla="*/ 626748320 h 46"/>
                <a:gd name="T4" fmla="*/ 2147483646 w 72"/>
                <a:gd name="T5" fmla="*/ 0 h 46"/>
                <a:gd name="T6" fmla="*/ 2147483646 w 72"/>
                <a:gd name="T7" fmla="*/ 1254240340 h 46"/>
                <a:gd name="T8" fmla="*/ 2147483646 w 72"/>
                <a:gd name="T9" fmla="*/ 2147483646 h 46"/>
                <a:gd name="T10" fmla="*/ 2147483646 w 72"/>
                <a:gd name="T11" fmla="*/ 2147483646 h 46"/>
                <a:gd name="T12" fmla="*/ 2147483646 w 72"/>
                <a:gd name="T13" fmla="*/ 2147483646 h 46"/>
                <a:gd name="T14" fmla="*/ 2147483646 w 72"/>
                <a:gd name="T15" fmla="*/ 2147483646 h 46"/>
                <a:gd name="T16" fmla="*/ 0 w 72"/>
                <a:gd name="T17" fmla="*/ 2147483646 h 46"/>
                <a:gd name="T18" fmla="*/ 620364259 w 72"/>
                <a:gd name="T19" fmla="*/ 2147483646 h 46"/>
                <a:gd name="T20" fmla="*/ 1241467163 w 72"/>
                <a:gd name="T21" fmla="*/ 2147483646 h 46"/>
                <a:gd name="T22" fmla="*/ 2147483646 w 72"/>
                <a:gd name="T23" fmla="*/ 1880988660 h 4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2" h="46">
                  <a:moveTo>
                    <a:pt x="63" y="3"/>
                  </a:moveTo>
                  <a:cubicBezTo>
                    <a:pt x="72" y="1"/>
                    <a:pt x="72" y="1"/>
                    <a:pt x="72" y="1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54" y="4"/>
                    <a:pt x="46" y="7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29" y="15"/>
                    <a:pt x="22" y="20"/>
                    <a:pt x="16" y="26"/>
                  </a:cubicBezTo>
                  <a:cubicBezTo>
                    <a:pt x="10" y="31"/>
                    <a:pt x="5" y="39"/>
                    <a:pt x="0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6" y="23"/>
                    <a:pt x="35" y="10"/>
                    <a:pt x="63" y="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MH_Other_56"/>
            <p:cNvSpPr/>
            <p:nvPr>
              <p:custDataLst>
                <p:tags r:id="rId70"/>
              </p:custDataLst>
            </p:nvPr>
          </p:nvSpPr>
          <p:spPr bwMode="auto">
            <a:xfrm>
              <a:off x="4787262" y="3227269"/>
              <a:ext cx="1523" cy="0"/>
            </a:xfrm>
            <a:custGeom>
              <a:avLst/>
              <a:gdLst>
                <a:gd name="T0" fmla="*/ 2147483646 w 1"/>
                <a:gd name="T1" fmla="*/ 0 w 1"/>
                <a:gd name="T2" fmla="*/ 2147483646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MH_Other_57"/>
            <p:cNvSpPr/>
            <p:nvPr>
              <p:custDataLst>
                <p:tags r:id="rId71"/>
              </p:custDataLst>
            </p:nvPr>
          </p:nvSpPr>
          <p:spPr bwMode="auto">
            <a:xfrm>
              <a:off x="4727867" y="3237838"/>
              <a:ext cx="108130" cy="42277"/>
            </a:xfrm>
            <a:custGeom>
              <a:avLst/>
              <a:gdLst>
                <a:gd name="T0" fmla="*/ 2147483646 w 135"/>
                <a:gd name="T1" fmla="*/ 2147483646 h 53"/>
                <a:gd name="T2" fmla="*/ 2147483646 w 135"/>
                <a:gd name="T3" fmla="*/ 2147483646 h 53"/>
                <a:gd name="T4" fmla="*/ 2147483646 w 135"/>
                <a:gd name="T5" fmla="*/ 589434676 h 53"/>
                <a:gd name="T6" fmla="*/ 2147483646 w 135"/>
                <a:gd name="T7" fmla="*/ 0 h 53"/>
                <a:gd name="T8" fmla="*/ 2147483646 w 135"/>
                <a:gd name="T9" fmla="*/ 2147483646 h 53"/>
                <a:gd name="T10" fmla="*/ 2147483646 w 135"/>
                <a:gd name="T11" fmla="*/ 2147483646 h 53"/>
                <a:gd name="T12" fmla="*/ 2147483646 w 135"/>
                <a:gd name="T13" fmla="*/ 2147483646 h 53"/>
                <a:gd name="T14" fmla="*/ 2147483646 w 135"/>
                <a:gd name="T15" fmla="*/ 2147483646 h 53"/>
                <a:gd name="T16" fmla="*/ 2147483646 w 135"/>
                <a:gd name="T17" fmla="*/ 2147483646 h 53"/>
                <a:gd name="T18" fmla="*/ 2147483646 w 135"/>
                <a:gd name="T19" fmla="*/ 2147483646 h 53"/>
                <a:gd name="T20" fmla="*/ 0 w 135"/>
                <a:gd name="T21" fmla="*/ 2147483646 h 53"/>
                <a:gd name="T22" fmla="*/ 1174573824 w 135"/>
                <a:gd name="T23" fmla="*/ 2147483646 h 53"/>
                <a:gd name="T24" fmla="*/ 2147483646 w 135"/>
                <a:gd name="T25" fmla="*/ 2147483646 h 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5" h="53">
                  <a:moveTo>
                    <a:pt x="64" y="15"/>
                  </a:moveTo>
                  <a:cubicBezTo>
                    <a:pt x="94" y="10"/>
                    <a:pt x="108" y="7"/>
                    <a:pt x="108" y="7"/>
                  </a:cubicBezTo>
                  <a:cubicBezTo>
                    <a:pt x="108" y="7"/>
                    <a:pt x="116" y="6"/>
                    <a:pt x="135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6" y="5"/>
                    <a:pt x="108" y="6"/>
                    <a:pt x="108" y="6"/>
                  </a:cubicBezTo>
                  <a:cubicBezTo>
                    <a:pt x="107" y="6"/>
                    <a:pt x="94" y="9"/>
                    <a:pt x="64" y="14"/>
                  </a:cubicBezTo>
                  <a:cubicBezTo>
                    <a:pt x="55" y="16"/>
                    <a:pt x="47" y="18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0" y="25"/>
                    <a:pt x="23" y="29"/>
                    <a:pt x="16" y="35"/>
                  </a:cubicBezTo>
                  <a:cubicBezTo>
                    <a:pt x="10" y="40"/>
                    <a:pt x="4" y="46"/>
                    <a:pt x="0" y="5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7" y="31"/>
                    <a:pt x="36" y="20"/>
                    <a:pt x="64" y="1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MH_Other_58"/>
            <p:cNvSpPr/>
            <p:nvPr>
              <p:custDataLst>
                <p:tags r:id="rId72"/>
              </p:custDataLst>
            </p:nvPr>
          </p:nvSpPr>
          <p:spPr bwMode="auto">
            <a:xfrm>
              <a:off x="4758325" y="3254448"/>
              <a:ext cx="1523" cy="1509"/>
            </a:xfrm>
            <a:custGeom>
              <a:avLst/>
              <a:gdLst>
                <a:gd name="T0" fmla="*/ 2147483646 w 1"/>
                <a:gd name="T1" fmla="*/ 0 h 1"/>
                <a:gd name="T2" fmla="*/ 0 w 1"/>
                <a:gd name="T3" fmla="*/ 2147483646 h 1"/>
                <a:gd name="T4" fmla="*/ 2147483646 w 1"/>
                <a:gd name="T5" fmla="*/ 2147483646 h 1"/>
                <a:gd name="T6" fmla="*/ 2147483646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MH_Other_59"/>
            <p:cNvSpPr/>
            <p:nvPr>
              <p:custDataLst>
                <p:tags r:id="rId73"/>
              </p:custDataLst>
            </p:nvPr>
          </p:nvSpPr>
          <p:spPr bwMode="auto">
            <a:xfrm>
              <a:off x="4695886" y="3251427"/>
              <a:ext cx="155340" cy="52846"/>
            </a:xfrm>
            <a:custGeom>
              <a:avLst/>
              <a:gdLst>
                <a:gd name="T0" fmla="*/ 2147483646 w 193"/>
                <a:gd name="T1" fmla="*/ 2147483646 h 66"/>
                <a:gd name="T2" fmla="*/ 2147483646 w 193"/>
                <a:gd name="T3" fmla="*/ 2147483646 h 66"/>
                <a:gd name="T4" fmla="*/ 2147483646 w 193"/>
                <a:gd name="T5" fmla="*/ 2147483646 h 66"/>
                <a:gd name="T6" fmla="*/ 2147483646 w 193"/>
                <a:gd name="T7" fmla="*/ 2147483646 h 66"/>
                <a:gd name="T8" fmla="*/ 2147483646 w 193"/>
                <a:gd name="T9" fmla="*/ 2147483646 h 66"/>
                <a:gd name="T10" fmla="*/ 2147483646 w 193"/>
                <a:gd name="T11" fmla="*/ 2147483646 h 66"/>
                <a:gd name="T12" fmla="*/ 2147483646 w 193"/>
                <a:gd name="T13" fmla="*/ 0 h 66"/>
                <a:gd name="T14" fmla="*/ 2147483646 w 193"/>
                <a:gd name="T15" fmla="*/ 0 h 66"/>
                <a:gd name="T16" fmla="*/ 2147483646 w 193"/>
                <a:gd name="T17" fmla="*/ 0 h 66"/>
                <a:gd name="T18" fmla="*/ 2147483646 w 193"/>
                <a:gd name="T19" fmla="*/ 2147483646 h 66"/>
                <a:gd name="T20" fmla="*/ 2147483646 w 193"/>
                <a:gd name="T21" fmla="*/ 2147483646 h 66"/>
                <a:gd name="T22" fmla="*/ 2147483646 w 193"/>
                <a:gd name="T23" fmla="*/ 2147483646 h 66"/>
                <a:gd name="T24" fmla="*/ 2147483646 w 193"/>
                <a:gd name="T25" fmla="*/ 2147483646 h 66"/>
                <a:gd name="T26" fmla="*/ 2147483646 w 193"/>
                <a:gd name="T27" fmla="*/ 2147483646 h 66"/>
                <a:gd name="T28" fmla="*/ 2147483646 w 193"/>
                <a:gd name="T29" fmla="*/ 2147483646 h 66"/>
                <a:gd name="T30" fmla="*/ 2147483646 w 193"/>
                <a:gd name="T31" fmla="*/ 2147483646 h 66"/>
                <a:gd name="T32" fmla="*/ 2147483646 w 193"/>
                <a:gd name="T33" fmla="*/ 2147483646 h 66"/>
                <a:gd name="T34" fmla="*/ 0 w 193"/>
                <a:gd name="T35" fmla="*/ 2147483646 h 66"/>
                <a:gd name="T36" fmla="*/ 1182558411 w 193"/>
                <a:gd name="T37" fmla="*/ 2147483646 h 66"/>
                <a:gd name="T38" fmla="*/ 1773837197 w 193"/>
                <a:gd name="T39" fmla="*/ 2147483646 h 66"/>
                <a:gd name="T40" fmla="*/ 2147483646 w 193"/>
                <a:gd name="T41" fmla="*/ 2147483646 h 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3" h="66">
                  <a:moveTo>
                    <a:pt x="68" y="31"/>
                  </a:moveTo>
                  <a:cubicBezTo>
                    <a:pt x="98" y="27"/>
                    <a:pt x="112" y="25"/>
                    <a:pt x="112" y="26"/>
                  </a:cubicBezTo>
                  <a:cubicBezTo>
                    <a:pt x="112" y="25"/>
                    <a:pt x="125" y="24"/>
                    <a:pt x="156" y="17"/>
                  </a:cubicBezTo>
                  <a:cubicBezTo>
                    <a:pt x="166" y="15"/>
                    <a:pt x="174" y="12"/>
                    <a:pt x="182" y="8"/>
                  </a:cubicBezTo>
                  <a:cubicBezTo>
                    <a:pt x="182" y="8"/>
                    <a:pt x="182" y="7"/>
                    <a:pt x="182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7" y="5"/>
                    <a:pt x="190" y="3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2" y="7"/>
                    <a:pt x="170" y="13"/>
                    <a:pt x="156" y="16"/>
                  </a:cubicBezTo>
                  <a:cubicBezTo>
                    <a:pt x="125" y="23"/>
                    <a:pt x="112" y="24"/>
                    <a:pt x="112" y="24"/>
                  </a:cubicBezTo>
                  <a:cubicBezTo>
                    <a:pt x="112" y="24"/>
                    <a:pt x="98" y="26"/>
                    <a:pt x="68" y="30"/>
                  </a:cubicBezTo>
                  <a:cubicBezTo>
                    <a:pt x="58" y="31"/>
                    <a:pt x="50" y="33"/>
                    <a:pt x="42" y="35"/>
                  </a:cubicBezTo>
                  <a:cubicBezTo>
                    <a:pt x="41" y="36"/>
                    <a:pt x="41" y="36"/>
                    <a:pt x="41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2" y="39"/>
                    <a:pt x="25" y="43"/>
                    <a:pt x="19" y="48"/>
                  </a:cubicBezTo>
                  <a:cubicBezTo>
                    <a:pt x="12" y="52"/>
                    <a:pt x="5" y="59"/>
                    <a:pt x="0" y="66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5"/>
                    <a:pt x="2" y="65"/>
                    <a:pt x="3" y="65"/>
                  </a:cubicBezTo>
                  <a:cubicBezTo>
                    <a:pt x="19" y="44"/>
                    <a:pt x="39" y="34"/>
                    <a:pt x="68" y="3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MH_Other_60"/>
            <p:cNvSpPr/>
            <p:nvPr>
              <p:custDataLst>
                <p:tags r:id="rId74"/>
              </p:custDataLst>
            </p:nvPr>
          </p:nvSpPr>
          <p:spPr bwMode="auto">
            <a:xfrm>
              <a:off x="4726345" y="3280115"/>
              <a:ext cx="3046" cy="0"/>
            </a:xfrm>
            <a:custGeom>
              <a:avLst/>
              <a:gdLst>
                <a:gd name="T0" fmla="*/ 1858195208 w 3"/>
                <a:gd name="T1" fmla="*/ 356 h 2"/>
                <a:gd name="T2" fmla="*/ 2147483646 w 3"/>
                <a:gd name="T3" fmla="*/ 0 h 2"/>
                <a:gd name="T4" fmla="*/ 929657992 w 3"/>
                <a:gd name="T5" fmla="*/ 178 h 2"/>
                <a:gd name="T6" fmla="*/ 0 w 3"/>
                <a:gd name="T7" fmla="*/ 178 h 2"/>
                <a:gd name="T8" fmla="*/ 1858195208 w 3"/>
                <a:gd name="T9" fmla="*/ 356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2" y="1"/>
                    <a:pt x="2" y="1"/>
                    <a:pt x="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MH_Other_61"/>
            <p:cNvSpPr/>
            <p:nvPr>
              <p:custDataLst>
                <p:tags r:id="rId75"/>
              </p:custDataLst>
            </p:nvPr>
          </p:nvSpPr>
          <p:spPr bwMode="auto">
            <a:xfrm>
              <a:off x="4662381" y="3257467"/>
              <a:ext cx="181229" cy="67944"/>
            </a:xfrm>
            <a:custGeom>
              <a:avLst/>
              <a:gdLst>
                <a:gd name="T0" fmla="*/ 0 w 225"/>
                <a:gd name="T1" fmla="*/ 2147483646 h 86"/>
                <a:gd name="T2" fmla="*/ 592857072 w 225"/>
                <a:gd name="T3" fmla="*/ 2147483646 h 86"/>
                <a:gd name="T4" fmla="*/ 2147483646 w 225"/>
                <a:gd name="T5" fmla="*/ 2147483646 h 86"/>
                <a:gd name="T6" fmla="*/ 2147483646 w 225"/>
                <a:gd name="T7" fmla="*/ 2147483646 h 86"/>
                <a:gd name="T8" fmla="*/ 2147483646 w 225"/>
                <a:gd name="T9" fmla="*/ 2147483646 h 86"/>
                <a:gd name="T10" fmla="*/ 2147483646 w 225"/>
                <a:gd name="T11" fmla="*/ 581670789 h 86"/>
                <a:gd name="T12" fmla="*/ 2147483646 w 225"/>
                <a:gd name="T13" fmla="*/ 0 h 86"/>
                <a:gd name="T14" fmla="*/ 2147483646 w 225"/>
                <a:gd name="T15" fmla="*/ 581670789 h 86"/>
                <a:gd name="T16" fmla="*/ 2147483646 w 225"/>
                <a:gd name="T17" fmla="*/ 2147483646 h 86"/>
                <a:gd name="T18" fmla="*/ 2147483646 w 225"/>
                <a:gd name="T19" fmla="*/ 2147483646 h 86"/>
                <a:gd name="T20" fmla="*/ 2147483646 w 225"/>
                <a:gd name="T21" fmla="*/ 2147483646 h 86"/>
                <a:gd name="T22" fmla="*/ 2147483646 w 225"/>
                <a:gd name="T23" fmla="*/ 2147483646 h 86"/>
                <a:gd name="T24" fmla="*/ 2147483646 w 225"/>
                <a:gd name="T25" fmla="*/ 2147483646 h 86"/>
                <a:gd name="T26" fmla="*/ 2147483646 w 225"/>
                <a:gd name="T27" fmla="*/ 2147483646 h 86"/>
                <a:gd name="T28" fmla="*/ 2147483646 w 225"/>
                <a:gd name="T29" fmla="*/ 2147483646 h 86"/>
                <a:gd name="T30" fmla="*/ 0 w 225"/>
                <a:gd name="T31" fmla="*/ 2147483646 h 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25" h="86">
                  <a:moveTo>
                    <a:pt x="0" y="86"/>
                  </a:moveTo>
                  <a:cubicBezTo>
                    <a:pt x="1" y="86"/>
                    <a:pt x="1" y="86"/>
                    <a:pt x="1" y="86"/>
                  </a:cubicBezTo>
                  <a:cubicBezTo>
                    <a:pt x="19" y="66"/>
                    <a:pt x="40" y="57"/>
                    <a:pt x="69" y="55"/>
                  </a:cubicBezTo>
                  <a:cubicBezTo>
                    <a:pt x="100" y="54"/>
                    <a:pt x="113" y="53"/>
                    <a:pt x="113" y="53"/>
                  </a:cubicBezTo>
                  <a:cubicBezTo>
                    <a:pt x="113" y="53"/>
                    <a:pt x="127" y="52"/>
                    <a:pt x="158" y="47"/>
                  </a:cubicBezTo>
                  <a:cubicBezTo>
                    <a:pt x="188" y="42"/>
                    <a:pt x="211" y="26"/>
                    <a:pt x="225" y="1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4" y="0"/>
                    <a:pt x="223" y="1"/>
                    <a:pt x="223" y="1"/>
                  </a:cubicBezTo>
                  <a:cubicBezTo>
                    <a:pt x="209" y="26"/>
                    <a:pt x="188" y="41"/>
                    <a:pt x="158" y="46"/>
                  </a:cubicBezTo>
                  <a:cubicBezTo>
                    <a:pt x="127" y="51"/>
                    <a:pt x="113" y="51"/>
                    <a:pt x="113" y="51"/>
                  </a:cubicBezTo>
                  <a:cubicBezTo>
                    <a:pt x="113" y="51"/>
                    <a:pt x="100" y="53"/>
                    <a:pt x="69" y="54"/>
                  </a:cubicBezTo>
                  <a:cubicBezTo>
                    <a:pt x="60" y="55"/>
                    <a:pt x="51" y="56"/>
                    <a:pt x="44" y="58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34" y="61"/>
                    <a:pt x="26" y="64"/>
                    <a:pt x="19" y="69"/>
                  </a:cubicBezTo>
                  <a:cubicBezTo>
                    <a:pt x="12" y="73"/>
                    <a:pt x="5" y="79"/>
                    <a:pt x="0" y="8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MH_Other_62"/>
            <p:cNvSpPr/>
            <p:nvPr>
              <p:custDataLst>
                <p:tags r:id="rId76"/>
              </p:custDataLst>
            </p:nvPr>
          </p:nvSpPr>
          <p:spPr bwMode="auto">
            <a:xfrm>
              <a:off x="4842088" y="3257467"/>
              <a:ext cx="1523" cy="0"/>
            </a:xfrm>
            <a:custGeom>
              <a:avLst/>
              <a:gdLst>
                <a:gd name="T0" fmla="*/ 0 w 1"/>
                <a:gd name="T1" fmla="*/ 1067 h 1"/>
                <a:gd name="T2" fmla="*/ 2147483646 w 1"/>
                <a:gd name="T3" fmla="*/ 0 h 1"/>
                <a:gd name="T4" fmla="*/ 0 w 1"/>
                <a:gd name="T5" fmla="*/ 0 h 1"/>
                <a:gd name="T6" fmla="*/ 0 w 1"/>
                <a:gd name="T7" fmla="*/ 1067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MH_Other_63"/>
            <p:cNvSpPr/>
            <p:nvPr>
              <p:custDataLst>
                <p:tags r:id="rId77"/>
              </p:custDataLst>
            </p:nvPr>
          </p:nvSpPr>
          <p:spPr bwMode="auto">
            <a:xfrm>
              <a:off x="4697408" y="3304273"/>
              <a:ext cx="0" cy="0"/>
            </a:xfrm>
            <a:custGeom>
              <a:avLst/>
              <a:gdLst>
                <a:gd name="T0" fmla="*/ 1067 w 1"/>
                <a:gd name="T1" fmla="*/ 0 h 1"/>
                <a:gd name="T2" fmla="*/ 0 w 1"/>
                <a:gd name="T3" fmla="*/ 0 h 1"/>
                <a:gd name="T4" fmla="*/ 0 w 1"/>
                <a:gd name="T5" fmla="*/ 711 h 1"/>
                <a:gd name="T6" fmla="*/ 1067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MH_Other_64"/>
            <p:cNvSpPr/>
            <p:nvPr>
              <p:custDataLst>
                <p:tags r:id="rId78"/>
              </p:custDataLst>
            </p:nvPr>
          </p:nvSpPr>
          <p:spPr bwMode="auto">
            <a:xfrm>
              <a:off x="4386728" y="3348059"/>
              <a:ext cx="257377" cy="131358"/>
            </a:xfrm>
            <a:custGeom>
              <a:avLst/>
              <a:gdLst>
                <a:gd name="T0" fmla="*/ 2147483646 w 318"/>
                <a:gd name="T1" fmla="*/ 2147483646 h 163"/>
                <a:gd name="T2" fmla="*/ 2147483646 w 318"/>
                <a:gd name="T3" fmla="*/ 2147483646 h 163"/>
                <a:gd name="T4" fmla="*/ 2147483646 w 318"/>
                <a:gd name="T5" fmla="*/ 2147483646 h 163"/>
                <a:gd name="T6" fmla="*/ 2147483646 w 318"/>
                <a:gd name="T7" fmla="*/ 2147483646 h 163"/>
                <a:gd name="T8" fmla="*/ 2147483646 w 318"/>
                <a:gd name="T9" fmla="*/ 2147483646 h 163"/>
                <a:gd name="T10" fmla="*/ 2147483646 w 318"/>
                <a:gd name="T11" fmla="*/ 2147483646 h 163"/>
                <a:gd name="T12" fmla="*/ 2147483646 w 318"/>
                <a:gd name="T13" fmla="*/ 2147483646 h 163"/>
                <a:gd name="T14" fmla="*/ 2147483646 w 318"/>
                <a:gd name="T15" fmla="*/ 2147483646 h 163"/>
                <a:gd name="T16" fmla="*/ 2147483646 w 318"/>
                <a:gd name="T17" fmla="*/ 2147483646 h 163"/>
                <a:gd name="T18" fmla="*/ 2147483646 w 318"/>
                <a:gd name="T19" fmla="*/ 2147483646 h 163"/>
                <a:gd name="T20" fmla="*/ 2147483646 w 318"/>
                <a:gd name="T21" fmla="*/ 2147483646 h 163"/>
                <a:gd name="T22" fmla="*/ 2147483646 w 318"/>
                <a:gd name="T23" fmla="*/ 2147483646 h 163"/>
                <a:gd name="T24" fmla="*/ 2147483646 w 318"/>
                <a:gd name="T25" fmla="*/ 2147483646 h 163"/>
                <a:gd name="T26" fmla="*/ 2147483646 w 318"/>
                <a:gd name="T27" fmla="*/ 2147483646 h 163"/>
                <a:gd name="T28" fmla="*/ 2147483646 w 318"/>
                <a:gd name="T29" fmla="*/ 2147483646 h 163"/>
                <a:gd name="T30" fmla="*/ 2147483646 w 318"/>
                <a:gd name="T31" fmla="*/ 1209009571 h 163"/>
                <a:gd name="T32" fmla="*/ 2147483646 w 318"/>
                <a:gd name="T33" fmla="*/ 604504362 h 163"/>
                <a:gd name="T34" fmla="*/ 2147483646 w 318"/>
                <a:gd name="T35" fmla="*/ 604504362 h 163"/>
                <a:gd name="T36" fmla="*/ 2147483646 w 318"/>
                <a:gd name="T37" fmla="*/ 0 h 163"/>
                <a:gd name="T38" fmla="*/ 2147483646 w 318"/>
                <a:gd name="T39" fmla="*/ 1813513932 h 163"/>
                <a:gd name="T40" fmla="*/ 2147483646 w 318"/>
                <a:gd name="T41" fmla="*/ 2147483646 h 163"/>
                <a:gd name="T42" fmla="*/ 2147483646 w 318"/>
                <a:gd name="T43" fmla="*/ 2147483646 h 163"/>
                <a:gd name="T44" fmla="*/ 2147483646 w 318"/>
                <a:gd name="T45" fmla="*/ 2147483646 h 163"/>
                <a:gd name="T46" fmla="*/ 2147483646 w 318"/>
                <a:gd name="T47" fmla="*/ 2147483646 h 163"/>
                <a:gd name="T48" fmla="*/ 2147483646 w 318"/>
                <a:gd name="T49" fmla="*/ 2147483646 h 163"/>
                <a:gd name="T50" fmla="*/ 2147483646 w 318"/>
                <a:gd name="T51" fmla="*/ 2147483646 h 163"/>
                <a:gd name="T52" fmla="*/ 2147483646 w 318"/>
                <a:gd name="T53" fmla="*/ 2147483646 h 163"/>
                <a:gd name="T54" fmla="*/ 2147483646 w 318"/>
                <a:gd name="T55" fmla="*/ 2147483646 h 163"/>
                <a:gd name="T56" fmla="*/ 2147483646 w 318"/>
                <a:gd name="T57" fmla="*/ 2147483646 h 163"/>
                <a:gd name="T58" fmla="*/ 2147483646 w 318"/>
                <a:gd name="T59" fmla="*/ 2147483646 h 163"/>
                <a:gd name="T60" fmla="*/ 2147483646 w 318"/>
                <a:gd name="T61" fmla="*/ 2147483646 h 163"/>
                <a:gd name="T62" fmla="*/ 0 w 318"/>
                <a:gd name="T63" fmla="*/ 2147483646 h 163"/>
                <a:gd name="T64" fmla="*/ 0 w 318"/>
                <a:gd name="T65" fmla="*/ 2147483646 h 163"/>
                <a:gd name="T66" fmla="*/ 1196508798 w 318"/>
                <a:gd name="T67" fmla="*/ 2147483646 h 163"/>
                <a:gd name="T68" fmla="*/ 1196508798 w 318"/>
                <a:gd name="T69" fmla="*/ 2147483646 h 163"/>
                <a:gd name="T70" fmla="*/ 2147483646 w 318"/>
                <a:gd name="T71" fmla="*/ 2147483646 h 163"/>
                <a:gd name="T72" fmla="*/ 2147483646 w 318"/>
                <a:gd name="T73" fmla="*/ 2147483646 h 163"/>
                <a:gd name="T74" fmla="*/ 2147483646 w 318"/>
                <a:gd name="T75" fmla="*/ 2147483646 h 163"/>
                <a:gd name="T76" fmla="*/ 2147483646 w 318"/>
                <a:gd name="T77" fmla="*/ 2147483646 h 163"/>
                <a:gd name="T78" fmla="*/ 2147483646 w 318"/>
                <a:gd name="T79" fmla="*/ 2147483646 h 163"/>
                <a:gd name="T80" fmla="*/ 2147483646 w 318"/>
                <a:gd name="T81" fmla="*/ 2147483646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8" h="163">
                  <a:moveTo>
                    <a:pt x="50" y="155"/>
                  </a:moveTo>
                  <a:cubicBezTo>
                    <a:pt x="68" y="157"/>
                    <a:pt x="85" y="155"/>
                    <a:pt x="102" y="146"/>
                  </a:cubicBezTo>
                  <a:cubicBezTo>
                    <a:pt x="101" y="145"/>
                    <a:pt x="101" y="145"/>
                    <a:pt x="101" y="145"/>
                  </a:cubicBezTo>
                  <a:cubicBezTo>
                    <a:pt x="120" y="147"/>
                    <a:pt x="139" y="143"/>
                    <a:pt x="156" y="133"/>
                  </a:cubicBezTo>
                  <a:cubicBezTo>
                    <a:pt x="174" y="134"/>
                    <a:pt x="191" y="128"/>
                    <a:pt x="207" y="118"/>
                  </a:cubicBezTo>
                  <a:cubicBezTo>
                    <a:pt x="225" y="117"/>
                    <a:pt x="242" y="110"/>
                    <a:pt x="257" y="99"/>
                  </a:cubicBezTo>
                  <a:cubicBezTo>
                    <a:pt x="275" y="97"/>
                    <a:pt x="292" y="90"/>
                    <a:pt x="306" y="77"/>
                  </a:cubicBezTo>
                  <a:cubicBezTo>
                    <a:pt x="306" y="77"/>
                    <a:pt x="306" y="77"/>
                    <a:pt x="306" y="77"/>
                  </a:cubicBezTo>
                  <a:cubicBezTo>
                    <a:pt x="310" y="76"/>
                    <a:pt x="314" y="75"/>
                    <a:pt x="318" y="74"/>
                  </a:cubicBezTo>
                  <a:cubicBezTo>
                    <a:pt x="318" y="74"/>
                    <a:pt x="318" y="74"/>
                    <a:pt x="318" y="74"/>
                  </a:cubicBezTo>
                  <a:cubicBezTo>
                    <a:pt x="317" y="73"/>
                    <a:pt x="317" y="73"/>
                    <a:pt x="317" y="73"/>
                  </a:cubicBezTo>
                  <a:cubicBezTo>
                    <a:pt x="307" y="52"/>
                    <a:pt x="307" y="52"/>
                    <a:pt x="307" y="52"/>
                  </a:cubicBezTo>
                  <a:cubicBezTo>
                    <a:pt x="306" y="51"/>
                    <a:pt x="306" y="51"/>
                    <a:pt x="306" y="51"/>
                  </a:cubicBezTo>
                  <a:cubicBezTo>
                    <a:pt x="291" y="21"/>
                    <a:pt x="291" y="21"/>
                    <a:pt x="291" y="21"/>
                  </a:cubicBezTo>
                  <a:cubicBezTo>
                    <a:pt x="290" y="19"/>
                    <a:pt x="290" y="19"/>
                    <a:pt x="290" y="19"/>
                  </a:cubicBezTo>
                  <a:cubicBezTo>
                    <a:pt x="282" y="2"/>
                    <a:pt x="282" y="2"/>
                    <a:pt x="282" y="2"/>
                  </a:cubicBezTo>
                  <a:cubicBezTo>
                    <a:pt x="282" y="1"/>
                    <a:pt x="282" y="1"/>
                    <a:pt x="282" y="1"/>
                  </a:cubicBezTo>
                  <a:cubicBezTo>
                    <a:pt x="281" y="1"/>
                    <a:pt x="281" y="1"/>
                    <a:pt x="281" y="1"/>
                  </a:cubicBezTo>
                  <a:cubicBezTo>
                    <a:pt x="281" y="0"/>
                    <a:pt x="281" y="0"/>
                    <a:pt x="281" y="0"/>
                  </a:cubicBezTo>
                  <a:cubicBezTo>
                    <a:pt x="279" y="1"/>
                    <a:pt x="277" y="2"/>
                    <a:pt x="275" y="3"/>
                  </a:cubicBezTo>
                  <a:cubicBezTo>
                    <a:pt x="268" y="6"/>
                    <a:pt x="261" y="12"/>
                    <a:pt x="254" y="17"/>
                  </a:cubicBezTo>
                  <a:cubicBezTo>
                    <a:pt x="246" y="18"/>
                    <a:pt x="238" y="20"/>
                    <a:pt x="230" y="23"/>
                  </a:cubicBezTo>
                  <a:cubicBezTo>
                    <a:pt x="223" y="26"/>
                    <a:pt x="215" y="31"/>
                    <a:pt x="208" y="36"/>
                  </a:cubicBezTo>
                  <a:cubicBezTo>
                    <a:pt x="200" y="37"/>
                    <a:pt x="192" y="38"/>
                    <a:pt x="184" y="41"/>
                  </a:cubicBezTo>
                  <a:cubicBezTo>
                    <a:pt x="176" y="43"/>
                    <a:pt x="169" y="47"/>
                    <a:pt x="162" y="52"/>
                  </a:cubicBezTo>
                  <a:cubicBezTo>
                    <a:pt x="154" y="52"/>
                    <a:pt x="146" y="53"/>
                    <a:pt x="138" y="55"/>
                  </a:cubicBezTo>
                  <a:cubicBezTo>
                    <a:pt x="131" y="57"/>
                    <a:pt x="122" y="61"/>
                    <a:pt x="115" y="65"/>
                  </a:cubicBezTo>
                  <a:cubicBezTo>
                    <a:pt x="106" y="64"/>
                    <a:pt x="98" y="65"/>
                    <a:pt x="90" y="67"/>
                  </a:cubicBezTo>
                  <a:cubicBezTo>
                    <a:pt x="82" y="68"/>
                    <a:pt x="74" y="71"/>
                    <a:pt x="66" y="75"/>
                  </a:cubicBezTo>
                  <a:cubicBezTo>
                    <a:pt x="57" y="74"/>
                    <a:pt x="49" y="74"/>
                    <a:pt x="41" y="75"/>
                  </a:cubicBezTo>
                  <a:cubicBezTo>
                    <a:pt x="33" y="76"/>
                    <a:pt x="25" y="79"/>
                    <a:pt x="17" y="82"/>
                  </a:cubicBezTo>
                  <a:cubicBezTo>
                    <a:pt x="12" y="81"/>
                    <a:pt x="6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2"/>
                    <a:pt x="7" y="162"/>
                    <a:pt x="7" y="162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22" y="163"/>
                    <a:pt x="36" y="161"/>
                    <a:pt x="50" y="15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MH_Other_65"/>
            <p:cNvSpPr/>
            <p:nvPr>
              <p:custDataLst>
                <p:tags r:id="rId79"/>
              </p:custDataLst>
            </p:nvPr>
          </p:nvSpPr>
          <p:spPr bwMode="auto">
            <a:xfrm>
              <a:off x="4400436" y="3406943"/>
              <a:ext cx="193413" cy="37747"/>
            </a:xfrm>
            <a:custGeom>
              <a:avLst/>
              <a:gdLst>
                <a:gd name="T0" fmla="*/ 2147483646 w 240"/>
                <a:gd name="T1" fmla="*/ 2147483646 h 48"/>
                <a:gd name="T2" fmla="*/ 2147483646 w 240"/>
                <a:gd name="T3" fmla="*/ 2147483646 h 48"/>
                <a:gd name="T4" fmla="*/ 2147483646 w 240"/>
                <a:gd name="T5" fmla="*/ 2147483646 h 48"/>
                <a:gd name="T6" fmla="*/ 2147483646 w 240"/>
                <a:gd name="T7" fmla="*/ 1154690940 h 48"/>
                <a:gd name="T8" fmla="*/ 0 w 240"/>
                <a:gd name="T9" fmla="*/ 2147483646 h 48"/>
                <a:gd name="T10" fmla="*/ 1781146254 w 240"/>
                <a:gd name="T11" fmla="*/ 2147483646 h 48"/>
                <a:gd name="T12" fmla="*/ 2147483646 w 240"/>
                <a:gd name="T13" fmla="*/ 2147483646 h 48"/>
                <a:gd name="T14" fmla="*/ 2147483646 w 240"/>
                <a:gd name="T15" fmla="*/ 2147483646 h 48"/>
                <a:gd name="T16" fmla="*/ 2147483646 w 240"/>
                <a:gd name="T17" fmla="*/ 2147483646 h 48"/>
                <a:gd name="T18" fmla="*/ 2147483646 w 240"/>
                <a:gd name="T19" fmla="*/ 2147483646 h 48"/>
                <a:gd name="T20" fmla="*/ 2147483646 w 240"/>
                <a:gd name="T21" fmla="*/ 2147483646 h 48"/>
                <a:gd name="T22" fmla="*/ 2147483646 w 240"/>
                <a:gd name="T23" fmla="*/ 2147483646 h 48"/>
                <a:gd name="T24" fmla="*/ 2147483646 w 240"/>
                <a:gd name="T25" fmla="*/ 2147483646 h 48"/>
                <a:gd name="T26" fmla="*/ 2147483646 w 240"/>
                <a:gd name="T27" fmla="*/ 2147483646 h 48"/>
                <a:gd name="T28" fmla="*/ 2147483646 w 240"/>
                <a:gd name="T29" fmla="*/ 2147483646 h 48"/>
                <a:gd name="T30" fmla="*/ 2147483646 w 240"/>
                <a:gd name="T31" fmla="*/ 2147483646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40" h="48">
                  <a:moveTo>
                    <a:pt x="160" y="40"/>
                  </a:moveTo>
                  <a:cubicBezTo>
                    <a:pt x="129" y="31"/>
                    <a:pt x="117" y="26"/>
                    <a:pt x="117" y="26"/>
                  </a:cubicBezTo>
                  <a:cubicBezTo>
                    <a:pt x="117" y="26"/>
                    <a:pt x="104" y="21"/>
                    <a:pt x="76" y="10"/>
                  </a:cubicBezTo>
                  <a:cubicBezTo>
                    <a:pt x="57" y="2"/>
                    <a:pt x="41" y="0"/>
                    <a:pt x="24" y="2"/>
                  </a:cubicBezTo>
                  <a:cubicBezTo>
                    <a:pt x="16" y="3"/>
                    <a:pt x="8" y="6"/>
                    <a:pt x="0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7" y="0"/>
                    <a:pt x="49" y="0"/>
                    <a:pt x="75" y="11"/>
                  </a:cubicBezTo>
                  <a:cubicBezTo>
                    <a:pt x="104" y="22"/>
                    <a:pt x="116" y="27"/>
                    <a:pt x="117" y="27"/>
                  </a:cubicBezTo>
                  <a:cubicBezTo>
                    <a:pt x="117" y="27"/>
                    <a:pt x="129" y="32"/>
                    <a:pt x="160" y="41"/>
                  </a:cubicBezTo>
                  <a:cubicBezTo>
                    <a:pt x="169" y="44"/>
                    <a:pt x="179" y="45"/>
                    <a:pt x="188" y="45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0" y="45"/>
                    <a:pt x="190" y="45"/>
                    <a:pt x="190" y="45"/>
                  </a:cubicBezTo>
                  <a:cubicBezTo>
                    <a:pt x="190" y="45"/>
                    <a:pt x="190" y="45"/>
                    <a:pt x="190" y="45"/>
                  </a:cubicBezTo>
                  <a:cubicBezTo>
                    <a:pt x="208" y="44"/>
                    <a:pt x="225" y="37"/>
                    <a:pt x="240" y="26"/>
                  </a:cubicBezTo>
                  <a:cubicBezTo>
                    <a:pt x="239" y="25"/>
                    <a:pt x="239" y="25"/>
                    <a:pt x="239" y="25"/>
                  </a:cubicBezTo>
                  <a:cubicBezTo>
                    <a:pt x="215" y="43"/>
                    <a:pt x="189" y="48"/>
                    <a:pt x="160" y="4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MH_Other_66"/>
            <p:cNvSpPr/>
            <p:nvPr>
              <p:custDataLst>
                <p:tags r:id="rId80"/>
              </p:custDataLst>
            </p:nvPr>
          </p:nvSpPr>
          <p:spPr bwMode="auto">
            <a:xfrm>
              <a:off x="4386730" y="3411474"/>
              <a:ext cx="167523" cy="45296"/>
            </a:xfrm>
            <a:custGeom>
              <a:avLst/>
              <a:gdLst>
                <a:gd name="T0" fmla="*/ 0 w 207"/>
                <a:gd name="T1" fmla="*/ 0 h 56"/>
                <a:gd name="T2" fmla="*/ 0 w 207"/>
                <a:gd name="T3" fmla="*/ 610430886 h 56"/>
                <a:gd name="T4" fmla="*/ 2147483646 w 207"/>
                <a:gd name="T5" fmla="*/ 2147483646 h 56"/>
                <a:gd name="T6" fmla="*/ 2147483646 w 207"/>
                <a:gd name="T7" fmla="*/ 2147483646 h 56"/>
                <a:gd name="T8" fmla="*/ 2147483646 w 207"/>
                <a:gd name="T9" fmla="*/ 2147483646 h 56"/>
                <a:gd name="T10" fmla="*/ 2147483646 w 207"/>
                <a:gd name="T11" fmla="*/ 2147483646 h 56"/>
                <a:gd name="T12" fmla="*/ 2147483646 w 207"/>
                <a:gd name="T13" fmla="*/ 2147483646 h 56"/>
                <a:gd name="T14" fmla="*/ 2147483646 w 207"/>
                <a:gd name="T15" fmla="*/ 2147483646 h 56"/>
                <a:gd name="T16" fmla="*/ 2147483646 w 207"/>
                <a:gd name="T17" fmla="*/ 2147483646 h 56"/>
                <a:gd name="T18" fmla="*/ 2147483646 w 207"/>
                <a:gd name="T19" fmla="*/ 2147483646 h 56"/>
                <a:gd name="T20" fmla="*/ 2147483646 w 207"/>
                <a:gd name="T21" fmla="*/ 2147483646 h 56"/>
                <a:gd name="T22" fmla="*/ 2147483646 w 207"/>
                <a:gd name="T23" fmla="*/ 2147483646 h 56"/>
                <a:gd name="T24" fmla="*/ 2147483646 w 207"/>
                <a:gd name="T25" fmla="*/ 2147483646 h 56"/>
                <a:gd name="T26" fmla="*/ 2147483646 w 207"/>
                <a:gd name="T27" fmla="*/ 1221584652 h 56"/>
                <a:gd name="T28" fmla="*/ 2147483646 w 207"/>
                <a:gd name="T29" fmla="*/ 1832015538 h 56"/>
                <a:gd name="T30" fmla="*/ 2147483646 w 207"/>
                <a:gd name="T31" fmla="*/ 1221584652 h 56"/>
                <a:gd name="T32" fmla="*/ 2147483646 w 207"/>
                <a:gd name="T33" fmla="*/ 1221584652 h 56"/>
                <a:gd name="T34" fmla="*/ 0 w 207"/>
                <a:gd name="T35" fmla="*/ 0 h 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7" h="5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4" y="1"/>
                    <a:pt x="29" y="5"/>
                    <a:pt x="44" y="12"/>
                  </a:cubicBezTo>
                  <a:cubicBezTo>
                    <a:pt x="72" y="26"/>
                    <a:pt x="84" y="31"/>
                    <a:pt x="84" y="31"/>
                  </a:cubicBezTo>
                  <a:cubicBezTo>
                    <a:pt x="85" y="31"/>
                    <a:pt x="96" y="37"/>
                    <a:pt x="127" y="48"/>
                  </a:cubicBezTo>
                  <a:cubicBezTo>
                    <a:pt x="136" y="51"/>
                    <a:pt x="145" y="52"/>
                    <a:pt x="153" y="53"/>
                  </a:cubicBezTo>
                  <a:cubicBezTo>
                    <a:pt x="154" y="53"/>
                    <a:pt x="154" y="53"/>
                    <a:pt x="154" y="52"/>
                  </a:cubicBezTo>
                  <a:cubicBezTo>
                    <a:pt x="155" y="53"/>
                    <a:pt x="155" y="53"/>
                    <a:pt x="155" y="53"/>
                  </a:cubicBezTo>
                  <a:cubicBezTo>
                    <a:pt x="173" y="54"/>
                    <a:pt x="191" y="49"/>
                    <a:pt x="207" y="38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1" y="53"/>
                    <a:pt x="155" y="56"/>
                    <a:pt x="127" y="46"/>
                  </a:cubicBezTo>
                  <a:cubicBezTo>
                    <a:pt x="97" y="36"/>
                    <a:pt x="85" y="30"/>
                    <a:pt x="85" y="30"/>
                  </a:cubicBezTo>
                  <a:cubicBezTo>
                    <a:pt x="85" y="30"/>
                    <a:pt x="73" y="24"/>
                    <a:pt x="45" y="11"/>
                  </a:cubicBezTo>
                  <a:cubicBezTo>
                    <a:pt x="36" y="7"/>
                    <a:pt x="28" y="4"/>
                    <a:pt x="20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2" y="1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A9EB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MH_Other_67"/>
            <p:cNvSpPr/>
            <p:nvPr>
              <p:custDataLst>
                <p:tags r:id="rId81"/>
              </p:custDataLst>
            </p:nvPr>
          </p:nvSpPr>
          <p:spPr bwMode="auto">
            <a:xfrm>
              <a:off x="4400436" y="3414494"/>
              <a:ext cx="3046" cy="0"/>
            </a:xfrm>
            <a:custGeom>
              <a:avLst/>
              <a:gdLst>
                <a:gd name="T0" fmla="*/ 146271796 w 7"/>
                <a:gd name="T1" fmla="*/ 119 h 3"/>
                <a:gd name="T2" fmla="*/ 512054475 w 7"/>
                <a:gd name="T3" fmla="*/ 0 h 3"/>
                <a:gd name="T4" fmla="*/ 0 w 7"/>
                <a:gd name="T5" fmla="*/ 0 h 3"/>
                <a:gd name="T6" fmla="*/ 0 w 7"/>
                <a:gd name="T7" fmla="*/ 0 h 3"/>
                <a:gd name="T8" fmla="*/ 146271796 w 7"/>
                <a:gd name="T9" fmla="*/ 119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">
                  <a:moveTo>
                    <a:pt x="2" y="3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MH_Other_68"/>
            <p:cNvSpPr/>
            <p:nvPr>
              <p:custDataLst>
                <p:tags r:id="rId82"/>
              </p:custDataLst>
            </p:nvPr>
          </p:nvSpPr>
          <p:spPr bwMode="auto">
            <a:xfrm>
              <a:off x="4552730" y="3441672"/>
              <a:ext cx="1523" cy="1509"/>
            </a:xfrm>
            <a:custGeom>
              <a:avLst/>
              <a:gdLst>
                <a:gd name="T0" fmla="*/ 179120564 w 5"/>
                <a:gd name="T1" fmla="*/ 0 h 2"/>
                <a:gd name="T2" fmla="*/ 0 w 5"/>
                <a:gd name="T3" fmla="*/ 447676037 h 2"/>
                <a:gd name="T4" fmla="*/ 179120564 w 5"/>
                <a:gd name="T5" fmla="*/ 447676037 h 2"/>
                <a:gd name="T6" fmla="*/ 179120564 w 5"/>
                <a:gd name="T7" fmla="*/ 447676037 h 2"/>
                <a:gd name="T8" fmla="*/ 179120564 w 5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0" y="2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MH_Other_69"/>
            <p:cNvSpPr/>
            <p:nvPr>
              <p:custDataLst>
                <p:tags r:id="rId83"/>
              </p:custDataLst>
            </p:nvPr>
          </p:nvSpPr>
          <p:spPr bwMode="auto">
            <a:xfrm>
              <a:off x="4388253" y="3429593"/>
              <a:ext cx="124880" cy="37746"/>
            </a:xfrm>
            <a:custGeom>
              <a:avLst/>
              <a:gdLst>
                <a:gd name="T0" fmla="*/ 2147483646 w 154"/>
                <a:gd name="T1" fmla="*/ 2147483646 h 48"/>
                <a:gd name="T2" fmla="*/ 2147483646 w 154"/>
                <a:gd name="T3" fmla="*/ 2147483646 h 48"/>
                <a:gd name="T4" fmla="*/ 0 w 154"/>
                <a:gd name="T5" fmla="*/ 0 h 48"/>
                <a:gd name="T6" fmla="*/ 0 w 154"/>
                <a:gd name="T7" fmla="*/ 1154632081 h 48"/>
                <a:gd name="T8" fmla="*/ 2147483646 w 154"/>
                <a:gd name="T9" fmla="*/ 2147483646 h 48"/>
                <a:gd name="T10" fmla="*/ 2147483646 w 154"/>
                <a:gd name="T11" fmla="*/ 2147483646 h 48"/>
                <a:gd name="T12" fmla="*/ 2147483646 w 154"/>
                <a:gd name="T13" fmla="*/ 2147483646 h 48"/>
                <a:gd name="T14" fmla="*/ 2147483646 w 154"/>
                <a:gd name="T15" fmla="*/ 2147483646 h 48"/>
                <a:gd name="T16" fmla="*/ 2147483646 w 154"/>
                <a:gd name="T17" fmla="*/ 2147483646 h 48"/>
                <a:gd name="T18" fmla="*/ 2147483646 w 154"/>
                <a:gd name="T19" fmla="*/ 2147483646 h 48"/>
                <a:gd name="T20" fmla="*/ 2147483646 w 154"/>
                <a:gd name="T21" fmla="*/ 2147483646 h 48"/>
                <a:gd name="T22" fmla="*/ 2147483646 w 154"/>
                <a:gd name="T23" fmla="*/ 2147483646 h 48"/>
                <a:gd name="T24" fmla="*/ 2147483646 w 154"/>
                <a:gd name="T25" fmla="*/ 2147483646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4" h="48">
                  <a:moveTo>
                    <a:pt x="72" y="36"/>
                  </a:moveTo>
                  <a:cubicBezTo>
                    <a:pt x="43" y="24"/>
                    <a:pt x="32" y="17"/>
                    <a:pt x="32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42" y="25"/>
                    <a:pt x="72" y="37"/>
                  </a:cubicBezTo>
                  <a:cubicBezTo>
                    <a:pt x="81" y="41"/>
                    <a:pt x="90" y="43"/>
                    <a:pt x="98" y="44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99" y="44"/>
                    <a:pt x="99" y="44"/>
                    <a:pt x="99" y="44"/>
                  </a:cubicBezTo>
                  <a:cubicBezTo>
                    <a:pt x="118" y="46"/>
                    <a:pt x="137" y="42"/>
                    <a:pt x="154" y="32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26" y="46"/>
                    <a:pt x="100" y="48"/>
                    <a:pt x="72" y="3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MH_Other_70"/>
            <p:cNvSpPr/>
            <p:nvPr>
              <p:custDataLst>
                <p:tags r:id="rId84"/>
              </p:custDataLst>
            </p:nvPr>
          </p:nvSpPr>
          <p:spPr bwMode="auto">
            <a:xfrm>
              <a:off x="4510087" y="3453751"/>
              <a:ext cx="1523" cy="1509"/>
            </a:xfrm>
            <a:custGeom>
              <a:avLst/>
              <a:gdLst>
                <a:gd name="T0" fmla="*/ 0 w 2"/>
                <a:gd name="T1" fmla="*/ 1790702559 h 1"/>
                <a:gd name="T2" fmla="*/ 1119503921 w 2"/>
                <a:gd name="T3" fmla="*/ 1790702559 h 1"/>
                <a:gd name="T4" fmla="*/ 559752357 w 2"/>
                <a:gd name="T5" fmla="*/ 0 h 1"/>
                <a:gd name="T6" fmla="*/ 0 w 2"/>
                <a:gd name="T7" fmla="*/ 1790702559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MH_Other_71"/>
            <p:cNvSpPr/>
            <p:nvPr>
              <p:custDataLst>
                <p:tags r:id="rId85"/>
              </p:custDataLst>
            </p:nvPr>
          </p:nvSpPr>
          <p:spPr bwMode="auto">
            <a:xfrm>
              <a:off x="4391297" y="3456769"/>
              <a:ext cx="77669" cy="18119"/>
            </a:xfrm>
            <a:custGeom>
              <a:avLst/>
              <a:gdLst>
                <a:gd name="T0" fmla="*/ 2147483646 w 97"/>
                <a:gd name="T1" fmla="*/ 2147483646 h 22"/>
                <a:gd name="T2" fmla="*/ 0 w 97"/>
                <a:gd name="T3" fmla="*/ 0 h 22"/>
                <a:gd name="T4" fmla="*/ 0 w 97"/>
                <a:gd name="T5" fmla="*/ 1260411211 h 22"/>
                <a:gd name="T6" fmla="*/ 2147483646 w 97"/>
                <a:gd name="T7" fmla="*/ 2147483646 h 22"/>
                <a:gd name="T8" fmla="*/ 2147483646 w 97"/>
                <a:gd name="T9" fmla="*/ 2147483646 h 22"/>
                <a:gd name="T10" fmla="*/ 2147483646 w 97"/>
                <a:gd name="T11" fmla="*/ 2147483646 h 22"/>
                <a:gd name="T12" fmla="*/ 2147483646 w 97"/>
                <a:gd name="T13" fmla="*/ 2147483646 h 22"/>
                <a:gd name="T14" fmla="*/ 2147483646 w 97"/>
                <a:gd name="T15" fmla="*/ 2147483646 h 22"/>
                <a:gd name="T16" fmla="*/ 2147483646 w 97"/>
                <a:gd name="T17" fmla="*/ 2147483646 h 22"/>
                <a:gd name="T18" fmla="*/ 2147483646 w 97"/>
                <a:gd name="T19" fmla="*/ 2147483646 h 22"/>
                <a:gd name="T20" fmla="*/ 2147483646 w 97"/>
                <a:gd name="T21" fmla="*/ 2147483646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7" h="22">
                  <a:moveTo>
                    <a:pt x="16" y="9"/>
                  </a:moveTo>
                  <a:cubicBezTo>
                    <a:pt x="10" y="6"/>
                    <a:pt x="5" y="3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5" y="4"/>
                    <a:pt x="10" y="7"/>
                    <a:pt x="16" y="10"/>
                  </a:cubicBezTo>
                  <a:cubicBezTo>
                    <a:pt x="25" y="14"/>
                    <a:pt x="34" y="17"/>
                    <a:pt x="42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63" y="21"/>
                    <a:pt x="80" y="19"/>
                    <a:pt x="97" y="10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70" y="22"/>
                    <a:pt x="43" y="22"/>
                    <a:pt x="16" y="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MH_Other_72"/>
            <p:cNvSpPr/>
            <p:nvPr>
              <p:custDataLst>
                <p:tags r:id="rId86"/>
              </p:custDataLst>
            </p:nvPr>
          </p:nvSpPr>
          <p:spPr bwMode="auto">
            <a:xfrm>
              <a:off x="4467445" y="3464319"/>
              <a:ext cx="1523" cy="0"/>
            </a:xfrm>
            <a:custGeom>
              <a:avLst/>
              <a:gdLst>
                <a:gd name="T0" fmla="*/ 0 w 1"/>
                <a:gd name="T1" fmla="*/ 2147483646 w 1"/>
                <a:gd name="T2" fmla="*/ 2147483646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MH_Other_73"/>
            <p:cNvSpPr/>
            <p:nvPr>
              <p:custDataLst>
                <p:tags r:id="rId87"/>
              </p:custDataLst>
            </p:nvPr>
          </p:nvSpPr>
          <p:spPr bwMode="auto">
            <a:xfrm>
              <a:off x="4392820" y="3471869"/>
              <a:ext cx="35028" cy="7549"/>
            </a:xfrm>
            <a:custGeom>
              <a:avLst/>
              <a:gdLst>
                <a:gd name="T0" fmla="*/ 0 w 43"/>
                <a:gd name="T1" fmla="*/ 2147483646 h 8"/>
                <a:gd name="T2" fmla="*/ 0 w 43"/>
                <a:gd name="T3" fmla="*/ 2147483646 h 8"/>
                <a:gd name="T4" fmla="*/ 607835308 w 43"/>
                <a:gd name="T5" fmla="*/ 2147483646 h 8"/>
                <a:gd name="T6" fmla="*/ 2147483646 w 43"/>
                <a:gd name="T7" fmla="*/ 0 h 8"/>
                <a:gd name="T8" fmla="*/ 2147483646 w 43"/>
                <a:gd name="T9" fmla="*/ 0 h 8"/>
                <a:gd name="T10" fmla="*/ 0 w 43"/>
                <a:gd name="T11" fmla="*/ 2147483646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" h="8">
                  <a:moveTo>
                    <a:pt x="0" y="6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5" y="8"/>
                    <a:pt x="29" y="6"/>
                    <a:pt x="4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7" y="5"/>
                    <a:pt x="14" y="7"/>
                    <a:pt x="0" y="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MH_Other_74"/>
            <p:cNvSpPr/>
            <p:nvPr>
              <p:custDataLst>
                <p:tags r:id="rId88"/>
              </p:custDataLst>
            </p:nvPr>
          </p:nvSpPr>
          <p:spPr bwMode="auto">
            <a:xfrm>
              <a:off x="4424803" y="3471868"/>
              <a:ext cx="3046" cy="0"/>
            </a:xfrm>
            <a:custGeom>
              <a:avLst/>
              <a:gdLst>
                <a:gd name="T0" fmla="*/ 365782679 w 7"/>
                <a:gd name="T1" fmla="*/ 0 h 2"/>
                <a:gd name="T2" fmla="*/ 0 w 7"/>
                <a:gd name="T3" fmla="*/ 178 h 2"/>
                <a:gd name="T4" fmla="*/ 512054475 w 7"/>
                <a:gd name="T5" fmla="*/ 178 h 2"/>
                <a:gd name="T6" fmla="*/ 365782679 w 7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2">
                  <a:moveTo>
                    <a:pt x="5" y="0"/>
                  </a:moveTo>
                  <a:lnTo>
                    <a:pt x="0" y="2"/>
                  </a:lnTo>
                  <a:lnTo>
                    <a:pt x="7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MH_Other_75"/>
            <p:cNvSpPr/>
            <p:nvPr>
              <p:custDataLst>
                <p:tags r:id="rId89"/>
              </p:custDataLst>
            </p:nvPr>
          </p:nvSpPr>
          <p:spPr bwMode="auto">
            <a:xfrm>
              <a:off x="4592325" y="3348060"/>
              <a:ext cx="22844" cy="15098"/>
            </a:xfrm>
            <a:custGeom>
              <a:avLst/>
              <a:gdLst>
                <a:gd name="T0" fmla="*/ 2147483646 w 28"/>
                <a:gd name="T1" fmla="*/ 1321526722 h 18"/>
                <a:gd name="T2" fmla="*/ 2147483646 w 28"/>
                <a:gd name="T3" fmla="*/ 660374424 h 18"/>
                <a:gd name="T4" fmla="*/ 2147483646 w 28"/>
                <a:gd name="T5" fmla="*/ 660374424 h 18"/>
                <a:gd name="T6" fmla="*/ 2147483646 w 28"/>
                <a:gd name="T7" fmla="*/ 0 h 18"/>
                <a:gd name="T8" fmla="*/ 2147483646 w 28"/>
                <a:gd name="T9" fmla="*/ 1981900264 h 18"/>
                <a:gd name="T10" fmla="*/ 0 w 28"/>
                <a:gd name="T11" fmla="*/ 2147483646 h 18"/>
                <a:gd name="T12" fmla="*/ 606065575 w 28"/>
                <a:gd name="T13" fmla="*/ 2147483646 h 18"/>
                <a:gd name="T14" fmla="*/ 1212131151 w 28"/>
                <a:gd name="T15" fmla="*/ 2147483646 h 18"/>
                <a:gd name="T16" fmla="*/ 2147483646 w 28"/>
                <a:gd name="T17" fmla="*/ 1321526722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18">
                  <a:moveTo>
                    <a:pt x="28" y="2"/>
                  </a:moveTo>
                  <a:cubicBezTo>
                    <a:pt x="28" y="1"/>
                    <a:pt x="28" y="1"/>
                    <a:pt x="28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1"/>
                    <a:pt x="23" y="2"/>
                    <a:pt x="21" y="3"/>
                  </a:cubicBezTo>
                  <a:cubicBezTo>
                    <a:pt x="14" y="6"/>
                    <a:pt x="6" y="12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0" y="10"/>
                    <a:pt x="19" y="5"/>
                    <a:pt x="28" y="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MH_Other_76"/>
            <p:cNvSpPr/>
            <p:nvPr>
              <p:custDataLst>
                <p:tags r:id="rId90"/>
              </p:custDataLst>
            </p:nvPr>
          </p:nvSpPr>
          <p:spPr bwMode="auto">
            <a:xfrm>
              <a:off x="4554251" y="3360138"/>
              <a:ext cx="67009" cy="16609"/>
            </a:xfrm>
            <a:custGeom>
              <a:avLst/>
              <a:gdLst>
                <a:gd name="T0" fmla="*/ 2147483646 w 83"/>
                <a:gd name="T1" fmla="*/ 2147483646 h 21"/>
                <a:gd name="T2" fmla="*/ 2147483646 w 83"/>
                <a:gd name="T3" fmla="*/ 2147483646 h 21"/>
                <a:gd name="T4" fmla="*/ 2147483646 w 83"/>
                <a:gd name="T5" fmla="*/ 2147483646 h 21"/>
                <a:gd name="T6" fmla="*/ 2147483646 w 83"/>
                <a:gd name="T7" fmla="*/ 1720974062 h 21"/>
                <a:gd name="T8" fmla="*/ 2147483646 w 83"/>
                <a:gd name="T9" fmla="*/ 1147085432 h 21"/>
                <a:gd name="T10" fmla="*/ 2147483646 w 83"/>
                <a:gd name="T11" fmla="*/ 1720974062 h 21"/>
                <a:gd name="T12" fmla="*/ 2147483646 w 83"/>
                <a:gd name="T13" fmla="*/ 1147085432 h 21"/>
                <a:gd name="T14" fmla="*/ 2147483646 w 83"/>
                <a:gd name="T15" fmla="*/ 2147483646 h 21"/>
                <a:gd name="T16" fmla="*/ 0 w 83"/>
                <a:gd name="T17" fmla="*/ 2147483646 h 21"/>
                <a:gd name="T18" fmla="*/ 594916658 w 83"/>
                <a:gd name="T19" fmla="*/ 2147483646 h 21"/>
                <a:gd name="T20" fmla="*/ 1189124717 w 83"/>
                <a:gd name="T21" fmla="*/ 2147483646 h 21"/>
                <a:gd name="T22" fmla="*/ 2147483646 w 83"/>
                <a:gd name="T23" fmla="*/ 2147483646 h 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3" h="21">
                  <a:moveTo>
                    <a:pt x="74" y="4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65" y="2"/>
                    <a:pt x="56" y="1"/>
                    <a:pt x="48" y="2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38" y="3"/>
                    <a:pt x="30" y="5"/>
                    <a:pt x="22" y="8"/>
                  </a:cubicBezTo>
                  <a:cubicBezTo>
                    <a:pt x="15" y="11"/>
                    <a:pt x="7" y="16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3" y="5"/>
                    <a:pt x="45" y="0"/>
                    <a:pt x="74" y="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MH_Other_77"/>
            <p:cNvSpPr/>
            <p:nvPr>
              <p:custDataLst>
                <p:tags r:id="rId91"/>
              </p:custDataLst>
            </p:nvPr>
          </p:nvSpPr>
          <p:spPr bwMode="auto">
            <a:xfrm>
              <a:off x="4592327" y="3361648"/>
              <a:ext cx="1523" cy="1510"/>
            </a:xfrm>
            <a:custGeom>
              <a:avLst/>
              <a:gdLst>
                <a:gd name="T0" fmla="*/ 2147483646 w 1"/>
                <a:gd name="T1" fmla="*/ 0 h 1"/>
                <a:gd name="T2" fmla="*/ 0 w 1"/>
                <a:gd name="T3" fmla="*/ 0 h 1"/>
                <a:gd name="T4" fmla="*/ 2147483646 w 1"/>
                <a:gd name="T5" fmla="*/ 2147483646 h 1"/>
                <a:gd name="T6" fmla="*/ 2147483646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MH_Other_78"/>
            <p:cNvSpPr/>
            <p:nvPr>
              <p:custDataLst>
                <p:tags r:id="rId92"/>
              </p:custDataLst>
            </p:nvPr>
          </p:nvSpPr>
          <p:spPr bwMode="auto">
            <a:xfrm>
              <a:off x="4517701" y="3375237"/>
              <a:ext cx="117267" cy="15098"/>
            </a:xfrm>
            <a:custGeom>
              <a:avLst/>
              <a:gdLst>
                <a:gd name="T0" fmla="*/ 2147483646 w 145"/>
                <a:gd name="T1" fmla="*/ 2147483646 h 18"/>
                <a:gd name="T2" fmla="*/ 2147483646 w 145"/>
                <a:gd name="T3" fmla="*/ 2147483646 h 18"/>
                <a:gd name="T4" fmla="*/ 2147483646 w 145"/>
                <a:gd name="T5" fmla="*/ 2147483646 h 18"/>
                <a:gd name="T6" fmla="*/ 2147483646 w 145"/>
                <a:gd name="T7" fmla="*/ 2147483646 h 18"/>
                <a:gd name="T8" fmla="*/ 2147483646 w 145"/>
                <a:gd name="T9" fmla="*/ 2147483646 h 18"/>
                <a:gd name="T10" fmla="*/ 2147483646 w 145"/>
                <a:gd name="T11" fmla="*/ 2147483646 h 18"/>
                <a:gd name="T12" fmla="*/ 2147483646 w 145"/>
                <a:gd name="T13" fmla="*/ 1290413486 h 18"/>
                <a:gd name="T14" fmla="*/ 2147483646 w 145"/>
                <a:gd name="T15" fmla="*/ 1936009167 h 18"/>
                <a:gd name="T16" fmla="*/ 2147483646 w 145"/>
                <a:gd name="T17" fmla="*/ 1290413486 h 18"/>
                <a:gd name="T18" fmla="*/ 2147483646 w 145"/>
                <a:gd name="T19" fmla="*/ 2147483646 h 18"/>
                <a:gd name="T20" fmla="*/ 0 w 145"/>
                <a:gd name="T21" fmla="*/ 2147483646 h 18"/>
                <a:gd name="T22" fmla="*/ 1195370460 w 145"/>
                <a:gd name="T23" fmla="*/ 2147483646 h 18"/>
                <a:gd name="T24" fmla="*/ 2147483646 w 145"/>
                <a:gd name="T25" fmla="*/ 2147483646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5" h="18">
                  <a:moveTo>
                    <a:pt x="74" y="6"/>
                  </a:moveTo>
                  <a:cubicBezTo>
                    <a:pt x="104" y="12"/>
                    <a:pt x="117" y="14"/>
                    <a:pt x="117" y="14"/>
                  </a:cubicBezTo>
                  <a:cubicBezTo>
                    <a:pt x="117" y="14"/>
                    <a:pt x="126" y="16"/>
                    <a:pt x="145" y="18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26" y="15"/>
                    <a:pt x="118" y="13"/>
                    <a:pt x="117" y="13"/>
                  </a:cubicBezTo>
                  <a:cubicBezTo>
                    <a:pt x="117" y="13"/>
                    <a:pt x="104" y="11"/>
                    <a:pt x="74" y="5"/>
                  </a:cubicBezTo>
                  <a:cubicBezTo>
                    <a:pt x="65" y="3"/>
                    <a:pt x="56" y="2"/>
                    <a:pt x="48" y="2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38" y="3"/>
                    <a:pt x="30" y="4"/>
                    <a:pt x="22" y="7"/>
                  </a:cubicBezTo>
                  <a:cubicBezTo>
                    <a:pt x="14" y="9"/>
                    <a:pt x="7" y="13"/>
                    <a:pt x="0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4" y="4"/>
                    <a:pt x="46" y="0"/>
                    <a:pt x="74" y="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MH_Other_79"/>
            <p:cNvSpPr/>
            <p:nvPr>
              <p:custDataLst>
                <p:tags r:id="rId93"/>
              </p:custDataLst>
            </p:nvPr>
          </p:nvSpPr>
          <p:spPr bwMode="auto">
            <a:xfrm>
              <a:off x="4555775" y="3376746"/>
              <a:ext cx="1523" cy="1510"/>
            </a:xfrm>
            <a:custGeom>
              <a:avLst/>
              <a:gdLst>
                <a:gd name="T0" fmla="*/ 2147483646 w 1"/>
                <a:gd name="T1" fmla="*/ 0 h 1"/>
                <a:gd name="T2" fmla="*/ 0 w 1"/>
                <a:gd name="T3" fmla="*/ 0 h 1"/>
                <a:gd name="T4" fmla="*/ 2147483646 w 1"/>
                <a:gd name="T5" fmla="*/ 2147483646 h 1"/>
                <a:gd name="T6" fmla="*/ 2147483646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MH_Other_80"/>
            <p:cNvSpPr/>
            <p:nvPr>
              <p:custDataLst>
                <p:tags r:id="rId94"/>
              </p:custDataLst>
            </p:nvPr>
          </p:nvSpPr>
          <p:spPr bwMode="auto">
            <a:xfrm>
              <a:off x="4479628" y="3388825"/>
              <a:ext cx="164478" cy="21138"/>
            </a:xfrm>
            <a:custGeom>
              <a:avLst/>
              <a:gdLst>
                <a:gd name="T0" fmla="*/ 2147483646 w 204"/>
                <a:gd name="T1" fmla="*/ 2147483646 h 28"/>
                <a:gd name="T2" fmla="*/ 2147483646 w 204"/>
                <a:gd name="T3" fmla="*/ 2147483646 h 28"/>
                <a:gd name="T4" fmla="*/ 2147483646 w 204"/>
                <a:gd name="T5" fmla="*/ 2147483646 h 28"/>
                <a:gd name="T6" fmla="*/ 2147483646 w 204"/>
                <a:gd name="T7" fmla="*/ 2147483646 h 28"/>
                <a:gd name="T8" fmla="*/ 2147483646 w 204"/>
                <a:gd name="T9" fmla="*/ 2147483646 h 28"/>
                <a:gd name="T10" fmla="*/ 2147483646 w 204"/>
                <a:gd name="T11" fmla="*/ 2147483646 h 28"/>
                <a:gd name="T12" fmla="*/ 2147483646 w 204"/>
                <a:gd name="T13" fmla="*/ 2147483646 h 28"/>
                <a:gd name="T14" fmla="*/ 2147483646 w 204"/>
                <a:gd name="T15" fmla="*/ 2147483646 h 28"/>
                <a:gd name="T16" fmla="*/ 2147483646 w 204"/>
                <a:gd name="T17" fmla="*/ 2147483646 h 28"/>
                <a:gd name="T18" fmla="*/ 2147483646 w 204"/>
                <a:gd name="T19" fmla="*/ 2147483646 h 28"/>
                <a:gd name="T20" fmla="*/ 2147483646 w 204"/>
                <a:gd name="T21" fmla="*/ 2147483646 h 28"/>
                <a:gd name="T22" fmla="*/ 2147483646 w 204"/>
                <a:gd name="T23" fmla="*/ 2147483646 h 28"/>
                <a:gd name="T24" fmla="*/ 2147483646 w 204"/>
                <a:gd name="T25" fmla="*/ 1055945469 h 28"/>
                <a:gd name="T26" fmla="*/ 2147483646 w 204"/>
                <a:gd name="T27" fmla="*/ 1583918600 h 28"/>
                <a:gd name="T28" fmla="*/ 2147483646 w 204"/>
                <a:gd name="T29" fmla="*/ 1055945469 h 28"/>
                <a:gd name="T30" fmla="*/ 2147483646 w 204"/>
                <a:gd name="T31" fmla="*/ 1055945469 h 28"/>
                <a:gd name="T32" fmla="*/ 2147483646 w 204"/>
                <a:gd name="T33" fmla="*/ 2147483646 h 28"/>
                <a:gd name="T34" fmla="*/ 0 w 204"/>
                <a:gd name="T35" fmla="*/ 2147483646 h 28"/>
                <a:gd name="T36" fmla="*/ 1186653355 w 204"/>
                <a:gd name="T37" fmla="*/ 2147483646 h 28"/>
                <a:gd name="T38" fmla="*/ 1779980453 w 204"/>
                <a:gd name="T39" fmla="*/ 2147483646 h 28"/>
                <a:gd name="T40" fmla="*/ 2147483646 w 204"/>
                <a:gd name="T41" fmla="*/ 2147483646 h 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4" h="28">
                  <a:moveTo>
                    <a:pt x="76" y="7"/>
                  </a:moveTo>
                  <a:cubicBezTo>
                    <a:pt x="106" y="15"/>
                    <a:pt x="119" y="18"/>
                    <a:pt x="119" y="18"/>
                  </a:cubicBezTo>
                  <a:cubicBezTo>
                    <a:pt x="119" y="18"/>
                    <a:pt x="132" y="22"/>
                    <a:pt x="164" y="26"/>
                  </a:cubicBezTo>
                  <a:cubicBezTo>
                    <a:pt x="173" y="28"/>
                    <a:pt x="182" y="28"/>
                    <a:pt x="191" y="27"/>
                  </a:cubicBezTo>
                  <a:cubicBezTo>
                    <a:pt x="191" y="27"/>
                    <a:pt x="191" y="26"/>
                    <a:pt x="192" y="26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6" y="26"/>
                    <a:pt x="200" y="25"/>
                    <a:pt x="204" y="24"/>
                  </a:cubicBezTo>
                  <a:cubicBezTo>
                    <a:pt x="204" y="24"/>
                    <a:pt x="204" y="24"/>
                    <a:pt x="204" y="24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191" y="26"/>
                    <a:pt x="178" y="27"/>
                    <a:pt x="164" y="25"/>
                  </a:cubicBezTo>
                  <a:cubicBezTo>
                    <a:pt x="132" y="21"/>
                    <a:pt x="120" y="17"/>
                    <a:pt x="119" y="17"/>
                  </a:cubicBezTo>
                  <a:cubicBezTo>
                    <a:pt x="119" y="17"/>
                    <a:pt x="106" y="14"/>
                    <a:pt x="76" y="6"/>
                  </a:cubicBezTo>
                  <a:cubicBezTo>
                    <a:pt x="67" y="4"/>
                    <a:pt x="58" y="2"/>
                    <a:pt x="50" y="2"/>
                  </a:cubicBezTo>
                  <a:cubicBezTo>
                    <a:pt x="49" y="2"/>
                    <a:pt x="49" y="3"/>
                    <a:pt x="48" y="3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0" y="2"/>
                    <a:pt x="32" y="3"/>
                    <a:pt x="24" y="5"/>
                  </a:cubicBezTo>
                  <a:cubicBezTo>
                    <a:pt x="16" y="7"/>
                    <a:pt x="8" y="11"/>
                    <a:pt x="0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3" y="15"/>
                    <a:pt x="3" y="15"/>
                  </a:cubicBezTo>
                  <a:cubicBezTo>
                    <a:pt x="26" y="2"/>
                    <a:pt x="48" y="0"/>
                    <a:pt x="76" y="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MH_Other_81"/>
            <p:cNvSpPr/>
            <p:nvPr>
              <p:custDataLst>
                <p:tags r:id="rId95"/>
              </p:custDataLst>
            </p:nvPr>
          </p:nvSpPr>
          <p:spPr bwMode="auto">
            <a:xfrm>
              <a:off x="4517701" y="3390336"/>
              <a:ext cx="1523" cy="0"/>
            </a:xfrm>
            <a:custGeom>
              <a:avLst/>
              <a:gdLst>
                <a:gd name="T0" fmla="*/ 0 w 2"/>
                <a:gd name="T1" fmla="*/ 1067 h 1"/>
                <a:gd name="T2" fmla="*/ 1120915208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1067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MH_Other_82"/>
            <p:cNvSpPr/>
            <p:nvPr>
              <p:custDataLst>
                <p:tags r:id="rId96"/>
              </p:custDataLst>
            </p:nvPr>
          </p:nvSpPr>
          <p:spPr bwMode="auto">
            <a:xfrm>
              <a:off x="4440032" y="3397885"/>
              <a:ext cx="193413" cy="33217"/>
            </a:xfrm>
            <a:custGeom>
              <a:avLst/>
              <a:gdLst>
                <a:gd name="T0" fmla="*/ 0 w 240"/>
                <a:gd name="T1" fmla="*/ 2147483646 h 40"/>
                <a:gd name="T2" fmla="*/ 593480204 w 240"/>
                <a:gd name="T3" fmla="*/ 2147483646 h 40"/>
                <a:gd name="T4" fmla="*/ 2147483646 w 240"/>
                <a:gd name="T5" fmla="*/ 2147483646 h 40"/>
                <a:gd name="T6" fmla="*/ 2147483646 w 240"/>
                <a:gd name="T7" fmla="*/ 2147483646 h 40"/>
                <a:gd name="T8" fmla="*/ 2147483646 w 240"/>
                <a:gd name="T9" fmla="*/ 2147483646 h 40"/>
                <a:gd name="T10" fmla="*/ 2147483646 w 240"/>
                <a:gd name="T11" fmla="*/ 2147483646 h 40"/>
                <a:gd name="T12" fmla="*/ 2147483646 w 240"/>
                <a:gd name="T13" fmla="*/ 2147483646 h 40"/>
                <a:gd name="T14" fmla="*/ 2147483646 w 240"/>
                <a:gd name="T15" fmla="*/ 2147483646 h 40"/>
                <a:gd name="T16" fmla="*/ 2147483646 w 240"/>
                <a:gd name="T17" fmla="*/ 2147483646 h 40"/>
                <a:gd name="T18" fmla="*/ 2147483646 w 240"/>
                <a:gd name="T19" fmla="*/ 2147483646 h 40"/>
                <a:gd name="T20" fmla="*/ 2147483646 w 240"/>
                <a:gd name="T21" fmla="*/ 2147483646 h 40"/>
                <a:gd name="T22" fmla="*/ 2147483646 w 240"/>
                <a:gd name="T23" fmla="*/ 1287604423 h 40"/>
                <a:gd name="T24" fmla="*/ 2147483646 w 240"/>
                <a:gd name="T25" fmla="*/ 1931025951 h 40"/>
                <a:gd name="T26" fmla="*/ 2147483646 w 240"/>
                <a:gd name="T27" fmla="*/ 1287604423 h 40"/>
                <a:gd name="T28" fmla="*/ 2147483646 w 240"/>
                <a:gd name="T29" fmla="*/ 2147483646 h 40"/>
                <a:gd name="T30" fmla="*/ 0 w 240"/>
                <a:gd name="T31" fmla="*/ 2147483646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40" h="40">
                  <a:moveTo>
                    <a:pt x="0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25" y="1"/>
                    <a:pt x="48" y="0"/>
                    <a:pt x="76" y="9"/>
                  </a:cubicBezTo>
                  <a:cubicBezTo>
                    <a:pt x="105" y="19"/>
                    <a:pt x="118" y="22"/>
                    <a:pt x="118" y="23"/>
                  </a:cubicBezTo>
                  <a:cubicBezTo>
                    <a:pt x="118" y="23"/>
                    <a:pt x="130" y="27"/>
                    <a:pt x="162" y="34"/>
                  </a:cubicBezTo>
                  <a:cubicBezTo>
                    <a:pt x="192" y="40"/>
                    <a:pt x="218" y="33"/>
                    <a:pt x="24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39" y="14"/>
                    <a:pt x="239" y="14"/>
                    <a:pt x="239" y="14"/>
                  </a:cubicBezTo>
                  <a:cubicBezTo>
                    <a:pt x="217" y="32"/>
                    <a:pt x="191" y="39"/>
                    <a:pt x="162" y="33"/>
                  </a:cubicBezTo>
                  <a:cubicBezTo>
                    <a:pt x="131" y="26"/>
                    <a:pt x="118" y="21"/>
                    <a:pt x="118" y="21"/>
                  </a:cubicBezTo>
                  <a:cubicBezTo>
                    <a:pt x="118" y="21"/>
                    <a:pt x="105" y="18"/>
                    <a:pt x="76" y="8"/>
                  </a:cubicBezTo>
                  <a:cubicBezTo>
                    <a:pt x="67" y="5"/>
                    <a:pt x="59" y="3"/>
                    <a:pt x="51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1" y="1"/>
                    <a:pt x="32" y="2"/>
                    <a:pt x="24" y="4"/>
                  </a:cubicBezTo>
                  <a:cubicBezTo>
                    <a:pt x="16" y="5"/>
                    <a:pt x="8" y="8"/>
                    <a:pt x="0" y="1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MH_Other_83"/>
            <p:cNvSpPr/>
            <p:nvPr>
              <p:custDataLst>
                <p:tags r:id="rId97"/>
              </p:custDataLst>
            </p:nvPr>
          </p:nvSpPr>
          <p:spPr bwMode="auto">
            <a:xfrm>
              <a:off x="4633444" y="3408455"/>
              <a:ext cx="0" cy="1509"/>
            </a:xfrm>
            <a:custGeom>
              <a:avLst/>
              <a:gdLst>
                <a:gd name="T0" fmla="*/ 0 w 1"/>
                <a:gd name="T1" fmla="*/ 1790702559 h 1"/>
                <a:gd name="T2" fmla="*/ 1067 w 1"/>
                <a:gd name="T3" fmla="*/ 1790702559 h 1"/>
                <a:gd name="T4" fmla="*/ 1067 w 1"/>
                <a:gd name="T5" fmla="*/ 0 h 1"/>
                <a:gd name="T6" fmla="*/ 0 w 1"/>
                <a:gd name="T7" fmla="*/ 1790702559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MH_Other_84"/>
            <p:cNvSpPr/>
            <p:nvPr>
              <p:custDataLst>
                <p:tags r:id="rId98"/>
              </p:custDataLst>
            </p:nvPr>
          </p:nvSpPr>
          <p:spPr bwMode="auto">
            <a:xfrm>
              <a:off x="4481151" y="3400904"/>
              <a:ext cx="0" cy="0"/>
            </a:xfrm>
            <a:custGeom>
              <a:avLst/>
              <a:gdLst>
                <a:gd name="T0" fmla="*/ 1067 w 1"/>
                <a:gd name="T1" fmla="*/ 0 h 1"/>
                <a:gd name="T2" fmla="*/ 0 w 1"/>
                <a:gd name="T3" fmla="*/ 0 h 1"/>
                <a:gd name="T4" fmla="*/ 0 w 1"/>
                <a:gd name="T5" fmla="*/ 711 h 1"/>
                <a:gd name="T6" fmla="*/ 1067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MH_Other_85"/>
            <p:cNvSpPr/>
            <p:nvPr>
              <p:custDataLst>
                <p:tags r:id="rId99"/>
              </p:custDataLst>
            </p:nvPr>
          </p:nvSpPr>
          <p:spPr bwMode="auto">
            <a:xfrm>
              <a:off x="4133921" y="3391845"/>
              <a:ext cx="260423" cy="90593"/>
            </a:xfrm>
            <a:custGeom>
              <a:avLst/>
              <a:gdLst>
                <a:gd name="T0" fmla="*/ 2147483646 w 322"/>
                <a:gd name="T1" fmla="*/ 2147483646 h 114"/>
                <a:gd name="T2" fmla="*/ 2147483646 w 322"/>
                <a:gd name="T3" fmla="*/ 2147483646 h 114"/>
                <a:gd name="T4" fmla="*/ 2147483646 w 322"/>
                <a:gd name="T5" fmla="*/ 2147483646 h 114"/>
                <a:gd name="T6" fmla="*/ 2147483646 w 322"/>
                <a:gd name="T7" fmla="*/ 2147483646 h 114"/>
                <a:gd name="T8" fmla="*/ 2147483646 w 322"/>
                <a:gd name="T9" fmla="*/ 2147483646 h 114"/>
                <a:gd name="T10" fmla="*/ 2147483646 w 322"/>
                <a:gd name="T11" fmla="*/ 2147483646 h 114"/>
                <a:gd name="T12" fmla="*/ 2147483646 w 322"/>
                <a:gd name="T13" fmla="*/ 2147483646 h 114"/>
                <a:gd name="T14" fmla="*/ 2147483646 w 322"/>
                <a:gd name="T15" fmla="*/ 2147483646 h 114"/>
                <a:gd name="T16" fmla="*/ 2147483646 w 322"/>
                <a:gd name="T17" fmla="*/ 2147483646 h 114"/>
                <a:gd name="T18" fmla="*/ 2147483646 w 322"/>
                <a:gd name="T19" fmla="*/ 2147483646 h 114"/>
                <a:gd name="T20" fmla="*/ 2147483646 w 322"/>
                <a:gd name="T21" fmla="*/ 2147483646 h 114"/>
                <a:gd name="T22" fmla="*/ 2147483646 w 322"/>
                <a:gd name="T23" fmla="*/ 2147483646 h 114"/>
                <a:gd name="T24" fmla="*/ 2147483646 w 322"/>
                <a:gd name="T25" fmla="*/ 2147483646 h 114"/>
                <a:gd name="T26" fmla="*/ 2147483646 w 322"/>
                <a:gd name="T27" fmla="*/ 2147483646 h 114"/>
                <a:gd name="T28" fmla="*/ 2147483646 w 322"/>
                <a:gd name="T29" fmla="*/ 2147483646 h 114"/>
                <a:gd name="T30" fmla="*/ 2147483646 w 322"/>
                <a:gd name="T31" fmla="*/ 2147483646 h 114"/>
                <a:gd name="T32" fmla="*/ 2147483646 w 322"/>
                <a:gd name="T33" fmla="*/ 2147483646 h 114"/>
                <a:gd name="T34" fmla="*/ 2147483646 w 322"/>
                <a:gd name="T35" fmla="*/ 2147483646 h 114"/>
                <a:gd name="T36" fmla="*/ 2147483646 w 322"/>
                <a:gd name="T37" fmla="*/ 2147483646 h 114"/>
                <a:gd name="T38" fmla="*/ 2147483646 w 322"/>
                <a:gd name="T39" fmla="*/ 2147483646 h 114"/>
                <a:gd name="T40" fmla="*/ 2147483646 w 322"/>
                <a:gd name="T41" fmla="*/ 2147483646 h 114"/>
                <a:gd name="T42" fmla="*/ 2147483646 w 322"/>
                <a:gd name="T43" fmla="*/ 2147483646 h 114"/>
                <a:gd name="T44" fmla="*/ 2147483646 w 322"/>
                <a:gd name="T45" fmla="*/ 2147483646 h 114"/>
                <a:gd name="T46" fmla="*/ 2147483646 w 322"/>
                <a:gd name="T47" fmla="*/ 2147483646 h 114"/>
                <a:gd name="T48" fmla="*/ 2147483646 w 322"/>
                <a:gd name="T49" fmla="*/ 2147483646 h 114"/>
                <a:gd name="T50" fmla="*/ 2147483646 w 322"/>
                <a:gd name="T51" fmla="*/ 2147483646 h 114"/>
                <a:gd name="T52" fmla="*/ 2147483646 w 322"/>
                <a:gd name="T53" fmla="*/ 2147483646 h 114"/>
                <a:gd name="T54" fmla="*/ 2147483646 w 322"/>
                <a:gd name="T55" fmla="*/ 2147483646 h 114"/>
                <a:gd name="T56" fmla="*/ 2147483646 w 322"/>
                <a:gd name="T57" fmla="*/ 2147483646 h 114"/>
                <a:gd name="T58" fmla="*/ 2147483646 w 322"/>
                <a:gd name="T59" fmla="*/ 2147483646 h 114"/>
                <a:gd name="T60" fmla="*/ 2147483646 w 322"/>
                <a:gd name="T61" fmla="*/ 2147483646 h 114"/>
                <a:gd name="T62" fmla="*/ 2147483646 w 322"/>
                <a:gd name="T63" fmla="*/ 0 h 114"/>
                <a:gd name="T64" fmla="*/ 2147483646 w 322"/>
                <a:gd name="T65" fmla="*/ 587803625 h 114"/>
                <a:gd name="T66" fmla="*/ 2147483646 w 322"/>
                <a:gd name="T67" fmla="*/ 2147483646 h 114"/>
                <a:gd name="T68" fmla="*/ 2147483646 w 322"/>
                <a:gd name="T69" fmla="*/ 2147483646 h 114"/>
                <a:gd name="T70" fmla="*/ 2147483646 w 322"/>
                <a:gd name="T71" fmla="*/ 2147483646 h 114"/>
                <a:gd name="T72" fmla="*/ 2147483646 w 322"/>
                <a:gd name="T73" fmla="*/ 2147483646 h 114"/>
                <a:gd name="T74" fmla="*/ 597730333 w 322"/>
                <a:gd name="T75" fmla="*/ 2147483646 h 114"/>
                <a:gd name="T76" fmla="*/ 0 w 322"/>
                <a:gd name="T77" fmla="*/ 2147483646 h 114"/>
                <a:gd name="T78" fmla="*/ 0 w 322"/>
                <a:gd name="T79" fmla="*/ 2147483646 h 114"/>
                <a:gd name="T80" fmla="*/ 2147483646 w 322"/>
                <a:gd name="T81" fmla="*/ 2147483646 h 1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2" h="114">
                  <a:moveTo>
                    <a:pt x="43" y="87"/>
                  </a:moveTo>
                  <a:cubicBezTo>
                    <a:pt x="58" y="96"/>
                    <a:pt x="75" y="99"/>
                    <a:pt x="94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111" y="105"/>
                    <a:pt x="130" y="108"/>
                    <a:pt x="149" y="105"/>
                  </a:cubicBezTo>
                  <a:cubicBezTo>
                    <a:pt x="166" y="112"/>
                    <a:pt x="184" y="113"/>
                    <a:pt x="203" y="109"/>
                  </a:cubicBezTo>
                  <a:cubicBezTo>
                    <a:pt x="219" y="114"/>
                    <a:pt x="238" y="114"/>
                    <a:pt x="256" y="109"/>
                  </a:cubicBezTo>
                  <a:cubicBezTo>
                    <a:pt x="273" y="114"/>
                    <a:pt x="292" y="113"/>
                    <a:pt x="310" y="107"/>
                  </a:cubicBezTo>
                  <a:cubicBezTo>
                    <a:pt x="309" y="106"/>
                    <a:pt x="309" y="106"/>
                    <a:pt x="309" y="106"/>
                  </a:cubicBezTo>
                  <a:cubicBezTo>
                    <a:pt x="313" y="107"/>
                    <a:pt x="317" y="108"/>
                    <a:pt x="322" y="108"/>
                  </a:cubicBezTo>
                  <a:cubicBezTo>
                    <a:pt x="321" y="108"/>
                    <a:pt x="321" y="108"/>
                    <a:pt x="321" y="108"/>
                  </a:cubicBezTo>
                  <a:cubicBezTo>
                    <a:pt x="321" y="107"/>
                    <a:pt x="321" y="107"/>
                    <a:pt x="321" y="107"/>
                  </a:cubicBezTo>
                  <a:cubicBezTo>
                    <a:pt x="319" y="84"/>
                    <a:pt x="319" y="84"/>
                    <a:pt x="319" y="84"/>
                  </a:cubicBezTo>
                  <a:cubicBezTo>
                    <a:pt x="319" y="82"/>
                    <a:pt x="319" y="82"/>
                    <a:pt x="319" y="82"/>
                  </a:cubicBezTo>
                  <a:cubicBezTo>
                    <a:pt x="316" y="49"/>
                    <a:pt x="316" y="49"/>
                    <a:pt x="316" y="49"/>
                  </a:cubicBezTo>
                  <a:cubicBezTo>
                    <a:pt x="316" y="47"/>
                    <a:pt x="316" y="47"/>
                    <a:pt x="316" y="47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26"/>
                    <a:pt x="314" y="26"/>
                    <a:pt x="314" y="26"/>
                  </a:cubicBezTo>
                  <a:cubicBezTo>
                    <a:pt x="314" y="26"/>
                    <a:pt x="314" y="26"/>
                    <a:pt x="314" y="26"/>
                  </a:cubicBezTo>
                  <a:cubicBezTo>
                    <a:pt x="312" y="26"/>
                    <a:pt x="310" y="26"/>
                    <a:pt x="308" y="27"/>
                  </a:cubicBezTo>
                  <a:cubicBezTo>
                    <a:pt x="300" y="27"/>
                    <a:pt x="291" y="29"/>
                    <a:pt x="283" y="32"/>
                  </a:cubicBezTo>
                  <a:cubicBezTo>
                    <a:pt x="274" y="30"/>
                    <a:pt x="266" y="29"/>
                    <a:pt x="258" y="29"/>
                  </a:cubicBezTo>
                  <a:cubicBezTo>
                    <a:pt x="250" y="29"/>
                    <a:pt x="241" y="31"/>
                    <a:pt x="233" y="33"/>
                  </a:cubicBezTo>
                  <a:cubicBezTo>
                    <a:pt x="225" y="31"/>
                    <a:pt x="217" y="29"/>
                    <a:pt x="208" y="29"/>
                  </a:cubicBezTo>
                  <a:cubicBezTo>
                    <a:pt x="200" y="28"/>
                    <a:pt x="192" y="29"/>
                    <a:pt x="184" y="31"/>
                  </a:cubicBezTo>
                  <a:cubicBezTo>
                    <a:pt x="176" y="28"/>
                    <a:pt x="169" y="26"/>
                    <a:pt x="161" y="25"/>
                  </a:cubicBezTo>
                  <a:cubicBezTo>
                    <a:pt x="153" y="25"/>
                    <a:pt x="144" y="25"/>
                    <a:pt x="135" y="26"/>
                  </a:cubicBezTo>
                  <a:cubicBezTo>
                    <a:pt x="127" y="23"/>
                    <a:pt x="120" y="20"/>
                    <a:pt x="112" y="19"/>
                  </a:cubicBezTo>
                  <a:cubicBezTo>
                    <a:pt x="104" y="18"/>
                    <a:pt x="95" y="18"/>
                    <a:pt x="86" y="18"/>
                  </a:cubicBezTo>
                  <a:cubicBezTo>
                    <a:pt x="79" y="14"/>
                    <a:pt x="71" y="11"/>
                    <a:pt x="63" y="9"/>
                  </a:cubicBezTo>
                  <a:cubicBezTo>
                    <a:pt x="55" y="8"/>
                    <a:pt x="47" y="7"/>
                    <a:pt x="38" y="7"/>
                  </a:cubicBezTo>
                  <a:cubicBezTo>
                    <a:pt x="33" y="4"/>
                    <a:pt x="28" y="2"/>
                    <a:pt x="23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85"/>
                    <a:pt x="27" y="88"/>
                    <a:pt x="43" y="8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MH_Other_86"/>
            <p:cNvSpPr/>
            <p:nvPr>
              <p:custDataLst>
                <p:tags r:id="rId100"/>
              </p:custDataLst>
            </p:nvPr>
          </p:nvSpPr>
          <p:spPr bwMode="auto">
            <a:xfrm>
              <a:off x="4164379" y="3397885"/>
              <a:ext cx="176661" cy="86063"/>
            </a:xfrm>
            <a:custGeom>
              <a:avLst/>
              <a:gdLst>
                <a:gd name="T0" fmla="*/ 2147483646 w 218"/>
                <a:gd name="T1" fmla="*/ 2147483646 h 109"/>
                <a:gd name="T2" fmla="*/ 2147483646 w 218"/>
                <a:gd name="T3" fmla="*/ 2147483646 h 109"/>
                <a:gd name="T4" fmla="*/ 2147483646 w 218"/>
                <a:gd name="T5" fmla="*/ 2147483646 h 109"/>
                <a:gd name="T6" fmla="*/ 2147483646 w 218"/>
                <a:gd name="T7" fmla="*/ 1155056075 h 109"/>
                <a:gd name="T8" fmla="*/ 0 w 218"/>
                <a:gd name="T9" fmla="*/ 0 h 109"/>
                <a:gd name="T10" fmla="*/ 1200921554 w 218"/>
                <a:gd name="T11" fmla="*/ 1155056075 h 109"/>
                <a:gd name="T12" fmla="*/ 2147483646 w 218"/>
                <a:gd name="T13" fmla="*/ 2147483646 h 109"/>
                <a:gd name="T14" fmla="*/ 2147483646 w 218"/>
                <a:gd name="T15" fmla="*/ 2147483646 h 109"/>
                <a:gd name="T16" fmla="*/ 2147483646 w 218"/>
                <a:gd name="T17" fmla="*/ 2147483646 h 109"/>
                <a:gd name="T18" fmla="*/ 2147483646 w 218"/>
                <a:gd name="T19" fmla="*/ 2147483646 h 109"/>
                <a:gd name="T20" fmla="*/ 2147483646 w 218"/>
                <a:gd name="T21" fmla="*/ 2147483646 h 109"/>
                <a:gd name="T22" fmla="*/ 2147483646 w 218"/>
                <a:gd name="T23" fmla="*/ 2147483646 h 109"/>
                <a:gd name="T24" fmla="*/ 2147483646 w 218"/>
                <a:gd name="T25" fmla="*/ 2147483646 h 109"/>
                <a:gd name="T26" fmla="*/ 2147483646 w 218"/>
                <a:gd name="T27" fmla="*/ 2147483646 h 109"/>
                <a:gd name="T28" fmla="*/ 2147483646 w 218"/>
                <a:gd name="T29" fmla="*/ 2147483646 h 109"/>
                <a:gd name="T30" fmla="*/ 2147483646 w 218"/>
                <a:gd name="T31" fmla="*/ 2147483646 h 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8" h="109">
                  <a:moveTo>
                    <a:pt x="138" y="86"/>
                  </a:moveTo>
                  <a:cubicBezTo>
                    <a:pt x="113" y="67"/>
                    <a:pt x="103" y="58"/>
                    <a:pt x="103" y="58"/>
                  </a:cubicBezTo>
                  <a:cubicBezTo>
                    <a:pt x="103" y="58"/>
                    <a:pt x="93" y="49"/>
                    <a:pt x="70" y="28"/>
                  </a:cubicBezTo>
                  <a:cubicBezTo>
                    <a:pt x="56" y="15"/>
                    <a:pt x="41" y="6"/>
                    <a:pt x="25" y="2"/>
                  </a:cubicBezTo>
                  <a:cubicBezTo>
                    <a:pt x="17" y="1"/>
                    <a:pt x="9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8" y="1"/>
                    <a:pt x="49" y="10"/>
                    <a:pt x="70" y="29"/>
                  </a:cubicBezTo>
                  <a:cubicBezTo>
                    <a:pt x="92" y="50"/>
                    <a:pt x="102" y="59"/>
                    <a:pt x="102" y="59"/>
                  </a:cubicBezTo>
                  <a:cubicBezTo>
                    <a:pt x="102" y="59"/>
                    <a:pt x="112" y="68"/>
                    <a:pt x="137" y="87"/>
                  </a:cubicBezTo>
                  <a:cubicBezTo>
                    <a:pt x="145" y="93"/>
                    <a:pt x="154" y="98"/>
                    <a:pt x="162" y="101"/>
                  </a:cubicBezTo>
                  <a:cubicBezTo>
                    <a:pt x="164" y="101"/>
                    <a:pt x="164" y="101"/>
                    <a:pt x="164" y="101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165" y="102"/>
                    <a:pt x="165" y="102"/>
                    <a:pt x="165" y="102"/>
                  </a:cubicBezTo>
                  <a:cubicBezTo>
                    <a:pt x="182" y="107"/>
                    <a:pt x="200" y="107"/>
                    <a:pt x="218" y="102"/>
                  </a:cubicBezTo>
                  <a:cubicBezTo>
                    <a:pt x="217" y="101"/>
                    <a:pt x="217" y="101"/>
                    <a:pt x="217" y="101"/>
                  </a:cubicBezTo>
                  <a:cubicBezTo>
                    <a:pt x="189" y="109"/>
                    <a:pt x="163" y="105"/>
                    <a:pt x="138" y="8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MH_Other_87"/>
            <p:cNvSpPr/>
            <p:nvPr>
              <p:custDataLst>
                <p:tags r:id="rId101"/>
              </p:custDataLst>
            </p:nvPr>
          </p:nvSpPr>
          <p:spPr bwMode="auto">
            <a:xfrm>
              <a:off x="4152196" y="3391845"/>
              <a:ext cx="144680" cy="90593"/>
            </a:xfrm>
            <a:custGeom>
              <a:avLst/>
              <a:gdLst>
                <a:gd name="T0" fmla="*/ 583870446 w 181"/>
                <a:gd name="T1" fmla="*/ 0 h 114"/>
                <a:gd name="T2" fmla="*/ 0 w 181"/>
                <a:gd name="T3" fmla="*/ 587803625 h 114"/>
                <a:gd name="T4" fmla="*/ 2147483646 w 181"/>
                <a:gd name="T5" fmla="*/ 2147483646 h 114"/>
                <a:gd name="T6" fmla="*/ 2147483646 w 181"/>
                <a:gd name="T7" fmla="*/ 2147483646 h 114"/>
                <a:gd name="T8" fmla="*/ 2147483646 w 181"/>
                <a:gd name="T9" fmla="*/ 2147483646 h 114"/>
                <a:gd name="T10" fmla="*/ 2147483646 w 181"/>
                <a:gd name="T11" fmla="*/ 2147483646 h 114"/>
                <a:gd name="T12" fmla="*/ 2147483646 w 181"/>
                <a:gd name="T13" fmla="*/ 2147483646 h 114"/>
                <a:gd name="T14" fmla="*/ 2147483646 w 181"/>
                <a:gd name="T15" fmla="*/ 2147483646 h 114"/>
                <a:gd name="T16" fmla="*/ 2147483646 w 181"/>
                <a:gd name="T17" fmla="*/ 2147483646 h 114"/>
                <a:gd name="T18" fmla="*/ 2147483646 w 181"/>
                <a:gd name="T19" fmla="*/ 2147483646 h 114"/>
                <a:gd name="T20" fmla="*/ 2147483646 w 181"/>
                <a:gd name="T21" fmla="*/ 2147483646 h 114"/>
                <a:gd name="T22" fmla="*/ 2147483646 w 181"/>
                <a:gd name="T23" fmla="*/ 2147483646 h 114"/>
                <a:gd name="T24" fmla="*/ 2147483646 w 181"/>
                <a:gd name="T25" fmla="*/ 2147483646 h 114"/>
                <a:gd name="T26" fmla="*/ 2147483646 w 181"/>
                <a:gd name="T27" fmla="*/ 2147483646 h 114"/>
                <a:gd name="T28" fmla="*/ 2147483646 w 181"/>
                <a:gd name="T29" fmla="*/ 2147483646 h 114"/>
                <a:gd name="T30" fmla="*/ 2147483646 w 181"/>
                <a:gd name="T31" fmla="*/ 2147483646 h 114"/>
                <a:gd name="T32" fmla="*/ 2147483646 w 181"/>
                <a:gd name="T33" fmla="*/ 2147483646 h 114"/>
                <a:gd name="T34" fmla="*/ 583870446 w 181"/>
                <a:gd name="T35" fmla="*/ 0 h 1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81" h="11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4" y="6"/>
                    <a:pt x="26" y="14"/>
                    <a:pt x="38" y="27"/>
                  </a:cubicBezTo>
                  <a:cubicBezTo>
                    <a:pt x="59" y="49"/>
                    <a:pt x="69" y="58"/>
                    <a:pt x="69" y="58"/>
                  </a:cubicBezTo>
                  <a:cubicBezTo>
                    <a:pt x="69" y="58"/>
                    <a:pt x="78" y="68"/>
                    <a:pt x="102" y="89"/>
                  </a:cubicBezTo>
                  <a:cubicBezTo>
                    <a:pt x="109" y="95"/>
                    <a:pt x="117" y="100"/>
                    <a:pt x="125" y="104"/>
                  </a:cubicBezTo>
                  <a:cubicBezTo>
                    <a:pt x="125" y="104"/>
                    <a:pt x="126" y="104"/>
                    <a:pt x="126" y="104"/>
                  </a:cubicBezTo>
                  <a:cubicBezTo>
                    <a:pt x="126" y="104"/>
                    <a:pt x="126" y="104"/>
                    <a:pt x="126" y="104"/>
                  </a:cubicBezTo>
                  <a:cubicBezTo>
                    <a:pt x="143" y="112"/>
                    <a:pt x="162" y="113"/>
                    <a:pt x="181" y="109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51" y="114"/>
                    <a:pt x="126" y="107"/>
                    <a:pt x="103" y="88"/>
                  </a:cubicBezTo>
                  <a:cubicBezTo>
                    <a:pt x="79" y="68"/>
                    <a:pt x="70" y="58"/>
                    <a:pt x="70" y="58"/>
                  </a:cubicBezTo>
                  <a:cubicBezTo>
                    <a:pt x="70" y="57"/>
                    <a:pt x="60" y="48"/>
                    <a:pt x="39" y="26"/>
                  </a:cubicBezTo>
                  <a:cubicBezTo>
                    <a:pt x="32" y="19"/>
                    <a:pt x="25" y="13"/>
                    <a:pt x="18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1" y="4"/>
                    <a:pt x="6" y="2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MH_Other_88"/>
            <p:cNvSpPr/>
            <p:nvPr>
              <p:custDataLst>
                <p:tags r:id="rId102"/>
              </p:custDataLst>
            </p:nvPr>
          </p:nvSpPr>
          <p:spPr bwMode="auto">
            <a:xfrm>
              <a:off x="4164379" y="3397885"/>
              <a:ext cx="1523" cy="0"/>
            </a:xfrm>
            <a:custGeom>
              <a:avLst/>
              <a:gdLst>
                <a:gd name="T0" fmla="*/ 0 w 4"/>
                <a:gd name="T1" fmla="*/ 89 h 4"/>
                <a:gd name="T2" fmla="*/ 224119998 w 4"/>
                <a:gd name="T3" fmla="*/ 89 h 4"/>
                <a:gd name="T4" fmla="*/ 0 w 4"/>
                <a:gd name="T5" fmla="*/ 0 h 4"/>
                <a:gd name="T6" fmla="*/ 0 w 4"/>
                <a:gd name="T7" fmla="*/ 0 h 4"/>
                <a:gd name="T8" fmla="*/ 0 w 4"/>
                <a:gd name="T9" fmla="*/ 89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MH_Other_89"/>
            <p:cNvSpPr/>
            <p:nvPr>
              <p:custDataLst>
                <p:tags r:id="rId103"/>
              </p:custDataLst>
            </p:nvPr>
          </p:nvSpPr>
          <p:spPr bwMode="auto">
            <a:xfrm>
              <a:off x="4295352" y="3477909"/>
              <a:ext cx="1523" cy="1509"/>
            </a:xfrm>
            <a:custGeom>
              <a:avLst/>
              <a:gdLst>
                <a:gd name="T0" fmla="*/ 91503282 w 7"/>
                <a:gd name="T1" fmla="*/ 0 h 2"/>
                <a:gd name="T2" fmla="*/ 0 w 7"/>
                <a:gd name="T3" fmla="*/ 0 h 2"/>
                <a:gd name="T4" fmla="*/ 128094205 w 7"/>
                <a:gd name="T5" fmla="*/ 447676037 h 2"/>
                <a:gd name="T6" fmla="*/ 128094205 w 7"/>
                <a:gd name="T7" fmla="*/ 447676037 h 2"/>
                <a:gd name="T8" fmla="*/ 91503282 w 7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2">
                  <a:moveTo>
                    <a:pt x="5" y="0"/>
                  </a:moveTo>
                  <a:lnTo>
                    <a:pt x="0" y="0"/>
                  </a:lnTo>
                  <a:lnTo>
                    <a:pt x="7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MH_Other_90"/>
            <p:cNvSpPr/>
            <p:nvPr>
              <p:custDataLst>
                <p:tags r:id="rId104"/>
              </p:custDataLst>
            </p:nvPr>
          </p:nvSpPr>
          <p:spPr bwMode="auto">
            <a:xfrm>
              <a:off x="4147629" y="3406944"/>
              <a:ext cx="106605" cy="70965"/>
            </a:xfrm>
            <a:custGeom>
              <a:avLst/>
              <a:gdLst>
                <a:gd name="T0" fmla="*/ 2147483646 w 132"/>
                <a:gd name="T1" fmla="*/ 2147483646 h 88"/>
                <a:gd name="T2" fmla="*/ 2147483646 w 132"/>
                <a:gd name="T3" fmla="*/ 2147483646 h 88"/>
                <a:gd name="T4" fmla="*/ 0 w 132"/>
                <a:gd name="T5" fmla="*/ 0 h 88"/>
                <a:gd name="T6" fmla="*/ 0 w 132"/>
                <a:gd name="T7" fmla="*/ 606745285 h 88"/>
                <a:gd name="T8" fmla="*/ 2147483646 w 132"/>
                <a:gd name="T9" fmla="*/ 2147483646 h 88"/>
                <a:gd name="T10" fmla="*/ 2147483646 w 132"/>
                <a:gd name="T11" fmla="*/ 2147483646 h 88"/>
                <a:gd name="T12" fmla="*/ 2147483646 w 132"/>
                <a:gd name="T13" fmla="*/ 2147483646 h 88"/>
                <a:gd name="T14" fmla="*/ 2147483646 w 132"/>
                <a:gd name="T15" fmla="*/ 2147483646 h 88"/>
                <a:gd name="T16" fmla="*/ 2147483646 w 132"/>
                <a:gd name="T17" fmla="*/ 2147483646 h 88"/>
                <a:gd name="T18" fmla="*/ 2147483646 w 132"/>
                <a:gd name="T19" fmla="*/ 2147483646 h 88"/>
                <a:gd name="T20" fmla="*/ 2147483646 w 132"/>
                <a:gd name="T21" fmla="*/ 2147483646 h 88"/>
                <a:gd name="T22" fmla="*/ 2147483646 w 132"/>
                <a:gd name="T23" fmla="*/ 2147483646 h 88"/>
                <a:gd name="T24" fmla="*/ 2147483646 w 132"/>
                <a:gd name="T25" fmla="*/ 2147483646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2" h="88">
                  <a:moveTo>
                    <a:pt x="55" y="59"/>
                  </a:moveTo>
                  <a:cubicBezTo>
                    <a:pt x="32" y="37"/>
                    <a:pt x="24" y="27"/>
                    <a:pt x="23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8"/>
                    <a:pt x="31" y="38"/>
                    <a:pt x="54" y="60"/>
                  </a:cubicBezTo>
                  <a:cubicBezTo>
                    <a:pt x="61" y="67"/>
                    <a:pt x="68" y="72"/>
                    <a:pt x="76" y="76"/>
                  </a:cubicBezTo>
                  <a:cubicBezTo>
                    <a:pt x="76" y="76"/>
                    <a:pt x="77" y="76"/>
                    <a:pt x="77" y="76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94" y="85"/>
                    <a:pt x="113" y="88"/>
                    <a:pt x="132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02" y="88"/>
                    <a:pt x="77" y="80"/>
                    <a:pt x="55" y="5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MH_Other_91"/>
            <p:cNvSpPr/>
            <p:nvPr>
              <p:custDataLst>
                <p:tags r:id="rId105"/>
              </p:custDataLst>
            </p:nvPr>
          </p:nvSpPr>
          <p:spPr bwMode="auto">
            <a:xfrm>
              <a:off x="4252710" y="3474888"/>
              <a:ext cx="0" cy="0"/>
            </a:xfrm>
            <a:custGeom>
              <a:avLst/>
              <a:gdLst>
                <a:gd name="T0" fmla="*/ 0 w 1"/>
                <a:gd name="T1" fmla="*/ 711 w 1"/>
                <a:gd name="T2" fmla="*/ 711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MH_Other_92"/>
            <p:cNvSpPr/>
            <p:nvPr>
              <p:custDataLst>
                <p:tags r:id="rId106"/>
              </p:custDataLst>
            </p:nvPr>
          </p:nvSpPr>
          <p:spPr bwMode="auto">
            <a:xfrm>
              <a:off x="4138489" y="3434122"/>
              <a:ext cx="71577" cy="36237"/>
            </a:xfrm>
            <a:custGeom>
              <a:avLst/>
              <a:gdLst>
                <a:gd name="T0" fmla="*/ 2147483646 w 87"/>
                <a:gd name="T1" fmla="*/ 2147483646 h 45"/>
                <a:gd name="T2" fmla="*/ 0 w 87"/>
                <a:gd name="T3" fmla="*/ 0 h 45"/>
                <a:gd name="T4" fmla="*/ 0 w 87"/>
                <a:gd name="T5" fmla="*/ 599998800 h 45"/>
                <a:gd name="T6" fmla="*/ 2147483646 w 87"/>
                <a:gd name="T7" fmla="*/ 2147483646 h 45"/>
                <a:gd name="T8" fmla="*/ 2147483646 w 87"/>
                <a:gd name="T9" fmla="*/ 2147483646 h 45"/>
                <a:gd name="T10" fmla="*/ 2147483646 w 87"/>
                <a:gd name="T11" fmla="*/ 2147483646 h 45"/>
                <a:gd name="T12" fmla="*/ 2147483646 w 87"/>
                <a:gd name="T13" fmla="*/ 2147483646 h 45"/>
                <a:gd name="T14" fmla="*/ 2147483646 w 87"/>
                <a:gd name="T15" fmla="*/ 2147483646 h 45"/>
                <a:gd name="T16" fmla="*/ 2147483646 w 87"/>
                <a:gd name="T17" fmla="*/ 2147483646 h 45"/>
                <a:gd name="T18" fmla="*/ 2147483646 w 87"/>
                <a:gd name="T19" fmla="*/ 2147483646 h 45"/>
                <a:gd name="T20" fmla="*/ 2147483646 w 87"/>
                <a:gd name="T21" fmla="*/ 2147483646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7" h="45">
                  <a:moveTo>
                    <a:pt x="12" y="13"/>
                  </a:moveTo>
                  <a:cubicBezTo>
                    <a:pt x="8" y="8"/>
                    <a:pt x="4" y="4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5"/>
                    <a:pt x="7" y="9"/>
                    <a:pt x="11" y="14"/>
                  </a:cubicBezTo>
                  <a:cubicBezTo>
                    <a:pt x="18" y="21"/>
                    <a:pt x="26" y="27"/>
                    <a:pt x="33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51" y="42"/>
                    <a:pt x="68" y="45"/>
                    <a:pt x="87" y="43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57" y="45"/>
                    <a:pt x="33" y="35"/>
                    <a:pt x="12" y="1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MH_Other_93"/>
            <p:cNvSpPr/>
            <p:nvPr>
              <p:custDataLst>
                <p:tags r:id="rId107"/>
              </p:custDataLst>
            </p:nvPr>
          </p:nvSpPr>
          <p:spPr bwMode="auto">
            <a:xfrm>
              <a:off x="4208546" y="3468848"/>
              <a:ext cx="1523" cy="0"/>
            </a:xfrm>
            <a:custGeom>
              <a:avLst/>
              <a:gdLst>
                <a:gd name="T0" fmla="*/ 0 w 1"/>
                <a:gd name="T1" fmla="*/ 0 h 1"/>
                <a:gd name="T2" fmla="*/ 1790702559 w 1"/>
                <a:gd name="T3" fmla="*/ 1067 h 1"/>
                <a:gd name="T4" fmla="*/ 1790702559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MH_Other_94"/>
            <p:cNvSpPr/>
            <p:nvPr>
              <p:custDataLst>
                <p:tags r:id="rId108"/>
              </p:custDataLst>
            </p:nvPr>
          </p:nvSpPr>
          <p:spPr bwMode="auto">
            <a:xfrm>
              <a:off x="4133921" y="3452240"/>
              <a:ext cx="35028" cy="9060"/>
            </a:xfrm>
            <a:custGeom>
              <a:avLst/>
              <a:gdLst>
                <a:gd name="T0" fmla="*/ 602067103 w 43"/>
                <a:gd name="T1" fmla="*/ 0 h 11"/>
                <a:gd name="T2" fmla="*/ 0 w 43"/>
                <a:gd name="T3" fmla="*/ 629831100 h 11"/>
                <a:gd name="T4" fmla="*/ 0 w 43"/>
                <a:gd name="T5" fmla="*/ 1260411211 h 11"/>
                <a:gd name="T6" fmla="*/ 2147483646 w 43"/>
                <a:gd name="T7" fmla="*/ 2147483646 h 11"/>
                <a:gd name="T8" fmla="*/ 2147483646 w 43"/>
                <a:gd name="T9" fmla="*/ 2147483646 h 11"/>
                <a:gd name="T10" fmla="*/ 602067103 w 43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" h="1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3" y="8"/>
                    <a:pt x="27" y="11"/>
                    <a:pt x="43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26" y="9"/>
                    <a:pt x="13" y="6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4" name="MH_Other_95"/>
            <p:cNvSpPr/>
            <p:nvPr>
              <p:custDataLst>
                <p:tags r:id="rId109"/>
              </p:custDataLst>
            </p:nvPr>
          </p:nvSpPr>
          <p:spPr bwMode="auto">
            <a:xfrm>
              <a:off x="4165904" y="3459790"/>
              <a:ext cx="3046" cy="1509"/>
            </a:xfrm>
            <a:custGeom>
              <a:avLst/>
              <a:gdLst>
                <a:gd name="T0" fmla="*/ 512054475 w 7"/>
                <a:gd name="T1" fmla="*/ 0 h 3"/>
                <a:gd name="T2" fmla="*/ 0 w 7"/>
                <a:gd name="T3" fmla="*/ 0 h 3"/>
                <a:gd name="T4" fmla="*/ 512054475 w 7"/>
                <a:gd name="T5" fmla="*/ 298590347 h 3"/>
                <a:gd name="T6" fmla="*/ 512054475 w 7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lnTo>
                    <a:pt x="0" y="0"/>
                  </a:lnTo>
                  <a:lnTo>
                    <a:pt x="7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MH_Other_96"/>
            <p:cNvSpPr/>
            <p:nvPr>
              <p:custDataLst>
                <p:tags r:id="rId110"/>
              </p:custDataLst>
            </p:nvPr>
          </p:nvSpPr>
          <p:spPr bwMode="auto">
            <a:xfrm>
              <a:off x="4360839" y="3411473"/>
              <a:ext cx="25889" cy="6040"/>
            </a:xfrm>
            <a:custGeom>
              <a:avLst/>
              <a:gdLst>
                <a:gd name="T0" fmla="*/ 2147483646 w 32"/>
                <a:gd name="T1" fmla="*/ 710169486 h 7"/>
                <a:gd name="T2" fmla="*/ 2147483646 w 32"/>
                <a:gd name="T3" fmla="*/ 710169486 h 7"/>
                <a:gd name="T4" fmla="*/ 2147483646 w 32"/>
                <a:gd name="T5" fmla="*/ 0 h 7"/>
                <a:gd name="T6" fmla="*/ 2147483646 w 32"/>
                <a:gd name="T7" fmla="*/ 0 h 7"/>
                <a:gd name="T8" fmla="*/ 2147483646 w 32"/>
                <a:gd name="T9" fmla="*/ 710169486 h 7"/>
                <a:gd name="T10" fmla="*/ 0 w 32"/>
                <a:gd name="T11" fmla="*/ 2147483646 h 7"/>
                <a:gd name="T12" fmla="*/ 1201265584 w 32"/>
                <a:gd name="T13" fmla="*/ 2147483646 h 7"/>
                <a:gd name="T14" fmla="*/ 1801542485 w 32"/>
                <a:gd name="T15" fmla="*/ 2147483646 h 7"/>
                <a:gd name="T16" fmla="*/ 2147483646 w 32"/>
                <a:gd name="T17" fmla="*/ 710169486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7">
                  <a:moveTo>
                    <a:pt x="32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0"/>
                    <a:pt x="28" y="0"/>
                    <a:pt x="26" y="1"/>
                  </a:cubicBezTo>
                  <a:cubicBezTo>
                    <a:pt x="18" y="1"/>
                    <a:pt x="8" y="3"/>
                    <a:pt x="0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13" y="3"/>
                    <a:pt x="22" y="2"/>
                    <a:pt x="32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6" name="MH_Other_97"/>
            <p:cNvSpPr/>
            <p:nvPr>
              <p:custDataLst>
                <p:tags r:id="rId111"/>
              </p:custDataLst>
            </p:nvPr>
          </p:nvSpPr>
          <p:spPr bwMode="auto">
            <a:xfrm>
              <a:off x="4321242" y="3412983"/>
              <a:ext cx="67009" cy="18119"/>
            </a:xfrm>
            <a:custGeom>
              <a:avLst/>
              <a:gdLst>
                <a:gd name="T0" fmla="*/ 2147483646 w 83"/>
                <a:gd name="T1" fmla="*/ 2147483646 h 22"/>
                <a:gd name="T2" fmla="*/ 2147483646 w 83"/>
                <a:gd name="T3" fmla="*/ 2147483646 h 22"/>
                <a:gd name="T4" fmla="*/ 2147483646 w 83"/>
                <a:gd name="T5" fmla="*/ 2147483646 h 22"/>
                <a:gd name="T6" fmla="*/ 2147483646 w 83"/>
                <a:gd name="T7" fmla="*/ 2147483646 h 22"/>
                <a:gd name="T8" fmla="*/ 2147483646 w 83"/>
                <a:gd name="T9" fmla="*/ 2147483646 h 22"/>
                <a:gd name="T10" fmla="*/ 2147483646 w 83"/>
                <a:gd name="T11" fmla="*/ 2147483646 h 22"/>
                <a:gd name="T12" fmla="*/ 2147483646 w 83"/>
                <a:gd name="T13" fmla="*/ 2147483646 h 22"/>
                <a:gd name="T14" fmla="*/ 2147483646 w 83"/>
                <a:gd name="T15" fmla="*/ 1260411211 h 22"/>
                <a:gd name="T16" fmla="*/ 0 w 83"/>
                <a:gd name="T17" fmla="*/ 2147483646 h 22"/>
                <a:gd name="T18" fmla="*/ 594916658 w 83"/>
                <a:gd name="T19" fmla="*/ 2147483646 h 22"/>
                <a:gd name="T20" fmla="*/ 1189124717 w 83"/>
                <a:gd name="T21" fmla="*/ 2147483646 h 22"/>
                <a:gd name="T22" fmla="*/ 2147483646 w 83"/>
                <a:gd name="T23" fmla="*/ 2147483646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3" h="22">
                  <a:moveTo>
                    <a:pt x="75" y="17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67" y="12"/>
                    <a:pt x="60" y="8"/>
                    <a:pt x="52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2" y="3"/>
                    <a:pt x="34" y="2"/>
                    <a:pt x="25" y="2"/>
                  </a:cubicBezTo>
                  <a:cubicBezTo>
                    <a:pt x="17" y="2"/>
                    <a:pt x="8" y="4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7" y="0"/>
                    <a:pt x="50" y="3"/>
                    <a:pt x="75" y="1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MH_Other_98"/>
            <p:cNvSpPr/>
            <p:nvPr>
              <p:custDataLst>
                <p:tags r:id="rId112"/>
              </p:custDataLst>
            </p:nvPr>
          </p:nvSpPr>
          <p:spPr bwMode="auto">
            <a:xfrm>
              <a:off x="4362361" y="3417513"/>
              <a:ext cx="1523" cy="0"/>
            </a:xfrm>
            <a:custGeom>
              <a:avLst/>
              <a:gdLst>
                <a:gd name="T0" fmla="*/ 1792959984 w 1"/>
                <a:gd name="T1" fmla="*/ 0 w 1"/>
                <a:gd name="T2" fmla="*/ 0 w 1"/>
                <a:gd name="T3" fmla="*/ 1792959984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MH_Other_99"/>
            <p:cNvSpPr/>
            <p:nvPr>
              <p:custDataLst>
                <p:tags r:id="rId113"/>
              </p:custDataLst>
            </p:nvPr>
          </p:nvSpPr>
          <p:spPr bwMode="auto">
            <a:xfrm>
              <a:off x="4281646" y="3412983"/>
              <a:ext cx="109651" cy="45296"/>
            </a:xfrm>
            <a:custGeom>
              <a:avLst/>
              <a:gdLst>
                <a:gd name="T0" fmla="*/ 2147483646 w 135"/>
                <a:gd name="T1" fmla="*/ 2147483646 h 57"/>
                <a:gd name="T2" fmla="*/ 2147483646 w 135"/>
                <a:gd name="T3" fmla="*/ 2147483646 h 57"/>
                <a:gd name="T4" fmla="*/ 2147483646 w 135"/>
                <a:gd name="T5" fmla="*/ 2147483646 h 57"/>
                <a:gd name="T6" fmla="*/ 2147483646 w 135"/>
                <a:gd name="T7" fmla="*/ 2147483646 h 57"/>
                <a:gd name="T8" fmla="*/ 2147483646 w 135"/>
                <a:gd name="T9" fmla="*/ 2147483646 h 57"/>
                <a:gd name="T10" fmla="*/ 2147483646 w 135"/>
                <a:gd name="T11" fmla="*/ 2147483646 h 57"/>
                <a:gd name="T12" fmla="*/ 2147483646 w 135"/>
                <a:gd name="T13" fmla="*/ 2147483646 h 57"/>
                <a:gd name="T14" fmla="*/ 2147483646 w 135"/>
                <a:gd name="T15" fmla="*/ 2147483646 h 57"/>
                <a:gd name="T16" fmla="*/ 2147483646 w 135"/>
                <a:gd name="T17" fmla="*/ 2147483646 h 57"/>
                <a:gd name="T18" fmla="*/ 2147483646 w 135"/>
                <a:gd name="T19" fmla="*/ 1175607250 h 57"/>
                <a:gd name="T20" fmla="*/ 0 w 135"/>
                <a:gd name="T21" fmla="*/ 2147483646 h 57"/>
                <a:gd name="T22" fmla="*/ 1207882607 w 135"/>
                <a:gd name="T23" fmla="*/ 2147483646 h 57"/>
                <a:gd name="T24" fmla="*/ 2147483646 w 135"/>
                <a:gd name="T25" fmla="*/ 2147483646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5" h="57">
                  <a:moveTo>
                    <a:pt x="73" y="20"/>
                  </a:moveTo>
                  <a:cubicBezTo>
                    <a:pt x="99" y="36"/>
                    <a:pt x="111" y="43"/>
                    <a:pt x="111" y="43"/>
                  </a:cubicBezTo>
                  <a:cubicBezTo>
                    <a:pt x="111" y="43"/>
                    <a:pt x="118" y="48"/>
                    <a:pt x="135" y="57"/>
                  </a:cubicBezTo>
                  <a:cubicBezTo>
                    <a:pt x="135" y="55"/>
                    <a:pt x="135" y="55"/>
                    <a:pt x="135" y="55"/>
                  </a:cubicBezTo>
                  <a:cubicBezTo>
                    <a:pt x="119" y="47"/>
                    <a:pt x="112" y="42"/>
                    <a:pt x="112" y="42"/>
                  </a:cubicBezTo>
                  <a:cubicBezTo>
                    <a:pt x="112" y="42"/>
                    <a:pt x="100" y="35"/>
                    <a:pt x="74" y="19"/>
                  </a:cubicBezTo>
                  <a:cubicBezTo>
                    <a:pt x="66" y="14"/>
                    <a:pt x="59" y="10"/>
                    <a:pt x="5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1" y="4"/>
                    <a:pt x="33" y="2"/>
                    <a:pt x="24" y="2"/>
                  </a:cubicBezTo>
                  <a:cubicBezTo>
                    <a:pt x="16" y="1"/>
                    <a:pt x="8" y="2"/>
                    <a:pt x="0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7" y="0"/>
                    <a:pt x="49" y="4"/>
                    <a:pt x="73" y="2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MH_Other_100"/>
            <p:cNvSpPr/>
            <p:nvPr>
              <p:custDataLst>
                <p:tags r:id="rId114"/>
              </p:custDataLst>
            </p:nvPr>
          </p:nvSpPr>
          <p:spPr bwMode="auto">
            <a:xfrm>
              <a:off x="4322765" y="3419022"/>
              <a:ext cx="0" cy="0"/>
            </a:xfrm>
            <a:custGeom>
              <a:avLst/>
              <a:gdLst>
                <a:gd name="T0" fmla="*/ 1067 w 1"/>
                <a:gd name="T1" fmla="*/ 0 w 1"/>
                <a:gd name="T2" fmla="*/ 0 w 1"/>
                <a:gd name="T3" fmla="*/ 1067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MH_Other_101"/>
            <p:cNvSpPr/>
            <p:nvPr>
              <p:custDataLst>
                <p:tags r:id="rId115"/>
              </p:custDataLst>
            </p:nvPr>
          </p:nvSpPr>
          <p:spPr bwMode="auto">
            <a:xfrm>
              <a:off x="4242050" y="3409963"/>
              <a:ext cx="152294" cy="67945"/>
            </a:xfrm>
            <a:custGeom>
              <a:avLst/>
              <a:gdLst>
                <a:gd name="T0" fmla="*/ 2147483646 w 187"/>
                <a:gd name="T1" fmla="*/ 2147483646 h 85"/>
                <a:gd name="T2" fmla="*/ 2147483646 w 187"/>
                <a:gd name="T3" fmla="*/ 2147483646 h 85"/>
                <a:gd name="T4" fmla="*/ 2147483646 w 187"/>
                <a:gd name="T5" fmla="*/ 2147483646 h 85"/>
                <a:gd name="T6" fmla="*/ 2147483646 w 187"/>
                <a:gd name="T7" fmla="*/ 2147483646 h 85"/>
                <a:gd name="T8" fmla="*/ 2147483646 w 187"/>
                <a:gd name="T9" fmla="*/ 2147483646 h 85"/>
                <a:gd name="T10" fmla="*/ 2147483646 w 187"/>
                <a:gd name="T11" fmla="*/ 2147483646 h 85"/>
                <a:gd name="T12" fmla="*/ 2147483646 w 187"/>
                <a:gd name="T13" fmla="*/ 2147483646 h 85"/>
                <a:gd name="T14" fmla="*/ 2147483646 w 187"/>
                <a:gd name="T15" fmla="*/ 2147483646 h 85"/>
                <a:gd name="T16" fmla="*/ 2147483646 w 187"/>
                <a:gd name="T17" fmla="*/ 2147483646 h 85"/>
                <a:gd name="T18" fmla="*/ 2147483646 w 187"/>
                <a:gd name="T19" fmla="*/ 2147483646 h 85"/>
                <a:gd name="T20" fmla="*/ 2147483646 w 187"/>
                <a:gd name="T21" fmla="*/ 2147483646 h 85"/>
                <a:gd name="T22" fmla="*/ 2147483646 w 187"/>
                <a:gd name="T23" fmla="*/ 2147483646 h 85"/>
                <a:gd name="T24" fmla="*/ 2147483646 w 187"/>
                <a:gd name="T25" fmla="*/ 2147483646 h 85"/>
                <a:gd name="T26" fmla="*/ 2147483646 w 187"/>
                <a:gd name="T27" fmla="*/ 2147483646 h 85"/>
                <a:gd name="T28" fmla="*/ 2147483646 w 187"/>
                <a:gd name="T29" fmla="*/ 2147483646 h 85"/>
                <a:gd name="T30" fmla="*/ 2147483646 w 187"/>
                <a:gd name="T31" fmla="*/ 2147483646 h 85"/>
                <a:gd name="T32" fmla="*/ 2147483646 w 187"/>
                <a:gd name="T33" fmla="*/ 1193734023 h 85"/>
                <a:gd name="T34" fmla="*/ 0 w 187"/>
                <a:gd name="T35" fmla="*/ 1790600194 h 85"/>
                <a:gd name="T36" fmla="*/ 606814659 w 187"/>
                <a:gd name="T37" fmla="*/ 2147483646 h 85"/>
                <a:gd name="T38" fmla="*/ 1213630167 w 187"/>
                <a:gd name="T39" fmla="*/ 2147483646 h 85"/>
                <a:gd name="T40" fmla="*/ 2147483646 w 187"/>
                <a:gd name="T41" fmla="*/ 2147483646 h 8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7" h="85">
                  <a:moveTo>
                    <a:pt x="73" y="23"/>
                  </a:moveTo>
                  <a:cubicBezTo>
                    <a:pt x="98" y="41"/>
                    <a:pt x="110" y="49"/>
                    <a:pt x="110" y="49"/>
                  </a:cubicBezTo>
                  <a:cubicBezTo>
                    <a:pt x="110" y="49"/>
                    <a:pt x="120" y="57"/>
                    <a:pt x="148" y="73"/>
                  </a:cubicBezTo>
                  <a:cubicBezTo>
                    <a:pt x="156" y="78"/>
                    <a:pt x="165" y="81"/>
                    <a:pt x="173" y="83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8" y="84"/>
                    <a:pt x="182" y="85"/>
                    <a:pt x="187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6" y="84"/>
                    <a:pt x="186" y="84"/>
                    <a:pt x="186" y="84"/>
                  </a:cubicBezTo>
                  <a:cubicBezTo>
                    <a:pt x="174" y="83"/>
                    <a:pt x="161" y="79"/>
                    <a:pt x="149" y="72"/>
                  </a:cubicBezTo>
                  <a:cubicBezTo>
                    <a:pt x="121" y="56"/>
                    <a:pt x="111" y="48"/>
                    <a:pt x="110" y="48"/>
                  </a:cubicBezTo>
                  <a:cubicBezTo>
                    <a:pt x="110" y="48"/>
                    <a:pt x="99" y="40"/>
                    <a:pt x="74" y="22"/>
                  </a:cubicBezTo>
                  <a:cubicBezTo>
                    <a:pt x="66" y="17"/>
                    <a:pt x="59" y="12"/>
                    <a:pt x="51" y="9"/>
                  </a:cubicBezTo>
                  <a:cubicBezTo>
                    <a:pt x="50" y="9"/>
                    <a:pt x="50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1" y="5"/>
                    <a:pt x="34" y="3"/>
                    <a:pt x="26" y="2"/>
                  </a:cubicBezTo>
                  <a:cubicBezTo>
                    <a:pt x="18" y="2"/>
                    <a:pt x="8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8" y="0"/>
                    <a:pt x="50" y="6"/>
                    <a:pt x="73" y="2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1" name="MH_Other_102"/>
            <p:cNvSpPr/>
            <p:nvPr>
              <p:custDataLst>
                <p:tags r:id="rId116"/>
              </p:custDataLst>
            </p:nvPr>
          </p:nvSpPr>
          <p:spPr bwMode="auto">
            <a:xfrm>
              <a:off x="4281647" y="3416003"/>
              <a:ext cx="1523" cy="1510"/>
            </a:xfrm>
            <a:custGeom>
              <a:avLst/>
              <a:gdLst>
                <a:gd name="T0" fmla="*/ 0 w 2"/>
                <a:gd name="T1" fmla="*/ 2147483646 h 1"/>
                <a:gd name="T2" fmla="*/ 1119503921 w 2"/>
                <a:gd name="T3" fmla="*/ 2147483646 h 1"/>
                <a:gd name="T4" fmla="*/ 0 w 2"/>
                <a:gd name="T5" fmla="*/ 0 h 1"/>
                <a:gd name="T6" fmla="*/ 0 w 2"/>
                <a:gd name="T7" fmla="*/ 0 h 1"/>
                <a:gd name="T8" fmla="*/ 0 w 2"/>
                <a:gd name="T9" fmla="*/ 2147483646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2" name="MH_Other_103"/>
            <p:cNvSpPr/>
            <p:nvPr>
              <p:custDataLst>
                <p:tags r:id="rId117"/>
              </p:custDataLst>
            </p:nvPr>
          </p:nvSpPr>
          <p:spPr bwMode="auto">
            <a:xfrm>
              <a:off x="4202454" y="3405434"/>
              <a:ext cx="181229" cy="80023"/>
            </a:xfrm>
            <a:custGeom>
              <a:avLst/>
              <a:gdLst>
                <a:gd name="T0" fmla="*/ 0 w 224"/>
                <a:gd name="T1" fmla="*/ 596762707 h 100"/>
                <a:gd name="T2" fmla="*/ 598162017 w 224"/>
                <a:gd name="T3" fmla="*/ 1789579687 h 100"/>
                <a:gd name="T4" fmla="*/ 2147483646 w 224"/>
                <a:gd name="T5" fmla="*/ 2147483646 h 100"/>
                <a:gd name="T6" fmla="*/ 2147483646 w 224"/>
                <a:gd name="T7" fmla="*/ 2147483646 h 100"/>
                <a:gd name="T8" fmla="*/ 2147483646 w 224"/>
                <a:gd name="T9" fmla="*/ 2147483646 h 100"/>
                <a:gd name="T10" fmla="*/ 2147483646 w 224"/>
                <a:gd name="T11" fmla="*/ 2147483646 h 100"/>
                <a:gd name="T12" fmla="*/ 2147483646 w 224"/>
                <a:gd name="T13" fmla="*/ 2147483646 h 100"/>
                <a:gd name="T14" fmla="*/ 2147483646 w 224"/>
                <a:gd name="T15" fmla="*/ 2147483646 h 100"/>
                <a:gd name="T16" fmla="*/ 2147483646 w 224"/>
                <a:gd name="T17" fmla="*/ 2147483646 h 100"/>
                <a:gd name="T18" fmla="*/ 2147483646 w 224"/>
                <a:gd name="T19" fmla="*/ 2147483646 h 100"/>
                <a:gd name="T20" fmla="*/ 2147483646 w 224"/>
                <a:gd name="T21" fmla="*/ 2147483646 h 100"/>
                <a:gd name="T22" fmla="*/ 2147483646 w 224"/>
                <a:gd name="T23" fmla="*/ 2147483646 h 100"/>
                <a:gd name="T24" fmla="*/ 2147483646 w 224"/>
                <a:gd name="T25" fmla="*/ 2147483646 h 100"/>
                <a:gd name="T26" fmla="*/ 2147483646 w 224"/>
                <a:gd name="T27" fmla="*/ 2147483646 h 100"/>
                <a:gd name="T28" fmla="*/ 2147483646 w 224"/>
                <a:gd name="T29" fmla="*/ 1192816980 h 100"/>
                <a:gd name="T30" fmla="*/ 0 w 224"/>
                <a:gd name="T31" fmla="*/ 596762707 h 1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24" h="100">
                  <a:moveTo>
                    <a:pt x="0" y="1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8" y="0"/>
                    <a:pt x="49" y="7"/>
                    <a:pt x="72" y="26"/>
                  </a:cubicBezTo>
                  <a:cubicBezTo>
                    <a:pt x="96" y="45"/>
                    <a:pt x="106" y="53"/>
                    <a:pt x="106" y="53"/>
                  </a:cubicBezTo>
                  <a:cubicBezTo>
                    <a:pt x="107" y="53"/>
                    <a:pt x="117" y="62"/>
                    <a:pt x="143" y="80"/>
                  </a:cubicBezTo>
                  <a:cubicBezTo>
                    <a:pt x="169" y="96"/>
                    <a:pt x="196" y="100"/>
                    <a:pt x="224" y="90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3" y="89"/>
                    <a:pt x="223" y="89"/>
                    <a:pt x="222" y="89"/>
                  </a:cubicBezTo>
                  <a:cubicBezTo>
                    <a:pt x="195" y="98"/>
                    <a:pt x="169" y="95"/>
                    <a:pt x="144" y="79"/>
                  </a:cubicBezTo>
                  <a:cubicBezTo>
                    <a:pt x="117" y="61"/>
                    <a:pt x="107" y="53"/>
                    <a:pt x="107" y="52"/>
                  </a:cubicBezTo>
                  <a:cubicBezTo>
                    <a:pt x="107" y="52"/>
                    <a:pt x="96" y="44"/>
                    <a:pt x="73" y="25"/>
                  </a:cubicBezTo>
                  <a:cubicBezTo>
                    <a:pt x="66" y="19"/>
                    <a:pt x="58" y="14"/>
                    <a:pt x="51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2" y="6"/>
                    <a:pt x="34" y="3"/>
                    <a:pt x="26" y="2"/>
                  </a:cubicBezTo>
                  <a:cubicBezTo>
                    <a:pt x="18" y="1"/>
                    <a:pt x="9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3" name="MH_Other_104"/>
            <p:cNvSpPr/>
            <p:nvPr>
              <p:custDataLst>
                <p:tags r:id="rId118"/>
              </p:custDataLst>
            </p:nvPr>
          </p:nvSpPr>
          <p:spPr bwMode="auto">
            <a:xfrm>
              <a:off x="4382160" y="3476397"/>
              <a:ext cx="1523" cy="0"/>
            </a:xfrm>
            <a:custGeom>
              <a:avLst/>
              <a:gdLst>
                <a:gd name="T0" fmla="*/ 0 w 1"/>
                <a:gd name="T1" fmla="*/ 1790702559 w 1"/>
                <a:gd name="T2" fmla="*/ 1790702559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4" name="MH_Other_105"/>
            <p:cNvSpPr/>
            <p:nvPr>
              <p:custDataLst>
                <p:tags r:id="rId119"/>
              </p:custDataLst>
            </p:nvPr>
          </p:nvSpPr>
          <p:spPr bwMode="auto">
            <a:xfrm>
              <a:off x="4243572" y="3412983"/>
              <a:ext cx="0" cy="1510"/>
            </a:xfrm>
            <a:custGeom>
              <a:avLst/>
              <a:gdLst>
                <a:gd name="T0" fmla="*/ 711 w 1"/>
                <a:gd name="T1" fmla="*/ 0 h 1"/>
                <a:gd name="T2" fmla="*/ 0 w 1"/>
                <a:gd name="T3" fmla="*/ 0 h 1"/>
                <a:gd name="T4" fmla="*/ 0 w 1"/>
                <a:gd name="T5" fmla="*/ 1792959984 h 1"/>
                <a:gd name="T6" fmla="*/ 71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5" name="MH_Other_106"/>
            <p:cNvSpPr/>
            <p:nvPr>
              <p:custDataLst>
                <p:tags r:id="rId120"/>
              </p:custDataLst>
            </p:nvPr>
          </p:nvSpPr>
          <p:spPr bwMode="auto">
            <a:xfrm>
              <a:off x="3900912" y="3286154"/>
              <a:ext cx="251284" cy="169105"/>
            </a:xfrm>
            <a:custGeom>
              <a:avLst/>
              <a:gdLst>
                <a:gd name="T0" fmla="*/ 2147483646 w 311"/>
                <a:gd name="T1" fmla="*/ 2147483646 h 210"/>
                <a:gd name="T2" fmla="*/ 2147483646 w 311"/>
                <a:gd name="T3" fmla="*/ 2147483646 h 210"/>
                <a:gd name="T4" fmla="*/ 2147483646 w 311"/>
                <a:gd name="T5" fmla="*/ 2147483646 h 210"/>
                <a:gd name="T6" fmla="*/ 2147483646 w 311"/>
                <a:gd name="T7" fmla="*/ 2147483646 h 210"/>
                <a:gd name="T8" fmla="*/ 2147483646 w 311"/>
                <a:gd name="T9" fmla="*/ 2147483646 h 210"/>
                <a:gd name="T10" fmla="*/ 2147483646 w 311"/>
                <a:gd name="T11" fmla="*/ 2147483646 h 210"/>
                <a:gd name="T12" fmla="*/ 2147483646 w 311"/>
                <a:gd name="T13" fmla="*/ 2147483646 h 210"/>
                <a:gd name="T14" fmla="*/ 2147483646 w 311"/>
                <a:gd name="T15" fmla="*/ 2147483646 h 210"/>
                <a:gd name="T16" fmla="*/ 2147483646 w 311"/>
                <a:gd name="T17" fmla="*/ 2147483646 h 210"/>
                <a:gd name="T18" fmla="*/ 2147483646 w 311"/>
                <a:gd name="T19" fmla="*/ 2147483646 h 210"/>
                <a:gd name="T20" fmla="*/ 2147483646 w 311"/>
                <a:gd name="T21" fmla="*/ 2147483646 h 210"/>
                <a:gd name="T22" fmla="*/ 2147483646 w 311"/>
                <a:gd name="T23" fmla="*/ 2147483646 h 210"/>
                <a:gd name="T24" fmla="*/ 2147483646 w 311"/>
                <a:gd name="T25" fmla="*/ 2147483646 h 210"/>
                <a:gd name="T26" fmla="*/ 2147483646 w 311"/>
                <a:gd name="T27" fmla="*/ 2147483646 h 210"/>
                <a:gd name="T28" fmla="*/ 2147483646 w 311"/>
                <a:gd name="T29" fmla="*/ 2147483646 h 210"/>
                <a:gd name="T30" fmla="*/ 2147483646 w 311"/>
                <a:gd name="T31" fmla="*/ 2147483646 h 210"/>
                <a:gd name="T32" fmla="*/ 2147483646 w 311"/>
                <a:gd name="T33" fmla="*/ 2147483646 h 210"/>
                <a:gd name="T34" fmla="*/ 2147483646 w 311"/>
                <a:gd name="T35" fmla="*/ 2147483646 h 210"/>
                <a:gd name="T36" fmla="*/ 2147483646 w 311"/>
                <a:gd name="T37" fmla="*/ 2147483646 h 210"/>
                <a:gd name="T38" fmla="*/ 2147483646 w 311"/>
                <a:gd name="T39" fmla="*/ 2147483646 h 210"/>
                <a:gd name="T40" fmla="*/ 2147483646 w 311"/>
                <a:gd name="T41" fmla="*/ 2147483646 h 210"/>
                <a:gd name="T42" fmla="*/ 2147483646 w 311"/>
                <a:gd name="T43" fmla="*/ 2147483646 h 210"/>
                <a:gd name="T44" fmla="*/ 2147483646 w 311"/>
                <a:gd name="T45" fmla="*/ 2147483646 h 210"/>
                <a:gd name="T46" fmla="*/ 2147483646 w 311"/>
                <a:gd name="T47" fmla="*/ 2147483646 h 210"/>
                <a:gd name="T48" fmla="*/ 2147483646 w 311"/>
                <a:gd name="T49" fmla="*/ 2147483646 h 210"/>
                <a:gd name="T50" fmla="*/ 2147483646 w 311"/>
                <a:gd name="T51" fmla="*/ 2147483646 h 210"/>
                <a:gd name="T52" fmla="*/ 2147483646 w 311"/>
                <a:gd name="T53" fmla="*/ 2147483646 h 210"/>
                <a:gd name="T54" fmla="*/ 2147483646 w 311"/>
                <a:gd name="T55" fmla="*/ 2147483646 h 210"/>
                <a:gd name="T56" fmla="*/ 2147483646 w 311"/>
                <a:gd name="T57" fmla="*/ 2147483646 h 210"/>
                <a:gd name="T58" fmla="*/ 2147483646 w 311"/>
                <a:gd name="T59" fmla="*/ 2147483646 h 210"/>
                <a:gd name="T60" fmla="*/ 2147483646 w 311"/>
                <a:gd name="T61" fmla="*/ 2147483646 h 210"/>
                <a:gd name="T62" fmla="*/ 2147483646 w 311"/>
                <a:gd name="T63" fmla="*/ 0 h 210"/>
                <a:gd name="T64" fmla="*/ 2147483646 w 311"/>
                <a:gd name="T65" fmla="*/ 602866460 h 210"/>
                <a:gd name="T66" fmla="*/ 2147483646 w 311"/>
                <a:gd name="T67" fmla="*/ 2147483646 h 210"/>
                <a:gd name="T68" fmla="*/ 2147483646 w 311"/>
                <a:gd name="T69" fmla="*/ 2147483646 h 210"/>
                <a:gd name="T70" fmla="*/ 2147483646 w 311"/>
                <a:gd name="T71" fmla="*/ 2147483646 h 210"/>
                <a:gd name="T72" fmla="*/ 2147483646 w 311"/>
                <a:gd name="T73" fmla="*/ 2147483646 h 210"/>
                <a:gd name="T74" fmla="*/ 0 w 311"/>
                <a:gd name="T75" fmla="*/ 2147483646 h 210"/>
                <a:gd name="T76" fmla="*/ 0 w 311"/>
                <a:gd name="T77" fmla="*/ 2147483646 h 210"/>
                <a:gd name="T78" fmla="*/ 0 w 311"/>
                <a:gd name="T79" fmla="*/ 2147483646 h 210"/>
                <a:gd name="T80" fmla="*/ 2147483646 w 311"/>
                <a:gd name="T81" fmla="*/ 2147483646 h 21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1" h="210">
                  <a:moveTo>
                    <a:pt x="36" y="89"/>
                  </a:moveTo>
                  <a:cubicBezTo>
                    <a:pt x="47" y="103"/>
                    <a:pt x="62" y="112"/>
                    <a:pt x="80" y="117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93" y="130"/>
                    <a:pt x="110" y="140"/>
                    <a:pt x="129" y="144"/>
                  </a:cubicBezTo>
                  <a:cubicBezTo>
                    <a:pt x="142" y="157"/>
                    <a:pt x="158" y="164"/>
                    <a:pt x="177" y="167"/>
                  </a:cubicBezTo>
                  <a:cubicBezTo>
                    <a:pt x="191" y="179"/>
                    <a:pt x="208" y="185"/>
                    <a:pt x="227" y="187"/>
                  </a:cubicBezTo>
                  <a:cubicBezTo>
                    <a:pt x="241" y="198"/>
                    <a:pt x="258" y="204"/>
                    <a:pt x="278" y="204"/>
                  </a:cubicBezTo>
                  <a:cubicBezTo>
                    <a:pt x="278" y="203"/>
                    <a:pt x="278" y="203"/>
                    <a:pt x="278" y="203"/>
                  </a:cubicBezTo>
                  <a:cubicBezTo>
                    <a:pt x="281" y="206"/>
                    <a:pt x="285" y="208"/>
                    <a:pt x="288" y="210"/>
                  </a:cubicBezTo>
                  <a:cubicBezTo>
                    <a:pt x="288" y="209"/>
                    <a:pt x="288" y="209"/>
                    <a:pt x="288" y="209"/>
                  </a:cubicBezTo>
                  <a:cubicBezTo>
                    <a:pt x="289" y="208"/>
                    <a:pt x="289" y="208"/>
                    <a:pt x="289" y="208"/>
                  </a:cubicBezTo>
                  <a:cubicBezTo>
                    <a:pt x="295" y="186"/>
                    <a:pt x="295" y="186"/>
                    <a:pt x="295" y="186"/>
                  </a:cubicBezTo>
                  <a:cubicBezTo>
                    <a:pt x="295" y="185"/>
                    <a:pt x="295" y="185"/>
                    <a:pt x="295" y="185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10" y="132"/>
                    <a:pt x="310" y="132"/>
                    <a:pt x="310" y="132"/>
                  </a:cubicBezTo>
                  <a:cubicBezTo>
                    <a:pt x="310" y="132"/>
                    <a:pt x="310" y="132"/>
                    <a:pt x="310" y="132"/>
                  </a:cubicBezTo>
                  <a:cubicBezTo>
                    <a:pt x="311" y="131"/>
                    <a:pt x="311" y="131"/>
                    <a:pt x="311" y="131"/>
                  </a:cubicBezTo>
                  <a:cubicBezTo>
                    <a:pt x="311" y="130"/>
                    <a:pt x="311" y="130"/>
                    <a:pt x="311" y="130"/>
                  </a:cubicBezTo>
                  <a:cubicBezTo>
                    <a:pt x="309" y="130"/>
                    <a:pt x="307" y="129"/>
                    <a:pt x="305" y="128"/>
                  </a:cubicBezTo>
                  <a:cubicBezTo>
                    <a:pt x="297" y="126"/>
                    <a:pt x="288" y="125"/>
                    <a:pt x="279" y="125"/>
                  </a:cubicBezTo>
                  <a:cubicBezTo>
                    <a:pt x="273" y="120"/>
                    <a:pt x="265" y="116"/>
                    <a:pt x="258" y="113"/>
                  </a:cubicBezTo>
                  <a:cubicBezTo>
                    <a:pt x="250" y="110"/>
                    <a:pt x="241" y="109"/>
                    <a:pt x="233" y="108"/>
                  </a:cubicBezTo>
                  <a:cubicBezTo>
                    <a:pt x="226" y="102"/>
                    <a:pt x="219" y="98"/>
                    <a:pt x="212" y="95"/>
                  </a:cubicBezTo>
                  <a:cubicBezTo>
                    <a:pt x="204" y="91"/>
                    <a:pt x="196" y="89"/>
                    <a:pt x="188" y="88"/>
                  </a:cubicBezTo>
                  <a:cubicBezTo>
                    <a:pt x="182" y="82"/>
                    <a:pt x="175" y="78"/>
                    <a:pt x="168" y="74"/>
                  </a:cubicBezTo>
                  <a:cubicBezTo>
                    <a:pt x="161" y="71"/>
                    <a:pt x="152" y="68"/>
                    <a:pt x="144" y="66"/>
                  </a:cubicBezTo>
                  <a:cubicBezTo>
                    <a:pt x="138" y="60"/>
                    <a:pt x="132" y="55"/>
                    <a:pt x="125" y="50"/>
                  </a:cubicBezTo>
                  <a:cubicBezTo>
                    <a:pt x="118" y="46"/>
                    <a:pt x="110" y="43"/>
                    <a:pt x="101" y="41"/>
                  </a:cubicBezTo>
                  <a:cubicBezTo>
                    <a:pt x="96" y="34"/>
                    <a:pt x="90" y="28"/>
                    <a:pt x="83" y="24"/>
                  </a:cubicBezTo>
                  <a:cubicBezTo>
                    <a:pt x="76" y="19"/>
                    <a:pt x="69" y="16"/>
                    <a:pt x="61" y="13"/>
                  </a:cubicBezTo>
                  <a:cubicBezTo>
                    <a:pt x="57" y="8"/>
                    <a:pt x="53" y="4"/>
                    <a:pt x="49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9" y="76"/>
                    <a:pt x="21" y="84"/>
                    <a:pt x="36" y="89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6" name="MH_Other_107"/>
            <p:cNvSpPr/>
            <p:nvPr>
              <p:custDataLst>
                <p:tags r:id="rId121"/>
              </p:custDataLst>
            </p:nvPr>
          </p:nvSpPr>
          <p:spPr bwMode="auto">
            <a:xfrm>
              <a:off x="3951168" y="3296724"/>
              <a:ext cx="132496" cy="138909"/>
            </a:xfrm>
            <a:custGeom>
              <a:avLst/>
              <a:gdLst>
                <a:gd name="T0" fmla="*/ 2147483646 w 166"/>
                <a:gd name="T1" fmla="*/ 2147483646 h 174"/>
                <a:gd name="T2" fmla="*/ 2147483646 w 166"/>
                <a:gd name="T3" fmla="*/ 2147483646 h 174"/>
                <a:gd name="T4" fmla="*/ 2147483646 w 166"/>
                <a:gd name="T5" fmla="*/ 2147483646 h 174"/>
                <a:gd name="T6" fmla="*/ 2147483646 w 166"/>
                <a:gd name="T7" fmla="*/ 2147483646 h 174"/>
                <a:gd name="T8" fmla="*/ 0 w 166"/>
                <a:gd name="T9" fmla="*/ 0 h 174"/>
                <a:gd name="T10" fmla="*/ 581476530 w 166"/>
                <a:gd name="T11" fmla="*/ 1183624453 h 174"/>
                <a:gd name="T12" fmla="*/ 2147483646 w 166"/>
                <a:gd name="T13" fmla="*/ 2147483646 h 174"/>
                <a:gd name="T14" fmla="*/ 2147483646 w 166"/>
                <a:gd name="T15" fmla="*/ 2147483646 h 174"/>
                <a:gd name="T16" fmla="*/ 2147483646 w 166"/>
                <a:gd name="T17" fmla="*/ 2147483646 h 174"/>
                <a:gd name="T18" fmla="*/ 2147483646 w 166"/>
                <a:gd name="T19" fmla="*/ 2147483646 h 174"/>
                <a:gd name="T20" fmla="*/ 2147483646 w 166"/>
                <a:gd name="T21" fmla="*/ 2147483646 h 174"/>
                <a:gd name="T22" fmla="*/ 2147483646 w 166"/>
                <a:gd name="T23" fmla="*/ 2147483646 h 174"/>
                <a:gd name="T24" fmla="*/ 2147483646 w 166"/>
                <a:gd name="T25" fmla="*/ 2147483646 h 174"/>
                <a:gd name="T26" fmla="*/ 2147483646 w 166"/>
                <a:gd name="T27" fmla="*/ 2147483646 h 174"/>
                <a:gd name="T28" fmla="*/ 2147483646 w 166"/>
                <a:gd name="T29" fmla="*/ 2147483646 h 174"/>
                <a:gd name="T30" fmla="*/ 2147483646 w 166"/>
                <a:gd name="T31" fmla="*/ 2147483646 h 17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66" h="174">
                  <a:moveTo>
                    <a:pt x="97" y="130"/>
                  </a:moveTo>
                  <a:cubicBezTo>
                    <a:pt x="80" y="103"/>
                    <a:pt x="75" y="91"/>
                    <a:pt x="75" y="91"/>
                  </a:cubicBezTo>
                  <a:cubicBezTo>
                    <a:pt x="75" y="91"/>
                    <a:pt x="68" y="79"/>
                    <a:pt x="55" y="51"/>
                  </a:cubicBezTo>
                  <a:cubicBezTo>
                    <a:pt x="47" y="33"/>
                    <a:pt x="36" y="20"/>
                    <a:pt x="22" y="11"/>
                  </a:cubicBezTo>
                  <a:cubicBezTo>
                    <a:pt x="15" y="6"/>
                    <a:pt x="8" y="3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6" y="11"/>
                    <a:pt x="42" y="26"/>
                    <a:pt x="54" y="52"/>
                  </a:cubicBezTo>
                  <a:cubicBezTo>
                    <a:pt x="67" y="80"/>
                    <a:pt x="74" y="91"/>
                    <a:pt x="74" y="92"/>
                  </a:cubicBezTo>
                  <a:cubicBezTo>
                    <a:pt x="74" y="92"/>
                    <a:pt x="79" y="104"/>
                    <a:pt x="96" y="131"/>
                  </a:cubicBezTo>
                  <a:cubicBezTo>
                    <a:pt x="101" y="139"/>
                    <a:pt x="107" y="147"/>
                    <a:pt x="114" y="153"/>
                  </a:cubicBezTo>
                  <a:cubicBezTo>
                    <a:pt x="116" y="153"/>
                    <a:pt x="116" y="153"/>
                    <a:pt x="116" y="153"/>
                  </a:cubicBezTo>
                  <a:cubicBezTo>
                    <a:pt x="116" y="154"/>
                    <a:pt x="116" y="154"/>
                    <a:pt x="116" y="154"/>
                  </a:cubicBezTo>
                  <a:cubicBezTo>
                    <a:pt x="116" y="154"/>
                    <a:pt x="116" y="154"/>
                    <a:pt x="116" y="154"/>
                  </a:cubicBezTo>
                  <a:cubicBezTo>
                    <a:pt x="130" y="166"/>
                    <a:pt x="147" y="172"/>
                    <a:pt x="166" y="174"/>
                  </a:cubicBezTo>
                  <a:cubicBezTo>
                    <a:pt x="165" y="173"/>
                    <a:pt x="165" y="173"/>
                    <a:pt x="165" y="173"/>
                  </a:cubicBezTo>
                  <a:cubicBezTo>
                    <a:pt x="136" y="170"/>
                    <a:pt x="113" y="156"/>
                    <a:pt x="97" y="13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7" name="MH_Other_108"/>
            <p:cNvSpPr/>
            <p:nvPr>
              <p:custDataLst>
                <p:tags r:id="rId122"/>
              </p:custDataLst>
            </p:nvPr>
          </p:nvSpPr>
          <p:spPr bwMode="auto">
            <a:xfrm>
              <a:off x="3940507" y="3286154"/>
              <a:ext cx="103559" cy="134379"/>
            </a:xfrm>
            <a:custGeom>
              <a:avLst/>
              <a:gdLst>
                <a:gd name="T0" fmla="*/ 588927501 w 129"/>
                <a:gd name="T1" fmla="*/ 0 h 167"/>
                <a:gd name="T2" fmla="*/ 0 w 129"/>
                <a:gd name="T3" fmla="*/ 601968099 h 167"/>
                <a:gd name="T4" fmla="*/ 2147483646 w 129"/>
                <a:gd name="T5" fmla="*/ 2147483646 h 167"/>
                <a:gd name="T6" fmla="*/ 2147483646 w 129"/>
                <a:gd name="T7" fmla="*/ 2147483646 h 167"/>
                <a:gd name="T8" fmla="*/ 2147483646 w 129"/>
                <a:gd name="T9" fmla="*/ 2147483646 h 167"/>
                <a:gd name="T10" fmla="*/ 2147483646 w 129"/>
                <a:gd name="T11" fmla="*/ 2147483646 h 167"/>
                <a:gd name="T12" fmla="*/ 2147483646 w 129"/>
                <a:gd name="T13" fmla="*/ 2147483646 h 167"/>
                <a:gd name="T14" fmla="*/ 2147483646 w 129"/>
                <a:gd name="T15" fmla="*/ 2147483646 h 167"/>
                <a:gd name="T16" fmla="*/ 2147483646 w 129"/>
                <a:gd name="T17" fmla="*/ 2147483646 h 167"/>
                <a:gd name="T18" fmla="*/ 2147483646 w 129"/>
                <a:gd name="T19" fmla="*/ 2147483646 h 167"/>
                <a:gd name="T20" fmla="*/ 2147483646 w 129"/>
                <a:gd name="T21" fmla="*/ 2147483646 h 167"/>
                <a:gd name="T22" fmla="*/ 2147483646 w 129"/>
                <a:gd name="T23" fmla="*/ 2147483646 h 167"/>
                <a:gd name="T24" fmla="*/ 2147483646 w 129"/>
                <a:gd name="T25" fmla="*/ 2147483646 h 167"/>
                <a:gd name="T26" fmla="*/ 2147483646 w 129"/>
                <a:gd name="T27" fmla="*/ 2147483646 h 167"/>
                <a:gd name="T28" fmla="*/ 2147483646 w 129"/>
                <a:gd name="T29" fmla="*/ 2147483646 h 167"/>
                <a:gd name="T30" fmla="*/ 2147483646 w 129"/>
                <a:gd name="T31" fmla="*/ 2147483646 h 167"/>
                <a:gd name="T32" fmla="*/ 2147483646 w 129"/>
                <a:gd name="T33" fmla="*/ 2147483646 h 167"/>
                <a:gd name="T34" fmla="*/ 588927501 w 129"/>
                <a:gd name="T35" fmla="*/ 0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9" h="167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1" y="10"/>
                    <a:pt x="19" y="23"/>
                    <a:pt x="26" y="39"/>
                  </a:cubicBezTo>
                  <a:cubicBezTo>
                    <a:pt x="37" y="67"/>
                    <a:pt x="43" y="79"/>
                    <a:pt x="43" y="80"/>
                  </a:cubicBezTo>
                  <a:cubicBezTo>
                    <a:pt x="43" y="80"/>
                    <a:pt x="48" y="92"/>
                    <a:pt x="63" y="120"/>
                  </a:cubicBezTo>
                  <a:cubicBezTo>
                    <a:pt x="68" y="129"/>
                    <a:pt x="73" y="136"/>
                    <a:pt x="79" y="142"/>
                  </a:cubicBezTo>
                  <a:cubicBezTo>
                    <a:pt x="79" y="142"/>
                    <a:pt x="80" y="142"/>
                    <a:pt x="80" y="142"/>
                  </a:cubicBezTo>
                  <a:cubicBezTo>
                    <a:pt x="80" y="143"/>
                    <a:pt x="80" y="143"/>
                    <a:pt x="80" y="143"/>
                  </a:cubicBezTo>
                  <a:cubicBezTo>
                    <a:pt x="93" y="156"/>
                    <a:pt x="110" y="164"/>
                    <a:pt x="129" y="167"/>
                  </a:cubicBezTo>
                  <a:cubicBezTo>
                    <a:pt x="127" y="166"/>
                    <a:pt x="127" y="166"/>
                    <a:pt x="127" y="166"/>
                  </a:cubicBezTo>
                  <a:cubicBezTo>
                    <a:pt x="99" y="161"/>
                    <a:pt x="79" y="146"/>
                    <a:pt x="64" y="120"/>
                  </a:cubicBezTo>
                  <a:cubicBezTo>
                    <a:pt x="49" y="92"/>
                    <a:pt x="44" y="79"/>
                    <a:pt x="44" y="79"/>
                  </a:cubicBezTo>
                  <a:cubicBezTo>
                    <a:pt x="44" y="79"/>
                    <a:pt x="39" y="67"/>
                    <a:pt x="27" y="38"/>
                  </a:cubicBezTo>
                  <a:cubicBezTo>
                    <a:pt x="23" y="29"/>
                    <a:pt x="19" y="22"/>
                    <a:pt x="14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8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8" name="MH_Other_109"/>
            <p:cNvSpPr/>
            <p:nvPr>
              <p:custDataLst>
                <p:tags r:id="rId123"/>
              </p:custDataLst>
            </p:nvPr>
          </p:nvSpPr>
          <p:spPr bwMode="auto">
            <a:xfrm>
              <a:off x="3951168" y="3296725"/>
              <a:ext cx="0" cy="1509"/>
            </a:xfrm>
            <a:custGeom>
              <a:avLst/>
              <a:gdLst>
                <a:gd name="T0" fmla="*/ 0 w 2"/>
                <a:gd name="T1" fmla="*/ 111918811 h 4"/>
                <a:gd name="T2" fmla="*/ 178 w 2"/>
                <a:gd name="T3" fmla="*/ 223838018 h 4"/>
                <a:gd name="T4" fmla="*/ 0 w 2"/>
                <a:gd name="T5" fmla="*/ 0 h 4"/>
                <a:gd name="T6" fmla="*/ 0 w 2"/>
                <a:gd name="T7" fmla="*/ 0 h 4"/>
                <a:gd name="T8" fmla="*/ 0 w 2"/>
                <a:gd name="T9" fmla="*/ 111918811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lnTo>
                    <a:pt x="2" y="4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9" name="MH_Other_110"/>
            <p:cNvSpPr/>
            <p:nvPr>
              <p:custDataLst>
                <p:tags r:id="rId124"/>
              </p:custDataLst>
            </p:nvPr>
          </p:nvSpPr>
          <p:spPr bwMode="auto">
            <a:xfrm>
              <a:off x="4042544" y="3419022"/>
              <a:ext cx="1523" cy="1510"/>
            </a:xfrm>
            <a:custGeom>
              <a:avLst/>
              <a:gdLst>
                <a:gd name="T0" fmla="*/ 179346497 w 5"/>
                <a:gd name="T1" fmla="*/ 0 h 2"/>
                <a:gd name="T2" fmla="*/ 0 w 5"/>
                <a:gd name="T3" fmla="*/ 0 h 2"/>
                <a:gd name="T4" fmla="*/ 179346497 w 5"/>
                <a:gd name="T5" fmla="*/ 448239996 h 2"/>
                <a:gd name="T6" fmla="*/ 179346497 w 5"/>
                <a:gd name="T7" fmla="*/ 448239996 h 2"/>
                <a:gd name="T8" fmla="*/ 179346497 w 5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0" y="0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0" name="MH_Other_111"/>
            <p:cNvSpPr/>
            <p:nvPr>
              <p:custDataLst>
                <p:tags r:id="rId125"/>
              </p:custDataLst>
            </p:nvPr>
          </p:nvSpPr>
          <p:spPr bwMode="auto">
            <a:xfrm>
              <a:off x="3929847" y="3299743"/>
              <a:ext cx="76147" cy="102672"/>
            </a:xfrm>
            <a:custGeom>
              <a:avLst/>
              <a:gdLst>
                <a:gd name="T0" fmla="*/ 2147483646 w 93"/>
                <a:gd name="T1" fmla="*/ 2147483646 h 127"/>
                <a:gd name="T2" fmla="*/ 2147483646 w 93"/>
                <a:gd name="T3" fmla="*/ 2147483646 h 127"/>
                <a:gd name="T4" fmla="*/ 615542883 w 93"/>
                <a:gd name="T5" fmla="*/ 0 h 127"/>
                <a:gd name="T6" fmla="*/ 0 w 93"/>
                <a:gd name="T7" fmla="*/ 609067500 h 127"/>
                <a:gd name="T8" fmla="*/ 2147483646 w 93"/>
                <a:gd name="T9" fmla="*/ 2147483646 h 127"/>
                <a:gd name="T10" fmla="*/ 2147483646 w 93"/>
                <a:gd name="T11" fmla="*/ 2147483646 h 127"/>
                <a:gd name="T12" fmla="*/ 2147483646 w 93"/>
                <a:gd name="T13" fmla="*/ 2147483646 h 127"/>
                <a:gd name="T14" fmla="*/ 2147483646 w 93"/>
                <a:gd name="T15" fmla="*/ 2147483646 h 127"/>
                <a:gd name="T16" fmla="*/ 2147483646 w 93"/>
                <a:gd name="T17" fmla="*/ 2147483646 h 127"/>
                <a:gd name="T18" fmla="*/ 2147483646 w 93"/>
                <a:gd name="T19" fmla="*/ 2147483646 h 127"/>
                <a:gd name="T20" fmla="*/ 2147483646 w 93"/>
                <a:gd name="T21" fmla="*/ 2147483646 h 127"/>
                <a:gd name="T22" fmla="*/ 2147483646 w 93"/>
                <a:gd name="T23" fmla="*/ 2147483646 h 127"/>
                <a:gd name="T24" fmla="*/ 2147483646 w 93"/>
                <a:gd name="T25" fmla="*/ 2147483646 h 1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3" h="127">
                  <a:moveTo>
                    <a:pt x="30" y="75"/>
                  </a:moveTo>
                  <a:cubicBezTo>
                    <a:pt x="17" y="46"/>
                    <a:pt x="13" y="34"/>
                    <a:pt x="13" y="3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5" y="47"/>
                    <a:pt x="29" y="76"/>
                  </a:cubicBezTo>
                  <a:cubicBezTo>
                    <a:pt x="33" y="84"/>
                    <a:pt x="38" y="92"/>
                    <a:pt x="44" y="9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57" y="113"/>
                    <a:pt x="74" y="123"/>
                    <a:pt x="93" y="127"/>
                  </a:cubicBezTo>
                  <a:cubicBezTo>
                    <a:pt x="92" y="126"/>
                    <a:pt x="92" y="126"/>
                    <a:pt x="92" y="126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63" y="119"/>
                    <a:pt x="43" y="102"/>
                    <a:pt x="30" y="7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1" name="MH_Other_112"/>
            <p:cNvSpPr/>
            <p:nvPr>
              <p:custDataLst>
                <p:tags r:id="rId126"/>
              </p:custDataLst>
            </p:nvPr>
          </p:nvSpPr>
          <p:spPr bwMode="auto">
            <a:xfrm>
              <a:off x="4004470" y="3400904"/>
              <a:ext cx="0" cy="0"/>
            </a:xfrm>
            <a:custGeom>
              <a:avLst/>
              <a:gdLst>
                <a:gd name="T0" fmla="*/ 0 w 1"/>
                <a:gd name="T1" fmla="*/ 0 h 1"/>
                <a:gd name="T2" fmla="*/ 711 w 1"/>
                <a:gd name="T3" fmla="*/ 711 h 1"/>
                <a:gd name="T4" fmla="*/ 711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2" name="MH_Other_113"/>
            <p:cNvSpPr/>
            <p:nvPr>
              <p:custDataLst>
                <p:tags r:id="rId127"/>
              </p:custDataLst>
            </p:nvPr>
          </p:nvSpPr>
          <p:spPr bwMode="auto">
            <a:xfrm>
              <a:off x="3913095" y="3322392"/>
              <a:ext cx="53302" cy="57375"/>
            </a:xfrm>
            <a:custGeom>
              <a:avLst/>
              <a:gdLst>
                <a:gd name="T0" fmla="*/ 2147483646 w 66"/>
                <a:gd name="T1" fmla="*/ 2147483646 h 72"/>
                <a:gd name="T2" fmla="*/ 599567858 w 66"/>
                <a:gd name="T3" fmla="*/ 0 h 72"/>
                <a:gd name="T4" fmla="*/ 0 w 66"/>
                <a:gd name="T5" fmla="*/ 592477798 h 72"/>
                <a:gd name="T6" fmla="*/ 2147483646 w 66"/>
                <a:gd name="T7" fmla="*/ 2147483646 h 72"/>
                <a:gd name="T8" fmla="*/ 2147483646 w 66"/>
                <a:gd name="T9" fmla="*/ 2147483646 h 72"/>
                <a:gd name="T10" fmla="*/ 2147483646 w 66"/>
                <a:gd name="T11" fmla="*/ 2147483646 h 72"/>
                <a:gd name="T12" fmla="*/ 2147483646 w 66"/>
                <a:gd name="T13" fmla="*/ 2147483646 h 72"/>
                <a:gd name="T14" fmla="*/ 2147483646 w 66"/>
                <a:gd name="T15" fmla="*/ 2147483646 h 72"/>
                <a:gd name="T16" fmla="*/ 2147483646 w 66"/>
                <a:gd name="T17" fmla="*/ 2147483646 h 72"/>
                <a:gd name="T18" fmla="*/ 2147483646 w 66"/>
                <a:gd name="T19" fmla="*/ 2147483646 h 72"/>
                <a:gd name="T20" fmla="*/ 2147483646 w 66"/>
                <a:gd name="T21" fmla="*/ 2147483646 h 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" h="72">
                  <a:moveTo>
                    <a:pt x="8" y="17"/>
                  </a:moveTo>
                  <a:cubicBezTo>
                    <a:pt x="5" y="10"/>
                    <a:pt x="3" y="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6"/>
                    <a:pt x="4" y="11"/>
                    <a:pt x="6" y="17"/>
                  </a:cubicBezTo>
                  <a:cubicBezTo>
                    <a:pt x="10" y="27"/>
                    <a:pt x="15" y="35"/>
                    <a:pt x="20" y="42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3" y="58"/>
                    <a:pt x="48" y="67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38" y="63"/>
                    <a:pt x="19" y="45"/>
                    <a:pt x="8" y="1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3" name="MH_Other_114"/>
            <p:cNvSpPr/>
            <p:nvPr>
              <p:custDataLst>
                <p:tags r:id="rId128"/>
              </p:custDataLst>
            </p:nvPr>
          </p:nvSpPr>
          <p:spPr bwMode="auto">
            <a:xfrm>
              <a:off x="3966397" y="3379766"/>
              <a:ext cx="0" cy="0"/>
            </a:xfrm>
            <a:custGeom>
              <a:avLst/>
              <a:gdLst>
                <a:gd name="T0" fmla="*/ 0 h 1"/>
                <a:gd name="T1" fmla="*/ 1067 h 1"/>
                <a:gd name="T2" fmla="*/ 0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MH_Other_115"/>
            <p:cNvSpPr/>
            <p:nvPr>
              <p:custDataLst>
                <p:tags r:id="rId129"/>
              </p:custDataLst>
            </p:nvPr>
          </p:nvSpPr>
          <p:spPr bwMode="auto">
            <a:xfrm>
              <a:off x="3900911" y="3339001"/>
              <a:ext cx="28935" cy="19628"/>
            </a:xfrm>
            <a:custGeom>
              <a:avLst/>
              <a:gdLst>
                <a:gd name="T0" fmla="*/ 0 w 36"/>
                <a:gd name="T1" fmla="*/ 0 h 24"/>
                <a:gd name="T2" fmla="*/ 0 w 36"/>
                <a:gd name="T3" fmla="*/ 0 h 24"/>
                <a:gd name="T4" fmla="*/ 0 w 36"/>
                <a:gd name="T5" fmla="*/ 624041383 h 24"/>
                <a:gd name="T6" fmla="*/ 2147483646 w 36"/>
                <a:gd name="T7" fmla="*/ 2147483646 h 24"/>
                <a:gd name="T8" fmla="*/ 2147483646 w 36"/>
                <a:gd name="T9" fmla="*/ 2147483646 h 24"/>
                <a:gd name="T10" fmla="*/ 0 w 36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2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9" y="11"/>
                    <a:pt x="21" y="19"/>
                    <a:pt x="36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21" y="17"/>
                    <a:pt x="9" y="9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MH_Other_116"/>
            <p:cNvSpPr/>
            <p:nvPr>
              <p:custDataLst>
                <p:tags r:id="rId130"/>
              </p:custDataLst>
            </p:nvPr>
          </p:nvSpPr>
          <p:spPr bwMode="auto">
            <a:xfrm>
              <a:off x="3928326" y="3355609"/>
              <a:ext cx="1523" cy="3019"/>
            </a:xfrm>
            <a:custGeom>
              <a:avLst/>
              <a:gdLst>
                <a:gd name="T0" fmla="*/ 223838018 w 4"/>
                <a:gd name="T1" fmla="*/ 286692975 h 5"/>
                <a:gd name="T2" fmla="*/ 0 w 4"/>
                <a:gd name="T3" fmla="*/ 0 h 5"/>
                <a:gd name="T4" fmla="*/ 223838018 w 4"/>
                <a:gd name="T5" fmla="*/ 716934050 h 5"/>
                <a:gd name="T6" fmla="*/ 223838018 w 4"/>
                <a:gd name="T7" fmla="*/ 286692975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lnTo>
                    <a:pt x="0" y="0"/>
                  </a:lnTo>
                  <a:lnTo>
                    <a:pt x="4" y="5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MH_Other_117"/>
            <p:cNvSpPr/>
            <p:nvPr>
              <p:custDataLst>
                <p:tags r:id="rId131"/>
              </p:custDataLst>
            </p:nvPr>
          </p:nvSpPr>
          <p:spPr bwMode="auto">
            <a:xfrm>
              <a:off x="4126307" y="3387315"/>
              <a:ext cx="25889" cy="4530"/>
            </a:xfrm>
            <a:custGeom>
              <a:avLst/>
              <a:gdLst>
                <a:gd name="T0" fmla="*/ 2147483646 w 32"/>
                <a:gd name="T1" fmla="*/ 2147483646 h 7"/>
                <a:gd name="T2" fmla="*/ 2147483646 w 32"/>
                <a:gd name="T3" fmla="*/ 2147483646 h 7"/>
                <a:gd name="T4" fmla="*/ 2147483646 w 32"/>
                <a:gd name="T5" fmla="*/ 2147483646 h 7"/>
                <a:gd name="T6" fmla="*/ 2147483646 w 32"/>
                <a:gd name="T7" fmla="*/ 1880310395 h 7"/>
                <a:gd name="T8" fmla="*/ 2147483646 w 32"/>
                <a:gd name="T9" fmla="*/ 1128279028 h 7"/>
                <a:gd name="T10" fmla="*/ 0 w 32"/>
                <a:gd name="T11" fmla="*/ 0 h 7"/>
                <a:gd name="T12" fmla="*/ 600276901 w 32"/>
                <a:gd name="T13" fmla="*/ 0 h 7"/>
                <a:gd name="T14" fmla="*/ 1201265584 w 32"/>
                <a:gd name="T15" fmla="*/ 376246981 h 7"/>
                <a:gd name="T16" fmla="*/ 2147483646 w 32"/>
                <a:gd name="T17" fmla="*/ 2147483646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7">
                  <a:moveTo>
                    <a:pt x="31" y="7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5"/>
                    <a:pt x="28" y="4"/>
                    <a:pt x="26" y="3"/>
                  </a:cubicBezTo>
                  <a:cubicBezTo>
                    <a:pt x="18" y="1"/>
                    <a:pt x="9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3" y="1"/>
                    <a:pt x="22" y="3"/>
                    <a:pt x="31" y="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7" name="MH_Other_118"/>
            <p:cNvSpPr/>
            <p:nvPr>
              <p:custDataLst>
                <p:tags r:id="rId132"/>
              </p:custDataLst>
            </p:nvPr>
          </p:nvSpPr>
          <p:spPr bwMode="auto">
            <a:xfrm>
              <a:off x="4089756" y="3373727"/>
              <a:ext cx="57871" cy="34728"/>
            </a:xfrm>
            <a:custGeom>
              <a:avLst/>
              <a:gdLst>
                <a:gd name="T0" fmla="*/ 2147483646 w 72"/>
                <a:gd name="T1" fmla="*/ 2147483646 h 44"/>
                <a:gd name="T2" fmla="*/ 2147483646 w 72"/>
                <a:gd name="T3" fmla="*/ 2147483646 h 44"/>
                <a:gd name="T4" fmla="*/ 2147483646 w 72"/>
                <a:gd name="T5" fmla="*/ 2147483646 h 44"/>
                <a:gd name="T6" fmla="*/ 2147483646 w 72"/>
                <a:gd name="T7" fmla="*/ 2147483646 h 44"/>
                <a:gd name="T8" fmla="*/ 2147483646 w 72"/>
                <a:gd name="T9" fmla="*/ 2147483646 h 44"/>
                <a:gd name="T10" fmla="*/ 2147483646 w 72"/>
                <a:gd name="T11" fmla="*/ 2147483646 h 44"/>
                <a:gd name="T12" fmla="*/ 2147483646 w 72"/>
                <a:gd name="T13" fmla="*/ 2147483646 h 44"/>
                <a:gd name="T14" fmla="*/ 2147483646 w 72"/>
                <a:gd name="T15" fmla="*/ 2147483646 h 44"/>
                <a:gd name="T16" fmla="*/ 0 w 72"/>
                <a:gd name="T17" fmla="*/ 0 h 44"/>
                <a:gd name="T18" fmla="*/ 0 w 72"/>
                <a:gd name="T19" fmla="*/ 0 h 44"/>
                <a:gd name="T20" fmla="*/ 588968056 w 72"/>
                <a:gd name="T21" fmla="*/ 578453883 h 44"/>
                <a:gd name="T22" fmla="*/ 2147483646 w 72"/>
                <a:gd name="T23" fmla="*/ 2147483646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2" h="44">
                  <a:moveTo>
                    <a:pt x="66" y="37"/>
                  </a:moveTo>
                  <a:cubicBezTo>
                    <a:pt x="72" y="44"/>
                    <a:pt x="72" y="44"/>
                    <a:pt x="72" y="4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1" y="29"/>
                    <a:pt x="55" y="23"/>
                    <a:pt x="48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0" y="12"/>
                    <a:pt x="33" y="8"/>
                    <a:pt x="25" y="5"/>
                  </a:cubicBezTo>
                  <a:cubicBezTo>
                    <a:pt x="17" y="2"/>
                    <a:pt x="8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8" y="4"/>
                    <a:pt x="47" y="15"/>
                    <a:pt x="66" y="3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8" name="MH_Other_119"/>
            <p:cNvSpPr/>
            <p:nvPr>
              <p:custDataLst>
                <p:tags r:id="rId133"/>
              </p:custDataLst>
            </p:nvPr>
          </p:nvSpPr>
          <p:spPr bwMode="auto">
            <a:xfrm>
              <a:off x="4127829" y="3387316"/>
              <a:ext cx="0" cy="0"/>
            </a:xfrm>
            <a:custGeom>
              <a:avLst/>
              <a:gdLst>
                <a:gd name="T0" fmla="*/ 711 w 1"/>
                <a:gd name="T1" fmla="*/ 711 h 1"/>
                <a:gd name="T2" fmla="*/ 0 w 1"/>
                <a:gd name="T3" fmla="*/ 0 h 1"/>
                <a:gd name="T4" fmla="*/ 0 w 1"/>
                <a:gd name="T5" fmla="*/ 711 h 1"/>
                <a:gd name="T6" fmla="*/ 711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9" name="MH_Other_120"/>
            <p:cNvSpPr/>
            <p:nvPr>
              <p:custDataLst>
                <p:tags r:id="rId134"/>
              </p:custDataLst>
            </p:nvPr>
          </p:nvSpPr>
          <p:spPr bwMode="auto">
            <a:xfrm>
              <a:off x="4053205" y="3357118"/>
              <a:ext cx="85284" cy="78514"/>
            </a:xfrm>
            <a:custGeom>
              <a:avLst/>
              <a:gdLst>
                <a:gd name="T0" fmla="*/ 2147483646 w 107"/>
                <a:gd name="T1" fmla="*/ 2147483646 h 98"/>
                <a:gd name="T2" fmla="*/ 2147483646 w 107"/>
                <a:gd name="T3" fmla="*/ 2147483646 h 98"/>
                <a:gd name="T4" fmla="*/ 2147483646 w 107"/>
                <a:gd name="T5" fmla="*/ 2147483646 h 98"/>
                <a:gd name="T6" fmla="*/ 2147483646 w 107"/>
                <a:gd name="T7" fmla="*/ 2147483646 h 98"/>
                <a:gd name="T8" fmla="*/ 2147483646 w 107"/>
                <a:gd name="T9" fmla="*/ 2147483646 h 98"/>
                <a:gd name="T10" fmla="*/ 2147483646 w 107"/>
                <a:gd name="T11" fmla="*/ 2147483646 h 98"/>
                <a:gd name="T12" fmla="*/ 2147483646 w 107"/>
                <a:gd name="T13" fmla="*/ 2147483646 h 98"/>
                <a:gd name="T14" fmla="*/ 2147483646 w 107"/>
                <a:gd name="T15" fmla="*/ 2147483646 h 98"/>
                <a:gd name="T16" fmla="*/ 2147483646 w 107"/>
                <a:gd name="T17" fmla="*/ 2147483646 h 98"/>
                <a:gd name="T18" fmla="*/ 2147483646 w 107"/>
                <a:gd name="T19" fmla="*/ 2147483646 h 98"/>
                <a:gd name="T20" fmla="*/ 0 w 107"/>
                <a:gd name="T21" fmla="*/ 0 h 98"/>
                <a:gd name="T22" fmla="*/ 1160389267 w 107"/>
                <a:gd name="T23" fmla="*/ 1194169985 h 98"/>
                <a:gd name="T24" fmla="*/ 2147483646 w 107"/>
                <a:gd name="T25" fmla="*/ 2147483646 h 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7" h="98">
                  <a:moveTo>
                    <a:pt x="62" y="41"/>
                  </a:moveTo>
                  <a:cubicBezTo>
                    <a:pt x="81" y="66"/>
                    <a:pt x="89" y="76"/>
                    <a:pt x="89" y="76"/>
                  </a:cubicBezTo>
                  <a:cubicBezTo>
                    <a:pt x="89" y="77"/>
                    <a:pt x="94" y="83"/>
                    <a:pt x="107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95" y="82"/>
                    <a:pt x="90" y="76"/>
                    <a:pt x="90" y="76"/>
                  </a:cubicBezTo>
                  <a:cubicBezTo>
                    <a:pt x="90" y="76"/>
                    <a:pt x="82" y="65"/>
                    <a:pt x="64" y="40"/>
                  </a:cubicBezTo>
                  <a:cubicBezTo>
                    <a:pt x="58" y="33"/>
                    <a:pt x="52" y="27"/>
                    <a:pt x="46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39" y="15"/>
                    <a:pt x="31" y="10"/>
                    <a:pt x="24" y="7"/>
                  </a:cubicBezTo>
                  <a:cubicBezTo>
                    <a:pt x="16" y="3"/>
                    <a:pt x="8" y="1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7" y="6"/>
                    <a:pt x="46" y="18"/>
                    <a:pt x="62" y="4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0" name="MH_Other_121"/>
            <p:cNvSpPr/>
            <p:nvPr>
              <p:custDataLst>
                <p:tags r:id="rId135"/>
              </p:custDataLst>
            </p:nvPr>
          </p:nvSpPr>
          <p:spPr bwMode="auto">
            <a:xfrm>
              <a:off x="4089756" y="3373727"/>
              <a:ext cx="0" cy="0"/>
            </a:xfrm>
            <a:custGeom>
              <a:avLst/>
              <a:gdLst>
                <a:gd name="T0" fmla="*/ 711 w 1"/>
                <a:gd name="T1" fmla="*/ 711 h 1"/>
                <a:gd name="T2" fmla="*/ 0 w 1"/>
                <a:gd name="T3" fmla="*/ 0 h 1"/>
                <a:gd name="T4" fmla="*/ 0 w 1"/>
                <a:gd name="T5" fmla="*/ 711 h 1"/>
                <a:gd name="T6" fmla="*/ 711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1" name="MH_Other_122"/>
            <p:cNvSpPr/>
            <p:nvPr>
              <p:custDataLst>
                <p:tags r:id="rId136"/>
              </p:custDataLst>
            </p:nvPr>
          </p:nvSpPr>
          <p:spPr bwMode="auto">
            <a:xfrm>
              <a:off x="4018176" y="3339001"/>
              <a:ext cx="115744" cy="116260"/>
            </a:xfrm>
            <a:custGeom>
              <a:avLst/>
              <a:gdLst>
                <a:gd name="T0" fmla="*/ 2147483646 w 145"/>
                <a:gd name="T1" fmla="*/ 2147483646 h 144"/>
                <a:gd name="T2" fmla="*/ 2147483646 w 145"/>
                <a:gd name="T3" fmla="*/ 2147483646 h 144"/>
                <a:gd name="T4" fmla="*/ 2147483646 w 145"/>
                <a:gd name="T5" fmla="*/ 2147483646 h 144"/>
                <a:gd name="T6" fmla="*/ 2147483646 w 145"/>
                <a:gd name="T7" fmla="*/ 2147483646 h 144"/>
                <a:gd name="T8" fmla="*/ 2147483646 w 145"/>
                <a:gd name="T9" fmla="*/ 2147483646 h 144"/>
                <a:gd name="T10" fmla="*/ 2147483646 w 145"/>
                <a:gd name="T11" fmla="*/ 2147483646 h 144"/>
                <a:gd name="T12" fmla="*/ 2147483646 w 145"/>
                <a:gd name="T13" fmla="*/ 2147483646 h 144"/>
                <a:gd name="T14" fmla="*/ 2147483646 w 145"/>
                <a:gd name="T15" fmla="*/ 2147483646 h 144"/>
                <a:gd name="T16" fmla="*/ 2147483646 w 145"/>
                <a:gd name="T17" fmla="*/ 2147483646 h 144"/>
                <a:gd name="T18" fmla="*/ 2147483646 w 145"/>
                <a:gd name="T19" fmla="*/ 2147483646 h 144"/>
                <a:gd name="T20" fmla="*/ 2147483646 w 145"/>
                <a:gd name="T21" fmla="*/ 2147483646 h 144"/>
                <a:gd name="T22" fmla="*/ 2147483646 w 145"/>
                <a:gd name="T23" fmla="*/ 2147483646 h 144"/>
                <a:gd name="T24" fmla="*/ 2147483646 w 145"/>
                <a:gd name="T25" fmla="*/ 2147483646 h 144"/>
                <a:gd name="T26" fmla="*/ 2147483646 w 145"/>
                <a:gd name="T27" fmla="*/ 2147483646 h 144"/>
                <a:gd name="T28" fmla="*/ 2147483646 w 145"/>
                <a:gd name="T29" fmla="*/ 2147483646 h 144"/>
                <a:gd name="T30" fmla="*/ 2147483646 w 145"/>
                <a:gd name="T31" fmla="*/ 2147483646 h 144"/>
                <a:gd name="T32" fmla="*/ 2147483646 w 145"/>
                <a:gd name="T33" fmla="*/ 2147483646 h 144"/>
                <a:gd name="T34" fmla="*/ 0 w 145"/>
                <a:gd name="T35" fmla="*/ 0 h 144"/>
                <a:gd name="T36" fmla="*/ 582256900 w 145"/>
                <a:gd name="T37" fmla="*/ 606725896 h 144"/>
                <a:gd name="T38" fmla="*/ 1164513800 w 145"/>
                <a:gd name="T39" fmla="*/ 1213451792 h 144"/>
                <a:gd name="T40" fmla="*/ 2147483646 w 145"/>
                <a:gd name="T41" fmla="*/ 2147483646 h 1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5" h="144">
                  <a:moveTo>
                    <a:pt x="61" y="45"/>
                  </a:moveTo>
                  <a:cubicBezTo>
                    <a:pt x="78" y="71"/>
                    <a:pt x="86" y="82"/>
                    <a:pt x="86" y="82"/>
                  </a:cubicBezTo>
                  <a:cubicBezTo>
                    <a:pt x="86" y="82"/>
                    <a:pt x="93" y="93"/>
                    <a:pt x="113" y="118"/>
                  </a:cubicBezTo>
                  <a:cubicBezTo>
                    <a:pt x="119" y="126"/>
                    <a:pt x="126" y="132"/>
                    <a:pt x="133" y="137"/>
                  </a:cubicBezTo>
                  <a:cubicBezTo>
                    <a:pt x="133" y="137"/>
                    <a:pt x="133" y="137"/>
                    <a:pt x="134" y="137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37" y="140"/>
                    <a:pt x="141" y="142"/>
                    <a:pt x="144" y="144"/>
                  </a:cubicBezTo>
                  <a:cubicBezTo>
                    <a:pt x="144" y="143"/>
                    <a:pt x="144" y="143"/>
                    <a:pt x="144" y="143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33" y="137"/>
                    <a:pt x="123" y="129"/>
                    <a:pt x="114" y="117"/>
                  </a:cubicBezTo>
                  <a:cubicBezTo>
                    <a:pt x="94" y="93"/>
                    <a:pt x="87" y="81"/>
                    <a:pt x="87" y="81"/>
                  </a:cubicBezTo>
                  <a:cubicBezTo>
                    <a:pt x="87" y="81"/>
                    <a:pt x="79" y="70"/>
                    <a:pt x="62" y="44"/>
                  </a:cubicBezTo>
                  <a:cubicBezTo>
                    <a:pt x="57" y="36"/>
                    <a:pt x="52" y="29"/>
                    <a:pt x="46" y="24"/>
                  </a:cubicBezTo>
                  <a:cubicBezTo>
                    <a:pt x="45" y="23"/>
                    <a:pt x="44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38" y="16"/>
                    <a:pt x="31" y="12"/>
                    <a:pt x="24" y="8"/>
                  </a:cubicBezTo>
                  <a:cubicBezTo>
                    <a:pt x="17" y="5"/>
                    <a:pt x="8" y="2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2"/>
                  </a:cubicBezTo>
                  <a:cubicBezTo>
                    <a:pt x="28" y="7"/>
                    <a:pt x="46" y="21"/>
                    <a:pt x="61" y="4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2" name="MH_Other_123"/>
            <p:cNvSpPr/>
            <p:nvPr>
              <p:custDataLst>
                <p:tags r:id="rId137"/>
              </p:custDataLst>
            </p:nvPr>
          </p:nvSpPr>
          <p:spPr bwMode="auto">
            <a:xfrm>
              <a:off x="4053205" y="3357120"/>
              <a:ext cx="1523" cy="1509"/>
            </a:xfrm>
            <a:custGeom>
              <a:avLst/>
              <a:gdLst>
                <a:gd name="T0" fmla="*/ 0 w 2"/>
                <a:gd name="T1" fmla="*/ 559752357 h 2"/>
                <a:gd name="T2" fmla="*/ 1119503921 w 2"/>
                <a:gd name="T3" fmla="*/ 1119503921 h 2"/>
                <a:gd name="T4" fmla="*/ 0 w 2"/>
                <a:gd name="T5" fmla="*/ 0 h 2"/>
                <a:gd name="T6" fmla="*/ 0 w 2"/>
                <a:gd name="T7" fmla="*/ 0 h 2"/>
                <a:gd name="T8" fmla="*/ 0 w 2"/>
                <a:gd name="T9" fmla="*/ 55975235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1" y="1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3" name="MH_Other_124"/>
            <p:cNvSpPr/>
            <p:nvPr>
              <p:custDataLst>
                <p:tags r:id="rId138"/>
              </p:custDataLst>
            </p:nvPr>
          </p:nvSpPr>
          <p:spPr bwMode="auto">
            <a:xfrm>
              <a:off x="3983151" y="3319371"/>
              <a:ext cx="143157" cy="129849"/>
            </a:xfrm>
            <a:custGeom>
              <a:avLst/>
              <a:gdLst>
                <a:gd name="T0" fmla="*/ 0 w 177"/>
                <a:gd name="T1" fmla="*/ 0 h 163"/>
                <a:gd name="T2" fmla="*/ 598479087 w 177"/>
                <a:gd name="T3" fmla="*/ 590692583 h 163"/>
                <a:gd name="T4" fmla="*/ 2147483646 w 177"/>
                <a:gd name="T5" fmla="*/ 2147483646 h 163"/>
                <a:gd name="T6" fmla="*/ 2147483646 w 177"/>
                <a:gd name="T7" fmla="*/ 2147483646 h 163"/>
                <a:gd name="T8" fmla="*/ 2147483646 w 177"/>
                <a:gd name="T9" fmla="*/ 2147483646 h 163"/>
                <a:gd name="T10" fmla="*/ 2147483646 w 177"/>
                <a:gd name="T11" fmla="*/ 2147483646 h 163"/>
                <a:gd name="T12" fmla="*/ 2147483646 w 177"/>
                <a:gd name="T13" fmla="*/ 2147483646 h 163"/>
                <a:gd name="T14" fmla="*/ 2147483646 w 177"/>
                <a:gd name="T15" fmla="*/ 2147483646 h 163"/>
                <a:gd name="T16" fmla="*/ 2147483646 w 177"/>
                <a:gd name="T17" fmla="*/ 2147483646 h 163"/>
                <a:gd name="T18" fmla="*/ 2147483646 w 177"/>
                <a:gd name="T19" fmla="*/ 2147483646 h 163"/>
                <a:gd name="T20" fmla="*/ 2147483646 w 177"/>
                <a:gd name="T21" fmla="*/ 2147483646 h 163"/>
                <a:gd name="T22" fmla="*/ 2147483646 w 177"/>
                <a:gd name="T23" fmla="*/ 2147483646 h 163"/>
                <a:gd name="T24" fmla="*/ 2147483646 w 177"/>
                <a:gd name="T25" fmla="*/ 2147483646 h 163"/>
                <a:gd name="T26" fmla="*/ 2147483646 w 177"/>
                <a:gd name="T27" fmla="*/ 2147483646 h 163"/>
                <a:gd name="T28" fmla="*/ 2147483646 w 177"/>
                <a:gd name="T29" fmla="*/ 2147483646 h 163"/>
                <a:gd name="T30" fmla="*/ 0 w 177"/>
                <a:gd name="T31" fmla="*/ 0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77" h="163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7" y="8"/>
                    <a:pt x="44" y="23"/>
                    <a:pt x="58" y="48"/>
                  </a:cubicBezTo>
                  <a:cubicBezTo>
                    <a:pt x="73" y="75"/>
                    <a:pt x="81" y="87"/>
                    <a:pt x="80" y="87"/>
                  </a:cubicBezTo>
                  <a:cubicBezTo>
                    <a:pt x="81" y="87"/>
                    <a:pt x="87" y="99"/>
                    <a:pt x="105" y="125"/>
                  </a:cubicBezTo>
                  <a:cubicBezTo>
                    <a:pt x="123" y="149"/>
                    <a:pt x="148" y="162"/>
                    <a:pt x="177" y="163"/>
                  </a:cubicBezTo>
                  <a:cubicBezTo>
                    <a:pt x="177" y="162"/>
                    <a:pt x="177" y="162"/>
                    <a:pt x="177" y="162"/>
                  </a:cubicBezTo>
                  <a:cubicBezTo>
                    <a:pt x="176" y="162"/>
                    <a:pt x="176" y="162"/>
                    <a:pt x="176" y="162"/>
                  </a:cubicBezTo>
                  <a:cubicBezTo>
                    <a:pt x="147" y="161"/>
                    <a:pt x="124" y="148"/>
                    <a:pt x="106" y="124"/>
                  </a:cubicBezTo>
                  <a:cubicBezTo>
                    <a:pt x="88" y="98"/>
                    <a:pt x="82" y="86"/>
                    <a:pt x="82" y="86"/>
                  </a:cubicBezTo>
                  <a:cubicBezTo>
                    <a:pt x="82" y="86"/>
                    <a:pt x="75" y="74"/>
                    <a:pt x="59" y="48"/>
                  </a:cubicBezTo>
                  <a:cubicBezTo>
                    <a:pt x="55" y="40"/>
                    <a:pt x="50" y="33"/>
                    <a:pt x="45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8" y="19"/>
                    <a:pt x="31" y="14"/>
                    <a:pt x="24" y="9"/>
                  </a:cubicBezTo>
                  <a:cubicBezTo>
                    <a:pt x="17" y="5"/>
                    <a:pt x="9" y="2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4" name="MH_Other_125"/>
            <p:cNvSpPr/>
            <p:nvPr>
              <p:custDataLst>
                <p:tags r:id="rId139"/>
              </p:custDataLst>
            </p:nvPr>
          </p:nvSpPr>
          <p:spPr bwMode="auto">
            <a:xfrm>
              <a:off x="4124783" y="3449220"/>
              <a:ext cx="1523" cy="0"/>
            </a:xfrm>
            <a:custGeom>
              <a:avLst/>
              <a:gdLst>
                <a:gd name="T0" fmla="*/ 0 w 1"/>
                <a:gd name="T1" fmla="*/ 1792959984 w 1"/>
                <a:gd name="T2" fmla="*/ 1792959984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" name="MH_Other_126"/>
            <p:cNvSpPr/>
            <p:nvPr>
              <p:custDataLst>
                <p:tags r:id="rId140"/>
              </p:custDataLst>
            </p:nvPr>
          </p:nvSpPr>
          <p:spPr bwMode="auto">
            <a:xfrm>
              <a:off x="4018176" y="3340510"/>
              <a:ext cx="1523" cy="0"/>
            </a:xfrm>
            <a:custGeom>
              <a:avLst/>
              <a:gdLst>
                <a:gd name="T0" fmla="*/ 2147483646 w 1"/>
                <a:gd name="T1" fmla="*/ 711 h 1"/>
                <a:gd name="T2" fmla="*/ 0 w 1"/>
                <a:gd name="T3" fmla="*/ 0 h 1"/>
                <a:gd name="T4" fmla="*/ 0 w 1"/>
                <a:gd name="T5" fmla="*/ 0 h 1"/>
                <a:gd name="T6" fmla="*/ 2147483646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" name="MH_Other_127"/>
            <p:cNvSpPr/>
            <p:nvPr>
              <p:custDataLst>
                <p:tags r:id="rId141"/>
              </p:custDataLst>
            </p:nvPr>
          </p:nvSpPr>
          <p:spPr bwMode="auto">
            <a:xfrm>
              <a:off x="3725773" y="3114029"/>
              <a:ext cx="214735" cy="224972"/>
            </a:xfrm>
            <a:custGeom>
              <a:avLst/>
              <a:gdLst>
                <a:gd name="T0" fmla="*/ 2147483646 w 267"/>
                <a:gd name="T1" fmla="*/ 2147483646 h 282"/>
                <a:gd name="T2" fmla="*/ 2147483646 w 267"/>
                <a:gd name="T3" fmla="*/ 2147483646 h 282"/>
                <a:gd name="T4" fmla="*/ 2147483646 w 267"/>
                <a:gd name="T5" fmla="*/ 2147483646 h 282"/>
                <a:gd name="T6" fmla="*/ 2147483646 w 267"/>
                <a:gd name="T7" fmla="*/ 2147483646 h 282"/>
                <a:gd name="T8" fmla="*/ 2147483646 w 267"/>
                <a:gd name="T9" fmla="*/ 2147483646 h 282"/>
                <a:gd name="T10" fmla="*/ 2147483646 w 267"/>
                <a:gd name="T11" fmla="*/ 2147483646 h 282"/>
                <a:gd name="T12" fmla="*/ 2147483646 w 267"/>
                <a:gd name="T13" fmla="*/ 2147483646 h 282"/>
                <a:gd name="T14" fmla="*/ 2147483646 w 267"/>
                <a:gd name="T15" fmla="*/ 2147483646 h 282"/>
                <a:gd name="T16" fmla="*/ 2147483646 w 267"/>
                <a:gd name="T17" fmla="*/ 2147483646 h 282"/>
                <a:gd name="T18" fmla="*/ 2147483646 w 267"/>
                <a:gd name="T19" fmla="*/ 2147483646 h 282"/>
                <a:gd name="T20" fmla="*/ 2147483646 w 267"/>
                <a:gd name="T21" fmla="*/ 2147483646 h 282"/>
                <a:gd name="T22" fmla="*/ 2147483646 w 267"/>
                <a:gd name="T23" fmla="*/ 2147483646 h 282"/>
                <a:gd name="T24" fmla="*/ 2147483646 w 267"/>
                <a:gd name="T25" fmla="*/ 2147483646 h 282"/>
                <a:gd name="T26" fmla="*/ 2147483646 w 267"/>
                <a:gd name="T27" fmla="*/ 2147483646 h 282"/>
                <a:gd name="T28" fmla="*/ 2147483646 w 267"/>
                <a:gd name="T29" fmla="*/ 2147483646 h 282"/>
                <a:gd name="T30" fmla="*/ 2147483646 w 267"/>
                <a:gd name="T31" fmla="*/ 2147483646 h 282"/>
                <a:gd name="T32" fmla="*/ 2147483646 w 267"/>
                <a:gd name="T33" fmla="*/ 2147483646 h 282"/>
                <a:gd name="T34" fmla="*/ 2147483646 w 267"/>
                <a:gd name="T35" fmla="*/ 2147483646 h 282"/>
                <a:gd name="T36" fmla="*/ 2147483646 w 267"/>
                <a:gd name="T37" fmla="*/ 2147483646 h 282"/>
                <a:gd name="T38" fmla="*/ 2147483646 w 267"/>
                <a:gd name="T39" fmla="*/ 2147483646 h 282"/>
                <a:gd name="T40" fmla="*/ 2147483646 w 267"/>
                <a:gd name="T41" fmla="*/ 2147483646 h 282"/>
                <a:gd name="T42" fmla="*/ 2147483646 w 267"/>
                <a:gd name="T43" fmla="*/ 2147483646 h 282"/>
                <a:gd name="T44" fmla="*/ 2147483646 w 267"/>
                <a:gd name="T45" fmla="*/ 2147483646 h 282"/>
                <a:gd name="T46" fmla="*/ 2147483646 w 267"/>
                <a:gd name="T47" fmla="*/ 2147483646 h 282"/>
                <a:gd name="T48" fmla="*/ 2147483646 w 267"/>
                <a:gd name="T49" fmla="*/ 2147483646 h 282"/>
                <a:gd name="T50" fmla="*/ 2147483646 w 267"/>
                <a:gd name="T51" fmla="*/ 2147483646 h 282"/>
                <a:gd name="T52" fmla="*/ 2147483646 w 267"/>
                <a:gd name="T53" fmla="*/ 2147483646 h 282"/>
                <a:gd name="T54" fmla="*/ 2147483646 w 267"/>
                <a:gd name="T55" fmla="*/ 2147483646 h 282"/>
                <a:gd name="T56" fmla="*/ 2147483646 w 267"/>
                <a:gd name="T57" fmla="*/ 2147483646 h 282"/>
                <a:gd name="T58" fmla="*/ 2147483646 w 267"/>
                <a:gd name="T59" fmla="*/ 2147483646 h 282"/>
                <a:gd name="T60" fmla="*/ 2147483646 w 267"/>
                <a:gd name="T61" fmla="*/ 2147483646 h 282"/>
                <a:gd name="T62" fmla="*/ 2147483646 w 267"/>
                <a:gd name="T63" fmla="*/ 0 h 282"/>
                <a:gd name="T64" fmla="*/ 2147483646 w 267"/>
                <a:gd name="T65" fmla="*/ 591697291 h 282"/>
                <a:gd name="T66" fmla="*/ 2147483646 w 267"/>
                <a:gd name="T67" fmla="*/ 2147483646 h 282"/>
                <a:gd name="T68" fmla="*/ 2147483646 w 267"/>
                <a:gd name="T69" fmla="*/ 2147483646 h 282"/>
                <a:gd name="T70" fmla="*/ 2147483646 w 267"/>
                <a:gd name="T71" fmla="*/ 2147483646 h 282"/>
                <a:gd name="T72" fmla="*/ 2147483646 w 267"/>
                <a:gd name="T73" fmla="*/ 2147483646 h 282"/>
                <a:gd name="T74" fmla="*/ 591775695 w 267"/>
                <a:gd name="T75" fmla="*/ 2147483646 h 282"/>
                <a:gd name="T76" fmla="*/ 591775695 w 267"/>
                <a:gd name="T77" fmla="*/ 2147483646 h 282"/>
                <a:gd name="T78" fmla="*/ 0 w 267"/>
                <a:gd name="T79" fmla="*/ 2147483646 h 282"/>
                <a:gd name="T80" fmla="*/ 2147483646 w 267"/>
                <a:gd name="T81" fmla="*/ 2147483646 h 28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282">
                  <a:moveTo>
                    <a:pt x="26" y="78"/>
                  </a:moveTo>
                  <a:cubicBezTo>
                    <a:pt x="31" y="95"/>
                    <a:pt x="42" y="109"/>
                    <a:pt x="57" y="120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64" y="137"/>
                    <a:pt x="76" y="152"/>
                    <a:pt x="93" y="163"/>
                  </a:cubicBezTo>
                  <a:cubicBezTo>
                    <a:pt x="100" y="179"/>
                    <a:pt x="113" y="193"/>
                    <a:pt x="129" y="202"/>
                  </a:cubicBezTo>
                  <a:cubicBezTo>
                    <a:pt x="138" y="217"/>
                    <a:pt x="152" y="230"/>
                    <a:pt x="168" y="238"/>
                  </a:cubicBezTo>
                  <a:cubicBezTo>
                    <a:pt x="178" y="254"/>
                    <a:pt x="192" y="265"/>
                    <a:pt x="210" y="273"/>
                  </a:cubicBezTo>
                  <a:cubicBezTo>
                    <a:pt x="210" y="272"/>
                    <a:pt x="210" y="272"/>
                    <a:pt x="210" y="272"/>
                  </a:cubicBezTo>
                  <a:cubicBezTo>
                    <a:pt x="212" y="276"/>
                    <a:pt x="215" y="279"/>
                    <a:pt x="218" y="282"/>
                  </a:cubicBezTo>
                  <a:cubicBezTo>
                    <a:pt x="218" y="281"/>
                    <a:pt x="218" y="281"/>
                    <a:pt x="218" y="281"/>
                  </a:cubicBezTo>
                  <a:cubicBezTo>
                    <a:pt x="218" y="281"/>
                    <a:pt x="218" y="281"/>
                    <a:pt x="218" y="281"/>
                  </a:cubicBezTo>
                  <a:cubicBezTo>
                    <a:pt x="232" y="262"/>
                    <a:pt x="232" y="262"/>
                    <a:pt x="232" y="262"/>
                  </a:cubicBezTo>
                  <a:cubicBezTo>
                    <a:pt x="233" y="261"/>
                    <a:pt x="233" y="261"/>
                    <a:pt x="233" y="261"/>
                  </a:cubicBezTo>
                  <a:cubicBezTo>
                    <a:pt x="254" y="234"/>
                    <a:pt x="254" y="234"/>
                    <a:pt x="254" y="234"/>
                  </a:cubicBezTo>
                  <a:cubicBezTo>
                    <a:pt x="255" y="233"/>
                    <a:pt x="255" y="233"/>
                    <a:pt x="255" y="233"/>
                  </a:cubicBezTo>
                  <a:cubicBezTo>
                    <a:pt x="266" y="217"/>
                    <a:pt x="266" y="217"/>
                    <a:pt x="266" y="217"/>
                  </a:cubicBezTo>
                  <a:cubicBezTo>
                    <a:pt x="267" y="217"/>
                    <a:pt x="267" y="217"/>
                    <a:pt x="267" y="217"/>
                  </a:cubicBezTo>
                  <a:cubicBezTo>
                    <a:pt x="267" y="216"/>
                    <a:pt x="267" y="216"/>
                    <a:pt x="267" y="216"/>
                  </a:cubicBezTo>
                  <a:cubicBezTo>
                    <a:pt x="267" y="216"/>
                    <a:pt x="267" y="216"/>
                    <a:pt x="267" y="216"/>
                  </a:cubicBezTo>
                  <a:cubicBezTo>
                    <a:pt x="266" y="215"/>
                    <a:pt x="264" y="213"/>
                    <a:pt x="262" y="212"/>
                  </a:cubicBezTo>
                  <a:cubicBezTo>
                    <a:pt x="256" y="207"/>
                    <a:pt x="248" y="203"/>
                    <a:pt x="240" y="199"/>
                  </a:cubicBezTo>
                  <a:cubicBezTo>
                    <a:pt x="235" y="192"/>
                    <a:pt x="230" y="186"/>
                    <a:pt x="224" y="180"/>
                  </a:cubicBezTo>
                  <a:cubicBezTo>
                    <a:pt x="218" y="175"/>
                    <a:pt x="210" y="170"/>
                    <a:pt x="202" y="167"/>
                  </a:cubicBezTo>
                  <a:cubicBezTo>
                    <a:pt x="198" y="159"/>
                    <a:pt x="193" y="153"/>
                    <a:pt x="188" y="147"/>
                  </a:cubicBezTo>
                  <a:cubicBezTo>
                    <a:pt x="182" y="141"/>
                    <a:pt x="175" y="136"/>
                    <a:pt x="168" y="132"/>
                  </a:cubicBezTo>
                  <a:cubicBezTo>
                    <a:pt x="164" y="125"/>
                    <a:pt x="160" y="118"/>
                    <a:pt x="155" y="112"/>
                  </a:cubicBezTo>
                  <a:cubicBezTo>
                    <a:pt x="149" y="106"/>
                    <a:pt x="142" y="100"/>
                    <a:pt x="135" y="96"/>
                  </a:cubicBezTo>
                  <a:cubicBezTo>
                    <a:pt x="132" y="88"/>
                    <a:pt x="128" y="81"/>
                    <a:pt x="123" y="74"/>
                  </a:cubicBezTo>
                  <a:cubicBezTo>
                    <a:pt x="118" y="68"/>
                    <a:pt x="111" y="62"/>
                    <a:pt x="104" y="57"/>
                  </a:cubicBezTo>
                  <a:cubicBezTo>
                    <a:pt x="101" y="48"/>
                    <a:pt x="98" y="41"/>
                    <a:pt x="93" y="34"/>
                  </a:cubicBezTo>
                  <a:cubicBezTo>
                    <a:pt x="89" y="28"/>
                    <a:pt x="83" y="22"/>
                    <a:pt x="76" y="16"/>
                  </a:cubicBezTo>
                  <a:cubicBezTo>
                    <a:pt x="75" y="10"/>
                    <a:pt x="73" y="5"/>
                    <a:pt x="70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57"/>
                    <a:pt x="14" y="68"/>
                    <a:pt x="26" y="7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7" name="MH_Other_128"/>
            <p:cNvSpPr/>
            <p:nvPr>
              <p:custDataLst>
                <p:tags r:id="rId142"/>
              </p:custDataLst>
            </p:nvPr>
          </p:nvSpPr>
          <p:spPr bwMode="auto">
            <a:xfrm>
              <a:off x="3786690" y="3126108"/>
              <a:ext cx="74624" cy="178165"/>
            </a:xfrm>
            <a:custGeom>
              <a:avLst/>
              <a:gdLst>
                <a:gd name="T0" fmla="*/ 2147483646 w 93"/>
                <a:gd name="T1" fmla="*/ 2147483646 h 222"/>
                <a:gd name="T2" fmla="*/ 2147483646 w 93"/>
                <a:gd name="T3" fmla="*/ 2147483646 h 222"/>
                <a:gd name="T4" fmla="*/ 2147483646 w 93"/>
                <a:gd name="T5" fmla="*/ 2147483646 h 222"/>
                <a:gd name="T6" fmla="*/ 2147483646 w 93"/>
                <a:gd name="T7" fmla="*/ 2147483646 h 222"/>
                <a:gd name="T8" fmla="*/ 0 w 93"/>
                <a:gd name="T9" fmla="*/ 0 h 222"/>
                <a:gd name="T10" fmla="*/ 588376722 w 93"/>
                <a:gd name="T11" fmla="*/ 1795687324 h 222"/>
                <a:gd name="T12" fmla="*/ 2147483646 w 93"/>
                <a:gd name="T13" fmla="*/ 2147483646 h 222"/>
                <a:gd name="T14" fmla="*/ 2147483646 w 93"/>
                <a:gd name="T15" fmla="*/ 2147483646 h 222"/>
                <a:gd name="T16" fmla="*/ 2147483646 w 93"/>
                <a:gd name="T17" fmla="*/ 2147483646 h 222"/>
                <a:gd name="T18" fmla="*/ 2147483646 w 93"/>
                <a:gd name="T19" fmla="*/ 2147483646 h 222"/>
                <a:gd name="T20" fmla="*/ 2147483646 w 93"/>
                <a:gd name="T21" fmla="*/ 2147483646 h 222"/>
                <a:gd name="T22" fmla="*/ 2147483646 w 93"/>
                <a:gd name="T23" fmla="*/ 2147483646 h 222"/>
                <a:gd name="T24" fmla="*/ 2147483646 w 93"/>
                <a:gd name="T25" fmla="*/ 2147483646 h 222"/>
                <a:gd name="T26" fmla="*/ 2147483646 w 93"/>
                <a:gd name="T27" fmla="*/ 2147483646 h 222"/>
                <a:gd name="T28" fmla="*/ 2147483646 w 93"/>
                <a:gd name="T29" fmla="*/ 2147483646 h 222"/>
                <a:gd name="T30" fmla="*/ 2147483646 w 93"/>
                <a:gd name="T31" fmla="*/ 2147483646 h 22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3" h="222">
                  <a:moveTo>
                    <a:pt x="44" y="157"/>
                  </a:moveTo>
                  <a:cubicBezTo>
                    <a:pt x="38" y="126"/>
                    <a:pt x="38" y="112"/>
                    <a:pt x="37" y="112"/>
                  </a:cubicBezTo>
                  <a:cubicBezTo>
                    <a:pt x="38" y="112"/>
                    <a:pt x="36" y="99"/>
                    <a:pt x="33" y="68"/>
                  </a:cubicBezTo>
                  <a:cubicBezTo>
                    <a:pt x="32" y="48"/>
                    <a:pt x="27" y="32"/>
                    <a:pt x="17" y="18"/>
                  </a:cubicBezTo>
                  <a:cubicBezTo>
                    <a:pt x="13" y="12"/>
                    <a:pt x="7" y="6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1" y="20"/>
                    <a:pt x="30" y="40"/>
                    <a:pt x="32" y="68"/>
                  </a:cubicBezTo>
                  <a:cubicBezTo>
                    <a:pt x="35" y="99"/>
                    <a:pt x="36" y="112"/>
                    <a:pt x="36" y="112"/>
                  </a:cubicBezTo>
                  <a:cubicBezTo>
                    <a:pt x="36" y="112"/>
                    <a:pt x="37" y="126"/>
                    <a:pt x="43" y="157"/>
                  </a:cubicBezTo>
                  <a:cubicBezTo>
                    <a:pt x="45" y="167"/>
                    <a:pt x="48" y="176"/>
                    <a:pt x="52" y="184"/>
                  </a:cubicBezTo>
                  <a:cubicBezTo>
                    <a:pt x="54" y="185"/>
                    <a:pt x="54" y="185"/>
                    <a:pt x="54" y="185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62" y="202"/>
                    <a:pt x="76" y="214"/>
                    <a:pt x="93" y="222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66" y="208"/>
                    <a:pt x="50" y="187"/>
                    <a:pt x="44" y="15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8" name="MH_Other_129"/>
            <p:cNvSpPr/>
            <p:nvPr>
              <p:custDataLst>
                <p:tags r:id="rId143"/>
              </p:custDataLst>
            </p:nvPr>
          </p:nvSpPr>
          <p:spPr bwMode="auto">
            <a:xfrm>
              <a:off x="3780598" y="3114029"/>
              <a:ext cx="48734" cy="161556"/>
            </a:xfrm>
            <a:custGeom>
              <a:avLst/>
              <a:gdLst>
                <a:gd name="T0" fmla="*/ 602866460 w 60"/>
                <a:gd name="T1" fmla="*/ 0 h 202"/>
                <a:gd name="T2" fmla="*/ 0 w 60"/>
                <a:gd name="T3" fmla="*/ 594690363 h 202"/>
                <a:gd name="T4" fmla="*/ 2147483646 w 60"/>
                <a:gd name="T5" fmla="*/ 2147483646 h 202"/>
                <a:gd name="T6" fmla="*/ 2147483646 w 60"/>
                <a:gd name="T7" fmla="*/ 2147483646 h 202"/>
                <a:gd name="T8" fmla="*/ 2147483646 w 60"/>
                <a:gd name="T9" fmla="*/ 2147483646 h 202"/>
                <a:gd name="T10" fmla="*/ 2147483646 w 60"/>
                <a:gd name="T11" fmla="*/ 2147483646 h 202"/>
                <a:gd name="T12" fmla="*/ 2147483646 w 60"/>
                <a:gd name="T13" fmla="*/ 2147483646 h 202"/>
                <a:gd name="T14" fmla="*/ 2147483646 w 60"/>
                <a:gd name="T15" fmla="*/ 2147483646 h 202"/>
                <a:gd name="T16" fmla="*/ 2147483646 w 60"/>
                <a:gd name="T17" fmla="*/ 2147483646 h 202"/>
                <a:gd name="T18" fmla="*/ 2147483646 w 60"/>
                <a:gd name="T19" fmla="*/ 2147483646 h 202"/>
                <a:gd name="T20" fmla="*/ 2147483646 w 60"/>
                <a:gd name="T21" fmla="*/ 2147483646 h 202"/>
                <a:gd name="T22" fmla="*/ 2147483646 w 60"/>
                <a:gd name="T23" fmla="*/ 2147483646 h 202"/>
                <a:gd name="T24" fmla="*/ 2147483646 w 60"/>
                <a:gd name="T25" fmla="*/ 2147483646 h 202"/>
                <a:gd name="T26" fmla="*/ 2147483646 w 60"/>
                <a:gd name="T27" fmla="*/ 2147483646 h 202"/>
                <a:gd name="T28" fmla="*/ 2147483646 w 60"/>
                <a:gd name="T29" fmla="*/ 2147483646 h 202"/>
                <a:gd name="T30" fmla="*/ 2147483646 w 60"/>
                <a:gd name="T31" fmla="*/ 2147483646 h 202"/>
                <a:gd name="T32" fmla="*/ 2147483646 w 60"/>
                <a:gd name="T33" fmla="*/ 2147483646 h 202"/>
                <a:gd name="T34" fmla="*/ 602866460 w 60"/>
                <a:gd name="T35" fmla="*/ 0 h 20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0" h="202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3"/>
                    <a:pt x="10" y="28"/>
                    <a:pt x="10" y="45"/>
                  </a:cubicBezTo>
                  <a:cubicBezTo>
                    <a:pt x="11" y="76"/>
                    <a:pt x="12" y="89"/>
                    <a:pt x="11" y="89"/>
                  </a:cubicBezTo>
                  <a:cubicBezTo>
                    <a:pt x="12" y="89"/>
                    <a:pt x="11" y="103"/>
                    <a:pt x="16" y="134"/>
                  </a:cubicBezTo>
                  <a:cubicBezTo>
                    <a:pt x="17" y="144"/>
                    <a:pt x="19" y="153"/>
                    <a:pt x="23" y="161"/>
                  </a:cubicBezTo>
                  <a:cubicBezTo>
                    <a:pt x="23" y="161"/>
                    <a:pt x="23" y="161"/>
                    <a:pt x="24" y="161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31" y="179"/>
                    <a:pt x="43" y="192"/>
                    <a:pt x="60" y="202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35" y="185"/>
                    <a:pt x="21" y="164"/>
                    <a:pt x="17" y="134"/>
                  </a:cubicBezTo>
                  <a:cubicBezTo>
                    <a:pt x="13" y="103"/>
                    <a:pt x="13" y="89"/>
                    <a:pt x="13" y="89"/>
                  </a:cubicBezTo>
                  <a:cubicBezTo>
                    <a:pt x="13" y="89"/>
                    <a:pt x="12" y="76"/>
                    <a:pt x="11" y="45"/>
                  </a:cubicBezTo>
                  <a:cubicBezTo>
                    <a:pt x="11" y="35"/>
                    <a:pt x="10" y="27"/>
                    <a:pt x="8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0"/>
                    <a:pt x="4" y="5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9" name="MH_Other_130"/>
            <p:cNvSpPr/>
            <p:nvPr>
              <p:custDataLst>
                <p:tags r:id="rId144"/>
              </p:custDataLst>
            </p:nvPr>
          </p:nvSpPr>
          <p:spPr bwMode="auto">
            <a:xfrm>
              <a:off x="3786690" y="3126109"/>
              <a:ext cx="1523" cy="3019"/>
            </a:xfrm>
            <a:custGeom>
              <a:avLst/>
              <a:gdLst>
                <a:gd name="T0" fmla="*/ 0 w 3"/>
                <a:gd name="T1" fmla="*/ 146271796 h 7"/>
                <a:gd name="T2" fmla="*/ 298966937 w 3"/>
                <a:gd name="T3" fmla="*/ 512054475 h 7"/>
                <a:gd name="T4" fmla="*/ 0 w 3"/>
                <a:gd name="T5" fmla="*/ 0 h 7"/>
                <a:gd name="T6" fmla="*/ 0 w 3"/>
                <a:gd name="T7" fmla="*/ 0 h 7"/>
                <a:gd name="T8" fmla="*/ 0 w 3"/>
                <a:gd name="T9" fmla="*/ 146271796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7">
                  <a:moveTo>
                    <a:pt x="0" y="2"/>
                  </a:moveTo>
                  <a:lnTo>
                    <a:pt x="3" y="7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0" name="MH_Other_131"/>
            <p:cNvSpPr/>
            <p:nvPr>
              <p:custDataLst>
                <p:tags r:id="rId145"/>
              </p:custDataLst>
            </p:nvPr>
          </p:nvSpPr>
          <p:spPr bwMode="auto">
            <a:xfrm>
              <a:off x="3827811" y="3274075"/>
              <a:ext cx="3046" cy="1510"/>
            </a:xfrm>
            <a:custGeom>
              <a:avLst/>
              <a:gdLst>
                <a:gd name="T0" fmla="*/ 716934050 w 5"/>
                <a:gd name="T1" fmla="*/ 107627970 h 5"/>
                <a:gd name="T2" fmla="*/ 0 w 5"/>
                <a:gd name="T3" fmla="*/ 0 h 5"/>
                <a:gd name="T4" fmla="*/ 430241075 w 5"/>
                <a:gd name="T5" fmla="*/ 179346497 h 5"/>
                <a:gd name="T6" fmla="*/ 430241075 w 5"/>
                <a:gd name="T7" fmla="*/ 179346497 h 5"/>
                <a:gd name="T8" fmla="*/ 716934050 w 5"/>
                <a:gd name="T9" fmla="*/ 10762797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0" y="0"/>
                  </a:lnTo>
                  <a:lnTo>
                    <a:pt x="3" y="5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1" name="MH_Other_132"/>
            <p:cNvSpPr/>
            <p:nvPr>
              <p:custDataLst>
                <p:tags r:id="rId146"/>
              </p:custDataLst>
            </p:nvPr>
          </p:nvSpPr>
          <p:spPr bwMode="auto">
            <a:xfrm>
              <a:off x="3765369" y="3123089"/>
              <a:ext cx="35028" cy="120789"/>
            </a:xfrm>
            <a:custGeom>
              <a:avLst/>
              <a:gdLst>
                <a:gd name="T0" fmla="*/ 2147483646 w 44"/>
                <a:gd name="T1" fmla="*/ 2147483646 h 152"/>
                <a:gd name="T2" fmla="*/ 1157597364 w 44"/>
                <a:gd name="T3" fmla="*/ 2147483646 h 152"/>
                <a:gd name="T4" fmla="*/ 1736051247 w 44"/>
                <a:gd name="T5" fmla="*/ 0 h 152"/>
                <a:gd name="T6" fmla="*/ 1157597364 w 44"/>
                <a:gd name="T7" fmla="*/ 587803625 h 152"/>
                <a:gd name="T8" fmla="*/ 578453883 w 44"/>
                <a:gd name="T9" fmla="*/ 2147483646 h 152"/>
                <a:gd name="T10" fmla="*/ 1157597364 w 44"/>
                <a:gd name="T11" fmla="*/ 2147483646 h 152"/>
                <a:gd name="T12" fmla="*/ 2147483646 w 44"/>
                <a:gd name="T13" fmla="*/ 2147483646 h 152"/>
                <a:gd name="T14" fmla="*/ 2147483646 w 44"/>
                <a:gd name="T15" fmla="*/ 2147483646 h 152"/>
                <a:gd name="T16" fmla="*/ 2147483646 w 44"/>
                <a:gd name="T17" fmla="*/ 2147483646 h 152"/>
                <a:gd name="T18" fmla="*/ 2147483646 w 44"/>
                <a:gd name="T19" fmla="*/ 2147483646 h 152"/>
                <a:gd name="T20" fmla="*/ 2147483646 w 44"/>
                <a:gd name="T21" fmla="*/ 2147483646 h 152"/>
                <a:gd name="T22" fmla="*/ 2147483646 w 44"/>
                <a:gd name="T23" fmla="*/ 2147483646 h 152"/>
                <a:gd name="T24" fmla="*/ 2147483646 w 44"/>
                <a:gd name="T25" fmla="*/ 2147483646 h 1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" h="152">
                  <a:moveTo>
                    <a:pt x="4" y="81"/>
                  </a:moveTo>
                  <a:cubicBezTo>
                    <a:pt x="1" y="49"/>
                    <a:pt x="2" y="36"/>
                    <a:pt x="2" y="3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0" y="49"/>
                    <a:pt x="2" y="81"/>
                  </a:cubicBezTo>
                  <a:cubicBezTo>
                    <a:pt x="3" y="91"/>
                    <a:pt x="5" y="100"/>
                    <a:pt x="8" y="108"/>
                  </a:cubicBezTo>
                  <a:cubicBezTo>
                    <a:pt x="8" y="108"/>
                    <a:pt x="8" y="108"/>
                    <a:pt x="9" y="108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15" y="126"/>
                    <a:pt x="28" y="141"/>
                    <a:pt x="44" y="152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19" y="134"/>
                    <a:pt x="6" y="111"/>
                    <a:pt x="4" y="8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2" name="MH_Other_133"/>
            <p:cNvSpPr/>
            <p:nvPr>
              <p:custDataLst>
                <p:tags r:id="rId147"/>
              </p:custDataLst>
            </p:nvPr>
          </p:nvSpPr>
          <p:spPr bwMode="auto">
            <a:xfrm>
              <a:off x="3798873" y="3242369"/>
              <a:ext cx="1523" cy="1509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790702559 h 1"/>
                <a:gd name="T4" fmla="*/ 1792959984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3" name="MH_Other_134"/>
            <p:cNvSpPr/>
            <p:nvPr>
              <p:custDataLst>
                <p:tags r:id="rId148"/>
              </p:custDataLst>
            </p:nvPr>
          </p:nvSpPr>
          <p:spPr bwMode="auto">
            <a:xfrm>
              <a:off x="3742525" y="3138187"/>
              <a:ext cx="28935" cy="70965"/>
            </a:xfrm>
            <a:custGeom>
              <a:avLst/>
              <a:gdLst>
                <a:gd name="T0" fmla="*/ 588948239 w 36"/>
                <a:gd name="T1" fmla="*/ 2147483646 h 90"/>
                <a:gd name="T2" fmla="*/ 588948239 w 36"/>
                <a:gd name="T3" fmla="*/ 0 h 90"/>
                <a:gd name="T4" fmla="*/ 0 w 36"/>
                <a:gd name="T5" fmla="*/ 578016134 h 90"/>
                <a:gd name="T6" fmla="*/ 0 w 36"/>
                <a:gd name="T7" fmla="*/ 2147483646 h 90"/>
                <a:gd name="T8" fmla="*/ 2147483646 w 36"/>
                <a:gd name="T9" fmla="*/ 2147483646 h 90"/>
                <a:gd name="T10" fmla="*/ 2147483646 w 36"/>
                <a:gd name="T11" fmla="*/ 2147483646 h 90"/>
                <a:gd name="T12" fmla="*/ 2147483646 w 36"/>
                <a:gd name="T13" fmla="*/ 2147483646 h 90"/>
                <a:gd name="T14" fmla="*/ 2147483646 w 36"/>
                <a:gd name="T15" fmla="*/ 2147483646 h 90"/>
                <a:gd name="T16" fmla="*/ 2147483646 w 36"/>
                <a:gd name="T17" fmla="*/ 2147483646 h 90"/>
                <a:gd name="T18" fmla="*/ 2147483646 w 36"/>
                <a:gd name="T19" fmla="*/ 2147483646 h 90"/>
                <a:gd name="T20" fmla="*/ 588948239 w 36"/>
                <a:gd name="T21" fmla="*/ 2147483646 h 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6" h="90">
                  <a:moveTo>
                    <a:pt x="1" y="18"/>
                  </a:moveTo>
                  <a:cubicBezTo>
                    <a:pt x="1" y="11"/>
                    <a:pt x="1" y="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0" y="28"/>
                    <a:pt x="1" y="37"/>
                    <a:pt x="4" y="46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10" y="65"/>
                    <a:pt x="21" y="79"/>
                    <a:pt x="36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13" y="71"/>
                    <a:pt x="1" y="48"/>
                    <a:pt x="1" y="1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4" name="MH_Other_135"/>
            <p:cNvSpPr/>
            <p:nvPr>
              <p:custDataLst>
                <p:tags r:id="rId149"/>
              </p:custDataLst>
            </p:nvPr>
          </p:nvSpPr>
          <p:spPr bwMode="auto">
            <a:xfrm>
              <a:off x="3771462" y="3209152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067 h 1"/>
                <a:gd name="T4" fmla="*/ 1067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5" name="MH_Other_136"/>
            <p:cNvSpPr/>
            <p:nvPr>
              <p:custDataLst>
                <p:tags r:id="rId150"/>
              </p:custDataLst>
            </p:nvPr>
          </p:nvSpPr>
          <p:spPr bwMode="auto">
            <a:xfrm>
              <a:off x="3725773" y="3148757"/>
              <a:ext cx="19798" cy="27177"/>
            </a:xfrm>
            <a:custGeom>
              <a:avLst/>
              <a:gdLst>
                <a:gd name="T0" fmla="*/ 534298770 w 26"/>
                <a:gd name="T1" fmla="*/ 0 h 35"/>
                <a:gd name="T2" fmla="*/ 534298770 w 26"/>
                <a:gd name="T3" fmla="*/ 0 h 35"/>
                <a:gd name="T4" fmla="*/ 0 w 26"/>
                <a:gd name="T5" fmla="*/ 0 h 35"/>
                <a:gd name="T6" fmla="*/ 2147483646 w 26"/>
                <a:gd name="T7" fmla="*/ 2147483646 h 35"/>
                <a:gd name="T8" fmla="*/ 2147483646 w 26"/>
                <a:gd name="T9" fmla="*/ 2147483646 h 35"/>
                <a:gd name="T10" fmla="*/ 534298770 w 26"/>
                <a:gd name="T11" fmla="*/ 0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35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4"/>
                    <a:pt x="14" y="25"/>
                    <a:pt x="26" y="35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14" y="23"/>
                    <a:pt x="6" y="12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6" name="MH_Other_137"/>
            <p:cNvSpPr/>
            <p:nvPr>
              <p:custDataLst>
                <p:tags r:id="rId151"/>
              </p:custDataLst>
            </p:nvPr>
          </p:nvSpPr>
          <p:spPr bwMode="auto">
            <a:xfrm>
              <a:off x="3745573" y="3174424"/>
              <a:ext cx="1523" cy="1510"/>
            </a:xfrm>
            <a:custGeom>
              <a:avLst/>
              <a:gdLst>
                <a:gd name="T0" fmla="*/ 223838018 w 4"/>
                <a:gd name="T1" fmla="*/ 112059999 h 4"/>
                <a:gd name="T2" fmla="*/ 0 w 4"/>
                <a:gd name="T3" fmla="*/ 0 h 4"/>
                <a:gd name="T4" fmla="*/ 111918811 w 4"/>
                <a:gd name="T5" fmla="*/ 224119998 h 4"/>
                <a:gd name="T6" fmla="*/ 223838018 w 4"/>
                <a:gd name="T7" fmla="*/ 11205999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7" name="MH_Other_138"/>
            <p:cNvSpPr/>
            <p:nvPr>
              <p:custDataLst>
                <p:tags r:id="rId152"/>
              </p:custDataLst>
            </p:nvPr>
          </p:nvSpPr>
          <p:spPr bwMode="auto">
            <a:xfrm>
              <a:off x="3919187" y="3272567"/>
              <a:ext cx="21321" cy="15098"/>
            </a:xfrm>
            <a:custGeom>
              <a:avLst/>
              <a:gdLst>
                <a:gd name="T0" fmla="*/ 2147483646 w 27"/>
                <a:gd name="T1" fmla="*/ 2147483646 h 18"/>
                <a:gd name="T2" fmla="*/ 2147483646 w 27"/>
                <a:gd name="T3" fmla="*/ 2147483646 h 18"/>
                <a:gd name="T4" fmla="*/ 2147483646 w 27"/>
                <a:gd name="T5" fmla="*/ 2147483646 h 18"/>
                <a:gd name="T6" fmla="*/ 2147483646 w 27"/>
                <a:gd name="T7" fmla="*/ 2147483646 h 18"/>
                <a:gd name="T8" fmla="*/ 2147483646 w 27"/>
                <a:gd name="T9" fmla="*/ 2147483646 h 18"/>
                <a:gd name="T10" fmla="*/ 0 w 27"/>
                <a:gd name="T11" fmla="*/ 0 h 18"/>
                <a:gd name="T12" fmla="*/ 571194024 w 27"/>
                <a:gd name="T13" fmla="*/ 645595681 h 18"/>
                <a:gd name="T14" fmla="*/ 571194024 w 27"/>
                <a:gd name="T15" fmla="*/ 1290413486 h 18"/>
                <a:gd name="T16" fmla="*/ 2147483646 w 27"/>
                <a:gd name="T17" fmla="*/ 2147483646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" h="18">
                  <a:moveTo>
                    <a:pt x="26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6"/>
                    <a:pt x="24" y="14"/>
                    <a:pt x="22" y="13"/>
                  </a:cubicBezTo>
                  <a:cubicBezTo>
                    <a:pt x="16" y="8"/>
                    <a:pt x="8" y="4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1" y="6"/>
                    <a:pt x="19" y="12"/>
                    <a:pt x="26" y="1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8" name="MH_Other_139"/>
            <p:cNvSpPr/>
            <p:nvPr>
              <p:custDataLst>
                <p:tags r:id="rId153"/>
              </p:custDataLst>
            </p:nvPr>
          </p:nvSpPr>
          <p:spPr bwMode="auto">
            <a:xfrm>
              <a:off x="3888728" y="3246897"/>
              <a:ext cx="42642" cy="54356"/>
            </a:xfrm>
            <a:custGeom>
              <a:avLst/>
              <a:gdLst>
                <a:gd name="T0" fmla="*/ 2147483646 w 53"/>
                <a:gd name="T1" fmla="*/ 2147483646 h 67"/>
                <a:gd name="T2" fmla="*/ 2147483646 w 53"/>
                <a:gd name="T3" fmla="*/ 2147483646 h 67"/>
                <a:gd name="T4" fmla="*/ 2147483646 w 53"/>
                <a:gd name="T5" fmla="*/ 2147483646 h 67"/>
                <a:gd name="T6" fmla="*/ 2147483646 w 53"/>
                <a:gd name="T7" fmla="*/ 2147483646 h 67"/>
                <a:gd name="T8" fmla="*/ 2147483646 w 53"/>
                <a:gd name="T9" fmla="*/ 2147483646 h 67"/>
                <a:gd name="T10" fmla="*/ 2147483646 w 53"/>
                <a:gd name="T11" fmla="*/ 2147483646 h 67"/>
                <a:gd name="T12" fmla="*/ 2147483646 w 53"/>
                <a:gd name="T13" fmla="*/ 2147483646 h 67"/>
                <a:gd name="T14" fmla="*/ 2147483646 w 53"/>
                <a:gd name="T15" fmla="*/ 2147483646 h 67"/>
                <a:gd name="T16" fmla="*/ 0 w 53"/>
                <a:gd name="T17" fmla="*/ 0 h 67"/>
                <a:gd name="T18" fmla="*/ 594358562 w 53"/>
                <a:gd name="T19" fmla="*/ 614080162 h 67"/>
                <a:gd name="T20" fmla="*/ 1188717125 w 53"/>
                <a:gd name="T21" fmla="*/ 614080162 h 67"/>
                <a:gd name="T22" fmla="*/ 2147483646 w 53"/>
                <a:gd name="T23" fmla="*/ 2147483646 h 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3" h="67">
                  <a:moveTo>
                    <a:pt x="49" y="58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7" y="49"/>
                    <a:pt x="43" y="41"/>
                    <a:pt x="39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4" y="26"/>
                    <a:pt x="28" y="19"/>
                    <a:pt x="22" y="13"/>
                  </a:cubicBezTo>
                  <a:cubicBezTo>
                    <a:pt x="16" y="8"/>
                    <a:pt x="8" y="3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5" y="13"/>
                    <a:pt x="39" y="31"/>
                    <a:pt x="49" y="5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9" name="MH_Other_140"/>
            <p:cNvSpPr/>
            <p:nvPr>
              <p:custDataLst>
                <p:tags r:id="rId154"/>
              </p:custDataLst>
            </p:nvPr>
          </p:nvSpPr>
          <p:spPr bwMode="auto">
            <a:xfrm>
              <a:off x="3919186" y="3274075"/>
              <a:ext cx="0" cy="0"/>
            </a:xfrm>
            <a:custGeom>
              <a:avLst/>
              <a:gdLst>
                <a:gd name="T0" fmla="*/ 1067 w 1"/>
                <a:gd name="T1" fmla="*/ 1067 h 1"/>
                <a:gd name="T2" fmla="*/ 1067 w 1"/>
                <a:gd name="T3" fmla="*/ 0 h 1"/>
                <a:gd name="T4" fmla="*/ 0 w 1"/>
                <a:gd name="T5" fmla="*/ 1067 h 1"/>
                <a:gd name="T6" fmla="*/ 1067 w 1"/>
                <a:gd name="T7" fmla="*/ 1067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0" name="MH_Other_141"/>
            <p:cNvSpPr/>
            <p:nvPr>
              <p:custDataLst>
                <p:tags r:id="rId155"/>
              </p:custDataLst>
            </p:nvPr>
          </p:nvSpPr>
          <p:spPr bwMode="auto">
            <a:xfrm>
              <a:off x="3861316" y="3219720"/>
              <a:ext cx="51780" cy="104182"/>
            </a:xfrm>
            <a:custGeom>
              <a:avLst/>
              <a:gdLst>
                <a:gd name="T0" fmla="*/ 2147483646 w 65"/>
                <a:gd name="T1" fmla="*/ 2147483646 h 130"/>
                <a:gd name="T2" fmla="*/ 2147483646 w 65"/>
                <a:gd name="T3" fmla="*/ 2147483646 h 130"/>
                <a:gd name="T4" fmla="*/ 2147483646 w 65"/>
                <a:gd name="T5" fmla="*/ 2147483646 h 130"/>
                <a:gd name="T6" fmla="*/ 2147483646 w 65"/>
                <a:gd name="T7" fmla="*/ 2147483646 h 130"/>
                <a:gd name="T8" fmla="*/ 2147483646 w 65"/>
                <a:gd name="T9" fmla="*/ 2147483646 h 130"/>
                <a:gd name="T10" fmla="*/ 2147483646 w 65"/>
                <a:gd name="T11" fmla="*/ 2147483646 h 130"/>
                <a:gd name="T12" fmla="*/ 2147483646 w 65"/>
                <a:gd name="T13" fmla="*/ 2147483646 h 130"/>
                <a:gd name="T14" fmla="*/ 2147483646 w 65"/>
                <a:gd name="T15" fmla="*/ 2147483646 h 130"/>
                <a:gd name="T16" fmla="*/ 2147483646 w 65"/>
                <a:gd name="T17" fmla="*/ 2147483646 h 130"/>
                <a:gd name="T18" fmla="*/ 2147483646 w 65"/>
                <a:gd name="T19" fmla="*/ 2147483646 h 130"/>
                <a:gd name="T20" fmla="*/ 0 w 65"/>
                <a:gd name="T21" fmla="*/ 0 h 130"/>
                <a:gd name="T22" fmla="*/ 580591637 w 65"/>
                <a:gd name="T23" fmla="*/ 1196307471 h 130"/>
                <a:gd name="T24" fmla="*/ 2147483646 w 65"/>
                <a:gd name="T25" fmla="*/ 2147483646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5" h="130">
                  <a:moveTo>
                    <a:pt x="43" y="61"/>
                  </a:moveTo>
                  <a:cubicBezTo>
                    <a:pt x="52" y="90"/>
                    <a:pt x="56" y="103"/>
                    <a:pt x="56" y="104"/>
                  </a:cubicBezTo>
                  <a:cubicBezTo>
                    <a:pt x="56" y="104"/>
                    <a:pt x="58" y="112"/>
                    <a:pt x="64" y="130"/>
                  </a:cubicBezTo>
                  <a:cubicBezTo>
                    <a:pt x="65" y="129"/>
                    <a:pt x="65" y="129"/>
                    <a:pt x="65" y="129"/>
                  </a:cubicBezTo>
                  <a:cubicBezTo>
                    <a:pt x="59" y="111"/>
                    <a:pt x="57" y="103"/>
                    <a:pt x="57" y="103"/>
                  </a:cubicBezTo>
                  <a:cubicBezTo>
                    <a:pt x="57" y="103"/>
                    <a:pt x="53" y="90"/>
                    <a:pt x="45" y="61"/>
                  </a:cubicBezTo>
                  <a:cubicBezTo>
                    <a:pt x="42" y="52"/>
                    <a:pt x="39" y="44"/>
                    <a:pt x="36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1" y="28"/>
                    <a:pt x="26" y="21"/>
                    <a:pt x="20" y="15"/>
                  </a:cubicBezTo>
                  <a:cubicBezTo>
                    <a:pt x="14" y="9"/>
                    <a:pt x="7" y="4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3" y="15"/>
                    <a:pt x="36" y="33"/>
                    <a:pt x="43" y="6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1" name="MH_Other_142"/>
            <p:cNvSpPr/>
            <p:nvPr>
              <p:custDataLst>
                <p:tags r:id="rId156"/>
              </p:custDataLst>
            </p:nvPr>
          </p:nvSpPr>
          <p:spPr bwMode="auto">
            <a:xfrm>
              <a:off x="3888728" y="3248408"/>
              <a:ext cx="1523" cy="0"/>
            </a:xfrm>
            <a:custGeom>
              <a:avLst/>
              <a:gdLst>
                <a:gd name="T0" fmla="*/ 1790702559 w 1"/>
                <a:gd name="T1" fmla="*/ 0 w 1"/>
                <a:gd name="T2" fmla="*/ 0 w 1"/>
                <a:gd name="T3" fmla="*/ 1790702559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2" name="MH_Other_143"/>
            <p:cNvSpPr/>
            <p:nvPr>
              <p:custDataLst>
                <p:tags r:id="rId157"/>
              </p:custDataLst>
            </p:nvPr>
          </p:nvSpPr>
          <p:spPr bwMode="auto">
            <a:xfrm>
              <a:off x="3833902" y="3189523"/>
              <a:ext cx="67009" cy="149477"/>
            </a:xfrm>
            <a:custGeom>
              <a:avLst/>
              <a:gdLst>
                <a:gd name="T0" fmla="*/ 2147483646 w 83"/>
                <a:gd name="T1" fmla="*/ 2147483646 h 187"/>
                <a:gd name="T2" fmla="*/ 2147483646 w 83"/>
                <a:gd name="T3" fmla="*/ 2147483646 h 187"/>
                <a:gd name="T4" fmla="*/ 2147483646 w 83"/>
                <a:gd name="T5" fmla="*/ 2147483646 h 187"/>
                <a:gd name="T6" fmla="*/ 2147483646 w 83"/>
                <a:gd name="T7" fmla="*/ 2147483646 h 187"/>
                <a:gd name="T8" fmla="*/ 2147483646 w 83"/>
                <a:gd name="T9" fmla="*/ 2147483646 h 187"/>
                <a:gd name="T10" fmla="*/ 2147483646 w 83"/>
                <a:gd name="T11" fmla="*/ 2147483646 h 187"/>
                <a:gd name="T12" fmla="*/ 2147483646 w 83"/>
                <a:gd name="T13" fmla="*/ 2147483646 h 187"/>
                <a:gd name="T14" fmla="*/ 2147483646 w 83"/>
                <a:gd name="T15" fmla="*/ 2147483646 h 187"/>
                <a:gd name="T16" fmla="*/ 2147483646 w 83"/>
                <a:gd name="T17" fmla="*/ 2147483646 h 187"/>
                <a:gd name="T18" fmla="*/ 2147483646 w 83"/>
                <a:gd name="T19" fmla="*/ 2147483646 h 187"/>
                <a:gd name="T20" fmla="*/ 2147483646 w 83"/>
                <a:gd name="T21" fmla="*/ 2147483646 h 187"/>
                <a:gd name="T22" fmla="*/ 2147483646 w 83"/>
                <a:gd name="T23" fmla="*/ 2147483646 h 187"/>
                <a:gd name="T24" fmla="*/ 2147483646 w 83"/>
                <a:gd name="T25" fmla="*/ 2147483646 h 187"/>
                <a:gd name="T26" fmla="*/ 2147483646 w 83"/>
                <a:gd name="T27" fmla="*/ 2147483646 h 187"/>
                <a:gd name="T28" fmla="*/ 2147483646 w 83"/>
                <a:gd name="T29" fmla="*/ 2147483646 h 187"/>
                <a:gd name="T30" fmla="*/ 2147483646 w 83"/>
                <a:gd name="T31" fmla="*/ 2147483646 h 187"/>
                <a:gd name="T32" fmla="*/ 2147483646 w 83"/>
                <a:gd name="T33" fmla="*/ 2147483646 h 187"/>
                <a:gd name="T34" fmla="*/ 0 w 83"/>
                <a:gd name="T35" fmla="*/ 0 h 187"/>
                <a:gd name="T36" fmla="*/ 0 w 83"/>
                <a:gd name="T37" fmla="*/ 1187367305 h 187"/>
                <a:gd name="T38" fmla="*/ 594916658 w 83"/>
                <a:gd name="T39" fmla="*/ 1780697972 h 187"/>
                <a:gd name="T40" fmla="*/ 2147483646 w 83"/>
                <a:gd name="T41" fmla="*/ 2147483646 h 1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3" h="187">
                  <a:moveTo>
                    <a:pt x="41" y="65"/>
                  </a:moveTo>
                  <a:cubicBezTo>
                    <a:pt x="47" y="95"/>
                    <a:pt x="50" y="108"/>
                    <a:pt x="50" y="108"/>
                  </a:cubicBezTo>
                  <a:cubicBezTo>
                    <a:pt x="50" y="108"/>
                    <a:pt x="53" y="121"/>
                    <a:pt x="62" y="152"/>
                  </a:cubicBezTo>
                  <a:cubicBezTo>
                    <a:pt x="65" y="161"/>
                    <a:pt x="69" y="169"/>
                    <a:pt x="74" y="176"/>
                  </a:cubicBezTo>
                  <a:cubicBezTo>
                    <a:pt x="75" y="176"/>
                    <a:pt x="75" y="176"/>
                    <a:pt x="75" y="177"/>
                  </a:cubicBezTo>
                  <a:cubicBezTo>
                    <a:pt x="75" y="177"/>
                    <a:pt x="75" y="177"/>
                    <a:pt x="75" y="177"/>
                  </a:cubicBezTo>
                  <a:cubicBezTo>
                    <a:pt x="77" y="181"/>
                    <a:pt x="80" y="184"/>
                    <a:pt x="83" y="187"/>
                  </a:cubicBezTo>
                  <a:cubicBezTo>
                    <a:pt x="83" y="186"/>
                    <a:pt x="83" y="186"/>
                    <a:pt x="83" y="186"/>
                  </a:cubicBezTo>
                  <a:cubicBezTo>
                    <a:pt x="83" y="186"/>
                    <a:pt x="83" y="186"/>
                    <a:pt x="83" y="186"/>
                  </a:cubicBezTo>
                  <a:cubicBezTo>
                    <a:pt x="75" y="176"/>
                    <a:pt x="68" y="165"/>
                    <a:pt x="64" y="151"/>
                  </a:cubicBezTo>
                  <a:cubicBezTo>
                    <a:pt x="54" y="121"/>
                    <a:pt x="52" y="108"/>
                    <a:pt x="52" y="108"/>
                  </a:cubicBezTo>
                  <a:cubicBezTo>
                    <a:pt x="52" y="108"/>
                    <a:pt x="48" y="94"/>
                    <a:pt x="42" y="64"/>
                  </a:cubicBezTo>
                  <a:cubicBezTo>
                    <a:pt x="40" y="55"/>
                    <a:pt x="37" y="47"/>
                    <a:pt x="34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9" y="30"/>
                    <a:pt x="25" y="23"/>
                    <a:pt x="20" y="17"/>
                  </a:cubicBezTo>
                  <a:cubicBezTo>
                    <a:pt x="14" y="11"/>
                    <a:pt x="7" y="5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23" y="17"/>
                    <a:pt x="35" y="36"/>
                    <a:pt x="41" y="6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3" name="MH_Other_144"/>
            <p:cNvSpPr/>
            <p:nvPr>
              <p:custDataLst>
                <p:tags r:id="rId158"/>
              </p:custDataLst>
            </p:nvPr>
          </p:nvSpPr>
          <p:spPr bwMode="auto">
            <a:xfrm>
              <a:off x="3859792" y="3219720"/>
              <a:ext cx="1523" cy="1510"/>
            </a:xfrm>
            <a:custGeom>
              <a:avLst/>
              <a:gdLst>
                <a:gd name="T0" fmla="*/ 0 w 4"/>
                <a:gd name="T1" fmla="*/ 107627970 h 5"/>
                <a:gd name="T2" fmla="*/ 224119998 w 4"/>
                <a:gd name="T3" fmla="*/ 179346497 h 5"/>
                <a:gd name="T4" fmla="*/ 112059999 w 4"/>
                <a:gd name="T5" fmla="*/ 0 h 5"/>
                <a:gd name="T6" fmla="*/ 112059999 w 4"/>
                <a:gd name="T7" fmla="*/ 0 h 5"/>
                <a:gd name="T8" fmla="*/ 0 w 4"/>
                <a:gd name="T9" fmla="*/ 10762797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lnTo>
                    <a:pt x="4" y="5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4" name="MH_Other_145"/>
            <p:cNvSpPr/>
            <p:nvPr>
              <p:custDataLst>
                <p:tags r:id="rId159"/>
              </p:custDataLst>
            </p:nvPr>
          </p:nvSpPr>
          <p:spPr bwMode="auto">
            <a:xfrm>
              <a:off x="3809535" y="3159325"/>
              <a:ext cx="85284" cy="173635"/>
            </a:xfrm>
            <a:custGeom>
              <a:avLst/>
              <a:gdLst>
                <a:gd name="T0" fmla="*/ 0 w 106"/>
                <a:gd name="T1" fmla="*/ 0 h 216"/>
                <a:gd name="T2" fmla="*/ 0 w 106"/>
                <a:gd name="T3" fmla="*/ 600777644 h 216"/>
                <a:gd name="T4" fmla="*/ 2147483646 w 106"/>
                <a:gd name="T5" fmla="*/ 2147483646 h 216"/>
                <a:gd name="T6" fmla="*/ 2147483646 w 106"/>
                <a:gd name="T7" fmla="*/ 2147483646 h 216"/>
                <a:gd name="T8" fmla="*/ 2147483646 w 106"/>
                <a:gd name="T9" fmla="*/ 2147483646 h 216"/>
                <a:gd name="T10" fmla="*/ 2147483646 w 106"/>
                <a:gd name="T11" fmla="*/ 2147483646 h 216"/>
                <a:gd name="T12" fmla="*/ 2147483646 w 106"/>
                <a:gd name="T13" fmla="*/ 2147483646 h 216"/>
                <a:gd name="T14" fmla="*/ 2147483646 w 106"/>
                <a:gd name="T15" fmla="*/ 2147483646 h 216"/>
                <a:gd name="T16" fmla="*/ 2147483646 w 106"/>
                <a:gd name="T17" fmla="*/ 2147483646 h 216"/>
                <a:gd name="T18" fmla="*/ 2147483646 w 106"/>
                <a:gd name="T19" fmla="*/ 2147483646 h 216"/>
                <a:gd name="T20" fmla="*/ 2147483646 w 106"/>
                <a:gd name="T21" fmla="*/ 2147483646 h 216"/>
                <a:gd name="T22" fmla="*/ 2147483646 w 106"/>
                <a:gd name="T23" fmla="*/ 2147483646 h 216"/>
                <a:gd name="T24" fmla="*/ 2147483646 w 106"/>
                <a:gd name="T25" fmla="*/ 2147483646 h 216"/>
                <a:gd name="T26" fmla="*/ 2147483646 w 106"/>
                <a:gd name="T27" fmla="*/ 2147483646 h 216"/>
                <a:gd name="T28" fmla="*/ 2147483646 w 106"/>
                <a:gd name="T29" fmla="*/ 2147483646 h 216"/>
                <a:gd name="T30" fmla="*/ 0 w 106"/>
                <a:gd name="T31" fmla="*/ 0 h 21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6" h="21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2" y="17"/>
                    <a:pt x="33" y="37"/>
                    <a:pt x="37" y="66"/>
                  </a:cubicBezTo>
                  <a:cubicBezTo>
                    <a:pt x="41" y="96"/>
                    <a:pt x="44" y="110"/>
                    <a:pt x="44" y="110"/>
                  </a:cubicBezTo>
                  <a:cubicBezTo>
                    <a:pt x="44" y="110"/>
                    <a:pt x="45" y="123"/>
                    <a:pt x="53" y="154"/>
                  </a:cubicBezTo>
                  <a:cubicBezTo>
                    <a:pt x="61" y="184"/>
                    <a:pt x="79" y="205"/>
                    <a:pt x="106" y="216"/>
                  </a:cubicBezTo>
                  <a:cubicBezTo>
                    <a:pt x="106" y="215"/>
                    <a:pt x="106" y="215"/>
                    <a:pt x="106" y="215"/>
                  </a:cubicBezTo>
                  <a:cubicBezTo>
                    <a:pt x="106" y="215"/>
                    <a:pt x="106" y="214"/>
                    <a:pt x="105" y="214"/>
                  </a:cubicBezTo>
                  <a:cubicBezTo>
                    <a:pt x="79" y="203"/>
                    <a:pt x="62" y="183"/>
                    <a:pt x="54" y="154"/>
                  </a:cubicBezTo>
                  <a:cubicBezTo>
                    <a:pt x="46" y="123"/>
                    <a:pt x="45" y="110"/>
                    <a:pt x="45" y="110"/>
                  </a:cubicBezTo>
                  <a:cubicBezTo>
                    <a:pt x="45" y="109"/>
                    <a:pt x="42" y="96"/>
                    <a:pt x="38" y="66"/>
                  </a:cubicBezTo>
                  <a:cubicBezTo>
                    <a:pt x="37" y="57"/>
                    <a:pt x="35" y="48"/>
                    <a:pt x="32" y="4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8" y="31"/>
                    <a:pt x="24" y="24"/>
                    <a:pt x="19" y="17"/>
                  </a:cubicBezTo>
                  <a:cubicBezTo>
                    <a:pt x="14" y="11"/>
                    <a:pt x="7" y="5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5" name="MH_Other_146"/>
            <p:cNvSpPr/>
            <p:nvPr>
              <p:custDataLst>
                <p:tags r:id="rId160"/>
              </p:custDataLst>
            </p:nvPr>
          </p:nvSpPr>
          <p:spPr bwMode="auto">
            <a:xfrm>
              <a:off x="3893296" y="3329941"/>
              <a:ext cx="1523" cy="1509"/>
            </a:xfrm>
            <a:custGeom>
              <a:avLst/>
              <a:gdLst>
                <a:gd name="T0" fmla="*/ 0 w 1"/>
                <a:gd name="T1" fmla="*/ 0 h 1"/>
                <a:gd name="T2" fmla="*/ 1792959984 w 1"/>
                <a:gd name="T3" fmla="*/ 2147483646 h 1"/>
                <a:gd name="T4" fmla="*/ 1792959984 w 1"/>
                <a:gd name="T5" fmla="*/ 2147483646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6" name="MH_Other_147"/>
            <p:cNvSpPr/>
            <p:nvPr>
              <p:custDataLst>
                <p:tags r:id="rId161"/>
              </p:custDataLst>
            </p:nvPr>
          </p:nvSpPr>
          <p:spPr bwMode="auto">
            <a:xfrm>
              <a:off x="3833903" y="3191034"/>
              <a:ext cx="1523" cy="1509"/>
            </a:xfrm>
            <a:custGeom>
              <a:avLst/>
              <a:gdLst>
                <a:gd name="T0" fmla="*/ 1790702559 w 1"/>
                <a:gd name="T1" fmla="*/ 2147483646 h 1"/>
                <a:gd name="T2" fmla="*/ 0 w 1"/>
                <a:gd name="T3" fmla="*/ 0 h 1"/>
                <a:gd name="T4" fmla="*/ 0 w 1"/>
                <a:gd name="T5" fmla="*/ 0 h 1"/>
                <a:gd name="T6" fmla="*/ 1790702559 w 1"/>
                <a:gd name="T7" fmla="*/ 2147483646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7" name="MH_Other_148"/>
            <p:cNvSpPr/>
            <p:nvPr>
              <p:custDataLst>
                <p:tags r:id="rId162"/>
              </p:custDataLst>
            </p:nvPr>
          </p:nvSpPr>
          <p:spPr bwMode="auto">
            <a:xfrm>
              <a:off x="3631352" y="2895099"/>
              <a:ext cx="150772" cy="253658"/>
            </a:xfrm>
            <a:custGeom>
              <a:avLst/>
              <a:gdLst>
                <a:gd name="T0" fmla="*/ 2147483646 w 186"/>
                <a:gd name="T1" fmla="*/ 2147483646 h 316"/>
                <a:gd name="T2" fmla="*/ 2147483646 w 186"/>
                <a:gd name="T3" fmla="*/ 2147483646 h 316"/>
                <a:gd name="T4" fmla="*/ 2147483646 w 186"/>
                <a:gd name="T5" fmla="*/ 2147483646 h 316"/>
                <a:gd name="T6" fmla="*/ 2147483646 w 186"/>
                <a:gd name="T7" fmla="*/ 2147483646 h 316"/>
                <a:gd name="T8" fmla="*/ 2147483646 w 186"/>
                <a:gd name="T9" fmla="*/ 2147483646 h 316"/>
                <a:gd name="T10" fmla="*/ 2147483646 w 186"/>
                <a:gd name="T11" fmla="*/ 2147483646 h 316"/>
                <a:gd name="T12" fmla="*/ 2147483646 w 186"/>
                <a:gd name="T13" fmla="*/ 2147483646 h 316"/>
                <a:gd name="T14" fmla="*/ 2147483646 w 186"/>
                <a:gd name="T15" fmla="*/ 2147483646 h 316"/>
                <a:gd name="T16" fmla="*/ 2147483646 w 186"/>
                <a:gd name="T17" fmla="*/ 2147483646 h 316"/>
                <a:gd name="T18" fmla="*/ 2147483646 w 186"/>
                <a:gd name="T19" fmla="*/ 2147483646 h 316"/>
                <a:gd name="T20" fmla="*/ 2147483646 w 186"/>
                <a:gd name="T21" fmla="*/ 2147483646 h 316"/>
                <a:gd name="T22" fmla="*/ 2147483646 w 186"/>
                <a:gd name="T23" fmla="*/ 2147483646 h 316"/>
                <a:gd name="T24" fmla="*/ 2147483646 w 186"/>
                <a:gd name="T25" fmla="*/ 2147483646 h 316"/>
                <a:gd name="T26" fmla="*/ 2147483646 w 186"/>
                <a:gd name="T27" fmla="*/ 2147483646 h 316"/>
                <a:gd name="T28" fmla="*/ 2147483646 w 186"/>
                <a:gd name="T29" fmla="*/ 2147483646 h 316"/>
                <a:gd name="T30" fmla="*/ 2147483646 w 186"/>
                <a:gd name="T31" fmla="*/ 2147483646 h 316"/>
                <a:gd name="T32" fmla="*/ 2147483646 w 186"/>
                <a:gd name="T33" fmla="*/ 2147483646 h 316"/>
                <a:gd name="T34" fmla="*/ 2147483646 w 186"/>
                <a:gd name="T35" fmla="*/ 2147483646 h 316"/>
                <a:gd name="T36" fmla="*/ 2147483646 w 186"/>
                <a:gd name="T37" fmla="*/ 2147483646 h 316"/>
                <a:gd name="T38" fmla="*/ 2147483646 w 186"/>
                <a:gd name="T39" fmla="*/ 2147483646 h 316"/>
                <a:gd name="T40" fmla="*/ 2147483646 w 186"/>
                <a:gd name="T41" fmla="*/ 2147483646 h 316"/>
                <a:gd name="T42" fmla="*/ 2147483646 w 186"/>
                <a:gd name="T43" fmla="*/ 2147483646 h 316"/>
                <a:gd name="T44" fmla="*/ 2147483646 w 186"/>
                <a:gd name="T45" fmla="*/ 2147483646 h 316"/>
                <a:gd name="T46" fmla="*/ 2147483646 w 186"/>
                <a:gd name="T47" fmla="*/ 2147483646 h 316"/>
                <a:gd name="T48" fmla="*/ 2147483646 w 186"/>
                <a:gd name="T49" fmla="*/ 2147483646 h 316"/>
                <a:gd name="T50" fmla="*/ 2147483646 w 186"/>
                <a:gd name="T51" fmla="*/ 2147483646 h 316"/>
                <a:gd name="T52" fmla="*/ 2147483646 w 186"/>
                <a:gd name="T53" fmla="*/ 2147483646 h 316"/>
                <a:gd name="T54" fmla="*/ 2147483646 w 186"/>
                <a:gd name="T55" fmla="*/ 2147483646 h 316"/>
                <a:gd name="T56" fmla="*/ 2147483646 w 186"/>
                <a:gd name="T57" fmla="*/ 2147483646 h 316"/>
                <a:gd name="T58" fmla="*/ 2147483646 w 186"/>
                <a:gd name="T59" fmla="*/ 2147483646 h 316"/>
                <a:gd name="T60" fmla="*/ 2147483646 w 186"/>
                <a:gd name="T61" fmla="*/ 2147483646 h 316"/>
                <a:gd name="T62" fmla="*/ 2147483646 w 186"/>
                <a:gd name="T63" fmla="*/ 0 h 316"/>
                <a:gd name="T64" fmla="*/ 2147483646 w 186"/>
                <a:gd name="T65" fmla="*/ 599768633 h 316"/>
                <a:gd name="T66" fmla="*/ 2147483646 w 186"/>
                <a:gd name="T67" fmla="*/ 2147483646 h 316"/>
                <a:gd name="T68" fmla="*/ 2147483646 w 186"/>
                <a:gd name="T69" fmla="*/ 2147483646 h 316"/>
                <a:gd name="T70" fmla="*/ 2147483646 w 186"/>
                <a:gd name="T71" fmla="*/ 2147483646 h 316"/>
                <a:gd name="T72" fmla="*/ 2147483646 w 186"/>
                <a:gd name="T73" fmla="*/ 2147483646 h 316"/>
                <a:gd name="T74" fmla="*/ 600441242 w 186"/>
                <a:gd name="T75" fmla="*/ 2147483646 h 316"/>
                <a:gd name="T76" fmla="*/ 0 w 186"/>
                <a:gd name="T77" fmla="*/ 2147483646 h 316"/>
                <a:gd name="T78" fmla="*/ 0 w 186"/>
                <a:gd name="T79" fmla="*/ 2147483646 h 316"/>
                <a:gd name="T80" fmla="*/ 2147483646 w 186"/>
                <a:gd name="T81" fmla="*/ 2147483646 h 31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86" h="316">
                  <a:moveTo>
                    <a:pt x="11" y="57"/>
                  </a:moveTo>
                  <a:cubicBezTo>
                    <a:pt x="10" y="75"/>
                    <a:pt x="14" y="92"/>
                    <a:pt x="24" y="108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5" y="126"/>
                    <a:pt x="31" y="144"/>
                    <a:pt x="43" y="160"/>
                  </a:cubicBezTo>
                  <a:cubicBezTo>
                    <a:pt x="44" y="178"/>
                    <a:pt x="50" y="195"/>
                    <a:pt x="63" y="210"/>
                  </a:cubicBezTo>
                  <a:cubicBezTo>
                    <a:pt x="65" y="228"/>
                    <a:pt x="73" y="244"/>
                    <a:pt x="86" y="258"/>
                  </a:cubicBezTo>
                  <a:cubicBezTo>
                    <a:pt x="89" y="276"/>
                    <a:pt x="98" y="292"/>
                    <a:pt x="112" y="305"/>
                  </a:cubicBezTo>
                  <a:cubicBezTo>
                    <a:pt x="113" y="305"/>
                    <a:pt x="113" y="305"/>
                    <a:pt x="113" y="305"/>
                  </a:cubicBezTo>
                  <a:cubicBezTo>
                    <a:pt x="114" y="309"/>
                    <a:pt x="115" y="313"/>
                    <a:pt x="116" y="316"/>
                  </a:cubicBezTo>
                  <a:cubicBezTo>
                    <a:pt x="117" y="316"/>
                    <a:pt x="117" y="316"/>
                    <a:pt x="117" y="316"/>
                  </a:cubicBezTo>
                  <a:cubicBezTo>
                    <a:pt x="117" y="316"/>
                    <a:pt x="117" y="316"/>
                    <a:pt x="117" y="316"/>
                  </a:cubicBezTo>
                  <a:cubicBezTo>
                    <a:pt x="137" y="304"/>
                    <a:pt x="137" y="304"/>
                    <a:pt x="137" y="304"/>
                  </a:cubicBezTo>
                  <a:cubicBezTo>
                    <a:pt x="138" y="303"/>
                    <a:pt x="138" y="303"/>
                    <a:pt x="138" y="303"/>
                  </a:cubicBezTo>
                  <a:cubicBezTo>
                    <a:pt x="167" y="285"/>
                    <a:pt x="167" y="285"/>
                    <a:pt x="167" y="285"/>
                  </a:cubicBezTo>
                  <a:cubicBezTo>
                    <a:pt x="168" y="284"/>
                    <a:pt x="168" y="284"/>
                    <a:pt x="168" y="284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6" y="273"/>
                    <a:pt x="186" y="273"/>
                    <a:pt x="186" y="273"/>
                  </a:cubicBezTo>
                  <a:cubicBezTo>
                    <a:pt x="186" y="273"/>
                    <a:pt x="186" y="273"/>
                    <a:pt x="186" y="273"/>
                  </a:cubicBezTo>
                  <a:cubicBezTo>
                    <a:pt x="185" y="271"/>
                    <a:pt x="184" y="269"/>
                    <a:pt x="183" y="267"/>
                  </a:cubicBezTo>
                  <a:cubicBezTo>
                    <a:pt x="179" y="261"/>
                    <a:pt x="173" y="254"/>
                    <a:pt x="167" y="248"/>
                  </a:cubicBezTo>
                  <a:cubicBezTo>
                    <a:pt x="165" y="239"/>
                    <a:pt x="162" y="232"/>
                    <a:pt x="159" y="224"/>
                  </a:cubicBezTo>
                  <a:cubicBezTo>
                    <a:pt x="155" y="217"/>
                    <a:pt x="149" y="210"/>
                    <a:pt x="144" y="204"/>
                  </a:cubicBezTo>
                  <a:cubicBezTo>
                    <a:pt x="142" y="195"/>
                    <a:pt x="140" y="187"/>
                    <a:pt x="137" y="180"/>
                  </a:cubicBezTo>
                  <a:cubicBezTo>
                    <a:pt x="134" y="172"/>
                    <a:pt x="129" y="165"/>
                    <a:pt x="124" y="159"/>
                  </a:cubicBezTo>
                  <a:cubicBezTo>
                    <a:pt x="123" y="151"/>
                    <a:pt x="121" y="143"/>
                    <a:pt x="119" y="136"/>
                  </a:cubicBezTo>
                  <a:cubicBezTo>
                    <a:pt x="116" y="128"/>
                    <a:pt x="111" y="120"/>
                    <a:pt x="106" y="113"/>
                  </a:cubicBezTo>
                  <a:cubicBezTo>
                    <a:pt x="106" y="105"/>
                    <a:pt x="105" y="97"/>
                    <a:pt x="103" y="89"/>
                  </a:cubicBezTo>
                  <a:cubicBezTo>
                    <a:pt x="100" y="81"/>
                    <a:pt x="96" y="73"/>
                    <a:pt x="92" y="65"/>
                  </a:cubicBezTo>
                  <a:cubicBezTo>
                    <a:pt x="92" y="57"/>
                    <a:pt x="91" y="49"/>
                    <a:pt x="89" y="41"/>
                  </a:cubicBezTo>
                  <a:cubicBezTo>
                    <a:pt x="88" y="33"/>
                    <a:pt x="85" y="26"/>
                    <a:pt x="81" y="18"/>
                  </a:cubicBezTo>
                  <a:cubicBezTo>
                    <a:pt x="81" y="12"/>
                    <a:pt x="81" y="6"/>
                    <a:pt x="80" y="0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30"/>
                    <a:pt x="3" y="44"/>
                    <a:pt x="11" y="5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8" name="MH_Other_149"/>
            <p:cNvSpPr/>
            <p:nvPr>
              <p:custDataLst>
                <p:tags r:id="rId163"/>
              </p:custDataLst>
            </p:nvPr>
          </p:nvSpPr>
          <p:spPr bwMode="auto">
            <a:xfrm>
              <a:off x="3680085" y="2910197"/>
              <a:ext cx="27413" cy="191753"/>
            </a:xfrm>
            <a:custGeom>
              <a:avLst/>
              <a:gdLst>
                <a:gd name="T0" fmla="*/ 2147483646 w 35"/>
                <a:gd name="T1" fmla="*/ 2147483646 h 240"/>
                <a:gd name="T2" fmla="*/ 2147483646 w 35"/>
                <a:gd name="T3" fmla="*/ 2147483646 h 240"/>
                <a:gd name="T4" fmla="*/ 2147483646 w 35"/>
                <a:gd name="T5" fmla="*/ 2147483646 h 240"/>
                <a:gd name="T6" fmla="*/ 2147483646 w 35"/>
                <a:gd name="T7" fmla="*/ 2147483646 h 240"/>
                <a:gd name="T8" fmla="*/ 2147483646 w 35"/>
                <a:gd name="T9" fmla="*/ 0 h 240"/>
                <a:gd name="T10" fmla="*/ 2147483646 w 35"/>
                <a:gd name="T11" fmla="*/ 1187666050 h 240"/>
                <a:gd name="T12" fmla="*/ 2147483646 w 35"/>
                <a:gd name="T13" fmla="*/ 2147483646 h 240"/>
                <a:gd name="T14" fmla="*/ 2147483646 w 35"/>
                <a:gd name="T15" fmla="*/ 2147483646 h 240"/>
                <a:gd name="T16" fmla="*/ 2147483646 w 35"/>
                <a:gd name="T17" fmla="*/ 2147483646 h 240"/>
                <a:gd name="T18" fmla="*/ 1665722475 w 35"/>
                <a:gd name="T19" fmla="*/ 2147483646 h 240"/>
                <a:gd name="T20" fmla="*/ 2147483646 w 35"/>
                <a:gd name="T21" fmla="*/ 2147483646 h 240"/>
                <a:gd name="T22" fmla="*/ 2147483646 w 35"/>
                <a:gd name="T23" fmla="*/ 2147483646 h 240"/>
                <a:gd name="T24" fmla="*/ 2147483646 w 35"/>
                <a:gd name="T25" fmla="*/ 2147483646 h 240"/>
                <a:gd name="T26" fmla="*/ 2147483646 w 35"/>
                <a:gd name="T27" fmla="*/ 2147483646 h 240"/>
                <a:gd name="T28" fmla="*/ 2147483646 w 35"/>
                <a:gd name="T29" fmla="*/ 2147483646 h 240"/>
                <a:gd name="T30" fmla="*/ 2147483646 w 35"/>
                <a:gd name="T31" fmla="*/ 2147483646 h 2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" h="240">
                  <a:moveTo>
                    <a:pt x="6" y="162"/>
                  </a:moveTo>
                  <a:cubicBezTo>
                    <a:pt x="11" y="130"/>
                    <a:pt x="16" y="118"/>
                    <a:pt x="15" y="118"/>
                  </a:cubicBezTo>
                  <a:cubicBezTo>
                    <a:pt x="16" y="118"/>
                    <a:pt x="19" y="104"/>
                    <a:pt x="28" y="75"/>
                  </a:cubicBezTo>
                  <a:cubicBezTo>
                    <a:pt x="33" y="56"/>
                    <a:pt x="34" y="39"/>
                    <a:pt x="30" y="23"/>
                  </a:cubicBezTo>
                  <a:cubicBezTo>
                    <a:pt x="29" y="15"/>
                    <a:pt x="26" y="8"/>
                    <a:pt x="22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33" y="25"/>
                    <a:pt x="35" y="47"/>
                    <a:pt x="26" y="75"/>
                  </a:cubicBezTo>
                  <a:cubicBezTo>
                    <a:pt x="18" y="104"/>
                    <a:pt x="14" y="117"/>
                    <a:pt x="14" y="117"/>
                  </a:cubicBezTo>
                  <a:cubicBezTo>
                    <a:pt x="14" y="117"/>
                    <a:pt x="10" y="130"/>
                    <a:pt x="4" y="161"/>
                  </a:cubicBezTo>
                  <a:cubicBezTo>
                    <a:pt x="3" y="171"/>
                    <a:pt x="2" y="181"/>
                    <a:pt x="3" y="190"/>
                  </a:cubicBezTo>
                  <a:cubicBezTo>
                    <a:pt x="5" y="191"/>
                    <a:pt x="5" y="191"/>
                    <a:pt x="5" y="191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6" y="210"/>
                    <a:pt x="15" y="226"/>
                    <a:pt x="27" y="240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8" y="217"/>
                    <a:pt x="0" y="192"/>
                    <a:pt x="6" y="16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9" name="MH_Other_150"/>
            <p:cNvSpPr/>
            <p:nvPr>
              <p:custDataLst>
                <p:tags r:id="rId164"/>
              </p:custDataLst>
            </p:nvPr>
          </p:nvSpPr>
          <p:spPr bwMode="auto">
            <a:xfrm>
              <a:off x="3664855" y="2895099"/>
              <a:ext cx="31982" cy="169105"/>
            </a:xfrm>
            <a:custGeom>
              <a:avLst/>
              <a:gdLst>
                <a:gd name="T0" fmla="*/ 2147483646 w 41"/>
                <a:gd name="T1" fmla="*/ 0 h 210"/>
                <a:gd name="T2" fmla="*/ 2147483646 w 41"/>
                <a:gd name="T3" fmla="*/ 602866460 h 210"/>
                <a:gd name="T4" fmla="*/ 2147483646 w 41"/>
                <a:gd name="T5" fmla="*/ 2147483646 h 210"/>
                <a:gd name="T6" fmla="*/ 2147483646 w 41"/>
                <a:gd name="T7" fmla="*/ 2147483646 h 210"/>
                <a:gd name="T8" fmla="*/ 2147483646 w 41"/>
                <a:gd name="T9" fmla="*/ 2147483646 h 210"/>
                <a:gd name="T10" fmla="*/ 1112083312 w 41"/>
                <a:gd name="T11" fmla="*/ 2147483646 h 210"/>
                <a:gd name="T12" fmla="*/ 1668125375 w 41"/>
                <a:gd name="T13" fmla="*/ 2147483646 h 210"/>
                <a:gd name="T14" fmla="*/ 1112083312 w 41"/>
                <a:gd name="T15" fmla="*/ 2147483646 h 210"/>
                <a:gd name="T16" fmla="*/ 2147483646 w 41"/>
                <a:gd name="T17" fmla="*/ 2147483646 h 210"/>
                <a:gd name="T18" fmla="*/ 2147483646 w 41"/>
                <a:gd name="T19" fmla="*/ 2147483646 h 210"/>
                <a:gd name="T20" fmla="*/ 2147483646 w 41"/>
                <a:gd name="T21" fmla="*/ 2147483646 h 210"/>
                <a:gd name="T22" fmla="*/ 2147483646 w 41"/>
                <a:gd name="T23" fmla="*/ 2147483646 h 210"/>
                <a:gd name="T24" fmla="*/ 2147483646 w 41"/>
                <a:gd name="T25" fmla="*/ 2147483646 h 210"/>
                <a:gd name="T26" fmla="*/ 2147483646 w 41"/>
                <a:gd name="T27" fmla="*/ 2147483646 h 210"/>
                <a:gd name="T28" fmla="*/ 2147483646 w 41"/>
                <a:gd name="T29" fmla="*/ 2147483646 h 210"/>
                <a:gd name="T30" fmla="*/ 2147483646 w 41"/>
                <a:gd name="T31" fmla="*/ 2147483646 h 210"/>
                <a:gd name="T32" fmla="*/ 2147483646 w 41"/>
                <a:gd name="T33" fmla="*/ 2147483646 h 210"/>
                <a:gd name="T34" fmla="*/ 2147483646 w 41"/>
                <a:gd name="T35" fmla="*/ 0 h 21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1" h="210">
                  <a:moveTo>
                    <a:pt x="40" y="0"/>
                  </a:moveTo>
                  <a:cubicBezTo>
                    <a:pt x="39" y="1"/>
                    <a:pt x="39" y="1"/>
                    <a:pt x="39" y="1"/>
                  </a:cubicBezTo>
                  <a:cubicBezTo>
                    <a:pt x="41" y="15"/>
                    <a:pt x="39" y="29"/>
                    <a:pt x="33" y="46"/>
                  </a:cubicBezTo>
                  <a:cubicBezTo>
                    <a:pt x="22" y="74"/>
                    <a:pt x="18" y="87"/>
                    <a:pt x="18" y="87"/>
                  </a:cubicBezTo>
                  <a:cubicBezTo>
                    <a:pt x="18" y="88"/>
                    <a:pt x="13" y="100"/>
                    <a:pt x="5" y="131"/>
                  </a:cubicBezTo>
                  <a:cubicBezTo>
                    <a:pt x="3" y="140"/>
                    <a:pt x="2" y="149"/>
                    <a:pt x="2" y="158"/>
                  </a:cubicBezTo>
                  <a:cubicBezTo>
                    <a:pt x="3" y="158"/>
                    <a:pt x="3" y="159"/>
                    <a:pt x="3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3" y="178"/>
                    <a:pt x="10" y="195"/>
                    <a:pt x="23" y="210"/>
                  </a:cubicBezTo>
                  <a:cubicBezTo>
                    <a:pt x="22" y="208"/>
                    <a:pt x="22" y="208"/>
                    <a:pt x="22" y="208"/>
                  </a:cubicBezTo>
                  <a:cubicBezTo>
                    <a:pt x="5" y="185"/>
                    <a:pt x="0" y="160"/>
                    <a:pt x="6" y="131"/>
                  </a:cubicBezTo>
                  <a:cubicBezTo>
                    <a:pt x="14" y="100"/>
                    <a:pt x="19" y="88"/>
                    <a:pt x="19" y="88"/>
                  </a:cubicBezTo>
                  <a:cubicBezTo>
                    <a:pt x="19" y="88"/>
                    <a:pt x="23" y="75"/>
                    <a:pt x="34" y="46"/>
                  </a:cubicBezTo>
                  <a:cubicBezTo>
                    <a:pt x="37" y="37"/>
                    <a:pt x="39" y="29"/>
                    <a:pt x="40" y="20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2"/>
                    <a:pt x="41" y="6"/>
                    <a:pt x="4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0" name="MH_Other_151"/>
            <p:cNvSpPr/>
            <p:nvPr>
              <p:custDataLst>
                <p:tags r:id="rId165"/>
              </p:custDataLst>
            </p:nvPr>
          </p:nvSpPr>
          <p:spPr bwMode="auto">
            <a:xfrm>
              <a:off x="3695314" y="2910198"/>
              <a:ext cx="1523" cy="1509"/>
            </a:xfrm>
            <a:custGeom>
              <a:avLst/>
              <a:gdLst>
                <a:gd name="T0" fmla="*/ 0 w 5"/>
                <a:gd name="T1" fmla="*/ 0 h 5"/>
                <a:gd name="T2" fmla="*/ 71718526 w 5"/>
                <a:gd name="T3" fmla="*/ 179120564 h 5"/>
                <a:gd name="T4" fmla="*/ 179346497 w 5"/>
                <a:gd name="T5" fmla="*/ 0 h 5"/>
                <a:gd name="T6" fmla="*/ 179346497 w 5"/>
                <a:gd name="T7" fmla="*/ 0 h 5"/>
                <a:gd name="T8" fmla="*/ 0 w 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2" y="5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1" name="MH_Other_152"/>
            <p:cNvSpPr/>
            <p:nvPr>
              <p:custDataLst>
                <p:tags r:id="rId166"/>
              </p:custDataLst>
            </p:nvPr>
          </p:nvSpPr>
          <p:spPr bwMode="auto">
            <a:xfrm>
              <a:off x="3681609" y="3061185"/>
              <a:ext cx="1523" cy="3019"/>
            </a:xfrm>
            <a:custGeom>
              <a:avLst/>
              <a:gdLst>
                <a:gd name="T0" fmla="*/ 223838018 w 4"/>
                <a:gd name="T1" fmla="*/ 286692975 h 5"/>
                <a:gd name="T2" fmla="*/ 0 w 4"/>
                <a:gd name="T3" fmla="*/ 0 h 5"/>
                <a:gd name="T4" fmla="*/ 111918811 w 4"/>
                <a:gd name="T5" fmla="*/ 716934050 h 5"/>
                <a:gd name="T6" fmla="*/ 111918811 w 4"/>
                <a:gd name="T7" fmla="*/ 716934050 h 5"/>
                <a:gd name="T8" fmla="*/ 223838018 w 4"/>
                <a:gd name="T9" fmla="*/ 28669297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5">
                  <a:moveTo>
                    <a:pt x="4" y="2"/>
                  </a:moveTo>
                  <a:lnTo>
                    <a:pt x="0" y="0"/>
                  </a:lnTo>
                  <a:lnTo>
                    <a:pt x="2" y="5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2" name="MH_Other_153"/>
            <p:cNvSpPr/>
            <p:nvPr>
              <p:custDataLst>
                <p:tags r:id="rId167"/>
              </p:custDataLst>
            </p:nvPr>
          </p:nvSpPr>
          <p:spPr bwMode="auto">
            <a:xfrm>
              <a:off x="3649626" y="2898118"/>
              <a:ext cx="30459" cy="126830"/>
            </a:xfrm>
            <a:custGeom>
              <a:avLst/>
              <a:gdLst>
                <a:gd name="T0" fmla="*/ 2147483646 w 38"/>
                <a:gd name="T1" fmla="*/ 2147483646 h 157"/>
                <a:gd name="T2" fmla="*/ 2147483646 w 38"/>
                <a:gd name="T3" fmla="*/ 2147483646 h 157"/>
                <a:gd name="T4" fmla="*/ 2147483646 w 38"/>
                <a:gd name="T5" fmla="*/ 0 h 157"/>
                <a:gd name="T6" fmla="*/ 2147483646 w 38"/>
                <a:gd name="T7" fmla="*/ 607433882 h 157"/>
                <a:gd name="T8" fmla="*/ 2147483646 w 38"/>
                <a:gd name="T9" fmla="*/ 2147483646 h 157"/>
                <a:gd name="T10" fmla="*/ 2147483646 w 38"/>
                <a:gd name="T11" fmla="*/ 2147483646 h 157"/>
                <a:gd name="T12" fmla="*/ 1763410875 w 38"/>
                <a:gd name="T13" fmla="*/ 2147483646 h 157"/>
                <a:gd name="T14" fmla="*/ 2147483646 w 38"/>
                <a:gd name="T15" fmla="*/ 2147483646 h 157"/>
                <a:gd name="T16" fmla="*/ 1763410875 w 38"/>
                <a:gd name="T17" fmla="*/ 2147483646 h 157"/>
                <a:gd name="T18" fmla="*/ 2147483646 w 38"/>
                <a:gd name="T19" fmla="*/ 2147483646 h 157"/>
                <a:gd name="T20" fmla="*/ 2147483646 w 38"/>
                <a:gd name="T21" fmla="*/ 2147483646 h 157"/>
                <a:gd name="T22" fmla="*/ 2147483646 w 38"/>
                <a:gd name="T23" fmla="*/ 2147483646 h 157"/>
                <a:gd name="T24" fmla="*/ 2147483646 w 38"/>
                <a:gd name="T25" fmla="*/ 2147483646 h 1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8" h="157">
                  <a:moveTo>
                    <a:pt x="9" y="76"/>
                  </a:moveTo>
                  <a:cubicBezTo>
                    <a:pt x="18" y="45"/>
                    <a:pt x="24" y="33"/>
                    <a:pt x="24" y="3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17" y="45"/>
                    <a:pt x="8" y="75"/>
                  </a:cubicBezTo>
                  <a:cubicBezTo>
                    <a:pt x="5" y="85"/>
                    <a:pt x="3" y="94"/>
                    <a:pt x="3" y="102"/>
                  </a:cubicBezTo>
                  <a:cubicBezTo>
                    <a:pt x="3" y="103"/>
                    <a:pt x="3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22"/>
                    <a:pt x="9" y="141"/>
                    <a:pt x="21" y="157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0" y="154"/>
                    <a:pt x="20" y="154"/>
                    <a:pt x="20" y="154"/>
                  </a:cubicBezTo>
                  <a:cubicBezTo>
                    <a:pt x="4" y="131"/>
                    <a:pt x="0" y="105"/>
                    <a:pt x="9" y="7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3" name="MH_Other_154"/>
            <p:cNvSpPr/>
            <p:nvPr>
              <p:custDataLst>
                <p:tags r:id="rId168"/>
              </p:custDataLst>
            </p:nvPr>
          </p:nvSpPr>
          <p:spPr bwMode="auto">
            <a:xfrm>
              <a:off x="3664855" y="3021927"/>
              <a:ext cx="1523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711 h 1"/>
                <a:gd name="T4" fmla="*/ 2147483646 w 1"/>
                <a:gd name="T5" fmla="*/ 711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4" name="MH_Other_155"/>
            <p:cNvSpPr/>
            <p:nvPr>
              <p:custDataLst>
                <p:tags r:id="rId169"/>
              </p:custDataLst>
            </p:nvPr>
          </p:nvSpPr>
          <p:spPr bwMode="auto">
            <a:xfrm>
              <a:off x="3637443" y="2904157"/>
              <a:ext cx="13707" cy="77003"/>
            </a:xfrm>
            <a:custGeom>
              <a:avLst/>
              <a:gdLst>
                <a:gd name="T0" fmla="*/ 2147483646 w 17"/>
                <a:gd name="T1" fmla="*/ 2147483646 h 97"/>
                <a:gd name="T2" fmla="*/ 2147483646 w 17"/>
                <a:gd name="T3" fmla="*/ 0 h 97"/>
                <a:gd name="T4" fmla="*/ 2147483646 w 17"/>
                <a:gd name="T5" fmla="*/ 0 h 97"/>
                <a:gd name="T6" fmla="*/ 2147483646 w 17"/>
                <a:gd name="T7" fmla="*/ 2147483646 h 97"/>
                <a:gd name="T8" fmla="*/ 1773040784 w 17"/>
                <a:gd name="T9" fmla="*/ 2147483646 h 97"/>
                <a:gd name="T10" fmla="*/ 2147483646 w 17"/>
                <a:gd name="T11" fmla="*/ 2147483646 h 97"/>
                <a:gd name="T12" fmla="*/ 1773040784 w 17"/>
                <a:gd name="T13" fmla="*/ 2147483646 h 97"/>
                <a:gd name="T14" fmla="*/ 2147483646 w 17"/>
                <a:gd name="T15" fmla="*/ 2147483646 h 97"/>
                <a:gd name="T16" fmla="*/ 2147483646 w 17"/>
                <a:gd name="T17" fmla="*/ 2147483646 h 97"/>
                <a:gd name="T18" fmla="*/ 2147483646 w 17"/>
                <a:gd name="T19" fmla="*/ 2147483646 h 97"/>
                <a:gd name="T20" fmla="*/ 2147483646 w 17"/>
                <a:gd name="T21" fmla="*/ 2147483646 h 9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" h="97">
                  <a:moveTo>
                    <a:pt x="10" y="17"/>
                  </a:moveTo>
                  <a:cubicBezTo>
                    <a:pt x="13" y="10"/>
                    <a:pt x="15" y="5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5"/>
                    <a:pt x="12" y="10"/>
                    <a:pt x="9" y="16"/>
                  </a:cubicBezTo>
                  <a:cubicBezTo>
                    <a:pt x="6" y="25"/>
                    <a:pt x="4" y="35"/>
                    <a:pt x="3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2" y="64"/>
                    <a:pt x="6" y="81"/>
                    <a:pt x="16" y="97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2" y="71"/>
                    <a:pt x="0" y="45"/>
                    <a:pt x="10" y="1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5" name="MH_Other_156"/>
            <p:cNvSpPr/>
            <p:nvPr>
              <p:custDataLst>
                <p:tags r:id="rId170"/>
              </p:custDataLst>
            </p:nvPr>
          </p:nvSpPr>
          <p:spPr bwMode="auto">
            <a:xfrm>
              <a:off x="3651150" y="2979651"/>
              <a:ext cx="1523" cy="1509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790702559 h 1"/>
                <a:gd name="T4" fmla="*/ 1790702559 w 1"/>
                <a:gd name="T5" fmla="*/ 1790702559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6" name="MH_Other_157"/>
            <p:cNvSpPr/>
            <p:nvPr>
              <p:custDataLst>
                <p:tags r:id="rId171"/>
              </p:custDataLst>
            </p:nvPr>
          </p:nvSpPr>
          <p:spPr bwMode="auto">
            <a:xfrm>
              <a:off x="3631352" y="2907178"/>
              <a:ext cx="9138" cy="33217"/>
            </a:xfrm>
            <a:custGeom>
              <a:avLst/>
              <a:gdLst>
                <a:gd name="T0" fmla="*/ 629831100 w 11"/>
                <a:gd name="T1" fmla="*/ 0 h 42"/>
                <a:gd name="T2" fmla="*/ 0 w 11"/>
                <a:gd name="T3" fmla="*/ 0 h 42"/>
                <a:gd name="T4" fmla="*/ 0 w 11"/>
                <a:gd name="T5" fmla="*/ 0 h 42"/>
                <a:gd name="T6" fmla="*/ 2147483646 w 11"/>
                <a:gd name="T7" fmla="*/ 2147483646 h 42"/>
                <a:gd name="T8" fmla="*/ 2147483646 w 11"/>
                <a:gd name="T9" fmla="*/ 2147483646 h 42"/>
                <a:gd name="T10" fmla="*/ 629831100 w 11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3" y="29"/>
                    <a:pt x="11" y="4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" y="27"/>
                    <a:pt x="1" y="14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7" name="MH_Other_158"/>
            <p:cNvSpPr/>
            <p:nvPr>
              <p:custDataLst>
                <p:tags r:id="rId172"/>
              </p:custDataLst>
            </p:nvPr>
          </p:nvSpPr>
          <p:spPr bwMode="auto">
            <a:xfrm>
              <a:off x="3640489" y="2938885"/>
              <a:ext cx="1523" cy="1510"/>
            </a:xfrm>
            <a:custGeom>
              <a:avLst/>
              <a:gdLst>
                <a:gd name="T0" fmla="*/ 448239996 w 2"/>
                <a:gd name="T1" fmla="*/ 71718526 h 5"/>
                <a:gd name="T2" fmla="*/ 0 w 2"/>
                <a:gd name="T3" fmla="*/ 0 h 5"/>
                <a:gd name="T4" fmla="*/ 0 w 2"/>
                <a:gd name="T5" fmla="*/ 179346497 h 5"/>
                <a:gd name="T6" fmla="*/ 448239996 w 2"/>
                <a:gd name="T7" fmla="*/ 71718526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8" name="MH_Other_159"/>
            <p:cNvSpPr/>
            <p:nvPr>
              <p:custDataLst>
                <p:tags r:id="rId173"/>
              </p:custDataLst>
            </p:nvPr>
          </p:nvSpPr>
          <p:spPr bwMode="auto">
            <a:xfrm>
              <a:off x="3766892" y="3092892"/>
              <a:ext cx="15229" cy="21138"/>
            </a:xfrm>
            <a:custGeom>
              <a:avLst/>
              <a:gdLst>
                <a:gd name="T0" fmla="*/ 2147483646 w 19"/>
                <a:gd name="T1" fmla="*/ 2147483646 h 27"/>
                <a:gd name="T2" fmla="*/ 2147483646 w 19"/>
                <a:gd name="T3" fmla="*/ 2147483646 h 27"/>
                <a:gd name="T4" fmla="*/ 2147483646 w 19"/>
                <a:gd name="T5" fmla="*/ 2147483646 h 27"/>
                <a:gd name="T6" fmla="*/ 2147483646 w 19"/>
                <a:gd name="T7" fmla="*/ 2147483646 h 27"/>
                <a:gd name="T8" fmla="*/ 2147483646 w 19"/>
                <a:gd name="T9" fmla="*/ 2147483646 h 27"/>
                <a:gd name="T10" fmla="*/ 0 w 19"/>
                <a:gd name="T11" fmla="*/ 0 h 27"/>
                <a:gd name="T12" fmla="*/ 0 w 19"/>
                <a:gd name="T13" fmla="*/ 1141710597 h 27"/>
                <a:gd name="T14" fmla="*/ 0 w 19"/>
                <a:gd name="T15" fmla="*/ 1712904621 h 27"/>
                <a:gd name="T16" fmla="*/ 2147483646 w 19"/>
                <a:gd name="T17" fmla="*/ 2147483646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" h="27">
                  <a:moveTo>
                    <a:pt x="18" y="27"/>
                  </a:move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4"/>
                    <a:pt x="17" y="22"/>
                    <a:pt x="16" y="20"/>
                  </a:cubicBezTo>
                  <a:cubicBezTo>
                    <a:pt x="12" y="14"/>
                    <a:pt x="6" y="6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8" y="10"/>
                    <a:pt x="14" y="18"/>
                    <a:pt x="18" y="2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9" name="MH_Other_160"/>
            <p:cNvSpPr/>
            <p:nvPr>
              <p:custDataLst>
                <p:tags r:id="rId174"/>
              </p:custDataLst>
            </p:nvPr>
          </p:nvSpPr>
          <p:spPr bwMode="auto">
            <a:xfrm>
              <a:off x="3748619" y="3058164"/>
              <a:ext cx="19798" cy="64925"/>
            </a:xfrm>
            <a:custGeom>
              <a:avLst/>
              <a:gdLst>
                <a:gd name="T0" fmla="*/ 2147483646 w 25"/>
                <a:gd name="T1" fmla="*/ 2147483646 h 82"/>
                <a:gd name="T2" fmla="*/ 2147483646 w 25"/>
                <a:gd name="T3" fmla="*/ 2147483646 h 82"/>
                <a:gd name="T4" fmla="*/ 2147483646 w 25"/>
                <a:gd name="T5" fmla="*/ 2147483646 h 82"/>
                <a:gd name="T6" fmla="*/ 2147483646 w 25"/>
                <a:gd name="T7" fmla="*/ 2147483646 h 82"/>
                <a:gd name="T8" fmla="*/ 2147483646 w 25"/>
                <a:gd name="T9" fmla="*/ 2147483646 h 82"/>
                <a:gd name="T10" fmla="*/ 2147483646 w 25"/>
                <a:gd name="T11" fmla="*/ 2147483646 h 82"/>
                <a:gd name="T12" fmla="*/ 2147483646 w 25"/>
                <a:gd name="T13" fmla="*/ 2147483646 h 82"/>
                <a:gd name="T14" fmla="*/ 2147483646 w 25"/>
                <a:gd name="T15" fmla="*/ 2147483646 h 82"/>
                <a:gd name="T16" fmla="*/ 0 w 25"/>
                <a:gd name="T17" fmla="*/ 0 h 82"/>
                <a:gd name="T18" fmla="*/ 0 w 25"/>
                <a:gd name="T19" fmla="*/ 1165617771 h 82"/>
                <a:gd name="T20" fmla="*/ 0 w 25"/>
                <a:gd name="T21" fmla="*/ 1748427072 h 82"/>
                <a:gd name="T22" fmla="*/ 2147483646 w 25"/>
                <a:gd name="T23" fmla="*/ 2147483646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5" h="82">
                  <a:moveTo>
                    <a:pt x="23" y="72"/>
                  </a:moveTo>
                  <a:cubicBezTo>
                    <a:pt x="23" y="82"/>
                    <a:pt x="23" y="82"/>
                    <a:pt x="23" y="8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63"/>
                    <a:pt x="25" y="55"/>
                    <a:pt x="23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37"/>
                    <a:pt x="19" y="29"/>
                    <a:pt x="15" y="21"/>
                  </a:cubicBezTo>
                  <a:cubicBezTo>
                    <a:pt x="11" y="14"/>
                    <a:pt x="5" y="7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8" y="22"/>
                    <a:pt x="25" y="44"/>
                    <a:pt x="23" y="7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0" name="MH_Other_161"/>
            <p:cNvSpPr/>
            <p:nvPr>
              <p:custDataLst>
                <p:tags r:id="rId175"/>
              </p:custDataLst>
            </p:nvPr>
          </p:nvSpPr>
          <p:spPr bwMode="auto">
            <a:xfrm>
              <a:off x="3766892" y="3094402"/>
              <a:ext cx="0" cy="1509"/>
            </a:xfrm>
            <a:custGeom>
              <a:avLst/>
              <a:gdLst>
                <a:gd name="T0" fmla="*/ 1790702559 h 1"/>
                <a:gd name="T1" fmla="*/ 0 h 1"/>
                <a:gd name="T2" fmla="*/ 0 h 1"/>
                <a:gd name="T3" fmla="*/ 1790702559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1" name="MH_Other_162"/>
            <p:cNvSpPr/>
            <p:nvPr>
              <p:custDataLst>
                <p:tags r:id="rId176"/>
              </p:custDataLst>
            </p:nvPr>
          </p:nvSpPr>
          <p:spPr bwMode="auto">
            <a:xfrm>
              <a:off x="3731865" y="3021928"/>
              <a:ext cx="16753" cy="116260"/>
            </a:xfrm>
            <a:custGeom>
              <a:avLst/>
              <a:gdLst>
                <a:gd name="T0" fmla="*/ 2147483646 w 22"/>
                <a:gd name="T1" fmla="*/ 2147483646 h 145"/>
                <a:gd name="T2" fmla="*/ 2147483646 w 22"/>
                <a:gd name="T3" fmla="*/ 2147483646 h 145"/>
                <a:gd name="T4" fmla="*/ 2147483646 w 22"/>
                <a:gd name="T5" fmla="*/ 2147483646 h 145"/>
                <a:gd name="T6" fmla="*/ 2147483646 w 22"/>
                <a:gd name="T7" fmla="*/ 2147483646 h 145"/>
                <a:gd name="T8" fmla="*/ 2147483646 w 22"/>
                <a:gd name="T9" fmla="*/ 2147483646 h 145"/>
                <a:gd name="T10" fmla="*/ 2147483646 w 22"/>
                <a:gd name="T11" fmla="*/ 2147483646 h 145"/>
                <a:gd name="T12" fmla="*/ 2147483646 w 22"/>
                <a:gd name="T13" fmla="*/ 2147483646 h 145"/>
                <a:gd name="T14" fmla="*/ 2147483646 w 22"/>
                <a:gd name="T15" fmla="*/ 2147483646 h 145"/>
                <a:gd name="T16" fmla="*/ 2147483646 w 22"/>
                <a:gd name="T17" fmla="*/ 2147483646 h 145"/>
                <a:gd name="T18" fmla="*/ 2147483646 w 22"/>
                <a:gd name="T19" fmla="*/ 2147483646 h 145"/>
                <a:gd name="T20" fmla="*/ 0 w 22"/>
                <a:gd name="T21" fmla="*/ 0 h 145"/>
                <a:gd name="T22" fmla="*/ 0 w 22"/>
                <a:gd name="T23" fmla="*/ 1195350565 h 145"/>
                <a:gd name="T24" fmla="*/ 2147483646 w 22"/>
                <a:gd name="T25" fmla="*/ 2147483646 h 1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2" h="145">
                  <a:moveTo>
                    <a:pt x="18" y="72"/>
                  </a:moveTo>
                  <a:cubicBezTo>
                    <a:pt x="15" y="103"/>
                    <a:pt x="14" y="116"/>
                    <a:pt x="14" y="116"/>
                  </a:cubicBezTo>
                  <a:cubicBezTo>
                    <a:pt x="14" y="117"/>
                    <a:pt x="13" y="125"/>
                    <a:pt x="13" y="145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15" y="125"/>
                    <a:pt x="16" y="117"/>
                    <a:pt x="16" y="117"/>
                  </a:cubicBezTo>
                  <a:cubicBezTo>
                    <a:pt x="16" y="117"/>
                    <a:pt x="17" y="103"/>
                    <a:pt x="20" y="72"/>
                  </a:cubicBezTo>
                  <a:cubicBezTo>
                    <a:pt x="21" y="63"/>
                    <a:pt x="21" y="55"/>
                    <a:pt x="20" y="47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37"/>
                    <a:pt x="16" y="29"/>
                    <a:pt x="13" y="21"/>
                  </a:cubicBezTo>
                  <a:cubicBezTo>
                    <a:pt x="10" y="13"/>
                    <a:pt x="5" y="6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2"/>
                    <a:pt x="22" y="44"/>
                    <a:pt x="18" y="7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2" name="MH_Other_163"/>
            <p:cNvSpPr/>
            <p:nvPr>
              <p:custDataLst>
                <p:tags r:id="rId177"/>
              </p:custDataLst>
            </p:nvPr>
          </p:nvSpPr>
          <p:spPr bwMode="auto">
            <a:xfrm>
              <a:off x="3747094" y="3059674"/>
              <a:ext cx="1523" cy="0"/>
            </a:xfrm>
            <a:custGeom>
              <a:avLst/>
              <a:gdLst>
                <a:gd name="T0" fmla="*/ 2147483646 w 1"/>
                <a:gd name="T1" fmla="*/ 711 h 1"/>
                <a:gd name="T2" fmla="*/ 2147483646 w 1"/>
                <a:gd name="T3" fmla="*/ 0 h 1"/>
                <a:gd name="T4" fmla="*/ 0 w 1"/>
                <a:gd name="T5" fmla="*/ 0 h 1"/>
                <a:gd name="T6" fmla="*/ 2147483646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3" name="MH_Other_164"/>
            <p:cNvSpPr/>
            <p:nvPr>
              <p:custDataLst>
                <p:tags r:id="rId178"/>
              </p:custDataLst>
            </p:nvPr>
          </p:nvSpPr>
          <p:spPr bwMode="auto">
            <a:xfrm>
              <a:off x="3716636" y="2985690"/>
              <a:ext cx="16753" cy="163066"/>
            </a:xfrm>
            <a:custGeom>
              <a:avLst/>
              <a:gdLst>
                <a:gd name="T0" fmla="*/ 2147483646 w 20"/>
                <a:gd name="T1" fmla="*/ 2147483646 h 203"/>
                <a:gd name="T2" fmla="*/ 2147483646 w 20"/>
                <a:gd name="T3" fmla="*/ 2147483646 h 203"/>
                <a:gd name="T4" fmla="*/ 2147483646 w 20"/>
                <a:gd name="T5" fmla="*/ 2147483646 h 203"/>
                <a:gd name="T6" fmla="*/ 2147483646 w 20"/>
                <a:gd name="T7" fmla="*/ 2147483646 h 203"/>
                <a:gd name="T8" fmla="*/ 2147483646 w 20"/>
                <a:gd name="T9" fmla="*/ 2147483646 h 203"/>
                <a:gd name="T10" fmla="*/ 2147483646 w 20"/>
                <a:gd name="T11" fmla="*/ 2147483646 h 203"/>
                <a:gd name="T12" fmla="*/ 2147483646 w 20"/>
                <a:gd name="T13" fmla="*/ 2147483646 h 203"/>
                <a:gd name="T14" fmla="*/ 2147483646 w 20"/>
                <a:gd name="T15" fmla="*/ 2147483646 h 203"/>
                <a:gd name="T16" fmla="*/ 2147483646 w 20"/>
                <a:gd name="T17" fmla="*/ 2147483646 h 203"/>
                <a:gd name="T18" fmla="*/ 2147483646 w 20"/>
                <a:gd name="T19" fmla="*/ 2147483646 h 203"/>
                <a:gd name="T20" fmla="*/ 2147483646 w 20"/>
                <a:gd name="T21" fmla="*/ 2147483646 h 203"/>
                <a:gd name="T22" fmla="*/ 2147483646 w 20"/>
                <a:gd name="T23" fmla="*/ 2147483646 h 203"/>
                <a:gd name="T24" fmla="*/ 2147483646 w 20"/>
                <a:gd name="T25" fmla="*/ 2147483646 h 203"/>
                <a:gd name="T26" fmla="*/ 2147483646 w 20"/>
                <a:gd name="T27" fmla="*/ 2147483646 h 203"/>
                <a:gd name="T28" fmla="*/ 2147483646 w 20"/>
                <a:gd name="T29" fmla="*/ 2147483646 h 203"/>
                <a:gd name="T30" fmla="*/ 2147483646 w 20"/>
                <a:gd name="T31" fmla="*/ 2147483646 h 203"/>
                <a:gd name="T32" fmla="*/ 2147483646 w 20"/>
                <a:gd name="T33" fmla="*/ 2147483646 h 203"/>
                <a:gd name="T34" fmla="*/ 0 w 20"/>
                <a:gd name="T35" fmla="*/ 0 h 203"/>
                <a:gd name="T36" fmla="*/ 0 w 20"/>
                <a:gd name="T37" fmla="*/ 600612998 h 203"/>
                <a:gd name="T38" fmla="*/ 0 w 20"/>
                <a:gd name="T39" fmla="*/ 1201939668 h 203"/>
                <a:gd name="T40" fmla="*/ 2147483646 w 20"/>
                <a:gd name="T41" fmla="*/ 2147483646 h 20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" h="203">
                  <a:moveTo>
                    <a:pt x="15" y="74"/>
                  </a:moveTo>
                  <a:cubicBezTo>
                    <a:pt x="10" y="105"/>
                    <a:pt x="9" y="118"/>
                    <a:pt x="8" y="118"/>
                  </a:cubicBezTo>
                  <a:cubicBezTo>
                    <a:pt x="8" y="118"/>
                    <a:pt x="6" y="131"/>
                    <a:pt x="4" y="163"/>
                  </a:cubicBezTo>
                  <a:cubicBezTo>
                    <a:pt x="4" y="173"/>
                    <a:pt x="4" y="182"/>
                    <a:pt x="6" y="191"/>
                  </a:cubicBezTo>
                  <a:cubicBezTo>
                    <a:pt x="7" y="191"/>
                    <a:pt x="7" y="191"/>
                    <a:pt x="7" y="191"/>
                  </a:cubicBezTo>
                  <a:cubicBezTo>
                    <a:pt x="7" y="192"/>
                    <a:pt x="7" y="192"/>
                    <a:pt x="7" y="192"/>
                  </a:cubicBezTo>
                  <a:cubicBezTo>
                    <a:pt x="8" y="196"/>
                    <a:pt x="9" y="200"/>
                    <a:pt x="10" y="203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11" y="203"/>
                    <a:pt x="11" y="203"/>
                    <a:pt x="11" y="203"/>
                  </a:cubicBezTo>
                  <a:cubicBezTo>
                    <a:pt x="7" y="191"/>
                    <a:pt x="5" y="178"/>
                    <a:pt x="5" y="163"/>
                  </a:cubicBezTo>
                  <a:cubicBezTo>
                    <a:pt x="7" y="132"/>
                    <a:pt x="10" y="119"/>
                    <a:pt x="10" y="118"/>
                  </a:cubicBezTo>
                  <a:cubicBezTo>
                    <a:pt x="10" y="118"/>
                    <a:pt x="11" y="105"/>
                    <a:pt x="16" y="75"/>
                  </a:cubicBezTo>
                  <a:cubicBezTo>
                    <a:pt x="18" y="65"/>
                    <a:pt x="19" y="56"/>
                    <a:pt x="18" y="48"/>
                  </a:cubicBezTo>
                  <a:cubicBezTo>
                    <a:pt x="18" y="48"/>
                    <a:pt x="17" y="47"/>
                    <a:pt x="17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38"/>
                    <a:pt x="15" y="30"/>
                    <a:pt x="13" y="23"/>
                  </a:cubicBezTo>
                  <a:cubicBezTo>
                    <a:pt x="10" y="15"/>
                    <a:pt x="5" y="7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4"/>
                    <a:pt x="20" y="46"/>
                    <a:pt x="15" y="7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4" name="MH_Other_165"/>
            <p:cNvSpPr/>
            <p:nvPr>
              <p:custDataLst>
                <p:tags r:id="rId179"/>
              </p:custDataLst>
            </p:nvPr>
          </p:nvSpPr>
          <p:spPr bwMode="auto">
            <a:xfrm>
              <a:off x="3730344" y="3021928"/>
              <a:ext cx="1523" cy="3019"/>
            </a:xfrm>
            <a:custGeom>
              <a:avLst/>
              <a:gdLst>
                <a:gd name="T0" fmla="*/ 0 w 1"/>
                <a:gd name="T1" fmla="*/ 2147483646 h 2"/>
                <a:gd name="T2" fmla="*/ 1790702559 w 1"/>
                <a:gd name="T3" fmla="*/ 2147483646 h 2"/>
                <a:gd name="T4" fmla="*/ 1790702559 w 1"/>
                <a:gd name="T5" fmla="*/ 0 h 2"/>
                <a:gd name="T6" fmla="*/ 1790702559 w 1"/>
                <a:gd name="T7" fmla="*/ 0 h 2"/>
                <a:gd name="T8" fmla="*/ 0 w 1"/>
                <a:gd name="T9" fmla="*/ 2147483646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1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5" name="MH_Other_166"/>
            <p:cNvSpPr/>
            <p:nvPr>
              <p:custDataLst>
                <p:tags r:id="rId180"/>
              </p:custDataLst>
            </p:nvPr>
          </p:nvSpPr>
          <p:spPr bwMode="auto">
            <a:xfrm>
              <a:off x="3698360" y="2947944"/>
              <a:ext cx="24367" cy="191754"/>
            </a:xfrm>
            <a:custGeom>
              <a:avLst/>
              <a:gdLst>
                <a:gd name="T0" fmla="*/ 2147483646 w 31"/>
                <a:gd name="T1" fmla="*/ 0 h 240"/>
                <a:gd name="T2" fmla="*/ 2147483646 w 31"/>
                <a:gd name="T3" fmla="*/ 1187677821 h 240"/>
                <a:gd name="T4" fmla="*/ 2147483646 w 31"/>
                <a:gd name="T5" fmla="*/ 2147483646 h 240"/>
                <a:gd name="T6" fmla="*/ 2147483646 w 31"/>
                <a:gd name="T7" fmla="*/ 2147483646 h 240"/>
                <a:gd name="T8" fmla="*/ 1686411697 w 31"/>
                <a:gd name="T9" fmla="*/ 2147483646 h 240"/>
                <a:gd name="T10" fmla="*/ 2147483646 w 31"/>
                <a:gd name="T11" fmla="*/ 2147483646 h 240"/>
                <a:gd name="T12" fmla="*/ 2147483646 w 31"/>
                <a:gd name="T13" fmla="*/ 2147483646 h 240"/>
                <a:gd name="T14" fmla="*/ 2147483646 w 31"/>
                <a:gd name="T15" fmla="*/ 2147483646 h 240"/>
                <a:gd name="T16" fmla="*/ 2147483646 w 31"/>
                <a:gd name="T17" fmla="*/ 2147483646 h 240"/>
                <a:gd name="T18" fmla="*/ 2147483646 w 31"/>
                <a:gd name="T19" fmla="*/ 2147483646 h 240"/>
                <a:gd name="T20" fmla="*/ 2147483646 w 31"/>
                <a:gd name="T21" fmla="*/ 2147483646 h 240"/>
                <a:gd name="T22" fmla="*/ 2147483646 w 31"/>
                <a:gd name="T23" fmla="*/ 2147483646 h 240"/>
                <a:gd name="T24" fmla="*/ 2147483646 w 31"/>
                <a:gd name="T25" fmla="*/ 2147483646 h 240"/>
                <a:gd name="T26" fmla="*/ 2147483646 w 31"/>
                <a:gd name="T27" fmla="*/ 2147483646 h 240"/>
                <a:gd name="T28" fmla="*/ 2147483646 w 31"/>
                <a:gd name="T29" fmla="*/ 2147483646 h 240"/>
                <a:gd name="T30" fmla="*/ 2147483646 w 31"/>
                <a:gd name="T31" fmla="*/ 0 h 2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1" h="240">
                  <a:moveTo>
                    <a:pt x="10" y="0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23" y="25"/>
                    <a:pt x="26" y="47"/>
                    <a:pt x="20" y="76"/>
                  </a:cubicBezTo>
                  <a:cubicBezTo>
                    <a:pt x="13" y="105"/>
                    <a:pt x="10" y="119"/>
                    <a:pt x="10" y="119"/>
                  </a:cubicBezTo>
                  <a:cubicBezTo>
                    <a:pt x="10" y="119"/>
                    <a:pt x="7" y="132"/>
                    <a:pt x="3" y="164"/>
                  </a:cubicBezTo>
                  <a:cubicBezTo>
                    <a:pt x="0" y="194"/>
                    <a:pt x="9" y="220"/>
                    <a:pt x="30" y="240"/>
                  </a:cubicBezTo>
                  <a:cubicBezTo>
                    <a:pt x="31" y="240"/>
                    <a:pt x="31" y="240"/>
                    <a:pt x="31" y="240"/>
                  </a:cubicBezTo>
                  <a:cubicBezTo>
                    <a:pt x="31" y="239"/>
                    <a:pt x="30" y="239"/>
                    <a:pt x="30" y="239"/>
                  </a:cubicBezTo>
                  <a:cubicBezTo>
                    <a:pt x="10" y="219"/>
                    <a:pt x="1" y="194"/>
                    <a:pt x="4" y="164"/>
                  </a:cubicBezTo>
                  <a:cubicBezTo>
                    <a:pt x="8" y="132"/>
                    <a:pt x="12" y="119"/>
                    <a:pt x="12" y="119"/>
                  </a:cubicBezTo>
                  <a:cubicBezTo>
                    <a:pt x="12" y="119"/>
                    <a:pt x="14" y="106"/>
                    <a:pt x="21" y="76"/>
                  </a:cubicBezTo>
                  <a:cubicBezTo>
                    <a:pt x="23" y="67"/>
                    <a:pt x="24" y="58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0"/>
                    <a:pt x="23" y="32"/>
                    <a:pt x="21" y="24"/>
                  </a:cubicBezTo>
                  <a:cubicBezTo>
                    <a:pt x="18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6" name="MH_Other_167"/>
            <p:cNvSpPr/>
            <p:nvPr>
              <p:custDataLst>
                <p:tags r:id="rId181"/>
              </p:custDataLst>
            </p:nvPr>
          </p:nvSpPr>
          <p:spPr bwMode="auto">
            <a:xfrm>
              <a:off x="3722727" y="3138187"/>
              <a:ext cx="0" cy="1510"/>
            </a:xfrm>
            <a:custGeom>
              <a:avLst/>
              <a:gdLst>
                <a:gd name="T0" fmla="*/ 0 w 1"/>
                <a:gd name="T1" fmla="*/ 0 h 1"/>
                <a:gd name="T2" fmla="*/ 711 w 1"/>
                <a:gd name="T3" fmla="*/ 2147483646 h 1"/>
                <a:gd name="T4" fmla="*/ 711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7" name="MH_Other_168"/>
            <p:cNvSpPr/>
            <p:nvPr>
              <p:custDataLst>
                <p:tags r:id="rId182"/>
              </p:custDataLst>
            </p:nvPr>
          </p:nvSpPr>
          <p:spPr bwMode="auto">
            <a:xfrm>
              <a:off x="3716635" y="2987201"/>
              <a:ext cx="0" cy="0"/>
            </a:xfrm>
            <a:custGeom>
              <a:avLst/>
              <a:gdLst>
                <a:gd name="T0" fmla="*/ 711 h 1"/>
                <a:gd name="T1" fmla="*/ 0 h 1"/>
                <a:gd name="T2" fmla="*/ 711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8" name="MH_Other_169"/>
            <p:cNvSpPr/>
            <p:nvPr>
              <p:custDataLst>
                <p:tags r:id="rId183"/>
              </p:custDataLst>
            </p:nvPr>
          </p:nvSpPr>
          <p:spPr bwMode="auto">
            <a:xfrm>
              <a:off x="3617645" y="2648990"/>
              <a:ext cx="79192" cy="258188"/>
            </a:xfrm>
            <a:custGeom>
              <a:avLst/>
              <a:gdLst>
                <a:gd name="T0" fmla="*/ 2147483646 w 99"/>
                <a:gd name="T1" fmla="*/ 2147483646 h 322"/>
                <a:gd name="T2" fmla="*/ 2147483646 w 99"/>
                <a:gd name="T3" fmla="*/ 2147483646 h 322"/>
                <a:gd name="T4" fmla="*/ 2147483646 w 99"/>
                <a:gd name="T5" fmla="*/ 2147483646 h 322"/>
                <a:gd name="T6" fmla="*/ 2147483646 w 99"/>
                <a:gd name="T7" fmla="*/ 2147483646 h 322"/>
                <a:gd name="T8" fmla="*/ 2147483646 w 99"/>
                <a:gd name="T9" fmla="*/ 2147483646 h 322"/>
                <a:gd name="T10" fmla="*/ 2147483646 w 99"/>
                <a:gd name="T11" fmla="*/ 2147483646 h 322"/>
                <a:gd name="T12" fmla="*/ 2147483646 w 99"/>
                <a:gd name="T13" fmla="*/ 2147483646 h 322"/>
                <a:gd name="T14" fmla="*/ 2147483646 w 99"/>
                <a:gd name="T15" fmla="*/ 2147483646 h 322"/>
                <a:gd name="T16" fmla="*/ 2147483646 w 99"/>
                <a:gd name="T17" fmla="*/ 2147483646 h 322"/>
                <a:gd name="T18" fmla="*/ 2147483646 w 99"/>
                <a:gd name="T19" fmla="*/ 2147483646 h 322"/>
                <a:gd name="T20" fmla="*/ 2147483646 w 99"/>
                <a:gd name="T21" fmla="*/ 2147483646 h 322"/>
                <a:gd name="T22" fmla="*/ 2147483646 w 99"/>
                <a:gd name="T23" fmla="*/ 2147483646 h 322"/>
                <a:gd name="T24" fmla="*/ 2147483646 w 99"/>
                <a:gd name="T25" fmla="*/ 2147483646 h 322"/>
                <a:gd name="T26" fmla="*/ 2147483646 w 99"/>
                <a:gd name="T27" fmla="*/ 2147483646 h 322"/>
                <a:gd name="T28" fmla="*/ 2147483646 w 99"/>
                <a:gd name="T29" fmla="*/ 2147483646 h 322"/>
                <a:gd name="T30" fmla="*/ 2147483646 w 99"/>
                <a:gd name="T31" fmla="*/ 2147483646 h 322"/>
                <a:gd name="T32" fmla="*/ 2147483646 w 99"/>
                <a:gd name="T33" fmla="*/ 2147483646 h 322"/>
                <a:gd name="T34" fmla="*/ 2147483646 w 99"/>
                <a:gd name="T35" fmla="*/ 2147483646 h 322"/>
                <a:gd name="T36" fmla="*/ 2147483646 w 99"/>
                <a:gd name="T37" fmla="*/ 2147483646 h 322"/>
                <a:gd name="T38" fmla="*/ 2147483646 w 99"/>
                <a:gd name="T39" fmla="*/ 2147483646 h 322"/>
                <a:gd name="T40" fmla="*/ 2147483646 w 99"/>
                <a:gd name="T41" fmla="*/ 2147483646 h 322"/>
                <a:gd name="T42" fmla="*/ 2147483646 w 99"/>
                <a:gd name="T43" fmla="*/ 2147483646 h 322"/>
                <a:gd name="T44" fmla="*/ 2147483646 w 99"/>
                <a:gd name="T45" fmla="*/ 2147483646 h 322"/>
                <a:gd name="T46" fmla="*/ 2147483646 w 99"/>
                <a:gd name="T47" fmla="*/ 2147483646 h 322"/>
                <a:gd name="T48" fmla="*/ 2147483646 w 99"/>
                <a:gd name="T49" fmla="*/ 2147483646 h 322"/>
                <a:gd name="T50" fmla="*/ 2147483646 w 99"/>
                <a:gd name="T51" fmla="*/ 2147483646 h 322"/>
                <a:gd name="T52" fmla="*/ 2147483646 w 99"/>
                <a:gd name="T53" fmla="*/ 2147483646 h 322"/>
                <a:gd name="T54" fmla="*/ 2147483646 w 99"/>
                <a:gd name="T55" fmla="*/ 2147483646 h 322"/>
                <a:gd name="T56" fmla="*/ 2147483646 w 99"/>
                <a:gd name="T57" fmla="*/ 2147483646 h 322"/>
                <a:gd name="T58" fmla="*/ 2147483646 w 99"/>
                <a:gd name="T59" fmla="*/ 2147483646 h 322"/>
                <a:gd name="T60" fmla="*/ 2147483646 w 99"/>
                <a:gd name="T61" fmla="*/ 2147483646 h 322"/>
                <a:gd name="T62" fmla="*/ 2147483646 w 99"/>
                <a:gd name="T63" fmla="*/ 2147483646 h 322"/>
                <a:gd name="T64" fmla="*/ 2147483646 w 99"/>
                <a:gd name="T65" fmla="*/ 2147483646 h 322"/>
                <a:gd name="T66" fmla="*/ 2147483646 w 99"/>
                <a:gd name="T67" fmla="*/ 2147483646 h 322"/>
                <a:gd name="T68" fmla="*/ 2147483646 w 99"/>
                <a:gd name="T69" fmla="*/ 2147483646 h 322"/>
                <a:gd name="T70" fmla="*/ 2147483646 w 99"/>
                <a:gd name="T71" fmla="*/ 2147483646 h 322"/>
                <a:gd name="T72" fmla="*/ 2147483646 w 99"/>
                <a:gd name="T73" fmla="*/ 2147483646 h 322"/>
                <a:gd name="T74" fmla="*/ 2147483646 w 99"/>
                <a:gd name="T75" fmla="*/ 0 h 322"/>
                <a:gd name="T76" fmla="*/ 2147483646 w 99"/>
                <a:gd name="T77" fmla="*/ 0 h 322"/>
                <a:gd name="T78" fmla="*/ 2147483646 w 99"/>
                <a:gd name="T79" fmla="*/ 0 h 322"/>
                <a:gd name="T80" fmla="*/ 2147483646 w 99"/>
                <a:gd name="T81" fmla="*/ 2147483646 h 32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9" h="322">
                  <a:moveTo>
                    <a:pt x="13" y="43"/>
                  </a:moveTo>
                  <a:cubicBezTo>
                    <a:pt x="6" y="59"/>
                    <a:pt x="4" y="77"/>
                    <a:pt x="8" y="95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1" y="112"/>
                    <a:pt x="1" y="132"/>
                    <a:pt x="6" y="150"/>
                  </a:cubicBezTo>
                  <a:cubicBezTo>
                    <a:pt x="0" y="168"/>
                    <a:pt x="0" y="186"/>
                    <a:pt x="6" y="204"/>
                  </a:cubicBezTo>
                  <a:cubicBezTo>
                    <a:pt x="2" y="221"/>
                    <a:pt x="4" y="240"/>
                    <a:pt x="11" y="257"/>
                  </a:cubicBezTo>
                  <a:cubicBezTo>
                    <a:pt x="7" y="275"/>
                    <a:pt x="10" y="293"/>
                    <a:pt x="18" y="311"/>
                  </a:cubicBezTo>
                  <a:cubicBezTo>
                    <a:pt x="18" y="310"/>
                    <a:pt x="18" y="310"/>
                    <a:pt x="18" y="310"/>
                  </a:cubicBezTo>
                  <a:cubicBezTo>
                    <a:pt x="18" y="314"/>
                    <a:pt x="18" y="318"/>
                    <a:pt x="18" y="322"/>
                  </a:cubicBezTo>
                  <a:cubicBezTo>
                    <a:pt x="18" y="322"/>
                    <a:pt x="18" y="322"/>
                    <a:pt x="18" y="322"/>
                  </a:cubicBezTo>
                  <a:cubicBezTo>
                    <a:pt x="19" y="322"/>
                    <a:pt x="19" y="322"/>
                    <a:pt x="19" y="322"/>
                  </a:cubicBezTo>
                  <a:cubicBezTo>
                    <a:pt x="42" y="318"/>
                    <a:pt x="42" y="318"/>
                    <a:pt x="42" y="318"/>
                  </a:cubicBezTo>
                  <a:cubicBezTo>
                    <a:pt x="43" y="318"/>
                    <a:pt x="43" y="318"/>
                    <a:pt x="43" y="318"/>
                  </a:cubicBezTo>
                  <a:cubicBezTo>
                    <a:pt x="76" y="312"/>
                    <a:pt x="76" y="312"/>
                    <a:pt x="76" y="312"/>
                  </a:cubicBezTo>
                  <a:cubicBezTo>
                    <a:pt x="78" y="311"/>
                    <a:pt x="78" y="311"/>
                    <a:pt x="78" y="311"/>
                  </a:cubicBezTo>
                  <a:cubicBezTo>
                    <a:pt x="97" y="308"/>
                    <a:pt x="97" y="308"/>
                    <a:pt x="97" y="308"/>
                  </a:cubicBezTo>
                  <a:cubicBezTo>
                    <a:pt x="97" y="308"/>
                    <a:pt x="97" y="308"/>
                    <a:pt x="97" y="308"/>
                  </a:cubicBezTo>
                  <a:cubicBezTo>
                    <a:pt x="98" y="307"/>
                    <a:pt x="98" y="307"/>
                    <a:pt x="98" y="307"/>
                  </a:cubicBezTo>
                  <a:cubicBezTo>
                    <a:pt x="99" y="307"/>
                    <a:pt x="99" y="307"/>
                    <a:pt x="99" y="307"/>
                  </a:cubicBezTo>
                  <a:cubicBezTo>
                    <a:pt x="98" y="305"/>
                    <a:pt x="98" y="303"/>
                    <a:pt x="98" y="301"/>
                  </a:cubicBezTo>
                  <a:cubicBezTo>
                    <a:pt x="96" y="293"/>
                    <a:pt x="93" y="285"/>
                    <a:pt x="90" y="277"/>
                  </a:cubicBezTo>
                  <a:cubicBezTo>
                    <a:pt x="91" y="268"/>
                    <a:pt x="92" y="260"/>
                    <a:pt x="91" y="252"/>
                  </a:cubicBezTo>
                  <a:cubicBezTo>
                    <a:pt x="90" y="244"/>
                    <a:pt x="87" y="235"/>
                    <a:pt x="84" y="227"/>
                  </a:cubicBezTo>
                  <a:cubicBezTo>
                    <a:pt x="86" y="219"/>
                    <a:pt x="87" y="211"/>
                    <a:pt x="86" y="203"/>
                  </a:cubicBezTo>
                  <a:cubicBezTo>
                    <a:pt x="86" y="195"/>
                    <a:pt x="85" y="187"/>
                    <a:pt x="82" y="178"/>
                  </a:cubicBezTo>
                  <a:cubicBezTo>
                    <a:pt x="84" y="171"/>
                    <a:pt x="85" y="163"/>
                    <a:pt x="85" y="155"/>
                  </a:cubicBezTo>
                  <a:cubicBezTo>
                    <a:pt x="86" y="147"/>
                    <a:pt x="84" y="138"/>
                    <a:pt x="82" y="129"/>
                  </a:cubicBezTo>
                  <a:cubicBezTo>
                    <a:pt x="85" y="121"/>
                    <a:pt x="87" y="113"/>
                    <a:pt x="87" y="105"/>
                  </a:cubicBezTo>
                  <a:cubicBezTo>
                    <a:pt x="88" y="97"/>
                    <a:pt x="87" y="88"/>
                    <a:pt x="86" y="80"/>
                  </a:cubicBezTo>
                  <a:cubicBezTo>
                    <a:pt x="89" y="72"/>
                    <a:pt x="91" y="64"/>
                    <a:pt x="92" y="56"/>
                  </a:cubicBezTo>
                  <a:cubicBezTo>
                    <a:pt x="93" y="48"/>
                    <a:pt x="93" y="40"/>
                    <a:pt x="92" y="31"/>
                  </a:cubicBezTo>
                  <a:cubicBezTo>
                    <a:pt x="95" y="26"/>
                    <a:pt x="97" y="21"/>
                    <a:pt x="98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13"/>
                    <a:pt x="11" y="28"/>
                    <a:pt x="13" y="43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9" name="MH_Other_170"/>
            <p:cNvSpPr/>
            <p:nvPr>
              <p:custDataLst>
                <p:tags r:id="rId184"/>
              </p:custDataLst>
            </p:nvPr>
          </p:nvSpPr>
          <p:spPr bwMode="auto">
            <a:xfrm>
              <a:off x="3617646" y="2674658"/>
              <a:ext cx="76147" cy="181184"/>
            </a:xfrm>
            <a:custGeom>
              <a:avLst/>
              <a:gdLst>
                <a:gd name="T0" fmla="*/ 2147483646 w 93"/>
                <a:gd name="T1" fmla="*/ 2147483646 h 226"/>
                <a:gd name="T2" fmla="*/ 2147483646 w 93"/>
                <a:gd name="T3" fmla="*/ 2147483646 h 226"/>
                <a:gd name="T4" fmla="*/ 2147483646 w 93"/>
                <a:gd name="T5" fmla="*/ 2147483646 h 226"/>
                <a:gd name="T6" fmla="*/ 2147483646 w 93"/>
                <a:gd name="T7" fmla="*/ 2147483646 h 226"/>
                <a:gd name="T8" fmla="*/ 2147483646 w 93"/>
                <a:gd name="T9" fmla="*/ 0 h 226"/>
                <a:gd name="T10" fmla="*/ 2147483646 w 93"/>
                <a:gd name="T11" fmla="*/ 1195796316 h 226"/>
                <a:gd name="T12" fmla="*/ 2147483646 w 93"/>
                <a:gd name="T13" fmla="*/ 2147483646 h 226"/>
                <a:gd name="T14" fmla="*/ 2147483646 w 93"/>
                <a:gd name="T15" fmla="*/ 2147483646 h 226"/>
                <a:gd name="T16" fmla="*/ 2147483646 w 93"/>
                <a:gd name="T17" fmla="*/ 2147483646 h 226"/>
                <a:gd name="T18" fmla="*/ 2147483646 w 93"/>
                <a:gd name="T19" fmla="*/ 2147483646 h 226"/>
                <a:gd name="T20" fmla="*/ 2147483646 w 93"/>
                <a:gd name="T21" fmla="*/ 2147483646 h 226"/>
                <a:gd name="T22" fmla="*/ 2147483646 w 93"/>
                <a:gd name="T23" fmla="*/ 2147483646 h 226"/>
                <a:gd name="T24" fmla="*/ 2147483646 w 93"/>
                <a:gd name="T25" fmla="*/ 2147483646 h 226"/>
                <a:gd name="T26" fmla="*/ 2147483646 w 93"/>
                <a:gd name="T27" fmla="*/ 2147483646 h 226"/>
                <a:gd name="T28" fmla="*/ 2147483646 w 93"/>
                <a:gd name="T29" fmla="*/ 2147483646 h 226"/>
                <a:gd name="T30" fmla="*/ 2147483646 w 93"/>
                <a:gd name="T31" fmla="*/ 2147483646 h 2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3" h="226">
                  <a:moveTo>
                    <a:pt x="18" y="146"/>
                  </a:moveTo>
                  <a:cubicBezTo>
                    <a:pt x="35" y="118"/>
                    <a:pt x="43" y="108"/>
                    <a:pt x="43" y="108"/>
                  </a:cubicBezTo>
                  <a:cubicBezTo>
                    <a:pt x="43" y="108"/>
                    <a:pt x="51" y="97"/>
                    <a:pt x="70" y="73"/>
                  </a:cubicBezTo>
                  <a:cubicBezTo>
                    <a:pt x="82" y="57"/>
                    <a:pt x="89" y="41"/>
                    <a:pt x="91" y="25"/>
                  </a:cubicBezTo>
                  <a:cubicBezTo>
                    <a:pt x="92" y="17"/>
                    <a:pt x="92" y="9"/>
                    <a:pt x="91" y="0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3" y="28"/>
                    <a:pt x="86" y="49"/>
                    <a:pt x="69" y="72"/>
                  </a:cubicBezTo>
                  <a:cubicBezTo>
                    <a:pt x="50" y="96"/>
                    <a:pt x="42" y="107"/>
                    <a:pt x="42" y="107"/>
                  </a:cubicBezTo>
                  <a:cubicBezTo>
                    <a:pt x="42" y="107"/>
                    <a:pt x="34" y="118"/>
                    <a:pt x="17" y="145"/>
                  </a:cubicBezTo>
                  <a:cubicBezTo>
                    <a:pt x="12" y="153"/>
                    <a:pt x="8" y="162"/>
                    <a:pt x="6" y="171"/>
                  </a:cubicBezTo>
                  <a:cubicBezTo>
                    <a:pt x="6" y="173"/>
                    <a:pt x="6" y="173"/>
                    <a:pt x="6" y="173"/>
                  </a:cubicBezTo>
                  <a:cubicBezTo>
                    <a:pt x="5" y="173"/>
                    <a:pt x="5" y="173"/>
                    <a:pt x="5" y="173"/>
                  </a:cubicBezTo>
                  <a:cubicBezTo>
                    <a:pt x="5" y="173"/>
                    <a:pt x="5" y="173"/>
                    <a:pt x="5" y="173"/>
                  </a:cubicBezTo>
                  <a:cubicBezTo>
                    <a:pt x="1" y="190"/>
                    <a:pt x="3" y="209"/>
                    <a:pt x="10" y="226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0" y="198"/>
                    <a:pt x="2" y="172"/>
                    <a:pt x="18" y="14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0" name="MH_Other_171"/>
            <p:cNvSpPr/>
            <p:nvPr>
              <p:custDataLst>
                <p:tags r:id="rId185"/>
              </p:custDataLst>
            </p:nvPr>
          </p:nvSpPr>
          <p:spPr bwMode="auto">
            <a:xfrm>
              <a:off x="3616122" y="2661068"/>
              <a:ext cx="80717" cy="152498"/>
            </a:xfrm>
            <a:custGeom>
              <a:avLst/>
              <a:gdLst>
                <a:gd name="T0" fmla="*/ 2147483646 w 99"/>
                <a:gd name="T1" fmla="*/ 0 h 189"/>
                <a:gd name="T2" fmla="*/ 2147483646 w 99"/>
                <a:gd name="T3" fmla="*/ 0 h 189"/>
                <a:gd name="T4" fmla="*/ 2147483646 w 99"/>
                <a:gd name="T5" fmla="*/ 2147483646 h 189"/>
                <a:gd name="T6" fmla="*/ 2147483646 w 99"/>
                <a:gd name="T7" fmla="*/ 2147483646 h 189"/>
                <a:gd name="T8" fmla="*/ 2147483646 w 99"/>
                <a:gd name="T9" fmla="*/ 2147483646 h 189"/>
                <a:gd name="T10" fmla="*/ 2147483646 w 99"/>
                <a:gd name="T11" fmla="*/ 2147483646 h 189"/>
                <a:gd name="T12" fmla="*/ 2147483646 w 99"/>
                <a:gd name="T13" fmla="*/ 2147483646 h 189"/>
                <a:gd name="T14" fmla="*/ 2147483646 w 99"/>
                <a:gd name="T15" fmla="*/ 2147483646 h 189"/>
                <a:gd name="T16" fmla="*/ 2147483646 w 99"/>
                <a:gd name="T17" fmla="*/ 2147483646 h 189"/>
                <a:gd name="T18" fmla="*/ 2147483646 w 99"/>
                <a:gd name="T19" fmla="*/ 2147483646 h 189"/>
                <a:gd name="T20" fmla="*/ 2147483646 w 99"/>
                <a:gd name="T21" fmla="*/ 2147483646 h 189"/>
                <a:gd name="T22" fmla="*/ 2147483646 w 99"/>
                <a:gd name="T23" fmla="*/ 2147483646 h 189"/>
                <a:gd name="T24" fmla="*/ 2147483646 w 99"/>
                <a:gd name="T25" fmla="*/ 2147483646 h 189"/>
                <a:gd name="T26" fmla="*/ 2147483646 w 99"/>
                <a:gd name="T27" fmla="*/ 2147483646 h 189"/>
                <a:gd name="T28" fmla="*/ 2147483646 w 99"/>
                <a:gd name="T29" fmla="*/ 2147483646 h 189"/>
                <a:gd name="T30" fmla="*/ 2147483646 w 99"/>
                <a:gd name="T31" fmla="*/ 2147483646 h 189"/>
                <a:gd name="T32" fmla="*/ 2147483646 w 99"/>
                <a:gd name="T33" fmla="*/ 2147483646 h 189"/>
                <a:gd name="T34" fmla="*/ 2147483646 w 99"/>
                <a:gd name="T35" fmla="*/ 0 h 18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9" h="189">
                  <a:moveTo>
                    <a:pt x="99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5" y="14"/>
                    <a:pt x="87" y="26"/>
                    <a:pt x="76" y="39"/>
                  </a:cubicBezTo>
                  <a:cubicBezTo>
                    <a:pt x="56" y="62"/>
                    <a:pt x="47" y="73"/>
                    <a:pt x="47" y="73"/>
                  </a:cubicBezTo>
                  <a:cubicBezTo>
                    <a:pt x="47" y="73"/>
                    <a:pt x="38" y="83"/>
                    <a:pt x="20" y="109"/>
                  </a:cubicBezTo>
                  <a:cubicBezTo>
                    <a:pt x="14" y="117"/>
                    <a:pt x="10" y="125"/>
                    <a:pt x="7" y="133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1" y="152"/>
                    <a:pt x="1" y="171"/>
                    <a:pt x="7" y="189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0" y="160"/>
                    <a:pt x="4" y="134"/>
                    <a:pt x="21" y="110"/>
                  </a:cubicBezTo>
                  <a:cubicBezTo>
                    <a:pt x="39" y="84"/>
                    <a:pt x="48" y="74"/>
                    <a:pt x="48" y="74"/>
                  </a:cubicBezTo>
                  <a:cubicBezTo>
                    <a:pt x="48" y="74"/>
                    <a:pt x="57" y="63"/>
                    <a:pt x="77" y="40"/>
                  </a:cubicBezTo>
                  <a:cubicBezTo>
                    <a:pt x="83" y="33"/>
                    <a:pt x="88" y="26"/>
                    <a:pt x="92" y="18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6" y="11"/>
                    <a:pt x="98" y="6"/>
                    <a:pt x="99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1" name="MH_Other_172"/>
            <p:cNvSpPr/>
            <p:nvPr>
              <p:custDataLst>
                <p:tags r:id="rId186"/>
              </p:custDataLst>
            </p:nvPr>
          </p:nvSpPr>
          <p:spPr bwMode="auto">
            <a:xfrm>
              <a:off x="3690746" y="2674658"/>
              <a:ext cx="0" cy="1509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79120564 h 5"/>
                <a:gd name="T4" fmla="*/ 178 w 2"/>
                <a:gd name="T5" fmla="*/ 0 h 5"/>
                <a:gd name="T6" fmla="*/ 178 w 2"/>
                <a:gd name="T7" fmla="*/ 0 h 5"/>
                <a:gd name="T8" fmla="*/ 0 w 2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2" name="MH_Other_173"/>
            <p:cNvSpPr/>
            <p:nvPr>
              <p:custDataLst>
                <p:tags r:id="rId187"/>
              </p:custDataLst>
            </p:nvPr>
          </p:nvSpPr>
          <p:spPr bwMode="auto">
            <a:xfrm>
              <a:off x="3622213" y="2810546"/>
              <a:ext cx="0" cy="3019"/>
            </a:xfrm>
            <a:custGeom>
              <a:avLst/>
              <a:gdLst>
                <a:gd name="T0" fmla="*/ 178 w 2"/>
                <a:gd name="T1" fmla="*/ 716934050 h 5"/>
                <a:gd name="T2" fmla="*/ 178 w 2"/>
                <a:gd name="T3" fmla="*/ 0 h 5"/>
                <a:gd name="T4" fmla="*/ 0 w 2"/>
                <a:gd name="T5" fmla="*/ 716934050 h 5"/>
                <a:gd name="T6" fmla="*/ 0 w 2"/>
                <a:gd name="T7" fmla="*/ 716934050 h 5"/>
                <a:gd name="T8" fmla="*/ 178 w 2"/>
                <a:gd name="T9" fmla="*/ 71693405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3" name="MH_Other_174"/>
            <p:cNvSpPr/>
            <p:nvPr>
              <p:custDataLst>
                <p:tags r:id="rId188"/>
              </p:custDataLst>
            </p:nvPr>
          </p:nvSpPr>
          <p:spPr bwMode="auto">
            <a:xfrm>
              <a:off x="3616122" y="2658050"/>
              <a:ext cx="63963" cy="113240"/>
            </a:xfrm>
            <a:custGeom>
              <a:avLst/>
              <a:gdLst>
                <a:gd name="T0" fmla="*/ 2147483646 w 79"/>
                <a:gd name="T1" fmla="*/ 2147483646 h 140"/>
                <a:gd name="T2" fmla="*/ 2147483646 w 79"/>
                <a:gd name="T3" fmla="*/ 2147483646 h 140"/>
                <a:gd name="T4" fmla="*/ 2147483646 w 79"/>
                <a:gd name="T5" fmla="*/ 0 h 140"/>
                <a:gd name="T6" fmla="*/ 2147483646 w 79"/>
                <a:gd name="T7" fmla="*/ 0 h 140"/>
                <a:gd name="T8" fmla="*/ 2147483646 w 79"/>
                <a:gd name="T9" fmla="*/ 2147483646 h 140"/>
                <a:gd name="T10" fmla="*/ 2147483646 w 79"/>
                <a:gd name="T11" fmla="*/ 2147483646 h 140"/>
                <a:gd name="T12" fmla="*/ 2147483646 w 79"/>
                <a:gd name="T13" fmla="*/ 2147483646 h 140"/>
                <a:gd name="T14" fmla="*/ 2147483646 w 79"/>
                <a:gd name="T15" fmla="*/ 2147483646 h 140"/>
                <a:gd name="T16" fmla="*/ 2147483646 w 79"/>
                <a:gd name="T17" fmla="*/ 2147483646 h 140"/>
                <a:gd name="T18" fmla="*/ 2147483646 w 79"/>
                <a:gd name="T19" fmla="*/ 2147483646 h 140"/>
                <a:gd name="T20" fmla="*/ 2147483646 w 79"/>
                <a:gd name="T21" fmla="*/ 2147483646 h 140"/>
                <a:gd name="T22" fmla="*/ 2147483646 w 79"/>
                <a:gd name="T23" fmla="*/ 2147483646 h 140"/>
                <a:gd name="T24" fmla="*/ 2147483646 w 79"/>
                <a:gd name="T25" fmla="*/ 2147483646 h 1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9" h="140">
                  <a:moveTo>
                    <a:pt x="25" y="60"/>
                  </a:moveTo>
                  <a:cubicBezTo>
                    <a:pt x="44" y="35"/>
                    <a:pt x="54" y="26"/>
                    <a:pt x="54" y="26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3" y="25"/>
                    <a:pt x="43" y="34"/>
                    <a:pt x="24" y="59"/>
                  </a:cubicBezTo>
                  <a:cubicBezTo>
                    <a:pt x="18" y="67"/>
                    <a:pt x="13" y="75"/>
                    <a:pt x="10" y="83"/>
                  </a:cubicBezTo>
                  <a:cubicBezTo>
                    <a:pt x="10" y="83"/>
                    <a:pt x="10" y="83"/>
                    <a:pt x="10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2" y="101"/>
                    <a:pt x="2" y="121"/>
                    <a:pt x="7" y="140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7"/>
                    <a:pt x="7" y="137"/>
                    <a:pt x="7" y="137"/>
                  </a:cubicBezTo>
                  <a:cubicBezTo>
                    <a:pt x="0" y="109"/>
                    <a:pt x="6" y="84"/>
                    <a:pt x="25" y="6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4" name="MH_Other_175"/>
            <p:cNvSpPr/>
            <p:nvPr>
              <p:custDataLst>
                <p:tags r:id="rId189"/>
              </p:custDataLst>
            </p:nvPr>
          </p:nvSpPr>
          <p:spPr bwMode="auto">
            <a:xfrm>
              <a:off x="3622213" y="2768269"/>
              <a:ext cx="0" cy="0"/>
            </a:xfrm>
            <a:custGeom>
              <a:avLst/>
              <a:gdLst>
                <a:gd name="T0" fmla="*/ 0 h 1"/>
                <a:gd name="T1" fmla="*/ 711 h 1"/>
                <a:gd name="T2" fmla="*/ 711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5" name="MH_Other_176"/>
            <p:cNvSpPr/>
            <p:nvPr>
              <p:custDataLst>
                <p:tags r:id="rId190"/>
              </p:custDataLst>
            </p:nvPr>
          </p:nvSpPr>
          <p:spPr bwMode="auto">
            <a:xfrm>
              <a:off x="3620691" y="2653520"/>
              <a:ext cx="30459" cy="72474"/>
            </a:xfrm>
            <a:custGeom>
              <a:avLst/>
              <a:gdLst>
                <a:gd name="T0" fmla="*/ 2147483646 w 39"/>
                <a:gd name="T1" fmla="*/ 2147483646 h 91"/>
                <a:gd name="T2" fmla="*/ 2147483646 w 39"/>
                <a:gd name="T3" fmla="*/ 588988319 h 91"/>
                <a:gd name="T4" fmla="*/ 2147483646 w 39"/>
                <a:gd name="T5" fmla="*/ 0 h 91"/>
                <a:gd name="T6" fmla="*/ 2147483646 w 39"/>
                <a:gd name="T7" fmla="*/ 2147483646 h 91"/>
                <a:gd name="T8" fmla="*/ 2147483646 w 39"/>
                <a:gd name="T9" fmla="*/ 2147483646 h 91"/>
                <a:gd name="T10" fmla="*/ 2147483646 w 39"/>
                <a:gd name="T11" fmla="*/ 2147483646 h 91"/>
                <a:gd name="T12" fmla="*/ 2147483646 w 39"/>
                <a:gd name="T13" fmla="*/ 2147483646 h 91"/>
                <a:gd name="T14" fmla="*/ 2147483646 w 39"/>
                <a:gd name="T15" fmla="*/ 2147483646 h 91"/>
                <a:gd name="T16" fmla="*/ 2147483646 w 39"/>
                <a:gd name="T17" fmla="*/ 2147483646 h 91"/>
                <a:gd name="T18" fmla="*/ 2147483646 w 39"/>
                <a:gd name="T19" fmla="*/ 2147483646 h 91"/>
                <a:gd name="T20" fmla="*/ 2147483646 w 39"/>
                <a:gd name="T21" fmla="*/ 2147483646 h 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" h="91">
                  <a:moveTo>
                    <a:pt x="27" y="14"/>
                  </a:moveTo>
                  <a:cubicBezTo>
                    <a:pt x="31" y="9"/>
                    <a:pt x="35" y="4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4"/>
                    <a:pt x="30" y="8"/>
                    <a:pt x="26" y="13"/>
                  </a:cubicBezTo>
                  <a:cubicBezTo>
                    <a:pt x="19" y="20"/>
                    <a:pt x="14" y="28"/>
                    <a:pt x="10" y="36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2" y="55"/>
                    <a:pt x="0" y="73"/>
                    <a:pt x="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0" y="62"/>
                    <a:pt x="7" y="36"/>
                    <a:pt x="27" y="1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6" name="MH_Other_177"/>
            <p:cNvSpPr/>
            <p:nvPr>
              <p:custDataLst>
                <p:tags r:id="rId191"/>
              </p:custDataLst>
            </p:nvPr>
          </p:nvSpPr>
          <p:spPr bwMode="auto">
            <a:xfrm>
              <a:off x="3623737" y="2724483"/>
              <a:ext cx="1523" cy="1510"/>
            </a:xfrm>
            <a:custGeom>
              <a:avLst/>
              <a:gdLst>
                <a:gd name="T0" fmla="*/ 2147483646 w 1"/>
                <a:gd name="T1" fmla="*/ 0 h 1"/>
                <a:gd name="T2" fmla="*/ 0 w 1"/>
                <a:gd name="T3" fmla="*/ 1792959984 h 1"/>
                <a:gd name="T4" fmla="*/ 2147483646 w 1"/>
                <a:gd name="T5" fmla="*/ 1792959984 h 1"/>
                <a:gd name="T6" fmla="*/ 2147483646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7" name="MH_Other_178"/>
            <p:cNvSpPr/>
            <p:nvPr>
              <p:custDataLst>
                <p:tags r:id="rId192"/>
              </p:custDataLst>
            </p:nvPr>
          </p:nvSpPr>
          <p:spPr bwMode="auto">
            <a:xfrm>
              <a:off x="3625259" y="2648990"/>
              <a:ext cx="7615" cy="34728"/>
            </a:xfrm>
            <a:custGeom>
              <a:avLst/>
              <a:gdLst>
                <a:gd name="T0" fmla="*/ 2147483646 w 8"/>
                <a:gd name="T1" fmla="*/ 0 h 43"/>
                <a:gd name="T2" fmla="*/ 2147483646 w 8"/>
                <a:gd name="T3" fmla="*/ 0 h 43"/>
                <a:gd name="T4" fmla="*/ 2147483646 w 8"/>
                <a:gd name="T5" fmla="*/ 0 h 43"/>
                <a:gd name="T6" fmla="*/ 1662921698 w 8"/>
                <a:gd name="T7" fmla="*/ 2147483646 h 43"/>
                <a:gd name="T8" fmla="*/ 2147483646 w 8"/>
                <a:gd name="T9" fmla="*/ 2147483646 h 43"/>
                <a:gd name="T10" fmla="*/ 2147483646 w 8"/>
                <a:gd name="T11" fmla="*/ 0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3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13"/>
                    <a:pt x="0" y="28"/>
                    <a:pt x="2" y="4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26"/>
                    <a:pt x="3" y="13"/>
                    <a:pt x="8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8" name="MH_Other_179"/>
            <p:cNvSpPr/>
            <p:nvPr>
              <p:custDataLst>
                <p:tags r:id="rId193"/>
              </p:custDataLst>
            </p:nvPr>
          </p:nvSpPr>
          <p:spPr bwMode="auto">
            <a:xfrm>
              <a:off x="3628305" y="2682206"/>
              <a:ext cx="0" cy="1510"/>
            </a:xfrm>
            <a:custGeom>
              <a:avLst/>
              <a:gdLst>
                <a:gd name="T0" fmla="*/ 178 w 2"/>
                <a:gd name="T1" fmla="*/ 128094205 h 7"/>
                <a:gd name="T2" fmla="*/ 178 w 2"/>
                <a:gd name="T3" fmla="*/ 0 h 7"/>
                <a:gd name="T4" fmla="*/ 0 w 2"/>
                <a:gd name="T5" fmla="*/ 128094205 h 7"/>
                <a:gd name="T6" fmla="*/ 178 w 2"/>
                <a:gd name="T7" fmla="*/ 12809420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lnTo>
                    <a:pt x="2" y="0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9" name="MH_Other_180"/>
            <p:cNvSpPr/>
            <p:nvPr>
              <p:custDataLst>
                <p:tags r:id="rId194"/>
              </p:custDataLst>
            </p:nvPr>
          </p:nvSpPr>
          <p:spPr bwMode="auto">
            <a:xfrm>
              <a:off x="3689222" y="2870941"/>
              <a:ext cx="7615" cy="25667"/>
            </a:xfrm>
            <a:custGeom>
              <a:avLst/>
              <a:gdLst>
                <a:gd name="T0" fmla="*/ 2147483646 w 10"/>
                <a:gd name="T1" fmla="*/ 2147483646 h 32"/>
                <a:gd name="T2" fmla="*/ 2147483646 w 10"/>
                <a:gd name="T3" fmla="*/ 2147483646 h 32"/>
                <a:gd name="T4" fmla="*/ 2147483646 w 10"/>
                <a:gd name="T5" fmla="*/ 2147483646 h 32"/>
                <a:gd name="T6" fmla="*/ 2147483646 w 10"/>
                <a:gd name="T7" fmla="*/ 2147483646 h 32"/>
                <a:gd name="T8" fmla="*/ 2147483646 w 10"/>
                <a:gd name="T9" fmla="*/ 2147483646 h 32"/>
                <a:gd name="T10" fmla="*/ 537490712 w 10"/>
                <a:gd name="T11" fmla="*/ 0 h 32"/>
                <a:gd name="T12" fmla="*/ 537490712 w 10"/>
                <a:gd name="T13" fmla="*/ 1185618184 h 32"/>
                <a:gd name="T14" fmla="*/ 0 w 10"/>
                <a:gd name="T15" fmla="*/ 1778071385 h 32"/>
                <a:gd name="T16" fmla="*/ 2147483646 w 10"/>
                <a:gd name="T17" fmla="*/ 2147483646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" h="32">
                  <a:moveTo>
                    <a:pt x="8" y="3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7"/>
                    <a:pt x="9" y="25"/>
                  </a:cubicBezTo>
                  <a:cubicBezTo>
                    <a:pt x="7" y="17"/>
                    <a:pt x="4" y="8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5" y="13"/>
                    <a:pt x="7" y="22"/>
                    <a:pt x="8" y="3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0" name="MH_Other_181"/>
            <p:cNvSpPr/>
            <p:nvPr>
              <p:custDataLst>
                <p:tags r:id="rId195"/>
              </p:custDataLst>
            </p:nvPr>
          </p:nvSpPr>
          <p:spPr bwMode="auto">
            <a:xfrm>
              <a:off x="3678563" y="2831685"/>
              <a:ext cx="13706" cy="67944"/>
            </a:xfrm>
            <a:custGeom>
              <a:avLst/>
              <a:gdLst>
                <a:gd name="T0" fmla="*/ 2147483646 w 17"/>
                <a:gd name="T1" fmla="*/ 2147483646 h 85"/>
                <a:gd name="T2" fmla="*/ 0 w 17"/>
                <a:gd name="T3" fmla="*/ 2147483646 h 85"/>
                <a:gd name="T4" fmla="*/ 1181626505 w 17"/>
                <a:gd name="T5" fmla="*/ 2147483646 h 85"/>
                <a:gd name="T6" fmla="*/ 2147483646 w 17"/>
                <a:gd name="T7" fmla="*/ 2147483646 h 85"/>
                <a:gd name="T8" fmla="*/ 2147483646 w 17"/>
                <a:gd name="T9" fmla="*/ 2147483646 h 85"/>
                <a:gd name="T10" fmla="*/ 2147483646 w 17"/>
                <a:gd name="T11" fmla="*/ 2147483646 h 85"/>
                <a:gd name="T12" fmla="*/ 2147483646 w 17"/>
                <a:gd name="T13" fmla="*/ 2147483646 h 85"/>
                <a:gd name="T14" fmla="*/ 2147483646 w 17"/>
                <a:gd name="T15" fmla="*/ 2147483646 h 85"/>
                <a:gd name="T16" fmla="*/ 2147483646 w 17"/>
                <a:gd name="T17" fmla="*/ 0 h 85"/>
                <a:gd name="T18" fmla="*/ 2147483646 w 17"/>
                <a:gd name="T19" fmla="*/ 594024708 h 85"/>
                <a:gd name="T20" fmla="*/ 2147483646 w 17"/>
                <a:gd name="T21" fmla="*/ 1187343451 h 85"/>
                <a:gd name="T22" fmla="*/ 2147483646 w 17"/>
                <a:gd name="T23" fmla="*/ 2147483646 h 8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" h="85">
                  <a:moveTo>
                    <a:pt x="4" y="76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9" y="68"/>
                    <a:pt x="12" y="60"/>
                    <a:pt x="13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42"/>
                    <a:pt x="16" y="34"/>
                    <a:pt x="15" y="25"/>
                  </a:cubicBezTo>
                  <a:cubicBezTo>
                    <a:pt x="14" y="17"/>
                    <a:pt x="11" y="8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7" y="27"/>
                    <a:pt x="16" y="50"/>
                    <a:pt x="4" y="7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1" name="MH_Other_182"/>
            <p:cNvSpPr/>
            <p:nvPr>
              <p:custDataLst>
                <p:tags r:id="rId196"/>
              </p:custDataLst>
            </p:nvPr>
          </p:nvSpPr>
          <p:spPr bwMode="auto">
            <a:xfrm>
              <a:off x="3689222" y="2872450"/>
              <a:ext cx="0" cy="0"/>
            </a:xfrm>
            <a:custGeom>
              <a:avLst/>
              <a:gdLst>
                <a:gd name="T0" fmla="*/ 0 w 1"/>
                <a:gd name="T1" fmla="*/ 1067 h 1"/>
                <a:gd name="T2" fmla="*/ 711 w 1"/>
                <a:gd name="T3" fmla="*/ 0 h 1"/>
                <a:gd name="T4" fmla="*/ 0 w 1"/>
                <a:gd name="T5" fmla="*/ 0 h 1"/>
                <a:gd name="T6" fmla="*/ 0 w 1"/>
                <a:gd name="T7" fmla="*/ 1067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2" name="MH_Other_183"/>
            <p:cNvSpPr/>
            <p:nvPr>
              <p:custDataLst>
                <p:tags r:id="rId197"/>
              </p:custDataLst>
            </p:nvPr>
          </p:nvSpPr>
          <p:spPr bwMode="auto">
            <a:xfrm>
              <a:off x="3651150" y="2792428"/>
              <a:ext cx="38073" cy="111730"/>
            </a:xfrm>
            <a:custGeom>
              <a:avLst/>
              <a:gdLst>
                <a:gd name="T0" fmla="*/ 2147483646 w 47"/>
                <a:gd name="T1" fmla="*/ 2147483646 h 140"/>
                <a:gd name="T2" fmla="*/ 2147483646 w 47"/>
                <a:gd name="T3" fmla="*/ 2147483646 h 140"/>
                <a:gd name="T4" fmla="*/ 0 w 47"/>
                <a:gd name="T5" fmla="*/ 2147483646 h 140"/>
                <a:gd name="T6" fmla="*/ 598935938 w 47"/>
                <a:gd name="T7" fmla="*/ 2147483646 h 140"/>
                <a:gd name="T8" fmla="*/ 2147483646 w 47"/>
                <a:gd name="T9" fmla="*/ 2147483646 h 140"/>
                <a:gd name="T10" fmla="*/ 2147483646 w 47"/>
                <a:gd name="T11" fmla="*/ 2147483646 h 140"/>
                <a:gd name="T12" fmla="*/ 2147483646 w 47"/>
                <a:gd name="T13" fmla="*/ 2147483646 h 140"/>
                <a:gd name="T14" fmla="*/ 2147483646 w 47"/>
                <a:gd name="T15" fmla="*/ 2147483646 h 140"/>
                <a:gd name="T16" fmla="*/ 2147483646 w 47"/>
                <a:gd name="T17" fmla="*/ 2147483646 h 140"/>
                <a:gd name="T18" fmla="*/ 2147483646 w 47"/>
                <a:gd name="T19" fmla="*/ 2147483646 h 140"/>
                <a:gd name="T20" fmla="*/ 2147483646 w 47"/>
                <a:gd name="T21" fmla="*/ 0 h 140"/>
                <a:gd name="T22" fmla="*/ 2147483646 w 47"/>
                <a:gd name="T23" fmla="*/ 1775742031 h 140"/>
                <a:gd name="T24" fmla="*/ 2147483646 w 47"/>
                <a:gd name="T25" fmla="*/ 2147483646 h 1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7" h="140">
                  <a:moveTo>
                    <a:pt x="31" y="75"/>
                  </a:moveTo>
                  <a:cubicBezTo>
                    <a:pt x="17" y="102"/>
                    <a:pt x="11" y="114"/>
                    <a:pt x="11" y="114"/>
                  </a:cubicBezTo>
                  <a:cubicBezTo>
                    <a:pt x="11" y="115"/>
                    <a:pt x="7" y="122"/>
                    <a:pt x="0" y="140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8" y="122"/>
                    <a:pt x="12" y="115"/>
                    <a:pt x="12" y="115"/>
                  </a:cubicBezTo>
                  <a:cubicBezTo>
                    <a:pt x="12" y="115"/>
                    <a:pt x="18" y="103"/>
                    <a:pt x="32" y="75"/>
                  </a:cubicBezTo>
                  <a:cubicBezTo>
                    <a:pt x="36" y="67"/>
                    <a:pt x="40" y="59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42"/>
                    <a:pt x="45" y="33"/>
                    <a:pt x="44" y="25"/>
                  </a:cubicBezTo>
                  <a:cubicBezTo>
                    <a:pt x="44" y="17"/>
                    <a:pt x="43" y="9"/>
                    <a:pt x="40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7" y="27"/>
                    <a:pt x="44" y="49"/>
                    <a:pt x="31" y="7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3" name="MH_Other_184"/>
            <p:cNvSpPr/>
            <p:nvPr>
              <p:custDataLst>
                <p:tags r:id="rId198"/>
              </p:custDataLst>
            </p:nvPr>
          </p:nvSpPr>
          <p:spPr bwMode="auto">
            <a:xfrm>
              <a:off x="3684654" y="2831685"/>
              <a:ext cx="0" cy="1509"/>
            </a:xfrm>
            <a:custGeom>
              <a:avLst/>
              <a:gdLst>
                <a:gd name="T0" fmla="*/ 711 w 1"/>
                <a:gd name="T1" fmla="*/ 1790702559 h 1"/>
                <a:gd name="T2" fmla="*/ 711 w 1"/>
                <a:gd name="T3" fmla="*/ 0 h 1"/>
                <a:gd name="T4" fmla="*/ 0 w 1"/>
                <a:gd name="T5" fmla="*/ 1790702559 h 1"/>
                <a:gd name="T6" fmla="*/ 711 w 1"/>
                <a:gd name="T7" fmla="*/ 1790702559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4" name="MH_Other_185"/>
            <p:cNvSpPr/>
            <p:nvPr>
              <p:custDataLst>
                <p:tags r:id="rId199"/>
              </p:custDataLst>
            </p:nvPr>
          </p:nvSpPr>
          <p:spPr bwMode="auto">
            <a:xfrm>
              <a:off x="3631351" y="2753171"/>
              <a:ext cx="56349" cy="154007"/>
            </a:xfrm>
            <a:custGeom>
              <a:avLst/>
              <a:gdLst>
                <a:gd name="T0" fmla="*/ 2147483646 w 70"/>
                <a:gd name="T1" fmla="*/ 2147483646 h 193"/>
                <a:gd name="T2" fmla="*/ 2147483646 w 70"/>
                <a:gd name="T3" fmla="*/ 2147483646 h 193"/>
                <a:gd name="T4" fmla="*/ 2147483646 w 70"/>
                <a:gd name="T5" fmla="*/ 2147483646 h 193"/>
                <a:gd name="T6" fmla="*/ 593566790 w 70"/>
                <a:gd name="T7" fmla="*/ 2147483646 h 193"/>
                <a:gd name="T8" fmla="*/ 593566790 w 70"/>
                <a:gd name="T9" fmla="*/ 2147483646 h 193"/>
                <a:gd name="T10" fmla="*/ 0 w 70"/>
                <a:gd name="T11" fmla="*/ 2147483646 h 193"/>
                <a:gd name="T12" fmla="*/ 0 w 70"/>
                <a:gd name="T13" fmla="*/ 2147483646 h 193"/>
                <a:gd name="T14" fmla="*/ 0 w 70"/>
                <a:gd name="T15" fmla="*/ 2147483646 h 193"/>
                <a:gd name="T16" fmla="*/ 593566790 w 70"/>
                <a:gd name="T17" fmla="*/ 2147483646 h 193"/>
                <a:gd name="T18" fmla="*/ 2147483646 w 70"/>
                <a:gd name="T19" fmla="*/ 2147483646 h 193"/>
                <a:gd name="T20" fmla="*/ 2147483646 w 70"/>
                <a:gd name="T21" fmla="*/ 2147483646 h 193"/>
                <a:gd name="T22" fmla="*/ 2147483646 w 70"/>
                <a:gd name="T23" fmla="*/ 2147483646 h 193"/>
                <a:gd name="T24" fmla="*/ 2147483646 w 70"/>
                <a:gd name="T25" fmla="*/ 2147483646 h 193"/>
                <a:gd name="T26" fmla="*/ 2147483646 w 70"/>
                <a:gd name="T27" fmla="*/ 2147483646 h 193"/>
                <a:gd name="T28" fmla="*/ 2147483646 w 70"/>
                <a:gd name="T29" fmla="*/ 2147483646 h 193"/>
                <a:gd name="T30" fmla="*/ 2147483646 w 70"/>
                <a:gd name="T31" fmla="*/ 2147483646 h 193"/>
                <a:gd name="T32" fmla="*/ 2147483646 w 70"/>
                <a:gd name="T33" fmla="*/ 2147483646 h 193"/>
                <a:gd name="T34" fmla="*/ 2147483646 w 70"/>
                <a:gd name="T35" fmla="*/ 0 h 193"/>
                <a:gd name="T36" fmla="*/ 2147483646 w 70"/>
                <a:gd name="T37" fmla="*/ 1182558411 h 193"/>
                <a:gd name="T38" fmla="*/ 2147483646 w 70"/>
                <a:gd name="T39" fmla="*/ 1773837197 h 193"/>
                <a:gd name="T40" fmla="*/ 2147483646 w 70"/>
                <a:gd name="T41" fmla="*/ 2147483646 h 19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" h="193">
                  <a:moveTo>
                    <a:pt x="51" y="75"/>
                  </a:moveTo>
                  <a:cubicBezTo>
                    <a:pt x="35" y="102"/>
                    <a:pt x="29" y="114"/>
                    <a:pt x="29" y="114"/>
                  </a:cubicBezTo>
                  <a:cubicBezTo>
                    <a:pt x="29" y="114"/>
                    <a:pt x="22" y="125"/>
                    <a:pt x="8" y="154"/>
                  </a:cubicBezTo>
                  <a:cubicBezTo>
                    <a:pt x="5" y="163"/>
                    <a:pt x="2" y="171"/>
                    <a:pt x="1" y="180"/>
                  </a:cubicBezTo>
                  <a:cubicBezTo>
                    <a:pt x="1" y="180"/>
                    <a:pt x="1" y="181"/>
                    <a:pt x="1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9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1" y="193"/>
                    <a:pt x="1" y="193"/>
                    <a:pt x="1" y="193"/>
                  </a:cubicBezTo>
                  <a:cubicBezTo>
                    <a:pt x="1" y="181"/>
                    <a:pt x="4" y="168"/>
                    <a:pt x="10" y="155"/>
                  </a:cubicBezTo>
                  <a:cubicBezTo>
                    <a:pt x="23" y="126"/>
                    <a:pt x="30" y="114"/>
                    <a:pt x="30" y="114"/>
                  </a:cubicBezTo>
                  <a:cubicBezTo>
                    <a:pt x="30" y="114"/>
                    <a:pt x="37" y="102"/>
                    <a:pt x="52" y="76"/>
                  </a:cubicBezTo>
                  <a:cubicBezTo>
                    <a:pt x="57" y="68"/>
                    <a:pt x="61" y="60"/>
                    <a:pt x="63" y="52"/>
                  </a:cubicBezTo>
                  <a:cubicBezTo>
                    <a:pt x="63" y="51"/>
                    <a:pt x="63" y="50"/>
                    <a:pt x="63" y="50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66" y="42"/>
                    <a:pt x="67" y="34"/>
                    <a:pt x="67" y="26"/>
                  </a:cubicBezTo>
                  <a:cubicBezTo>
                    <a:pt x="68" y="18"/>
                    <a:pt x="66" y="8"/>
                    <a:pt x="64" y="0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2"/>
                    <a:pt x="63" y="2"/>
                    <a:pt x="63" y="3"/>
                  </a:cubicBezTo>
                  <a:cubicBezTo>
                    <a:pt x="70" y="28"/>
                    <a:pt x="66" y="50"/>
                    <a:pt x="51" y="7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5" name="MH_Other_186"/>
            <p:cNvSpPr/>
            <p:nvPr>
              <p:custDataLst>
                <p:tags r:id="rId200"/>
              </p:custDataLst>
            </p:nvPr>
          </p:nvSpPr>
          <p:spPr bwMode="auto">
            <a:xfrm>
              <a:off x="3683131" y="2792428"/>
              <a:ext cx="0" cy="1509"/>
            </a:xfrm>
            <a:custGeom>
              <a:avLst/>
              <a:gdLst>
                <a:gd name="T0" fmla="*/ 0 w 1"/>
                <a:gd name="T1" fmla="*/ 232268030 h 3"/>
                <a:gd name="T2" fmla="*/ 0 w 1"/>
                <a:gd name="T3" fmla="*/ 696524249 h 3"/>
                <a:gd name="T4" fmla="*/ 711 w 1"/>
                <a:gd name="T5" fmla="*/ 0 h 3"/>
                <a:gd name="T6" fmla="*/ 711 w 1"/>
                <a:gd name="T7" fmla="*/ 0 h 3"/>
                <a:gd name="T8" fmla="*/ 0 w 1"/>
                <a:gd name="T9" fmla="*/ 23226803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6" name="MH_Other_187"/>
            <p:cNvSpPr/>
            <p:nvPr>
              <p:custDataLst>
                <p:tags r:id="rId201"/>
              </p:custDataLst>
            </p:nvPr>
          </p:nvSpPr>
          <p:spPr bwMode="auto">
            <a:xfrm>
              <a:off x="3622213" y="2713915"/>
              <a:ext cx="67009" cy="184204"/>
            </a:xfrm>
            <a:custGeom>
              <a:avLst/>
              <a:gdLst>
                <a:gd name="T0" fmla="*/ 2147483646 w 84"/>
                <a:gd name="T1" fmla="*/ 0 h 231"/>
                <a:gd name="T2" fmla="*/ 2147483646 w 84"/>
                <a:gd name="T3" fmla="*/ 590476508 h 231"/>
                <a:gd name="T4" fmla="*/ 2147483646 w 84"/>
                <a:gd name="T5" fmla="*/ 2147483646 h 231"/>
                <a:gd name="T6" fmla="*/ 2147483646 w 84"/>
                <a:gd name="T7" fmla="*/ 2147483646 h 231"/>
                <a:gd name="T8" fmla="*/ 2147483646 w 84"/>
                <a:gd name="T9" fmla="*/ 2147483646 h 231"/>
                <a:gd name="T10" fmla="*/ 2147483646 w 84"/>
                <a:gd name="T11" fmla="*/ 2147483646 h 231"/>
                <a:gd name="T12" fmla="*/ 2147483646 w 84"/>
                <a:gd name="T13" fmla="*/ 2147483646 h 231"/>
                <a:gd name="T14" fmla="*/ 2147483646 w 84"/>
                <a:gd name="T15" fmla="*/ 2147483646 h 231"/>
                <a:gd name="T16" fmla="*/ 2147483646 w 84"/>
                <a:gd name="T17" fmla="*/ 2147483646 h 231"/>
                <a:gd name="T18" fmla="*/ 2147483646 w 84"/>
                <a:gd name="T19" fmla="*/ 2147483646 h 231"/>
                <a:gd name="T20" fmla="*/ 2147483646 w 84"/>
                <a:gd name="T21" fmla="*/ 2147483646 h 231"/>
                <a:gd name="T22" fmla="*/ 2147483646 w 84"/>
                <a:gd name="T23" fmla="*/ 2147483646 h 231"/>
                <a:gd name="T24" fmla="*/ 2147483646 w 84"/>
                <a:gd name="T25" fmla="*/ 2147483646 h 231"/>
                <a:gd name="T26" fmla="*/ 2147483646 w 84"/>
                <a:gd name="T27" fmla="*/ 2147483646 h 231"/>
                <a:gd name="T28" fmla="*/ 2147483646 w 84"/>
                <a:gd name="T29" fmla="*/ 2147483646 h 231"/>
                <a:gd name="T30" fmla="*/ 2147483646 w 84"/>
                <a:gd name="T31" fmla="*/ 0 h 2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4" h="231">
                  <a:moveTo>
                    <a:pt x="80" y="0"/>
                  </a:moveTo>
                  <a:cubicBezTo>
                    <a:pt x="78" y="1"/>
                    <a:pt x="78" y="1"/>
                    <a:pt x="78" y="1"/>
                  </a:cubicBezTo>
                  <a:cubicBezTo>
                    <a:pt x="84" y="27"/>
                    <a:pt x="78" y="49"/>
                    <a:pt x="62" y="73"/>
                  </a:cubicBezTo>
                  <a:cubicBezTo>
                    <a:pt x="45" y="99"/>
                    <a:pt x="38" y="110"/>
                    <a:pt x="37" y="110"/>
                  </a:cubicBezTo>
                  <a:cubicBezTo>
                    <a:pt x="37" y="111"/>
                    <a:pt x="30" y="121"/>
                    <a:pt x="15" y="150"/>
                  </a:cubicBezTo>
                  <a:cubicBezTo>
                    <a:pt x="0" y="176"/>
                    <a:pt x="0" y="204"/>
                    <a:pt x="12" y="231"/>
                  </a:cubicBezTo>
                  <a:cubicBezTo>
                    <a:pt x="12" y="230"/>
                    <a:pt x="12" y="230"/>
                    <a:pt x="12" y="230"/>
                  </a:cubicBezTo>
                  <a:cubicBezTo>
                    <a:pt x="13" y="230"/>
                    <a:pt x="13" y="230"/>
                    <a:pt x="13" y="229"/>
                  </a:cubicBezTo>
                  <a:cubicBezTo>
                    <a:pt x="1" y="203"/>
                    <a:pt x="2" y="177"/>
                    <a:pt x="16" y="150"/>
                  </a:cubicBezTo>
                  <a:cubicBezTo>
                    <a:pt x="31" y="122"/>
                    <a:pt x="38" y="111"/>
                    <a:pt x="38" y="111"/>
                  </a:cubicBezTo>
                  <a:cubicBezTo>
                    <a:pt x="39" y="111"/>
                    <a:pt x="46" y="100"/>
                    <a:pt x="63" y="74"/>
                  </a:cubicBezTo>
                  <a:cubicBezTo>
                    <a:pt x="68" y="67"/>
                    <a:pt x="72" y="59"/>
                    <a:pt x="75" y="52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9" y="42"/>
                    <a:pt x="81" y="34"/>
                    <a:pt x="81" y="25"/>
                  </a:cubicBezTo>
                  <a:cubicBezTo>
                    <a:pt x="82" y="17"/>
                    <a:pt x="81" y="8"/>
                    <a:pt x="8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7" name="MH_Other_188"/>
            <p:cNvSpPr/>
            <p:nvPr>
              <p:custDataLst>
                <p:tags r:id="rId202"/>
              </p:custDataLst>
            </p:nvPr>
          </p:nvSpPr>
          <p:spPr bwMode="auto">
            <a:xfrm>
              <a:off x="3631351" y="2896608"/>
              <a:ext cx="1523" cy="1510"/>
            </a:xfrm>
            <a:custGeom>
              <a:avLst/>
              <a:gdLst>
                <a:gd name="T0" fmla="*/ 1792959984 w 1"/>
                <a:gd name="T1" fmla="*/ 0 h 1"/>
                <a:gd name="T2" fmla="*/ 0 w 1"/>
                <a:gd name="T3" fmla="*/ 1792959984 h 1"/>
                <a:gd name="T4" fmla="*/ 1792959984 w 1"/>
                <a:gd name="T5" fmla="*/ 1792959984 h 1"/>
                <a:gd name="T6" fmla="*/ 1792959984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8" name="MH_Other_189"/>
            <p:cNvSpPr/>
            <p:nvPr>
              <p:custDataLst>
                <p:tags r:id="rId203"/>
              </p:custDataLst>
            </p:nvPr>
          </p:nvSpPr>
          <p:spPr bwMode="auto">
            <a:xfrm>
              <a:off x="3683131" y="2754680"/>
              <a:ext cx="0" cy="0"/>
            </a:xfrm>
            <a:custGeom>
              <a:avLst/>
              <a:gdLst>
                <a:gd name="T0" fmla="*/ 0 w 1"/>
                <a:gd name="T1" fmla="*/ 1067 h 1"/>
                <a:gd name="T2" fmla="*/ 711 w 1"/>
                <a:gd name="T3" fmla="*/ 0 h 1"/>
                <a:gd name="T4" fmla="*/ 0 w 1"/>
                <a:gd name="T5" fmla="*/ 0 h 1"/>
                <a:gd name="T6" fmla="*/ 0 w 1"/>
                <a:gd name="T7" fmla="*/ 1067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9" name="MH_Other_190"/>
            <p:cNvSpPr/>
            <p:nvPr>
              <p:custDataLst>
                <p:tags r:id="rId204"/>
              </p:custDataLst>
            </p:nvPr>
          </p:nvSpPr>
          <p:spPr bwMode="auto">
            <a:xfrm>
              <a:off x="3631352" y="2408921"/>
              <a:ext cx="150772" cy="252148"/>
            </a:xfrm>
            <a:custGeom>
              <a:avLst/>
              <a:gdLst>
                <a:gd name="T0" fmla="*/ 2147483646 w 186"/>
                <a:gd name="T1" fmla="*/ 2147483646 h 316"/>
                <a:gd name="T2" fmla="*/ 2147483646 w 186"/>
                <a:gd name="T3" fmla="*/ 2147483646 h 316"/>
                <a:gd name="T4" fmla="*/ 2147483646 w 186"/>
                <a:gd name="T5" fmla="*/ 2147483646 h 316"/>
                <a:gd name="T6" fmla="*/ 2147483646 w 186"/>
                <a:gd name="T7" fmla="*/ 2147483646 h 316"/>
                <a:gd name="T8" fmla="*/ 2147483646 w 186"/>
                <a:gd name="T9" fmla="*/ 2147483646 h 316"/>
                <a:gd name="T10" fmla="*/ 2147483646 w 186"/>
                <a:gd name="T11" fmla="*/ 2147483646 h 316"/>
                <a:gd name="T12" fmla="*/ 2147483646 w 186"/>
                <a:gd name="T13" fmla="*/ 2147483646 h 316"/>
                <a:gd name="T14" fmla="*/ 2147483646 w 186"/>
                <a:gd name="T15" fmla="*/ 2147483646 h 316"/>
                <a:gd name="T16" fmla="*/ 0 w 186"/>
                <a:gd name="T17" fmla="*/ 2147483646 h 316"/>
                <a:gd name="T18" fmla="*/ 0 w 186"/>
                <a:gd name="T19" fmla="*/ 2147483646 h 316"/>
                <a:gd name="T20" fmla="*/ 600441242 w 186"/>
                <a:gd name="T21" fmla="*/ 2147483646 h 316"/>
                <a:gd name="T22" fmla="*/ 2147483646 w 186"/>
                <a:gd name="T23" fmla="*/ 2147483646 h 316"/>
                <a:gd name="T24" fmla="*/ 2147483646 w 186"/>
                <a:gd name="T25" fmla="*/ 2147483646 h 316"/>
                <a:gd name="T26" fmla="*/ 2147483646 w 186"/>
                <a:gd name="T27" fmla="*/ 2147483646 h 316"/>
                <a:gd name="T28" fmla="*/ 2147483646 w 186"/>
                <a:gd name="T29" fmla="*/ 2147483646 h 316"/>
                <a:gd name="T30" fmla="*/ 2147483646 w 186"/>
                <a:gd name="T31" fmla="*/ 2147483646 h 316"/>
                <a:gd name="T32" fmla="*/ 2147483646 w 186"/>
                <a:gd name="T33" fmla="*/ 2147483646 h 316"/>
                <a:gd name="T34" fmla="*/ 2147483646 w 186"/>
                <a:gd name="T35" fmla="*/ 2147483646 h 316"/>
                <a:gd name="T36" fmla="*/ 2147483646 w 186"/>
                <a:gd name="T37" fmla="*/ 2147483646 h 316"/>
                <a:gd name="T38" fmla="*/ 2147483646 w 186"/>
                <a:gd name="T39" fmla="*/ 2147483646 h 316"/>
                <a:gd name="T40" fmla="*/ 2147483646 w 186"/>
                <a:gd name="T41" fmla="*/ 2147483646 h 316"/>
                <a:gd name="T42" fmla="*/ 2147483646 w 186"/>
                <a:gd name="T43" fmla="*/ 2147483646 h 316"/>
                <a:gd name="T44" fmla="*/ 2147483646 w 186"/>
                <a:gd name="T45" fmla="*/ 2147483646 h 316"/>
                <a:gd name="T46" fmla="*/ 2147483646 w 186"/>
                <a:gd name="T47" fmla="*/ 2147483646 h 316"/>
                <a:gd name="T48" fmla="*/ 2147483646 w 186"/>
                <a:gd name="T49" fmla="*/ 2147483646 h 316"/>
                <a:gd name="T50" fmla="*/ 2147483646 w 186"/>
                <a:gd name="T51" fmla="*/ 2147483646 h 316"/>
                <a:gd name="T52" fmla="*/ 2147483646 w 186"/>
                <a:gd name="T53" fmla="*/ 2147483646 h 316"/>
                <a:gd name="T54" fmla="*/ 2147483646 w 186"/>
                <a:gd name="T55" fmla="*/ 2147483646 h 316"/>
                <a:gd name="T56" fmla="*/ 2147483646 w 186"/>
                <a:gd name="T57" fmla="*/ 2147483646 h 316"/>
                <a:gd name="T58" fmla="*/ 2147483646 w 186"/>
                <a:gd name="T59" fmla="*/ 2147483646 h 316"/>
                <a:gd name="T60" fmla="*/ 2147483646 w 186"/>
                <a:gd name="T61" fmla="*/ 2147483646 h 316"/>
                <a:gd name="T62" fmla="*/ 2147483646 w 186"/>
                <a:gd name="T63" fmla="*/ 2147483646 h 316"/>
                <a:gd name="T64" fmla="*/ 2147483646 w 186"/>
                <a:gd name="T65" fmla="*/ 2147483646 h 316"/>
                <a:gd name="T66" fmla="*/ 2147483646 w 186"/>
                <a:gd name="T67" fmla="*/ 2147483646 h 316"/>
                <a:gd name="T68" fmla="*/ 2147483646 w 186"/>
                <a:gd name="T69" fmla="*/ 2147483646 h 316"/>
                <a:gd name="T70" fmla="*/ 2147483646 w 186"/>
                <a:gd name="T71" fmla="*/ 2147483646 h 316"/>
                <a:gd name="T72" fmla="*/ 2147483646 w 186"/>
                <a:gd name="T73" fmla="*/ 2147483646 h 316"/>
                <a:gd name="T74" fmla="*/ 2147483646 w 186"/>
                <a:gd name="T75" fmla="*/ 592647808 h 316"/>
                <a:gd name="T76" fmla="*/ 2147483646 w 186"/>
                <a:gd name="T77" fmla="*/ 0 h 316"/>
                <a:gd name="T78" fmla="*/ 2147483646 w 186"/>
                <a:gd name="T79" fmla="*/ 0 h 316"/>
                <a:gd name="T80" fmla="*/ 2147483646 w 186"/>
                <a:gd name="T81" fmla="*/ 2147483646 h 31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86" h="316">
                  <a:moveTo>
                    <a:pt x="96" y="38"/>
                  </a:moveTo>
                  <a:cubicBezTo>
                    <a:pt x="84" y="51"/>
                    <a:pt x="76" y="67"/>
                    <a:pt x="72" y="85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60" y="99"/>
                    <a:pt x="53" y="117"/>
                    <a:pt x="50" y="136"/>
                  </a:cubicBezTo>
                  <a:cubicBezTo>
                    <a:pt x="39" y="150"/>
                    <a:pt x="33" y="167"/>
                    <a:pt x="31" y="186"/>
                  </a:cubicBezTo>
                  <a:cubicBezTo>
                    <a:pt x="21" y="201"/>
                    <a:pt x="17" y="219"/>
                    <a:pt x="17" y="237"/>
                  </a:cubicBezTo>
                  <a:cubicBezTo>
                    <a:pt x="7" y="253"/>
                    <a:pt x="3" y="271"/>
                    <a:pt x="4" y="290"/>
                  </a:cubicBezTo>
                  <a:cubicBezTo>
                    <a:pt x="5" y="290"/>
                    <a:pt x="5" y="290"/>
                    <a:pt x="5" y="290"/>
                  </a:cubicBezTo>
                  <a:cubicBezTo>
                    <a:pt x="3" y="293"/>
                    <a:pt x="1" y="297"/>
                    <a:pt x="0" y="301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1" y="301"/>
                    <a:pt x="1" y="301"/>
                    <a:pt x="1" y="301"/>
                  </a:cubicBezTo>
                  <a:cubicBezTo>
                    <a:pt x="24" y="305"/>
                    <a:pt x="24" y="305"/>
                    <a:pt x="24" y="305"/>
                  </a:cubicBezTo>
                  <a:cubicBezTo>
                    <a:pt x="25" y="306"/>
                    <a:pt x="25" y="306"/>
                    <a:pt x="25" y="306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60" y="312"/>
                    <a:pt x="60" y="312"/>
                    <a:pt x="60" y="312"/>
                  </a:cubicBezTo>
                  <a:cubicBezTo>
                    <a:pt x="79" y="316"/>
                    <a:pt x="79" y="316"/>
                    <a:pt x="79" y="316"/>
                  </a:cubicBezTo>
                  <a:cubicBezTo>
                    <a:pt x="79" y="316"/>
                    <a:pt x="79" y="316"/>
                    <a:pt x="79" y="316"/>
                  </a:cubicBezTo>
                  <a:cubicBezTo>
                    <a:pt x="80" y="316"/>
                    <a:pt x="80" y="316"/>
                    <a:pt x="80" y="316"/>
                  </a:cubicBezTo>
                  <a:cubicBezTo>
                    <a:pt x="81" y="316"/>
                    <a:pt x="81" y="316"/>
                    <a:pt x="81" y="316"/>
                  </a:cubicBezTo>
                  <a:cubicBezTo>
                    <a:pt x="81" y="314"/>
                    <a:pt x="82" y="312"/>
                    <a:pt x="82" y="310"/>
                  </a:cubicBezTo>
                  <a:cubicBezTo>
                    <a:pt x="84" y="302"/>
                    <a:pt x="84" y="293"/>
                    <a:pt x="83" y="284"/>
                  </a:cubicBezTo>
                  <a:cubicBezTo>
                    <a:pt x="88" y="277"/>
                    <a:pt x="91" y="269"/>
                    <a:pt x="93" y="261"/>
                  </a:cubicBezTo>
                  <a:cubicBezTo>
                    <a:pt x="95" y="254"/>
                    <a:pt x="96" y="245"/>
                    <a:pt x="96" y="236"/>
                  </a:cubicBezTo>
                  <a:cubicBezTo>
                    <a:pt x="101" y="229"/>
                    <a:pt x="104" y="222"/>
                    <a:pt x="107" y="214"/>
                  </a:cubicBezTo>
                  <a:cubicBezTo>
                    <a:pt x="109" y="206"/>
                    <a:pt x="111" y="198"/>
                    <a:pt x="111" y="190"/>
                  </a:cubicBezTo>
                  <a:cubicBezTo>
                    <a:pt x="116" y="183"/>
                    <a:pt x="120" y="176"/>
                    <a:pt x="123" y="169"/>
                  </a:cubicBezTo>
                  <a:cubicBezTo>
                    <a:pt x="126" y="162"/>
                    <a:pt x="128" y="152"/>
                    <a:pt x="129" y="144"/>
                  </a:cubicBezTo>
                  <a:cubicBezTo>
                    <a:pt x="135" y="138"/>
                    <a:pt x="139" y="131"/>
                    <a:pt x="143" y="124"/>
                  </a:cubicBezTo>
                  <a:cubicBezTo>
                    <a:pt x="146" y="116"/>
                    <a:pt x="149" y="108"/>
                    <a:pt x="151" y="99"/>
                  </a:cubicBezTo>
                  <a:cubicBezTo>
                    <a:pt x="157" y="93"/>
                    <a:pt x="162" y="87"/>
                    <a:pt x="166" y="79"/>
                  </a:cubicBezTo>
                  <a:cubicBezTo>
                    <a:pt x="169" y="72"/>
                    <a:pt x="172" y="65"/>
                    <a:pt x="174" y="56"/>
                  </a:cubicBezTo>
                  <a:cubicBezTo>
                    <a:pt x="179" y="52"/>
                    <a:pt x="183" y="48"/>
                    <a:pt x="186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7" y="13"/>
                    <a:pt x="137" y="13"/>
                    <a:pt x="137" y="13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7" y="11"/>
                    <a:pt x="100" y="24"/>
                    <a:pt x="96" y="3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0" name="MH_Other_191"/>
            <p:cNvSpPr/>
            <p:nvPr>
              <p:custDataLst>
                <p:tags r:id="rId205"/>
              </p:custDataLst>
            </p:nvPr>
          </p:nvSpPr>
          <p:spPr bwMode="auto">
            <a:xfrm>
              <a:off x="3645058" y="2454217"/>
              <a:ext cx="126404" cy="144947"/>
            </a:xfrm>
            <a:custGeom>
              <a:avLst/>
              <a:gdLst>
                <a:gd name="T0" fmla="*/ 2147483646 w 157"/>
                <a:gd name="T1" fmla="*/ 2147483646 h 182"/>
                <a:gd name="T2" fmla="*/ 2147483646 w 157"/>
                <a:gd name="T3" fmla="*/ 2147483646 h 182"/>
                <a:gd name="T4" fmla="*/ 2147483646 w 157"/>
                <a:gd name="T5" fmla="*/ 2147483646 h 182"/>
                <a:gd name="T6" fmla="*/ 2147483646 w 157"/>
                <a:gd name="T7" fmla="*/ 2147483646 h 182"/>
                <a:gd name="T8" fmla="*/ 2147483646 w 157"/>
                <a:gd name="T9" fmla="*/ 0 h 182"/>
                <a:gd name="T10" fmla="*/ 2147483646 w 157"/>
                <a:gd name="T11" fmla="*/ 1177975800 h 182"/>
                <a:gd name="T12" fmla="*/ 2147483646 w 157"/>
                <a:gd name="T13" fmla="*/ 2147483646 h 182"/>
                <a:gd name="T14" fmla="*/ 2147483646 w 157"/>
                <a:gd name="T15" fmla="*/ 2147483646 h 182"/>
                <a:gd name="T16" fmla="*/ 2147483646 w 157"/>
                <a:gd name="T17" fmla="*/ 2147483646 h 182"/>
                <a:gd name="T18" fmla="*/ 2147483646 w 157"/>
                <a:gd name="T19" fmla="*/ 2147483646 h 182"/>
                <a:gd name="T20" fmla="*/ 2147483646 w 157"/>
                <a:gd name="T21" fmla="*/ 2147483646 h 182"/>
                <a:gd name="T22" fmla="*/ 2147483646 w 157"/>
                <a:gd name="T23" fmla="*/ 2147483646 h 182"/>
                <a:gd name="T24" fmla="*/ 2147483646 w 157"/>
                <a:gd name="T25" fmla="*/ 2147483646 h 182"/>
                <a:gd name="T26" fmla="*/ 0 w 157"/>
                <a:gd name="T27" fmla="*/ 2147483646 h 182"/>
                <a:gd name="T28" fmla="*/ 593052370 w 157"/>
                <a:gd name="T29" fmla="*/ 2147483646 h 182"/>
                <a:gd name="T30" fmla="*/ 2147483646 w 157"/>
                <a:gd name="T31" fmla="*/ 2147483646 h 18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7" h="182">
                  <a:moveTo>
                    <a:pt x="37" y="109"/>
                  </a:moveTo>
                  <a:cubicBezTo>
                    <a:pt x="62" y="90"/>
                    <a:pt x="73" y="83"/>
                    <a:pt x="74" y="83"/>
                  </a:cubicBezTo>
                  <a:cubicBezTo>
                    <a:pt x="74" y="83"/>
                    <a:pt x="85" y="76"/>
                    <a:pt x="111" y="60"/>
                  </a:cubicBezTo>
                  <a:cubicBezTo>
                    <a:pt x="128" y="50"/>
                    <a:pt x="140" y="38"/>
                    <a:pt x="149" y="23"/>
                  </a:cubicBezTo>
                  <a:cubicBezTo>
                    <a:pt x="152" y="16"/>
                    <a:pt x="155" y="9"/>
                    <a:pt x="157" y="0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49" y="27"/>
                    <a:pt x="135" y="44"/>
                    <a:pt x="111" y="59"/>
                  </a:cubicBezTo>
                  <a:cubicBezTo>
                    <a:pt x="84" y="75"/>
                    <a:pt x="73" y="82"/>
                    <a:pt x="73" y="82"/>
                  </a:cubicBezTo>
                  <a:cubicBezTo>
                    <a:pt x="73" y="82"/>
                    <a:pt x="61" y="89"/>
                    <a:pt x="36" y="108"/>
                  </a:cubicBezTo>
                  <a:cubicBezTo>
                    <a:pt x="28" y="114"/>
                    <a:pt x="21" y="121"/>
                    <a:pt x="16" y="128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4" y="145"/>
                    <a:pt x="0" y="163"/>
                    <a:pt x="0" y="182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1" y="152"/>
                    <a:pt x="12" y="128"/>
                    <a:pt x="37" y="10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1" name="MH_Other_192"/>
            <p:cNvSpPr/>
            <p:nvPr>
              <p:custDataLst>
                <p:tags r:id="rId206"/>
              </p:custDataLst>
            </p:nvPr>
          </p:nvSpPr>
          <p:spPr bwMode="auto">
            <a:xfrm>
              <a:off x="3657242" y="2443648"/>
              <a:ext cx="124880" cy="113240"/>
            </a:xfrm>
            <a:custGeom>
              <a:avLst/>
              <a:gdLst>
                <a:gd name="T0" fmla="*/ 2147483646 w 155"/>
                <a:gd name="T1" fmla="*/ 0 h 143"/>
                <a:gd name="T2" fmla="*/ 2147483646 w 155"/>
                <a:gd name="T3" fmla="*/ 0 h 143"/>
                <a:gd name="T4" fmla="*/ 2147483646 w 155"/>
                <a:gd name="T5" fmla="*/ 2147483646 h 143"/>
                <a:gd name="T6" fmla="*/ 2147483646 w 155"/>
                <a:gd name="T7" fmla="*/ 2147483646 h 143"/>
                <a:gd name="T8" fmla="*/ 2147483646 w 155"/>
                <a:gd name="T9" fmla="*/ 2147483646 h 143"/>
                <a:gd name="T10" fmla="*/ 2147483646 w 155"/>
                <a:gd name="T11" fmla="*/ 2147483646 h 143"/>
                <a:gd name="T12" fmla="*/ 2147483646 w 155"/>
                <a:gd name="T13" fmla="*/ 2147483646 h 143"/>
                <a:gd name="T14" fmla="*/ 2147483646 w 155"/>
                <a:gd name="T15" fmla="*/ 2147483646 h 143"/>
                <a:gd name="T16" fmla="*/ 0 w 155"/>
                <a:gd name="T17" fmla="*/ 2147483646 h 143"/>
                <a:gd name="T18" fmla="*/ 1187773809 w 155"/>
                <a:gd name="T19" fmla="*/ 2147483646 h 143"/>
                <a:gd name="T20" fmla="*/ 2147483646 w 155"/>
                <a:gd name="T21" fmla="*/ 2147483646 h 143"/>
                <a:gd name="T22" fmla="*/ 2147483646 w 155"/>
                <a:gd name="T23" fmla="*/ 2147483646 h 143"/>
                <a:gd name="T24" fmla="*/ 2147483646 w 155"/>
                <a:gd name="T25" fmla="*/ 2147483646 h 143"/>
                <a:gd name="T26" fmla="*/ 2147483646 w 155"/>
                <a:gd name="T27" fmla="*/ 2147483646 h 143"/>
                <a:gd name="T28" fmla="*/ 2147483646 w 155"/>
                <a:gd name="T29" fmla="*/ 2147483646 h 143"/>
                <a:gd name="T30" fmla="*/ 2147483646 w 155"/>
                <a:gd name="T31" fmla="*/ 2147483646 h 143"/>
                <a:gd name="T32" fmla="*/ 2147483646 w 155"/>
                <a:gd name="T33" fmla="*/ 2147483646 h 143"/>
                <a:gd name="T34" fmla="*/ 2147483646 w 155"/>
                <a:gd name="T35" fmla="*/ 0 h 14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55" h="143">
                  <a:moveTo>
                    <a:pt x="155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46" y="11"/>
                    <a:pt x="134" y="20"/>
                    <a:pt x="119" y="28"/>
                  </a:cubicBezTo>
                  <a:cubicBezTo>
                    <a:pt x="92" y="43"/>
                    <a:pt x="80" y="49"/>
                    <a:pt x="80" y="49"/>
                  </a:cubicBezTo>
                  <a:cubicBezTo>
                    <a:pt x="80" y="50"/>
                    <a:pt x="68" y="55"/>
                    <a:pt x="41" y="73"/>
                  </a:cubicBezTo>
                  <a:cubicBezTo>
                    <a:pt x="33" y="78"/>
                    <a:pt x="26" y="85"/>
                    <a:pt x="21" y="9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8" y="107"/>
                    <a:pt x="2" y="124"/>
                    <a:pt x="0" y="143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4" y="113"/>
                    <a:pt x="17" y="91"/>
                    <a:pt x="42" y="74"/>
                  </a:cubicBezTo>
                  <a:cubicBezTo>
                    <a:pt x="68" y="56"/>
                    <a:pt x="80" y="51"/>
                    <a:pt x="80" y="51"/>
                  </a:cubicBezTo>
                  <a:cubicBezTo>
                    <a:pt x="80" y="51"/>
                    <a:pt x="92" y="44"/>
                    <a:pt x="119" y="30"/>
                  </a:cubicBezTo>
                  <a:cubicBezTo>
                    <a:pt x="128" y="25"/>
                    <a:pt x="135" y="20"/>
                    <a:pt x="142" y="15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8" y="9"/>
                    <a:pt x="152" y="5"/>
                    <a:pt x="155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2" name="MH_Other_193"/>
            <p:cNvSpPr/>
            <p:nvPr>
              <p:custDataLst>
                <p:tags r:id="rId207"/>
              </p:custDataLst>
            </p:nvPr>
          </p:nvSpPr>
          <p:spPr bwMode="auto">
            <a:xfrm>
              <a:off x="3771462" y="2454218"/>
              <a:ext cx="0" cy="150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223838018 h 4"/>
                <a:gd name="T4" fmla="*/ 119 w 3"/>
                <a:gd name="T5" fmla="*/ 0 h 4"/>
                <a:gd name="T6" fmla="*/ 119 w 3"/>
                <a:gd name="T7" fmla="*/ 0 h 4"/>
                <a:gd name="T8" fmla="*/ 0 w 3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3" name="MH_Other_194"/>
            <p:cNvSpPr/>
            <p:nvPr>
              <p:custDataLst>
                <p:tags r:id="rId208"/>
              </p:custDataLst>
            </p:nvPr>
          </p:nvSpPr>
          <p:spPr bwMode="auto">
            <a:xfrm>
              <a:off x="3657242" y="2556888"/>
              <a:ext cx="1523" cy="0"/>
            </a:xfrm>
            <a:custGeom>
              <a:avLst/>
              <a:gdLst>
                <a:gd name="T0" fmla="*/ 179120564 w 5"/>
                <a:gd name="T1" fmla="*/ 89 h 4"/>
                <a:gd name="T2" fmla="*/ 179120564 w 5"/>
                <a:gd name="T3" fmla="*/ 0 h 4"/>
                <a:gd name="T4" fmla="*/ 0 w 5"/>
                <a:gd name="T5" fmla="*/ 89 h 4"/>
                <a:gd name="T6" fmla="*/ 0 w 5"/>
                <a:gd name="T7" fmla="*/ 89 h 4"/>
                <a:gd name="T8" fmla="*/ 179120564 w 5"/>
                <a:gd name="T9" fmla="*/ 89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0"/>
                  </a:lnTo>
                  <a:lnTo>
                    <a:pt x="0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4" name="MH_Other_195"/>
            <p:cNvSpPr/>
            <p:nvPr>
              <p:custDataLst>
                <p:tags r:id="rId209"/>
              </p:custDataLst>
            </p:nvPr>
          </p:nvSpPr>
          <p:spPr bwMode="auto">
            <a:xfrm>
              <a:off x="3672471" y="2434588"/>
              <a:ext cx="94423" cy="83044"/>
            </a:xfrm>
            <a:custGeom>
              <a:avLst/>
              <a:gdLst>
                <a:gd name="T0" fmla="*/ 2147483646 w 118"/>
                <a:gd name="T1" fmla="*/ 2147483646 h 104"/>
                <a:gd name="T2" fmla="*/ 2147483646 w 118"/>
                <a:gd name="T3" fmla="*/ 2147483646 h 104"/>
                <a:gd name="T4" fmla="*/ 2147483646 w 118"/>
                <a:gd name="T5" fmla="*/ 0 h 104"/>
                <a:gd name="T6" fmla="*/ 2147483646 w 118"/>
                <a:gd name="T7" fmla="*/ 0 h 104"/>
                <a:gd name="T8" fmla="*/ 2147483646 w 118"/>
                <a:gd name="T9" fmla="*/ 2147483646 h 104"/>
                <a:gd name="T10" fmla="*/ 2147483646 w 118"/>
                <a:gd name="T11" fmla="*/ 2147483646 h 104"/>
                <a:gd name="T12" fmla="*/ 2147483646 w 118"/>
                <a:gd name="T13" fmla="*/ 2147483646 h 104"/>
                <a:gd name="T14" fmla="*/ 2147483646 w 118"/>
                <a:gd name="T15" fmla="*/ 2147483646 h 104"/>
                <a:gd name="T16" fmla="*/ 2147483646 w 118"/>
                <a:gd name="T17" fmla="*/ 2147483646 h 104"/>
                <a:gd name="T18" fmla="*/ 0 w 118"/>
                <a:gd name="T19" fmla="*/ 2147483646 h 104"/>
                <a:gd name="T20" fmla="*/ 585117440 w 118"/>
                <a:gd name="T21" fmla="*/ 2147483646 h 104"/>
                <a:gd name="T22" fmla="*/ 1169538399 w 118"/>
                <a:gd name="T23" fmla="*/ 2147483646 h 104"/>
                <a:gd name="T24" fmla="*/ 2147483646 w 118"/>
                <a:gd name="T25" fmla="*/ 2147483646 h 10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" h="104">
                  <a:moveTo>
                    <a:pt x="46" y="37"/>
                  </a:moveTo>
                  <a:cubicBezTo>
                    <a:pt x="73" y="21"/>
                    <a:pt x="86" y="16"/>
                    <a:pt x="86" y="15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73" y="19"/>
                    <a:pt x="45" y="35"/>
                  </a:cubicBezTo>
                  <a:cubicBezTo>
                    <a:pt x="37" y="40"/>
                    <a:pt x="30" y="46"/>
                    <a:pt x="24" y="52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10" y="67"/>
                    <a:pt x="3" y="85"/>
                    <a:pt x="0" y="104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5" y="74"/>
                    <a:pt x="20" y="52"/>
                    <a:pt x="46" y="3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5" name="MH_Other_196"/>
            <p:cNvSpPr/>
            <p:nvPr>
              <p:custDataLst>
                <p:tags r:id="rId210"/>
              </p:custDataLst>
            </p:nvPr>
          </p:nvSpPr>
          <p:spPr bwMode="auto">
            <a:xfrm>
              <a:off x="3672471" y="2516120"/>
              <a:ext cx="1523" cy="1510"/>
            </a:xfrm>
            <a:custGeom>
              <a:avLst/>
              <a:gdLst>
                <a:gd name="T0" fmla="*/ 1790702559 w 1"/>
                <a:gd name="T1" fmla="*/ 0 h 1"/>
                <a:gd name="T2" fmla="*/ 0 w 1"/>
                <a:gd name="T3" fmla="*/ 2147483646 h 1"/>
                <a:gd name="T4" fmla="*/ 1790702559 w 1"/>
                <a:gd name="T5" fmla="*/ 2147483646 h 1"/>
                <a:gd name="T6" fmla="*/ 1790702559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6" name="MH_Other_197"/>
            <p:cNvSpPr/>
            <p:nvPr>
              <p:custDataLst>
                <p:tags r:id="rId211"/>
              </p:custDataLst>
            </p:nvPr>
          </p:nvSpPr>
          <p:spPr bwMode="auto">
            <a:xfrm>
              <a:off x="3689223" y="2419490"/>
              <a:ext cx="53303" cy="57375"/>
            </a:xfrm>
            <a:custGeom>
              <a:avLst/>
              <a:gdLst>
                <a:gd name="T0" fmla="*/ 2147483646 w 66"/>
                <a:gd name="T1" fmla="*/ 2147483646 h 72"/>
                <a:gd name="T2" fmla="*/ 2147483646 w 66"/>
                <a:gd name="T3" fmla="*/ 588968056 h 72"/>
                <a:gd name="T4" fmla="*/ 2147483646 w 66"/>
                <a:gd name="T5" fmla="*/ 0 h 72"/>
                <a:gd name="T6" fmla="*/ 2147483646 w 66"/>
                <a:gd name="T7" fmla="*/ 2147483646 h 72"/>
                <a:gd name="T8" fmla="*/ 2147483646 w 66"/>
                <a:gd name="T9" fmla="*/ 2147483646 h 72"/>
                <a:gd name="T10" fmla="*/ 2147483646 w 66"/>
                <a:gd name="T11" fmla="*/ 2147483646 h 72"/>
                <a:gd name="T12" fmla="*/ 2147483646 w 66"/>
                <a:gd name="T13" fmla="*/ 2147483646 h 72"/>
                <a:gd name="T14" fmla="*/ 0 w 66"/>
                <a:gd name="T15" fmla="*/ 2147483646 h 72"/>
                <a:gd name="T16" fmla="*/ 595336498 w 66"/>
                <a:gd name="T17" fmla="*/ 2147483646 h 72"/>
                <a:gd name="T18" fmla="*/ 1191382688 w 66"/>
                <a:gd name="T19" fmla="*/ 2147483646 h 72"/>
                <a:gd name="T20" fmla="*/ 2147483646 w 66"/>
                <a:gd name="T21" fmla="*/ 2147483646 h 7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6" h="72">
                  <a:moveTo>
                    <a:pt x="50" y="9"/>
                  </a:moveTo>
                  <a:cubicBezTo>
                    <a:pt x="56" y="6"/>
                    <a:pt x="62" y="3"/>
                    <a:pt x="66" y="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2"/>
                    <a:pt x="55" y="5"/>
                    <a:pt x="49" y="7"/>
                  </a:cubicBezTo>
                  <a:cubicBezTo>
                    <a:pt x="41" y="12"/>
                    <a:pt x="33" y="17"/>
                    <a:pt x="26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12" y="38"/>
                    <a:pt x="4" y="54"/>
                    <a:pt x="0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7" y="43"/>
                    <a:pt x="23" y="22"/>
                    <a:pt x="50" y="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7" name="MH_Other_198"/>
            <p:cNvSpPr/>
            <p:nvPr>
              <p:custDataLst>
                <p:tags r:id="rId212"/>
              </p:custDataLst>
            </p:nvPr>
          </p:nvSpPr>
          <p:spPr bwMode="auto">
            <a:xfrm>
              <a:off x="3690746" y="2476864"/>
              <a:ext cx="0" cy="0"/>
            </a:xfrm>
            <a:custGeom>
              <a:avLst/>
              <a:gdLst>
                <a:gd name="T0" fmla="*/ 711 w 1"/>
                <a:gd name="T1" fmla="*/ 0 h 1"/>
                <a:gd name="T2" fmla="*/ 0 w 1"/>
                <a:gd name="T3" fmla="*/ 711 h 1"/>
                <a:gd name="T4" fmla="*/ 711 w 1"/>
                <a:gd name="T5" fmla="*/ 711 h 1"/>
                <a:gd name="T6" fmla="*/ 71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8" name="MH_Other_199"/>
            <p:cNvSpPr/>
            <p:nvPr>
              <p:custDataLst>
                <p:tags r:id="rId213"/>
              </p:custDataLst>
            </p:nvPr>
          </p:nvSpPr>
          <p:spPr bwMode="auto">
            <a:xfrm>
              <a:off x="3709021" y="2408920"/>
              <a:ext cx="16752" cy="30198"/>
            </a:xfrm>
            <a:custGeom>
              <a:avLst/>
              <a:gdLst>
                <a:gd name="T0" fmla="*/ 2147483646 w 21"/>
                <a:gd name="T1" fmla="*/ 587803625 h 38"/>
                <a:gd name="T2" fmla="*/ 2147483646 w 21"/>
                <a:gd name="T3" fmla="*/ 0 h 38"/>
                <a:gd name="T4" fmla="*/ 2147483646 w 21"/>
                <a:gd name="T5" fmla="*/ 0 h 38"/>
                <a:gd name="T6" fmla="*/ 0 w 21"/>
                <a:gd name="T7" fmla="*/ 2147483646 h 38"/>
                <a:gd name="T8" fmla="*/ 1170594273 w 21"/>
                <a:gd name="T9" fmla="*/ 2147483646 h 38"/>
                <a:gd name="T10" fmla="*/ 2147483646 w 21"/>
                <a:gd name="T11" fmla="*/ 587803625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38">
                  <a:moveTo>
                    <a:pt x="21" y="1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1" y="11"/>
                    <a:pt x="4" y="24"/>
                    <a:pt x="0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6" y="23"/>
                    <a:pt x="12" y="11"/>
                    <a:pt x="2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9" name="MH_Other_200"/>
            <p:cNvSpPr/>
            <p:nvPr>
              <p:custDataLst>
                <p:tags r:id="rId214"/>
              </p:custDataLst>
            </p:nvPr>
          </p:nvSpPr>
          <p:spPr bwMode="auto">
            <a:xfrm>
              <a:off x="3709023" y="2439119"/>
              <a:ext cx="1523" cy="1509"/>
            </a:xfrm>
            <a:custGeom>
              <a:avLst/>
              <a:gdLst>
                <a:gd name="T0" fmla="*/ 179120564 w 5"/>
                <a:gd name="T1" fmla="*/ 223838018 h 4"/>
                <a:gd name="T2" fmla="*/ 179120564 w 5"/>
                <a:gd name="T3" fmla="*/ 0 h 4"/>
                <a:gd name="T4" fmla="*/ 0 w 5"/>
                <a:gd name="T5" fmla="*/ 111918811 h 4"/>
                <a:gd name="T6" fmla="*/ 179120564 w 5"/>
                <a:gd name="T7" fmla="*/ 223838018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0"/>
                  </a:lnTo>
                  <a:lnTo>
                    <a:pt x="0" y="2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0" name="MH_Other_201"/>
            <p:cNvSpPr/>
            <p:nvPr>
              <p:custDataLst>
                <p:tags r:id="rId215"/>
              </p:custDataLst>
            </p:nvPr>
          </p:nvSpPr>
          <p:spPr bwMode="auto">
            <a:xfrm>
              <a:off x="3695315" y="2635402"/>
              <a:ext cx="4569" cy="25667"/>
            </a:xfrm>
            <a:custGeom>
              <a:avLst/>
              <a:gdLst>
                <a:gd name="T0" fmla="*/ 0 w 5"/>
                <a:gd name="T1" fmla="*/ 2147483646 h 32"/>
                <a:gd name="T2" fmla="*/ 0 w 5"/>
                <a:gd name="T3" fmla="*/ 2147483646 h 32"/>
                <a:gd name="T4" fmla="*/ 774052277 w 5"/>
                <a:gd name="T5" fmla="*/ 2147483646 h 32"/>
                <a:gd name="T6" fmla="*/ 1548104554 w 5"/>
                <a:gd name="T7" fmla="*/ 2147483646 h 32"/>
                <a:gd name="T8" fmla="*/ 2147483646 w 5"/>
                <a:gd name="T9" fmla="*/ 2147483646 h 32"/>
                <a:gd name="T10" fmla="*/ 2147483646 w 5"/>
                <a:gd name="T11" fmla="*/ 0 h 32"/>
                <a:gd name="T12" fmla="*/ 2147483646 w 5"/>
                <a:gd name="T13" fmla="*/ 600276901 h 32"/>
                <a:gd name="T14" fmla="*/ 2147483646 w 5"/>
                <a:gd name="T15" fmla="*/ 1201265584 h 32"/>
                <a:gd name="T16" fmla="*/ 0 w 5"/>
                <a:gd name="T17" fmla="*/ 2147483646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32"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0"/>
                    <a:pt x="3" y="28"/>
                    <a:pt x="3" y="26"/>
                  </a:cubicBezTo>
                  <a:cubicBezTo>
                    <a:pt x="5" y="18"/>
                    <a:pt x="5" y="8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4" y="13"/>
                    <a:pt x="3" y="22"/>
                    <a:pt x="0" y="3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1" name="MH_Other_202"/>
            <p:cNvSpPr/>
            <p:nvPr>
              <p:custDataLst>
                <p:tags r:id="rId216"/>
              </p:custDataLst>
            </p:nvPr>
          </p:nvSpPr>
          <p:spPr bwMode="auto">
            <a:xfrm>
              <a:off x="3678562" y="2597654"/>
              <a:ext cx="30459" cy="60395"/>
            </a:xfrm>
            <a:custGeom>
              <a:avLst/>
              <a:gdLst>
                <a:gd name="T0" fmla="*/ 2147483646 w 38"/>
                <a:gd name="T1" fmla="*/ 2147483646 h 76"/>
                <a:gd name="T2" fmla="*/ 0 w 38"/>
                <a:gd name="T3" fmla="*/ 2147483646 h 76"/>
                <a:gd name="T4" fmla="*/ 1175607250 w 38"/>
                <a:gd name="T5" fmla="*/ 2147483646 h 76"/>
                <a:gd name="T6" fmla="*/ 2147483646 w 38"/>
                <a:gd name="T7" fmla="*/ 2147483646 h 76"/>
                <a:gd name="T8" fmla="*/ 2147483646 w 38"/>
                <a:gd name="T9" fmla="*/ 2147483646 h 76"/>
                <a:gd name="T10" fmla="*/ 2147483646 w 38"/>
                <a:gd name="T11" fmla="*/ 2147483646 h 76"/>
                <a:gd name="T12" fmla="*/ 2147483646 w 38"/>
                <a:gd name="T13" fmla="*/ 2147483646 h 76"/>
                <a:gd name="T14" fmla="*/ 2147483646 w 38"/>
                <a:gd name="T15" fmla="*/ 2147483646 h 76"/>
                <a:gd name="T16" fmla="*/ 2147483646 w 38"/>
                <a:gd name="T17" fmla="*/ 0 h 76"/>
                <a:gd name="T18" fmla="*/ 2147483646 w 38"/>
                <a:gd name="T19" fmla="*/ 584313632 h 76"/>
                <a:gd name="T20" fmla="*/ 2147483646 w 38"/>
                <a:gd name="T21" fmla="*/ 1169324928 h 76"/>
                <a:gd name="T22" fmla="*/ 2147483646 w 38"/>
                <a:gd name="T23" fmla="*/ 2147483646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76">
                  <a:moveTo>
                    <a:pt x="7" y="69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14" y="64"/>
                    <a:pt x="20" y="57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9" y="42"/>
                    <a:pt x="33" y="34"/>
                    <a:pt x="35" y="25"/>
                  </a:cubicBezTo>
                  <a:cubicBezTo>
                    <a:pt x="37" y="18"/>
                    <a:pt x="38" y="9"/>
                    <a:pt x="38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2"/>
                    <a:pt x="37" y="2"/>
                  </a:cubicBezTo>
                  <a:cubicBezTo>
                    <a:pt x="37" y="28"/>
                    <a:pt x="27" y="49"/>
                    <a:pt x="7" y="6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2" name="MH_Other_203"/>
            <p:cNvSpPr/>
            <p:nvPr>
              <p:custDataLst>
                <p:tags r:id="rId217"/>
              </p:custDataLst>
            </p:nvPr>
          </p:nvSpPr>
          <p:spPr bwMode="auto">
            <a:xfrm>
              <a:off x="3698360" y="2636911"/>
              <a:ext cx="0" cy="1510"/>
            </a:xfrm>
            <a:custGeom>
              <a:avLst/>
              <a:gdLst>
                <a:gd name="T0" fmla="*/ 0 w 1"/>
                <a:gd name="T1" fmla="*/ 1792959984 h 1"/>
                <a:gd name="T2" fmla="*/ 711 w 1"/>
                <a:gd name="T3" fmla="*/ 0 h 1"/>
                <a:gd name="T4" fmla="*/ 0 w 1"/>
                <a:gd name="T5" fmla="*/ 0 h 1"/>
                <a:gd name="T6" fmla="*/ 0 w 1"/>
                <a:gd name="T7" fmla="*/ 1792959984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3" name="MH_Other_204"/>
            <p:cNvSpPr/>
            <p:nvPr>
              <p:custDataLst>
                <p:tags r:id="rId218"/>
              </p:custDataLst>
            </p:nvPr>
          </p:nvSpPr>
          <p:spPr bwMode="auto">
            <a:xfrm>
              <a:off x="3651150" y="2561417"/>
              <a:ext cx="70055" cy="92103"/>
            </a:xfrm>
            <a:custGeom>
              <a:avLst/>
              <a:gdLst>
                <a:gd name="T0" fmla="*/ 2147483646 w 87"/>
                <a:gd name="T1" fmla="*/ 2147483646 h 116"/>
                <a:gd name="T2" fmla="*/ 2147483646 w 87"/>
                <a:gd name="T3" fmla="*/ 2147483646 h 116"/>
                <a:gd name="T4" fmla="*/ 0 w 87"/>
                <a:gd name="T5" fmla="*/ 2147483646 h 116"/>
                <a:gd name="T6" fmla="*/ 593221525 w 87"/>
                <a:gd name="T7" fmla="*/ 2147483646 h 116"/>
                <a:gd name="T8" fmla="*/ 2147483646 w 87"/>
                <a:gd name="T9" fmla="*/ 2147483646 h 116"/>
                <a:gd name="T10" fmla="*/ 2147483646 w 87"/>
                <a:gd name="T11" fmla="*/ 2147483646 h 116"/>
                <a:gd name="T12" fmla="*/ 2147483646 w 87"/>
                <a:gd name="T13" fmla="*/ 2147483646 h 116"/>
                <a:gd name="T14" fmla="*/ 2147483646 w 87"/>
                <a:gd name="T15" fmla="*/ 2147483646 h 116"/>
                <a:gd name="T16" fmla="*/ 2147483646 w 87"/>
                <a:gd name="T17" fmla="*/ 2147483646 h 116"/>
                <a:gd name="T18" fmla="*/ 2147483646 w 87"/>
                <a:gd name="T19" fmla="*/ 2147483646 h 116"/>
                <a:gd name="T20" fmla="*/ 2147483646 w 87"/>
                <a:gd name="T21" fmla="*/ 0 h 116"/>
                <a:gd name="T22" fmla="*/ 2147483646 w 87"/>
                <a:gd name="T23" fmla="*/ 1170805647 h 116"/>
                <a:gd name="T24" fmla="*/ 2147483646 w 87"/>
                <a:gd name="T25" fmla="*/ 2147483646 h 1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7" h="116">
                  <a:moveTo>
                    <a:pt x="52" y="66"/>
                  </a:moveTo>
                  <a:cubicBezTo>
                    <a:pt x="29" y="86"/>
                    <a:pt x="20" y="96"/>
                    <a:pt x="20" y="96"/>
                  </a:cubicBezTo>
                  <a:cubicBezTo>
                    <a:pt x="20" y="96"/>
                    <a:pt x="13" y="101"/>
                    <a:pt x="0" y="115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4" y="102"/>
                    <a:pt x="20" y="97"/>
                    <a:pt x="20" y="97"/>
                  </a:cubicBezTo>
                  <a:cubicBezTo>
                    <a:pt x="21" y="97"/>
                    <a:pt x="30" y="87"/>
                    <a:pt x="53" y="67"/>
                  </a:cubicBezTo>
                  <a:cubicBezTo>
                    <a:pt x="60" y="61"/>
                    <a:pt x="66" y="54"/>
                    <a:pt x="71" y="48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6" y="40"/>
                    <a:pt x="80" y="32"/>
                    <a:pt x="83" y="24"/>
                  </a:cubicBezTo>
                  <a:cubicBezTo>
                    <a:pt x="85" y="16"/>
                    <a:pt x="87" y="8"/>
                    <a:pt x="87" y="0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4" y="27"/>
                    <a:pt x="74" y="47"/>
                    <a:pt x="52" y="6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4" name="MH_Other_205"/>
            <p:cNvSpPr/>
            <p:nvPr>
              <p:custDataLst>
                <p:tags r:id="rId219"/>
              </p:custDataLst>
            </p:nvPr>
          </p:nvSpPr>
          <p:spPr bwMode="auto">
            <a:xfrm>
              <a:off x="3709021" y="2599164"/>
              <a:ext cx="0" cy="0"/>
            </a:xfrm>
            <a:custGeom>
              <a:avLst/>
              <a:gdLst>
                <a:gd name="T0" fmla="*/ 711 h 1"/>
                <a:gd name="T1" fmla="*/ 0 h 1"/>
                <a:gd name="T2" fmla="*/ 0 h 1"/>
                <a:gd name="T3" fmla="*/ 711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5" name="MH_Other_206"/>
            <p:cNvSpPr/>
            <p:nvPr>
              <p:custDataLst>
                <p:tags r:id="rId220"/>
              </p:custDataLst>
            </p:nvPr>
          </p:nvSpPr>
          <p:spPr bwMode="auto">
            <a:xfrm>
              <a:off x="3631351" y="2523671"/>
              <a:ext cx="105084" cy="125319"/>
            </a:xfrm>
            <a:custGeom>
              <a:avLst/>
              <a:gdLst>
                <a:gd name="T0" fmla="*/ 2147483646 w 129"/>
                <a:gd name="T1" fmla="*/ 2147483646 h 157"/>
                <a:gd name="T2" fmla="*/ 2147483646 w 129"/>
                <a:gd name="T3" fmla="*/ 2147483646 h 157"/>
                <a:gd name="T4" fmla="*/ 2147483646 w 129"/>
                <a:gd name="T5" fmla="*/ 2147483646 h 157"/>
                <a:gd name="T6" fmla="*/ 2147483646 w 129"/>
                <a:gd name="T7" fmla="*/ 2147483646 h 157"/>
                <a:gd name="T8" fmla="*/ 2147483646 w 129"/>
                <a:gd name="T9" fmla="*/ 2147483646 h 157"/>
                <a:gd name="T10" fmla="*/ 2147483646 w 129"/>
                <a:gd name="T11" fmla="*/ 2147483646 h 157"/>
                <a:gd name="T12" fmla="*/ 0 w 129"/>
                <a:gd name="T13" fmla="*/ 2147483646 h 157"/>
                <a:gd name="T14" fmla="*/ 0 w 129"/>
                <a:gd name="T15" fmla="*/ 2147483646 h 157"/>
                <a:gd name="T16" fmla="*/ 606381989 w 129"/>
                <a:gd name="T17" fmla="*/ 2147483646 h 157"/>
                <a:gd name="T18" fmla="*/ 2147483646 w 129"/>
                <a:gd name="T19" fmla="*/ 2147483646 h 157"/>
                <a:gd name="T20" fmla="*/ 2147483646 w 129"/>
                <a:gd name="T21" fmla="*/ 2147483646 h 157"/>
                <a:gd name="T22" fmla="*/ 2147483646 w 129"/>
                <a:gd name="T23" fmla="*/ 2147483646 h 157"/>
                <a:gd name="T24" fmla="*/ 2147483646 w 129"/>
                <a:gd name="T25" fmla="*/ 2147483646 h 157"/>
                <a:gd name="T26" fmla="*/ 2147483646 w 129"/>
                <a:gd name="T27" fmla="*/ 2147483646 h 157"/>
                <a:gd name="T28" fmla="*/ 2147483646 w 129"/>
                <a:gd name="T29" fmla="*/ 2147483646 h 157"/>
                <a:gd name="T30" fmla="*/ 2147483646 w 129"/>
                <a:gd name="T31" fmla="*/ 2147483646 h 157"/>
                <a:gd name="T32" fmla="*/ 2147483646 w 129"/>
                <a:gd name="T33" fmla="*/ 2147483646 h 157"/>
                <a:gd name="T34" fmla="*/ 2147483646 w 129"/>
                <a:gd name="T35" fmla="*/ 0 h 157"/>
                <a:gd name="T36" fmla="*/ 2147483646 w 129"/>
                <a:gd name="T37" fmla="*/ 591644111 h 157"/>
                <a:gd name="T38" fmla="*/ 2147483646 w 129"/>
                <a:gd name="T39" fmla="*/ 1183287382 h 157"/>
                <a:gd name="T40" fmla="*/ 2147483646 w 129"/>
                <a:gd name="T41" fmla="*/ 2147483646 h 1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" h="157">
                  <a:moveTo>
                    <a:pt x="90" y="65"/>
                  </a:moveTo>
                  <a:cubicBezTo>
                    <a:pt x="66" y="84"/>
                    <a:pt x="56" y="93"/>
                    <a:pt x="56" y="93"/>
                  </a:cubicBezTo>
                  <a:cubicBezTo>
                    <a:pt x="56" y="93"/>
                    <a:pt x="45" y="101"/>
                    <a:pt x="22" y="123"/>
                  </a:cubicBezTo>
                  <a:cubicBezTo>
                    <a:pt x="15" y="130"/>
                    <a:pt x="10" y="137"/>
                    <a:pt x="5" y="145"/>
                  </a:cubicBezTo>
                  <a:cubicBezTo>
                    <a:pt x="5" y="145"/>
                    <a:pt x="5" y="145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3" y="149"/>
                    <a:pt x="1" y="153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" y="157"/>
                    <a:pt x="1" y="157"/>
                    <a:pt x="1" y="157"/>
                  </a:cubicBezTo>
                  <a:cubicBezTo>
                    <a:pt x="5" y="145"/>
                    <a:pt x="13" y="134"/>
                    <a:pt x="23" y="124"/>
                  </a:cubicBezTo>
                  <a:cubicBezTo>
                    <a:pt x="46" y="102"/>
                    <a:pt x="56" y="94"/>
                    <a:pt x="56" y="94"/>
                  </a:cubicBezTo>
                  <a:cubicBezTo>
                    <a:pt x="57" y="94"/>
                    <a:pt x="67" y="85"/>
                    <a:pt x="91" y="66"/>
                  </a:cubicBezTo>
                  <a:cubicBezTo>
                    <a:pt x="98" y="60"/>
                    <a:pt x="105" y="54"/>
                    <a:pt x="110" y="48"/>
                  </a:cubicBezTo>
                  <a:cubicBezTo>
                    <a:pt x="110" y="47"/>
                    <a:pt x="110" y="46"/>
                    <a:pt x="110" y="46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6" y="39"/>
                    <a:pt x="120" y="32"/>
                    <a:pt x="123" y="25"/>
                  </a:cubicBezTo>
                  <a:cubicBezTo>
                    <a:pt x="126" y="18"/>
                    <a:pt x="128" y="8"/>
                    <a:pt x="129" y="0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2"/>
                    <a:pt x="128" y="2"/>
                  </a:cubicBezTo>
                  <a:cubicBezTo>
                    <a:pt x="124" y="28"/>
                    <a:pt x="113" y="47"/>
                    <a:pt x="90" y="6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6" name="MH_Other_207"/>
            <p:cNvSpPr/>
            <p:nvPr>
              <p:custDataLst>
                <p:tags r:id="rId221"/>
              </p:custDataLst>
            </p:nvPr>
          </p:nvSpPr>
          <p:spPr bwMode="auto">
            <a:xfrm>
              <a:off x="3719681" y="2561417"/>
              <a:ext cx="1523" cy="1510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120915208 h 2"/>
                <a:gd name="T4" fmla="*/ 2147483646 w 1"/>
                <a:gd name="T5" fmla="*/ 0 h 2"/>
                <a:gd name="T6" fmla="*/ 2147483646 w 1"/>
                <a:gd name="T7" fmla="*/ 0 h 2"/>
                <a:gd name="T8" fmla="*/ 0 w 1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7" name="MH_Other_208"/>
            <p:cNvSpPr/>
            <p:nvPr>
              <p:custDataLst>
                <p:tags r:id="rId222"/>
              </p:custDataLst>
            </p:nvPr>
          </p:nvSpPr>
          <p:spPr bwMode="auto">
            <a:xfrm>
              <a:off x="3632874" y="2487434"/>
              <a:ext cx="120311" cy="154007"/>
            </a:xfrm>
            <a:custGeom>
              <a:avLst/>
              <a:gdLst>
                <a:gd name="T0" fmla="*/ 2147483646 w 149"/>
                <a:gd name="T1" fmla="*/ 0 h 191"/>
                <a:gd name="T2" fmla="*/ 2147483646 w 149"/>
                <a:gd name="T3" fmla="*/ 604445678 h 191"/>
                <a:gd name="T4" fmla="*/ 2147483646 w 149"/>
                <a:gd name="T5" fmla="*/ 2147483646 h 191"/>
                <a:gd name="T6" fmla="*/ 2147483646 w 149"/>
                <a:gd name="T7" fmla="*/ 2147483646 h 191"/>
                <a:gd name="T8" fmla="*/ 2147483646 w 149"/>
                <a:gd name="T9" fmla="*/ 2147483646 h 191"/>
                <a:gd name="T10" fmla="*/ 1190185972 w 149"/>
                <a:gd name="T11" fmla="*/ 2147483646 h 191"/>
                <a:gd name="T12" fmla="*/ 1785279379 w 149"/>
                <a:gd name="T13" fmla="*/ 2147483646 h 191"/>
                <a:gd name="T14" fmla="*/ 1785279379 w 149"/>
                <a:gd name="T15" fmla="*/ 2147483646 h 191"/>
                <a:gd name="T16" fmla="*/ 2147483646 w 149"/>
                <a:gd name="T17" fmla="*/ 2147483646 h 191"/>
                <a:gd name="T18" fmla="*/ 2147483646 w 149"/>
                <a:gd name="T19" fmla="*/ 2147483646 h 191"/>
                <a:gd name="T20" fmla="*/ 2147483646 w 149"/>
                <a:gd name="T21" fmla="*/ 2147483646 h 191"/>
                <a:gd name="T22" fmla="*/ 2147483646 w 149"/>
                <a:gd name="T23" fmla="*/ 2147483646 h 191"/>
                <a:gd name="T24" fmla="*/ 2147483646 w 149"/>
                <a:gd name="T25" fmla="*/ 2147483646 h 191"/>
                <a:gd name="T26" fmla="*/ 2147483646 w 149"/>
                <a:gd name="T27" fmla="*/ 2147483646 h 191"/>
                <a:gd name="T28" fmla="*/ 2147483646 w 149"/>
                <a:gd name="T29" fmla="*/ 2147483646 h 191"/>
                <a:gd name="T30" fmla="*/ 2147483646 w 149"/>
                <a:gd name="T31" fmla="*/ 0 h 1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9" h="191">
                  <a:moveTo>
                    <a:pt x="149" y="0"/>
                  </a:moveTo>
                  <a:cubicBezTo>
                    <a:pt x="147" y="1"/>
                    <a:pt x="147" y="1"/>
                    <a:pt x="147" y="1"/>
                  </a:cubicBezTo>
                  <a:cubicBezTo>
                    <a:pt x="142" y="27"/>
                    <a:pt x="129" y="46"/>
                    <a:pt x="105" y="62"/>
                  </a:cubicBezTo>
                  <a:cubicBezTo>
                    <a:pt x="80" y="80"/>
                    <a:pt x="69" y="88"/>
                    <a:pt x="69" y="88"/>
                  </a:cubicBezTo>
                  <a:cubicBezTo>
                    <a:pt x="69" y="88"/>
                    <a:pt x="58" y="95"/>
                    <a:pt x="34" y="116"/>
                  </a:cubicBezTo>
                  <a:cubicBezTo>
                    <a:pt x="11" y="136"/>
                    <a:pt x="0" y="162"/>
                    <a:pt x="2" y="191"/>
                  </a:cubicBezTo>
                  <a:cubicBezTo>
                    <a:pt x="3" y="191"/>
                    <a:pt x="3" y="191"/>
                    <a:pt x="3" y="191"/>
                  </a:cubicBezTo>
                  <a:cubicBezTo>
                    <a:pt x="3" y="191"/>
                    <a:pt x="3" y="190"/>
                    <a:pt x="3" y="190"/>
                  </a:cubicBezTo>
                  <a:cubicBezTo>
                    <a:pt x="2" y="161"/>
                    <a:pt x="12" y="137"/>
                    <a:pt x="35" y="117"/>
                  </a:cubicBezTo>
                  <a:cubicBezTo>
                    <a:pt x="59" y="96"/>
                    <a:pt x="70" y="89"/>
                    <a:pt x="70" y="89"/>
                  </a:cubicBezTo>
                  <a:cubicBezTo>
                    <a:pt x="70" y="89"/>
                    <a:pt x="81" y="81"/>
                    <a:pt x="106" y="63"/>
                  </a:cubicBezTo>
                  <a:cubicBezTo>
                    <a:pt x="114" y="58"/>
                    <a:pt x="120" y="53"/>
                    <a:pt x="126" y="47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32" y="39"/>
                    <a:pt x="137" y="32"/>
                    <a:pt x="141" y="25"/>
                  </a:cubicBezTo>
                  <a:cubicBezTo>
                    <a:pt x="144" y="17"/>
                    <a:pt x="147" y="9"/>
                    <a:pt x="14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8" name="MH_Other_209"/>
            <p:cNvSpPr/>
            <p:nvPr>
              <p:custDataLst>
                <p:tags r:id="rId223"/>
              </p:custDataLst>
            </p:nvPr>
          </p:nvSpPr>
          <p:spPr bwMode="auto">
            <a:xfrm>
              <a:off x="3635920" y="2639931"/>
              <a:ext cx="0" cy="1510"/>
            </a:xfrm>
            <a:custGeom>
              <a:avLst/>
              <a:gdLst>
                <a:gd name="T0" fmla="*/ 0 h 1"/>
                <a:gd name="T1" fmla="*/ 1792959984 h 1"/>
                <a:gd name="T2" fmla="*/ 1792959984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9" name="MH_Other_210"/>
            <p:cNvSpPr/>
            <p:nvPr>
              <p:custDataLst>
                <p:tags r:id="rId224"/>
              </p:custDataLst>
            </p:nvPr>
          </p:nvSpPr>
          <p:spPr bwMode="auto">
            <a:xfrm>
              <a:off x="3734910" y="2525180"/>
              <a:ext cx="0" cy="0"/>
            </a:xfrm>
            <a:custGeom>
              <a:avLst/>
              <a:gdLst>
                <a:gd name="T0" fmla="*/ 1067 h 1"/>
                <a:gd name="T1" fmla="*/ 0 h 1"/>
                <a:gd name="T2" fmla="*/ 0 h 1"/>
                <a:gd name="T3" fmla="*/ 1067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0" name="MH_Other_211"/>
            <p:cNvSpPr/>
            <p:nvPr>
              <p:custDataLst>
                <p:tags r:id="rId225"/>
              </p:custDataLst>
            </p:nvPr>
          </p:nvSpPr>
          <p:spPr bwMode="auto">
            <a:xfrm>
              <a:off x="3725773" y="2218678"/>
              <a:ext cx="214735" cy="224970"/>
            </a:xfrm>
            <a:custGeom>
              <a:avLst/>
              <a:gdLst>
                <a:gd name="T0" fmla="*/ 2147483646 w 267"/>
                <a:gd name="T1" fmla="*/ 2147483646 h 281"/>
                <a:gd name="T2" fmla="*/ 2147483646 w 267"/>
                <a:gd name="T3" fmla="*/ 2147483646 h 281"/>
                <a:gd name="T4" fmla="*/ 2147483646 w 267"/>
                <a:gd name="T5" fmla="*/ 2147483646 h 281"/>
                <a:gd name="T6" fmla="*/ 2147483646 w 267"/>
                <a:gd name="T7" fmla="*/ 2147483646 h 281"/>
                <a:gd name="T8" fmla="*/ 2147483646 w 267"/>
                <a:gd name="T9" fmla="*/ 2147483646 h 281"/>
                <a:gd name="T10" fmla="*/ 2147483646 w 267"/>
                <a:gd name="T11" fmla="*/ 2147483646 h 281"/>
                <a:gd name="T12" fmla="*/ 2147483646 w 267"/>
                <a:gd name="T13" fmla="*/ 2147483646 h 281"/>
                <a:gd name="T14" fmla="*/ 2147483646 w 267"/>
                <a:gd name="T15" fmla="*/ 2147483646 h 281"/>
                <a:gd name="T16" fmla="*/ 0 w 267"/>
                <a:gd name="T17" fmla="*/ 2147483646 h 281"/>
                <a:gd name="T18" fmla="*/ 591775695 w 267"/>
                <a:gd name="T19" fmla="*/ 2147483646 h 281"/>
                <a:gd name="T20" fmla="*/ 591775695 w 267"/>
                <a:gd name="T21" fmla="*/ 2147483646 h 281"/>
                <a:gd name="T22" fmla="*/ 2147483646 w 267"/>
                <a:gd name="T23" fmla="*/ 2147483646 h 281"/>
                <a:gd name="T24" fmla="*/ 2147483646 w 267"/>
                <a:gd name="T25" fmla="*/ 2147483646 h 281"/>
                <a:gd name="T26" fmla="*/ 2147483646 w 267"/>
                <a:gd name="T27" fmla="*/ 2147483646 h 281"/>
                <a:gd name="T28" fmla="*/ 2147483646 w 267"/>
                <a:gd name="T29" fmla="*/ 2147483646 h 281"/>
                <a:gd name="T30" fmla="*/ 2147483646 w 267"/>
                <a:gd name="T31" fmla="*/ 2147483646 h 281"/>
                <a:gd name="T32" fmla="*/ 2147483646 w 267"/>
                <a:gd name="T33" fmla="*/ 2147483646 h 281"/>
                <a:gd name="T34" fmla="*/ 2147483646 w 267"/>
                <a:gd name="T35" fmla="*/ 2147483646 h 281"/>
                <a:gd name="T36" fmla="*/ 2147483646 w 267"/>
                <a:gd name="T37" fmla="*/ 2147483646 h 281"/>
                <a:gd name="T38" fmla="*/ 2147483646 w 267"/>
                <a:gd name="T39" fmla="*/ 2147483646 h 281"/>
                <a:gd name="T40" fmla="*/ 2147483646 w 267"/>
                <a:gd name="T41" fmla="*/ 2147483646 h 281"/>
                <a:gd name="T42" fmla="*/ 2147483646 w 267"/>
                <a:gd name="T43" fmla="*/ 2147483646 h 281"/>
                <a:gd name="T44" fmla="*/ 2147483646 w 267"/>
                <a:gd name="T45" fmla="*/ 2147483646 h 281"/>
                <a:gd name="T46" fmla="*/ 2147483646 w 267"/>
                <a:gd name="T47" fmla="*/ 2147483646 h 281"/>
                <a:gd name="T48" fmla="*/ 2147483646 w 267"/>
                <a:gd name="T49" fmla="*/ 2147483646 h 281"/>
                <a:gd name="T50" fmla="*/ 2147483646 w 267"/>
                <a:gd name="T51" fmla="*/ 2147483646 h 281"/>
                <a:gd name="T52" fmla="*/ 2147483646 w 267"/>
                <a:gd name="T53" fmla="*/ 2147483646 h 281"/>
                <a:gd name="T54" fmla="*/ 2147483646 w 267"/>
                <a:gd name="T55" fmla="*/ 2147483646 h 281"/>
                <a:gd name="T56" fmla="*/ 2147483646 w 267"/>
                <a:gd name="T57" fmla="*/ 2147483646 h 281"/>
                <a:gd name="T58" fmla="*/ 2147483646 w 267"/>
                <a:gd name="T59" fmla="*/ 2147483646 h 281"/>
                <a:gd name="T60" fmla="*/ 2147483646 w 267"/>
                <a:gd name="T61" fmla="*/ 2147483646 h 281"/>
                <a:gd name="T62" fmla="*/ 2147483646 w 267"/>
                <a:gd name="T63" fmla="*/ 2147483646 h 281"/>
                <a:gd name="T64" fmla="*/ 2147483646 w 267"/>
                <a:gd name="T65" fmla="*/ 2147483646 h 281"/>
                <a:gd name="T66" fmla="*/ 2147483646 w 267"/>
                <a:gd name="T67" fmla="*/ 2147483646 h 281"/>
                <a:gd name="T68" fmla="*/ 2147483646 w 267"/>
                <a:gd name="T69" fmla="*/ 2147483646 h 281"/>
                <a:gd name="T70" fmla="*/ 2147483646 w 267"/>
                <a:gd name="T71" fmla="*/ 2147483646 h 281"/>
                <a:gd name="T72" fmla="*/ 2147483646 w 267"/>
                <a:gd name="T73" fmla="*/ 2147483646 h 281"/>
                <a:gd name="T74" fmla="*/ 2147483646 w 267"/>
                <a:gd name="T75" fmla="*/ 595910779 h 281"/>
                <a:gd name="T76" fmla="*/ 2147483646 w 267"/>
                <a:gd name="T77" fmla="*/ 0 h 281"/>
                <a:gd name="T78" fmla="*/ 2147483646 w 267"/>
                <a:gd name="T79" fmla="*/ 0 h 281"/>
                <a:gd name="T80" fmla="*/ 2147483646 w 267"/>
                <a:gd name="T81" fmla="*/ 2147483646 h 28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67" h="281">
                  <a:moveTo>
                    <a:pt x="185" y="28"/>
                  </a:moveTo>
                  <a:cubicBezTo>
                    <a:pt x="169" y="35"/>
                    <a:pt x="156" y="47"/>
                    <a:pt x="146" y="63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30" y="72"/>
                    <a:pt x="116" y="86"/>
                    <a:pt x="107" y="103"/>
                  </a:cubicBezTo>
                  <a:cubicBezTo>
                    <a:pt x="91" y="112"/>
                    <a:pt x="79" y="125"/>
                    <a:pt x="71" y="143"/>
                  </a:cubicBezTo>
                  <a:cubicBezTo>
                    <a:pt x="57" y="153"/>
                    <a:pt x="46" y="168"/>
                    <a:pt x="39" y="185"/>
                  </a:cubicBezTo>
                  <a:cubicBezTo>
                    <a:pt x="25" y="196"/>
                    <a:pt x="14" y="211"/>
                    <a:pt x="8" y="229"/>
                  </a:cubicBezTo>
                  <a:cubicBezTo>
                    <a:pt x="9" y="230"/>
                    <a:pt x="9" y="230"/>
                    <a:pt x="9" y="230"/>
                  </a:cubicBezTo>
                  <a:cubicBezTo>
                    <a:pt x="6" y="232"/>
                    <a:pt x="3" y="235"/>
                    <a:pt x="0" y="238"/>
                  </a:cubicBezTo>
                  <a:cubicBezTo>
                    <a:pt x="1" y="238"/>
                    <a:pt x="1" y="238"/>
                    <a:pt x="1" y="238"/>
                  </a:cubicBezTo>
                  <a:cubicBezTo>
                    <a:pt x="1" y="239"/>
                    <a:pt x="1" y="239"/>
                    <a:pt x="1" y="239"/>
                  </a:cubicBezTo>
                  <a:cubicBezTo>
                    <a:pt x="21" y="251"/>
                    <a:pt x="21" y="251"/>
                    <a:pt x="21" y="251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1" y="270"/>
                    <a:pt x="51" y="270"/>
                    <a:pt x="51" y="270"/>
                  </a:cubicBezTo>
                  <a:cubicBezTo>
                    <a:pt x="52" y="270"/>
                    <a:pt x="52" y="270"/>
                    <a:pt x="52" y="270"/>
                  </a:cubicBezTo>
                  <a:cubicBezTo>
                    <a:pt x="69" y="281"/>
                    <a:pt x="69" y="281"/>
                    <a:pt x="69" y="281"/>
                  </a:cubicBezTo>
                  <a:cubicBezTo>
                    <a:pt x="69" y="281"/>
                    <a:pt x="69" y="281"/>
                    <a:pt x="69" y="281"/>
                  </a:cubicBezTo>
                  <a:cubicBezTo>
                    <a:pt x="70" y="281"/>
                    <a:pt x="70" y="281"/>
                    <a:pt x="70" y="281"/>
                  </a:cubicBezTo>
                  <a:cubicBezTo>
                    <a:pt x="70" y="281"/>
                    <a:pt x="70" y="281"/>
                    <a:pt x="70" y="281"/>
                  </a:cubicBezTo>
                  <a:cubicBezTo>
                    <a:pt x="71" y="280"/>
                    <a:pt x="73" y="278"/>
                    <a:pt x="74" y="276"/>
                  </a:cubicBezTo>
                  <a:cubicBezTo>
                    <a:pt x="78" y="270"/>
                    <a:pt x="82" y="261"/>
                    <a:pt x="84" y="253"/>
                  </a:cubicBezTo>
                  <a:cubicBezTo>
                    <a:pt x="91" y="248"/>
                    <a:pt x="97" y="242"/>
                    <a:pt x="102" y="235"/>
                  </a:cubicBezTo>
                  <a:cubicBezTo>
                    <a:pt x="106" y="229"/>
                    <a:pt x="110" y="221"/>
                    <a:pt x="113" y="212"/>
                  </a:cubicBezTo>
                  <a:cubicBezTo>
                    <a:pt x="121" y="208"/>
                    <a:pt x="127" y="202"/>
                    <a:pt x="132" y="196"/>
                  </a:cubicBezTo>
                  <a:cubicBezTo>
                    <a:pt x="137" y="190"/>
                    <a:pt x="141" y="183"/>
                    <a:pt x="145" y="175"/>
                  </a:cubicBezTo>
                  <a:cubicBezTo>
                    <a:pt x="152" y="171"/>
                    <a:pt x="158" y="166"/>
                    <a:pt x="163" y="160"/>
                  </a:cubicBezTo>
                  <a:cubicBezTo>
                    <a:pt x="169" y="154"/>
                    <a:pt x="174" y="146"/>
                    <a:pt x="178" y="139"/>
                  </a:cubicBezTo>
                  <a:cubicBezTo>
                    <a:pt x="185" y="135"/>
                    <a:pt x="192" y="130"/>
                    <a:pt x="198" y="125"/>
                  </a:cubicBezTo>
                  <a:cubicBezTo>
                    <a:pt x="204" y="119"/>
                    <a:pt x="209" y="112"/>
                    <a:pt x="214" y="104"/>
                  </a:cubicBezTo>
                  <a:cubicBezTo>
                    <a:pt x="222" y="101"/>
                    <a:pt x="229" y="97"/>
                    <a:pt x="235" y="91"/>
                  </a:cubicBezTo>
                  <a:cubicBezTo>
                    <a:pt x="241" y="86"/>
                    <a:pt x="247" y="80"/>
                    <a:pt x="252" y="73"/>
                  </a:cubicBezTo>
                  <a:cubicBezTo>
                    <a:pt x="257" y="71"/>
                    <a:pt x="262" y="68"/>
                    <a:pt x="267" y="65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33" y="20"/>
                    <a:pt x="233" y="20"/>
                    <a:pt x="233" y="20"/>
                  </a:cubicBezTo>
                  <a:cubicBezTo>
                    <a:pt x="232" y="19"/>
                    <a:pt x="232" y="19"/>
                    <a:pt x="232" y="19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05" y="6"/>
                    <a:pt x="194" y="16"/>
                    <a:pt x="185" y="2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1" name="MH_Other_212"/>
            <p:cNvSpPr/>
            <p:nvPr>
              <p:custDataLst>
                <p:tags r:id="rId226"/>
              </p:custDataLst>
            </p:nvPr>
          </p:nvSpPr>
          <p:spPr bwMode="auto">
            <a:xfrm>
              <a:off x="3756231" y="2277562"/>
              <a:ext cx="172093" cy="89082"/>
            </a:xfrm>
            <a:custGeom>
              <a:avLst/>
              <a:gdLst>
                <a:gd name="T0" fmla="*/ 2147483646 w 213"/>
                <a:gd name="T1" fmla="*/ 2147483646 h 112"/>
                <a:gd name="T2" fmla="*/ 2147483646 w 213"/>
                <a:gd name="T3" fmla="*/ 2147483646 h 112"/>
                <a:gd name="T4" fmla="*/ 2147483646 w 213"/>
                <a:gd name="T5" fmla="*/ 2147483646 h 112"/>
                <a:gd name="T6" fmla="*/ 2147483646 w 213"/>
                <a:gd name="T7" fmla="*/ 2147483646 h 112"/>
                <a:gd name="T8" fmla="*/ 2147483646 w 213"/>
                <a:gd name="T9" fmla="*/ 0 h 112"/>
                <a:gd name="T10" fmla="*/ 2147483646 w 213"/>
                <a:gd name="T11" fmla="*/ 588160990 h 112"/>
                <a:gd name="T12" fmla="*/ 2147483646 w 213"/>
                <a:gd name="T13" fmla="*/ 2147483646 h 112"/>
                <a:gd name="T14" fmla="*/ 2147483646 w 213"/>
                <a:gd name="T15" fmla="*/ 2147483646 h 112"/>
                <a:gd name="T16" fmla="*/ 2147483646 w 213"/>
                <a:gd name="T17" fmla="*/ 2147483646 h 112"/>
                <a:gd name="T18" fmla="*/ 2147483646 w 213"/>
                <a:gd name="T19" fmla="*/ 2147483646 h 112"/>
                <a:gd name="T20" fmla="*/ 2147483646 w 213"/>
                <a:gd name="T21" fmla="*/ 2147483646 h 112"/>
                <a:gd name="T22" fmla="*/ 2147483646 w 213"/>
                <a:gd name="T23" fmla="*/ 2147483646 h 112"/>
                <a:gd name="T24" fmla="*/ 2147483646 w 213"/>
                <a:gd name="T25" fmla="*/ 2147483646 h 112"/>
                <a:gd name="T26" fmla="*/ 0 w 213"/>
                <a:gd name="T27" fmla="*/ 2147483646 h 112"/>
                <a:gd name="T28" fmla="*/ 596518158 w 213"/>
                <a:gd name="T29" fmla="*/ 2147483646 h 112"/>
                <a:gd name="T30" fmla="*/ 2147483646 w 213"/>
                <a:gd name="T31" fmla="*/ 2147483646 h 1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3" h="112">
                  <a:moveTo>
                    <a:pt x="61" y="58"/>
                  </a:moveTo>
                  <a:cubicBezTo>
                    <a:pt x="91" y="49"/>
                    <a:pt x="104" y="47"/>
                    <a:pt x="105" y="47"/>
                  </a:cubicBezTo>
                  <a:cubicBezTo>
                    <a:pt x="105" y="47"/>
                    <a:pt x="118" y="45"/>
                    <a:pt x="148" y="39"/>
                  </a:cubicBezTo>
                  <a:cubicBezTo>
                    <a:pt x="168" y="36"/>
                    <a:pt x="183" y="29"/>
                    <a:pt x="196" y="18"/>
                  </a:cubicBezTo>
                  <a:cubicBezTo>
                    <a:pt x="202" y="13"/>
                    <a:pt x="208" y="7"/>
                    <a:pt x="213" y="0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195" y="22"/>
                    <a:pt x="176" y="33"/>
                    <a:pt x="148" y="38"/>
                  </a:cubicBezTo>
                  <a:cubicBezTo>
                    <a:pt x="118" y="43"/>
                    <a:pt x="104" y="46"/>
                    <a:pt x="104" y="46"/>
                  </a:cubicBezTo>
                  <a:cubicBezTo>
                    <a:pt x="104" y="46"/>
                    <a:pt x="91" y="48"/>
                    <a:pt x="60" y="57"/>
                  </a:cubicBezTo>
                  <a:cubicBezTo>
                    <a:pt x="51" y="60"/>
                    <a:pt x="42" y="64"/>
                    <a:pt x="35" y="68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18" y="80"/>
                    <a:pt x="7" y="95"/>
                    <a:pt x="0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2" y="85"/>
                    <a:pt x="31" y="67"/>
                    <a:pt x="61" y="5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2" name="MH_Other_213"/>
            <p:cNvSpPr/>
            <p:nvPr>
              <p:custDataLst>
                <p:tags r:id="rId227"/>
              </p:custDataLst>
            </p:nvPr>
          </p:nvSpPr>
          <p:spPr bwMode="auto">
            <a:xfrm>
              <a:off x="3782121" y="2270014"/>
              <a:ext cx="158386" cy="63414"/>
            </a:xfrm>
            <a:custGeom>
              <a:avLst/>
              <a:gdLst>
                <a:gd name="T0" fmla="*/ 2147483646 w 196"/>
                <a:gd name="T1" fmla="*/ 599768633 h 79"/>
                <a:gd name="T2" fmla="*/ 2147483646 w 196"/>
                <a:gd name="T3" fmla="*/ 0 h 79"/>
                <a:gd name="T4" fmla="*/ 2147483646 w 196"/>
                <a:gd name="T5" fmla="*/ 2147483646 h 79"/>
                <a:gd name="T6" fmla="*/ 2147483646 w 196"/>
                <a:gd name="T7" fmla="*/ 2147483646 h 79"/>
                <a:gd name="T8" fmla="*/ 2147483646 w 196"/>
                <a:gd name="T9" fmla="*/ 2147483646 h 79"/>
                <a:gd name="T10" fmla="*/ 2147483646 w 196"/>
                <a:gd name="T11" fmla="*/ 2147483646 h 79"/>
                <a:gd name="T12" fmla="*/ 2147483646 w 196"/>
                <a:gd name="T13" fmla="*/ 2147483646 h 79"/>
                <a:gd name="T14" fmla="*/ 2147483646 w 196"/>
                <a:gd name="T15" fmla="*/ 2147483646 h 79"/>
                <a:gd name="T16" fmla="*/ 0 w 196"/>
                <a:gd name="T17" fmla="*/ 2147483646 h 79"/>
                <a:gd name="T18" fmla="*/ 1791609605 w 196"/>
                <a:gd name="T19" fmla="*/ 2147483646 h 79"/>
                <a:gd name="T20" fmla="*/ 2147483646 w 196"/>
                <a:gd name="T21" fmla="*/ 2147483646 h 79"/>
                <a:gd name="T22" fmla="*/ 2147483646 w 196"/>
                <a:gd name="T23" fmla="*/ 2147483646 h 79"/>
                <a:gd name="T24" fmla="*/ 2147483646 w 196"/>
                <a:gd name="T25" fmla="*/ 2147483646 h 79"/>
                <a:gd name="T26" fmla="*/ 2147483646 w 196"/>
                <a:gd name="T27" fmla="*/ 2147483646 h 79"/>
                <a:gd name="T28" fmla="*/ 2147483646 w 196"/>
                <a:gd name="T29" fmla="*/ 2147483646 h 79"/>
                <a:gd name="T30" fmla="*/ 2147483646 w 196"/>
                <a:gd name="T31" fmla="*/ 2147483646 h 79"/>
                <a:gd name="T32" fmla="*/ 2147483646 w 196"/>
                <a:gd name="T33" fmla="*/ 2147483646 h 79"/>
                <a:gd name="T34" fmla="*/ 2147483646 w 196"/>
                <a:gd name="T35" fmla="*/ 599768633 h 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96" h="79">
                  <a:moveTo>
                    <a:pt x="196" y="1"/>
                  </a:moveTo>
                  <a:cubicBezTo>
                    <a:pt x="195" y="0"/>
                    <a:pt x="195" y="0"/>
                    <a:pt x="195" y="0"/>
                  </a:cubicBezTo>
                  <a:cubicBezTo>
                    <a:pt x="183" y="8"/>
                    <a:pt x="169" y="13"/>
                    <a:pt x="152" y="14"/>
                  </a:cubicBezTo>
                  <a:cubicBezTo>
                    <a:pt x="122" y="18"/>
                    <a:pt x="108" y="20"/>
                    <a:pt x="108" y="20"/>
                  </a:cubicBezTo>
                  <a:cubicBezTo>
                    <a:pt x="108" y="20"/>
                    <a:pt x="95" y="21"/>
                    <a:pt x="64" y="28"/>
                  </a:cubicBezTo>
                  <a:cubicBezTo>
                    <a:pt x="54" y="30"/>
                    <a:pt x="46" y="33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21" y="47"/>
                    <a:pt x="9" y="61"/>
                    <a:pt x="0" y="79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5" y="52"/>
                    <a:pt x="35" y="36"/>
                    <a:pt x="64" y="29"/>
                  </a:cubicBezTo>
                  <a:cubicBezTo>
                    <a:pt x="95" y="22"/>
                    <a:pt x="108" y="21"/>
                    <a:pt x="108" y="21"/>
                  </a:cubicBezTo>
                  <a:cubicBezTo>
                    <a:pt x="108" y="21"/>
                    <a:pt x="122" y="19"/>
                    <a:pt x="152" y="16"/>
                  </a:cubicBezTo>
                  <a:cubicBezTo>
                    <a:pt x="162" y="15"/>
                    <a:pt x="170" y="13"/>
                    <a:pt x="178" y="10"/>
                  </a:cubicBezTo>
                  <a:cubicBezTo>
                    <a:pt x="180" y="8"/>
                    <a:pt x="180" y="8"/>
                    <a:pt x="180" y="8"/>
                  </a:cubicBezTo>
                  <a:cubicBezTo>
                    <a:pt x="181" y="9"/>
                    <a:pt x="181" y="9"/>
                    <a:pt x="181" y="9"/>
                  </a:cubicBezTo>
                  <a:cubicBezTo>
                    <a:pt x="181" y="9"/>
                    <a:pt x="181" y="9"/>
                    <a:pt x="181" y="9"/>
                  </a:cubicBezTo>
                  <a:cubicBezTo>
                    <a:pt x="186" y="7"/>
                    <a:pt x="191" y="4"/>
                    <a:pt x="196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3" name="MH_Other_214"/>
            <p:cNvSpPr/>
            <p:nvPr>
              <p:custDataLst>
                <p:tags r:id="rId228"/>
              </p:custDataLst>
            </p:nvPr>
          </p:nvSpPr>
          <p:spPr bwMode="auto">
            <a:xfrm>
              <a:off x="3926801" y="2276053"/>
              <a:ext cx="1523" cy="1509"/>
            </a:xfrm>
            <a:custGeom>
              <a:avLst/>
              <a:gdLst>
                <a:gd name="T0" fmla="*/ 73182073 w 7"/>
                <a:gd name="T1" fmla="*/ 0 h 5"/>
                <a:gd name="T2" fmla="*/ 0 w 7"/>
                <a:gd name="T3" fmla="*/ 179120564 h 5"/>
                <a:gd name="T4" fmla="*/ 128094205 w 7"/>
                <a:gd name="T5" fmla="*/ 107492588 h 5"/>
                <a:gd name="T6" fmla="*/ 128094205 w 7"/>
                <a:gd name="T7" fmla="*/ 107492588 h 5"/>
                <a:gd name="T8" fmla="*/ 73182073 w 7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0" y="5"/>
                  </a:lnTo>
                  <a:lnTo>
                    <a:pt x="7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4" name="MH_Other_215"/>
            <p:cNvSpPr/>
            <p:nvPr>
              <p:custDataLst>
                <p:tags r:id="rId229"/>
              </p:custDataLst>
            </p:nvPr>
          </p:nvSpPr>
          <p:spPr bwMode="auto">
            <a:xfrm>
              <a:off x="3782123" y="2331917"/>
              <a:ext cx="3046" cy="1510"/>
            </a:xfrm>
            <a:custGeom>
              <a:avLst/>
              <a:gdLst>
                <a:gd name="T0" fmla="*/ 280052463 w 8"/>
                <a:gd name="T1" fmla="*/ 224119998 h 4"/>
                <a:gd name="T2" fmla="*/ 447957972 w 8"/>
                <a:gd name="T3" fmla="*/ 0 h 4"/>
                <a:gd name="T4" fmla="*/ 0 w 8"/>
                <a:gd name="T5" fmla="*/ 224119998 h 4"/>
                <a:gd name="T6" fmla="*/ 0 w 8"/>
                <a:gd name="T7" fmla="*/ 224119998 h 4"/>
                <a:gd name="T8" fmla="*/ 280052463 w 8"/>
                <a:gd name="T9" fmla="*/ 224119998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4">
                  <a:moveTo>
                    <a:pt x="5" y="4"/>
                  </a:moveTo>
                  <a:lnTo>
                    <a:pt x="8" y="0"/>
                  </a:lnTo>
                  <a:lnTo>
                    <a:pt x="0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5" name="MH_Other_216"/>
            <p:cNvSpPr/>
            <p:nvPr>
              <p:custDataLst>
                <p:tags r:id="rId230"/>
              </p:custDataLst>
            </p:nvPr>
          </p:nvSpPr>
          <p:spPr bwMode="auto">
            <a:xfrm>
              <a:off x="3811059" y="2256424"/>
              <a:ext cx="120313" cy="43787"/>
            </a:xfrm>
            <a:custGeom>
              <a:avLst/>
              <a:gdLst>
                <a:gd name="T0" fmla="*/ 2147483646 w 148"/>
                <a:gd name="T1" fmla="*/ 2147483646 h 56"/>
                <a:gd name="T2" fmla="*/ 2147483646 w 148"/>
                <a:gd name="T3" fmla="*/ 2147483646 h 56"/>
                <a:gd name="T4" fmla="*/ 2147483646 w 148"/>
                <a:gd name="T5" fmla="*/ 1141527830 h 56"/>
                <a:gd name="T6" fmla="*/ 2147483646 w 148"/>
                <a:gd name="T7" fmla="*/ 0 h 56"/>
                <a:gd name="T8" fmla="*/ 2147483646 w 148"/>
                <a:gd name="T9" fmla="*/ 1711953448 h 56"/>
                <a:gd name="T10" fmla="*/ 2147483646 w 148"/>
                <a:gd name="T11" fmla="*/ 2147483646 h 56"/>
                <a:gd name="T12" fmla="*/ 2147483646 w 148"/>
                <a:gd name="T13" fmla="*/ 2147483646 h 56"/>
                <a:gd name="T14" fmla="*/ 2147483646 w 148"/>
                <a:gd name="T15" fmla="*/ 2147483646 h 56"/>
                <a:gd name="T16" fmla="*/ 2147483646 w 148"/>
                <a:gd name="T17" fmla="*/ 2147483646 h 56"/>
                <a:gd name="T18" fmla="*/ 0 w 148"/>
                <a:gd name="T19" fmla="*/ 2147483646 h 56"/>
                <a:gd name="T20" fmla="*/ 603889864 w 148"/>
                <a:gd name="T21" fmla="*/ 2147483646 h 56"/>
                <a:gd name="T22" fmla="*/ 1207779728 w 148"/>
                <a:gd name="T23" fmla="*/ 2147483646 h 56"/>
                <a:gd name="T24" fmla="*/ 2147483646 w 148"/>
                <a:gd name="T25" fmla="*/ 2147483646 h 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8" h="56">
                  <a:moveTo>
                    <a:pt x="67" y="9"/>
                  </a:moveTo>
                  <a:cubicBezTo>
                    <a:pt x="98" y="4"/>
                    <a:pt x="112" y="4"/>
                    <a:pt x="112" y="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2" y="3"/>
                    <a:pt x="98" y="3"/>
                    <a:pt x="67" y="8"/>
                  </a:cubicBezTo>
                  <a:cubicBezTo>
                    <a:pt x="57" y="10"/>
                    <a:pt x="49" y="12"/>
                    <a:pt x="41" y="16"/>
                  </a:cubicBezTo>
                  <a:cubicBezTo>
                    <a:pt x="41" y="16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23" y="25"/>
                    <a:pt x="9" y="39"/>
                    <a:pt x="0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6" y="29"/>
                    <a:pt x="37" y="14"/>
                    <a:pt x="67" y="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6" name="MH_Other_217"/>
            <p:cNvSpPr/>
            <p:nvPr>
              <p:custDataLst>
                <p:tags r:id="rId231"/>
              </p:custDataLst>
            </p:nvPr>
          </p:nvSpPr>
          <p:spPr bwMode="auto">
            <a:xfrm>
              <a:off x="3812581" y="2300211"/>
              <a:ext cx="0" cy="0"/>
            </a:xfrm>
            <a:custGeom>
              <a:avLst/>
              <a:gdLst>
                <a:gd name="T0" fmla="*/ 711 w 1"/>
                <a:gd name="T1" fmla="*/ 0 w 1"/>
                <a:gd name="T2" fmla="*/ 711 w 1"/>
                <a:gd name="T3" fmla="*/ 711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7" name="MH_Other_218"/>
            <p:cNvSpPr/>
            <p:nvPr>
              <p:custDataLst>
                <p:tags r:id="rId232"/>
              </p:custDataLst>
            </p:nvPr>
          </p:nvSpPr>
          <p:spPr bwMode="auto">
            <a:xfrm>
              <a:off x="3843041" y="2233776"/>
              <a:ext cx="70055" cy="36237"/>
            </a:xfrm>
            <a:custGeom>
              <a:avLst/>
              <a:gdLst>
                <a:gd name="T0" fmla="*/ 2147483646 w 87"/>
                <a:gd name="T1" fmla="*/ 1800713527 h 45"/>
                <a:gd name="T2" fmla="*/ 2147483646 w 87"/>
                <a:gd name="T3" fmla="*/ 599998800 h 45"/>
                <a:gd name="T4" fmla="*/ 2147483646 w 87"/>
                <a:gd name="T5" fmla="*/ 0 h 45"/>
                <a:gd name="T6" fmla="*/ 2147483646 w 87"/>
                <a:gd name="T7" fmla="*/ 1200714727 h 45"/>
                <a:gd name="T8" fmla="*/ 2147483646 w 87"/>
                <a:gd name="T9" fmla="*/ 2147483646 h 45"/>
                <a:gd name="T10" fmla="*/ 2147483646 w 87"/>
                <a:gd name="T11" fmla="*/ 2147483646 h 45"/>
                <a:gd name="T12" fmla="*/ 2147483646 w 87"/>
                <a:gd name="T13" fmla="*/ 2147483646 h 45"/>
                <a:gd name="T14" fmla="*/ 0 w 87"/>
                <a:gd name="T15" fmla="*/ 2147483646 h 45"/>
                <a:gd name="T16" fmla="*/ 593221525 w 87"/>
                <a:gd name="T17" fmla="*/ 2147483646 h 45"/>
                <a:gd name="T18" fmla="*/ 1186442211 w 87"/>
                <a:gd name="T19" fmla="*/ 2147483646 h 45"/>
                <a:gd name="T20" fmla="*/ 2147483646 w 87"/>
                <a:gd name="T21" fmla="*/ 1800713527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7" h="45">
                  <a:moveTo>
                    <a:pt x="69" y="3"/>
                  </a:moveTo>
                  <a:cubicBezTo>
                    <a:pt x="76" y="2"/>
                    <a:pt x="82" y="2"/>
                    <a:pt x="87" y="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1" y="0"/>
                    <a:pt x="76" y="1"/>
                    <a:pt x="69" y="2"/>
                  </a:cubicBezTo>
                  <a:cubicBezTo>
                    <a:pt x="59" y="3"/>
                    <a:pt x="50" y="5"/>
                    <a:pt x="42" y="8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23" y="16"/>
                    <a:pt x="10" y="28"/>
                    <a:pt x="0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7" y="20"/>
                    <a:pt x="39" y="6"/>
                    <a:pt x="69" y="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8" name="MH_Other_219"/>
            <p:cNvSpPr/>
            <p:nvPr>
              <p:custDataLst>
                <p:tags r:id="rId233"/>
              </p:custDataLst>
            </p:nvPr>
          </p:nvSpPr>
          <p:spPr bwMode="auto">
            <a:xfrm>
              <a:off x="3844562" y="2268503"/>
              <a:ext cx="0" cy="1510"/>
            </a:xfrm>
            <a:custGeom>
              <a:avLst/>
              <a:gdLst>
                <a:gd name="T0" fmla="*/ 1067 w 1"/>
                <a:gd name="T1" fmla="*/ 0 h 1"/>
                <a:gd name="T2" fmla="*/ 0 w 1"/>
                <a:gd name="T3" fmla="*/ 1792959984 h 1"/>
                <a:gd name="T4" fmla="*/ 0 w 1"/>
                <a:gd name="T5" fmla="*/ 1792959984 h 1"/>
                <a:gd name="T6" fmla="*/ 1067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9" name="MH_Other_220"/>
            <p:cNvSpPr/>
            <p:nvPr>
              <p:custDataLst>
                <p:tags r:id="rId234"/>
              </p:custDataLst>
            </p:nvPr>
          </p:nvSpPr>
          <p:spPr bwMode="auto">
            <a:xfrm>
              <a:off x="3875021" y="2218678"/>
              <a:ext cx="25890" cy="22648"/>
            </a:xfrm>
            <a:custGeom>
              <a:avLst/>
              <a:gdLst>
                <a:gd name="T0" fmla="*/ 2147483646 w 33"/>
                <a:gd name="T1" fmla="*/ 606065575 h 28"/>
                <a:gd name="T2" fmla="*/ 2147483646 w 33"/>
                <a:gd name="T3" fmla="*/ 0 h 28"/>
                <a:gd name="T4" fmla="*/ 2147483646 w 33"/>
                <a:gd name="T5" fmla="*/ 0 h 28"/>
                <a:gd name="T6" fmla="*/ 0 w 33"/>
                <a:gd name="T7" fmla="*/ 2147483646 h 28"/>
                <a:gd name="T8" fmla="*/ 1686112102 w 33"/>
                <a:gd name="T9" fmla="*/ 2147483646 h 28"/>
                <a:gd name="T10" fmla="*/ 2147483646 w 33"/>
                <a:gd name="T11" fmla="*/ 606065575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8">
                  <a:moveTo>
                    <a:pt x="33" y="1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0" y="6"/>
                    <a:pt x="9" y="16"/>
                    <a:pt x="0" y="28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1" y="16"/>
                    <a:pt x="21" y="7"/>
                    <a:pt x="33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0" name="MH_Other_221"/>
            <p:cNvSpPr/>
            <p:nvPr>
              <p:custDataLst>
                <p:tags r:id="rId235"/>
              </p:custDataLst>
            </p:nvPr>
          </p:nvSpPr>
          <p:spPr bwMode="auto">
            <a:xfrm>
              <a:off x="3875021" y="2239816"/>
              <a:ext cx="1523" cy="1509"/>
            </a:xfrm>
            <a:custGeom>
              <a:avLst/>
              <a:gdLst>
                <a:gd name="T0" fmla="*/ 54912359 w 7"/>
                <a:gd name="T1" fmla="*/ 179120564 h 5"/>
                <a:gd name="T2" fmla="*/ 128094205 w 7"/>
                <a:gd name="T3" fmla="*/ 0 h 5"/>
                <a:gd name="T4" fmla="*/ 0 w 7"/>
                <a:gd name="T5" fmla="*/ 71627975 h 5"/>
                <a:gd name="T6" fmla="*/ 54912359 w 7"/>
                <a:gd name="T7" fmla="*/ 179120564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3" y="5"/>
                  </a:moveTo>
                  <a:lnTo>
                    <a:pt x="7" y="0"/>
                  </a:lnTo>
                  <a:lnTo>
                    <a:pt x="0" y="2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1" name="MH_Other_222"/>
            <p:cNvSpPr/>
            <p:nvPr>
              <p:custDataLst>
                <p:tags r:id="rId236"/>
              </p:custDataLst>
            </p:nvPr>
          </p:nvSpPr>
          <p:spPr bwMode="auto">
            <a:xfrm>
              <a:off x="3780598" y="2421000"/>
              <a:ext cx="12183" cy="22648"/>
            </a:xfrm>
            <a:custGeom>
              <a:avLst/>
              <a:gdLst>
                <a:gd name="T0" fmla="*/ 0 w 15"/>
                <a:gd name="T1" fmla="*/ 2147483646 h 28"/>
                <a:gd name="T2" fmla="*/ 0 w 15"/>
                <a:gd name="T3" fmla="*/ 2147483646 h 28"/>
                <a:gd name="T4" fmla="*/ 594980607 w 15"/>
                <a:gd name="T5" fmla="*/ 2147483646 h 28"/>
                <a:gd name="T6" fmla="*/ 594980607 w 15"/>
                <a:gd name="T7" fmla="*/ 2147483646 h 28"/>
                <a:gd name="T8" fmla="*/ 2147483646 w 15"/>
                <a:gd name="T9" fmla="*/ 2147483646 h 28"/>
                <a:gd name="T10" fmla="*/ 2147483646 w 15"/>
                <a:gd name="T11" fmla="*/ 0 h 28"/>
                <a:gd name="T12" fmla="*/ 2147483646 w 15"/>
                <a:gd name="T13" fmla="*/ 606065575 h 28"/>
                <a:gd name="T14" fmla="*/ 2147483646 w 15"/>
                <a:gd name="T15" fmla="*/ 606065575 h 28"/>
                <a:gd name="T16" fmla="*/ 0 w 15"/>
                <a:gd name="T17" fmla="*/ 2147483646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28"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2" y="27"/>
                    <a:pt x="4" y="25"/>
                    <a:pt x="5" y="23"/>
                  </a:cubicBezTo>
                  <a:cubicBezTo>
                    <a:pt x="9" y="16"/>
                    <a:pt x="13" y="8"/>
                    <a:pt x="15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0" y="11"/>
                    <a:pt x="6" y="20"/>
                    <a:pt x="0" y="2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2" name="MH_Other_223"/>
            <p:cNvSpPr/>
            <p:nvPr>
              <p:custDataLst>
                <p:tags r:id="rId237"/>
              </p:custDataLst>
            </p:nvPr>
          </p:nvSpPr>
          <p:spPr bwMode="auto">
            <a:xfrm>
              <a:off x="3766894" y="2387783"/>
              <a:ext cx="50256" cy="46805"/>
            </a:xfrm>
            <a:custGeom>
              <a:avLst/>
              <a:gdLst>
                <a:gd name="T0" fmla="*/ 2147483646 w 62"/>
                <a:gd name="T1" fmla="*/ 2147483646 h 58"/>
                <a:gd name="T2" fmla="*/ 0 w 62"/>
                <a:gd name="T3" fmla="*/ 2147483646 h 58"/>
                <a:gd name="T4" fmla="*/ 601853964 w 62"/>
                <a:gd name="T5" fmla="*/ 2147483646 h 58"/>
                <a:gd name="T6" fmla="*/ 2147483646 w 62"/>
                <a:gd name="T7" fmla="*/ 2147483646 h 58"/>
                <a:gd name="T8" fmla="*/ 2147483646 w 62"/>
                <a:gd name="T9" fmla="*/ 2147483646 h 58"/>
                <a:gd name="T10" fmla="*/ 2147483646 w 62"/>
                <a:gd name="T11" fmla="*/ 2147483646 h 58"/>
                <a:gd name="T12" fmla="*/ 2147483646 w 62"/>
                <a:gd name="T13" fmla="*/ 2147483646 h 58"/>
                <a:gd name="T14" fmla="*/ 2147483646 w 62"/>
                <a:gd name="T15" fmla="*/ 2147483646 h 58"/>
                <a:gd name="T16" fmla="*/ 2147483646 w 62"/>
                <a:gd name="T17" fmla="*/ 0 h 58"/>
                <a:gd name="T18" fmla="*/ 2147483646 w 62"/>
                <a:gd name="T19" fmla="*/ 604735723 h 58"/>
                <a:gd name="T20" fmla="*/ 2147483646 w 62"/>
                <a:gd name="T21" fmla="*/ 1209470597 h 58"/>
                <a:gd name="T22" fmla="*/ 2147483646 w 62"/>
                <a:gd name="T23" fmla="*/ 2147483646 h 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2" h="58">
                  <a:moveTo>
                    <a:pt x="9" y="54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18" y="51"/>
                    <a:pt x="25" y="47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40" y="36"/>
                    <a:pt x="46" y="30"/>
                    <a:pt x="51" y="23"/>
                  </a:cubicBezTo>
                  <a:cubicBezTo>
                    <a:pt x="55" y="17"/>
                    <a:pt x="59" y="8"/>
                    <a:pt x="62" y="0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1"/>
                    <a:pt x="61" y="2"/>
                    <a:pt x="61" y="2"/>
                  </a:cubicBezTo>
                  <a:cubicBezTo>
                    <a:pt x="51" y="26"/>
                    <a:pt x="35" y="42"/>
                    <a:pt x="9" y="5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3" name="MH_Other_224"/>
            <p:cNvSpPr/>
            <p:nvPr>
              <p:custDataLst>
                <p:tags r:id="rId238"/>
              </p:custDataLst>
            </p:nvPr>
          </p:nvSpPr>
          <p:spPr bwMode="auto">
            <a:xfrm>
              <a:off x="3791261" y="2421000"/>
              <a:ext cx="1523" cy="0"/>
            </a:xfrm>
            <a:custGeom>
              <a:avLst/>
              <a:gdLst>
                <a:gd name="T0" fmla="*/ 0 w 1"/>
                <a:gd name="T1" fmla="*/ 711 h 1"/>
                <a:gd name="T2" fmla="*/ 2147483646 w 1"/>
                <a:gd name="T3" fmla="*/ 711 h 1"/>
                <a:gd name="T4" fmla="*/ 2147483646 w 1"/>
                <a:gd name="T5" fmla="*/ 0 h 1"/>
                <a:gd name="T6" fmla="*/ 0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4" name="MH_Other_225"/>
            <p:cNvSpPr/>
            <p:nvPr>
              <p:custDataLst>
                <p:tags r:id="rId239"/>
              </p:custDataLst>
            </p:nvPr>
          </p:nvSpPr>
          <p:spPr bwMode="auto">
            <a:xfrm>
              <a:off x="3742527" y="2359095"/>
              <a:ext cx="100513" cy="60395"/>
            </a:xfrm>
            <a:custGeom>
              <a:avLst/>
              <a:gdLst>
                <a:gd name="T0" fmla="*/ 2147483646 w 124"/>
                <a:gd name="T1" fmla="*/ 2147483646 h 77"/>
                <a:gd name="T2" fmla="*/ 2147483646 w 124"/>
                <a:gd name="T3" fmla="*/ 2147483646 h 77"/>
                <a:gd name="T4" fmla="*/ 0 w 124"/>
                <a:gd name="T5" fmla="*/ 2147483646 h 77"/>
                <a:gd name="T6" fmla="*/ 601865623 w 124"/>
                <a:gd name="T7" fmla="*/ 2147483646 h 77"/>
                <a:gd name="T8" fmla="*/ 2147483646 w 124"/>
                <a:gd name="T9" fmla="*/ 2147483646 h 77"/>
                <a:gd name="T10" fmla="*/ 2147483646 w 124"/>
                <a:gd name="T11" fmla="*/ 2147483646 h 77"/>
                <a:gd name="T12" fmla="*/ 2147483646 w 124"/>
                <a:gd name="T13" fmla="*/ 2147483646 h 77"/>
                <a:gd name="T14" fmla="*/ 2147483646 w 124"/>
                <a:gd name="T15" fmla="*/ 2147483646 h 77"/>
                <a:gd name="T16" fmla="*/ 2147483646 w 124"/>
                <a:gd name="T17" fmla="*/ 2147483646 h 77"/>
                <a:gd name="T18" fmla="*/ 2147483646 w 124"/>
                <a:gd name="T19" fmla="*/ 2147483646 h 77"/>
                <a:gd name="T20" fmla="*/ 2147483646 w 124"/>
                <a:gd name="T21" fmla="*/ 0 h 77"/>
                <a:gd name="T22" fmla="*/ 2147483646 w 124"/>
                <a:gd name="T23" fmla="*/ 571274864 h 77"/>
                <a:gd name="T24" fmla="*/ 2147483646 w 124"/>
                <a:gd name="T25" fmla="*/ 2147483646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4" h="77">
                  <a:moveTo>
                    <a:pt x="67" y="49"/>
                  </a:moveTo>
                  <a:cubicBezTo>
                    <a:pt x="38" y="60"/>
                    <a:pt x="26" y="65"/>
                    <a:pt x="26" y="65"/>
                  </a:cubicBezTo>
                  <a:cubicBezTo>
                    <a:pt x="26" y="65"/>
                    <a:pt x="18" y="68"/>
                    <a:pt x="0" y="76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8" y="69"/>
                    <a:pt x="26" y="66"/>
                    <a:pt x="26" y="66"/>
                  </a:cubicBezTo>
                  <a:cubicBezTo>
                    <a:pt x="26" y="66"/>
                    <a:pt x="39" y="61"/>
                    <a:pt x="68" y="50"/>
                  </a:cubicBezTo>
                  <a:cubicBezTo>
                    <a:pt x="76" y="47"/>
                    <a:pt x="84" y="43"/>
                    <a:pt x="91" y="39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9" y="33"/>
                    <a:pt x="105" y="27"/>
                    <a:pt x="111" y="21"/>
                  </a:cubicBezTo>
                  <a:cubicBezTo>
                    <a:pt x="116" y="15"/>
                    <a:pt x="120" y="8"/>
                    <a:pt x="124" y="0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11" y="24"/>
                    <a:pt x="94" y="39"/>
                    <a:pt x="67" y="49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5" name="MH_Other_226"/>
            <p:cNvSpPr/>
            <p:nvPr>
              <p:custDataLst>
                <p:tags r:id="rId240"/>
              </p:custDataLst>
            </p:nvPr>
          </p:nvSpPr>
          <p:spPr bwMode="auto">
            <a:xfrm>
              <a:off x="3815628" y="2389292"/>
              <a:ext cx="1523" cy="0"/>
            </a:xfrm>
            <a:custGeom>
              <a:avLst/>
              <a:gdLst>
                <a:gd name="T0" fmla="*/ 0 w 1"/>
                <a:gd name="T1" fmla="*/ 711 h 1"/>
                <a:gd name="T2" fmla="*/ 2147483646 w 1"/>
                <a:gd name="T3" fmla="*/ 0 h 1"/>
                <a:gd name="T4" fmla="*/ 0 w 1"/>
                <a:gd name="T5" fmla="*/ 0 h 1"/>
                <a:gd name="T6" fmla="*/ 0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6" name="MH_Other_227"/>
            <p:cNvSpPr/>
            <p:nvPr>
              <p:custDataLst>
                <p:tags r:id="rId241"/>
              </p:custDataLst>
            </p:nvPr>
          </p:nvSpPr>
          <p:spPr bwMode="auto">
            <a:xfrm>
              <a:off x="3725773" y="2328897"/>
              <a:ext cx="143157" cy="81533"/>
            </a:xfrm>
            <a:custGeom>
              <a:avLst/>
              <a:gdLst>
                <a:gd name="T0" fmla="*/ 2147483646 w 178"/>
                <a:gd name="T1" fmla="*/ 2147483646 h 101"/>
                <a:gd name="T2" fmla="*/ 2147483646 w 178"/>
                <a:gd name="T3" fmla="*/ 2147483646 h 101"/>
                <a:gd name="T4" fmla="*/ 2147483646 w 178"/>
                <a:gd name="T5" fmla="*/ 2147483646 h 101"/>
                <a:gd name="T6" fmla="*/ 2147483646 w 178"/>
                <a:gd name="T7" fmla="*/ 2147483646 h 101"/>
                <a:gd name="T8" fmla="*/ 2147483646 w 178"/>
                <a:gd name="T9" fmla="*/ 2147483646 h 101"/>
                <a:gd name="T10" fmla="*/ 2147483646 w 178"/>
                <a:gd name="T11" fmla="*/ 2147483646 h 101"/>
                <a:gd name="T12" fmla="*/ 0 w 178"/>
                <a:gd name="T13" fmla="*/ 2147483646 h 101"/>
                <a:gd name="T14" fmla="*/ 592476066 w 178"/>
                <a:gd name="T15" fmla="*/ 2147483646 h 101"/>
                <a:gd name="T16" fmla="*/ 592476066 w 178"/>
                <a:gd name="T17" fmla="*/ 2147483646 h 101"/>
                <a:gd name="T18" fmla="*/ 2147483646 w 178"/>
                <a:gd name="T19" fmla="*/ 2147483646 h 101"/>
                <a:gd name="T20" fmla="*/ 2147483646 w 178"/>
                <a:gd name="T21" fmla="*/ 2147483646 h 101"/>
                <a:gd name="T22" fmla="*/ 2147483646 w 178"/>
                <a:gd name="T23" fmla="*/ 2147483646 h 101"/>
                <a:gd name="T24" fmla="*/ 2147483646 w 178"/>
                <a:gd name="T25" fmla="*/ 2147483646 h 101"/>
                <a:gd name="T26" fmla="*/ 2147483646 w 178"/>
                <a:gd name="T27" fmla="*/ 2147483646 h 101"/>
                <a:gd name="T28" fmla="*/ 2147483646 w 178"/>
                <a:gd name="T29" fmla="*/ 2147483646 h 101"/>
                <a:gd name="T30" fmla="*/ 2147483646 w 178"/>
                <a:gd name="T31" fmla="*/ 2147483646 h 101"/>
                <a:gd name="T32" fmla="*/ 2147483646 w 178"/>
                <a:gd name="T33" fmla="*/ 2147483646 h 101"/>
                <a:gd name="T34" fmla="*/ 2147483646 w 178"/>
                <a:gd name="T35" fmla="*/ 0 h 101"/>
                <a:gd name="T36" fmla="*/ 2147483646 w 178"/>
                <a:gd name="T37" fmla="*/ 605854223 h 101"/>
                <a:gd name="T38" fmla="*/ 2147483646 w 178"/>
                <a:gd name="T39" fmla="*/ 1212429045 h 101"/>
                <a:gd name="T40" fmla="*/ 2147483646 w 178"/>
                <a:gd name="T41" fmla="*/ 2147483646 h 1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8" h="101">
                  <a:moveTo>
                    <a:pt x="118" y="47"/>
                  </a:moveTo>
                  <a:cubicBezTo>
                    <a:pt x="89" y="56"/>
                    <a:pt x="76" y="61"/>
                    <a:pt x="76" y="61"/>
                  </a:cubicBezTo>
                  <a:cubicBezTo>
                    <a:pt x="76" y="61"/>
                    <a:pt x="63" y="64"/>
                    <a:pt x="33" y="77"/>
                  </a:cubicBezTo>
                  <a:cubicBezTo>
                    <a:pt x="24" y="81"/>
                    <a:pt x="17" y="85"/>
                    <a:pt x="10" y="91"/>
                  </a:cubicBezTo>
                  <a:cubicBezTo>
                    <a:pt x="10" y="91"/>
                    <a:pt x="10" y="91"/>
                    <a:pt x="10" y="92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6" y="94"/>
                    <a:pt x="3" y="97"/>
                    <a:pt x="0" y="100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0" y="91"/>
                    <a:pt x="21" y="84"/>
                    <a:pt x="34" y="78"/>
                  </a:cubicBezTo>
                  <a:cubicBezTo>
                    <a:pt x="63" y="65"/>
                    <a:pt x="76" y="62"/>
                    <a:pt x="76" y="62"/>
                  </a:cubicBezTo>
                  <a:cubicBezTo>
                    <a:pt x="76" y="62"/>
                    <a:pt x="89" y="57"/>
                    <a:pt x="118" y="48"/>
                  </a:cubicBezTo>
                  <a:cubicBezTo>
                    <a:pt x="127" y="46"/>
                    <a:pt x="136" y="42"/>
                    <a:pt x="143" y="38"/>
                  </a:cubicBezTo>
                  <a:cubicBezTo>
                    <a:pt x="143" y="37"/>
                    <a:pt x="143" y="37"/>
                    <a:pt x="144" y="36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52" y="33"/>
                    <a:pt x="158" y="28"/>
                    <a:pt x="163" y="22"/>
                  </a:cubicBezTo>
                  <a:cubicBezTo>
                    <a:pt x="169" y="16"/>
                    <a:pt x="174" y="8"/>
                    <a:pt x="178" y="0"/>
                  </a:cubicBezTo>
                  <a:cubicBezTo>
                    <a:pt x="177" y="1"/>
                    <a:pt x="177" y="1"/>
                    <a:pt x="177" y="1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63" y="25"/>
                    <a:pt x="146" y="39"/>
                    <a:pt x="118" y="4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7" name="MH_Other_228"/>
            <p:cNvSpPr/>
            <p:nvPr>
              <p:custDataLst>
                <p:tags r:id="rId242"/>
              </p:custDataLst>
            </p:nvPr>
          </p:nvSpPr>
          <p:spPr bwMode="auto">
            <a:xfrm>
              <a:off x="3841516" y="2357586"/>
              <a:ext cx="1523" cy="1509"/>
            </a:xfrm>
            <a:custGeom>
              <a:avLst/>
              <a:gdLst>
                <a:gd name="T0" fmla="*/ 560457604 w 2"/>
                <a:gd name="T1" fmla="*/ 0 h 2"/>
                <a:gd name="T2" fmla="*/ 0 w 2"/>
                <a:gd name="T3" fmla="*/ 895351280 h 2"/>
                <a:gd name="T4" fmla="*/ 1120915208 w 2"/>
                <a:gd name="T5" fmla="*/ 447676037 h 2"/>
                <a:gd name="T6" fmla="*/ 1120915208 w 2"/>
                <a:gd name="T7" fmla="*/ 447676037 h 2"/>
                <a:gd name="T8" fmla="*/ 56045760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8" name="MH_Other_229"/>
            <p:cNvSpPr/>
            <p:nvPr>
              <p:custDataLst>
                <p:tags r:id="rId243"/>
              </p:custDataLst>
            </p:nvPr>
          </p:nvSpPr>
          <p:spPr bwMode="auto">
            <a:xfrm>
              <a:off x="3731864" y="2301720"/>
              <a:ext cx="166001" cy="101161"/>
            </a:xfrm>
            <a:custGeom>
              <a:avLst/>
              <a:gdLst>
                <a:gd name="T0" fmla="*/ 2147483646 w 206"/>
                <a:gd name="T1" fmla="*/ 0 h 126"/>
                <a:gd name="T2" fmla="*/ 2147483646 w 206"/>
                <a:gd name="T3" fmla="*/ 599288817 h 126"/>
                <a:gd name="T4" fmla="*/ 2147483646 w 206"/>
                <a:gd name="T5" fmla="*/ 2147483646 h 126"/>
                <a:gd name="T6" fmla="*/ 2147483646 w 206"/>
                <a:gd name="T7" fmla="*/ 2147483646 h 126"/>
                <a:gd name="T8" fmla="*/ 2147483646 w 206"/>
                <a:gd name="T9" fmla="*/ 2147483646 h 126"/>
                <a:gd name="T10" fmla="*/ 0 w 206"/>
                <a:gd name="T11" fmla="*/ 2147483646 h 126"/>
                <a:gd name="T12" fmla="*/ 594101613 w 206"/>
                <a:gd name="T13" fmla="*/ 2147483646 h 126"/>
                <a:gd name="T14" fmla="*/ 1188203227 w 206"/>
                <a:gd name="T15" fmla="*/ 2147483646 h 126"/>
                <a:gd name="T16" fmla="*/ 2147483646 w 206"/>
                <a:gd name="T17" fmla="*/ 2147483646 h 126"/>
                <a:gd name="T18" fmla="*/ 2147483646 w 206"/>
                <a:gd name="T19" fmla="*/ 2147483646 h 126"/>
                <a:gd name="T20" fmla="*/ 2147483646 w 206"/>
                <a:gd name="T21" fmla="*/ 2147483646 h 126"/>
                <a:gd name="T22" fmla="*/ 2147483646 w 206"/>
                <a:gd name="T23" fmla="*/ 2147483646 h 126"/>
                <a:gd name="T24" fmla="*/ 2147483646 w 206"/>
                <a:gd name="T25" fmla="*/ 2147483646 h 126"/>
                <a:gd name="T26" fmla="*/ 2147483646 w 206"/>
                <a:gd name="T27" fmla="*/ 2147483646 h 126"/>
                <a:gd name="T28" fmla="*/ 2147483646 w 206"/>
                <a:gd name="T29" fmla="*/ 2147483646 h 126"/>
                <a:gd name="T30" fmla="*/ 2147483646 w 206"/>
                <a:gd name="T31" fmla="*/ 0 h 1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6" h="126">
                  <a:moveTo>
                    <a:pt x="206" y="0"/>
                  </a:moveTo>
                  <a:cubicBezTo>
                    <a:pt x="204" y="1"/>
                    <a:pt x="204" y="1"/>
                    <a:pt x="204" y="1"/>
                  </a:cubicBezTo>
                  <a:cubicBezTo>
                    <a:pt x="190" y="23"/>
                    <a:pt x="172" y="36"/>
                    <a:pt x="143" y="43"/>
                  </a:cubicBezTo>
                  <a:cubicBezTo>
                    <a:pt x="113" y="50"/>
                    <a:pt x="100" y="54"/>
                    <a:pt x="100" y="54"/>
                  </a:cubicBezTo>
                  <a:cubicBezTo>
                    <a:pt x="100" y="54"/>
                    <a:pt x="87" y="57"/>
                    <a:pt x="57" y="67"/>
                  </a:cubicBezTo>
                  <a:cubicBezTo>
                    <a:pt x="28" y="78"/>
                    <a:pt x="9" y="98"/>
                    <a:pt x="0" y="125"/>
                  </a:cubicBezTo>
                  <a:cubicBezTo>
                    <a:pt x="1" y="126"/>
                    <a:pt x="1" y="126"/>
                    <a:pt x="1" y="126"/>
                  </a:cubicBezTo>
                  <a:cubicBezTo>
                    <a:pt x="1" y="125"/>
                    <a:pt x="2" y="125"/>
                    <a:pt x="2" y="125"/>
                  </a:cubicBezTo>
                  <a:cubicBezTo>
                    <a:pt x="11" y="98"/>
                    <a:pt x="29" y="79"/>
                    <a:pt x="57" y="69"/>
                  </a:cubicBezTo>
                  <a:cubicBezTo>
                    <a:pt x="87" y="58"/>
                    <a:pt x="100" y="55"/>
                    <a:pt x="101" y="55"/>
                  </a:cubicBezTo>
                  <a:cubicBezTo>
                    <a:pt x="101" y="55"/>
                    <a:pt x="114" y="51"/>
                    <a:pt x="144" y="44"/>
                  </a:cubicBezTo>
                  <a:cubicBezTo>
                    <a:pt x="152" y="42"/>
                    <a:pt x="161" y="39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77" y="31"/>
                    <a:pt x="184" y="27"/>
                    <a:pt x="190" y="21"/>
                  </a:cubicBezTo>
                  <a:cubicBezTo>
                    <a:pt x="196" y="15"/>
                    <a:pt x="201" y="8"/>
                    <a:pt x="206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9" name="MH_Other_230"/>
            <p:cNvSpPr/>
            <p:nvPr>
              <p:custDataLst>
                <p:tags r:id="rId244"/>
              </p:custDataLst>
            </p:nvPr>
          </p:nvSpPr>
          <p:spPr bwMode="auto">
            <a:xfrm>
              <a:off x="3733388" y="2401371"/>
              <a:ext cx="0" cy="1510"/>
            </a:xfrm>
            <a:custGeom>
              <a:avLst/>
              <a:gdLst>
                <a:gd name="T0" fmla="*/ 711 w 1"/>
                <a:gd name="T1" fmla="*/ 0 h 1"/>
                <a:gd name="T2" fmla="*/ 0 w 1"/>
                <a:gd name="T3" fmla="*/ 1792959984 h 1"/>
                <a:gd name="T4" fmla="*/ 711 w 1"/>
                <a:gd name="T5" fmla="*/ 1792959984 h 1"/>
                <a:gd name="T6" fmla="*/ 71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0" name="MH_Other_231"/>
            <p:cNvSpPr/>
            <p:nvPr>
              <p:custDataLst>
                <p:tags r:id="rId245"/>
              </p:custDataLst>
            </p:nvPr>
          </p:nvSpPr>
          <p:spPr bwMode="auto">
            <a:xfrm>
              <a:off x="3867407" y="2330408"/>
              <a:ext cx="0" cy="0"/>
            </a:xfrm>
            <a:custGeom>
              <a:avLst/>
              <a:gdLst>
                <a:gd name="T0" fmla="*/ 0 w 1"/>
                <a:gd name="T1" fmla="*/ 711 h 1"/>
                <a:gd name="T2" fmla="*/ 711 w 1"/>
                <a:gd name="T3" fmla="*/ 0 h 1"/>
                <a:gd name="T4" fmla="*/ 0 w 1"/>
                <a:gd name="T5" fmla="*/ 0 h 1"/>
                <a:gd name="T6" fmla="*/ 0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1" name="MH_Other_232"/>
            <p:cNvSpPr/>
            <p:nvPr>
              <p:custDataLst>
                <p:tags r:id="rId246"/>
              </p:custDataLst>
            </p:nvPr>
          </p:nvSpPr>
          <p:spPr bwMode="auto">
            <a:xfrm>
              <a:off x="3900912" y="2102418"/>
              <a:ext cx="251284" cy="167596"/>
            </a:xfrm>
            <a:custGeom>
              <a:avLst/>
              <a:gdLst>
                <a:gd name="T0" fmla="*/ 2147483646 w 311"/>
                <a:gd name="T1" fmla="*/ 2147483646 h 209"/>
                <a:gd name="T2" fmla="*/ 2147483646 w 311"/>
                <a:gd name="T3" fmla="*/ 2147483646 h 209"/>
                <a:gd name="T4" fmla="*/ 2147483646 w 311"/>
                <a:gd name="T5" fmla="*/ 2147483646 h 209"/>
                <a:gd name="T6" fmla="*/ 2147483646 w 311"/>
                <a:gd name="T7" fmla="*/ 2147483646 h 209"/>
                <a:gd name="T8" fmla="*/ 2147483646 w 311"/>
                <a:gd name="T9" fmla="*/ 2147483646 h 209"/>
                <a:gd name="T10" fmla="*/ 2147483646 w 311"/>
                <a:gd name="T11" fmla="*/ 2147483646 h 209"/>
                <a:gd name="T12" fmla="*/ 2147483646 w 311"/>
                <a:gd name="T13" fmla="*/ 2147483646 h 209"/>
                <a:gd name="T14" fmla="*/ 2147483646 w 311"/>
                <a:gd name="T15" fmla="*/ 2147483646 h 209"/>
                <a:gd name="T16" fmla="*/ 0 w 311"/>
                <a:gd name="T17" fmla="*/ 2147483646 h 209"/>
                <a:gd name="T18" fmla="*/ 0 w 311"/>
                <a:gd name="T19" fmla="*/ 2147483646 h 209"/>
                <a:gd name="T20" fmla="*/ 0 w 311"/>
                <a:gd name="T21" fmla="*/ 2147483646 h 209"/>
                <a:gd name="T22" fmla="*/ 2147483646 w 311"/>
                <a:gd name="T23" fmla="*/ 2147483646 h 209"/>
                <a:gd name="T24" fmla="*/ 2147483646 w 311"/>
                <a:gd name="T25" fmla="*/ 2147483646 h 209"/>
                <a:gd name="T26" fmla="*/ 2147483646 w 311"/>
                <a:gd name="T27" fmla="*/ 2147483646 h 209"/>
                <a:gd name="T28" fmla="*/ 2147483646 w 311"/>
                <a:gd name="T29" fmla="*/ 2147483646 h 209"/>
                <a:gd name="T30" fmla="*/ 2147483646 w 311"/>
                <a:gd name="T31" fmla="*/ 2147483646 h 209"/>
                <a:gd name="T32" fmla="*/ 2147483646 w 311"/>
                <a:gd name="T33" fmla="*/ 2147483646 h 209"/>
                <a:gd name="T34" fmla="*/ 2147483646 w 311"/>
                <a:gd name="T35" fmla="*/ 2147483646 h 209"/>
                <a:gd name="T36" fmla="*/ 2147483646 w 311"/>
                <a:gd name="T37" fmla="*/ 2147483646 h 209"/>
                <a:gd name="T38" fmla="*/ 2147483646 w 311"/>
                <a:gd name="T39" fmla="*/ 2147483646 h 209"/>
                <a:gd name="T40" fmla="*/ 2147483646 w 311"/>
                <a:gd name="T41" fmla="*/ 2147483646 h 209"/>
                <a:gd name="T42" fmla="*/ 2147483646 w 311"/>
                <a:gd name="T43" fmla="*/ 2147483646 h 209"/>
                <a:gd name="T44" fmla="*/ 2147483646 w 311"/>
                <a:gd name="T45" fmla="*/ 2147483646 h 209"/>
                <a:gd name="T46" fmla="*/ 2147483646 w 311"/>
                <a:gd name="T47" fmla="*/ 2147483646 h 209"/>
                <a:gd name="T48" fmla="*/ 2147483646 w 311"/>
                <a:gd name="T49" fmla="*/ 2147483646 h 209"/>
                <a:gd name="T50" fmla="*/ 2147483646 w 311"/>
                <a:gd name="T51" fmla="*/ 2147483646 h 209"/>
                <a:gd name="T52" fmla="*/ 2147483646 w 311"/>
                <a:gd name="T53" fmla="*/ 2147483646 h 209"/>
                <a:gd name="T54" fmla="*/ 2147483646 w 311"/>
                <a:gd name="T55" fmla="*/ 2147483646 h 209"/>
                <a:gd name="T56" fmla="*/ 2147483646 w 311"/>
                <a:gd name="T57" fmla="*/ 2147483646 h 209"/>
                <a:gd name="T58" fmla="*/ 2147483646 w 311"/>
                <a:gd name="T59" fmla="*/ 2147483646 h 209"/>
                <a:gd name="T60" fmla="*/ 2147483646 w 311"/>
                <a:gd name="T61" fmla="*/ 2147483646 h 209"/>
                <a:gd name="T62" fmla="*/ 2147483646 w 311"/>
                <a:gd name="T63" fmla="*/ 2147483646 h 209"/>
                <a:gd name="T64" fmla="*/ 2147483646 w 311"/>
                <a:gd name="T65" fmla="*/ 2147483646 h 209"/>
                <a:gd name="T66" fmla="*/ 2147483646 w 311"/>
                <a:gd name="T67" fmla="*/ 2147483646 h 209"/>
                <a:gd name="T68" fmla="*/ 2147483646 w 311"/>
                <a:gd name="T69" fmla="*/ 2147483646 h 209"/>
                <a:gd name="T70" fmla="*/ 2147483646 w 311"/>
                <a:gd name="T71" fmla="*/ 2147483646 h 209"/>
                <a:gd name="T72" fmla="*/ 2147483646 w 311"/>
                <a:gd name="T73" fmla="*/ 2147483646 h 209"/>
                <a:gd name="T74" fmla="*/ 2147483646 w 311"/>
                <a:gd name="T75" fmla="*/ 598543287 h 209"/>
                <a:gd name="T76" fmla="*/ 2147483646 w 311"/>
                <a:gd name="T77" fmla="*/ 0 h 209"/>
                <a:gd name="T78" fmla="*/ 2147483646 w 311"/>
                <a:gd name="T79" fmla="*/ 0 h 209"/>
                <a:gd name="T80" fmla="*/ 2147483646 w 311"/>
                <a:gd name="T81" fmla="*/ 2147483646 h 20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1" h="209">
                  <a:moveTo>
                    <a:pt x="248" y="15"/>
                  </a:moveTo>
                  <a:cubicBezTo>
                    <a:pt x="230" y="16"/>
                    <a:pt x="214" y="22"/>
                    <a:pt x="199" y="33"/>
                  </a:cubicBezTo>
                  <a:cubicBezTo>
                    <a:pt x="199" y="34"/>
                    <a:pt x="199" y="34"/>
                    <a:pt x="199" y="34"/>
                  </a:cubicBezTo>
                  <a:cubicBezTo>
                    <a:pt x="181" y="35"/>
                    <a:pt x="163" y="43"/>
                    <a:pt x="148" y="56"/>
                  </a:cubicBezTo>
                  <a:cubicBezTo>
                    <a:pt x="130" y="59"/>
                    <a:pt x="114" y="67"/>
                    <a:pt x="100" y="81"/>
                  </a:cubicBezTo>
                  <a:cubicBezTo>
                    <a:pt x="83" y="85"/>
                    <a:pt x="67" y="94"/>
                    <a:pt x="55" y="108"/>
                  </a:cubicBezTo>
                  <a:cubicBezTo>
                    <a:pt x="37" y="113"/>
                    <a:pt x="22" y="123"/>
                    <a:pt x="10" y="139"/>
                  </a:cubicBezTo>
                  <a:cubicBezTo>
                    <a:pt x="11" y="139"/>
                    <a:pt x="11" y="139"/>
                    <a:pt x="11" y="139"/>
                  </a:cubicBezTo>
                  <a:cubicBezTo>
                    <a:pt x="7" y="140"/>
                    <a:pt x="3" y="142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5" y="164"/>
                    <a:pt x="15" y="164"/>
                    <a:pt x="15" y="164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7" y="193"/>
                    <a:pt x="37" y="193"/>
                    <a:pt x="37" y="193"/>
                  </a:cubicBezTo>
                  <a:cubicBezTo>
                    <a:pt x="48" y="208"/>
                    <a:pt x="48" y="208"/>
                    <a:pt x="48" y="208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1" y="208"/>
                    <a:pt x="53" y="207"/>
                    <a:pt x="54" y="206"/>
                  </a:cubicBezTo>
                  <a:cubicBezTo>
                    <a:pt x="61" y="201"/>
                    <a:pt x="67" y="194"/>
                    <a:pt x="73" y="188"/>
                  </a:cubicBezTo>
                  <a:cubicBezTo>
                    <a:pt x="81" y="185"/>
                    <a:pt x="88" y="182"/>
                    <a:pt x="95" y="177"/>
                  </a:cubicBezTo>
                  <a:cubicBezTo>
                    <a:pt x="102" y="173"/>
                    <a:pt x="109" y="167"/>
                    <a:pt x="114" y="161"/>
                  </a:cubicBezTo>
                  <a:cubicBezTo>
                    <a:pt x="123" y="159"/>
                    <a:pt x="130" y="156"/>
                    <a:pt x="138" y="152"/>
                  </a:cubicBezTo>
                  <a:cubicBezTo>
                    <a:pt x="145" y="148"/>
                    <a:pt x="151" y="143"/>
                    <a:pt x="157" y="137"/>
                  </a:cubicBezTo>
                  <a:cubicBezTo>
                    <a:pt x="165" y="135"/>
                    <a:pt x="173" y="133"/>
                    <a:pt x="180" y="129"/>
                  </a:cubicBezTo>
                  <a:cubicBezTo>
                    <a:pt x="187" y="126"/>
                    <a:pt x="195" y="121"/>
                    <a:pt x="201" y="115"/>
                  </a:cubicBezTo>
                  <a:cubicBezTo>
                    <a:pt x="210" y="114"/>
                    <a:pt x="217" y="112"/>
                    <a:pt x="225" y="109"/>
                  </a:cubicBezTo>
                  <a:cubicBezTo>
                    <a:pt x="232" y="106"/>
                    <a:pt x="240" y="101"/>
                    <a:pt x="247" y="96"/>
                  </a:cubicBezTo>
                  <a:cubicBezTo>
                    <a:pt x="256" y="96"/>
                    <a:pt x="264" y="94"/>
                    <a:pt x="271" y="92"/>
                  </a:cubicBezTo>
                  <a:cubicBezTo>
                    <a:pt x="279" y="89"/>
                    <a:pt x="286" y="85"/>
                    <a:pt x="293" y="81"/>
                  </a:cubicBezTo>
                  <a:cubicBezTo>
                    <a:pt x="299" y="81"/>
                    <a:pt x="305" y="80"/>
                    <a:pt x="311" y="79"/>
                  </a:cubicBezTo>
                  <a:cubicBezTo>
                    <a:pt x="310" y="78"/>
                    <a:pt x="310" y="78"/>
                    <a:pt x="310" y="78"/>
                  </a:cubicBezTo>
                  <a:cubicBezTo>
                    <a:pt x="305" y="59"/>
                    <a:pt x="305" y="59"/>
                    <a:pt x="305" y="59"/>
                  </a:cubicBezTo>
                  <a:cubicBezTo>
                    <a:pt x="305" y="57"/>
                    <a:pt x="305" y="57"/>
                    <a:pt x="305" y="57"/>
                  </a:cubicBezTo>
                  <a:cubicBezTo>
                    <a:pt x="295" y="25"/>
                    <a:pt x="295" y="25"/>
                    <a:pt x="295" y="25"/>
                  </a:cubicBezTo>
                  <a:cubicBezTo>
                    <a:pt x="295" y="23"/>
                    <a:pt x="295" y="23"/>
                    <a:pt x="295" y="23"/>
                  </a:cubicBezTo>
                  <a:cubicBezTo>
                    <a:pt x="289" y="1"/>
                    <a:pt x="289" y="1"/>
                    <a:pt x="289" y="1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74" y="1"/>
                    <a:pt x="261" y="6"/>
                    <a:pt x="248" y="15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2" name="MH_Other_233"/>
            <p:cNvSpPr/>
            <p:nvPr>
              <p:custDataLst>
                <p:tags r:id="rId247"/>
              </p:custDataLst>
            </p:nvPr>
          </p:nvSpPr>
          <p:spPr bwMode="auto">
            <a:xfrm>
              <a:off x="3945078" y="2164323"/>
              <a:ext cx="193414" cy="25667"/>
            </a:xfrm>
            <a:custGeom>
              <a:avLst/>
              <a:gdLst>
                <a:gd name="T0" fmla="*/ 2147483646 w 238"/>
                <a:gd name="T1" fmla="*/ 1801542485 h 32"/>
                <a:gd name="T2" fmla="*/ 2147483646 w 238"/>
                <a:gd name="T3" fmla="*/ 2147483646 h 32"/>
                <a:gd name="T4" fmla="*/ 2147483646 w 238"/>
                <a:gd name="T5" fmla="*/ 2147483646 h 32"/>
                <a:gd name="T6" fmla="*/ 2147483646 w 238"/>
                <a:gd name="T7" fmla="*/ 2147483646 h 32"/>
                <a:gd name="T8" fmla="*/ 2147483646 w 238"/>
                <a:gd name="T9" fmla="*/ 2147483646 h 32"/>
                <a:gd name="T10" fmla="*/ 2147483646 w 238"/>
                <a:gd name="T11" fmla="*/ 2147483646 h 32"/>
                <a:gd name="T12" fmla="*/ 2147483646 w 238"/>
                <a:gd name="T13" fmla="*/ 2147483646 h 32"/>
                <a:gd name="T14" fmla="*/ 2147483646 w 238"/>
                <a:gd name="T15" fmla="*/ 2147483646 h 32"/>
                <a:gd name="T16" fmla="*/ 2147483646 w 238"/>
                <a:gd name="T17" fmla="*/ 600276901 h 32"/>
                <a:gd name="T18" fmla="*/ 2147483646 w 238"/>
                <a:gd name="T19" fmla="*/ 1801542485 h 32"/>
                <a:gd name="T20" fmla="*/ 2147483646 w 238"/>
                <a:gd name="T21" fmla="*/ 2147483646 h 32"/>
                <a:gd name="T22" fmla="*/ 2147483646 w 238"/>
                <a:gd name="T23" fmla="*/ 2147483646 h 32"/>
                <a:gd name="T24" fmla="*/ 2147483646 w 238"/>
                <a:gd name="T25" fmla="*/ 2147483646 h 32"/>
                <a:gd name="T26" fmla="*/ 0 w 238"/>
                <a:gd name="T27" fmla="*/ 2147483646 h 32"/>
                <a:gd name="T28" fmla="*/ 604220607 w 238"/>
                <a:gd name="T29" fmla="*/ 2147483646 h 32"/>
                <a:gd name="T30" fmla="*/ 2147483646 w 238"/>
                <a:gd name="T31" fmla="*/ 1801542485 h 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38" h="32">
                  <a:moveTo>
                    <a:pt x="76" y="3"/>
                  </a:moveTo>
                  <a:cubicBezTo>
                    <a:pt x="108" y="5"/>
                    <a:pt x="120" y="9"/>
                    <a:pt x="121" y="8"/>
                  </a:cubicBezTo>
                  <a:cubicBezTo>
                    <a:pt x="121" y="9"/>
                    <a:pt x="134" y="11"/>
                    <a:pt x="164" y="17"/>
                  </a:cubicBezTo>
                  <a:cubicBezTo>
                    <a:pt x="184" y="21"/>
                    <a:pt x="201" y="20"/>
                    <a:pt x="216" y="15"/>
                  </a:cubicBezTo>
                  <a:cubicBezTo>
                    <a:pt x="224" y="12"/>
                    <a:pt x="231" y="8"/>
                    <a:pt x="238" y="4"/>
                  </a:cubicBezTo>
                  <a:cubicBezTo>
                    <a:pt x="236" y="4"/>
                    <a:pt x="236" y="4"/>
                    <a:pt x="236" y="4"/>
                  </a:cubicBezTo>
                  <a:cubicBezTo>
                    <a:pt x="214" y="18"/>
                    <a:pt x="192" y="21"/>
                    <a:pt x="164" y="15"/>
                  </a:cubicBezTo>
                  <a:cubicBezTo>
                    <a:pt x="134" y="9"/>
                    <a:pt x="121" y="7"/>
                    <a:pt x="121" y="7"/>
                  </a:cubicBezTo>
                  <a:cubicBezTo>
                    <a:pt x="121" y="7"/>
                    <a:pt x="108" y="4"/>
                    <a:pt x="76" y="1"/>
                  </a:cubicBezTo>
                  <a:cubicBezTo>
                    <a:pt x="66" y="1"/>
                    <a:pt x="57" y="1"/>
                    <a:pt x="48" y="3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28" y="8"/>
                    <a:pt x="12" y="18"/>
                    <a:pt x="0" y="32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1" y="10"/>
                    <a:pt x="45" y="0"/>
                    <a:pt x="76" y="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3" name="MH_Other_234"/>
            <p:cNvSpPr/>
            <p:nvPr>
              <p:custDataLst>
                <p:tags r:id="rId248"/>
              </p:custDataLst>
            </p:nvPr>
          </p:nvSpPr>
          <p:spPr bwMode="auto">
            <a:xfrm>
              <a:off x="3981626" y="2146204"/>
              <a:ext cx="170569" cy="21138"/>
            </a:xfrm>
            <a:custGeom>
              <a:avLst/>
              <a:gdLst>
                <a:gd name="T0" fmla="*/ 2147483646 w 211"/>
                <a:gd name="T1" fmla="*/ 2147483646 h 28"/>
                <a:gd name="T2" fmla="*/ 2147483646 w 211"/>
                <a:gd name="T3" fmla="*/ 2147483646 h 28"/>
                <a:gd name="T4" fmla="*/ 2147483646 w 211"/>
                <a:gd name="T5" fmla="*/ 2147483646 h 28"/>
                <a:gd name="T6" fmla="*/ 2147483646 w 211"/>
                <a:gd name="T7" fmla="*/ 2147483646 h 28"/>
                <a:gd name="T8" fmla="*/ 2147483646 w 211"/>
                <a:gd name="T9" fmla="*/ 1583918600 h 28"/>
                <a:gd name="T10" fmla="*/ 2147483646 w 211"/>
                <a:gd name="T11" fmla="*/ 1583918600 h 28"/>
                <a:gd name="T12" fmla="*/ 2147483646 w 211"/>
                <a:gd name="T13" fmla="*/ 1583918600 h 28"/>
                <a:gd name="T14" fmla="*/ 2147483646 w 211"/>
                <a:gd name="T15" fmla="*/ 1583918600 h 28"/>
                <a:gd name="T16" fmla="*/ 0 w 211"/>
                <a:gd name="T17" fmla="*/ 2147483646 h 28"/>
                <a:gd name="T18" fmla="*/ 1790785590 w 211"/>
                <a:gd name="T19" fmla="*/ 2147483646 h 28"/>
                <a:gd name="T20" fmla="*/ 2147483646 w 211"/>
                <a:gd name="T21" fmla="*/ 2111890938 h 28"/>
                <a:gd name="T22" fmla="*/ 2147483646 w 211"/>
                <a:gd name="T23" fmla="*/ 2147483646 h 28"/>
                <a:gd name="T24" fmla="*/ 2147483646 w 211"/>
                <a:gd name="T25" fmla="*/ 2147483646 h 28"/>
                <a:gd name="T26" fmla="*/ 2147483646 w 211"/>
                <a:gd name="T27" fmla="*/ 2147483646 h 28"/>
                <a:gd name="T28" fmla="*/ 2147483646 w 211"/>
                <a:gd name="T29" fmla="*/ 2147483646 h 28"/>
                <a:gd name="T30" fmla="*/ 2147483646 w 211"/>
                <a:gd name="T31" fmla="*/ 2147483646 h 28"/>
                <a:gd name="T32" fmla="*/ 2147483646 w 211"/>
                <a:gd name="T33" fmla="*/ 2147483646 h 28"/>
                <a:gd name="T34" fmla="*/ 2147483646 w 211"/>
                <a:gd name="T35" fmla="*/ 214748364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1" h="28">
                  <a:moveTo>
                    <a:pt x="211" y="26"/>
                  </a:moveTo>
                  <a:cubicBezTo>
                    <a:pt x="210" y="25"/>
                    <a:pt x="210" y="25"/>
                    <a:pt x="210" y="25"/>
                  </a:cubicBezTo>
                  <a:cubicBezTo>
                    <a:pt x="196" y="28"/>
                    <a:pt x="182" y="27"/>
                    <a:pt x="165" y="22"/>
                  </a:cubicBezTo>
                  <a:cubicBezTo>
                    <a:pt x="135" y="14"/>
                    <a:pt x="122" y="12"/>
                    <a:pt x="122" y="11"/>
                  </a:cubicBezTo>
                  <a:cubicBezTo>
                    <a:pt x="122" y="11"/>
                    <a:pt x="109" y="8"/>
                    <a:pt x="78" y="3"/>
                  </a:cubicBezTo>
                  <a:cubicBezTo>
                    <a:pt x="68" y="2"/>
                    <a:pt x="59" y="1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31" y="5"/>
                    <a:pt x="14" y="14"/>
                    <a:pt x="0" y="28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3" y="8"/>
                    <a:pt x="48" y="0"/>
                    <a:pt x="77" y="4"/>
                  </a:cubicBezTo>
                  <a:cubicBezTo>
                    <a:pt x="109" y="9"/>
                    <a:pt x="122" y="13"/>
                    <a:pt x="122" y="13"/>
                  </a:cubicBezTo>
                  <a:cubicBezTo>
                    <a:pt x="122" y="13"/>
                    <a:pt x="135" y="16"/>
                    <a:pt x="165" y="23"/>
                  </a:cubicBezTo>
                  <a:cubicBezTo>
                    <a:pt x="174" y="26"/>
                    <a:pt x="183" y="27"/>
                    <a:pt x="191" y="28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9" y="28"/>
                    <a:pt x="205" y="27"/>
                    <a:pt x="211" y="2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4" name="MH_Other_235"/>
            <p:cNvSpPr/>
            <p:nvPr>
              <p:custDataLst>
                <p:tags r:id="rId249"/>
              </p:custDataLst>
            </p:nvPr>
          </p:nvSpPr>
          <p:spPr bwMode="auto">
            <a:xfrm>
              <a:off x="4135444" y="2165832"/>
              <a:ext cx="3046" cy="1510"/>
            </a:xfrm>
            <a:custGeom>
              <a:avLst/>
              <a:gdLst>
                <a:gd name="T0" fmla="*/ 716934050 w 5"/>
                <a:gd name="T1" fmla="*/ 0 h 5"/>
                <a:gd name="T2" fmla="*/ 0 w 5"/>
                <a:gd name="T3" fmla="*/ 179346497 h 5"/>
                <a:gd name="T4" fmla="*/ 716934050 w 5"/>
                <a:gd name="T5" fmla="*/ 179346497 h 5"/>
                <a:gd name="T6" fmla="*/ 716934050 w 5"/>
                <a:gd name="T7" fmla="*/ 179346497 h 5"/>
                <a:gd name="T8" fmla="*/ 716934050 w 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5" name="MH_Other_236"/>
            <p:cNvSpPr/>
            <p:nvPr>
              <p:custDataLst>
                <p:tags r:id="rId250"/>
              </p:custDataLst>
            </p:nvPr>
          </p:nvSpPr>
          <p:spPr bwMode="auto">
            <a:xfrm>
              <a:off x="3981628" y="2167342"/>
              <a:ext cx="3046" cy="0"/>
            </a:xfrm>
            <a:custGeom>
              <a:avLst/>
              <a:gdLst>
                <a:gd name="T0" fmla="*/ 146271796 w 7"/>
                <a:gd name="T1" fmla="*/ 178 h 2"/>
                <a:gd name="T2" fmla="*/ 512054475 w 7"/>
                <a:gd name="T3" fmla="*/ 0 h 2"/>
                <a:gd name="T4" fmla="*/ 0 w 7"/>
                <a:gd name="T5" fmla="*/ 178 h 2"/>
                <a:gd name="T6" fmla="*/ 0 w 7"/>
                <a:gd name="T7" fmla="*/ 178 h 2"/>
                <a:gd name="T8" fmla="*/ 146271796 w 7"/>
                <a:gd name="T9" fmla="*/ 178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2">
                  <a:moveTo>
                    <a:pt x="2" y="2"/>
                  </a:moveTo>
                  <a:lnTo>
                    <a:pt x="7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6" name="MH_Other_237"/>
            <p:cNvSpPr/>
            <p:nvPr>
              <p:custDataLst>
                <p:tags r:id="rId251"/>
              </p:custDataLst>
            </p:nvPr>
          </p:nvSpPr>
          <p:spPr bwMode="auto">
            <a:xfrm>
              <a:off x="4021224" y="2128085"/>
              <a:ext cx="126405" cy="22648"/>
            </a:xfrm>
            <a:custGeom>
              <a:avLst/>
              <a:gdLst>
                <a:gd name="T0" fmla="*/ 2147483646 w 157"/>
                <a:gd name="T1" fmla="*/ 2147483646 h 28"/>
                <a:gd name="T2" fmla="*/ 2147483646 w 157"/>
                <a:gd name="T3" fmla="*/ 2147483646 h 28"/>
                <a:gd name="T4" fmla="*/ 2147483646 w 157"/>
                <a:gd name="T5" fmla="*/ 2147483646 h 28"/>
                <a:gd name="T6" fmla="*/ 2147483646 w 157"/>
                <a:gd name="T7" fmla="*/ 2147483646 h 28"/>
                <a:gd name="T8" fmla="*/ 2147483646 w 157"/>
                <a:gd name="T9" fmla="*/ 2147483646 h 28"/>
                <a:gd name="T10" fmla="*/ 2147483646 w 157"/>
                <a:gd name="T11" fmla="*/ 2147483646 h 28"/>
                <a:gd name="T12" fmla="*/ 2147483646 w 157"/>
                <a:gd name="T13" fmla="*/ 1818196726 h 28"/>
                <a:gd name="T14" fmla="*/ 2147483646 w 157"/>
                <a:gd name="T15" fmla="*/ 1818196726 h 28"/>
                <a:gd name="T16" fmla="*/ 2147483646 w 157"/>
                <a:gd name="T17" fmla="*/ 1818196726 h 28"/>
                <a:gd name="T18" fmla="*/ 0 w 157"/>
                <a:gd name="T19" fmla="*/ 2147483646 h 28"/>
                <a:gd name="T20" fmla="*/ 593061906 w 157"/>
                <a:gd name="T21" fmla="*/ 2147483646 h 28"/>
                <a:gd name="T22" fmla="*/ 1186827107 w 157"/>
                <a:gd name="T23" fmla="*/ 2147483646 h 28"/>
                <a:gd name="T24" fmla="*/ 2147483646 w 157"/>
                <a:gd name="T25" fmla="*/ 2147483646 h 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7" h="28">
                  <a:moveTo>
                    <a:pt x="79" y="6"/>
                  </a:moveTo>
                  <a:cubicBezTo>
                    <a:pt x="110" y="12"/>
                    <a:pt x="123" y="17"/>
                    <a:pt x="123" y="17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6"/>
                    <a:pt x="157" y="26"/>
                    <a:pt x="157" y="2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6"/>
                    <a:pt x="111" y="11"/>
                    <a:pt x="79" y="5"/>
                  </a:cubicBezTo>
                  <a:cubicBezTo>
                    <a:pt x="70" y="3"/>
                    <a:pt x="61" y="2"/>
                    <a:pt x="52" y="3"/>
                  </a:cubicBezTo>
                  <a:cubicBezTo>
                    <a:pt x="52" y="3"/>
                    <a:pt x="52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32" y="4"/>
                    <a:pt x="15" y="12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4" y="6"/>
                    <a:pt x="50" y="0"/>
                    <a:pt x="79" y="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7" name="MH_Other_238"/>
            <p:cNvSpPr/>
            <p:nvPr>
              <p:custDataLst>
                <p:tags r:id="rId252"/>
              </p:custDataLst>
            </p:nvPr>
          </p:nvSpPr>
          <p:spPr bwMode="auto">
            <a:xfrm>
              <a:off x="4021222" y="2147713"/>
              <a:ext cx="1523" cy="0"/>
            </a:xfrm>
            <a:custGeom>
              <a:avLst/>
              <a:gdLst>
                <a:gd name="T0" fmla="*/ 1792959984 w 1"/>
                <a:gd name="T1" fmla="*/ 0 w 1"/>
                <a:gd name="T2" fmla="*/ 1792959984 w 1"/>
                <a:gd name="T3" fmla="*/ 1792959984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8" name="MH_Other_239"/>
            <p:cNvSpPr/>
            <p:nvPr>
              <p:custDataLst>
                <p:tags r:id="rId253"/>
              </p:custDataLst>
            </p:nvPr>
          </p:nvSpPr>
          <p:spPr bwMode="auto">
            <a:xfrm>
              <a:off x="4062344" y="2112987"/>
              <a:ext cx="76147" cy="18119"/>
            </a:xfrm>
            <a:custGeom>
              <a:avLst/>
              <a:gdLst>
                <a:gd name="T0" fmla="*/ 2147483646 w 96"/>
                <a:gd name="T1" fmla="*/ 2147483646 h 22"/>
                <a:gd name="T2" fmla="*/ 2147483646 w 96"/>
                <a:gd name="T3" fmla="*/ 2147483646 h 22"/>
                <a:gd name="T4" fmla="*/ 2147483646 w 96"/>
                <a:gd name="T5" fmla="*/ 2147483646 h 22"/>
                <a:gd name="T6" fmla="*/ 2147483646 w 96"/>
                <a:gd name="T7" fmla="*/ 2147483646 h 22"/>
                <a:gd name="T8" fmla="*/ 2147483646 w 96"/>
                <a:gd name="T9" fmla="*/ 1890242311 h 22"/>
                <a:gd name="T10" fmla="*/ 2147483646 w 96"/>
                <a:gd name="T11" fmla="*/ 2147483646 h 22"/>
                <a:gd name="T12" fmla="*/ 2147483646 w 96"/>
                <a:gd name="T13" fmla="*/ 1890242311 h 22"/>
                <a:gd name="T14" fmla="*/ 0 w 96"/>
                <a:gd name="T15" fmla="*/ 2147483646 h 22"/>
                <a:gd name="T16" fmla="*/ 0 w 96"/>
                <a:gd name="T17" fmla="*/ 2147483646 h 22"/>
                <a:gd name="T18" fmla="*/ 574937930 w 96"/>
                <a:gd name="T19" fmla="*/ 2147483646 h 22"/>
                <a:gd name="T20" fmla="*/ 2147483646 w 96"/>
                <a:gd name="T21" fmla="*/ 2147483646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22">
                  <a:moveTo>
                    <a:pt x="79" y="8"/>
                  </a:moveTo>
                  <a:cubicBezTo>
                    <a:pt x="86" y="9"/>
                    <a:pt x="91" y="11"/>
                    <a:pt x="96" y="13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1" y="10"/>
                    <a:pt x="86" y="8"/>
                    <a:pt x="79" y="6"/>
                  </a:cubicBezTo>
                  <a:cubicBezTo>
                    <a:pt x="70" y="4"/>
                    <a:pt x="60" y="3"/>
                    <a:pt x="51" y="3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31" y="4"/>
                    <a:pt x="15" y="10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4" y="4"/>
                    <a:pt x="50" y="0"/>
                    <a:pt x="79" y="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9" name="MH_Other_240"/>
            <p:cNvSpPr/>
            <p:nvPr>
              <p:custDataLst>
                <p:tags r:id="rId254"/>
              </p:custDataLst>
            </p:nvPr>
          </p:nvSpPr>
          <p:spPr bwMode="auto">
            <a:xfrm>
              <a:off x="4062343" y="2131106"/>
              <a:ext cx="0" cy="0"/>
            </a:xfrm>
            <a:custGeom>
              <a:avLst/>
              <a:gdLst>
                <a:gd name="T0" fmla="*/ 1067 w 1"/>
                <a:gd name="T1" fmla="*/ 0 w 1"/>
                <a:gd name="T2" fmla="*/ 0 w 1"/>
                <a:gd name="T3" fmla="*/ 1067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0" name="MH_Other_241"/>
            <p:cNvSpPr/>
            <p:nvPr>
              <p:custDataLst>
                <p:tags r:id="rId255"/>
              </p:custDataLst>
            </p:nvPr>
          </p:nvSpPr>
          <p:spPr bwMode="auto">
            <a:xfrm>
              <a:off x="4101940" y="2102417"/>
              <a:ext cx="31981" cy="13589"/>
            </a:xfrm>
            <a:custGeom>
              <a:avLst/>
              <a:gdLst>
                <a:gd name="T0" fmla="*/ 2147483646 w 41"/>
                <a:gd name="T1" fmla="*/ 773943811 h 15"/>
                <a:gd name="T2" fmla="*/ 2147483646 w 41"/>
                <a:gd name="T3" fmla="*/ 0 h 15"/>
                <a:gd name="T4" fmla="*/ 2147483646 w 41"/>
                <a:gd name="T5" fmla="*/ 0 h 15"/>
                <a:gd name="T6" fmla="*/ 0 w 41"/>
                <a:gd name="T7" fmla="*/ 2147483646 h 15"/>
                <a:gd name="T8" fmla="*/ 1112016617 w 41"/>
                <a:gd name="T9" fmla="*/ 2147483646 h 15"/>
                <a:gd name="T10" fmla="*/ 2147483646 w 41"/>
                <a:gd name="T11" fmla="*/ 773943811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15">
                  <a:moveTo>
                    <a:pt x="41" y="1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6" y="1"/>
                    <a:pt x="13" y="6"/>
                    <a:pt x="0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5" y="7"/>
                    <a:pt x="27" y="2"/>
                    <a:pt x="4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1" name="MH_Other_242"/>
            <p:cNvSpPr/>
            <p:nvPr>
              <p:custDataLst>
                <p:tags r:id="rId256"/>
              </p:custDataLst>
            </p:nvPr>
          </p:nvSpPr>
          <p:spPr bwMode="auto">
            <a:xfrm>
              <a:off x="4101940" y="2116006"/>
              <a:ext cx="1523" cy="0"/>
            </a:xfrm>
            <a:custGeom>
              <a:avLst/>
              <a:gdLst>
                <a:gd name="T0" fmla="*/ 71627975 w 5"/>
                <a:gd name="T1" fmla="*/ 178 h 2"/>
                <a:gd name="T2" fmla="*/ 179120564 w 5"/>
                <a:gd name="T3" fmla="*/ 0 h 2"/>
                <a:gd name="T4" fmla="*/ 0 w 5"/>
                <a:gd name="T5" fmla="*/ 0 h 2"/>
                <a:gd name="T6" fmla="*/ 71627975 w 5"/>
                <a:gd name="T7" fmla="*/ 178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2">
                  <a:moveTo>
                    <a:pt x="2" y="2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2" name="MH_Other_243"/>
            <p:cNvSpPr/>
            <p:nvPr>
              <p:custDataLst>
                <p:tags r:id="rId257"/>
              </p:custDataLst>
            </p:nvPr>
          </p:nvSpPr>
          <p:spPr bwMode="auto">
            <a:xfrm>
              <a:off x="3940508" y="2253404"/>
              <a:ext cx="19798" cy="16609"/>
            </a:xfrm>
            <a:custGeom>
              <a:avLst/>
              <a:gdLst>
                <a:gd name="T0" fmla="*/ 0 w 25"/>
                <a:gd name="T1" fmla="*/ 2147483646 h 22"/>
                <a:gd name="T2" fmla="*/ 571709287 w 25"/>
                <a:gd name="T3" fmla="*/ 2147483646 h 22"/>
                <a:gd name="T4" fmla="*/ 571709287 w 25"/>
                <a:gd name="T5" fmla="*/ 2147483646 h 22"/>
                <a:gd name="T6" fmla="*/ 571709287 w 25"/>
                <a:gd name="T7" fmla="*/ 2147483646 h 22"/>
                <a:gd name="T8" fmla="*/ 2147483646 w 25"/>
                <a:gd name="T9" fmla="*/ 2147483646 h 22"/>
                <a:gd name="T10" fmla="*/ 2147483646 w 25"/>
                <a:gd name="T11" fmla="*/ 0 h 22"/>
                <a:gd name="T12" fmla="*/ 2147483646 w 25"/>
                <a:gd name="T13" fmla="*/ 529263048 h 22"/>
                <a:gd name="T14" fmla="*/ 2147483646 w 25"/>
                <a:gd name="T15" fmla="*/ 529263048 h 22"/>
                <a:gd name="T16" fmla="*/ 0 w 25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22">
                  <a:moveTo>
                    <a:pt x="0" y="21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1"/>
                    <a:pt x="5" y="20"/>
                    <a:pt x="6" y="19"/>
                  </a:cubicBezTo>
                  <a:cubicBezTo>
                    <a:pt x="13" y="14"/>
                    <a:pt x="20" y="7"/>
                    <a:pt x="25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6" y="10"/>
                    <a:pt x="9" y="16"/>
                    <a:pt x="0" y="2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3" name="MH_Other_244"/>
            <p:cNvSpPr/>
            <p:nvPr>
              <p:custDataLst>
                <p:tags r:id="rId258"/>
              </p:custDataLst>
            </p:nvPr>
          </p:nvSpPr>
          <p:spPr bwMode="auto">
            <a:xfrm>
              <a:off x="3929847" y="2232266"/>
              <a:ext cx="63963" cy="25668"/>
            </a:xfrm>
            <a:custGeom>
              <a:avLst/>
              <a:gdLst>
                <a:gd name="T0" fmla="*/ 2147483646 w 78"/>
                <a:gd name="T1" fmla="*/ 2147483646 h 32"/>
                <a:gd name="T2" fmla="*/ 0 w 78"/>
                <a:gd name="T3" fmla="*/ 2147483646 h 32"/>
                <a:gd name="T4" fmla="*/ 615976988 w 78"/>
                <a:gd name="T5" fmla="*/ 2147483646 h 32"/>
                <a:gd name="T6" fmla="*/ 2147483646 w 78"/>
                <a:gd name="T7" fmla="*/ 2147483646 h 32"/>
                <a:gd name="T8" fmla="*/ 2147483646 w 78"/>
                <a:gd name="T9" fmla="*/ 2147483646 h 32"/>
                <a:gd name="T10" fmla="*/ 2147483646 w 78"/>
                <a:gd name="T11" fmla="*/ 2147483646 h 32"/>
                <a:gd name="T12" fmla="*/ 2147483646 w 78"/>
                <a:gd name="T13" fmla="*/ 2147483646 h 32"/>
                <a:gd name="T14" fmla="*/ 2147483646 w 78"/>
                <a:gd name="T15" fmla="*/ 2147483646 h 32"/>
                <a:gd name="T16" fmla="*/ 2147483646 w 78"/>
                <a:gd name="T17" fmla="*/ 0 h 32"/>
                <a:gd name="T18" fmla="*/ 2147483646 w 78"/>
                <a:gd name="T19" fmla="*/ 0 h 32"/>
                <a:gd name="T20" fmla="*/ 2147483646 w 78"/>
                <a:gd name="T21" fmla="*/ 0 h 32"/>
                <a:gd name="T22" fmla="*/ 2147483646 w 78"/>
                <a:gd name="T23" fmla="*/ 2147483646 h 3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8" h="32">
                  <a:moveTo>
                    <a:pt x="9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8" y="31"/>
                    <a:pt x="27" y="30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4" y="25"/>
                    <a:pt x="52" y="21"/>
                    <a:pt x="59" y="16"/>
                  </a:cubicBezTo>
                  <a:cubicBezTo>
                    <a:pt x="66" y="12"/>
                    <a:pt x="73" y="6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6" y="0"/>
                  </a:cubicBezTo>
                  <a:cubicBezTo>
                    <a:pt x="58" y="20"/>
                    <a:pt x="38" y="29"/>
                    <a:pt x="9" y="3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4" name="MH_Other_245"/>
            <p:cNvSpPr/>
            <p:nvPr>
              <p:custDataLst>
                <p:tags r:id="rId259"/>
              </p:custDataLst>
            </p:nvPr>
          </p:nvSpPr>
          <p:spPr bwMode="auto">
            <a:xfrm>
              <a:off x="3958783" y="2253404"/>
              <a:ext cx="0" cy="0"/>
            </a:xfrm>
            <a:custGeom>
              <a:avLst/>
              <a:gdLst>
                <a:gd name="T0" fmla="*/ 0 w 1"/>
                <a:gd name="T1" fmla="*/ 1067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5" name="MH_Other_246"/>
            <p:cNvSpPr/>
            <p:nvPr>
              <p:custDataLst>
                <p:tags r:id="rId260"/>
              </p:custDataLst>
            </p:nvPr>
          </p:nvSpPr>
          <p:spPr bwMode="auto">
            <a:xfrm>
              <a:off x="3913095" y="2212639"/>
              <a:ext cx="114219" cy="21138"/>
            </a:xfrm>
            <a:custGeom>
              <a:avLst/>
              <a:gdLst>
                <a:gd name="T0" fmla="*/ 2147483646 w 143"/>
                <a:gd name="T1" fmla="*/ 2147483646 h 27"/>
                <a:gd name="T2" fmla="*/ 2147483646 w 143"/>
                <a:gd name="T3" fmla="*/ 2147483646 h 27"/>
                <a:gd name="T4" fmla="*/ 0 w 143"/>
                <a:gd name="T5" fmla="*/ 2147483646 h 27"/>
                <a:gd name="T6" fmla="*/ 584388767 w 143"/>
                <a:gd name="T7" fmla="*/ 2147483646 h 27"/>
                <a:gd name="T8" fmla="*/ 2147483646 w 143"/>
                <a:gd name="T9" fmla="*/ 2147483646 h 27"/>
                <a:gd name="T10" fmla="*/ 2147483646 w 143"/>
                <a:gd name="T11" fmla="*/ 2147483646 h 27"/>
                <a:gd name="T12" fmla="*/ 2147483646 w 143"/>
                <a:gd name="T13" fmla="*/ 2147483646 h 27"/>
                <a:gd name="T14" fmla="*/ 2147483646 w 143"/>
                <a:gd name="T15" fmla="*/ 2147483646 h 27"/>
                <a:gd name="T16" fmla="*/ 2147483646 w 143"/>
                <a:gd name="T17" fmla="*/ 2147483646 h 27"/>
                <a:gd name="T18" fmla="*/ 2147483646 w 143"/>
                <a:gd name="T19" fmla="*/ 2147483646 h 27"/>
                <a:gd name="T20" fmla="*/ 2147483646 w 143"/>
                <a:gd name="T21" fmla="*/ 0 h 27"/>
                <a:gd name="T22" fmla="*/ 2147483646 w 143"/>
                <a:gd name="T23" fmla="*/ 0 h 27"/>
                <a:gd name="T24" fmla="*/ 2147483646 w 143"/>
                <a:gd name="T25" fmla="*/ 2147483646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3" h="27">
                  <a:moveTo>
                    <a:pt x="73" y="25"/>
                  </a:moveTo>
                  <a:cubicBezTo>
                    <a:pt x="42" y="25"/>
                    <a:pt x="28" y="25"/>
                    <a:pt x="28" y="25"/>
                  </a:cubicBezTo>
                  <a:cubicBezTo>
                    <a:pt x="28" y="25"/>
                    <a:pt x="20" y="25"/>
                    <a:pt x="0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0" y="26"/>
                    <a:pt x="28" y="26"/>
                    <a:pt x="28" y="26"/>
                  </a:cubicBezTo>
                  <a:cubicBezTo>
                    <a:pt x="28" y="26"/>
                    <a:pt x="42" y="26"/>
                    <a:pt x="73" y="26"/>
                  </a:cubicBezTo>
                  <a:cubicBezTo>
                    <a:pt x="82" y="26"/>
                    <a:pt x="90" y="26"/>
                    <a:pt x="98" y="24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108" y="22"/>
                    <a:pt x="116" y="19"/>
                    <a:pt x="124" y="15"/>
                  </a:cubicBezTo>
                  <a:cubicBezTo>
                    <a:pt x="131" y="11"/>
                    <a:pt x="137" y="6"/>
                    <a:pt x="143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22" y="18"/>
                    <a:pt x="101" y="25"/>
                    <a:pt x="73" y="2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6" name="MH_Other_247"/>
            <p:cNvSpPr/>
            <p:nvPr>
              <p:custDataLst>
                <p:tags r:id="rId261"/>
              </p:custDataLst>
            </p:nvPr>
          </p:nvSpPr>
          <p:spPr bwMode="auto">
            <a:xfrm>
              <a:off x="3990764" y="2230757"/>
              <a:ext cx="1523" cy="1509"/>
            </a:xfrm>
            <a:custGeom>
              <a:avLst/>
              <a:gdLst>
                <a:gd name="T0" fmla="*/ 0 w 1"/>
                <a:gd name="T1" fmla="*/ 1790702559 h 1"/>
                <a:gd name="T2" fmla="*/ 2147483646 w 1"/>
                <a:gd name="T3" fmla="*/ 1790702559 h 1"/>
                <a:gd name="T4" fmla="*/ 2147483646 w 1"/>
                <a:gd name="T5" fmla="*/ 0 h 1"/>
                <a:gd name="T6" fmla="*/ 0 w 1"/>
                <a:gd name="T7" fmla="*/ 1790702559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7" name="MH_Other_248"/>
            <p:cNvSpPr/>
            <p:nvPr>
              <p:custDataLst>
                <p:tags r:id="rId262"/>
              </p:custDataLst>
            </p:nvPr>
          </p:nvSpPr>
          <p:spPr bwMode="auto">
            <a:xfrm>
              <a:off x="3900911" y="2194520"/>
              <a:ext cx="162954" cy="24158"/>
            </a:xfrm>
            <a:custGeom>
              <a:avLst/>
              <a:gdLst>
                <a:gd name="T0" fmla="*/ 2147483646 w 201"/>
                <a:gd name="T1" fmla="*/ 2147483646 h 30"/>
                <a:gd name="T2" fmla="*/ 2147483646 w 201"/>
                <a:gd name="T3" fmla="*/ 2147483646 h 30"/>
                <a:gd name="T4" fmla="*/ 2147483646 w 201"/>
                <a:gd name="T5" fmla="*/ 2147483646 h 30"/>
                <a:gd name="T6" fmla="*/ 2147483646 w 201"/>
                <a:gd name="T7" fmla="*/ 2147483646 h 30"/>
                <a:gd name="T8" fmla="*/ 2147483646 w 201"/>
                <a:gd name="T9" fmla="*/ 2147483646 h 30"/>
                <a:gd name="T10" fmla="*/ 2147483646 w 201"/>
                <a:gd name="T11" fmla="*/ 2147483646 h 30"/>
                <a:gd name="T12" fmla="*/ 0 w 201"/>
                <a:gd name="T13" fmla="*/ 2147483646 h 30"/>
                <a:gd name="T14" fmla="*/ 0 w 201"/>
                <a:gd name="T15" fmla="*/ 2147483646 h 30"/>
                <a:gd name="T16" fmla="*/ 0 w 201"/>
                <a:gd name="T17" fmla="*/ 2147483646 h 30"/>
                <a:gd name="T18" fmla="*/ 2147483646 w 201"/>
                <a:gd name="T19" fmla="*/ 2147483646 h 30"/>
                <a:gd name="T20" fmla="*/ 2147483646 w 201"/>
                <a:gd name="T21" fmla="*/ 2147483646 h 30"/>
                <a:gd name="T22" fmla="*/ 2147483646 w 201"/>
                <a:gd name="T23" fmla="*/ 2147483646 h 30"/>
                <a:gd name="T24" fmla="*/ 2147483646 w 201"/>
                <a:gd name="T25" fmla="*/ 2147483646 h 30"/>
                <a:gd name="T26" fmla="*/ 2147483646 w 201"/>
                <a:gd name="T27" fmla="*/ 2147483646 h 30"/>
                <a:gd name="T28" fmla="*/ 2147483646 w 201"/>
                <a:gd name="T29" fmla="*/ 2147483646 h 30"/>
                <a:gd name="T30" fmla="*/ 2147483646 w 201"/>
                <a:gd name="T31" fmla="*/ 2147483646 h 30"/>
                <a:gd name="T32" fmla="*/ 2147483646 w 201"/>
                <a:gd name="T33" fmla="*/ 2147483646 h 30"/>
                <a:gd name="T34" fmla="*/ 2147483646 w 201"/>
                <a:gd name="T35" fmla="*/ 0 h 30"/>
                <a:gd name="T36" fmla="*/ 2147483646 w 201"/>
                <a:gd name="T37" fmla="*/ 0 h 30"/>
                <a:gd name="T38" fmla="*/ 2147483646 w 201"/>
                <a:gd name="T39" fmla="*/ 0 h 30"/>
                <a:gd name="T40" fmla="*/ 2147483646 w 201"/>
                <a:gd name="T41" fmla="*/ 2147483646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1" h="30">
                  <a:moveTo>
                    <a:pt x="128" y="22"/>
                  </a:moveTo>
                  <a:cubicBezTo>
                    <a:pt x="98" y="20"/>
                    <a:pt x="84" y="19"/>
                    <a:pt x="84" y="19"/>
                  </a:cubicBezTo>
                  <a:cubicBezTo>
                    <a:pt x="84" y="19"/>
                    <a:pt x="71" y="18"/>
                    <a:pt x="39" y="19"/>
                  </a:cubicBezTo>
                  <a:cubicBezTo>
                    <a:pt x="29" y="19"/>
                    <a:pt x="20" y="21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7" y="25"/>
                    <a:pt x="3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2" y="24"/>
                    <a:pt x="24" y="21"/>
                    <a:pt x="39" y="20"/>
                  </a:cubicBezTo>
                  <a:cubicBezTo>
                    <a:pt x="71" y="19"/>
                    <a:pt x="84" y="20"/>
                    <a:pt x="84" y="20"/>
                  </a:cubicBezTo>
                  <a:cubicBezTo>
                    <a:pt x="84" y="20"/>
                    <a:pt x="98" y="21"/>
                    <a:pt x="128" y="23"/>
                  </a:cubicBezTo>
                  <a:cubicBezTo>
                    <a:pt x="138" y="24"/>
                    <a:pt x="147" y="23"/>
                    <a:pt x="155" y="22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65" y="20"/>
                    <a:pt x="173" y="18"/>
                    <a:pt x="180" y="14"/>
                  </a:cubicBezTo>
                  <a:cubicBezTo>
                    <a:pt x="187" y="11"/>
                    <a:pt x="195" y="5"/>
                    <a:pt x="201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79" y="17"/>
                    <a:pt x="157" y="24"/>
                    <a:pt x="128" y="2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8" name="MH_Other_249"/>
            <p:cNvSpPr/>
            <p:nvPr>
              <p:custDataLst>
                <p:tags r:id="rId263"/>
              </p:custDataLst>
            </p:nvPr>
          </p:nvSpPr>
          <p:spPr bwMode="auto">
            <a:xfrm>
              <a:off x="4025793" y="2212638"/>
              <a:ext cx="1523" cy="0"/>
            </a:xfrm>
            <a:custGeom>
              <a:avLst/>
              <a:gdLst>
                <a:gd name="T0" fmla="*/ 71627975 w 5"/>
                <a:gd name="T1" fmla="*/ 0 h 2"/>
                <a:gd name="T2" fmla="*/ 0 w 5"/>
                <a:gd name="T3" fmla="*/ 178 h 2"/>
                <a:gd name="T4" fmla="*/ 179120564 w 5"/>
                <a:gd name="T5" fmla="*/ 178 h 2"/>
                <a:gd name="T6" fmla="*/ 179120564 w 5"/>
                <a:gd name="T7" fmla="*/ 178 h 2"/>
                <a:gd name="T8" fmla="*/ 71627975 w 5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2">
                  <a:moveTo>
                    <a:pt x="2" y="0"/>
                  </a:moveTo>
                  <a:lnTo>
                    <a:pt x="0" y="2"/>
                  </a:lnTo>
                  <a:lnTo>
                    <a:pt x="5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9" name="MH_Other_250"/>
            <p:cNvSpPr/>
            <p:nvPr>
              <p:custDataLst>
                <p:tags r:id="rId264"/>
              </p:custDataLst>
            </p:nvPr>
          </p:nvSpPr>
          <p:spPr bwMode="auto">
            <a:xfrm>
              <a:off x="3910049" y="2179421"/>
              <a:ext cx="190367" cy="34727"/>
            </a:xfrm>
            <a:custGeom>
              <a:avLst/>
              <a:gdLst>
                <a:gd name="T0" fmla="*/ 2147483646 w 237"/>
                <a:gd name="T1" fmla="*/ 0 h 43"/>
                <a:gd name="T2" fmla="*/ 2147483646 w 237"/>
                <a:gd name="T3" fmla="*/ 0 h 43"/>
                <a:gd name="T4" fmla="*/ 2147483646 w 237"/>
                <a:gd name="T5" fmla="*/ 2147483646 h 43"/>
                <a:gd name="T6" fmla="*/ 2147483646 w 237"/>
                <a:gd name="T7" fmla="*/ 2147483646 h 43"/>
                <a:gd name="T8" fmla="*/ 2147483646 w 237"/>
                <a:gd name="T9" fmla="*/ 2147483646 h 43"/>
                <a:gd name="T10" fmla="*/ 0 w 237"/>
                <a:gd name="T11" fmla="*/ 2147483646 h 43"/>
                <a:gd name="T12" fmla="*/ 590283929 w 237"/>
                <a:gd name="T13" fmla="*/ 2147483646 h 43"/>
                <a:gd name="T14" fmla="*/ 1179866212 w 237"/>
                <a:gd name="T15" fmla="*/ 2147483646 h 43"/>
                <a:gd name="T16" fmla="*/ 2147483646 w 237"/>
                <a:gd name="T17" fmla="*/ 2147483646 h 43"/>
                <a:gd name="T18" fmla="*/ 2147483646 w 237"/>
                <a:gd name="T19" fmla="*/ 2147483646 h 43"/>
                <a:gd name="T20" fmla="*/ 2147483646 w 237"/>
                <a:gd name="T21" fmla="*/ 2147483646 h 43"/>
                <a:gd name="T22" fmla="*/ 2147483646 w 237"/>
                <a:gd name="T23" fmla="*/ 2147483646 h 43"/>
                <a:gd name="T24" fmla="*/ 2147483646 w 237"/>
                <a:gd name="T25" fmla="*/ 2147483646 h 43"/>
                <a:gd name="T26" fmla="*/ 2147483646 w 237"/>
                <a:gd name="T27" fmla="*/ 2147483646 h 43"/>
                <a:gd name="T28" fmla="*/ 2147483646 w 237"/>
                <a:gd name="T29" fmla="*/ 2147483646 h 43"/>
                <a:gd name="T30" fmla="*/ 2147483646 w 237"/>
                <a:gd name="T31" fmla="*/ 0 h 4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37" h="43">
                  <a:moveTo>
                    <a:pt x="237" y="0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14" y="16"/>
                    <a:pt x="192" y="21"/>
                    <a:pt x="163" y="17"/>
                  </a:cubicBezTo>
                  <a:cubicBezTo>
                    <a:pt x="133" y="13"/>
                    <a:pt x="119" y="12"/>
                    <a:pt x="119" y="12"/>
                  </a:cubicBezTo>
                  <a:cubicBezTo>
                    <a:pt x="119" y="12"/>
                    <a:pt x="106" y="9"/>
                    <a:pt x="74" y="9"/>
                  </a:cubicBezTo>
                  <a:cubicBezTo>
                    <a:pt x="44" y="8"/>
                    <a:pt x="18" y="20"/>
                    <a:pt x="0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2" y="43"/>
                    <a:pt x="2" y="43"/>
                  </a:cubicBezTo>
                  <a:cubicBezTo>
                    <a:pt x="20" y="20"/>
                    <a:pt x="44" y="9"/>
                    <a:pt x="74" y="10"/>
                  </a:cubicBezTo>
                  <a:cubicBezTo>
                    <a:pt x="106" y="11"/>
                    <a:pt x="119" y="13"/>
                    <a:pt x="119" y="13"/>
                  </a:cubicBezTo>
                  <a:cubicBezTo>
                    <a:pt x="119" y="13"/>
                    <a:pt x="133" y="14"/>
                    <a:pt x="163" y="18"/>
                  </a:cubicBezTo>
                  <a:cubicBezTo>
                    <a:pt x="172" y="20"/>
                    <a:pt x="181" y="20"/>
                    <a:pt x="189" y="19"/>
                  </a:cubicBezTo>
                  <a:cubicBezTo>
                    <a:pt x="189" y="19"/>
                    <a:pt x="189" y="19"/>
                    <a:pt x="189" y="19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9" y="18"/>
                    <a:pt x="207" y="16"/>
                    <a:pt x="215" y="13"/>
                  </a:cubicBezTo>
                  <a:cubicBezTo>
                    <a:pt x="222" y="10"/>
                    <a:pt x="230" y="5"/>
                    <a:pt x="237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0" name="MH_Other_251"/>
            <p:cNvSpPr/>
            <p:nvPr>
              <p:custDataLst>
                <p:tags r:id="rId265"/>
              </p:custDataLst>
            </p:nvPr>
          </p:nvSpPr>
          <p:spPr bwMode="auto">
            <a:xfrm>
              <a:off x="3910049" y="2214148"/>
              <a:ext cx="1523" cy="0"/>
            </a:xfrm>
            <a:custGeom>
              <a:avLst/>
              <a:gdLst>
                <a:gd name="T0" fmla="*/ 2147483646 w 1"/>
                <a:gd name="T1" fmla="*/ 0 w 1"/>
                <a:gd name="T2" fmla="*/ 0 w 1"/>
                <a:gd name="T3" fmla="*/ 2147483646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1" name="MH_Other_252"/>
            <p:cNvSpPr/>
            <p:nvPr>
              <p:custDataLst>
                <p:tags r:id="rId266"/>
              </p:custDataLst>
            </p:nvPr>
          </p:nvSpPr>
          <p:spPr bwMode="auto">
            <a:xfrm>
              <a:off x="4062343" y="2194520"/>
              <a:ext cx="0" cy="0"/>
            </a:xfrm>
            <a:custGeom>
              <a:avLst/>
              <a:gdLst>
                <a:gd name="T0" fmla="*/ 0 w 1"/>
                <a:gd name="T1" fmla="*/ 1067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2" name="MH_Other_253"/>
            <p:cNvSpPr/>
            <p:nvPr>
              <p:custDataLst>
                <p:tags r:id="rId267"/>
              </p:custDataLst>
            </p:nvPr>
          </p:nvSpPr>
          <p:spPr bwMode="auto">
            <a:xfrm>
              <a:off x="4133921" y="2073730"/>
              <a:ext cx="260423" cy="92102"/>
            </a:xfrm>
            <a:custGeom>
              <a:avLst/>
              <a:gdLst>
                <a:gd name="T0" fmla="*/ 2147483646 w 322"/>
                <a:gd name="T1" fmla="*/ 2147483646 h 115"/>
                <a:gd name="T2" fmla="*/ 2147483646 w 322"/>
                <a:gd name="T3" fmla="*/ 2147483646 h 115"/>
                <a:gd name="T4" fmla="*/ 2147483646 w 322"/>
                <a:gd name="T5" fmla="*/ 2147483646 h 115"/>
                <a:gd name="T6" fmla="*/ 2147483646 w 322"/>
                <a:gd name="T7" fmla="*/ 2147483646 h 115"/>
                <a:gd name="T8" fmla="*/ 2147483646 w 322"/>
                <a:gd name="T9" fmla="*/ 2147483646 h 115"/>
                <a:gd name="T10" fmla="*/ 2147483646 w 322"/>
                <a:gd name="T11" fmla="*/ 2147483646 h 115"/>
                <a:gd name="T12" fmla="*/ 2147483646 w 322"/>
                <a:gd name="T13" fmla="*/ 2147483646 h 115"/>
                <a:gd name="T14" fmla="*/ 2147483646 w 322"/>
                <a:gd name="T15" fmla="*/ 2147483646 h 115"/>
                <a:gd name="T16" fmla="*/ 0 w 322"/>
                <a:gd name="T17" fmla="*/ 2147483646 h 115"/>
                <a:gd name="T18" fmla="*/ 0 w 322"/>
                <a:gd name="T19" fmla="*/ 2147483646 h 115"/>
                <a:gd name="T20" fmla="*/ 597730333 w 322"/>
                <a:gd name="T21" fmla="*/ 2147483646 h 115"/>
                <a:gd name="T22" fmla="*/ 2147483646 w 322"/>
                <a:gd name="T23" fmla="*/ 2147483646 h 115"/>
                <a:gd name="T24" fmla="*/ 2147483646 w 322"/>
                <a:gd name="T25" fmla="*/ 2147483646 h 115"/>
                <a:gd name="T26" fmla="*/ 2147483646 w 322"/>
                <a:gd name="T27" fmla="*/ 2147483646 h 115"/>
                <a:gd name="T28" fmla="*/ 2147483646 w 322"/>
                <a:gd name="T29" fmla="*/ 2147483646 h 115"/>
                <a:gd name="T30" fmla="*/ 2147483646 w 322"/>
                <a:gd name="T31" fmla="*/ 2147483646 h 115"/>
                <a:gd name="T32" fmla="*/ 2147483646 w 322"/>
                <a:gd name="T33" fmla="*/ 2147483646 h 115"/>
                <a:gd name="T34" fmla="*/ 2147483646 w 322"/>
                <a:gd name="T35" fmla="*/ 2147483646 h 115"/>
                <a:gd name="T36" fmla="*/ 2147483646 w 322"/>
                <a:gd name="T37" fmla="*/ 2147483646 h 115"/>
                <a:gd name="T38" fmla="*/ 2147483646 w 322"/>
                <a:gd name="T39" fmla="*/ 2147483646 h 115"/>
                <a:gd name="T40" fmla="*/ 2147483646 w 322"/>
                <a:gd name="T41" fmla="*/ 2147483646 h 115"/>
                <a:gd name="T42" fmla="*/ 2147483646 w 322"/>
                <a:gd name="T43" fmla="*/ 2147483646 h 115"/>
                <a:gd name="T44" fmla="*/ 2147483646 w 322"/>
                <a:gd name="T45" fmla="*/ 2147483646 h 115"/>
                <a:gd name="T46" fmla="*/ 2147483646 w 322"/>
                <a:gd name="T47" fmla="*/ 2147483646 h 115"/>
                <a:gd name="T48" fmla="*/ 2147483646 w 322"/>
                <a:gd name="T49" fmla="*/ 2147483646 h 115"/>
                <a:gd name="T50" fmla="*/ 2147483646 w 322"/>
                <a:gd name="T51" fmla="*/ 2147483646 h 115"/>
                <a:gd name="T52" fmla="*/ 2147483646 w 322"/>
                <a:gd name="T53" fmla="*/ 2147483646 h 115"/>
                <a:gd name="T54" fmla="*/ 2147483646 w 322"/>
                <a:gd name="T55" fmla="*/ 2147483646 h 115"/>
                <a:gd name="T56" fmla="*/ 2147483646 w 322"/>
                <a:gd name="T57" fmla="*/ 2147483646 h 115"/>
                <a:gd name="T58" fmla="*/ 2147483646 w 322"/>
                <a:gd name="T59" fmla="*/ 2147483646 h 115"/>
                <a:gd name="T60" fmla="*/ 2147483646 w 322"/>
                <a:gd name="T61" fmla="*/ 2147483646 h 115"/>
                <a:gd name="T62" fmla="*/ 2147483646 w 322"/>
                <a:gd name="T63" fmla="*/ 2147483646 h 115"/>
                <a:gd name="T64" fmla="*/ 2147483646 w 322"/>
                <a:gd name="T65" fmla="*/ 2147483646 h 115"/>
                <a:gd name="T66" fmla="*/ 2147483646 w 322"/>
                <a:gd name="T67" fmla="*/ 2147483646 h 115"/>
                <a:gd name="T68" fmla="*/ 2147483646 w 322"/>
                <a:gd name="T69" fmla="*/ 2147483646 h 115"/>
                <a:gd name="T70" fmla="*/ 2147483646 w 322"/>
                <a:gd name="T71" fmla="*/ 2147483646 h 115"/>
                <a:gd name="T72" fmla="*/ 2147483646 w 322"/>
                <a:gd name="T73" fmla="*/ 2147483646 h 115"/>
                <a:gd name="T74" fmla="*/ 2147483646 w 322"/>
                <a:gd name="T75" fmla="*/ 2147483646 h 115"/>
                <a:gd name="T76" fmla="*/ 2147483646 w 322"/>
                <a:gd name="T77" fmla="*/ 2147483646 h 115"/>
                <a:gd name="T78" fmla="*/ 2147483646 w 322"/>
                <a:gd name="T79" fmla="*/ 2147483646 h 115"/>
                <a:gd name="T80" fmla="*/ 2147483646 w 322"/>
                <a:gd name="T81" fmla="*/ 2147483646 h 11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22" h="115">
                  <a:moveTo>
                    <a:pt x="278" y="6"/>
                  </a:moveTo>
                  <a:cubicBezTo>
                    <a:pt x="262" y="0"/>
                    <a:pt x="244" y="0"/>
                    <a:pt x="226" y="5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08" y="0"/>
                    <a:pt x="189" y="1"/>
                    <a:pt x="171" y="8"/>
                  </a:cubicBezTo>
                  <a:cubicBezTo>
                    <a:pt x="153" y="4"/>
                    <a:pt x="135" y="6"/>
                    <a:pt x="117" y="13"/>
                  </a:cubicBezTo>
                  <a:cubicBezTo>
                    <a:pt x="100" y="11"/>
                    <a:pt x="81" y="15"/>
                    <a:pt x="65" y="23"/>
                  </a:cubicBezTo>
                  <a:cubicBezTo>
                    <a:pt x="47" y="21"/>
                    <a:pt x="29" y="25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8" y="35"/>
                    <a:pt x="4" y="35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22" y="114"/>
                    <a:pt x="22" y="114"/>
                    <a:pt x="22" y="114"/>
                  </a:cubicBezTo>
                  <a:cubicBezTo>
                    <a:pt x="22" y="114"/>
                    <a:pt x="22" y="114"/>
                    <a:pt x="22" y="114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25" y="115"/>
                    <a:pt x="27" y="114"/>
                    <a:pt x="29" y="114"/>
                  </a:cubicBezTo>
                  <a:cubicBezTo>
                    <a:pt x="37" y="111"/>
                    <a:pt x="45" y="108"/>
                    <a:pt x="53" y="103"/>
                  </a:cubicBezTo>
                  <a:cubicBezTo>
                    <a:pt x="61" y="104"/>
                    <a:pt x="69" y="104"/>
                    <a:pt x="77" y="102"/>
                  </a:cubicBezTo>
                  <a:cubicBezTo>
                    <a:pt x="85" y="100"/>
                    <a:pt x="94" y="97"/>
                    <a:pt x="101" y="93"/>
                  </a:cubicBezTo>
                  <a:cubicBezTo>
                    <a:pt x="110" y="94"/>
                    <a:pt x="118" y="94"/>
                    <a:pt x="126" y="93"/>
                  </a:cubicBezTo>
                  <a:cubicBezTo>
                    <a:pt x="134" y="92"/>
                    <a:pt x="142" y="90"/>
                    <a:pt x="150" y="87"/>
                  </a:cubicBezTo>
                  <a:cubicBezTo>
                    <a:pt x="158" y="88"/>
                    <a:pt x="166" y="89"/>
                    <a:pt x="173" y="88"/>
                  </a:cubicBezTo>
                  <a:cubicBezTo>
                    <a:pt x="181" y="87"/>
                    <a:pt x="190" y="85"/>
                    <a:pt x="199" y="82"/>
                  </a:cubicBezTo>
                  <a:cubicBezTo>
                    <a:pt x="207" y="84"/>
                    <a:pt x="215" y="85"/>
                    <a:pt x="223" y="85"/>
                  </a:cubicBezTo>
                  <a:cubicBezTo>
                    <a:pt x="231" y="85"/>
                    <a:pt x="240" y="84"/>
                    <a:pt x="248" y="81"/>
                  </a:cubicBezTo>
                  <a:cubicBezTo>
                    <a:pt x="256" y="84"/>
                    <a:pt x="264" y="85"/>
                    <a:pt x="273" y="86"/>
                  </a:cubicBezTo>
                  <a:cubicBezTo>
                    <a:pt x="281" y="86"/>
                    <a:pt x="289" y="85"/>
                    <a:pt x="297" y="83"/>
                  </a:cubicBezTo>
                  <a:cubicBezTo>
                    <a:pt x="303" y="86"/>
                    <a:pt x="308" y="87"/>
                    <a:pt x="314" y="88"/>
                  </a:cubicBezTo>
                  <a:cubicBezTo>
                    <a:pt x="314" y="87"/>
                    <a:pt x="314" y="87"/>
                    <a:pt x="314" y="8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6" y="66"/>
                    <a:pt x="316" y="66"/>
                    <a:pt x="316" y="66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30"/>
                    <a:pt x="319" y="30"/>
                    <a:pt x="319" y="30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2" y="6"/>
                    <a:pt x="322" y="6"/>
                    <a:pt x="322" y="6"/>
                  </a:cubicBezTo>
                  <a:cubicBezTo>
                    <a:pt x="308" y="2"/>
                    <a:pt x="293" y="2"/>
                    <a:pt x="278" y="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3" name="MH_Other_254"/>
            <p:cNvSpPr/>
            <p:nvPr>
              <p:custDataLst>
                <p:tags r:id="rId268"/>
              </p:custDataLst>
            </p:nvPr>
          </p:nvSpPr>
          <p:spPr bwMode="auto">
            <a:xfrm>
              <a:off x="4185702" y="2082790"/>
              <a:ext cx="187322" cy="61904"/>
            </a:xfrm>
            <a:custGeom>
              <a:avLst/>
              <a:gdLst>
                <a:gd name="T0" fmla="*/ 2147483646 w 232"/>
                <a:gd name="T1" fmla="*/ 2147483646 h 78"/>
                <a:gd name="T2" fmla="*/ 2147483646 w 232"/>
                <a:gd name="T3" fmla="*/ 2147483646 h 78"/>
                <a:gd name="T4" fmla="*/ 2147483646 w 232"/>
                <a:gd name="T5" fmla="*/ 2147483646 h 78"/>
                <a:gd name="T6" fmla="*/ 2147483646 w 232"/>
                <a:gd name="T7" fmla="*/ 2147483646 h 78"/>
                <a:gd name="T8" fmla="*/ 2147483646 w 232"/>
                <a:gd name="T9" fmla="*/ 2147483646 h 78"/>
                <a:gd name="T10" fmla="*/ 2147483646 w 232"/>
                <a:gd name="T11" fmla="*/ 2147483646 h 78"/>
                <a:gd name="T12" fmla="*/ 2147483646 w 232"/>
                <a:gd name="T13" fmla="*/ 2147483646 h 78"/>
                <a:gd name="T14" fmla="*/ 2147483646 w 232"/>
                <a:gd name="T15" fmla="*/ 2147483646 h 78"/>
                <a:gd name="T16" fmla="*/ 2147483646 w 232"/>
                <a:gd name="T17" fmla="*/ 2147483646 h 78"/>
                <a:gd name="T18" fmla="*/ 2147483646 w 232"/>
                <a:gd name="T19" fmla="*/ 2147483646 h 78"/>
                <a:gd name="T20" fmla="*/ 2147483646 w 232"/>
                <a:gd name="T21" fmla="*/ 2147483646 h 78"/>
                <a:gd name="T22" fmla="*/ 2147483646 w 232"/>
                <a:gd name="T23" fmla="*/ 1751902553 h 78"/>
                <a:gd name="T24" fmla="*/ 2147483646 w 232"/>
                <a:gd name="T25" fmla="*/ 1751902553 h 78"/>
                <a:gd name="T26" fmla="*/ 0 w 232"/>
                <a:gd name="T27" fmla="*/ 2147483646 h 78"/>
                <a:gd name="T28" fmla="*/ 595744046 w 232"/>
                <a:gd name="T29" fmla="*/ 2147483646 h 78"/>
                <a:gd name="T30" fmla="*/ 2147483646 w 232"/>
                <a:gd name="T31" fmla="*/ 2147483646 h 7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32" h="78">
                  <a:moveTo>
                    <a:pt x="81" y="14"/>
                  </a:moveTo>
                  <a:cubicBezTo>
                    <a:pt x="109" y="28"/>
                    <a:pt x="120" y="35"/>
                    <a:pt x="121" y="35"/>
                  </a:cubicBezTo>
                  <a:cubicBezTo>
                    <a:pt x="121" y="36"/>
                    <a:pt x="132" y="42"/>
                    <a:pt x="158" y="59"/>
                  </a:cubicBezTo>
                  <a:cubicBezTo>
                    <a:pt x="175" y="69"/>
                    <a:pt x="191" y="75"/>
                    <a:pt x="208" y="76"/>
                  </a:cubicBezTo>
                  <a:cubicBezTo>
                    <a:pt x="216" y="76"/>
                    <a:pt x="224" y="75"/>
                    <a:pt x="232" y="73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05" y="78"/>
                    <a:pt x="183" y="73"/>
                    <a:pt x="159" y="58"/>
                  </a:cubicBezTo>
                  <a:cubicBezTo>
                    <a:pt x="133" y="41"/>
                    <a:pt x="121" y="34"/>
                    <a:pt x="121" y="34"/>
                  </a:cubicBezTo>
                  <a:cubicBezTo>
                    <a:pt x="121" y="34"/>
                    <a:pt x="110" y="27"/>
                    <a:pt x="81" y="13"/>
                  </a:cubicBezTo>
                  <a:cubicBezTo>
                    <a:pt x="73" y="8"/>
                    <a:pt x="64" y="5"/>
                    <a:pt x="55" y="4"/>
                  </a:cubicBezTo>
                  <a:cubicBezTo>
                    <a:pt x="54" y="4"/>
                    <a:pt x="53" y="4"/>
                    <a:pt x="53" y="5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35" y="1"/>
                    <a:pt x="16" y="5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7" y="0"/>
                    <a:pt x="53" y="0"/>
                    <a:pt x="81" y="1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4" name="MH_Other_255"/>
            <p:cNvSpPr/>
            <p:nvPr>
              <p:custDataLst>
                <p:tags r:id="rId269"/>
              </p:custDataLst>
            </p:nvPr>
          </p:nvSpPr>
          <p:spPr bwMode="auto">
            <a:xfrm>
              <a:off x="4228343" y="2076750"/>
              <a:ext cx="158386" cy="67944"/>
            </a:xfrm>
            <a:custGeom>
              <a:avLst/>
              <a:gdLst>
                <a:gd name="T0" fmla="*/ 2147483646 w 197"/>
                <a:gd name="T1" fmla="*/ 2147483646 h 85"/>
                <a:gd name="T2" fmla="*/ 2147483646 w 197"/>
                <a:gd name="T3" fmla="*/ 2147483646 h 85"/>
                <a:gd name="T4" fmla="*/ 2147483646 w 197"/>
                <a:gd name="T5" fmla="*/ 2147483646 h 85"/>
                <a:gd name="T6" fmla="*/ 2147483646 w 197"/>
                <a:gd name="T7" fmla="*/ 2147483646 h 85"/>
                <a:gd name="T8" fmla="*/ 2147483646 w 197"/>
                <a:gd name="T9" fmla="*/ 2147483646 h 85"/>
                <a:gd name="T10" fmla="*/ 2147483646 w 197"/>
                <a:gd name="T11" fmla="*/ 2147483646 h 85"/>
                <a:gd name="T12" fmla="*/ 2147483646 w 197"/>
                <a:gd name="T13" fmla="*/ 2147483646 h 85"/>
                <a:gd name="T14" fmla="*/ 2147483646 w 197"/>
                <a:gd name="T15" fmla="*/ 2147483646 h 85"/>
                <a:gd name="T16" fmla="*/ 0 w 197"/>
                <a:gd name="T17" fmla="*/ 2147483646 h 85"/>
                <a:gd name="T18" fmla="*/ 1772061880 w 197"/>
                <a:gd name="T19" fmla="*/ 2147483646 h 85"/>
                <a:gd name="T20" fmla="*/ 2147483646 w 197"/>
                <a:gd name="T21" fmla="*/ 2147483646 h 85"/>
                <a:gd name="T22" fmla="*/ 2147483646 w 197"/>
                <a:gd name="T23" fmla="*/ 2147483646 h 85"/>
                <a:gd name="T24" fmla="*/ 2147483646 w 197"/>
                <a:gd name="T25" fmla="*/ 2147483646 h 85"/>
                <a:gd name="T26" fmla="*/ 2147483646 w 197"/>
                <a:gd name="T27" fmla="*/ 2147483646 h 85"/>
                <a:gd name="T28" fmla="*/ 2147483646 w 197"/>
                <a:gd name="T29" fmla="*/ 2147483646 h 85"/>
                <a:gd name="T30" fmla="*/ 2147483646 w 197"/>
                <a:gd name="T31" fmla="*/ 2147483646 h 85"/>
                <a:gd name="T32" fmla="*/ 2147483646 w 197"/>
                <a:gd name="T33" fmla="*/ 2147483646 h 85"/>
                <a:gd name="T34" fmla="*/ 2147483646 w 197"/>
                <a:gd name="T35" fmla="*/ 2147483646 h 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97" h="85">
                  <a:moveTo>
                    <a:pt x="197" y="85"/>
                  </a:moveTo>
                  <a:cubicBezTo>
                    <a:pt x="197" y="84"/>
                    <a:pt x="197" y="84"/>
                    <a:pt x="197" y="84"/>
                  </a:cubicBezTo>
                  <a:cubicBezTo>
                    <a:pt x="183" y="81"/>
                    <a:pt x="170" y="75"/>
                    <a:pt x="156" y="65"/>
                  </a:cubicBezTo>
                  <a:cubicBezTo>
                    <a:pt x="131" y="47"/>
                    <a:pt x="120" y="40"/>
                    <a:pt x="120" y="40"/>
                  </a:cubicBezTo>
                  <a:cubicBezTo>
                    <a:pt x="119" y="40"/>
                    <a:pt x="109" y="31"/>
                    <a:pt x="81" y="16"/>
                  </a:cubicBezTo>
                  <a:cubicBezTo>
                    <a:pt x="73" y="11"/>
                    <a:pt x="64" y="7"/>
                    <a:pt x="56" y="5"/>
                  </a:cubicBezTo>
                  <a:cubicBezTo>
                    <a:pt x="55" y="5"/>
                    <a:pt x="55" y="6"/>
                    <a:pt x="55" y="6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36" y="1"/>
                    <a:pt x="18" y="3"/>
                    <a:pt x="0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9" y="0"/>
                    <a:pt x="55" y="2"/>
                    <a:pt x="80" y="17"/>
                  </a:cubicBezTo>
                  <a:cubicBezTo>
                    <a:pt x="108" y="32"/>
                    <a:pt x="119" y="41"/>
                    <a:pt x="119" y="41"/>
                  </a:cubicBezTo>
                  <a:cubicBezTo>
                    <a:pt x="119" y="41"/>
                    <a:pt x="130" y="48"/>
                    <a:pt x="155" y="66"/>
                  </a:cubicBezTo>
                  <a:cubicBezTo>
                    <a:pt x="163" y="72"/>
                    <a:pt x="170" y="76"/>
                    <a:pt x="178" y="79"/>
                  </a:cubicBezTo>
                  <a:cubicBezTo>
                    <a:pt x="180" y="79"/>
                    <a:pt x="180" y="79"/>
                    <a:pt x="180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86" y="83"/>
                    <a:pt x="191" y="84"/>
                    <a:pt x="197" y="8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5" name="MH_Other_256"/>
            <p:cNvSpPr/>
            <p:nvPr>
              <p:custDataLst>
                <p:tags r:id="rId270"/>
              </p:custDataLst>
            </p:nvPr>
          </p:nvSpPr>
          <p:spPr bwMode="auto">
            <a:xfrm>
              <a:off x="4371499" y="2140165"/>
              <a:ext cx="1523" cy="1509"/>
            </a:xfrm>
            <a:custGeom>
              <a:avLst/>
              <a:gdLst>
                <a:gd name="T0" fmla="*/ 179346497 w 5"/>
                <a:gd name="T1" fmla="*/ 0 h 3"/>
                <a:gd name="T2" fmla="*/ 0 w 5"/>
                <a:gd name="T3" fmla="*/ 0 h 3"/>
                <a:gd name="T4" fmla="*/ 179346497 w 5"/>
                <a:gd name="T5" fmla="*/ 298590347 h 3"/>
                <a:gd name="T6" fmla="*/ 179346497 w 5"/>
                <a:gd name="T7" fmla="*/ 298590347 h 3"/>
                <a:gd name="T8" fmla="*/ 179346497 w 5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6" name="MH_Other_257"/>
            <p:cNvSpPr/>
            <p:nvPr>
              <p:custDataLst>
                <p:tags r:id="rId271"/>
              </p:custDataLst>
            </p:nvPr>
          </p:nvSpPr>
          <p:spPr bwMode="auto">
            <a:xfrm>
              <a:off x="4228343" y="2084299"/>
              <a:ext cx="1523" cy="3019"/>
            </a:xfrm>
            <a:custGeom>
              <a:avLst/>
              <a:gdLst>
                <a:gd name="T0" fmla="*/ 232561012 w 3"/>
                <a:gd name="T1" fmla="*/ 2147483646 h 2"/>
                <a:gd name="T2" fmla="*/ 697402489 w 3"/>
                <a:gd name="T3" fmla="*/ 2147483646 h 2"/>
                <a:gd name="T4" fmla="*/ 0 w 3"/>
                <a:gd name="T5" fmla="*/ 0 h 2"/>
                <a:gd name="T6" fmla="*/ 0 w 3"/>
                <a:gd name="T7" fmla="*/ 0 h 2"/>
                <a:gd name="T8" fmla="*/ 232561012 w 3"/>
                <a:gd name="T9" fmla="*/ 2147483646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7" name="MH_Other_258"/>
            <p:cNvSpPr/>
            <p:nvPr>
              <p:custDataLst>
                <p:tags r:id="rId272"/>
              </p:custDataLst>
            </p:nvPr>
          </p:nvSpPr>
          <p:spPr bwMode="auto">
            <a:xfrm>
              <a:off x="4270985" y="2073730"/>
              <a:ext cx="117267" cy="54356"/>
            </a:xfrm>
            <a:custGeom>
              <a:avLst/>
              <a:gdLst>
                <a:gd name="T0" fmla="*/ 2147483646 w 146"/>
                <a:gd name="T1" fmla="*/ 2147483646 h 68"/>
                <a:gd name="T2" fmla="*/ 2147483646 w 146"/>
                <a:gd name="T3" fmla="*/ 2147483646 h 68"/>
                <a:gd name="T4" fmla="*/ 2147483646 w 146"/>
                <a:gd name="T5" fmla="*/ 2147483646 h 68"/>
                <a:gd name="T6" fmla="*/ 2147483646 w 146"/>
                <a:gd name="T7" fmla="*/ 2147483646 h 68"/>
                <a:gd name="T8" fmla="*/ 2147483646 w 146"/>
                <a:gd name="T9" fmla="*/ 2147483646 h 68"/>
                <a:gd name="T10" fmla="*/ 2147483646 w 146"/>
                <a:gd name="T11" fmla="*/ 2147483646 h 68"/>
                <a:gd name="T12" fmla="*/ 2147483646 w 146"/>
                <a:gd name="T13" fmla="*/ 2147483646 h 68"/>
                <a:gd name="T14" fmla="*/ 2147483646 w 146"/>
                <a:gd name="T15" fmla="*/ 2147483646 h 68"/>
                <a:gd name="T16" fmla="*/ 2147483646 w 146"/>
                <a:gd name="T17" fmla="*/ 2147483646 h 68"/>
                <a:gd name="T18" fmla="*/ 0 w 146"/>
                <a:gd name="T19" fmla="*/ 2147483646 h 68"/>
                <a:gd name="T20" fmla="*/ 1177649264 w 146"/>
                <a:gd name="T21" fmla="*/ 2147483646 h 68"/>
                <a:gd name="T22" fmla="*/ 1766473897 w 146"/>
                <a:gd name="T23" fmla="*/ 2147483646 h 68"/>
                <a:gd name="T24" fmla="*/ 2147483646 w 146"/>
                <a:gd name="T25" fmla="*/ 2147483646 h 6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6" h="68">
                  <a:moveTo>
                    <a:pt x="81" y="20"/>
                  </a:moveTo>
                  <a:cubicBezTo>
                    <a:pt x="108" y="37"/>
                    <a:pt x="118" y="46"/>
                    <a:pt x="118" y="46"/>
                  </a:cubicBezTo>
                  <a:cubicBezTo>
                    <a:pt x="146" y="68"/>
                    <a:pt x="146" y="68"/>
                    <a:pt x="146" y="68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19" y="45"/>
                    <a:pt x="119" y="45"/>
                    <a:pt x="119" y="45"/>
                  </a:cubicBezTo>
                  <a:cubicBezTo>
                    <a:pt x="119" y="45"/>
                    <a:pt x="109" y="36"/>
                    <a:pt x="82" y="19"/>
                  </a:cubicBezTo>
                  <a:cubicBezTo>
                    <a:pt x="74" y="13"/>
                    <a:pt x="66" y="9"/>
                    <a:pt x="57" y="7"/>
                  </a:cubicBezTo>
                  <a:cubicBezTo>
                    <a:pt x="57" y="7"/>
                    <a:pt x="57" y="7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38" y="1"/>
                    <a:pt x="19" y="2"/>
                    <a:pt x="0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0" y="0"/>
                    <a:pt x="56" y="3"/>
                    <a:pt x="81" y="2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8" name="MH_Other_259"/>
            <p:cNvSpPr/>
            <p:nvPr>
              <p:custDataLst>
                <p:tags r:id="rId273"/>
              </p:custDataLst>
            </p:nvPr>
          </p:nvSpPr>
          <p:spPr bwMode="auto">
            <a:xfrm>
              <a:off x="4272508" y="2081279"/>
              <a:ext cx="0" cy="0"/>
            </a:xfrm>
            <a:custGeom>
              <a:avLst/>
              <a:gdLst>
                <a:gd name="T0" fmla="*/ 711 w 1"/>
                <a:gd name="T1" fmla="*/ 0 h 1"/>
                <a:gd name="T2" fmla="*/ 0 w 1"/>
                <a:gd name="T3" fmla="*/ 0 h 1"/>
                <a:gd name="T4" fmla="*/ 0 w 1"/>
                <a:gd name="T5" fmla="*/ 711 h 1"/>
                <a:gd name="T6" fmla="*/ 711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9" name="MH_Other_260"/>
            <p:cNvSpPr/>
            <p:nvPr>
              <p:custDataLst>
                <p:tags r:id="rId274"/>
              </p:custDataLst>
            </p:nvPr>
          </p:nvSpPr>
          <p:spPr bwMode="auto">
            <a:xfrm>
              <a:off x="4316673" y="2072220"/>
              <a:ext cx="74624" cy="27177"/>
            </a:xfrm>
            <a:custGeom>
              <a:avLst/>
              <a:gdLst>
                <a:gd name="T0" fmla="*/ 2147483646 w 93"/>
                <a:gd name="T1" fmla="*/ 2147483646 h 34"/>
                <a:gd name="T2" fmla="*/ 2147483646 w 93"/>
                <a:gd name="T3" fmla="*/ 2147483646 h 34"/>
                <a:gd name="T4" fmla="*/ 2147483646 w 93"/>
                <a:gd name="T5" fmla="*/ 2147483646 h 34"/>
                <a:gd name="T6" fmla="*/ 2147483646 w 93"/>
                <a:gd name="T7" fmla="*/ 2147483646 h 34"/>
                <a:gd name="T8" fmla="*/ 2147483646 w 93"/>
                <a:gd name="T9" fmla="*/ 2147483646 h 34"/>
                <a:gd name="T10" fmla="*/ 2147483646 w 93"/>
                <a:gd name="T11" fmla="*/ 2147483646 h 34"/>
                <a:gd name="T12" fmla="*/ 2147483646 w 93"/>
                <a:gd name="T13" fmla="*/ 2147483646 h 34"/>
                <a:gd name="T14" fmla="*/ 0 w 93"/>
                <a:gd name="T15" fmla="*/ 2147483646 h 34"/>
                <a:gd name="T16" fmla="*/ 0 w 93"/>
                <a:gd name="T17" fmla="*/ 2147483646 h 34"/>
                <a:gd name="T18" fmla="*/ 588376722 w 93"/>
                <a:gd name="T19" fmla="*/ 2147483646 h 34"/>
                <a:gd name="T20" fmla="*/ 2147483646 w 93"/>
                <a:gd name="T21" fmla="*/ 2147483646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3" h="34">
                  <a:moveTo>
                    <a:pt x="79" y="23"/>
                  </a:moveTo>
                  <a:cubicBezTo>
                    <a:pt x="84" y="27"/>
                    <a:pt x="89" y="31"/>
                    <a:pt x="93" y="34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9" y="29"/>
                    <a:pt x="85" y="26"/>
                    <a:pt x="80" y="22"/>
                  </a:cubicBezTo>
                  <a:cubicBezTo>
                    <a:pt x="72" y="16"/>
                    <a:pt x="63" y="12"/>
                    <a:pt x="55" y="8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36" y="2"/>
                    <a:pt x="18" y="2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9" y="0"/>
                    <a:pt x="55" y="5"/>
                    <a:pt x="79" y="2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0" name="MH_Other_261"/>
            <p:cNvSpPr/>
            <p:nvPr>
              <p:custDataLst>
                <p:tags r:id="rId275"/>
              </p:custDataLst>
            </p:nvPr>
          </p:nvSpPr>
          <p:spPr bwMode="auto">
            <a:xfrm>
              <a:off x="4316673" y="2079769"/>
              <a:ext cx="0" cy="0"/>
            </a:xfrm>
            <a:custGeom>
              <a:avLst/>
              <a:gdLst>
                <a:gd name="T0" fmla="*/ 711 w 1"/>
                <a:gd name="T1" fmla="*/ 0 w 1"/>
                <a:gd name="T2" fmla="*/ 0 w 1"/>
                <a:gd name="T3" fmla="*/ 711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1" name="MH_Other_262"/>
            <p:cNvSpPr/>
            <p:nvPr>
              <p:custDataLst>
                <p:tags r:id="rId276"/>
              </p:custDataLst>
            </p:nvPr>
          </p:nvSpPr>
          <p:spPr bwMode="auto">
            <a:xfrm>
              <a:off x="4357793" y="2076751"/>
              <a:ext cx="36550" cy="3019"/>
            </a:xfrm>
            <a:custGeom>
              <a:avLst/>
              <a:gdLst>
                <a:gd name="T0" fmla="*/ 2147483646 w 44"/>
                <a:gd name="T1" fmla="*/ 1720157850 h 5"/>
                <a:gd name="T2" fmla="*/ 2147483646 w 44"/>
                <a:gd name="T3" fmla="*/ 1720157850 h 5"/>
                <a:gd name="T4" fmla="*/ 2147483646 w 44"/>
                <a:gd name="T5" fmla="*/ 1376206925 h 5"/>
                <a:gd name="T6" fmla="*/ 0 w 44"/>
                <a:gd name="T7" fmla="*/ 1376206925 h 5"/>
                <a:gd name="T8" fmla="*/ 1890242311 w 44"/>
                <a:gd name="T9" fmla="*/ 1376206925 h 5"/>
                <a:gd name="T10" fmla="*/ 2147483646 w 44"/>
                <a:gd name="T11" fmla="*/ 172015785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4" h="5">
                  <a:moveTo>
                    <a:pt x="43" y="5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0" y="0"/>
                    <a:pt x="15" y="0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7" y="2"/>
                    <a:pt x="31" y="2"/>
                    <a:pt x="43" y="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2" name="MH_Other_263"/>
            <p:cNvSpPr/>
            <p:nvPr>
              <p:custDataLst>
                <p:tags r:id="rId277"/>
              </p:custDataLst>
            </p:nvPr>
          </p:nvSpPr>
          <p:spPr bwMode="auto">
            <a:xfrm>
              <a:off x="4357793" y="2079769"/>
              <a:ext cx="3046" cy="0"/>
            </a:xfrm>
            <a:custGeom>
              <a:avLst/>
              <a:gdLst>
                <a:gd name="T0" fmla="*/ 146271796 w 7"/>
                <a:gd name="T1" fmla="*/ 119 h 3"/>
                <a:gd name="T2" fmla="*/ 512054475 w 7"/>
                <a:gd name="T3" fmla="*/ 0 h 3"/>
                <a:gd name="T4" fmla="*/ 0 w 7"/>
                <a:gd name="T5" fmla="*/ 0 h 3"/>
                <a:gd name="T6" fmla="*/ 146271796 w 7"/>
                <a:gd name="T7" fmla="*/ 119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3">
                  <a:moveTo>
                    <a:pt x="2" y="3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3" name="MH_Other_264"/>
            <p:cNvSpPr/>
            <p:nvPr>
              <p:custDataLst>
                <p:tags r:id="rId278"/>
              </p:custDataLst>
            </p:nvPr>
          </p:nvSpPr>
          <p:spPr bwMode="auto">
            <a:xfrm>
              <a:off x="4152195" y="2156773"/>
              <a:ext cx="24367" cy="9060"/>
            </a:xfrm>
            <a:custGeom>
              <a:avLst/>
              <a:gdLst>
                <a:gd name="T0" fmla="*/ 0 w 31"/>
                <a:gd name="T1" fmla="*/ 2147483646 h 12"/>
                <a:gd name="T2" fmla="*/ 0 w 31"/>
                <a:gd name="T3" fmla="*/ 2147483646 h 12"/>
                <a:gd name="T4" fmla="*/ 561913548 w 31"/>
                <a:gd name="T5" fmla="*/ 2147483646 h 12"/>
                <a:gd name="T6" fmla="*/ 561913548 w 31"/>
                <a:gd name="T7" fmla="*/ 2147483646 h 12"/>
                <a:gd name="T8" fmla="*/ 2147483646 w 31"/>
                <a:gd name="T9" fmla="*/ 2147483646 h 12"/>
                <a:gd name="T10" fmla="*/ 2147483646 w 31"/>
                <a:gd name="T11" fmla="*/ 0 h 12"/>
                <a:gd name="T12" fmla="*/ 2147483646 w 31"/>
                <a:gd name="T13" fmla="*/ 0 h 12"/>
                <a:gd name="T14" fmla="*/ 2147483646 w 31"/>
                <a:gd name="T15" fmla="*/ 0 h 12"/>
                <a:gd name="T16" fmla="*/ 0 w 31"/>
                <a:gd name="T17" fmla="*/ 214748364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" h="12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2"/>
                    <a:pt x="5" y="11"/>
                    <a:pt x="7" y="11"/>
                  </a:cubicBezTo>
                  <a:cubicBezTo>
                    <a:pt x="15" y="8"/>
                    <a:pt x="23" y="5"/>
                    <a:pt x="3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19" y="5"/>
                    <a:pt x="10" y="9"/>
                    <a:pt x="0" y="1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4" name="MH_Other_265"/>
            <p:cNvSpPr/>
            <p:nvPr>
              <p:custDataLst>
                <p:tags r:id="rId279"/>
              </p:custDataLst>
            </p:nvPr>
          </p:nvSpPr>
          <p:spPr bwMode="auto">
            <a:xfrm>
              <a:off x="4147627" y="2149223"/>
              <a:ext cx="67009" cy="9060"/>
            </a:xfrm>
            <a:custGeom>
              <a:avLst/>
              <a:gdLst>
                <a:gd name="T0" fmla="*/ 2147483646 w 84"/>
                <a:gd name="T1" fmla="*/ 1624241100 h 12"/>
                <a:gd name="T2" fmla="*/ 0 w 84"/>
                <a:gd name="T3" fmla="*/ 0 h 12"/>
                <a:gd name="T4" fmla="*/ 0 w 84"/>
                <a:gd name="T5" fmla="*/ 1082407506 h 12"/>
                <a:gd name="T6" fmla="*/ 2147483646 w 84"/>
                <a:gd name="T7" fmla="*/ 2147483646 h 12"/>
                <a:gd name="T8" fmla="*/ 2147483646 w 84"/>
                <a:gd name="T9" fmla="*/ 2147483646 h 12"/>
                <a:gd name="T10" fmla="*/ 2147483646 w 84"/>
                <a:gd name="T11" fmla="*/ 2147483646 h 12"/>
                <a:gd name="T12" fmla="*/ 2147483646 w 84"/>
                <a:gd name="T13" fmla="*/ 2147483646 h 12"/>
                <a:gd name="T14" fmla="*/ 2147483646 w 84"/>
                <a:gd name="T15" fmla="*/ 2147483646 h 12"/>
                <a:gd name="T16" fmla="*/ 2147483646 w 84"/>
                <a:gd name="T17" fmla="*/ 0 h 12"/>
                <a:gd name="T18" fmla="*/ 2147483646 w 84"/>
                <a:gd name="T19" fmla="*/ 0 h 12"/>
                <a:gd name="T20" fmla="*/ 2147483646 w 84"/>
                <a:gd name="T21" fmla="*/ 0 h 12"/>
                <a:gd name="T22" fmla="*/ 2147483646 w 84"/>
                <a:gd name="T23" fmla="*/ 1624241100 h 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4" h="12">
                  <a:moveTo>
                    <a:pt x="9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7" y="7"/>
                    <a:pt x="25" y="9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43" y="11"/>
                    <a:pt x="52" y="11"/>
                    <a:pt x="60" y="9"/>
                  </a:cubicBezTo>
                  <a:cubicBezTo>
                    <a:pt x="68" y="7"/>
                    <a:pt x="77" y="4"/>
                    <a:pt x="8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2" y="0"/>
                    <a:pt x="82" y="0"/>
                  </a:cubicBezTo>
                  <a:cubicBezTo>
                    <a:pt x="58" y="12"/>
                    <a:pt x="36" y="12"/>
                    <a:pt x="9" y="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5" name="MH_Other_266"/>
            <p:cNvSpPr/>
            <p:nvPr>
              <p:custDataLst>
                <p:tags r:id="rId280"/>
              </p:custDataLst>
            </p:nvPr>
          </p:nvSpPr>
          <p:spPr bwMode="auto">
            <a:xfrm>
              <a:off x="4173516" y="2156773"/>
              <a:ext cx="1523" cy="0"/>
            </a:xfrm>
            <a:custGeom>
              <a:avLst/>
              <a:gdLst>
                <a:gd name="T0" fmla="*/ 0 w 1"/>
                <a:gd name="T1" fmla="*/ 1792959984 w 1"/>
                <a:gd name="T2" fmla="*/ 1792959984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6" name="MH_Other_267"/>
            <p:cNvSpPr/>
            <p:nvPr>
              <p:custDataLst>
                <p:tags r:id="rId281"/>
              </p:custDataLst>
            </p:nvPr>
          </p:nvSpPr>
          <p:spPr bwMode="auto">
            <a:xfrm>
              <a:off x="4138489" y="2122046"/>
              <a:ext cx="115744" cy="28688"/>
            </a:xfrm>
            <a:custGeom>
              <a:avLst/>
              <a:gdLst>
                <a:gd name="T0" fmla="*/ 2147483646 w 143"/>
                <a:gd name="T1" fmla="*/ 2147483646 h 37"/>
                <a:gd name="T2" fmla="*/ 2147483646 w 143"/>
                <a:gd name="T3" fmla="*/ 2147483646 h 37"/>
                <a:gd name="T4" fmla="*/ 0 w 143"/>
                <a:gd name="T5" fmla="*/ 0 h 37"/>
                <a:gd name="T6" fmla="*/ 0 w 143"/>
                <a:gd name="T7" fmla="*/ 1111099604 h 37"/>
                <a:gd name="T8" fmla="*/ 2147483646 w 143"/>
                <a:gd name="T9" fmla="*/ 2147483646 h 37"/>
                <a:gd name="T10" fmla="*/ 2147483646 w 143"/>
                <a:gd name="T11" fmla="*/ 2147483646 h 37"/>
                <a:gd name="T12" fmla="*/ 2147483646 w 143"/>
                <a:gd name="T13" fmla="*/ 2147483646 h 37"/>
                <a:gd name="T14" fmla="*/ 2147483646 w 143"/>
                <a:gd name="T15" fmla="*/ 2147483646 h 37"/>
                <a:gd name="T16" fmla="*/ 2147483646 w 143"/>
                <a:gd name="T17" fmla="*/ 2147483646 h 37"/>
                <a:gd name="T18" fmla="*/ 2147483646 w 143"/>
                <a:gd name="T19" fmla="*/ 2147483646 h 37"/>
                <a:gd name="T20" fmla="*/ 2147483646 w 143"/>
                <a:gd name="T21" fmla="*/ 2147483646 h 37"/>
                <a:gd name="T22" fmla="*/ 2147483646 w 143"/>
                <a:gd name="T23" fmla="*/ 2147483646 h 37"/>
                <a:gd name="T24" fmla="*/ 2147483646 w 143"/>
                <a:gd name="T25" fmla="*/ 2147483646 h 3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3" h="37">
                  <a:moveTo>
                    <a:pt x="68" y="25"/>
                  </a:moveTo>
                  <a:cubicBezTo>
                    <a:pt x="39" y="14"/>
                    <a:pt x="27" y="9"/>
                    <a:pt x="27" y="9"/>
                  </a:cubicBezTo>
                  <a:cubicBezTo>
                    <a:pt x="26" y="9"/>
                    <a:pt x="19" y="6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8" y="7"/>
                    <a:pt x="26" y="11"/>
                    <a:pt x="26" y="11"/>
                  </a:cubicBezTo>
                  <a:cubicBezTo>
                    <a:pt x="26" y="11"/>
                    <a:pt x="39" y="15"/>
                    <a:pt x="67" y="27"/>
                  </a:cubicBezTo>
                  <a:cubicBezTo>
                    <a:pt x="76" y="30"/>
                    <a:pt x="84" y="33"/>
                    <a:pt x="92" y="34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102" y="35"/>
                    <a:pt x="111" y="35"/>
                    <a:pt x="119" y="34"/>
                  </a:cubicBezTo>
                  <a:cubicBezTo>
                    <a:pt x="127" y="33"/>
                    <a:pt x="135" y="31"/>
                    <a:pt x="143" y="28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16" y="37"/>
                    <a:pt x="94" y="36"/>
                    <a:pt x="68" y="2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7" name="MH_Other_268"/>
            <p:cNvSpPr/>
            <p:nvPr>
              <p:custDataLst>
                <p:tags r:id="rId282"/>
              </p:custDataLst>
            </p:nvPr>
          </p:nvSpPr>
          <p:spPr bwMode="auto">
            <a:xfrm>
              <a:off x="4213114" y="2147713"/>
              <a:ext cx="1523" cy="1510"/>
            </a:xfrm>
            <a:custGeom>
              <a:avLst/>
              <a:gdLst>
                <a:gd name="T0" fmla="*/ 0 w 1"/>
                <a:gd name="T1" fmla="*/ 1792959984 h 1"/>
                <a:gd name="T2" fmla="*/ 1792959984 w 1"/>
                <a:gd name="T3" fmla="*/ 1792959984 h 1"/>
                <a:gd name="T4" fmla="*/ 1792959984 w 1"/>
                <a:gd name="T5" fmla="*/ 0 h 1"/>
                <a:gd name="T6" fmla="*/ 0 w 1"/>
                <a:gd name="T7" fmla="*/ 1792959984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8" name="MH_Other_269"/>
            <p:cNvSpPr/>
            <p:nvPr>
              <p:custDataLst>
                <p:tags r:id="rId283"/>
              </p:custDataLst>
            </p:nvPr>
          </p:nvSpPr>
          <p:spPr bwMode="auto">
            <a:xfrm>
              <a:off x="4133920" y="2102417"/>
              <a:ext cx="159909" cy="43787"/>
            </a:xfrm>
            <a:custGeom>
              <a:avLst/>
              <a:gdLst>
                <a:gd name="T0" fmla="*/ 2147483646 w 199"/>
                <a:gd name="T1" fmla="*/ 2147483646 h 55"/>
                <a:gd name="T2" fmla="*/ 2147483646 w 199"/>
                <a:gd name="T3" fmla="*/ 2147483646 h 55"/>
                <a:gd name="T4" fmla="*/ 2147483646 w 199"/>
                <a:gd name="T5" fmla="*/ 2147483646 h 55"/>
                <a:gd name="T6" fmla="*/ 2147483646 w 199"/>
                <a:gd name="T7" fmla="*/ 588554814 h 55"/>
                <a:gd name="T8" fmla="*/ 2147483646 w 199"/>
                <a:gd name="T9" fmla="*/ 588554814 h 55"/>
                <a:gd name="T10" fmla="*/ 2147483646 w 199"/>
                <a:gd name="T11" fmla="*/ 0 h 55"/>
                <a:gd name="T12" fmla="*/ 0 w 199"/>
                <a:gd name="T13" fmla="*/ 588554814 h 55"/>
                <a:gd name="T14" fmla="*/ 0 w 199"/>
                <a:gd name="T15" fmla="*/ 588554814 h 55"/>
                <a:gd name="T16" fmla="*/ 590062956 w 199"/>
                <a:gd name="T17" fmla="*/ 1177810243 h 55"/>
                <a:gd name="T18" fmla="*/ 2147483646 w 199"/>
                <a:gd name="T19" fmla="*/ 2147483646 h 55"/>
                <a:gd name="T20" fmla="*/ 2147483646 w 199"/>
                <a:gd name="T21" fmla="*/ 2147483646 h 55"/>
                <a:gd name="T22" fmla="*/ 2147483646 w 199"/>
                <a:gd name="T23" fmla="*/ 2147483646 h 55"/>
                <a:gd name="T24" fmla="*/ 2147483646 w 199"/>
                <a:gd name="T25" fmla="*/ 2147483646 h 55"/>
                <a:gd name="T26" fmla="*/ 2147483646 w 199"/>
                <a:gd name="T27" fmla="*/ 2147483646 h 55"/>
                <a:gd name="T28" fmla="*/ 2147483646 w 199"/>
                <a:gd name="T29" fmla="*/ 2147483646 h 55"/>
                <a:gd name="T30" fmla="*/ 2147483646 w 199"/>
                <a:gd name="T31" fmla="*/ 2147483646 h 55"/>
                <a:gd name="T32" fmla="*/ 2147483646 w 199"/>
                <a:gd name="T33" fmla="*/ 2147483646 h 55"/>
                <a:gd name="T34" fmla="*/ 2147483646 w 199"/>
                <a:gd name="T35" fmla="*/ 2147483646 h 55"/>
                <a:gd name="T36" fmla="*/ 2147483646 w 199"/>
                <a:gd name="T37" fmla="*/ 2147483646 h 55"/>
                <a:gd name="T38" fmla="*/ 2147483646 w 199"/>
                <a:gd name="T39" fmla="*/ 2147483646 h 55"/>
                <a:gd name="T40" fmla="*/ 2147483646 w 199"/>
                <a:gd name="T41" fmla="*/ 2147483646 h 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9" h="55">
                  <a:moveTo>
                    <a:pt x="123" y="41"/>
                  </a:moveTo>
                  <a:cubicBezTo>
                    <a:pt x="95" y="28"/>
                    <a:pt x="83" y="23"/>
                    <a:pt x="83" y="22"/>
                  </a:cubicBezTo>
                  <a:cubicBezTo>
                    <a:pt x="82" y="22"/>
                    <a:pt x="71" y="16"/>
                    <a:pt x="40" y="6"/>
                  </a:cubicBezTo>
                  <a:cubicBezTo>
                    <a:pt x="31" y="3"/>
                    <a:pt x="22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3" y="1"/>
                    <a:pt x="26" y="2"/>
                    <a:pt x="40" y="7"/>
                  </a:cubicBezTo>
                  <a:cubicBezTo>
                    <a:pt x="70" y="17"/>
                    <a:pt x="82" y="24"/>
                    <a:pt x="82" y="24"/>
                  </a:cubicBezTo>
                  <a:cubicBezTo>
                    <a:pt x="82" y="24"/>
                    <a:pt x="95" y="29"/>
                    <a:pt x="122" y="42"/>
                  </a:cubicBezTo>
                  <a:cubicBezTo>
                    <a:pt x="131" y="46"/>
                    <a:pt x="139" y="49"/>
                    <a:pt x="147" y="5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0" y="52"/>
                    <a:pt x="150" y="52"/>
                    <a:pt x="150" y="52"/>
                  </a:cubicBezTo>
                  <a:cubicBezTo>
                    <a:pt x="158" y="53"/>
                    <a:pt x="166" y="54"/>
                    <a:pt x="173" y="53"/>
                  </a:cubicBezTo>
                  <a:cubicBezTo>
                    <a:pt x="181" y="52"/>
                    <a:pt x="191" y="50"/>
                    <a:pt x="199" y="47"/>
                  </a:cubicBezTo>
                  <a:cubicBezTo>
                    <a:pt x="197" y="47"/>
                    <a:pt x="197" y="47"/>
                    <a:pt x="197" y="47"/>
                  </a:cubicBezTo>
                  <a:cubicBezTo>
                    <a:pt x="197" y="47"/>
                    <a:pt x="197" y="47"/>
                    <a:pt x="196" y="47"/>
                  </a:cubicBezTo>
                  <a:cubicBezTo>
                    <a:pt x="171" y="55"/>
                    <a:pt x="149" y="53"/>
                    <a:pt x="123" y="4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9" name="MH_Other_270"/>
            <p:cNvSpPr/>
            <p:nvPr>
              <p:custDataLst>
                <p:tags r:id="rId284"/>
              </p:custDataLst>
            </p:nvPr>
          </p:nvSpPr>
          <p:spPr bwMode="auto">
            <a:xfrm>
              <a:off x="4252710" y="2141674"/>
              <a:ext cx="1523" cy="3019"/>
            </a:xfrm>
            <a:custGeom>
              <a:avLst/>
              <a:gdLst>
                <a:gd name="T0" fmla="*/ 73182073 w 7"/>
                <a:gd name="T1" fmla="*/ 0 h 5"/>
                <a:gd name="T2" fmla="*/ 0 w 7"/>
                <a:gd name="T3" fmla="*/ 430241075 h 5"/>
                <a:gd name="T4" fmla="*/ 128094205 w 7"/>
                <a:gd name="T5" fmla="*/ 716934050 h 5"/>
                <a:gd name="T6" fmla="*/ 128094205 w 7"/>
                <a:gd name="T7" fmla="*/ 430241075 h 5"/>
                <a:gd name="T8" fmla="*/ 73182073 w 7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0" y="3"/>
                  </a:lnTo>
                  <a:lnTo>
                    <a:pt x="7" y="5"/>
                  </a:lnTo>
                  <a:lnTo>
                    <a:pt x="7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0" name="MH_Other_271"/>
            <p:cNvSpPr/>
            <p:nvPr>
              <p:custDataLst>
                <p:tags r:id="rId285"/>
              </p:custDataLst>
            </p:nvPr>
          </p:nvSpPr>
          <p:spPr bwMode="auto">
            <a:xfrm>
              <a:off x="4143058" y="2088829"/>
              <a:ext cx="190368" cy="55865"/>
            </a:xfrm>
            <a:custGeom>
              <a:avLst/>
              <a:gdLst>
                <a:gd name="T0" fmla="*/ 2147483646 w 236"/>
                <a:gd name="T1" fmla="*/ 2147483646 h 70"/>
                <a:gd name="T2" fmla="*/ 2147483646 w 236"/>
                <a:gd name="T3" fmla="*/ 2147483646 h 70"/>
                <a:gd name="T4" fmla="*/ 2147483646 w 236"/>
                <a:gd name="T5" fmla="*/ 2147483646 h 70"/>
                <a:gd name="T6" fmla="*/ 2147483646 w 236"/>
                <a:gd name="T7" fmla="*/ 2147483646 h 70"/>
                <a:gd name="T8" fmla="*/ 2147483646 w 236"/>
                <a:gd name="T9" fmla="*/ 2147483646 h 70"/>
                <a:gd name="T10" fmla="*/ 0 w 236"/>
                <a:gd name="T11" fmla="*/ 2147483646 h 70"/>
                <a:gd name="T12" fmla="*/ 595302228 w 236"/>
                <a:gd name="T13" fmla="*/ 2147483646 h 70"/>
                <a:gd name="T14" fmla="*/ 1190605297 w 236"/>
                <a:gd name="T15" fmla="*/ 2147483646 h 70"/>
                <a:gd name="T16" fmla="*/ 2147483646 w 236"/>
                <a:gd name="T17" fmla="*/ 2147483646 h 70"/>
                <a:gd name="T18" fmla="*/ 2147483646 w 236"/>
                <a:gd name="T19" fmla="*/ 2147483646 h 70"/>
                <a:gd name="T20" fmla="*/ 2147483646 w 236"/>
                <a:gd name="T21" fmla="*/ 2147483646 h 70"/>
                <a:gd name="T22" fmla="*/ 2147483646 w 236"/>
                <a:gd name="T23" fmla="*/ 2147483646 h 70"/>
                <a:gd name="T24" fmla="*/ 2147483646 w 236"/>
                <a:gd name="T25" fmla="*/ 2147483646 h 70"/>
                <a:gd name="T26" fmla="*/ 2147483646 w 236"/>
                <a:gd name="T27" fmla="*/ 2147483646 h 70"/>
                <a:gd name="T28" fmla="*/ 2147483646 w 236"/>
                <a:gd name="T29" fmla="*/ 2147483646 h 70"/>
                <a:gd name="T30" fmla="*/ 2147483646 w 236"/>
                <a:gd name="T31" fmla="*/ 2147483646 h 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36" h="70">
                  <a:moveTo>
                    <a:pt x="236" y="63"/>
                  </a:moveTo>
                  <a:cubicBezTo>
                    <a:pt x="235" y="62"/>
                    <a:pt x="235" y="62"/>
                    <a:pt x="235" y="62"/>
                  </a:cubicBezTo>
                  <a:cubicBezTo>
                    <a:pt x="209" y="70"/>
                    <a:pt x="187" y="67"/>
                    <a:pt x="161" y="52"/>
                  </a:cubicBezTo>
                  <a:cubicBezTo>
                    <a:pt x="134" y="37"/>
                    <a:pt x="122" y="31"/>
                    <a:pt x="122" y="31"/>
                  </a:cubicBezTo>
                  <a:cubicBezTo>
                    <a:pt x="122" y="31"/>
                    <a:pt x="111" y="24"/>
                    <a:pt x="81" y="12"/>
                  </a:cubicBezTo>
                  <a:cubicBezTo>
                    <a:pt x="53" y="0"/>
                    <a:pt x="25" y="2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7" y="3"/>
                    <a:pt x="53" y="2"/>
                    <a:pt x="81" y="13"/>
                  </a:cubicBezTo>
                  <a:cubicBezTo>
                    <a:pt x="110" y="26"/>
                    <a:pt x="121" y="32"/>
                    <a:pt x="122" y="32"/>
                  </a:cubicBezTo>
                  <a:cubicBezTo>
                    <a:pt x="122" y="33"/>
                    <a:pt x="134" y="39"/>
                    <a:pt x="161" y="53"/>
                  </a:cubicBezTo>
                  <a:cubicBezTo>
                    <a:pt x="169" y="58"/>
                    <a:pt x="177" y="61"/>
                    <a:pt x="184" y="64"/>
                  </a:cubicBezTo>
                  <a:cubicBezTo>
                    <a:pt x="185" y="63"/>
                    <a:pt x="185" y="63"/>
                    <a:pt x="185" y="63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94" y="66"/>
                    <a:pt x="202" y="67"/>
                    <a:pt x="211" y="67"/>
                  </a:cubicBezTo>
                  <a:cubicBezTo>
                    <a:pt x="219" y="67"/>
                    <a:pt x="228" y="66"/>
                    <a:pt x="236" y="6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1" name="MH_Other_272"/>
            <p:cNvSpPr/>
            <p:nvPr>
              <p:custDataLst>
                <p:tags r:id="rId286"/>
              </p:custDataLst>
            </p:nvPr>
          </p:nvSpPr>
          <p:spPr bwMode="auto">
            <a:xfrm>
              <a:off x="4144581" y="2102417"/>
              <a:ext cx="0" cy="0"/>
            </a:xfrm>
            <a:custGeom>
              <a:avLst/>
              <a:gdLst>
                <a:gd name="T0" fmla="*/ 711 w 1"/>
                <a:gd name="T1" fmla="*/ 711 h 1"/>
                <a:gd name="T2" fmla="*/ 0 w 1"/>
                <a:gd name="T3" fmla="*/ 0 h 1"/>
                <a:gd name="T4" fmla="*/ 0 w 1"/>
                <a:gd name="T5" fmla="*/ 711 h 1"/>
                <a:gd name="T6" fmla="*/ 711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2" name="MH_Other_273"/>
            <p:cNvSpPr/>
            <p:nvPr>
              <p:custDataLst>
                <p:tags r:id="rId287"/>
              </p:custDataLst>
            </p:nvPr>
          </p:nvSpPr>
          <p:spPr bwMode="auto">
            <a:xfrm>
              <a:off x="4292306" y="2138654"/>
              <a:ext cx="0" cy="1510"/>
            </a:xfrm>
            <a:custGeom>
              <a:avLst/>
              <a:gdLst>
                <a:gd name="T0" fmla="*/ 0 w 1"/>
                <a:gd name="T1" fmla="*/ 1792959984 h 1"/>
                <a:gd name="T2" fmla="*/ 711 w 1"/>
                <a:gd name="T3" fmla="*/ 1792959984 h 1"/>
                <a:gd name="T4" fmla="*/ 711 w 1"/>
                <a:gd name="T5" fmla="*/ 0 h 1"/>
                <a:gd name="T6" fmla="*/ 0 w 1"/>
                <a:gd name="T7" fmla="*/ 1792959984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3" name="MH_Other_274"/>
            <p:cNvSpPr/>
            <p:nvPr>
              <p:custDataLst>
                <p:tags r:id="rId288"/>
              </p:custDataLst>
            </p:nvPr>
          </p:nvSpPr>
          <p:spPr bwMode="auto">
            <a:xfrm>
              <a:off x="4386728" y="2079770"/>
              <a:ext cx="257377" cy="129849"/>
            </a:xfrm>
            <a:custGeom>
              <a:avLst/>
              <a:gdLst>
                <a:gd name="T0" fmla="*/ 2147483646 w 318"/>
                <a:gd name="T1" fmla="*/ 2147483646 h 162"/>
                <a:gd name="T2" fmla="*/ 2147483646 w 318"/>
                <a:gd name="T3" fmla="*/ 2147483646 h 162"/>
                <a:gd name="T4" fmla="*/ 2147483646 w 318"/>
                <a:gd name="T5" fmla="*/ 2147483646 h 162"/>
                <a:gd name="T6" fmla="*/ 2147483646 w 318"/>
                <a:gd name="T7" fmla="*/ 2147483646 h 162"/>
                <a:gd name="T8" fmla="*/ 2147483646 w 318"/>
                <a:gd name="T9" fmla="*/ 2147483646 h 162"/>
                <a:gd name="T10" fmla="*/ 2147483646 w 318"/>
                <a:gd name="T11" fmla="*/ 2147483646 h 162"/>
                <a:gd name="T12" fmla="*/ 2147483646 w 318"/>
                <a:gd name="T13" fmla="*/ 2147483646 h 162"/>
                <a:gd name="T14" fmla="*/ 2147483646 w 318"/>
                <a:gd name="T15" fmla="*/ 2147483646 h 162"/>
                <a:gd name="T16" fmla="*/ 2147483646 w 318"/>
                <a:gd name="T17" fmla="*/ 0 h 162"/>
                <a:gd name="T18" fmla="*/ 2147483646 w 318"/>
                <a:gd name="T19" fmla="*/ 598717746 h 162"/>
                <a:gd name="T20" fmla="*/ 2147483646 w 318"/>
                <a:gd name="T21" fmla="*/ 598717746 h 162"/>
                <a:gd name="T22" fmla="*/ 2147483646 w 318"/>
                <a:gd name="T23" fmla="*/ 2147483646 h 162"/>
                <a:gd name="T24" fmla="*/ 2147483646 w 318"/>
                <a:gd name="T25" fmla="*/ 2147483646 h 162"/>
                <a:gd name="T26" fmla="*/ 1196508798 w 318"/>
                <a:gd name="T27" fmla="*/ 2147483646 h 162"/>
                <a:gd name="T28" fmla="*/ 1196508798 w 318"/>
                <a:gd name="T29" fmla="*/ 2147483646 h 162"/>
                <a:gd name="T30" fmla="*/ 0 w 318"/>
                <a:gd name="T31" fmla="*/ 2147483646 h 162"/>
                <a:gd name="T32" fmla="*/ 0 w 318"/>
                <a:gd name="T33" fmla="*/ 2147483646 h 162"/>
                <a:gd name="T34" fmla="*/ 0 w 318"/>
                <a:gd name="T35" fmla="*/ 2147483646 h 162"/>
                <a:gd name="T36" fmla="*/ 0 w 318"/>
                <a:gd name="T37" fmla="*/ 2147483646 h 162"/>
                <a:gd name="T38" fmla="*/ 2147483646 w 318"/>
                <a:gd name="T39" fmla="*/ 2147483646 h 162"/>
                <a:gd name="T40" fmla="*/ 2147483646 w 318"/>
                <a:gd name="T41" fmla="*/ 2147483646 h 162"/>
                <a:gd name="T42" fmla="*/ 2147483646 w 318"/>
                <a:gd name="T43" fmla="*/ 2147483646 h 162"/>
                <a:gd name="T44" fmla="*/ 2147483646 w 318"/>
                <a:gd name="T45" fmla="*/ 2147483646 h 162"/>
                <a:gd name="T46" fmla="*/ 2147483646 w 318"/>
                <a:gd name="T47" fmla="*/ 2147483646 h 162"/>
                <a:gd name="T48" fmla="*/ 2147483646 w 318"/>
                <a:gd name="T49" fmla="*/ 2147483646 h 162"/>
                <a:gd name="T50" fmla="*/ 2147483646 w 318"/>
                <a:gd name="T51" fmla="*/ 2147483646 h 162"/>
                <a:gd name="T52" fmla="*/ 2147483646 w 318"/>
                <a:gd name="T53" fmla="*/ 2147483646 h 162"/>
                <a:gd name="T54" fmla="*/ 2147483646 w 318"/>
                <a:gd name="T55" fmla="*/ 2147483646 h 162"/>
                <a:gd name="T56" fmla="*/ 2147483646 w 318"/>
                <a:gd name="T57" fmla="*/ 2147483646 h 162"/>
                <a:gd name="T58" fmla="*/ 2147483646 w 318"/>
                <a:gd name="T59" fmla="*/ 2147483646 h 162"/>
                <a:gd name="T60" fmla="*/ 2147483646 w 318"/>
                <a:gd name="T61" fmla="*/ 2147483646 h 162"/>
                <a:gd name="T62" fmla="*/ 2147483646 w 318"/>
                <a:gd name="T63" fmla="*/ 2147483646 h 162"/>
                <a:gd name="T64" fmla="*/ 2147483646 w 318"/>
                <a:gd name="T65" fmla="*/ 2147483646 h 162"/>
                <a:gd name="T66" fmla="*/ 2147483646 w 318"/>
                <a:gd name="T67" fmla="*/ 2147483646 h 162"/>
                <a:gd name="T68" fmla="*/ 2147483646 w 318"/>
                <a:gd name="T69" fmla="*/ 2147483646 h 162"/>
                <a:gd name="T70" fmla="*/ 2147483646 w 318"/>
                <a:gd name="T71" fmla="*/ 2147483646 h 162"/>
                <a:gd name="T72" fmla="*/ 2147483646 w 318"/>
                <a:gd name="T73" fmla="*/ 2147483646 h 162"/>
                <a:gd name="T74" fmla="*/ 2147483646 w 318"/>
                <a:gd name="T75" fmla="*/ 2147483646 h 162"/>
                <a:gd name="T76" fmla="*/ 2147483646 w 318"/>
                <a:gd name="T77" fmla="*/ 2147483646 h 162"/>
                <a:gd name="T78" fmla="*/ 2147483646 w 318"/>
                <a:gd name="T79" fmla="*/ 2147483646 h 162"/>
                <a:gd name="T80" fmla="*/ 2147483646 w 318"/>
                <a:gd name="T81" fmla="*/ 2147483646 h 1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18" h="162">
                  <a:moveTo>
                    <a:pt x="278" y="72"/>
                  </a:moveTo>
                  <a:cubicBezTo>
                    <a:pt x="264" y="61"/>
                    <a:pt x="248" y="54"/>
                    <a:pt x="229" y="52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15" y="42"/>
                    <a:pt x="196" y="36"/>
                    <a:pt x="176" y="35"/>
                  </a:cubicBezTo>
                  <a:cubicBezTo>
                    <a:pt x="161" y="25"/>
                    <a:pt x="144" y="21"/>
                    <a:pt x="125" y="21"/>
                  </a:cubicBezTo>
                  <a:cubicBezTo>
                    <a:pt x="109" y="13"/>
                    <a:pt x="91" y="9"/>
                    <a:pt x="72" y="11"/>
                  </a:cubicBezTo>
                  <a:cubicBezTo>
                    <a:pt x="56" y="3"/>
                    <a:pt x="38" y="1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3"/>
                    <a:pt x="11" y="1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3"/>
                    <a:pt x="4" y="83"/>
                    <a:pt x="6" y="83"/>
                  </a:cubicBezTo>
                  <a:cubicBezTo>
                    <a:pt x="14" y="84"/>
                    <a:pt x="23" y="83"/>
                    <a:pt x="32" y="82"/>
                  </a:cubicBezTo>
                  <a:cubicBezTo>
                    <a:pt x="40" y="86"/>
                    <a:pt x="47" y="88"/>
                    <a:pt x="55" y="89"/>
                  </a:cubicBezTo>
                  <a:cubicBezTo>
                    <a:pt x="63" y="91"/>
                    <a:pt x="72" y="91"/>
                    <a:pt x="81" y="90"/>
                  </a:cubicBezTo>
                  <a:cubicBezTo>
                    <a:pt x="88" y="94"/>
                    <a:pt x="96" y="97"/>
                    <a:pt x="104" y="99"/>
                  </a:cubicBezTo>
                  <a:cubicBezTo>
                    <a:pt x="112" y="101"/>
                    <a:pt x="120" y="101"/>
                    <a:pt x="129" y="101"/>
                  </a:cubicBezTo>
                  <a:cubicBezTo>
                    <a:pt x="136" y="106"/>
                    <a:pt x="143" y="109"/>
                    <a:pt x="150" y="111"/>
                  </a:cubicBezTo>
                  <a:cubicBezTo>
                    <a:pt x="158" y="113"/>
                    <a:pt x="167" y="114"/>
                    <a:pt x="176" y="115"/>
                  </a:cubicBezTo>
                  <a:cubicBezTo>
                    <a:pt x="183" y="120"/>
                    <a:pt x="190" y="124"/>
                    <a:pt x="197" y="126"/>
                  </a:cubicBezTo>
                  <a:cubicBezTo>
                    <a:pt x="205" y="129"/>
                    <a:pt x="214" y="131"/>
                    <a:pt x="223" y="132"/>
                  </a:cubicBezTo>
                  <a:cubicBezTo>
                    <a:pt x="229" y="137"/>
                    <a:pt x="236" y="142"/>
                    <a:pt x="244" y="145"/>
                  </a:cubicBezTo>
                  <a:cubicBezTo>
                    <a:pt x="251" y="148"/>
                    <a:pt x="259" y="150"/>
                    <a:pt x="267" y="151"/>
                  </a:cubicBezTo>
                  <a:cubicBezTo>
                    <a:pt x="272" y="156"/>
                    <a:pt x="276" y="159"/>
                    <a:pt x="281" y="162"/>
                  </a:cubicBezTo>
                  <a:cubicBezTo>
                    <a:pt x="282" y="161"/>
                    <a:pt x="282" y="161"/>
                    <a:pt x="282" y="161"/>
                  </a:cubicBezTo>
                  <a:cubicBezTo>
                    <a:pt x="290" y="143"/>
                    <a:pt x="290" y="143"/>
                    <a:pt x="290" y="143"/>
                  </a:cubicBezTo>
                  <a:cubicBezTo>
                    <a:pt x="291" y="142"/>
                    <a:pt x="291" y="142"/>
                    <a:pt x="291" y="142"/>
                  </a:cubicBezTo>
                  <a:cubicBezTo>
                    <a:pt x="306" y="112"/>
                    <a:pt x="306" y="112"/>
                    <a:pt x="306" y="112"/>
                  </a:cubicBezTo>
                  <a:cubicBezTo>
                    <a:pt x="307" y="110"/>
                    <a:pt x="307" y="110"/>
                    <a:pt x="307" y="110"/>
                  </a:cubicBezTo>
                  <a:cubicBezTo>
                    <a:pt x="317" y="89"/>
                    <a:pt x="317" y="89"/>
                    <a:pt x="317" y="89"/>
                  </a:cubicBezTo>
                  <a:cubicBezTo>
                    <a:pt x="318" y="89"/>
                    <a:pt x="318" y="89"/>
                    <a:pt x="318" y="89"/>
                  </a:cubicBezTo>
                  <a:cubicBezTo>
                    <a:pt x="318" y="88"/>
                    <a:pt x="318" y="88"/>
                    <a:pt x="318" y="88"/>
                  </a:cubicBezTo>
                  <a:cubicBezTo>
                    <a:pt x="306" y="80"/>
                    <a:pt x="293" y="74"/>
                    <a:pt x="278" y="7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4" name="MH_Other_275"/>
            <p:cNvSpPr/>
            <p:nvPr>
              <p:custDataLst>
                <p:tags r:id="rId289"/>
              </p:custDataLst>
            </p:nvPr>
          </p:nvSpPr>
          <p:spPr bwMode="auto">
            <a:xfrm>
              <a:off x="4444599" y="2087320"/>
              <a:ext cx="158386" cy="113240"/>
            </a:xfrm>
            <a:custGeom>
              <a:avLst/>
              <a:gdLst>
                <a:gd name="T0" fmla="*/ 2147483646 w 195"/>
                <a:gd name="T1" fmla="*/ 2147483646 h 142"/>
                <a:gd name="T2" fmla="*/ 2147483646 w 195"/>
                <a:gd name="T3" fmla="*/ 2147483646 h 142"/>
                <a:gd name="T4" fmla="*/ 2147483646 w 195"/>
                <a:gd name="T5" fmla="*/ 2147483646 h 142"/>
                <a:gd name="T6" fmla="*/ 2147483646 w 195"/>
                <a:gd name="T7" fmla="*/ 2147483646 h 142"/>
                <a:gd name="T8" fmla="*/ 2147483646 w 195"/>
                <a:gd name="T9" fmla="*/ 2147483646 h 142"/>
                <a:gd name="T10" fmla="*/ 2147483646 w 195"/>
                <a:gd name="T11" fmla="*/ 2147483646 h 142"/>
                <a:gd name="T12" fmla="*/ 2147483646 w 195"/>
                <a:gd name="T13" fmla="*/ 2147483646 h 142"/>
                <a:gd name="T14" fmla="*/ 2147483646 w 195"/>
                <a:gd name="T15" fmla="*/ 2147483646 h 142"/>
                <a:gd name="T16" fmla="*/ 2147483646 w 195"/>
                <a:gd name="T17" fmla="*/ 2147483646 h 142"/>
                <a:gd name="T18" fmla="*/ 2147483646 w 195"/>
                <a:gd name="T19" fmla="*/ 2147483646 h 142"/>
                <a:gd name="T20" fmla="*/ 2147483646 w 195"/>
                <a:gd name="T21" fmla="*/ 2147483646 h 142"/>
                <a:gd name="T22" fmla="*/ 2147483646 w 195"/>
                <a:gd name="T23" fmla="*/ 2147483646 h 142"/>
                <a:gd name="T24" fmla="*/ 2147483646 w 195"/>
                <a:gd name="T25" fmla="*/ 2147483646 h 142"/>
                <a:gd name="T26" fmla="*/ 0 w 195"/>
                <a:gd name="T27" fmla="*/ 1182505208 h 142"/>
                <a:gd name="T28" fmla="*/ 603582740 w 195"/>
                <a:gd name="T29" fmla="*/ 1774460451 h 142"/>
                <a:gd name="T30" fmla="*/ 2147483646 w 195"/>
                <a:gd name="T31" fmla="*/ 2147483646 h 14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95" h="142">
                  <a:moveTo>
                    <a:pt x="76" y="32"/>
                  </a:moveTo>
                  <a:cubicBezTo>
                    <a:pt x="97" y="56"/>
                    <a:pt x="105" y="67"/>
                    <a:pt x="105" y="67"/>
                  </a:cubicBezTo>
                  <a:cubicBezTo>
                    <a:pt x="105" y="67"/>
                    <a:pt x="113" y="77"/>
                    <a:pt x="132" y="102"/>
                  </a:cubicBezTo>
                  <a:cubicBezTo>
                    <a:pt x="143" y="118"/>
                    <a:pt x="156" y="129"/>
                    <a:pt x="172" y="136"/>
                  </a:cubicBezTo>
                  <a:cubicBezTo>
                    <a:pt x="179" y="139"/>
                    <a:pt x="187" y="141"/>
                    <a:pt x="195" y="142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68" y="137"/>
                    <a:pt x="149" y="124"/>
                    <a:pt x="133" y="101"/>
                  </a:cubicBezTo>
                  <a:cubicBezTo>
                    <a:pt x="114" y="77"/>
                    <a:pt x="106" y="66"/>
                    <a:pt x="106" y="66"/>
                  </a:cubicBezTo>
                  <a:cubicBezTo>
                    <a:pt x="106" y="66"/>
                    <a:pt x="98" y="55"/>
                    <a:pt x="77" y="31"/>
                  </a:cubicBezTo>
                  <a:cubicBezTo>
                    <a:pt x="70" y="24"/>
                    <a:pt x="63" y="18"/>
                    <a:pt x="55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37" y="4"/>
                    <a:pt x="19" y="0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0" y="0"/>
                    <a:pt x="55" y="10"/>
                    <a:pt x="76" y="3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5" name="MH_Other_276"/>
            <p:cNvSpPr/>
            <p:nvPr>
              <p:custDataLst>
                <p:tags r:id="rId290"/>
              </p:custDataLst>
            </p:nvPr>
          </p:nvSpPr>
          <p:spPr bwMode="auto">
            <a:xfrm>
              <a:off x="4488766" y="2096378"/>
              <a:ext cx="126404" cy="113240"/>
            </a:xfrm>
            <a:custGeom>
              <a:avLst/>
              <a:gdLst>
                <a:gd name="T0" fmla="*/ 2147483646 w 157"/>
                <a:gd name="T1" fmla="*/ 2147483646 h 141"/>
                <a:gd name="T2" fmla="*/ 2147483646 w 157"/>
                <a:gd name="T3" fmla="*/ 2147483646 h 141"/>
                <a:gd name="T4" fmla="*/ 2147483646 w 157"/>
                <a:gd name="T5" fmla="*/ 2147483646 h 141"/>
                <a:gd name="T6" fmla="*/ 2147483646 w 157"/>
                <a:gd name="T7" fmla="*/ 2147483646 h 141"/>
                <a:gd name="T8" fmla="*/ 2147483646 w 157"/>
                <a:gd name="T9" fmla="*/ 2147483646 h 141"/>
                <a:gd name="T10" fmla="*/ 2147483646 w 157"/>
                <a:gd name="T11" fmla="*/ 2147483646 h 141"/>
                <a:gd name="T12" fmla="*/ 2147483646 w 157"/>
                <a:gd name="T13" fmla="*/ 2147483646 h 141"/>
                <a:gd name="T14" fmla="*/ 2147483646 w 157"/>
                <a:gd name="T15" fmla="*/ 2147483646 h 141"/>
                <a:gd name="T16" fmla="*/ 0 w 157"/>
                <a:gd name="T17" fmla="*/ 0 h 141"/>
                <a:gd name="T18" fmla="*/ 1183287382 w 157"/>
                <a:gd name="T19" fmla="*/ 1200763866 h 141"/>
                <a:gd name="T20" fmla="*/ 2147483646 w 157"/>
                <a:gd name="T21" fmla="*/ 2147483646 h 141"/>
                <a:gd name="T22" fmla="*/ 2147483646 w 157"/>
                <a:gd name="T23" fmla="*/ 2147483646 h 141"/>
                <a:gd name="T24" fmla="*/ 2147483646 w 157"/>
                <a:gd name="T25" fmla="*/ 2147483646 h 141"/>
                <a:gd name="T26" fmla="*/ 2147483646 w 157"/>
                <a:gd name="T27" fmla="*/ 2147483646 h 141"/>
                <a:gd name="T28" fmla="*/ 2147483646 w 157"/>
                <a:gd name="T29" fmla="*/ 2147483646 h 141"/>
                <a:gd name="T30" fmla="*/ 2147483646 w 157"/>
                <a:gd name="T31" fmla="*/ 2147483646 h 141"/>
                <a:gd name="T32" fmla="*/ 2147483646 w 157"/>
                <a:gd name="T33" fmla="*/ 2147483646 h 141"/>
                <a:gd name="T34" fmla="*/ 2147483646 w 157"/>
                <a:gd name="T35" fmla="*/ 2147483646 h 1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57" h="141">
                  <a:moveTo>
                    <a:pt x="156" y="141"/>
                  </a:moveTo>
                  <a:cubicBezTo>
                    <a:pt x="157" y="140"/>
                    <a:pt x="157" y="140"/>
                    <a:pt x="157" y="140"/>
                  </a:cubicBezTo>
                  <a:cubicBezTo>
                    <a:pt x="144" y="133"/>
                    <a:pt x="134" y="122"/>
                    <a:pt x="125" y="107"/>
                  </a:cubicBezTo>
                  <a:cubicBezTo>
                    <a:pt x="108" y="82"/>
                    <a:pt x="100" y="71"/>
                    <a:pt x="100" y="70"/>
                  </a:cubicBezTo>
                  <a:cubicBezTo>
                    <a:pt x="100" y="70"/>
                    <a:pt x="93" y="59"/>
                    <a:pt x="73" y="34"/>
                  </a:cubicBezTo>
                  <a:cubicBezTo>
                    <a:pt x="67" y="27"/>
                    <a:pt x="60" y="21"/>
                    <a:pt x="53" y="16"/>
                  </a:cubicBezTo>
                  <a:cubicBezTo>
                    <a:pt x="53" y="16"/>
                    <a:pt x="53" y="16"/>
                    <a:pt x="52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37" y="4"/>
                    <a:pt x="19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0" y="1"/>
                    <a:pt x="53" y="12"/>
                    <a:pt x="72" y="35"/>
                  </a:cubicBezTo>
                  <a:cubicBezTo>
                    <a:pt x="92" y="60"/>
                    <a:pt x="99" y="71"/>
                    <a:pt x="99" y="71"/>
                  </a:cubicBezTo>
                  <a:cubicBezTo>
                    <a:pt x="99" y="71"/>
                    <a:pt x="107" y="82"/>
                    <a:pt x="124" y="108"/>
                  </a:cubicBezTo>
                  <a:cubicBezTo>
                    <a:pt x="129" y="116"/>
                    <a:pt x="135" y="123"/>
                    <a:pt x="140" y="129"/>
                  </a:cubicBezTo>
                  <a:cubicBezTo>
                    <a:pt x="142" y="129"/>
                    <a:pt x="142" y="129"/>
                    <a:pt x="142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35"/>
                    <a:pt x="151" y="138"/>
                    <a:pt x="156" y="14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6" name="MH_Other_277"/>
            <p:cNvSpPr/>
            <p:nvPr>
              <p:custDataLst>
                <p:tags r:id="rId291"/>
              </p:custDataLst>
            </p:nvPr>
          </p:nvSpPr>
          <p:spPr bwMode="auto">
            <a:xfrm>
              <a:off x="4601463" y="2199048"/>
              <a:ext cx="1523" cy="1510"/>
            </a:xfrm>
            <a:custGeom>
              <a:avLst/>
              <a:gdLst>
                <a:gd name="T0" fmla="*/ 179120564 w 5"/>
                <a:gd name="T1" fmla="*/ 0 h 3"/>
                <a:gd name="T2" fmla="*/ 0 w 5"/>
                <a:gd name="T3" fmla="*/ 0 h 3"/>
                <a:gd name="T4" fmla="*/ 179120564 w 5"/>
                <a:gd name="T5" fmla="*/ 298966937 h 3"/>
                <a:gd name="T6" fmla="*/ 179120564 w 5"/>
                <a:gd name="T7" fmla="*/ 298966937 h 3"/>
                <a:gd name="T8" fmla="*/ 179120564 w 5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7" name="MH_Other_278"/>
            <p:cNvSpPr/>
            <p:nvPr>
              <p:custDataLst>
                <p:tags r:id="rId292"/>
              </p:custDataLst>
            </p:nvPr>
          </p:nvSpPr>
          <p:spPr bwMode="auto">
            <a:xfrm>
              <a:off x="4488766" y="2096378"/>
              <a:ext cx="0" cy="1510"/>
            </a:xfrm>
            <a:custGeom>
              <a:avLst/>
              <a:gdLst>
                <a:gd name="T0" fmla="*/ 0 w 4"/>
                <a:gd name="T1" fmla="*/ 179346497 h 5"/>
                <a:gd name="T2" fmla="*/ 89 w 4"/>
                <a:gd name="T3" fmla="*/ 179346497 h 5"/>
                <a:gd name="T4" fmla="*/ 0 w 4"/>
                <a:gd name="T5" fmla="*/ 0 h 5"/>
                <a:gd name="T6" fmla="*/ 0 w 4"/>
                <a:gd name="T7" fmla="*/ 0 h 5"/>
                <a:gd name="T8" fmla="*/ 0 w 4"/>
                <a:gd name="T9" fmla="*/ 179346497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lnTo>
                    <a:pt x="4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8" name="MH_Other_279"/>
            <p:cNvSpPr/>
            <p:nvPr>
              <p:custDataLst>
                <p:tags r:id="rId293"/>
              </p:custDataLst>
            </p:nvPr>
          </p:nvSpPr>
          <p:spPr bwMode="auto">
            <a:xfrm>
              <a:off x="4528363" y="2106948"/>
              <a:ext cx="92898" cy="87572"/>
            </a:xfrm>
            <a:custGeom>
              <a:avLst/>
              <a:gdLst>
                <a:gd name="T0" fmla="*/ 2147483646 w 115"/>
                <a:gd name="T1" fmla="*/ 2147483646 h 108"/>
                <a:gd name="T2" fmla="*/ 2147483646 w 115"/>
                <a:gd name="T3" fmla="*/ 2147483646 h 108"/>
                <a:gd name="T4" fmla="*/ 2147483646 w 115"/>
                <a:gd name="T5" fmla="*/ 2147483646 h 108"/>
                <a:gd name="T6" fmla="*/ 2147483646 w 115"/>
                <a:gd name="T7" fmla="*/ 2147483646 h 108"/>
                <a:gd name="T8" fmla="*/ 2147483646 w 115"/>
                <a:gd name="T9" fmla="*/ 2147483646 h 108"/>
                <a:gd name="T10" fmla="*/ 2147483646 w 115"/>
                <a:gd name="T11" fmla="*/ 2147483646 h 108"/>
                <a:gd name="T12" fmla="*/ 2147483646 w 115"/>
                <a:gd name="T13" fmla="*/ 2147483646 h 108"/>
                <a:gd name="T14" fmla="*/ 2147483646 w 115"/>
                <a:gd name="T15" fmla="*/ 2147483646 h 108"/>
                <a:gd name="T16" fmla="*/ 2147483646 w 115"/>
                <a:gd name="T17" fmla="*/ 2147483646 h 108"/>
                <a:gd name="T18" fmla="*/ 0 w 115"/>
                <a:gd name="T19" fmla="*/ 0 h 108"/>
                <a:gd name="T20" fmla="*/ 596324772 w 115"/>
                <a:gd name="T21" fmla="*/ 612722466 h 108"/>
                <a:gd name="T22" fmla="*/ 1192649544 w 115"/>
                <a:gd name="T23" fmla="*/ 1224717709 h 108"/>
                <a:gd name="T24" fmla="*/ 2147483646 w 115"/>
                <a:gd name="T25" fmla="*/ 2147483646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5" h="108">
                  <a:moveTo>
                    <a:pt x="72" y="39"/>
                  </a:moveTo>
                  <a:cubicBezTo>
                    <a:pt x="90" y="65"/>
                    <a:pt x="96" y="77"/>
                    <a:pt x="97" y="77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07"/>
                    <a:pt x="115" y="107"/>
                    <a:pt x="115" y="10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7" y="77"/>
                    <a:pt x="91" y="65"/>
                    <a:pt x="73" y="39"/>
                  </a:cubicBezTo>
                  <a:cubicBezTo>
                    <a:pt x="67" y="31"/>
                    <a:pt x="61" y="24"/>
                    <a:pt x="54" y="19"/>
                  </a:cubicBezTo>
                  <a:cubicBezTo>
                    <a:pt x="54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38" y="7"/>
                    <a:pt x="20" y="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1" y="3"/>
                    <a:pt x="54" y="15"/>
                    <a:pt x="72" y="3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9" name="MH_Other_280"/>
            <p:cNvSpPr/>
            <p:nvPr>
              <p:custDataLst>
                <p:tags r:id="rId294"/>
              </p:custDataLst>
            </p:nvPr>
          </p:nvSpPr>
          <p:spPr bwMode="auto">
            <a:xfrm>
              <a:off x="4529884" y="2108457"/>
              <a:ext cx="1523" cy="0"/>
            </a:xfrm>
            <a:custGeom>
              <a:avLst/>
              <a:gdLst>
                <a:gd name="T0" fmla="*/ 1792959984 w 1"/>
                <a:gd name="T1" fmla="*/ 1067 h 1"/>
                <a:gd name="T2" fmla="*/ 0 w 1"/>
                <a:gd name="T3" fmla="*/ 0 h 1"/>
                <a:gd name="T4" fmla="*/ 0 w 1"/>
                <a:gd name="T5" fmla="*/ 1067 h 1"/>
                <a:gd name="T6" fmla="*/ 1792959984 w 1"/>
                <a:gd name="T7" fmla="*/ 1067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0" name="MH_Other_281"/>
            <p:cNvSpPr/>
            <p:nvPr>
              <p:custDataLst>
                <p:tags r:id="rId295"/>
              </p:custDataLst>
            </p:nvPr>
          </p:nvSpPr>
          <p:spPr bwMode="auto">
            <a:xfrm>
              <a:off x="4572526" y="2120536"/>
              <a:ext cx="62442" cy="48316"/>
            </a:xfrm>
            <a:custGeom>
              <a:avLst/>
              <a:gdLst>
                <a:gd name="T0" fmla="*/ 2147483646 w 78"/>
                <a:gd name="T1" fmla="*/ 2147483646 h 60"/>
                <a:gd name="T2" fmla="*/ 2147483646 w 78"/>
                <a:gd name="T3" fmla="*/ 2147483646 h 60"/>
                <a:gd name="T4" fmla="*/ 2147483646 w 78"/>
                <a:gd name="T5" fmla="*/ 2147483646 h 60"/>
                <a:gd name="T6" fmla="*/ 2147483646 w 78"/>
                <a:gd name="T7" fmla="*/ 2147483646 h 60"/>
                <a:gd name="T8" fmla="*/ 2147483646 w 78"/>
                <a:gd name="T9" fmla="*/ 2147483646 h 60"/>
                <a:gd name="T10" fmla="*/ 2147483646 w 78"/>
                <a:gd name="T11" fmla="*/ 2147483646 h 60"/>
                <a:gd name="T12" fmla="*/ 2147483646 w 78"/>
                <a:gd name="T13" fmla="*/ 2147483646 h 60"/>
                <a:gd name="T14" fmla="*/ 0 w 78"/>
                <a:gd name="T15" fmla="*/ 0 h 60"/>
                <a:gd name="T16" fmla="*/ 0 w 78"/>
                <a:gd name="T17" fmla="*/ 602866460 h 60"/>
                <a:gd name="T18" fmla="*/ 584217371 w 78"/>
                <a:gd name="T19" fmla="*/ 1206449200 h 60"/>
                <a:gd name="T20" fmla="*/ 2147483646 w 78"/>
                <a:gd name="T21" fmla="*/ 2147483646 h 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8" h="60">
                  <a:moveTo>
                    <a:pt x="68" y="44"/>
                  </a:moveTo>
                  <a:cubicBezTo>
                    <a:pt x="72" y="50"/>
                    <a:pt x="75" y="55"/>
                    <a:pt x="77" y="60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5" y="54"/>
                    <a:pt x="73" y="49"/>
                    <a:pt x="69" y="43"/>
                  </a:cubicBezTo>
                  <a:cubicBezTo>
                    <a:pt x="64" y="35"/>
                    <a:pt x="58" y="28"/>
                    <a:pt x="51" y="22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35" y="9"/>
                    <a:pt x="19" y="2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0" y="5"/>
                    <a:pt x="52" y="19"/>
                    <a:pt x="68" y="4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1" name="MH_Other_282"/>
            <p:cNvSpPr/>
            <p:nvPr>
              <p:custDataLst>
                <p:tags r:id="rId296"/>
              </p:custDataLst>
            </p:nvPr>
          </p:nvSpPr>
          <p:spPr bwMode="auto">
            <a:xfrm>
              <a:off x="4572526" y="2122046"/>
              <a:ext cx="0" cy="0"/>
            </a:xfrm>
            <a:custGeom>
              <a:avLst/>
              <a:gdLst>
                <a:gd name="T0" fmla="*/ 711 w 1"/>
                <a:gd name="T1" fmla="*/ 711 h 1"/>
                <a:gd name="T2" fmla="*/ 0 w 1"/>
                <a:gd name="T3" fmla="*/ 0 h 1"/>
                <a:gd name="T4" fmla="*/ 0 w 1"/>
                <a:gd name="T5" fmla="*/ 711 h 1"/>
                <a:gd name="T6" fmla="*/ 711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2" name="MH_Other_283"/>
            <p:cNvSpPr/>
            <p:nvPr>
              <p:custDataLst>
                <p:tags r:id="rId297"/>
              </p:custDataLst>
            </p:nvPr>
          </p:nvSpPr>
          <p:spPr bwMode="auto">
            <a:xfrm>
              <a:off x="4612123" y="2137146"/>
              <a:ext cx="31982" cy="13588"/>
            </a:xfrm>
            <a:custGeom>
              <a:avLst/>
              <a:gdLst>
                <a:gd name="T0" fmla="*/ 2147483646 w 40"/>
                <a:gd name="T1" fmla="*/ 2147483646 h 17"/>
                <a:gd name="T2" fmla="*/ 2147483646 w 40"/>
                <a:gd name="T3" fmla="*/ 2147483646 h 17"/>
                <a:gd name="T4" fmla="*/ 2147483646 w 40"/>
                <a:gd name="T5" fmla="*/ 2147483646 h 17"/>
                <a:gd name="T6" fmla="*/ 0 w 40"/>
                <a:gd name="T7" fmla="*/ 0 h 17"/>
                <a:gd name="T8" fmla="*/ 1160741648 w 40"/>
                <a:gd name="T9" fmla="*/ 1181626505 h 17"/>
                <a:gd name="T10" fmla="*/ 2147483646 w 40"/>
                <a:gd name="T11" fmla="*/ 2147483646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" h="17">
                  <a:moveTo>
                    <a:pt x="39" y="17"/>
                  </a:moveTo>
                  <a:cubicBezTo>
                    <a:pt x="40" y="17"/>
                    <a:pt x="40" y="17"/>
                    <a:pt x="40" y="1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8" y="8"/>
                    <a:pt x="15" y="2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6" y="4"/>
                    <a:pt x="29" y="9"/>
                    <a:pt x="39" y="1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3" name="MH_Other_284"/>
            <p:cNvSpPr/>
            <p:nvPr>
              <p:custDataLst>
                <p:tags r:id="rId298"/>
              </p:custDataLst>
            </p:nvPr>
          </p:nvSpPr>
          <p:spPr bwMode="auto">
            <a:xfrm>
              <a:off x="4612123" y="2137146"/>
              <a:ext cx="1523" cy="1509"/>
            </a:xfrm>
            <a:custGeom>
              <a:avLst/>
              <a:gdLst>
                <a:gd name="T0" fmla="*/ 0 w 4"/>
                <a:gd name="T1" fmla="*/ 111918811 h 4"/>
                <a:gd name="T2" fmla="*/ 224119998 w 4"/>
                <a:gd name="T3" fmla="*/ 223838018 h 4"/>
                <a:gd name="T4" fmla="*/ 0 w 4"/>
                <a:gd name="T5" fmla="*/ 0 h 4"/>
                <a:gd name="T6" fmla="*/ 0 w 4"/>
                <a:gd name="T7" fmla="*/ 111918811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4" name="MH_Other_285"/>
            <p:cNvSpPr/>
            <p:nvPr>
              <p:custDataLst>
                <p:tags r:id="rId299"/>
              </p:custDataLst>
            </p:nvPr>
          </p:nvSpPr>
          <p:spPr bwMode="auto">
            <a:xfrm>
              <a:off x="4386728" y="2144694"/>
              <a:ext cx="25890" cy="1510"/>
            </a:xfrm>
            <a:custGeom>
              <a:avLst/>
              <a:gdLst>
                <a:gd name="T0" fmla="*/ 0 w 32"/>
                <a:gd name="T1" fmla="*/ 0 h 3"/>
                <a:gd name="T2" fmla="*/ 0 w 32"/>
                <a:gd name="T3" fmla="*/ 0 h 3"/>
                <a:gd name="T4" fmla="*/ 0 w 32"/>
                <a:gd name="T5" fmla="*/ 232561012 h 3"/>
                <a:gd name="T6" fmla="*/ 0 w 32"/>
                <a:gd name="T7" fmla="*/ 232561012 h 3"/>
                <a:gd name="T8" fmla="*/ 2147483646 w 32"/>
                <a:gd name="T9" fmla="*/ 464841477 h 3"/>
                <a:gd name="T10" fmla="*/ 2147483646 w 32"/>
                <a:gd name="T11" fmla="*/ 232561012 h 3"/>
                <a:gd name="T12" fmla="*/ 2147483646 w 32"/>
                <a:gd name="T13" fmla="*/ 0 h 3"/>
                <a:gd name="T14" fmla="*/ 2147483646 w 32"/>
                <a:gd name="T15" fmla="*/ 0 h 3"/>
                <a:gd name="T16" fmla="*/ 0 w 32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2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14" y="3"/>
                    <a:pt x="24" y="2"/>
                    <a:pt x="32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19" y="2"/>
                    <a:pt x="10" y="2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5" name="MH_Other_286"/>
            <p:cNvSpPr/>
            <p:nvPr>
              <p:custDataLst>
                <p:tags r:id="rId300"/>
              </p:custDataLst>
            </p:nvPr>
          </p:nvSpPr>
          <p:spPr bwMode="auto">
            <a:xfrm>
              <a:off x="4388253" y="2126575"/>
              <a:ext cx="63963" cy="25668"/>
            </a:xfrm>
            <a:custGeom>
              <a:avLst/>
              <a:gdLst>
                <a:gd name="T0" fmla="*/ 2147483646 w 79"/>
                <a:gd name="T1" fmla="*/ 2147483646 h 31"/>
                <a:gd name="T2" fmla="*/ 0 w 79"/>
                <a:gd name="T3" fmla="*/ 0 h 31"/>
                <a:gd name="T4" fmla="*/ 0 w 79"/>
                <a:gd name="T5" fmla="*/ 643466178 h 31"/>
                <a:gd name="T6" fmla="*/ 2147483646 w 79"/>
                <a:gd name="T7" fmla="*/ 2147483646 h 31"/>
                <a:gd name="T8" fmla="*/ 2147483646 w 79"/>
                <a:gd name="T9" fmla="*/ 2147483646 h 31"/>
                <a:gd name="T10" fmla="*/ 2147483646 w 79"/>
                <a:gd name="T11" fmla="*/ 2147483646 h 31"/>
                <a:gd name="T12" fmla="*/ 2147483646 w 79"/>
                <a:gd name="T13" fmla="*/ 2147483646 h 31"/>
                <a:gd name="T14" fmla="*/ 2147483646 w 79"/>
                <a:gd name="T15" fmla="*/ 2147483646 h 31"/>
                <a:gd name="T16" fmla="*/ 2147483646 w 79"/>
                <a:gd name="T17" fmla="*/ 2147483646 h 31"/>
                <a:gd name="T18" fmla="*/ 2147483646 w 79"/>
                <a:gd name="T19" fmla="*/ 2147483646 h 31"/>
                <a:gd name="T20" fmla="*/ 2147483646 w 79"/>
                <a:gd name="T21" fmla="*/ 2147483646 h 31"/>
                <a:gd name="T22" fmla="*/ 2147483646 w 79"/>
                <a:gd name="T23" fmla="*/ 2147483646 h 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" h="31">
                  <a:moveTo>
                    <a:pt x="7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4" y="13"/>
                    <a:pt x="21" y="17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7" y="25"/>
                    <a:pt x="45" y="28"/>
                    <a:pt x="53" y="29"/>
                  </a:cubicBezTo>
                  <a:cubicBezTo>
                    <a:pt x="61" y="31"/>
                    <a:pt x="71" y="31"/>
                    <a:pt x="79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78" y="29"/>
                    <a:pt x="77" y="29"/>
                    <a:pt x="77" y="29"/>
                  </a:cubicBezTo>
                  <a:cubicBezTo>
                    <a:pt x="51" y="31"/>
                    <a:pt x="30" y="24"/>
                    <a:pt x="7" y="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6" name="MH_Other_287"/>
            <p:cNvSpPr/>
            <p:nvPr>
              <p:custDataLst>
                <p:tags r:id="rId301"/>
              </p:custDataLst>
            </p:nvPr>
          </p:nvSpPr>
          <p:spPr bwMode="auto">
            <a:xfrm>
              <a:off x="4411095" y="2144694"/>
              <a:ext cx="1523" cy="0"/>
            </a:xfrm>
            <a:custGeom>
              <a:avLst/>
              <a:gdLst>
                <a:gd name="T0" fmla="*/ 0 w 1"/>
                <a:gd name="T1" fmla="*/ 1792959984 w 1"/>
                <a:gd name="T2" fmla="*/ 1792959984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7" name="MH_Other_288"/>
            <p:cNvSpPr/>
            <p:nvPr>
              <p:custDataLst>
                <p:tags r:id="rId302"/>
              </p:custDataLst>
            </p:nvPr>
          </p:nvSpPr>
          <p:spPr bwMode="auto">
            <a:xfrm>
              <a:off x="4391299" y="2097888"/>
              <a:ext cx="100513" cy="61904"/>
            </a:xfrm>
            <a:custGeom>
              <a:avLst/>
              <a:gdLst>
                <a:gd name="T0" fmla="*/ 2147483646 w 124"/>
                <a:gd name="T1" fmla="*/ 2147483646 h 77"/>
                <a:gd name="T2" fmla="*/ 2147483646 w 124"/>
                <a:gd name="T3" fmla="*/ 2147483646 h 77"/>
                <a:gd name="T4" fmla="*/ 0 w 124"/>
                <a:gd name="T5" fmla="*/ 0 h 77"/>
                <a:gd name="T6" fmla="*/ 0 w 124"/>
                <a:gd name="T7" fmla="*/ 1201087604 h 77"/>
                <a:gd name="T8" fmla="*/ 2147483646 w 124"/>
                <a:gd name="T9" fmla="*/ 2147483646 h 77"/>
                <a:gd name="T10" fmla="*/ 2147483646 w 124"/>
                <a:gd name="T11" fmla="*/ 2147483646 h 77"/>
                <a:gd name="T12" fmla="*/ 2147483646 w 124"/>
                <a:gd name="T13" fmla="*/ 2147483646 h 77"/>
                <a:gd name="T14" fmla="*/ 2147483646 w 124"/>
                <a:gd name="T15" fmla="*/ 2147483646 h 77"/>
                <a:gd name="T16" fmla="*/ 2147483646 w 124"/>
                <a:gd name="T17" fmla="*/ 2147483646 h 77"/>
                <a:gd name="T18" fmla="*/ 2147483646 w 124"/>
                <a:gd name="T19" fmla="*/ 2147483646 h 77"/>
                <a:gd name="T20" fmla="*/ 2147483646 w 124"/>
                <a:gd name="T21" fmla="*/ 2147483646 h 77"/>
                <a:gd name="T22" fmla="*/ 2147483646 w 124"/>
                <a:gd name="T23" fmla="*/ 2147483646 h 77"/>
                <a:gd name="T24" fmla="*/ 2147483646 w 124"/>
                <a:gd name="T25" fmla="*/ 2147483646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4" h="77">
                  <a:moveTo>
                    <a:pt x="55" y="48"/>
                  </a:moveTo>
                  <a:cubicBezTo>
                    <a:pt x="32" y="27"/>
                    <a:pt x="22" y="19"/>
                    <a:pt x="22" y="19"/>
                  </a:cubicBezTo>
                  <a:cubicBezTo>
                    <a:pt x="22" y="18"/>
                    <a:pt x="16" y="13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5" y="14"/>
                    <a:pt x="21" y="19"/>
                    <a:pt x="21" y="19"/>
                  </a:cubicBezTo>
                  <a:cubicBezTo>
                    <a:pt x="21" y="20"/>
                    <a:pt x="31" y="28"/>
                    <a:pt x="54" y="49"/>
                  </a:cubicBezTo>
                  <a:cubicBezTo>
                    <a:pt x="60" y="56"/>
                    <a:pt x="67" y="61"/>
                    <a:pt x="74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83" y="70"/>
                    <a:pt x="91" y="73"/>
                    <a:pt x="99" y="75"/>
                  </a:cubicBezTo>
                  <a:cubicBezTo>
                    <a:pt x="107" y="77"/>
                    <a:pt x="115" y="77"/>
                    <a:pt x="124" y="77"/>
                  </a:cubicBezTo>
                  <a:cubicBezTo>
                    <a:pt x="122" y="76"/>
                    <a:pt x="122" y="76"/>
                    <a:pt x="122" y="76"/>
                  </a:cubicBezTo>
                  <a:cubicBezTo>
                    <a:pt x="96" y="76"/>
                    <a:pt x="75" y="68"/>
                    <a:pt x="55" y="4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8" name="MH_Other_289"/>
            <p:cNvSpPr/>
            <p:nvPr>
              <p:custDataLst>
                <p:tags r:id="rId303"/>
              </p:custDataLst>
            </p:nvPr>
          </p:nvSpPr>
          <p:spPr bwMode="auto">
            <a:xfrm>
              <a:off x="4450692" y="2150732"/>
              <a:ext cx="1523" cy="0"/>
            </a:xfrm>
            <a:custGeom>
              <a:avLst/>
              <a:gdLst>
                <a:gd name="T0" fmla="*/ 0 w 1"/>
                <a:gd name="T1" fmla="*/ 1792959984 w 1"/>
                <a:gd name="T2" fmla="*/ 1792959984 w 1"/>
                <a:gd name="T3" fmla="*/ 0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9" name="MH_Other_290"/>
            <p:cNvSpPr/>
            <p:nvPr>
              <p:custDataLst>
                <p:tags r:id="rId304"/>
              </p:custDataLst>
            </p:nvPr>
          </p:nvSpPr>
          <p:spPr bwMode="auto">
            <a:xfrm>
              <a:off x="4392820" y="2079770"/>
              <a:ext cx="135542" cy="92102"/>
            </a:xfrm>
            <a:custGeom>
              <a:avLst/>
              <a:gdLst>
                <a:gd name="T0" fmla="*/ 2147483646 w 169"/>
                <a:gd name="T1" fmla="*/ 2147483646 h 115"/>
                <a:gd name="T2" fmla="*/ 2147483646 w 169"/>
                <a:gd name="T3" fmla="*/ 2147483646 h 115"/>
                <a:gd name="T4" fmla="*/ 2147483646 w 169"/>
                <a:gd name="T5" fmla="*/ 2147483646 h 115"/>
                <a:gd name="T6" fmla="*/ 2147483646 w 169"/>
                <a:gd name="T7" fmla="*/ 2147483646 h 115"/>
                <a:gd name="T8" fmla="*/ 2147483646 w 169"/>
                <a:gd name="T9" fmla="*/ 2147483646 h 115"/>
                <a:gd name="T10" fmla="*/ 2147483646 w 169"/>
                <a:gd name="T11" fmla="*/ 2147483646 h 115"/>
                <a:gd name="T12" fmla="*/ 587804897 w 169"/>
                <a:gd name="T13" fmla="*/ 0 h 115"/>
                <a:gd name="T14" fmla="*/ 0 w 169"/>
                <a:gd name="T15" fmla="*/ 596324772 h 115"/>
                <a:gd name="T16" fmla="*/ 0 w 169"/>
                <a:gd name="T17" fmla="*/ 596324772 h 115"/>
                <a:gd name="T18" fmla="*/ 2147483646 w 169"/>
                <a:gd name="T19" fmla="*/ 2147483646 h 115"/>
                <a:gd name="T20" fmla="*/ 2147483646 w 169"/>
                <a:gd name="T21" fmla="*/ 2147483646 h 115"/>
                <a:gd name="T22" fmla="*/ 2147483646 w 169"/>
                <a:gd name="T23" fmla="*/ 2147483646 h 115"/>
                <a:gd name="T24" fmla="*/ 2147483646 w 169"/>
                <a:gd name="T25" fmla="*/ 2147483646 h 115"/>
                <a:gd name="T26" fmla="*/ 2147483646 w 169"/>
                <a:gd name="T27" fmla="*/ 2147483646 h 115"/>
                <a:gd name="T28" fmla="*/ 2147483646 w 169"/>
                <a:gd name="T29" fmla="*/ 2147483646 h 115"/>
                <a:gd name="T30" fmla="*/ 2147483646 w 169"/>
                <a:gd name="T31" fmla="*/ 2147483646 h 115"/>
                <a:gd name="T32" fmla="*/ 2147483646 w 169"/>
                <a:gd name="T33" fmla="*/ 2147483646 h 115"/>
                <a:gd name="T34" fmla="*/ 2147483646 w 169"/>
                <a:gd name="T35" fmla="*/ 2147483646 h 115"/>
                <a:gd name="T36" fmla="*/ 2147483646 w 169"/>
                <a:gd name="T37" fmla="*/ 2147483646 h 115"/>
                <a:gd name="T38" fmla="*/ 2147483646 w 169"/>
                <a:gd name="T39" fmla="*/ 2147483646 h 115"/>
                <a:gd name="T40" fmla="*/ 2147483646 w 169"/>
                <a:gd name="T41" fmla="*/ 2147483646 h 1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9" h="115">
                  <a:moveTo>
                    <a:pt x="100" y="82"/>
                  </a:moveTo>
                  <a:cubicBezTo>
                    <a:pt x="79" y="60"/>
                    <a:pt x="70" y="50"/>
                    <a:pt x="70" y="50"/>
                  </a:cubicBezTo>
                  <a:cubicBezTo>
                    <a:pt x="69" y="50"/>
                    <a:pt x="61" y="40"/>
                    <a:pt x="36" y="19"/>
                  </a:cubicBezTo>
                  <a:cubicBezTo>
                    <a:pt x="29" y="13"/>
                    <a:pt x="21" y="8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8" y="3"/>
                    <a:pt x="4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5"/>
                    <a:pt x="24" y="11"/>
                    <a:pt x="35" y="20"/>
                  </a:cubicBezTo>
                  <a:cubicBezTo>
                    <a:pt x="60" y="41"/>
                    <a:pt x="68" y="51"/>
                    <a:pt x="69" y="51"/>
                  </a:cubicBezTo>
                  <a:cubicBezTo>
                    <a:pt x="69" y="51"/>
                    <a:pt x="78" y="60"/>
                    <a:pt x="99" y="83"/>
                  </a:cubicBezTo>
                  <a:cubicBezTo>
                    <a:pt x="106" y="90"/>
                    <a:pt x="113" y="95"/>
                    <a:pt x="120" y="100"/>
                  </a:cubicBezTo>
                  <a:cubicBezTo>
                    <a:pt x="120" y="100"/>
                    <a:pt x="121" y="100"/>
                    <a:pt x="122" y="100"/>
                  </a:cubicBezTo>
                  <a:cubicBezTo>
                    <a:pt x="122" y="101"/>
                    <a:pt x="122" y="101"/>
                    <a:pt x="122" y="101"/>
                  </a:cubicBezTo>
                  <a:cubicBezTo>
                    <a:pt x="122" y="101"/>
                    <a:pt x="122" y="101"/>
                    <a:pt x="122" y="101"/>
                  </a:cubicBezTo>
                  <a:cubicBezTo>
                    <a:pt x="129" y="106"/>
                    <a:pt x="136" y="109"/>
                    <a:pt x="143" y="111"/>
                  </a:cubicBezTo>
                  <a:cubicBezTo>
                    <a:pt x="151" y="113"/>
                    <a:pt x="161" y="114"/>
                    <a:pt x="169" y="115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7" y="114"/>
                    <a:pt x="167" y="114"/>
                    <a:pt x="167" y="113"/>
                  </a:cubicBezTo>
                  <a:cubicBezTo>
                    <a:pt x="140" y="112"/>
                    <a:pt x="120" y="103"/>
                    <a:pt x="100" y="8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0" name="MH_Other_291"/>
            <p:cNvSpPr/>
            <p:nvPr>
              <p:custDataLst>
                <p:tags r:id="rId305"/>
              </p:custDataLst>
            </p:nvPr>
          </p:nvSpPr>
          <p:spPr bwMode="auto">
            <a:xfrm>
              <a:off x="4488766" y="2159792"/>
              <a:ext cx="3046" cy="0"/>
            </a:xfrm>
            <a:custGeom>
              <a:avLst/>
              <a:gdLst>
                <a:gd name="T0" fmla="*/ 2147483646 w 2"/>
                <a:gd name="T1" fmla="*/ 0 h 1"/>
                <a:gd name="T2" fmla="*/ 0 w 2"/>
                <a:gd name="T3" fmla="*/ 0 h 1"/>
                <a:gd name="T4" fmla="*/ 2147483646 w 2"/>
                <a:gd name="T5" fmla="*/ 711 h 1"/>
                <a:gd name="T6" fmla="*/ 2147483646 w 2"/>
                <a:gd name="T7" fmla="*/ 711 h 1"/>
                <a:gd name="T8" fmla="*/ 2147483646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1" name="MH_Other_292"/>
            <p:cNvSpPr/>
            <p:nvPr>
              <p:custDataLst>
                <p:tags r:id="rId306"/>
              </p:custDataLst>
            </p:nvPr>
          </p:nvSpPr>
          <p:spPr bwMode="auto">
            <a:xfrm>
              <a:off x="4401957" y="2078260"/>
              <a:ext cx="164478" cy="107201"/>
            </a:xfrm>
            <a:custGeom>
              <a:avLst/>
              <a:gdLst>
                <a:gd name="T0" fmla="*/ 2147483646 w 204"/>
                <a:gd name="T1" fmla="*/ 2147483646 h 133"/>
                <a:gd name="T2" fmla="*/ 2147483646 w 204"/>
                <a:gd name="T3" fmla="*/ 2147483646 h 133"/>
                <a:gd name="T4" fmla="*/ 2147483646 w 204"/>
                <a:gd name="T5" fmla="*/ 2147483646 h 133"/>
                <a:gd name="T6" fmla="*/ 2147483646 w 204"/>
                <a:gd name="T7" fmla="*/ 2147483646 h 133"/>
                <a:gd name="T8" fmla="*/ 2147483646 w 204"/>
                <a:gd name="T9" fmla="*/ 2147483646 h 133"/>
                <a:gd name="T10" fmla="*/ 0 w 204"/>
                <a:gd name="T11" fmla="*/ 2147483646 h 133"/>
                <a:gd name="T12" fmla="*/ 0 w 204"/>
                <a:gd name="T13" fmla="*/ 2147483646 h 133"/>
                <a:gd name="T14" fmla="*/ 593327098 w 204"/>
                <a:gd name="T15" fmla="*/ 2147483646 h 133"/>
                <a:gd name="T16" fmla="*/ 2147483646 w 204"/>
                <a:gd name="T17" fmla="*/ 2147483646 h 133"/>
                <a:gd name="T18" fmla="*/ 2147483646 w 204"/>
                <a:gd name="T19" fmla="*/ 2147483646 h 133"/>
                <a:gd name="T20" fmla="*/ 2147483646 w 204"/>
                <a:gd name="T21" fmla="*/ 2147483646 h 133"/>
                <a:gd name="T22" fmla="*/ 2147483646 w 204"/>
                <a:gd name="T23" fmla="*/ 2147483646 h 133"/>
                <a:gd name="T24" fmla="*/ 2147483646 w 204"/>
                <a:gd name="T25" fmla="*/ 2147483646 h 133"/>
                <a:gd name="T26" fmla="*/ 2147483646 w 204"/>
                <a:gd name="T27" fmla="*/ 2147483646 h 133"/>
                <a:gd name="T28" fmla="*/ 2147483646 w 204"/>
                <a:gd name="T29" fmla="*/ 2147483646 h 133"/>
                <a:gd name="T30" fmla="*/ 2147483646 w 204"/>
                <a:gd name="T31" fmla="*/ 2147483646 h 1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4" h="133">
                  <a:moveTo>
                    <a:pt x="204" y="133"/>
                  </a:moveTo>
                  <a:cubicBezTo>
                    <a:pt x="203" y="131"/>
                    <a:pt x="203" y="131"/>
                    <a:pt x="203" y="131"/>
                  </a:cubicBezTo>
                  <a:cubicBezTo>
                    <a:pt x="176" y="129"/>
                    <a:pt x="156" y="118"/>
                    <a:pt x="137" y="96"/>
                  </a:cubicBezTo>
                  <a:cubicBezTo>
                    <a:pt x="118" y="72"/>
                    <a:pt x="109" y="62"/>
                    <a:pt x="109" y="62"/>
                  </a:cubicBezTo>
                  <a:cubicBezTo>
                    <a:pt x="108" y="62"/>
                    <a:pt x="100" y="51"/>
                    <a:pt x="77" y="29"/>
                  </a:cubicBezTo>
                  <a:cubicBezTo>
                    <a:pt x="55" y="8"/>
                    <a:pt x="29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29" y="1"/>
                    <a:pt x="54" y="9"/>
                    <a:pt x="76" y="30"/>
                  </a:cubicBezTo>
                  <a:cubicBezTo>
                    <a:pt x="99" y="52"/>
                    <a:pt x="107" y="63"/>
                    <a:pt x="108" y="63"/>
                  </a:cubicBezTo>
                  <a:cubicBezTo>
                    <a:pt x="108" y="63"/>
                    <a:pt x="117" y="73"/>
                    <a:pt x="137" y="96"/>
                  </a:cubicBezTo>
                  <a:cubicBezTo>
                    <a:pt x="142" y="103"/>
                    <a:pt x="148" y="109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163" y="120"/>
                    <a:pt x="170" y="124"/>
                    <a:pt x="178" y="127"/>
                  </a:cubicBezTo>
                  <a:cubicBezTo>
                    <a:pt x="186" y="130"/>
                    <a:pt x="195" y="132"/>
                    <a:pt x="204" y="133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2" name="MH_Other_293"/>
            <p:cNvSpPr/>
            <p:nvPr>
              <p:custDataLst>
                <p:tags r:id="rId307"/>
              </p:custDataLst>
            </p:nvPr>
          </p:nvSpPr>
          <p:spPr bwMode="auto">
            <a:xfrm>
              <a:off x="4401957" y="2082790"/>
              <a:ext cx="1523" cy="0"/>
            </a:xfrm>
            <a:custGeom>
              <a:avLst/>
              <a:gdLst>
                <a:gd name="T0" fmla="*/ 1792959984 w 1"/>
                <a:gd name="T1" fmla="*/ 711 h 1"/>
                <a:gd name="T2" fmla="*/ 0 w 1"/>
                <a:gd name="T3" fmla="*/ 0 h 1"/>
                <a:gd name="T4" fmla="*/ 0 w 1"/>
                <a:gd name="T5" fmla="*/ 711 h 1"/>
                <a:gd name="T6" fmla="*/ 1792959984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3" name="MH_Other_294"/>
            <p:cNvSpPr/>
            <p:nvPr>
              <p:custDataLst>
                <p:tags r:id="rId308"/>
              </p:custDataLst>
            </p:nvPr>
          </p:nvSpPr>
          <p:spPr bwMode="auto">
            <a:xfrm>
              <a:off x="4526839" y="2170362"/>
              <a:ext cx="1523" cy="0"/>
            </a:xfrm>
            <a:custGeom>
              <a:avLst/>
              <a:gdLst>
                <a:gd name="T0" fmla="*/ 0 w 1"/>
                <a:gd name="T1" fmla="*/ 0 h 1"/>
                <a:gd name="T2" fmla="*/ 2147483646 w 1"/>
                <a:gd name="T3" fmla="*/ 711 h 1"/>
                <a:gd name="T4" fmla="*/ 2147483646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4" name="MH_Other_295"/>
            <p:cNvSpPr/>
            <p:nvPr>
              <p:custDataLst>
                <p:tags r:id="rId309"/>
              </p:custDataLst>
            </p:nvPr>
          </p:nvSpPr>
          <p:spPr bwMode="auto">
            <a:xfrm>
              <a:off x="4613646" y="2149223"/>
              <a:ext cx="237578" cy="200812"/>
            </a:xfrm>
            <a:custGeom>
              <a:avLst/>
              <a:gdLst>
                <a:gd name="T0" fmla="*/ 2147483646 w 294"/>
                <a:gd name="T1" fmla="*/ 2147483646 h 250"/>
                <a:gd name="T2" fmla="*/ 2147483646 w 294"/>
                <a:gd name="T3" fmla="*/ 2147483646 h 250"/>
                <a:gd name="T4" fmla="*/ 2147483646 w 294"/>
                <a:gd name="T5" fmla="*/ 2147483646 h 250"/>
                <a:gd name="T6" fmla="*/ 2147483646 w 294"/>
                <a:gd name="T7" fmla="*/ 2147483646 h 250"/>
                <a:gd name="T8" fmla="*/ 2147483646 w 294"/>
                <a:gd name="T9" fmla="*/ 2147483646 h 250"/>
                <a:gd name="T10" fmla="*/ 2147483646 w 294"/>
                <a:gd name="T11" fmla="*/ 2147483646 h 250"/>
                <a:gd name="T12" fmla="*/ 2147483646 w 294"/>
                <a:gd name="T13" fmla="*/ 2147483646 h 250"/>
                <a:gd name="T14" fmla="*/ 2147483646 w 294"/>
                <a:gd name="T15" fmla="*/ 2147483646 h 250"/>
                <a:gd name="T16" fmla="*/ 2147483646 w 294"/>
                <a:gd name="T17" fmla="*/ 0 h 250"/>
                <a:gd name="T18" fmla="*/ 2147483646 w 294"/>
                <a:gd name="T19" fmla="*/ 599139242 h 250"/>
                <a:gd name="T20" fmla="*/ 2147483646 w 294"/>
                <a:gd name="T21" fmla="*/ 599139242 h 250"/>
                <a:gd name="T22" fmla="*/ 2147483646 w 294"/>
                <a:gd name="T23" fmla="*/ 2147483646 h 250"/>
                <a:gd name="T24" fmla="*/ 2147483646 w 294"/>
                <a:gd name="T25" fmla="*/ 2147483646 h 250"/>
                <a:gd name="T26" fmla="*/ 2147483646 w 294"/>
                <a:gd name="T27" fmla="*/ 2147483646 h 250"/>
                <a:gd name="T28" fmla="*/ 2147483646 w 294"/>
                <a:gd name="T29" fmla="*/ 2147483646 h 250"/>
                <a:gd name="T30" fmla="*/ 596020266 w 294"/>
                <a:gd name="T31" fmla="*/ 2147483646 h 250"/>
                <a:gd name="T32" fmla="*/ 596020266 w 294"/>
                <a:gd name="T33" fmla="*/ 2147483646 h 250"/>
                <a:gd name="T34" fmla="*/ 0 w 294"/>
                <a:gd name="T35" fmla="*/ 2147483646 h 250"/>
                <a:gd name="T36" fmla="*/ 0 w 294"/>
                <a:gd name="T37" fmla="*/ 2147483646 h 250"/>
                <a:gd name="T38" fmla="*/ 2147483646 w 294"/>
                <a:gd name="T39" fmla="*/ 2147483646 h 250"/>
                <a:gd name="T40" fmla="*/ 2147483646 w 294"/>
                <a:gd name="T41" fmla="*/ 2147483646 h 250"/>
                <a:gd name="T42" fmla="*/ 2147483646 w 294"/>
                <a:gd name="T43" fmla="*/ 2147483646 h 250"/>
                <a:gd name="T44" fmla="*/ 2147483646 w 294"/>
                <a:gd name="T45" fmla="*/ 2147483646 h 250"/>
                <a:gd name="T46" fmla="*/ 2147483646 w 294"/>
                <a:gd name="T47" fmla="*/ 2147483646 h 250"/>
                <a:gd name="T48" fmla="*/ 2147483646 w 294"/>
                <a:gd name="T49" fmla="*/ 2147483646 h 250"/>
                <a:gd name="T50" fmla="*/ 2147483646 w 294"/>
                <a:gd name="T51" fmla="*/ 2147483646 h 250"/>
                <a:gd name="T52" fmla="*/ 2147483646 w 294"/>
                <a:gd name="T53" fmla="*/ 2147483646 h 250"/>
                <a:gd name="T54" fmla="*/ 2147483646 w 294"/>
                <a:gd name="T55" fmla="*/ 2147483646 h 250"/>
                <a:gd name="T56" fmla="*/ 2147483646 w 294"/>
                <a:gd name="T57" fmla="*/ 2147483646 h 250"/>
                <a:gd name="T58" fmla="*/ 2147483646 w 294"/>
                <a:gd name="T59" fmla="*/ 2147483646 h 250"/>
                <a:gd name="T60" fmla="*/ 2147483646 w 294"/>
                <a:gd name="T61" fmla="*/ 2147483646 h 250"/>
                <a:gd name="T62" fmla="*/ 2147483646 w 294"/>
                <a:gd name="T63" fmla="*/ 2147483646 h 250"/>
                <a:gd name="T64" fmla="*/ 2147483646 w 294"/>
                <a:gd name="T65" fmla="*/ 2147483646 h 250"/>
                <a:gd name="T66" fmla="*/ 2147483646 w 294"/>
                <a:gd name="T67" fmla="*/ 2147483646 h 250"/>
                <a:gd name="T68" fmla="*/ 2147483646 w 294"/>
                <a:gd name="T69" fmla="*/ 2147483646 h 250"/>
                <a:gd name="T70" fmla="*/ 2147483646 w 294"/>
                <a:gd name="T71" fmla="*/ 2147483646 h 250"/>
                <a:gd name="T72" fmla="*/ 2147483646 w 294"/>
                <a:gd name="T73" fmla="*/ 2147483646 h 250"/>
                <a:gd name="T74" fmla="*/ 2147483646 w 294"/>
                <a:gd name="T75" fmla="*/ 2147483646 h 250"/>
                <a:gd name="T76" fmla="*/ 2147483646 w 294"/>
                <a:gd name="T77" fmla="*/ 2147483646 h 250"/>
                <a:gd name="T78" fmla="*/ 2147483646 w 294"/>
                <a:gd name="T79" fmla="*/ 2147483646 h 250"/>
                <a:gd name="T80" fmla="*/ 2147483646 w 294"/>
                <a:gd name="T81" fmla="*/ 2147483646 h 25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94" h="250">
                  <a:moveTo>
                    <a:pt x="263" y="165"/>
                  </a:moveTo>
                  <a:cubicBezTo>
                    <a:pt x="254" y="150"/>
                    <a:pt x="241" y="138"/>
                    <a:pt x="224" y="129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15" y="114"/>
                    <a:pt x="199" y="102"/>
                    <a:pt x="182" y="94"/>
                  </a:cubicBezTo>
                  <a:cubicBezTo>
                    <a:pt x="171" y="80"/>
                    <a:pt x="156" y="69"/>
                    <a:pt x="138" y="62"/>
                  </a:cubicBezTo>
                  <a:cubicBezTo>
                    <a:pt x="127" y="49"/>
                    <a:pt x="111" y="39"/>
                    <a:pt x="93" y="34"/>
                  </a:cubicBezTo>
                  <a:cubicBezTo>
                    <a:pt x="81" y="21"/>
                    <a:pt x="65" y="12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3" y="5"/>
                    <a:pt x="40" y="3"/>
                    <a:pt x="37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2" y="75"/>
                    <a:pt x="4" y="76"/>
                    <a:pt x="6" y="77"/>
                  </a:cubicBezTo>
                  <a:cubicBezTo>
                    <a:pt x="13" y="81"/>
                    <a:pt x="22" y="84"/>
                    <a:pt x="30" y="85"/>
                  </a:cubicBezTo>
                  <a:cubicBezTo>
                    <a:pt x="36" y="92"/>
                    <a:pt x="42" y="97"/>
                    <a:pt x="49" y="101"/>
                  </a:cubicBezTo>
                  <a:cubicBezTo>
                    <a:pt x="56" y="105"/>
                    <a:pt x="65" y="108"/>
                    <a:pt x="73" y="111"/>
                  </a:cubicBezTo>
                  <a:cubicBezTo>
                    <a:pt x="78" y="117"/>
                    <a:pt x="84" y="123"/>
                    <a:pt x="91" y="128"/>
                  </a:cubicBezTo>
                  <a:cubicBezTo>
                    <a:pt x="98" y="132"/>
                    <a:pt x="105" y="136"/>
                    <a:pt x="113" y="138"/>
                  </a:cubicBezTo>
                  <a:cubicBezTo>
                    <a:pt x="118" y="145"/>
                    <a:pt x="123" y="151"/>
                    <a:pt x="130" y="155"/>
                  </a:cubicBezTo>
                  <a:cubicBezTo>
                    <a:pt x="136" y="160"/>
                    <a:pt x="144" y="165"/>
                    <a:pt x="152" y="168"/>
                  </a:cubicBezTo>
                  <a:cubicBezTo>
                    <a:pt x="157" y="175"/>
                    <a:pt x="162" y="182"/>
                    <a:pt x="168" y="187"/>
                  </a:cubicBezTo>
                  <a:cubicBezTo>
                    <a:pt x="174" y="192"/>
                    <a:pt x="182" y="197"/>
                    <a:pt x="190" y="201"/>
                  </a:cubicBezTo>
                  <a:cubicBezTo>
                    <a:pt x="194" y="208"/>
                    <a:pt x="199" y="215"/>
                    <a:pt x="204" y="221"/>
                  </a:cubicBezTo>
                  <a:cubicBezTo>
                    <a:pt x="210" y="226"/>
                    <a:pt x="217" y="231"/>
                    <a:pt x="224" y="235"/>
                  </a:cubicBezTo>
                  <a:cubicBezTo>
                    <a:pt x="227" y="241"/>
                    <a:pt x="230" y="246"/>
                    <a:pt x="233" y="250"/>
                  </a:cubicBezTo>
                  <a:cubicBezTo>
                    <a:pt x="234" y="250"/>
                    <a:pt x="234" y="250"/>
                    <a:pt x="234" y="250"/>
                  </a:cubicBezTo>
                  <a:cubicBezTo>
                    <a:pt x="249" y="236"/>
                    <a:pt x="249" y="236"/>
                    <a:pt x="249" y="236"/>
                  </a:cubicBezTo>
                  <a:cubicBezTo>
                    <a:pt x="250" y="235"/>
                    <a:pt x="250" y="235"/>
                    <a:pt x="250" y="235"/>
                  </a:cubicBezTo>
                  <a:cubicBezTo>
                    <a:pt x="275" y="212"/>
                    <a:pt x="275" y="212"/>
                    <a:pt x="275" y="212"/>
                  </a:cubicBezTo>
                  <a:cubicBezTo>
                    <a:pt x="276" y="211"/>
                    <a:pt x="276" y="211"/>
                    <a:pt x="276" y="211"/>
                  </a:cubicBezTo>
                  <a:cubicBezTo>
                    <a:pt x="293" y="196"/>
                    <a:pt x="293" y="196"/>
                    <a:pt x="293" y="196"/>
                  </a:cubicBezTo>
                  <a:cubicBezTo>
                    <a:pt x="294" y="195"/>
                    <a:pt x="294" y="195"/>
                    <a:pt x="294" y="195"/>
                  </a:cubicBezTo>
                  <a:cubicBezTo>
                    <a:pt x="294" y="195"/>
                    <a:pt x="294" y="195"/>
                    <a:pt x="294" y="195"/>
                  </a:cubicBezTo>
                  <a:cubicBezTo>
                    <a:pt x="287" y="183"/>
                    <a:pt x="276" y="173"/>
                    <a:pt x="263" y="165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5" name="MH_Other_296"/>
            <p:cNvSpPr/>
            <p:nvPr>
              <p:custDataLst>
                <p:tags r:id="rId310"/>
              </p:custDataLst>
            </p:nvPr>
          </p:nvSpPr>
          <p:spPr bwMode="auto">
            <a:xfrm>
              <a:off x="4688271" y="2176401"/>
              <a:ext cx="106605" cy="161556"/>
            </a:xfrm>
            <a:custGeom>
              <a:avLst/>
              <a:gdLst>
                <a:gd name="T0" fmla="*/ 2147483646 w 131"/>
                <a:gd name="T1" fmla="*/ 2147483646 h 201"/>
                <a:gd name="T2" fmla="*/ 2147483646 w 131"/>
                <a:gd name="T3" fmla="*/ 2147483646 h 201"/>
                <a:gd name="T4" fmla="*/ 2147483646 w 131"/>
                <a:gd name="T5" fmla="*/ 2147483646 h 201"/>
                <a:gd name="T6" fmla="*/ 2147483646 w 131"/>
                <a:gd name="T7" fmla="*/ 2147483646 h 201"/>
                <a:gd name="T8" fmla="*/ 2147483646 w 131"/>
                <a:gd name="T9" fmla="*/ 2147483646 h 201"/>
                <a:gd name="T10" fmla="*/ 2147483646 w 131"/>
                <a:gd name="T11" fmla="*/ 2147483646 h 201"/>
                <a:gd name="T12" fmla="*/ 2147483646 w 131"/>
                <a:gd name="T13" fmla="*/ 2147483646 h 201"/>
                <a:gd name="T14" fmla="*/ 2147483646 w 131"/>
                <a:gd name="T15" fmla="*/ 2147483646 h 201"/>
                <a:gd name="T16" fmla="*/ 2147483646 w 131"/>
                <a:gd name="T17" fmla="*/ 2147483646 h 201"/>
                <a:gd name="T18" fmla="*/ 2147483646 w 131"/>
                <a:gd name="T19" fmla="*/ 2147483646 h 201"/>
                <a:gd name="T20" fmla="*/ 2147483646 w 131"/>
                <a:gd name="T21" fmla="*/ 2147483646 h 201"/>
                <a:gd name="T22" fmla="*/ 2147483646 w 131"/>
                <a:gd name="T23" fmla="*/ 2147483646 h 201"/>
                <a:gd name="T24" fmla="*/ 2147483646 w 131"/>
                <a:gd name="T25" fmla="*/ 2147483646 h 201"/>
                <a:gd name="T26" fmla="*/ 0 w 131"/>
                <a:gd name="T27" fmla="*/ 0 h 201"/>
                <a:gd name="T28" fmla="*/ 605169784 w 131"/>
                <a:gd name="T29" fmla="*/ 601329227 h 201"/>
                <a:gd name="T30" fmla="*/ 2147483646 w 131"/>
                <a:gd name="T31" fmla="*/ 2147483646 h 20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1" h="201">
                  <a:moveTo>
                    <a:pt x="60" y="55"/>
                  </a:moveTo>
                  <a:cubicBezTo>
                    <a:pt x="71" y="85"/>
                    <a:pt x="74" y="98"/>
                    <a:pt x="74" y="98"/>
                  </a:cubicBezTo>
                  <a:cubicBezTo>
                    <a:pt x="74" y="98"/>
                    <a:pt x="78" y="111"/>
                    <a:pt x="86" y="141"/>
                  </a:cubicBezTo>
                  <a:cubicBezTo>
                    <a:pt x="92" y="160"/>
                    <a:pt x="100" y="175"/>
                    <a:pt x="111" y="187"/>
                  </a:cubicBezTo>
                  <a:cubicBezTo>
                    <a:pt x="117" y="192"/>
                    <a:pt x="124" y="197"/>
                    <a:pt x="131" y="201"/>
                  </a:cubicBezTo>
                  <a:cubicBezTo>
                    <a:pt x="130" y="199"/>
                    <a:pt x="130" y="199"/>
                    <a:pt x="130" y="199"/>
                  </a:cubicBezTo>
                  <a:cubicBezTo>
                    <a:pt x="108" y="186"/>
                    <a:pt x="95" y="168"/>
                    <a:pt x="88" y="141"/>
                  </a:cubicBezTo>
                  <a:cubicBezTo>
                    <a:pt x="80" y="111"/>
                    <a:pt x="76" y="98"/>
                    <a:pt x="76" y="98"/>
                  </a:cubicBezTo>
                  <a:cubicBezTo>
                    <a:pt x="75" y="98"/>
                    <a:pt x="72" y="85"/>
                    <a:pt x="61" y="55"/>
                  </a:cubicBezTo>
                  <a:cubicBezTo>
                    <a:pt x="57" y="46"/>
                    <a:pt x="52" y="38"/>
                    <a:pt x="47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34" y="15"/>
                    <a:pt x="18" y="5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9" y="9"/>
                    <a:pt x="48" y="27"/>
                    <a:pt x="60" y="5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6" name="MH_Other_297"/>
            <p:cNvSpPr/>
            <p:nvPr>
              <p:custDataLst>
                <p:tags r:id="rId311"/>
              </p:custDataLst>
            </p:nvPr>
          </p:nvSpPr>
          <p:spPr bwMode="auto">
            <a:xfrm>
              <a:off x="4724821" y="2199048"/>
              <a:ext cx="77670" cy="150988"/>
            </a:xfrm>
            <a:custGeom>
              <a:avLst/>
              <a:gdLst>
                <a:gd name="T0" fmla="*/ 2147483646 w 96"/>
                <a:gd name="T1" fmla="*/ 2147483646 h 188"/>
                <a:gd name="T2" fmla="*/ 2147483646 w 96"/>
                <a:gd name="T3" fmla="*/ 2147483646 h 188"/>
                <a:gd name="T4" fmla="*/ 2147483646 w 96"/>
                <a:gd name="T5" fmla="*/ 2147483646 h 188"/>
                <a:gd name="T6" fmla="*/ 2147483646 w 96"/>
                <a:gd name="T7" fmla="*/ 2147483646 h 188"/>
                <a:gd name="T8" fmla="*/ 2147483646 w 96"/>
                <a:gd name="T9" fmla="*/ 2147483646 h 188"/>
                <a:gd name="T10" fmla="*/ 2147483646 w 96"/>
                <a:gd name="T11" fmla="*/ 2147483646 h 188"/>
                <a:gd name="T12" fmla="*/ 2147483646 w 96"/>
                <a:gd name="T13" fmla="*/ 2147483646 h 188"/>
                <a:gd name="T14" fmla="*/ 2147483646 w 96"/>
                <a:gd name="T15" fmla="*/ 2147483646 h 188"/>
                <a:gd name="T16" fmla="*/ 0 w 96"/>
                <a:gd name="T17" fmla="*/ 0 h 188"/>
                <a:gd name="T18" fmla="*/ 1195634596 w 96"/>
                <a:gd name="T19" fmla="*/ 1200040226 h 188"/>
                <a:gd name="T20" fmla="*/ 2147483646 w 96"/>
                <a:gd name="T21" fmla="*/ 2147483646 h 188"/>
                <a:gd name="T22" fmla="*/ 2147483646 w 96"/>
                <a:gd name="T23" fmla="*/ 2147483646 h 188"/>
                <a:gd name="T24" fmla="*/ 2147483646 w 96"/>
                <a:gd name="T25" fmla="*/ 2147483646 h 188"/>
                <a:gd name="T26" fmla="*/ 2147483646 w 96"/>
                <a:gd name="T27" fmla="*/ 2147483646 h 188"/>
                <a:gd name="T28" fmla="*/ 2147483646 w 96"/>
                <a:gd name="T29" fmla="*/ 2147483646 h 188"/>
                <a:gd name="T30" fmla="*/ 2147483646 w 96"/>
                <a:gd name="T31" fmla="*/ 2147483646 h 188"/>
                <a:gd name="T32" fmla="*/ 2147483646 w 96"/>
                <a:gd name="T33" fmla="*/ 2147483646 h 188"/>
                <a:gd name="T34" fmla="*/ 2147483646 w 96"/>
                <a:gd name="T35" fmla="*/ 2147483646 h 1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6" h="188">
                  <a:moveTo>
                    <a:pt x="95" y="188"/>
                  </a:moveTo>
                  <a:cubicBezTo>
                    <a:pt x="96" y="188"/>
                    <a:pt x="96" y="188"/>
                    <a:pt x="96" y="188"/>
                  </a:cubicBezTo>
                  <a:cubicBezTo>
                    <a:pt x="88" y="176"/>
                    <a:pt x="82" y="163"/>
                    <a:pt x="78" y="146"/>
                  </a:cubicBezTo>
                  <a:cubicBezTo>
                    <a:pt x="72" y="116"/>
                    <a:pt x="69" y="103"/>
                    <a:pt x="69" y="102"/>
                  </a:cubicBezTo>
                  <a:cubicBezTo>
                    <a:pt x="69" y="102"/>
                    <a:pt x="67" y="89"/>
                    <a:pt x="57" y="59"/>
                  </a:cubicBezTo>
                  <a:cubicBezTo>
                    <a:pt x="54" y="50"/>
                    <a:pt x="50" y="42"/>
                    <a:pt x="45" y="34"/>
                  </a:cubicBezTo>
                  <a:cubicBezTo>
                    <a:pt x="45" y="34"/>
                    <a:pt x="44" y="34"/>
                    <a:pt x="44" y="34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4" y="18"/>
                    <a:pt x="19" y="7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8" y="12"/>
                    <a:pt x="46" y="31"/>
                    <a:pt x="55" y="59"/>
                  </a:cubicBezTo>
                  <a:cubicBezTo>
                    <a:pt x="65" y="90"/>
                    <a:pt x="67" y="103"/>
                    <a:pt x="68" y="103"/>
                  </a:cubicBezTo>
                  <a:cubicBezTo>
                    <a:pt x="68" y="103"/>
                    <a:pt x="71" y="116"/>
                    <a:pt x="77" y="146"/>
                  </a:cubicBezTo>
                  <a:cubicBezTo>
                    <a:pt x="79" y="155"/>
                    <a:pt x="82" y="164"/>
                    <a:pt x="85" y="171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86" y="174"/>
                    <a:pt x="86" y="174"/>
                    <a:pt x="86" y="174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9" y="179"/>
                    <a:pt x="92" y="184"/>
                    <a:pt x="95" y="18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7" name="MH_Other_298"/>
            <p:cNvSpPr/>
            <p:nvPr>
              <p:custDataLst>
                <p:tags r:id="rId312"/>
              </p:custDataLst>
            </p:nvPr>
          </p:nvSpPr>
          <p:spPr bwMode="auto">
            <a:xfrm>
              <a:off x="4793355" y="2336448"/>
              <a:ext cx="1523" cy="1509"/>
            </a:xfrm>
            <a:custGeom>
              <a:avLst/>
              <a:gdLst>
                <a:gd name="T0" fmla="*/ 179120564 w 5"/>
                <a:gd name="T1" fmla="*/ 36544983 h 7"/>
                <a:gd name="T2" fmla="*/ 0 w 5"/>
                <a:gd name="T3" fmla="*/ 0 h 7"/>
                <a:gd name="T4" fmla="*/ 107492588 w 5"/>
                <a:gd name="T5" fmla="*/ 91388075 h 7"/>
                <a:gd name="T6" fmla="*/ 107492588 w 5"/>
                <a:gd name="T7" fmla="*/ 127933058 h 7"/>
                <a:gd name="T8" fmla="*/ 179120564 w 5"/>
                <a:gd name="T9" fmla="*/ 3654498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7">
                  <a:moveTo>
                    <a:pt x="5" y="2"/>
                  </a:moveTo>
                  <a:lnTo>
                    <a:pt x="0" y="0"/>
                  </a:lnTo>
                  <a:lnTo>
                    <a:pt x="3" y="5"/>
                  </a:lnTo>
                  <a:lnTo>
                    <a:pt x="3" y="7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" name="MH_Other_299"/>
            <p:cNvSpPr/>
            <p:nvPr>
              <p:custDataLst>
                <p:tags r:id="rId313"/>
              </p:custDataLst>
            </p:nvPr>
          </p:nvSpPr>
          <p:spPr bwMode="auto">
            <a:xfrm>
              <a:off x="4724821" y="2199048"/>
              <a:ext cx="1523" cy="1510"/>
            </a:xfrm>
            <a:custGeom>
              <a:avLst/>
              <a:gdLst>
                <a:gd name="T0" fmla="*/ 0 w 5"/>
                <a:gd name="T1" fmla="*/ 179346497 h 5"/>
                <a:gd name="T2" fmla="*/ 179346497 w 5"/>
                <a:gd name="T3" fmla="*/ 179346497 h 5"/>
                <a:gd name="T4" fmla="*/ 0 w 5"/>
                <a:gd name="T5" fmla="*/ 0 h 5"/>
                <a:gd name="T6" fmla="*/ 0 w 5"/>
                <a:gd name="T7" fmla="*/ 0 h 5"/>
                <a:gd name="T8" fmla="*/ 0 w 5"/>
                <a:gd name="T9" fmla="*/ 179346497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5" y="5"/>
                  </a:lnTo>
                  <a:lnTo>
                    <a:pt x="0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9" name="MH_Other_300"/>
            <p:cNvSpPr/>
            <p:nvPr>
              <p:custDataLst>
                <p:tags r:id="rId314"/>
              </p:custDataLst>
            </p:nvPr>
          </p:nvSpPr>
          <p:spPr bwMode="auto">
            <a:xfrm>
              <a:off x="4759849" y="2224717"/>
              <a:ext cx="56348" cy="113240"/>
            </a:xfrm>
            <a:custGeom>
              <a:avLst/>
              <a:gdLst>
                <a:gd name="T0" fmla="*/ 2147483646 w 69"/>
                <a:gd name="T1" fmla="*/ 2147483646 h 142"/>
                <a:gd name="T2" fmla="*/ 2147483646 w 69"/>
                <a:gd name="T3" fmla="*/ 2147483646 h 142"/>
                <a:gd name="T4" fmla="*/ 2147483646 w 69"/>
                <a:gd name="T5" fmla="*/ 2147483646 h 142"/>
                <a:gd name="T6" fmla="*/ 2147483646 w 69"/>
                <a:gd name="T7" fmla="*/ 2147483646 h 142"/>
                <a:gd name="T8" fmla="*/ 2147483646 w 69"/>
                <a:gd name="T9" fmla="*/ 2147483646 h 142"/>
                <a:gd name="T10" fmla="*/ 2147483646 w 69"/>
                <a:gd name="T11" fmla="*/ 2147483646 h 142"/>
                <a:gd name="T12" fmla="*/ 2147483646 w 69"/>
                <a:gd name="T13" fmla="*/ 2147483646 h 142"/>
                <a:gd name="T14" fmla="*/ 2147483646 w 69"/>
                <a:gd name="T15" fmla="*/ 2147483646 h 142"/>
                <a:gd name="T16" fmla="*/ 2147483646 w 69"/>
                <a:gd name="T17" fmla="*/ 2147483646 h 142"/>
                <a:gd name="T18" fmla="*/ 0 w 69"/>
                <a:gd name="T19" fmla="*/ 0 h 142"/>
                <a:gd name="T20" fmla="*/ 608701746 w 69"/>
                <a:gd name="T21" fmla="*/ 591242607 h 142"/>
                <a:gd name="T22" fmla="*/ 1217403492 w 69"/>
                <a:gd name="T23" fmla="*/ 1182485215 h 142"/>
                <a:gd name="T24" fmla="*/ 2147483646 w 69"/>
                <a:gd name="T25" fmla="*/ 2147483646 h 1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9" h="142">
                  <a:moveTo>
                    <a:pt x="53" y="63"/>
                  </a:moveTo>
                  <a:cubicBezTo>
                    <a:pt x="61" y="94"/>
                    <a:pt x="62" y="107"/>
                    <a:pt x="62" y="107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3" y="107"/>
                    <a:pt x="62" y="93"/>
                    <a:pt x="54" y="62"/>
                  </a:cubicBezTo>
                  <a:cubicBezTo>
                    <a:pt x="52" y="53"/>
                    <a:pt x="48" y="45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34" y="20"/>
                    <a:pt x="18" y="8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8" y="14"/>
                    <a:pt x="45" y="34"/>
                    <a:pt x="53" y="6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0" name="MH_Other_301"/>
            <p:cNvSpPr/>
            <p:nvPr>
              <p:custDataLst>
                <p:tags r:id="rId315"/>
              </p:custDataLst>
            </p:nvPr>
          </p:nvSpPr>
          <p:spPr bwMode="auto">
            <a:xfrm>
              <a:off x="4761371" y="2226227"/>
              <a:ext cx="0" cy="0"/>
            </a:xfrm>
            <a:custGeom>
              <a:avLst/>
              <a:gdLst>
                <a:gd name="T0" fmla="*/ 1067 w 1"/>
                <a:gd name="T1" fmla="*/ 1067 h 1"/>
                <a:gd name="T2" fmla="*/ 0 w 1"/>
                <a:gd name="T3" fmla="*/ 0 h 1"/>
                <a:gd name="T4" fmla="*/ 0 w 1"/>
                <a:gd name="T5" fmla="*/ 1067 h 1"/>
                <a:gd name="T6" fmla="*/ 1067 w 1"/>
                <a:gd name="T7" fmla="*/ 1067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1" name="MH_Other_302"/>
            <p:cNvSpPr/>
            <p:nvPr>
              <p:custDataLst>
                <p:tags r:id="rId316"/>
              </p:custDataLst>
            </p:nvPr>
          </p:nvSpPr>
          <p:spPr bwMode="auto">
            <a:xfrm>
              <a:off x="4794876" y="2253404"/>
              <a:ext cx="41120" cy="66435"/>
            </a:xfrm>
            <a:custGeom>
              <a:avLst/>
              <a:gdLst>
                <a:gd name="T0" fmla="*/ 2147483646 w 52"/>
                <a:gd name="T1" fmla="*/ 2147483646 h 83"/>
                <a:gd name="T2" fmla="*/ 2147483646 w 52"/>
                <a:gd name="T3" fmla="*/ 2147483646 h 83"/>
                <a:gd name="T4" fmla="*/ 2147483646 w 52"/>
                <a:gd name="T5" fmla="*/ 2147483646 h 83"/>
                <a:gd name="T6" fmla="*/ 2147483646 w 52"/>
                <a:gd name="T7" fmla="*/ 2147483646 h 83"/>
                <a:gd name="T8" fmla="*/ 2147483646 w 52"/>
                <a:gd name="T9" fmla="*/ 2147483646 h 83"/>
                <a:gd name="T10" fmla="*/ 2147483646 w 52"/>
                <a:gd name="T11" fmla="*/ 2147483646 h 83"/>
                <a:gd name="T12" fmla="*/ 2147483646 w 52"/>
                <a:gd name="T13" fmla="*/ 2147483646 h 83"/>
                <a:gd name="T14" fmla="*/ 0 w 52"/>
                <a:gd name="T15" fmla="*/ 0 h 83"/>
                <a:gd name="T16" fmla="*/ 0 w 52"/>
                <a:gd name="T17" fmla="*/ 594916658 h 83"/>
                <a:gd name="T18" fmla="*/ 571419017 w 52"/>
                <a:gd name="T19" fmla="*/ 1189124717 h 83"/>
                <a:gd name="T20" fmla="*/ 2147483646 w 52"/>
                <a:gd name="T21" fmla="*/ 2147483646 h 8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2" h="83">
                  <a:moveTo>
                    <a:pt x="48" y="66"/>
                  </a:moveTo>
                  <a:cubicBezTo>
                    <a:pt x="49" y="72"/>
                    <a:pt x="50" y="78"/>
                    <a:pt x="51" y="83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1" y="77"/>
                    <a:pt x="50" y="72"/>
                    <a:pt x="49" y="65"/>
                  </a:cubicBezTo>
                  <a:cubicBezTo>
                    <a:pt x="47" y="56"/>
                    <a:pt x="44" y="47"/>
                    <a:pt x="40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0" y="21"/>
                    <a:pt x="17" y="9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6" y="15"/>
                    <a:pt x="42" y="36"/>
                    <a:pt x="48" y="6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2" name="MH_Other_303"/>
            <p:cNvSpPr/>
            <p:nvPr>
              <p:custDataLst>
                <p:tags r:id="rId317"/>
              </p:custDataLst>
            </p:nvPr>
          </p:nvSpPr>
          <p:spPr bwMode="auto">
            <a:xfrm>
              <a:off x="4794875" y="2253404"/>
              <a:ext cx="0" cy="1510"/>
            </a:xfrm>
            <a:custGeom>
              <a:avLst/>
              <a:gdLst>
                <a:gd name="T0" fmla="*/ 711 w 1"/>
                <a:gd name="T1" fmla="*/ 2147483646 h 1"/>
                <a:gd name="T2" fmla="*/ 0 w 1"/>
                <a:gd name="T3" fmla="*/ 0 h 1"/>
                <a:gd name="T4" fmla="*/ 0 w 1"/>
                <a:gd name="T5" fmla="*/ 2147483646 h 1"/>
                <a:gd name="T6" fmla="*/ 711 w 1"/>
                <a:gd name="T7" fmla="*/ 2147483646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3" name="MH_Other_304"/>
            <p:cNvSpPr/>
            <p:nvPr>
              <p:custDataLst>
                <p:tags r:id="rId318"/>
              </p:custDataLst>
            </p:nvPr>
          </p:nvSpPr>
          <p:spPr bwMode="auto">
            <a:xfrm>
              <a:off x="4826857" y="2282092"/>
              <a:ext cx="24367" cy="24158"/>
            </a:xfrm>
            <a:custGeom>
              <a:avLst/>
              <a:gdLst>
                <a:gd name="T0" fmla="*/ 2147483646 w 31"/>
                <a:gd name="T1" fmla="*/ 2147483646 h 31"/>
                <a:gd name="T2" fmla="*/ 2147483646 w 31"/>
                <a:gd name="T3" fmla="*/ 2147483646 h 31"/>
                <a:gd name="T4" fmla="*/ 2147483646 w 31"/>
                <a:gd name="T5" fmla="*/ 2147483646 h 31"/>
                <a:gd name="T6" fmla="*/ 0 w 31"/>
                <a:gd name="T7" fmla="*/ 0 h 31"/>
                <a:gd name="T8" fmla="*/ 561913548 w 31"/>
                <a:gd name="T9" fmla="*/ 1686411697 h 31"/>
                <a:gd name="T10" fmla="*/ 2147483646 w 31"/>
                <a:gd name="T11" fmla="*/ 2147483646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" h="31">
                  <a:moveTo>
                    <a:pt x="30" y="31"/>
                  </a:move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24" y="18"/>
                    <a:pt x="13" y="8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3" y="10"/>
                    <a:pt x="23" y="19"/>
                    <a:pt x="30" y="3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4" name="MH_Other_305"/>
            <p:cNvSpPr/>
            <p:nvPr>
              <p:custDataLst>
                <p:tags r:id="rId319"/>
              </p:custDataLst>
            </p:nvPr>
          </p:nvSpPr>
          <p:spPr bwMode="auto">
            <a:xfrm>
              <a:off x="4825334" y="2282093"/>
              <a:ext cx="1523" cy="1509"/>
            </a:xfrm>
            <a:custGeom>
              <a:avLst/>
              <a:gdLst>
                <a:gd name="T0" fmla="*/ 0 w 4"/>
                <a:gd name="T1" fmla="*/ 91388075 h 7"/>
                <a:gd name="T2" fmla="*/ 224119998 w 4"/>
                <a:gd name="T3" fmla="*/ 127933058 h 7"/>
                <a:gd name="T4" fmla="*/ 112059999 w 4"/>
                <a:gd name="T5" fmla="*/ 0 h 7"/>
                <a:gd name="T6" fmla="*/ 0 w 4"/>
                <a:gd name="T7" fmla="*/ 9138807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7">
                  <a:moveTo>
                    <a:pt x="0" y="5"/>
                  </a:moveTo>
                  <a:lnTo>
                    <a:pt x="4" y="7"/>
                  </a:lnTo>
                  <a:lnTo>
                    <a:pt x="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5" name="MH_Other_306"/>
            <p:cNvSpPr/>
            <p:nvPr>
              <p:custDataLst>
                <p:tags r:id="rId320"/>
              </p:custDataLst>
            </p:nvPr>
          </p:nvSpPr>
          <p:spPr bwMode="auto">
            <a:xfrm>
              <a:off x="4613646" y="2208108"/>
              <a:ext cx="24367" cy="10570"/>
            </a:xfrm>
            <a:custGeom>
              <a:avLst/>
              <a:gdLst>
                <a:gd name="T0" fmla="*/ 602866460 w 30"/>
                <a:gd name="T1" fmla="*/ 0 h 13"/>
                <a:gd name="T2" fmla="*/ 602866460 w 30"/>
                <a:gd name="T3" fmla="*/ 0 h 13"/>
                <a:gd name="T4" fmla="*/ 0 w 30"/>
                <a:gd name="T5" fmla="*/ 619686525 h 13"/>
                <a:gd name="T6" fmla="*/ 0 w 30"/>
                <a:gd name="T7" fmla="*/ 619686525 h 13"/>
                <a:gd name="T8" fmla="*/ 2147483646 w 30"/>
                <a:gd name="T9" fmla="*/ 2147483646 h 13"/>
                <a:gd name="T10" fmla="*/ 2147483646 w 30"/>
                <a:gd name="T11" fmla="*/ 2147483646 h 13"/>
                <a:gd name="T12" fmla="*/ 2147483646 w 30"/>
                <a:gd name="T13" fmla="*/ 2147483646 h 13"/>
                <a:gd name="T14" fmla="*/ 2147483646 w 30"/>
                <a:gd name="T15" fmla="*/ 2147483646 h 13"/>
                <a:gd name="T16" fmla="*/ 602866460 w 30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1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3"/>
                    <a:pt x="6" y="4"/>
                  </a:cubicBezTo>
                  <a:cubicBezTo>
                    <a:pt x="13" y="8"/>
                    <a:pt x="22" y="11"/>
                    <a:pt x="30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8" y="11"/>
                  </a:cubicBezTo>
                  <a:cubicBezTo>
                    <a:pt x="18" y="8"/>
                    <a:pt x="9" y="5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6" name="MH_Other_307"/>
            <p:cNvSpPr/>
            <p:nvPr>
              <p:custDataLst>
                <p:tags r:id="rId321"/>
              </p:custDataLst>
            </p:nvPr>
          </p:nvSpPr>
          <p:spPr bwMode="auto">
            <a:xfrm>
              <a:off x="4621262" y="2193009"/>
              <a:ext cx="51780" cy="45296"/>
            </a:xfrm>
            <a:custGeom>
              <a:avLst/>
              <a:gdLst>
                <a:gd name="T0" fmla="*/ 2147483646 w 64"/>
                <a:gd name="T1" fmla="*/ 2147483646 h 57"/>
                <a:gd name="T2" fmla="*/ 596743383 w 64"/>
                <a:gd name="T3" fmla="*/ 0 h 57"/>
                <a:gd name="T4" fmla="*/ 0 w 64"/>
                <a:gd name="T5" fmla="*/ 587803625 h 57"/>
                <a:gd name="T6" fmla="*/ 2147483646 w 64"/>
                <a:gd name="T7" fmla="*/ 2147483646 h 57"/>
                <a:gd name="T8" fmla="*/ 2147483646 w 64"/>
                <a:gd name="T9" fmla="*/ 2147483646 h 57"/>
                <a:gd name="T10" fmla="*/ 2147483646 w 64"/>
                <a:gd name="T11" fmla="*/ 2147483646 h 57"/>
                <a:gd name="T12" fmla="*/ 2147483646 w 64"/>
                <a:gd name="T13" fmla="*/ 2147483646 h 57"/>
                <a:gd name="T14" fmla="*/ 2147483646 w 64"/>
                <a:gd name="T15" fmla="*/ 2147483646 h 57"/>
                <a:gd name="T16" fmla="*/ 2147483646 w 64"/>
                <a:gd name="T17" fmla="*/ 2147483646 h 57"/>
                <a:gd name="T18" fmla="*/ 2147483646 w 64"/>
                <a:gd name="T19" fmla="*/ 2147483646 h 57"/>
                <a:gd name="T20" fmla="*/ 2147483646 w 64"/>
                <a:gd name="T21" fmla="*/ 2147483646 h 57"/>
                <a:gd name="T22" fmla="*/ 2147483646 w 64"/>
                <a:gd name="T23" fmla="*/ 2147483646 h 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4" h="57">
                  <a:moveTo>
                    <a:pt x="6" y="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9" y="17"/>
                    <a:pt x="14" y="24"/>
                    <a:pt x="19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6" y="37"/>
                    <a:pt x="33" y="43"/>
                    <a:pt x="40" y="47"/>
                  </a:cubicBezTo>
                  <a:cubicBezTo>
                    <a:pt x="47" y="51"/>
                    <a:pt x="56" y="54"/>
                    <a:pt x="64" y="57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3" y="56"/>
                    <a:pt x="63" y="55"/>
                    <a:pt x="62" y="55"/>
                  </a:cubicBezTo>
                  <a:cubicBezTo>
                    <a:pt x="37" y="48"/>
                    <a:pt x="20" y="33"/>
                    <a:pt x="6" y="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7" name="MH_Other_308"/>
            <p:cNvSpPr/>
            <p:nvPr>
              <p:custDataLst>
                <p:tags r:id="rId322"/>
              </p:custDataLst>
            </p:nvPr>
          </p:nvSpPr>
          <p:spPr bwMode="auto">
            <a:xfrm>
              <a:off x="4636491" y="2217167"/>
              <a:ext cx="0" cy="0"/>
            </a:xfrm>
            <a:custGeom>
              <a:avLst/>
              <a:gdLst>
                <a:gd name="T0" fmla="*/ 0 w 1"/>
                <a:gd name="T1" fmla="*/ 0 h 1"/>
                <a:gd name="T2" fmla="*/ 711 w 1"/>
                <a:gd name="T3" fmla="*/ 1067 h 1"/>
                <a:gd name="T4" fmla="*/ 711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8" name="MH_Other_309"/>
            <p:cNvSpPr/>
            <p:nvPr>
              <p:custDataLst>
                <p:tags r:id="rId323"/>
              </p:custDataLst>
            </p:nvPr>
          </p:nvSpPr>
          <p:spPr bwMode="auto">
            <a:xfrm>
              <a:off x="4633444" y="2167342"/>
              <a:ext cx="71578" cy="92102"/>
            </a:xfrm>
            <a:custGeom>
              <a:avLst/>
              <a:gdLst>
                <a:gd name="T0" fmla="*/ 2147483646 w 88"/>
                <a:gd name="T1" fmla="*/ 2147483646 h 116"/>
                <a:gd name="T2" fmla="*/ 2147483646 w 88"/>
                <a:gd name="T3" fmla="*/ 2147483646 h 116"/>
                <a:gd name="T4" fmla="*/ 603869293 w 88"/>
                <a:gd name="T5" fmla="*/ 0 h 116"/>
                <a:gd name="T6" fmla="*/ 0 w 88"/>
                <a:gd name="T7" fmla="*/ 1170781870 h 116"/>
                <a:gd name="T8" fmla="*/ 2147483646 w 88"/>
                <a:gd name="T9" fmla="*/ 2147483646 h 116"/>
                <a:gd name="T10" fmla="*/ 2147483646 w 88"/>
                <a:gd name="T11" fmla="*/ 2147483646 h 116"/>
                <a:gd name="T12" fmla="*/ 2147483646 w 88"/>
                <a:gd name="T13" fmla="*/ 2147483646 h 116"/>
                <a:gd name="T14" fmla="*/ 2147483646 w 88"/>
                <a:gd name="T15" fmla="*/ 2147483646 h 116"/>
                <a:gd name="T16" fmla="*/ 2147483646 w 88"/>
                <a:gd name="T17" fmla="*/ 2147483646 h 116"/>
                <a:gd name="T18" fmla="*/ 2147483646 w 88"/>
                <a:gd name="T19" fmla="*/ 2147483646 h 116"/>
                <a:gd name="T20" fmla="*/ 2147483646 w 88"/>
                <a:gd name="T21" fmla="*/ 2147483646 h 116"/>
                <a:gd name="T22" fmla="*/ 2147483646 w 88"/>
                <a:gd name="T23" fmla="*/ 2147483646 h 116"/>
                <a:gd name="T24" fmla="*/ 2147483646 w 88"/>
                <a:gd name="T25" fmla="*/ 2147483646 h 1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8" h="116">
                  <a:moveTo>
                    <a:pt x="34" y="65"/>
                  </a:moveTo>
                  <a:cubicBezTo>
                    <a:pt x="21" y="37"/>
                    <a:pt x="14" y="25"/>
                    <a:pt x="15" y="25"/>
                  </a:cubicBezTo>
                  <a:cubicBezTo>
                    <a:pt x="14" y="25"/>
                    <a:pt x="11" y="17"/>
                    <a:pt x="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18"/>
                    <a:pt x="13" y="25"/>
                    <a:pt x="13" y="25"/>
                  </a:cubicBezTo>
                  <a:cubicBezTo>
                    <a:pt x="13" y="25"/>
                    <a:pt x="20" y="37"/>
                    <a:pt x="33" y="65"/>
                  </a:cubicBezTo>
                  <a:cubicBezTo>
                    <a:pt x="37" y="73"/>
                    <a:pt x="41" y="81"/>
                    <a:pt x="46" y="87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3" y="95"/>
                    <a:pt x="59" y="101"/>
                    <a:pt x="66" y="106"/>
                  </a:cubicBezTo>
                  <a:cubicBezTo>
                    <a:pt x="73" y="110"/>
                    <a:pt x="80" y="114"/>
                    <a:pt x="88" y="116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62" y="106"/>
                    <a:pt x="46" y="90"/>
                    <a:pt x="34" y="6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9" name="MH_Other_310"/>
            <p:cNvSpPr/>
            <p:nvPr>
              <p:custDataLst>
                <p:tags r:id="rId324"/>
              </p:custDataLst>
            </p:nvPr>
          </p:nvSpPr>
          <p:spPr bwMode="auto">
            <a:xfrm>
              <a:off x="4671518" y="2236797"/>
              <a:ext cx="0" cy="1509"/>
            </a:xfrm>
            <a:custGeom>
              <a:avLst/>
              <a:gdLst>
                <a:gd name="T0" fmla="*/ 0 w 1"/>
                <a:gd name="T1" fmla="*/ 0 h 1"/>
                <a:gd name="T2" fmla="*/ 711 w 1"/>
                <a:gd name="T3" fmla="*/ 2147483646 h 1"/>
                <a:gd name="T4" fmla="*/ 711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0" name="MH_Other_311"/>
            <p:cNvSpPr/>
            <p:nvPr>
              <p:custDataLst>
                <p:tags r:id="rId325"/>
              </p:custDataLst>
            </p:nvPr>
          </p:nvSpPr>
          <p:spPr bwMode="auto">
            <a:xfrm>
              <a:off x="4642583" y="2149225"/>
              <a:ext cx="94423" cy="134378"/>
            </a:xfrm>
            <a:custGeom>
              <a:avLst/>
              <a:gdLst>
                <a:gd name="T0" fmla="*/ 2147483646 w 117"/>
                <a:gd name="T1" fmla="*/ 2147483646 h 168"/>
                <a:gd name="T2" fmla="*/ 2147483646 w 117"/>
                <a:gd name="T3" fmla="*/ 2147483646 h 168"/>
                <a:gd name="T4" fmla="*/ 2147483646 w 117"/>
                <a:gd name="T5" fmla="*/ 2147483646 h 168"/>
                <a:gd name="T6" fmla="*/ 2147483646 w 117"/>
                <a:gd name="T7" fmla="*/ 2147483646 h 168"/>
                <a:gd name="T8" fmla="*/ 2147483646 w 117"/>
                <a:gd name="T9" fmla="*/ 2147483646 h 168"/>
                <a:gd name="T10" fmla="*/ 2147483646 w 117"/>
                <a:gd name="T11" fmla="*/ 2147483646 h 168"/>
                <a:gd name="T12" fmla="*/ 595869997 w 117"/>
                <a:gd name="T13" fmla="*/ 0 h 168"/>
                <a:gd name="T14" fmla="*/ 595869997 w 117"/>
                <a:gd name="T15" fmla="*/ 594107630 h 168"/>
                <a:gd name="T16" fmla="*/ 0 w 117"/>
                <a:gd name="T17" fmla="*/ 594107630 h 168"/>
                <a:gd name="T18" fmla="*/ 2147483646 w 117"/>
                <a:gd name="T19" fmla="*/ 2147483646 h 168"/>
                <a:gd name="T20" fmla="*/ 2147483646 w 117"/>
                <a:gd name="T21" fmla="*/ 2147483646 h 168"/>
                <a:gd name="T22" fmla="*/ 2147483646 w 117"/>
                <a:gd name="T23" fmla="*/ 2147483646 h 168"/>
                <a:gd name="T24" fmla="*/ 2147483646 w 117"/>
                <a:gd name="T25" fmla="*/ 2147483646 h 168"/>
                <a:gd name="T26" fmla="*/ 2147483646 w 117"/>
                <a:gd name="T27" fmla="*/ 2147483646 h 168"/>
                <a:gd name="T28" fmla="*/ 2147483646 w 117"/>
                <a:gd name="T29" fmla="*/ 2147483646 h 168"/>
                <a:gd name="T30" fmla="*/ 2147483646 w 117"/>
                <a:gd name="T31" fmla="*/ 2147483646 h 168"/>
                <a:gd name="T32" fmla="*/ 2147483646 w 117"/>
                <a:gd name="T33" fmla="*/ 2147483646 h 168"/>
                <a:gd name="T34" fmla="*/ 2147483646 w 117"/>
                <a:gd name="T35" fmla="*/ 2147483646 h 168"/>
                <a:gd name="T36" fmla="*/ 2147483646 w 117"/>
                <a:gd name="T37" fmla="*/ 2147483646 h 168"/>
                <a:gd name="T38" fmla="*/ 2147483646 w 117"/>
                <a:gd name="T39" fmla="*/ 2147483646 h 168"/>
                <a:gd name="T40" fmla="*/ 2147483646 w 117"/>
                <a:gd name="T41" fmla="*/ 2147483646 h 1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7" h="168">
                  <a:moveTo>
                    <a:pt x="64" y="113"/>
                  </a:moveTo>
                  <a:cubicBezTo>
                    <a:pt x="53" y="84"/>
                    <a:pt x="47" y="72"/>
                    <a:pt x="47" y="72"/>
                  </a:cubicBezTo>
                  <a:cubicBezTo>
                    <a:pt x="47" y="72"/>
                    <a:pt x="42" y="59"/>
                    <a:pt x="27" y="31"/>
                  </a:cubicBezTo>
                  <a:cubicBezTo>
                    <a:pt x="22" y="23"/>
                    <a:pt x="17" y="15"/>
                    <a:pt x="11" y="9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5"/>
                    <a:pt x="4" y="3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9"/>
                    <a:pt x="19" y="19"/>
                    <a:pt x="26" y="32"/>
                  </a:cubicBezTo>
                  <a:cubicBezTo>
                    <a:pt x="41" y="60"/>
                    <a:pt x="46" y="72"/>
                    <a:pt x="46" y="72"/>
                  </a:cubicBezTo>
                  <a:cubicBezTo>
                    <a:pt x="46" y="72"/>
                    <a:pt x="51" y="85"/>
                    <a:pt x="63" y="113"/>
                  </a:cubicBezTo>
                  <a:cubicBezTo>
                    <a:pt x="67" y="122"/>
                    <a:pt x="71" y="130"/>
                    <a:pt x="76" y="137"/>
                  </a:cubicBezTo>
                  <a:cubicBezTo>
                    <a:pt x="76" y="137"/>
                    <a:pt x="77" y="137"/>
                    <a:pt x="78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82" y="145"/>
                    <a:pt x="87" y="151"/>
                    <a:pt x="94" y="155"/>
                  </a:cubicBezTo>
                  <a:cubicBezTo>
                    <a:pt x="100" y="160"/>
                    <a:pt x="109" y="165"/>
                    <a:pt x="117" y="168"/>
                  </a:cubicBezTo>
                  <a:cubicBezTo>
                    <a:pt x="115" y="167"/>
                    <a:pt x="115" y="167"/>
                    <a:pt x="115" y="167"/>
                  </a:cubicBezTo>
                  <a:cubicBezTo>
                    <a:pt x="115" y="167"/>
                    <a:pt x="115" y="166"/>
                    <a:pt x="115" y="166"/>
                  </a:cubicBezTo>
                  <a:cubicBezTo>
                    <a:pt x="91" y="156"/>
                    <a:pt x="75" y="139"/>
                    <a:pt x="64" y="11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1" name="MH_Other_312"/>
            <p:cNvSpPr/>
            <p:nvPr>
              <p:custDataLst>
                <p:tags r:id="rId326"/>
              </p:custDataLst>
            </p:nvPr>
          </p:nvSpPr>
          <p:spPr bwMode="auto">
            <a:xfrm>
              <a:off x="4705023" y="2259443"/>
              <a:ext cx="0" cy="0"/>
            </a:xfrm>
            <a:custGeom>
              <a:avLst/>
              <a:gdLst>
                <a:gd name="T0" fmla="*/ 356 w 2"/>
                <a:gd name="T1" fmla="*/ 0 h 1"/>
                <a:gd name="T2" fmla="*/ 0 w 2"/>
                <a:gd name="T3" fmla="*/ 0 h 1"/>
                <a:gd name="T4" fmla="*/ 178 w 2"/>
                <a:gd name="T5" fmla="*/ 711 h 1"/>
                <a:gd name="T6" fmla="*/ 178 w 2"/>
                <a:gd name="T7" fmla="*/ 711 h 1"/>
                <a:gd name="T8" fmla="*/ 356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2" name="MH_Other_313"/>
            <p:cNvSpPr/>
            <p:nvPr>
              <p:custDataLst>
                <p:tags r:id="rId327"/>
              </p:custDataLst>
            </p:nvPr>
          </p:nvSpPr>
          <p:spPr bwMode="auto">
            <a:xfrm>
              <a:off x="4651720" y="2155263"/>
              <a:ext cx="115744" cy="155516"/>
            </a:xfrm>
            <a:custGeom>
              <a:avLst/>
              <a:gdLst>
                <a:gd name="T0" fmla="*/ 2147483646 w 144"/>
                <a:gd name="T1" fmla="*/ 2147483646 h 193"/>
                <a:gd name="T2" fmla="*/ 2147483646 w 144"/>
                <a:gd name="T3" fmla="*/ 2147483646 h 193"/>
                <a:gd name="T4" fmla="*/ 2147483646 w 144"/>
                <a:gd name="T5" fmla="*/ 2147483646 h 193"/>
                <a:gd name="T6" fmla="*/ 2147483646 w 144"/>
                <a:gd name="T7" fmla="*/ 2147483646 h 193"/>
                <a:gd name="T8" fmla="*/ 2147483646 w 144"/>
                <a:gd name="T9" fmla="*/ 2147483646 h 193"/>
                <a:gd name="T10" fmla="*/ 0 w 144"/>
                <a:gd name="T11" fmla="*/ 0 h 193"/>
                <a:gd name="T12" fmla="*/ 0 w 144"/>
                <a:gd name="T13" fmla="*/ 0 h 193"/>
                <a:gd name="T14" fmla="*/ 588968056 w 144"/>
                <a:gd name="T15" fmla="*/ 604361532 h 193"/>
                <a:gd name="T16" fmla="*/ 2147483646 w 144"/>
                <a:gd name="T17" fmla="*/ 2147483646 h 193"/>
                <a:gd name="T18" fmla="*/ 2147483646 w 144"/>
                <a:gd name="T19" fmla="*/ 2147483646 h 193"/>
                <a:gd name="T20" fmla="*/ 2147483646 w 144"/>
                <a:gd name="T21" fmla="*/ 2147483646 h 193"/>
                <a:gd name="T22" fmla="*/ 2147483646 w 144"/>
                <a:gd name="T23" fmla="*/ 2147483646 h 193"/>
                <a:gd name="T24" fmla="*/ 2147483646 w 144"/>
                <a:gd name="T25" fmla="*/ 2147483646 h 193"/>
                <a:gd name="T26" fmla="*/ 2147483646 w 144"/>
                <a:gd name="T27" fmla="*/ 2147483646 h 193"/>
                <a:gd name="T28" fmla="*/ 2147483646 w 144"/>
                <a:gd name="T29" fmla="*/ 2147483646 h 193"/>
                <a:gd name="T30" fmla="*/ 2147483646 w 144"/>
                <a:gd name="T31" fmla="*/ 2147483646 h 19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44" h="193">
                  <a:moveTo>
                    <a:pt x="144" y="193"/>
                  </a:moveTo>
                  <a:cubicBezTo>
                    <a:pt x="143" y="191"/>
                    <a:pt x="143" y="191"/>
                    <a:pt x="143" y="191"/>
                  </a:cubicBezTo>
                  <a:cubicBezTo>
                    <a:pt x="119" y="179"/>
                    <a:pt x="105" y="162"/>
                    <a:pt x="95" y="134"/>
                  </a:cubicBezTo>
                  <a:cubicBezTo>
                    <a:pt x="86" y="105"/>
                    <a:pt x="81" y="93"/>
                    <a:pt x="81" y="93"/>
                  </a:cubicBezTo>
                  <a:cubicBezTo>
                    <a:pt x="81" y="92"/>
                    <a:pt x="77" y="80"/>
                    <a:pt x="63" y="51"/>
                  </a:cubicBezTo>
                  <a:cubicBezTo>
                    <a:pt x="50" y="23"/>
                    <a:pt x="29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9" y="7"/>
                    <a:pt x="49" y="24"/>
                    <a:pt x="62" y="51"/>
                  </a:cubicBezTo>
                  <a:cubicBezTo>
                    <a:pt x="76" y="80"/>
                    <a:pt x="79" y="93"/>
                    <a:pt x="80" y="93"/>
                  </a:cubicBezTo>
                  <a:cubicBezTo>
                    <a:pt x="79" y="93"/>
                    <a:pt x="84" y="106"/>
                    <a:pt x="94" y="135"/>
                  </a:cubicBezTo>
                  <a:cubicBezTo>
                    <a:pt x="97" y="143"/>
                    <a:pt x="101" y="151"/>
                    <a:pt x="105" y="158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10" y="167"/>
                    <a:pt x="116" y="173"/>
                    <a:pt x="122" y="179"/>
                  </a:cubicBezTo>
                  <a:cubicBezTo>
                    <a:pt x="128" y="184"/>
                    <a:pt x="136" y="189"/>
                    <a:pt x="144" y="19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3" name="MH_Other_314"/>
            <p:cNvSpPr/>
            <p:nvPr>
              <p:custDataLst>
                <p:tags r:id="rId328"/>
              </p:custDataLst>
            </p:nvPr>
          </p:nvSpPr>
          <p:spPr bwMode="auto">
            <a:xfrm>
              <a:off x="4651720" y="2155263"/>
              <a:ext cx="0" cy="1509"/>
            </a:xfrm>
            <a:custGeom>
              <a:avLst/>
              <a:gdLst>
                <a:gd name="T0" fmla="*/ 711 w 1"/>
                <a:gd name="T1" fmla="*/ 2147483646 h 1"/>
                <a:gd name="T2" fmla="*/ 0 w 1"/>
                <a:gd name="T3" fmla="*/ 0 h 1"/>
                <a:gd name="T4" fmla="*/ 0 w 1"/>
                <a:gd name="T5" fmla="*/ 2147483646 h 1"/>
                <a:gd name="T6" fmla="*/ 711 w 1"/>
                <a:gd name="T7" fmla="*/ 2147483646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4" name="MH_Other_315"/>
            <p:cNvSpPr/>
            <p:nvPr>
              <p:custDataLst>
                <p:tags r:id="rId329"/>
              </p:custDataLst>
            </p:nvPr>
          </p:nvSpPr>
          <p:spPr bwMode="auto">
            <a:xfrm>
              <a:off x="4735482" y="2282093"/>
              <a:ext cx="1523" cy="1509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2147483646 h 1"/>
                <a:gd name="T4" fmla="*/ 1790702559 w 1"/>
                <a:gd name="T5" fmla="*/ 2147483646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5" name="MH_Other_316"/>
            <p:cNvSpPr/>
            <p:nvPr>
              <p:custDataLst>
                <p:tags r:id="rId330"/>
              </p:custDataLst>
            </p:nvPr>
          </p:nvSpPr>
          <p:spPr bwMode="auto">
            <a:xfrm>
              <a:off x="4802491" y="2306251"/>
              <a:ext cx="185799" cy="243088"/>
            </a:xfrm>
            <a:custGeom>
              <a:avLst/>
              <a:gdLst>
                <a:gd name="T0" fmla="*/ 2147483646 w 231"/>
                <a:gd name="T1" fmla="*/ 2147483646 h 304"/>
                <a:gd name="T2" fmla="*/ 2147483646 w 231"/>
                <a:gd name="T3" fmla="*/ 2147483646 h 304"/>
                <a:gd name="T4" fmla="*/ 2147483646 w 231"/>
                <a:gd name="T5" fmla="*/ 2147483646 h 304"/>
                <a:gd name="T6" fmla="*/ 2147483646 w 231"/>
                <a:gd name="T7" fmla="*/ 2147483646 h 304"/>
                <a:gd name="T8" fmla="*/ 2147483646 w 231"/>
                <a:gd name="T9" fmla="*/ 2147483646 h 304"/>
                <a:gd name="T10" fmla="*/ 2147483646 w 231"/>
                <a:gd name="T11" fmla="*/ 2147483646 h 304"/>
                <a:gd name="T12" fmla="*/ 2147483646 w 231"/>
                <a:gd name="T13" fmla="*/ 2147483646 h 304"/>
                <a:gd name="T14" fmla="*/ 2147483646 w 231"/>
                <a:gd name="T15" fmla="*/ 2147483646 h 304"/>
                <a:gd name="T16" fmla="*/ 2147483646 w 231"/>
                <a:gd name="T17" fmla="*/ 0 h 304"/>
                <a:gd name="T18" fmla="*/ 2147483646 w 231"/>
                <a:gd name="T19" fmla="*/ 0 h 304"/>
                <a:gd name="T20" fmla="*/ 2147483646 w 231"/>
                <a:gd name="T21" fmla="*/ 594465095 h 304"/>
                <a:gd name="T22" fmla="*/ 2147483646 w 231"/>
                <a:gd name="T23" fmla="*/ 2147483646 h 304"/>
                <a:gd name="T24" fmla="*/ 2147483646 w 231"/>
                <a:gd name="T25" fmla="*/ 2147483646 h 304"/>
                <a:gd name="T26" fmla="*/ 2147483646 w 231"/>
                <a:gd name="T27" fmla="*/ 2147483646 h 304"/>
                <a:gd name="T28" fmla="*/ 2147483646 w 231"/>
                <a:gd name="T29" fmla="*/ 2147483646 h 304"/>
                <a:gd name="T30" fmla="*/ 591882538 w 231"/>
                <a:gd name="T31" fmla="*/ 2147483646 h 304"/>
                <a:gd name="T32" fmla="*/ 591882538 w 231"/>
                <a:gd name="T33" fmla="*/ 2147483646 h 304"/>
                <a:gd name="T34" fmla="*/ 0 w 231"/>
                <a:gd name="T35" fmla="*/ 2147483646 h 304"/>
                <a:gd name="T36" fmla="*/ 0 w 231"/>
                <a:gd name="T37" fmla="*/ 2147483646 h 304"/>
                <a:gd name="T38" fmla="*/ 2147483646 w 231"/>
                <a:gd name="T39" fmla="*/ 2147483646 h 304"/>
                <a:gd name="T40" fmla="*/ 2147483646 w 231"/>
                <a:gd name="T41" fmla="*/ 2147483646 h 304"/>
                <a:gd name="T42" fmla="*/ 2147483646 w 231"/>
                <a:gd name="T43" fmla="*/ 2147483646 h 304"/>
                <a:gd name="T44" fmla="*/ 2147483646 w 231"/>
                <a:gd name="T45" fmla="*/ 2147483646 h 304"/>
                <a:gd name="T46" fmla="*/ 2147483646 w 231"/>
                <a:gd name="T47" fmla="*/ 2147483646 h 304"/>
                <a:gd name="T48" fmla="*/ 2147483646 w 231"/>
                <a:gd name="T49" fmla="*/ 2147483646 h 304"/>
                <a:gd name="T50" fmla="*/ 2147483646 w 231"/>
                <a:gd name="T51" fmla="*/ 2147483646 h 304"/>
                <a:gd name="T52" fmla="*/ 2147483646 w 231"/>
                <a:gd name="T53" fmla="*/ 2147483646 h 304"/>
                <a:gd name="T54" fmla="*/ 2147483646 w 231"/>
                <a:gd name="T55" fmla="*/ 2147483646 h 304"/>
                <a:gd name="T56" fmla="*/ 2147483646 w 231"/>
                <a:gd name="T57" fmla="*/ 2147483646 h 304"/>
                <a:gd name="T58" fmla="*/ 2147483646 w 231"/>
                <a:gd name="T59" fmla="*/ 2147483646 h 304"/>
                <a:gd name="T60" fmla="*/ 2147483646 w 231"/>
                <a:gd name="T61" fmla="*/ 2147483646 h 304"/>
                <a:gd name="T62" fmla="*/ 2147483646 w 231"/>
                <a:gd name="T63" fmla="*/ 2147483646 h 304"/>
                <a:gd name="T64" fmla="*/ 2147483646 w 231"/>
                <a:gd name="T65" fmla="*/ 2147483646 h 304"/>
                <a:gd name="T66" fmla="*/ 2147483646 w 231"/>
                <a:gd name="T67" fmla="*/ 2147483646 h 304"/>
                <a:gd name="T68" fmla="*/ 2147483646 w 231"/>
                <a:gd name="T69" fmla="*/ 2147483646 h 304"/>
                <a:gd name="T70" fmla="*/ 2147483646 w 231"/>
                <a:gd name="T71" fmla="*/ 2147483646 h 304"/>
                <a:gd name="T72" fmla="*/ 2147483646 w 231"/>
                <a:gd name="T73" fmla="*/ 2147483646 h 304"/>
                <a:gd name="T74" fmla="*/ 2147483646 w 231"/>
                <a:gd name="T75" fmla="*/ 2147483646 h 304"/>
                <a:gd name="T76" fmla="*/ 2147483646 w 231"/>
                <a:gd name="T77" fmla="*/ 2147483646 h 304"/>
                <a:gd name="T78" fmla="*/ 2147483646 w 231"/>
                <a:gd name="T79" fmla="*/ 2147483646 h 304"/>
                <a:gd name="T80" fmla="*/ 2147483646 w 231"/>
                <a:gd name="T81" fmla="*/ 2147483646 h 30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1" h="304">
                  <a:moveTo>
                    <a:pt x="213" y="235"/>
                  </a:moveTo>
                  <a:cubicBezTo>
                    <a:pt x="210" y="218"/>
                    <a:pt x="202" y="202"/>
                    <a:pt x="190" y="188"/>
                  </a:cubicBezTo>
                  <a:cubicBezTo>
                    <a:pt x="189" y="188"/>
                    <a:pt x="189" y="188"/>
                    <a:pt x="189" y="188"/>
                  </a:cubicBezTo>
                  <a:cubicBezTo>
                    <a:pt x="186" y="170"/>
                    <a:pt x="176" y="153"/>
                    <a:pt x="162" y="140"/>
                  </a:cubicBezTo>
                  <a:cubicBezTo>
                    <a:pt x="158" y="122"/>
                    <a:pt x="148" y="107"/>
                    <a:pt x="133" y="94"/>
                  </a:cubicBezTo>
                  <a:cubicBezTo>
                    <a:pt x="128" y="78"/>
                    <a:pt x="116" y="63"/>
                    <a:pt x="102" y="52"/>
                  </a:cubicBezTo>
                  <a:cubicBezTo>
                    <a:pt x="95" y="35"/>
                    <a:pt x="83" y="21"/>
                    <a:pt x="67" y="10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5" y="7"/>
                    <a:pt x="63" y="3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3" y="59"/>
                    <a:pt x="4" y="60"/>
                  </a:cubicBezTo>
                  <a:cubicBezTo>
                    <a:pt x="10" y="66"/>
                    <a:pt x="17" y="72"/>
                    <a:pt x="24" y="77"/>
                  </a:cubicBezTo>
                  <a:cubicBezTo>
                    <a:pt x="27" y="85"/>
                    <a:pt x="31" y="92"/>
                    <a:pt x="36" y="98"/>
                  </a:cubicBezTo>
                  <a:cubicBezTo>
                    <a:pt x="41" y="104"/>
                    <a:pt x="48" y="111"/>
                    <a:pt x="55" y="116"/>
                  </a:cubicBezTo>
                  <a:cubicBezTo>
                    <a:pt x="58" y="124"/>
                    <a:pt x="61" y="131"/>
                    <a:pt x="66" y="138"/>
                  </a:cubicBezTo>
                  <a:cubicBezTo>
                    <a:pt x="71" y="145"/>
                    <a:pt x="76" y="151"/>
                    <a:pt x="83" y="156"/>
                  </a:cubicBezTo>
                  <a:cubicBezTo>
                    <a:pt x="85" y="164"/>
                    <a:pt x="88" y="171"/>
                    <a:pt x="92" y="178"/>
                  </a:cubicBezTo>
                  <a:cubicBezTo>
                    <a:pt x="96" y="185"/>
                    <a:pt x="102" y="192"/>
                    <a:pt x="108" y="198"/>
                  </a:cubicBezTo>
                  <a:cubicBezTo>
                    <a:pt x="110" y="206"/>
                    <a:pt x="113" y="214"/>
                    <a:pt x="117" y="221"/>
                  </a:cubicBezTo>
                  <a:cubicBezTo>
                    <a:pt x="120" y="228"/>
                    <a:pt x="126" y="236"/>
                    <a:pt x="131" y="242"/>
                  </a:cubicBezTo>
                  <a:cubicBezTo>
                    <a:pt x="133" y="250"/>
                    <a:pt x="135" y="258"/>
                    <a:pt x="138" y="266"/>
                  </a:cubicBezTo>
                  <a:cubicBezTo>
                    <a:pt x="141" y="273"/>
                    <a:pt x="146" y="280"/>
                    <a:pt x="151" y="287"/>
                  </a:cubicBezTo>
                  <a:cubicBezTo>
                    <a:pt x="152" y="293"/>
                    <a:pt x="153" y="298"/>
                    <a:pt x="155" y="304"/>
                  </a:cubicBezTo>
                  <a:cubicBezTo>
                    <a:pt x="156" y="303"/>
                    <a:pt x="156" y="303"/>
                    <a:pt x="156" y="303"/>
                  </a:cubicBezTo>
                  <a:cubicBezTo>
                    <a:pt x="174" y="296"/>
                    <a:pt x="174" y="296"/>
                    <a:pt x="174" y="296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207" y="283"/>
                    <a:pt x="207" y="283"/>
                    <a:pt x="207" y="283"/>
                  </a:cubicBezTo>
                  <a:cubicBezTo>
                    <a:pt x="209" y="283"/>
                    <a:pt x="209" y="283"/>
                    <a:pt x="209" y="283"/>
                  </a:cubicBezTo>
                  <a:cubicBezTo>
                    <a:pt x="230" y="275"/>
                    <a:pt x="230" y="275"/>
                    <a:pt x="230" y="275"/>
                  </a:cubicBezTo>
                  <a:cubicBezTo>
                    <a:pt x="231" y="274"/>
                    <a:pt x="231" y="274"/>
                    <a:pt x="231" y="274"/>
                  </a:cubicBezTo>
                  <a:cubicBezTo>
                    <a:pt x="231" y="274"/>
                    <a:pt x="231" y="274"/>
                    <a:pt x="231" y="274"/>
                  </a:cubicBezTo>
                  <a:cubicBezTo>
                    <a:pt x="228" y="260"/>
                    <a:pt x="222" y="247"/>
                    <a:pt x="213" y="23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6" name="MH_Other_317"/>
            <p:cNvSpPr/>
            <p:nvPr>
              <p:custDataLst>
                <p:tags r:id="rId331"/>
              </p:custDataLst>
            </p:nvPr>
          </p:nvSpPr>
          <p:spPr bwMode="auto">
            <a:xfrm>
              <a:off x="4883207" y="2347015"/>
              <a:ext cx="41120" cy="188735"/>
            </a:xfrm>
            <a:custGeom>
              <a:avLst/>
              <a:gdLst>
                <a:gd name="T0" fmla="*/ 2147483646 w 50"/>
                <a:gd name="T1" fmla="*/ 2147483646 h 235"/>
                <a:gd name="T2" fmla="*/ 2147483646 w 50"/>
                <a:gd name="T3" fmla="*/ 2147483646 h 235"/>
                <a:gd name="T4" fmla="*/ 2147483646 w 50"/>
                <a:gd name="T5" fmla="*/ 2147483646 h 235"/>
                <a:gd name="T6" fmla="*/ 2147483646 w 50"/>
                <a:gd name="T7" fmla="*/ 2147483646 h 235"/>
                <a:gd name="T8" fmla="*/ 2147483646 w 50"/>
                <a:gd name="T9" fmla="*/ 2147483646 h 235"/>
                <a:gd name="T10" fmla="*/ 2147483646 w 50"/>
                <a:gd name="T11" fmla="*/ 2147483646 h 235"/>
                <a:gd name="T12" fmla="*/ 2147483646 w 50"/>
                <a:gd name="T13" fmla="*/ 2147483646 h 235"/>
                <a:gd name="T14" fmla="*/ 2147483646 w 50"/>
                <a:gd name="T15" fmla="*/ 2147483646 h 235"/>
                <a:gd name="T16" fmla="*/ 2147483646 w 50"/>
                <a:gd name="T17" fmla="*/ 2147483646 h 235"/>
                <a:gd name="T18" fmla="*/ 2147483646 w 50"/>
                <a:gd name="T19" fmla="*/ 2147483646 h 235"/>
                <a:gd name="T20" fmla="*/ 2147483646 w 50"/>
                <a:gd name="T21" fmla="*/ 2147483646 h 235"/>
                <a:gd name="T22" fmla="*/ 2147483646 w 50"/>
                <a:gd name="T23" fmla="*/ 2147483646 h 235"/>
                <a:gd name="T24" fmla="*/ 2147483646 w 50"/>
                <a:gd name="T25" fmla="*/ 2147483646 h 235"/>
                <a:gd name="T26" fmla="*/ 0 w 50"/>
                <a:gd name="T27" fmla="*/ 0 h 235"/>
                <a:gd name="T28" fmla="*/ 616576540 w 50"/>
                <a:gd name="T29" fmla="*/ 599666970 h 235"/>
                <a:gd name="T30" fmla="*/ 2147483646 w 50"/>
                <a:gd name="T31" fmla="*/ 2147483646 h 23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0" h="235">
                  <a:moveTo>
                    <a:pt x="36" y="73"/>
                  </a:moveTo>
                  <a:cubicBezTo>
                    <a:pt x="36" y="105"/>
                    <a:pt x="34" y="118"/>
                    <a:pt x="34" y="118"/>
                  </a:cubicBezTo>
                  <a:cubicBezTo>
                    <a:pt x="34" y="118"/>
                    <a:pt x="33" y="131"/>
                    <a:pt x="30" y="162"/>
                  </a:cubicBezTo>
                  <a:cubicBezTo>
                    <a:pt x="28" y="182"/>
                    <a:pt x="30" y="198"/>
                    <a:pt x="37" y="214"/>
                  </a:cubicBezTo>
                  <a:cubicBezTo>
                    <a:pt x="40" y="221"/>
                    <a:pt x="45" y="228"/>
                    <a:pt x="50" y="235"/>
                  </a:cubicBezTo>
                  <a:cubicBezTo>
                    <a:pt x="50" y="232"/>
                    <a:pt x="50" y="232"/>
                    <a:pt x="50" y="232"/>
                  </a:cubicBezTo>
                  <a:cubicBezTo>
                    <a:pt x="34" y="212"/>
                    <a:pt x="29" y="190"/>
                    <a:pt x="32" y="162"/>
                  </a:cubicBezTo>
                  <a:cubicBezTo>
                    <a:pt x="35" y="132"/>
                    <a:pt x="36" y="118"/>
                    <a:pt x="36" y="118"/>
                  </a:cubicBezTo>
                  <a:cubicBezTo>
                    <a:pt x="36" y="118"/>
                    <a:pt x="37" y="105"/>
                    <a:pt x="37" y="73"/>
                  </a:cubicBezTo>
                  <a:cubicBezTo>
                    <a:pt x="37" y="63"/>
                    <a:pt x="36" y="53"/>
                    <a:pt x="33" y="45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27" y="25"/>
                    <a:pt x="15" y="11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4" y="19"/>
                    <a:pt x="36" y="42"/>
                    <a:pt x="36" y="7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7" name="MH_Other_318"/>
            <p:cNvSpPr/>
            <p:nvPr>
              <p:custDataLst>
                <p:tags r:id="rId332"/>
              </p:custDataLst>
            </p:nvPr>
          </p:nvSpPr>
          <p:spPr bwMode="auto">
            <a:xfrm>
              <a:off x="4909097" y="2380232"/>
              <a:ext cx="27413" cy="169105"/>
            </a:xfrm>
            <a:custGeom>
              <a:avLst/>
              <a:gdLst>
                <a:gd name="T0" fmla="*/ 2147483646 w 33"/>
                <a:gd name="T1" fmla="*/ 2147483646 h 210"/>
                <a:gd name="T2" fmla="*/ 2147483646 w 33"/>
                <a:gd name="T3" fmla="*/ 2147483646 h 210"/>
                <a:gd name="T4" fmla="*/ 2147483646 w 33"/>
                <a:gd name="T5" fmla="*/ 2147483646 h 210"/>
                <a:gd name="T6" fmla="*/ 2147483646 w 33"/>
                <a:gd name="T7" fmla="*/ 2147483646 h 210"/>
                <a:gd name="T8" fmla="*/ 2147483646 w 33"/>
                <a:gd name="T9" fmla="*/ 2147483646 h 210"/>
                <a:gd name="T10" fmla="*/ 2147483646 w 33"/>
                <a:gd name="T11" fmla="*/ 2147483646 h 210"/>
                <a:gd name="T12" fmla="*/ 2147483646 w 33"/>
                <a:gd name="T13" fmla="*/ 2147483646 h 210"/>
                <a:gd name="T14" fmla="*/ 2147483646 w 33"/>
                <a:gd name="T15" fmla="*/ 2147483646 h 210"/>
                <a:gd name="T16" fmla="*/ 0 w 33"/>
                <a:gd name="T17" fmla="*/ 0 h 210"/>
                <a:gd name="T18" fmla="*/ 629831100 w 33"/>
                <a:gd name="T19" fmla="*/ 1809315660 h 210"/>
                <a:gd name="T20" fmla="*/ 2147483646 w 33"/>
                <a:gd name="T21" fmla="*/ 2147483646 h 210"/>
                <a:gd name="T22" fmla="*/ 2147483646 w 33"/>
                <a:gd name="T23" fmla="*/ 2147483646 h 210"/>
                <a:gd name="T24" fmla="*/ 2147483646 w 33"/>
                <a:gd name="T25" fmla="*/ 2147483646 h 210"/>
                <a:gd name="T26" fmla="*/ 2147483646 w 33"/>
                <a:gd name="T27" fmla="*/ 2147483646 h 210"/>
                <a:gd name="T28" fmla="*/ 2147483646 w 33"/>
                <a:gd name="T29" fmla="*/ 2147483646 h 210"/>
                <a:gd name="T30" fmla="*/ 2147483646 w 33"/>
                <a:gd name="T31" fmla="*/ 2147483646 h 210"/>
                <a:gd name="T32" fmla="*/ 2147483646 w 33"/>
                <a:gd name="T33" fmla="*/ 2147483646 h 210"/>
                <a:gd name="T34" fmla="*/ 2147483646 w 33"/>
                <a:gd name="T35" fmla="*/ 2147483646 h 21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210">
                  <a:moveTo>
                    <a:pt x="22" y="210"/>
                  </a:moveTo>
                  <a:cubicBezTo>
                    <a:pt x="23" y="209"/>
                    <a:pt x="23" y="209"/>
                    <a:pt x="23" y="209"/>
                  </a:cubicBezTo>
                  <a:cubicBezTo>
                    <a:pt x="19" y="196"/>
                    <a:pt x="18" y="181"/>
                    <a:pt x="21" y="164"/>
                  </a:cubicBezTo>
                  <a:cubicBezTo>
                    <a:pt x="26" y="134"/>
                    <a:pt x="28" y="120"/>
                    <a:pt x="28" y="120"/>
                  </a:cubicBezTo>
                  <a:cubicBezTo>
                    <a:pt x="28" y="120"/>
                    <a:pt x="30" y="107"/>
                    <a:pt x="32" y="75"/>
                  </a:cubicBezTo>
                  <a:cubicBezTo>
                    <a:pt x="33" y="65"/>
                    <a:pt x="32" y="56"/>
                    <a:pt x="30" y="48"/>
                  </a:cubicBezTo>
                  <a:cubicBezTo>
                    <a:pt x="30" y="48"/>
                    <a:pt x="29" y="47"/>
                    <a:pt x="29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5" y="29"/>
                    <a:pt x="15" y="13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2" y="21"/>
                    <a:pt x="32" y="45"/>
                    <a:pt x="31" y="75"/>
                  </a:cubicBezTo>
                  <a:cubicBezTo>
                    <a:pt x="29" y="107"/>
                    <a:pt x="26" y="120"/>
                    <a:pt x="26" y="120"/>
                  </a:cubicBezTo>
                  <a:cubicBezTo>
                    <a:pt x="26" y="120"/>
                    <a:pt x="25" y="133"/>
                    <a:pt x="20" y="164"/>
                  </a:cubicBezTo>
                  <a:cubicBezTo>
                    <a:pt x="18" y="173"/>
                    <a:pt x="18" y="182"/>
                    <a:pt x="18" y="190"/>
                  </a:cubicBezTo>
                  <a:cubicBezTo>
                    <a:pt x="19" y="192"/>
                    <a:pt x="19" y="192"/>
                    <a:pt x="19" y="192"/>
                  </a:cubicBezTo>
                  <a:cubicBezTo>
                    <a:pt x="18" y="193"/>
                    <a:pt x="18" y="193"/>
                    <a:pt x="18" y="193"/>
                  </a:cubicBezTo>
                  <a:cubicBezTo>
                    <a:pt x="18" y="193"/>
                    <a:pt x="18" y="193"/>
                    <a:pt x="18" y="193"/>
                  </a:cubicBezTo>
                  <a:cubicBezTo>
                    <a:pt x="19" y="199"/>
                    <a:pt x="20" y="204"/>
                    <a:pt x="22" y="21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8" name="MH_Other_319"/>
            <p:cNvSpPr/>
            <p:nvPr>
              <p:custDataLst>
                <p:tags r:id="rId333"/>
              </p:custDataLst>
            </p:nvPr>
          </p:nvSpPr>
          <p:spPr bwMode="auto">
            <a:xfrm>
              <a:off x="4924326" y="2532730"/>
              <a:ext cx="0" cy="3019"/>
            </a:xfrm>
            <a:custGeom>
              <a:avLst/>
              <a:gdLst>
                <a:gd name="T0" fmla="*/ 119 w 3"/>
                <a:gd name="T1" fmla="*/ 365782679 h 7"/>
                <a:gd name="T2" fmla="*/ 0 w 3"/>
                <a:gd name="T3" fmla="*/ 0 h 7"/>
                <a:gd name="T4" fmla="*/ 0 w 3"/>
                <a:gd name="T5" fmla="*/ 512054475 h 7"/>
                <a:gd name="T6" fmla="*/ 0 w 3"/>
                <a:gd name="T7" fmla="*/ 512054475 h 7"/>
                <a:gd name="T8" fmla="*/ 119 w 3"/>
                <a:gd name="T9" fmla="*/ 365782679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9" name="MH_Other_320"/>
            <p:cNvSpPr/>
            <p:nvPr>
              <p:custDataLst>
                <p:tags r:id="rId334"/>
              </p:custDataLst>
            </p:nvPr>
          </p:nvSpPr>
          <p:spPr bwMode="auto">
            <a:xfrm>
              <a:off x="4909097" y="2380234"/>
              <a:ext cx="1523" cy="3019"/>
            </a:xfrm>
            <a:custGeom>
              <a:avLst/>
              <a:gdLst>
                <a:gd name="T0" fmla="*/ 0 w 2"/>
                <a:gd name="T1" fmla="*/ 219510882 h 7"/>
                <a:gd name="T2" fmla="*/ 447676037 w 2"/>
                <a:gd name="T3" fmla="*/ 512054475 h 7"/>
                <a:gd name="T4" fmla="*/ 0 w 2"/>
                <a:gd name="T5" fmla="*/ 0 h 7"/>
                <a:gd name="T6" fmla="*/ 0 w 2"/>
                <a:gd name="T7" fmla="*/ 0 h 7"/>
                <a:gd name="T8" fmla="*/ 0 w 2"/>
                <a:gd name="T9" fmla="*/ 21951088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7">
                  <a:moveTo>
                    <a:pt x="0" y="3"/>
                  </a:moveTo>
                  <a:lnTo>
                    <a:pt x="2" y="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0" name="MH_Other_321"/>
            <p:cNvSpPr/>
            <p:nvPr>
              <p:custDataLst>
                <p:tags r:id="rId335"/>
              </p:custDataLst>
            </p:nvPr>
          </p:nvSpPr>
          <p:spPr bwMode="auto">
            <a:xfrm>
              <a:off x="4931940" y="2416471"/>
              <a:ext cx="24367" cy="125319"/>
            </a:xfrm>
            <a:custGeom>
              <a:avLst/>
              <a:gdLst>
                <a:gd name="T0" fmla="*/ 2147483646 w 30"/>
                <a:gd name="T1" fmla="*/ 2147483646 h 157"/>
                <a:gd name="T2" fmla="*/ 2147483646 w 30"/>
                <a:gd name="T3" fmla="*/ 2147483646 h 157"/>
                <a:gd name="T4" fmla="*/ 2147483646 w 30"/>
                <a:gd name="T5" fmla="*/ 2147483646 h 157"/>
                <a:gd name="T6" fmla="*/ 2147483646 w 30"/>
                <a:gd name="T7" fmla="*/ 2147483646 h 157"/>
                <a:gd name="T8" fmla="*/ 2147483646 w 30"/>
                <a:gd name="T9" fmla="*/ 2147483646 h 157"/>
                <a:gd name="T10" fmla="*/ 2147483646 w 30"/>
                <a:gd name="T11" fmla="*/ 2147483646 h 157"/>
                <a:gd name="T12" fmla="*/ 2147483646 w 30"/>
                <a:gd name="T13" fmla="*/ 2147483646 h 157"/>
                <a:gd name="T14" fmla="*/ 2147483646 w 30"/>
                <a:gd name="T15" fmla="*/ 2147483646 h 157"/>
                <a:gd name="T16" fmla="*/ 2147483646 w 30"/>
                <a:gd name="T17" fmla="*/ 2147483646 h 157"/>
                <a:gd name="T18" fmla="*/ 0 w 30"/>
                <a:gd name="T19" fmla="*/ 0 h 157"/>
                <a:gd name="T20" fmla="*/ 602866460 w 30"/>
                <a:gd name="T21" fmla="*/ 1183305594 h 157"/>
                <a:gd name="T22" fmla="*/ 602866460 w 30"/>
                <a:gd name="T23" fmla="*/ 1774958392 h 157"/>
                <a:gd name="T24" fmla="*/ 2147483646 w 30"/>
                <a:gd name="T25" fmla="*/ 2147483646 h 1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157">
                  <a:moveTo>
                    <a:pt x="27" y="78"/>
                  </a:moveTo>
                  <a:cubicBezTo>
                    <a:pt x="23" y="109"/>
                    <a:pt x="19" y="122"/>
                    <a:pt x="20" y="122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3" y="157"/>
                    <a:pt x="13" y="157"/>
                    <a:pt x="13" y="157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1" y="122"/>
                    <a:pt x="24" y="110"/>
                    <a:pt x="28" y="78"/>
                  </a:cubicBezTo>
                  <a:cubicBezTo>
                    <a:pt x="29" y="68"/>
                    <a:pt x="29" y="5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4" y="31"/>
                    <a:pt x="14" y="14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1" y="23"/>
                    <a:pt x="30" y="48"/>
                    <a:pt x="27" y="7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1" name="MH_Other_322"/>
            <p:cNvSpPr/>
            <p:nvPr>
              <p:custDataLst>
                <p:tags r:id="rId336"/>
              </p:custDataLst>
            </p:nvPr>
          </p:nvSpPr>
          <p:spPr bwMode="auto">
            <a:xfrm>
              <a:off x="4931940" y="2417981"/>
              <a:ext cx="1523" cy="1509"/>
            </a:xfrm>
            <a:custGeom>
              <a:avLst/>
              <a:gdLst>
                <a:gd name="T0" fmla="*/ 2147483646 w 1"/>
                <a:gd name="T1" fmla="*/ 1790702559 h 1"/>
                <a:gd name="T2" fmla="*/ 2147483646 w 1"/>
                <a:gd name="T3" fmla="*/ 0 h 1"/>
                <a:gd name="T4" fmla="*/ 0 w 1"/>
                <a:gd name="T5" fmla="*/ 0 h 1"/>
                <a:gd name="T6" fmla="*/ 2147483646 w 1"/>
                <a:gd name="T7" fmla="*/ 1790702559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2" name="MH_Other_323"/>
            <p:cNvSpPr/>
            <p:nvPr>
              <p:custDataLst>
                <p:tags r:id="rId337"/>
              </p:custDataLst>
            </p:nvPr>
          </p:nvSpPr>
          <p:spPr bwMode="auto">
            <a:xfrm>
              <a:off x="4954785" y="2455727"/>
              <a:ext cx="21321" cy="77003"/>
            </a:xfrm>
            <a:custGeom>
              <a:avLst/>
              <a:gdLst>
                <a:gd name="T0" fmla="*/ 2147483646 w 27"/>
                <a:gd name="T1" fmla="*/ 2147483646 h 95"/>
                <a:gd name="T2" fmla="*/ 2147483646 w 27"/>
                <a:gd name="T3" fmla="*/ 2147483646 h 95"/>
                <a:gd name="T4" fmla="*/ 2147483646 w 27"/>
                <a:gd name="T5" fmla="*/ 2147483646 h 95"/>
                <a:gd name="T6" fmla="*/ 2147483646 w 27"/>
                <a:gd name="T7" fmla="*/ 2147483646 h 95"/>
                <a:gd name="T8" fmla="*/ 2147483646 w 27"/>
                <a:gd name="T9" fmla="*/ 2147483646 h 95"/>
                <a:gd name="T10" fmla="*/ 2147483646 w 27"/>
                <a:gd name="T11" fmla="*/ 2147483646 h 95"/>
                <a:gd name="T12" fmla="*/ 2147483646 w 27"/>
                <a:gd name="T13" fmla="*/ 2147483646 h 95"/>
                <a:gd name="T14" fmla="*/ 571194024 w 27"/>
                <a:gd name="T15" fmla="*/ 0 h 95"/>
                <a:gd name="T16" fmla="*/ 0 w 27"/>
                <a:gd name="T17" fmla="*/ 0 h 95"/>
                <a:gd name="T18" fmla="*/ 0 w 27"/>
                <a:gd name="T19" fmla="*/ 611558708 h 95"/>
                <a:gd name="T20" fmla="*/ 2147483646 w 27"/>
                <a:gd name="T21" fmla="*/ 2147483646 h 9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" h="95">
                  <a:moveTo>
                    <a:pt x="22" y="78"/>
                  </a:moveTo>
                  <a:cubicBezTo>
                    <a:pt x="20" y="84"/>
                    <a:pt x="19" y="90"/>
                    <a:pt x="18" y="95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21" y="90"/>
                    <a:pt x="22" y="84"/>
                    <a:pt x="23" y="78"/>
                  </a:cubicBezTo>
                  <a:cubicBezTo>
                    <a:pt x="25" y="68"/>
                    <a:pt x="25" y="59"/>
                    <a:pt x="24" y="5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1" y="30"/>
                    <a:pt x="13" y="14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23"/>
                    <a:pt x="27" y="48"/>
                    <a:pt x="22" y="7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3" name="MH_Other_324"/>
            <p:cNvSpPr/>
            <p:nvPr>
              <p:custDataLst>
                <p:tags r:id="rId338"/>
              </p:custDataLst>
            </p:nvPr>
          </p:nvSpPr>
          <p:spPr bwMode="auto">
            <a:xfrm>
              <a:off x="4954785" y="2455727"/>
              <a:ext cx="0" cy="1510"/>
            </a:xfrm>
            <a:custGeom>
              <a:avLst/>
              <a:gdLst>
                <a:gd name="T0" fmla="*/ 1792959984 h 1"/>
                <a:gd name="T1" fmla="*/ 0 h 1"/>
                <a:gd name="T2" fmla="*/ 1792959984 h 1"/>
                <a:gd name="T3" fmla="*/ 1792959984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4" name="MH_Other_325"/>
            <p:cNvSpPr/>
            <p:nvPr>
              <p:custDataLst>
                <p:tags r:id="rId339"/>
              </p:custDataLst>
            </p:nvPr>
          </p:nvSpPr>
          <p:spPr bwMode="auto">
            <a:xfrm>
              <a:off x="4973061" y="2493474"/>
              <a:ext cx="15229" cy="31707"/>
            </a:xfrm>
            <a:custGeom>
              <a:avLst/>
              <a:gdLst>
                <a:gd name="T0" fmla="*/ 2147483646 w 18"/>
                <a:gd name="T1" fmla="*/ 2147483646 h 40"/>
                <a:gd name="T2" fmla="*/ 2147483646 w 18"/>
                <a:gd name="T3" fmla="*/ 2147483646 h 40"/>
                <a:gd name="T4" fmla="*/ 2147483646 w 18"/>
                <a:gd name="T5" fmla="*/ 2147483646 h 40"/>
                <a:gd name="T6" fmla="*/ 0 w 18"/>
                <a:gd name="T7" fmla="*/ 0 h 40"/>
                <a:gd name="T8" fmla="*/ 0 w 18"/>
                <a:gd name="T9" fmla="*/ 1759415181 h 40"/>
                <a:gd name="T10" fmla="*/ 2147483646 w 18"/>
                <a:gd name="T11" fmla="*/ 2147483646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40">
                  <a:moveTo>
                    <a:pt x="17" y="40"/>
                  </a:move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25"/>
                    <a:pt x="9" y="1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9" y="14"/>
                    <a:pt x="14" y="26"/>
                    <a:pt x="17" y="4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5" name="MH_Other_326"/>
            <p:cNvSpPr/>
            <p:nvPr>
              <p:custDataLst>
                <p:tags r:id="rId340"/>
              </p:custDataLst>
            </p:nvPr>
          </p:nvSpPr>
          <p:spPr bwMode="auto">
            <a:xfrm>
              <a:off x="4973060" y="2493474"/>
              <a:ext cx="0" cy="3019"/>
            </a:xfrm>
            <a:custGeom>
              <a:avLst/>
              <a:gdLst>
                <a:gd name="T0" fmla="*/ 0 w 2"/>
                <a:gd name="T1" fmla="*/ 146271796 h 7"/>
                <a:gd name="T2" fmla="*/ 178 w 2"/>
                <a:gd name="T3" fmla="*/ 512054475 h 7"/>
                <a:gd name="T4" fmla="*/ 178 w 2"/>
                <a:gd name="T5" fmla="*/ 0 h 7"/>
                <a:gd name="T6" fmla="*/ 0 w 2"/>
                <a:gd name="T7" fmla="*/ 146271796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7">
                  <a:moveTo>
                    <a:pt x="0" y="2"/>
                  </a:moveTo>
                  <a:lnTo>
                    <a:pt x="2" y="7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6" name="MH_Other_327"/>
            <p:cNvSpPr/>
            <p:nvPr>
              <p:custDataLst>
                <p:tags r:id="rId341"/>
              </p:custDataLst>
            </p:nvPr>
          </p:nvSpPr>
          <p:spPr bwMode="auto">
            <a:xfrm>
              <a:off x="4802491" y="2350036"/>
              <a:ext cx="18275" cy="16609"/>
            </a:xfrm>
            <a:custGeom>
              <a:avLst/>
              <a:gdLst>
                <a:gd name="T0" fmla="*/ 531752969 w 24"/>
                <a:gd name="T1" fmla="*/ 0 h 22"/>
                <a:gd name="T2" fmla="*/ 531752969 w 24"/>
                <a:gd name="T3" fmla="*/ 0 h 22"/>
                <a:gd name="T4" fmla="*/ 0 w 24"/>
                <a:gd name="T5" fmla="*/ 0 h 22"/>
                <a:gd name="T6" fmla="*/ 0 w 24"/>
                <a:gd name="T7" fmla="*/ 0 h 22"/>
                <a:gd name="T8" fmla="*/ 2128272350 w 24"/>
                <a:gd name="T9" fmla="*/ 2147483646 h 22"/>
                <a:gd name="T10" fmla="*/ 2147483646 w 24"/>
                <a:gd name="T11" fmla="*/ 2147483646 h 22"/>
                <a:gd name="T12" fmla="*/ 2147483646 w 24"/>
                <a:gd name="T13" fmla="*/ 2147483646 h 22"/>
                <a:gd name="T14" fmla="*/ 2147483646 w 24"/>
                <a:gd name="T15" fmla="*/ 2147483646 h 22"/>
                <a:gd name="T16" fmla="*/ 531752969 w 24"/>
                <a:gd name="T17" fmla="*/ 0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2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3" y="4"/>
                    <a:pt x="4" y="5"/>
                  </a:cubicBezTo>
                  <a:cubicBezTo>
                    <a:pt x="10" y="11"/>
                    <a:pt x="17" y="17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4" y="14"/>
                    <a:pt x="7" y="7"/>
                    <a:pt x="1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7" name="MH_Other_328"/>
            <p:cNvSpPr/>
            <p:nvPr>
              <p:custDataLst>
                <p:tags r:id="rId342"/>
              </p:custDataLst>
            </p:nvPr>
          </p:nvSpPr>
          <p:spPr bwMode="auto">
            <a:xfrm>
              <a:off x="4814676" y="2337957"/>
              <a:ext cx="31981" cy="60395"/>
            </a:xfrm>
            <a:custGeom>
              <a:avLst/>
              <a:gdLst>
                <a:gd name="T0" fmla="*/ 1225340756 w 39"/>
                <a:gd name="T1" fmla="*/ 2147483646 h 76"/>
                <a:gd name="T2" fmla="*/ 613035803 w 39"/>
                <a:gd name="T3" fmla="*/ 0 h 76"/>
                <a:gd name="T4" fmla="*/ 0 w 39"/>
                <a:gd name="T5" fmla="*/ 584313632 h 76"/>
                <a:gd name="T6" fmla="*/ 613035803 w 39"/>
                <a:gd name="T7" fmla="*/ 2147483646 h 76"/>
                <a:gd name="T8" fmla="*/ 2147483646 w 39"/>
                <a:gd name="T9" fmla="*/ 2147483646 h 76"/>
                <a:gd name="T10" fmla="*/ 2147483646 w 39"/>
                <a:gd name="T11" fmla="*/ 2147483646 h 76"/>
                <a:gd name="T12" fmla="*/ 2147483646 w 39"/>
                <a:gd name="T13" fmla="*/ 2147483646 h 76"/>
                <a:gd name="T14" fmla="*/ 2147483646 w 39"/>
                <a:gd name="T15" fmla="*/ 2147483646 h 76"/>
                <a:gd name="T16" fmla="*/ 2147483646 w 39"/>
                <a:gd name="T17" fmla="*/ 2147483646 h 76"/>
                <a:gd name="T18" fmla="*/ 2147483646 w 39"/>
                <a:gd name="T19" fmla="*/ 2147483646 h 76"/>
                <a:gd name="T20" fmla="*/ 2147483646 w 39"/>
                <a:gd name="T21" fmla="*/ 2147483646 h 76"/>
                <a:gd name="T22" fmla="*/ 1225340756 w 39"/>
                <a:gd name="T23" fmla="*/ 2147483646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9" h="76">
                  <a:moveTo>
                    <a:pt x="2" y="9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9"/>
                    <a:pt x="4" y="27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11" y="44"/>
                    <a:pt x="15" y="51"/>
                    <a:pt x="20" y="58"/>
                  </a:cubicBezTo>
                  <a:cubicBezTo>
                    <a:pt x="25" y="64"/>
                    <a:pt x="32" y="71"/>
                    <a:pt x="39" y="76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17" y="58"/>
                    <a:pt x="6" y="38"/>
                    <a:pt x="2" y="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" name="MH_Other_329"/>
            <p:cNvSpPr/>
            <p:nvPr>
              <p:custDataLst>
                <p:tags r:id="rId343"/>
              </p:custDataLst>
            </p:nvPr>
          </p:nvSpPr>
          <p:spPr bwMode="auto">
            <a:xfrm>
              <a:off x="4820766" y="2365134"/>
              <a:ext cx="0" cy="1510"/>
            </a:xfrm>
            <a:custGeom>
              <a:avLst/>
              <a:gdLst>
                <a:gd name="T0" fmla="*/ 0 w 1"/>
                <a:gd name="T1" fmla="*/ 0 h 1"/>
                <a:gd name="T2" fmla="*/ 1067 w 1"/>
                <a:gd name="T3" fmla="*/ 2147483646 h 1"/>
                <a:gd name="T4" fmla="*/ 1067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9" name="MH_Other_330"/>
            <p:cNvSpPr/>
            <p:nvPr>
              <p:custDataLst>
                <p:tags r:id="rId344"/>
              </p:custDataLst>
            </p:nvPr>
          </p:nvSpPr>
          <p:spPr bwMode="auto">
            <a:xfrm>
              <a:off x="4835997" y="2318330"/>
              <a:ext cx="33504" cy="111730"/>
            </a:xfrm>
            <a:custGeom>
              <a:avLst/>
              <a:gdLst>
                <a:gd name="T0" fmla="*/ 2147483646 w 41"/>
                <a:gd name="T1" fmla="*/ 2147483646 h 140"/>
                <a:gd name="T2" fmla="*/ 2147483646 w 41"/>
                <a:gd name="T3" fmla="*/ 2147483646 h 140"/>
                <a:gd name="T4" fmla="*/ 610240266 w 41"/>
                <a:gd name="T5" fmla="*/ 0 h 140"/>
                <a:gd name="T6" fmla="*/ 0 w 41"/>
                <a:gd name="T7" fmla="*/ 592148681 h 140"/>
                <a:gd name="T8" fmla="*/ 2147483646 w 41"/>
                <a:gd name="T9" fmla="*/ 2147483646 h 140"/>
                <a:gd name="T10" fmla="*/ 2147483646 w 41"/>
                <a:gd name="T11" fmla="*/ 2147483646 h 140"/>
                <a:gd name="T12" fmla="*/ 2147483646 w 41"/>
                <a:gd name="T13" fmla="*/ 2147483646 h 140"/>
                <a:gd name="T14" fmla="*/ 2147483646 w 41"/>
                <a:gd name="T15" fmla="*/ 2147483646 h 140"/>
                <a:gd name="T16" fmla="*/ 2147483646 w 41"/>
                <a:gd name="T17" fmla="*/ 2147483646 h 140"/>
                <a:gd name="T18" fmla="*/ 2147483646 w 41"/>
                <a:gd name="T19" fmla="*/ 2147483646 h 140"/>
                <a:gd name="T20" fmla="*/ 2147483646 w 41"/>
                <a:gd name="T21" fmla="*/ 2147483646 h 140"/>
                <a:gd name="T22" fmla="*/ 2147483646 w 41"/>
                <a:gd name="T23" fmla="*/ 2147483646 h 140"/>
                <a:gd name="T24" fmla="*/ 2147483646 w 41"/>
                <a:gd name="T25" fmla="*/ 2147483646 h 1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140">
                  <a:moveTo>
                    <a:pt x="9" y="72"/>
                  </a:moveTo>
                  <a:cubicBezTo>
                    <a:pt x="6" y="42"/>
                    <a:pt x="5" y="28"/>
                    <a:pt x="5" y="28"/>
                  </a:cubicBezTo>
                  <a:cubicBezTo>
                    <a:pt x="5" y="28"/>
                    <a:pt x="4" y="2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20"/>
                    <a:pt x="4" y="28"/>
                    <a:pt x="4" y="28"/>
                  </a:cubicBezTo>
                  <a:cubicBezTo>
                    <a:pt x="4" y="28"/>
                    <a:pt x="5" y="42"/>
                    <a:pt x="8" y="72"/>
                  </a:cubicBezTo>
                  <a:cubicBezTo>
                    <a:pt x="8" y="82"/>
                    <a:pt x="10" y="90"/>
                    <a:pt x="12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5" y="107"/>
                    <a:pt x="19" y="115"/>
                    <a:pt x="24" y="122"/>
                  </a:cubicBezTo>
                  <a:cubicBezTo>
                    <a:pt x="29" y="129"/>
                    <a:pt x="34" y="135"/>
                    <a:pt x="41" y="140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21" y="121"/>
                    <a:pt x="11" y="101"/>
                    <a:pt x="9" y="7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0" name="MH_Other_331"/>
            <p:cNvSpPr/>
            <p:nvPr>
              <p:custDataLst>
                <p:tags r:id="rId345"/>
              </p:custDataLst>
            </p:nvPr>
          </p:nvSpPr>
          <p:spPr bwMode="auto">
            <a:xfrm>
              <a:off x="4845134" y="2396842"/>
              <a:ext cx="1523" cy="1509"/>
            </a:xfrm>
            <a:custGeom>
              <a:avLst/>
              <a:gdLst>
                <a:gd name="T0" fmla="*/ 0 w 1"/>
                <a:gd name="T1" fmla="*/ 0 h 1"/>
                <a:gd name="T2" fmla="*/ 1790702559 w 1"/>
                <a:gd name="T3" fmla="*/ 1790702559 h 1"/>
                <a:gd name="T4" fmla="*/ 1790702559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1" name="MH_Other_332"/>
            <p:cNvSpPr/>
            <p:nvPr>
              <p:custDataLst>
                <p:tags r:id="rId346"/>
              </p:custDataLst>
            </p:nvPr>
          </p:nvSpPr>
          <p:spPr bwMode="auto">
            <a:xfrm>
              <a:off x="4849703" y="2306250"/>
              <a:ext cx="39596" cy="157026"/>
            </a:xfrm>
            <a:custGeom>
              <a:avLst/>
              <a:gdLst>
                <a:gd name="T0" fmla="*/ 2147483646 w 49"/>
                <a:gd name="T1" fmla="*/ 2147483646 h 198"/>
                <a:gd name="T2" fmla="*/ 2147483646 w 49"/>
                <a:gd name="T3" fmla="*/ 2147483646 h 198"/>
                <a:gd name="T4" fmla="*/ 2147483646 w 49"/>
                <a:gd name="T5" fmla="*/ 2147483646 h 198"/>
                <a:gd name="T6" fmla="*/ 2147483646 w 49"/>
                <a:gd name="T7" fmla="*/ 2147483646 h 198"/>
                <a:gd name="T8" fmla="*/ 2147483646 w 49"/>
                <a:gd name="T9" fmla="*/ 2147483646 h 198"/>
                <a:gd name="T10" fmla="*/ 2147483646 w 49"/>
                <a:gd name="T11" fmla="*/ 2147483646 h 198"/>
                <a:gd name="T12" fmla="*/ 597439620 w 49"/>
                <a:gd name="T13" fmla="*/ 0 h 198"/>
                <a:gd name="T14" fmla="*/ 597439620 w 49"/>
                <a:gd name="T15" fmla="*/ 0 h 198"/>
                <a:gd name="T16" fmla="*/ 0 w 49"/>
                <a:gd name="T17" fmla="*/ 584040416 h 198"/>
                <a:gd name="T18" fmla="*/ 2147483646 w 49"/>
                <a:gd name="T19" fmla="*/ 2147483646 h 198"/>
                <a:gd name="T20" fmla="*/ 2147483646 w 49"/>
                <a:gd name="T21" fmla="*/ 2147483646 h 198"/>
                <a:gd name="T22" fmla="*/ 2147483646 w 49"/>
                <a:gd name="T23" fmla="*/ 2147483646 h 198"/>
                <a:gd name="T24" fmla="*/ 2147483646 w 49"/>
                <a:gd name="T25" fmla="*/ 2147483646 h 198"/>
                <a:gd name="T26" fmla="*/ 2147483646 w 49"/>
                <a:gd name="T27" fmla="*/ 2147483646 h 198"/>
                <a:gd name="T28" fmla="*/ 2147483646 w 49"/>
                <a:gd name="T29" fmla="*/ 2147483646 h 198"/>
                <a:gd name="T30" fmla="*/ 2147483646 w 49"/>
                <a:gd name="T31" fmla="*/ 2147483646 h 198"/>
                <a:gd name="T32" fmla="*/ 2147483646 w 49"/>
                <a:gd name="T33" fmla="*/ 2147483646 h 198"/>
                <a:gd name="T34" fmla="*/ 2147483646 w 49"/>
                <a:gd name="T35" fmla="*/ 2147483646 h 198"/>
                <a:gd name="T36" fmla="*/ 2147483646 w 49"/>
                <a:gd name="T37" fmla="*/ 2147483646 h 198"/>
                <a:gd name="T38" fmla="*/ 2147483646 w 49"/>
                <a:gd name="T39" fmla="*/ 2147483646 h 198"/>
                <a:gd name="T40" fmla="*/ 2147483646 w 49"/>
                <a:gd name="T41" fmla="*/ 2147483646 h 19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9" h="198">
                  <a:moveTo>
                    <a:pt x="20" y="127"/>
                  </a:moveTo>
                  <a:cubicBezTo>
                    <a:pt x="19" y="97"/>
                    <a:pt x="18" y="83"/>
                    <a:pt x="19" y="83"/>
                  </a:cubicBezTo>
                  <a:cubicBezTo>
                    <a:pt x="18" y="83"/>
                    <a:pt x="19" y="70"/>
                    <a:pt x="15" y="38"/>
                  </a:cubicBezTo>
                  <a:cubicBezTo>
                    <a:pt x="13" y="29"/>
                    <a:pt x="11" y="20"/>
                    <a:pt x="7" y="12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5" y="7"/>
                    <a:pt x="3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1"/>
                    <a:pt x="11" y="24"/>
                    <a:pt x="13" y="38"/>
                  </a:cubicBezTo>
                  <a:cubicBezTo>
                    <a:pt x="17" y="70"/>
                    <a:pt x="17" y="83"/>
                    <a:pt x="17" y="83"/>
                  </a:cubicBezTo>
                  <a:cubicBezTo>
                    <a:pt x="17" y="83"/>
                    <a:pt x="18" y="97"/>
                    <a:pt x="19" y="128"/>
                  </a:cubicBezTo>
                  <a:cubicBezTo>
                    <a:pt x="19" y="137"/>
                    <a:pt x="20" y="146"/>
                    <a:pt x="22" y="154"/>
                  </a:cubicBezTo>
                  <a:cubicBezTo>
                    <a:pt x="23" y="154"/>
                    <a:pt x="23" y="155"/>
                    <a:pt x="24" y="155"/>
                  </a:cubicBezTo>
                  <a:cubicBezTo>
                    <a:pt x="23" y="156"/>
                    <a:pt x="23" y="156"/>
                    <a:pt x="23" y="156"/>
                  </a:cubicBezTo>
                  <a:cubicBezTo>
                    <a:pt x="23" y="156"/>
                    <a:pt x="23" y="156"/>
                    <a:pt x="23" y="156"/>
                  </a:cubicBezTo>
                  <a:cubicBezTo>
                    <a:pt x="25" y="164"/>
                    <a:pt x="28" y="171"/>
                    <a:pt x="32" y="178"/>
                  </a:cubicBezTo>
                  <a:cubicBezTo>
                    <a:pt x="36" y="185"/>
                    <a:pt x="42" y="192"/>
                    <a:pt x="49" y="198"/>
                  </a:cubicBezTo>
                  <a:cubicBezTo>
                    <a:pt x="48" y="197"/>
                    <a:pt x="48" y="197"/>
                    <a:pt x="48" y="197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29" y="177"/>
                    <a:pt x="21" y="156"/>
                    <a:pt x="20" y="127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2" name="MH_Other_333"/>
            <p:cNvSpPr/>
            <p:nvPr>
              <p:custDataLst>
                <p:tags r:id="rId347"/>
              </p:custDataLst>
            </p:nvPr>
          </p:nvSpPr>
          <p:spPr bwMode="auto">
            <a:xfrm>
              <a:off x="4867976" y="2428548"/>
              <a:ext cx="1523" cy="1510"/>
            </a:xfrm>
            <a:custGeom>
              <a:avLst/>
              <a:gdLst>
                <a:gd name="T0" fmla="*/ 1120915208 w 2"/>
                <a:gd name="T1" fmla="*/ 560457604 h 2"/>
                <a:gd name="T2" fmla="*/ 0 w 2"/>
                <a:gd name="T3" fmla="*/ 0 h 2"/>
                <a:gd name="T4" fmla="*/ 560457604 w 2"/>
                <a:gd name="T5" fmla="*/ 1120915208 h 2"/>
                <a:gd name="T6" fmla="*/ 560457604 w 2"/>
                <a:gd name="T7" fmla="*/ 1120915208 h 2"/>
                <a:gd name="T8" fmla="*/ 1120915208 w 2"/>
                <a:gd name="T9" fmla="*/ 56045760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3" name="MH_Other_334"/>
            <p:cNvSpPr/>
            <p:nvPr>
              <p:custDataLst>
                <p:tags r:id="rId348"/>
              </p:custDataLst>
            </p:nvPr>
          </p:nvSpPr>
          <p:spPr bwMode="auto">
            <a:xfrm>
              <a:off x="4855794" y="2313799"/>
              <a:ext cx="51780" cy="185714"/>
            </a:xfrm>
            <a:custGeom>
              <a:avLst/>
              <a:gdLst>
                <a:gd name="T0" fmla="*/ 2147483646 w 65"/>
                <a:gd name="T1" fmla="*/ 2147483646 h 232"/>
                <a:gd name="T2" fmla="*/ 2147483646 w 65"/>
                <a:gd name="T3" fmla="*/ 2147483646 h 232"/>
                <a:gd name="T4" fmla="*/ 2147483646 w 65"/>
                <a:gd name="T5" fmla="*/ 2147483646 h 232"/>
                <a:gd name="T6" fmla="*/ 2147483646 w 65"/>
                <a:gd name="T7" fmla="*/ 2147483646 h 232"/>
                <a:gd name="T8" fmla="*/ 2147483646 w 65"/>
                <a:gd name="T9" fmla="*/ 2147483646 h 232"/>
                <a:gd name="T10" fmla="*/ 0 w 65"/>
                <a:gd name="T11" fmla="*/ 0 h 232"/>
                <a:gd name="T12" fmla="*/ 0 w 65"/>
                <a:gd name="T13" fmla="*/ 595744046 h 232"/>
                <a:gd name="T14" fmla="*/ 0 w 65"/>
                <a:gd name="T15" fmla="*/ 1192196763 h 232"/>
                <a:gd name="T16" fmla="*/ 2147483646 w 65"/>
                <a:gd name="T17" fmla="*/ 2147483646 h 232"/>
                <a:gd name="T18" fmla="*/ 2147483646 w 65"/>
                <a:gd name="T19" fmla="*/ 2147483646 h 232"/>
                <a:gd name="T20" fmla="*/ 2147483646 w 65"/>
                <a:gd name="T21" fmla="*/ 2147483646 h 232"/>
                <a:gd name="T22" fmla="*/ 2147483646 w 65"/>
                <a:gd name="T23" fmla="*/ 2147483646 h 232"/>
                <a:gd name="T24" fmla="*/ 2147483646 w 65"/>
                <a:gd name="T25" fmla="*/ 2147483646 h 232"/>
                <a:gd name="T26" fmla="*/ 2147483646 w 65"/>
                <a:gd name="T27" fmla="*/ 2147483646 h 232"/>
                <a:gd name="T28" fmla="*/ 2147483646 w 65"/>
                <a:gd name="T29" fmla="*/ 2147483646 h 232"/>
                <a:gd name="T30" fmla="*/ 2147483646 w 65"/>
                <a:gd name="T31" fmla="*/ 2147483646 h 2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5" h="232">
                  <a:moveTo>
                    <a:pt x="65" y="232"/>
                  </a:moveTo>
                  <a:cubicBezTo>
                    <a:pt x="65" y="230"/>
                    <a:pt x="65" y="230"/>
                    <a:pt x="65" y="230"/>
                  </a:cubicBezTo>
                  <a:cubicBezTo>
                    <a:pt x="47" y="211"/>
                    <a:pt x="39" y="189"/>
                    <a:pt x="41" y="160"/>
                  </a:cubicBezTo>
                  <a:cubicBezTo>
                    <a:pt x="42" y="129"/>
                    <a:pt x="42" y="116"/>
                    <a:pt x="42" y="116"/>
                  </a:cubicBezTo>
                  <a:cubicBezTo>
                    <a:pt x="42" y="116"/>
                    <a:pt x="43" y="102"/>
                    <a:pt x="41" y="70"/>
                  </a:cubicBezTo>
                  <a:cubicBezTo>
                    <a:pt x="39" y="40"/>
                    <a:pt x="25" y="1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4" y="18"/>
                    <a:pt x="37" y="40"/>
                    <a:pt x="39" y="70"/>
                  </a:cubicBezTo>
                  <a:cubicBezTo>
                    <a:pt x="42" y="102"/>
                    <a:pt x="41" y="115"/>
                    <a:pt x="41" y="116"/>
                  </a:cubicBezTo>
                  <a:cubicBezTo>
                    <a:pt x="41" y="116"/>
                    <a:pt x="41" y="129"/>
                    <a:pt x="39" y="160"/>
                  </a:cubicBezTo>
                  <a:cubicBezTo>
                    <a:pt x="39" y="169"/>
                    <a:pt x="39" y="178"/>
                    <a:pt x="41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3" y="195"/>
                    <a:pt x="45" y="204"/>
                    <a:pt x="50" y="211"/>
                  </a:cubicBezTo>
                  <a:cubicBezTo>
                    <a:pt x="53" y="218"/>
                    <a:pt x="59" y="226"/>
                    <a:pt x="65" y="232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4" name="MH_Other_335"/>
            <p:cNvSpPr/>
            <p:nvPr>
              <p:custDataLst>
                <p:tags r:id="rId349"/>
              </p:custDataLst>
            </p:nvPr>
          </p:nvSpPr>
          <p:spPr bwMode="auto">
            <a:xfrm>
              <a:off x="4855794" y="2313799"/>
              <a:ext cx="0" cy="1510"/>
            </a:xfrm>
            <a:custGeom>
              <a:avLst/>
              <a:gdLst>
                <a:gd name="T0" fmla="*/ 1792959984 h 1"/>
                <a:gd name="T1" fmla="*/ 0 h 1"/>
                <a:gd name="T2" fmla="*/ 0 h 1"/>
                <a:gd name="T3" fmla="*/ 1792959984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5" name="MH_Other_336"/>
            <p:cNvSpPr/>
            <p:nvPr>
              <p:custDataLst>
                <p:tags r:id="rId350"/>
              </p:custDataLst>
            </p:nvPr>
          </p:nvSpPr>
          <p:spPr bwMode="auto">
            <a:xfrm>
              <a:off x="4889298" y="2463276"/>
              <a:ext cx="0" cy="0"/>
            </a:xfrm>
            <a:custGeom>
              <a:avLst/>
              <a:gdLst>
                <a:gd name="T0" fmla="*/ 0 h 1"/>
                <a:gd name="T1" fmla="*/ 711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6" name="MH_Other_337"/>
            <p:cNvSpPr/>
            <p:nvPr>
              <p:custDataLst>
                <p:tags r:id="rId351"/>
              </p:custDataLst>
            </p:nvPr>
          </p:nvSpPr>
          <p:spPr bwMode="auto">
            <a:xfrm>
              <a:off x="4925849" y="2525180"/>
              <a:ext cx="112698" cy="253658"/>
            </a:xfrm>
            <a:custGeom>
              <a:avLst/>
              <a:gdLst>
                <a:gd name="T0" fmla="*/ 2147483646 w 139"/>
                <a:gd name="T1" fmla="*/ 2147483646 h 317"/>
                <a:gd name="T2" fmla="*/ 2147483646 w 139"/>
                <a:gd name="T3" fmla="*/ 2147483646 h 317"/>
                <a:gd name="T4" fmla="*/ 2147483646 w 139"/>
                <a:gd name="T5" fmla="*/ 2147483646 h 317"/>
                <a:gd name="T6" fmla="*/ 2147483646 w 139"/>
                <a:gd name="T7" fmla="*/ 2147483646 h 317"/>
                <a:gd name="T8" fmla="*/ 2147483646 w 139"/>
                <a:gd name="T9" fmla="*/ 2147483646 h 317"/>
                <a:gd name="T10" fmla="*/ 2147483646 w 139"/>
                <a:gd name="T11" fmla="*/ 2147483646 h 317"/>
                <a:gd name="T12" fmla="*/ 2147483646 w 139"/>
                <a:gd name="T13" fmla="*/ 2147483646 h 317"/>
                <a:gd name="T14" fmla="*/ 2147483646 w 139"/>
                <a:gd name="T15" fmla="*/ 2147483646 h 317"/>
                <a:gd name="T16" fmla="*/ 2147483646 w 139"/>
                <a:gd name="T17" fmla="*/ 0 h 317"/>
                <a:gd name="T18" fmla="*/ 2147483646 w 139"/>
                <a:gd name="T19" fmla="*/ 0 h 317"/>
                <a:gd name="T20" fmla="*/ 2147483646 w 139"/>
                <a:gd name="T21" fmla="*/ 595282813 h 317"/>
                <a:gd name="T22" fmla="*/ 2147483646 w 139"/>
                <a:gd name="T23" fmla="*/ 2147483646 h 317"/>
                <a:gd name="T24" fmla="*/ 2147483646 w 139"/>
                <a:gd name="T25" fmla="*/ 2147483646 h 317"/>
                <a:gd name="T26" fmla="*/ 2147483646 w 139"/>
                <a:gd name="T27" fmla="*/ 2147483646 h 317"/>
                <a:gd name="T28" fmla="*/ 2147483646 w 139"/>
                <a:gd name="T29" fmla="*/ 2147483646 h 317"/>
                <a:gd name="T30" fmla="*/ 1202113224 w 139"/>
                <a:gd name="T31" fmla="*/ 2147483646 h 317"/>
                <a:gd name="T32" fmla="*/ 600699538 w 139"/>
                <a:gd name="T33" fmla="*/ 2147483646 h 317"/>
                <a:gd name="T34" fmla="*/ 600699538 w 139"/>
                <a:gd name="T35" fmla="*/ 2147483646 h 317"/>
                <a:gd name="T36" fmla="*/ 0 w 139"/>
                <a:gd name="T37" fmla="*/ 2147483646 h 317"/>
                <a:gd name="T38" fmla="*/ 1202113224 w 139"/>
                <a:gd name="T39" fmla="*/ 2147483646 h 317"/>
                <a:gd name="T40" fmla="*/ 2147483646 w 139"/>
                <a:gd name="T41" fmla="*/ 2147483646 h 317"/>
                <a:gd name="T42" fmla="*/ 2147483646 w 139"/>
                <a:gd name="T43" fmla="*/ 2147483646 h 317"/>
                <a:gd name="T44" fmla="*/ 2147483646 w 139"/>
                <a:gd name="T45" fmla="*/ 2147483646 h 317"/>
                <a:gd name="T46" fmla="*/ 2147483646 w 139"/>
                <a:gd name="T47" fmla="*/ 2147483646 h 317"/>
                <a:gd name="T48" fmla="*/ 2147483646 w 139"/>
                <a:gd name="T49" fmla="*/ 2147483646 h 317"/>
                <a:gd name="T50" fmla="*/ 2147483646 w 139"/>
                <a:gd name="T51" fmla="*/ 2147483646 h 317"/>
                <a:gd name="T52" fmla="*/ 2147483646 w 139"/>
                <a:gd name="T53" fmla="*/ 2147483646 h 317"/>
                <a:gd name="T54" fmla="*/ 2147483646 w 139"/>
                <a:gd name="T55" fmla="*/ 2147483646 h 317"/>
                <a:gd name="T56" fmla="*/ 2147483646 w 139"/>
                <a:gd name="T57" fmla="*/ 2147483646 h 317"/>
                <a:gd name="T58" fmla="*/ 2147483646 w 139"/>
                <a:gd name="T59" fmla="*/ 2147483646 h 317"/>
                <a:gd name="T60" fmla="*/ 2147483646 w 139"/>
                <a:gd name="T61" fmla="*/ 2147483646 h 317"/>
                <a:gd name="T62" fmla="*/ 2147483646 w 139"/>
                <a:gd name="T63" fmla="*/ 2147483646 h 317"/>
                <a:gd name="T64" fmla="*/ 2147483646 w 139"/>
                <a:gd name="T65" fmla="*/ 2147483646 h 317"/>
                <a:gd name="T66" fmla="*/ 2147483646 w 139"/>
                <a:gd name="T67" fmla="*/ 2147483646 h 317"/>
                <a:gd name="T68" fmla="*/ 2147483646 w 139"/>
                <a:gd name="T69" fmla="*/ 2147483646 h 317"/>
                <a:gd name="T70" fmla="*/ 2147483646 w 139"/>
                <a:gd name="T71" fmla="*/ 2147483646 h 317"/>
                <a:gd name="T72" fmla="*/ 2147483646 w 139"/>
                <a:gd name="T73" fmla="*/ 2147483646 h 317"/>
                <a:gd name="T74" fmla="*/ 2147483646 w 139"/>
                <a:gd name="T75" fmla="*/ 2147483646 h 317"/>
                <a:gd name="T76" fmla="*/ 2147483646 w 139"/>
                <a:gd name="T77" fmla="*/ 2147483646 h 317"/>
                <a:gd name="T78" fmla="*/ 2147483646 w 139"/>
                <a:gd name="T79" fmla="*/ 2147483646 h 317"/>
                <a:gd name="T80" fmla="*/ 2147483646 w 139"/>
                <a:gd name="T81" fmla="*/ 2147483646 h 31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39" h="317">
                  <a:moveTo>
                    <a:pt x="133" y="274"/>
                  </a:moveTo>
                  <a:cubicBezTo>
                    <a:pt x="137" y="257"/>
                    <a:pt x="136" y="239"/>
                    <a:pt x="129" y="222"/>
                  </a:cubicBezTo>
                  <a:cubicBezTo>
                    <a:pt x="128" y="222"/>
                    <a:pt x="128" y="222"/>
                    <a:pt x="128" y="222"/>
                  </a:cubicBezTo>
                  <a:cubicBezTo>
                    <a:pt x="132" y="204"/>
                    <a:pt x="129" y="185"/>
                    <a:pt x="121" y="167"/>
                  </a:cubicBezTo>
                  <a:cubicBezTo>
                    <a:pt x="123" y="149"/>
                    <a:pt x="120" y="131"/>
                    <a:pt x="110" y="114"/>
                  </a:cubicBezTo>
                  <a:cubicBezTo>
                    <a:pt x="111" y="97"/>
                    <a:pt x="106" y="79"/>
                    <a:pt x="96" y="63"/>
                  </a:cubicBezTo>
                  <a:cubicBezTo>
                    <a:pt x="96" y="45"/>
                    <a:pt x="90" y="27"/>
                    <a:pt x="7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8"/>
                    <a:pt x="78" y="4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2"/>
                    <a:pt x="2" y="34"/>
                    <a:pt x="2" y="36"/>
                  </a:cubicBezTo>
                  <a:cubicBezTo>
                    <a:pt x="5" y="43"/>
                    <a:pt x="10" y="51"/>
                    <a:pt x="15" y="58"/>
                  </a:cubicBezTo>
                  <a:cubicBezTo>
                    <a:pt x="15" y="67"/>
                    <a:pt x="16" y="75"/>
                    <a:pt x="19" y="83"/>
                  </a:cubicBezTo>
                  <a:cubicBezTo>
                    <a:pt x="21" y="90"/>
                    <a:pt x="25" y="99"/>
                    <a:pt x="29" y="106"/>
                  </a:cubicBezTo>
                  <a:cubicBezTo>
                    <a:pt x="29" y="114"/>
                    <a:pt x="30" y="123"/>
                    <a:pt x="32" y="131"/>
                  </a:cubicBezTo>
                  <a:cubicBezTo>
                    <a:pt x="34" y="138"/>
                    <a:pt x="36" y="146"/>
                    <a:pt x="41" y="153"/>
                  </a:cubicBezTo>
                  <a:cubicBezTo>
                    <a:pt x="40" y="162"/>
                    <a:pt x="40" y="169"/>
                    <a:pt x="41" y="177"/>
                  </a:cubicBezTo>
                  <a:cubicBezTo>
                    <a:pt x="43" y="185"/>
                    <a:pt x="46" y="194"/>
                    <a:pt x="49" y="202"/>
                  </a:cubicBezTo>
                  <a:cubicBezTo>
                    <a:pt x="48" y="210"/>
                    <a:pt x="48" y="218"/>
                    <a:pt x="49" y="226"/>
                  </a:cubicBezTo>
                  <a:cubicBezTo>
                    <a:pt x="49" y="234"/>
                    <a:pt x="52" y="243"/>
                    <a:pt x="55" y="251"/>
                  </a:cubicBezTo>
                  <a:cubicBezTo>
                    <a:pt x="53" y="259"/>
                    <a:pt x="52" y="268"/>
                    <a:pt x="53" y="276"/>
                  </a:cubicBezTo>
                  <a:cubicBezTo>
                    <a:pt x="53" y="284"/>
                    <a:pt x="55" y="292"/>
                    <a:pt x="57" y="300"/>
                  </a:cubicBezTo>
                  <a:cubicBezTo>
                    <a:pt x="56" y="306"/>
                    <a:pt x="55" y="311"/>
                    <a:pt x="54" y="317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75" y="317"/>
                    <a:pt x="75" y="317"/>
                    <a:pt x="75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110" y="317"/>
                    <a:pt x="110" y="317"/>
                    <a:pt x="110" y="317"/>
                  </a:cubicBezTo>
                  <a:cubicBezTo>
                    <a:pt x="112" y="317"/>
                    <a:pt x="112" y="317"/>
                    <a:pt x="112" y="317"/>
                  </a:cubicBezTo>
                  <a:cubicBezTo>
                    <a:pt x="135" y="317"/>
                    <a:pt x="135" y="317"/>
                    <a:pt x="135" y="317"/>
                  </a:cubicBezTo>
                  <a:cubicBezTo>
                    <a:pt x="136" y="317"/>
                    <a:pt x="136" y="317"/>
                    <a:pt x="136" y="317"/>
                  </a:cubicBezTo>
                  <a:cubicBezTo>
                    <a:pt x="136" y="317"/>
                    <a:pt x="136" y="317"/>
                    <a:pt x="136" y="317"/>
                  </a:cubicBezTo>
                  <a:cubicBezTo>
                    <a:pt x="139" y="303"/>
                    <a:pt x="138" y="289"/>
                    <a:pt x="133" y="27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7" name="MH_Other_338"/>
            <p:cNvSpPr/>
            <p:nvPr>
              <p:custDataLst>
                <p:tags r:id="rId352"/>
              </p:custDataLst>
            </p:nvPr>
          </p:nvSpPr>
          <p:spPr bwMode="auto">
            <a:xfrm>
              <a:off x="4966969" y="2575007"/>
              <a:ext cx="50256" cy="190244"/>
            </a:xfrm>
            <a:custGeom>
              <a:avLst/>
              <a:gdLst>
                <a:gd name="T0" fmla="*/ 2147483646 w 63"/>
                <a:gd name="T1" fmla="*/ 2147483646 h 237"/>
                <a:gd name="T2" fmla="*/ 2147483646 w 63"/>
                <a:gd name="T3" fmla="*/ 2147483646 h 237"/>
                <a:gd name="T4" fmla="*/ 2147483646 w 63"/>
                <a:gd name="T5" fmla="*/ 2147483646 h 237"/>
                <a:gd name="T6" fmla="*/ 1744549465 w 63"/>
                <a:gd name="T7" fmla="*/ 2147483646 h 237"/>
                <a:gd name="T8" fmla="*/ 2147483646 w 63"/>
                <a:gd name="T9" fmla="*/ 2147483646 h 237"/>
                <a:gd name="T10" fmla="*/ 2147483646 w 63"/>
                <a:gd name="T11" fmla="*/ 2147483646 h 237"/>
                <a:gd name="T12" fmla="*/ 2147483646 w 63"/>
                <a:gd name="T13" fmla="*/ 2147483646 h 237"/>
                <a:gd name="T14" fmla="*/ 2147483646 w 63"/>
                <a:gd name="T15" fmla="*/ 2147483646 h 237"/>
                <a:gd name="T16" fmla="*/ 2147483646 w 63"/>
                <a:gd name="T17" fmla="*/ 2147483646 h 237"/>
                <a:gd name="T18" fmla="*/ 2147483646 w 63"/>
                <a:gd name="T19" fmla="*/ 2147483646 h 237"/>
                <a:gd name="T20" fmla="*/ 2147483646 w 63"/>
                <a:gd name="T21" fmla="*/ 2147483646 h 237"/>
                <a:gd name="T22" fmla="*/ 2147483646 w 63"/>
                <a:gd name="T23" fmla="*/ 2147483646 h 237"/>
                <a:gd name="T24" fmla="*/ 2147483646 w 63"/>
                <a:gd name="T25" fmla="*/ 2147483646 h 237"/>
                <a:gd name="T26" fmla="*/ 2147483646 w 63"/>
                <a:gd name="T27" fmla="*/ 0 h 237"/>
                <a:gd name="T28" fmla="*/ 2147483646 w 63"/>
                <a:gd name="T29" fmla="*/ 599768633 h 237"/>
                <a:gd name="T30" fmla="*/ 2147483646 w 63"/>
                <a:gd name="T31" fmla="*/ 2147483646 h 2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3" h="237">
                  <a:moveTo>
                    <a:pt x="53" y="81"/>
                  </a:moveTo>
                  <a:cubicBezTo>
                    <a:pt x="41" y="111"/>
                    <a:pt x="35" y="122"/>
                    <a:pt x="35" y="122"/>
                  </a:cubicBezTo>
                  <a:cubicBezTo>
                    <a:pt x="35" y="122"/>
                    <a:pt x="29" y="135"/>
                    <a:pt x="15" y="162"/>
                  </a:cubicBezTo>
                  <a:cubicBezTo>
                    <a:pt x="6" y="180"/>
                    <a:pt x="2" y="196"/>
                    <a:pt x="3" y="213"/>
                  </a:cubicBezTo>
                  <a:cubicBezTo>
                    <a:pt x="3" y="221"/>
                    <a:pt x="5" y="229"/>
                    <a:pt x="7" y="237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0" y="210"/>
                    <a:pt x="3" y="188"/>
                    <a:pt x="16" y="163"/>
                  </a:cubicBezTo>
                  <a:cubicBezTo>
                    <a:pt x="30" y="135"/>
                    <a:pt x="36" y="123"/>
                    <a:pt x="36" y="123"/>
                  </a:cubicBezTo>
                  <a:cubicBezTo>
                    <a:pt x="36" y="123"/>
                    <a:pt x="42" y="111"/>
                    <a:pt x="54" y="81"/>
                  </a:cubicBezTo>
                  <a:cubicBezTo>
                    <a:pt x="57" y="72"/>
                    <a:pt x="60" y="63"/>
                    <a:pt x="60" y="54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1" y="34"/>
                    <a:pt x="56" y="16"/>
                    <a:pt x="46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61" y="26"/>
                    <a:pt x="63" y="52"/>
                    <a:pt x="53" y="8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8" name="MH_Other_339"/>
            <p:cNvSpPr/>
            <p:nvPr>
              <p:custDataLst>
                <p:tags r:id="rId353"/>
              </p:custDataLst>
            </p:nvPr>
          </p:nvSpPr>
          <p:spPr bwMode="auto">
            <a:xfrm>
              <a:off x="4970015" y="2615773"/>
              <a:ext cx="56348" cy="163066"/>
            </a:xfrm>
            <a:custGeom>
              <a:avLst/>
              <a:gdLst>
                <a:gd name="T0" fmla="*/ 0 w 70"/>
                <a:gd name="T1" fmla="*/ 2147483646 h 203"/>
                <a:gd name="T2" fmla="*/ 593546615 w 70"/>
                <a:gd name="T3" fmla="*/ 2147483646 h 203"/>
                <a:gd name="T4" fmla="*/ 2147483646 w 70"/>
                <a:gd name="T5" fmla="*/ 2147483646 h 203"/>
                <a:gd name="T6" fmla="*/ 2147483646 w 70"/>
                <a:gd name="T7" fmla="*/ 2147483646 h 203"/>
                <a:gd name="T8" fmla="*/ 2147483646 w 70"/>
                <a:gd name="T9" fmla="*/ 2147483646 h 203"/>
                <a:gd name="T10" fmla="*/ 2147483646 w 70"/>
                <a:gd name="T11" fmla="*/ 2147483646 h 203"/>
                <a:gd name="T12" fmla="*/ 2147483646 w 70"/>
                <a:gd name="T13" fmla="*/ 2147483646 h 203"/>
                <a:gd name="T14" fmla="*/ 2147483646 w 70"/>
                <a:gd name="T15" fmla="*/ 2147483646 h 203"/>
                <a:gd name="T16" fmla="*/ 2147483646 w 70"/>
                <a:gd name="T17" fmla="*/ 0 h 203"/>
                <a:gd name="T18" fmla="*/ 2147483646 w 70"/>
                <a:gd name="T19" fmla="*/ 1798986844 h 203"/>
                <a:gd name="T20" fmla="*/ 2147483646 w 70"/>
                <a:gd name="T21" fmla="*/ 2147483646 h 203"/>
                <a:gd name="T22" fmla="*/ 2147483646 w 70"/>
                <a:gd name="T23" fmla="*/ 2147483646 h 203"/>
                <a:gd name="T24" fmla="*/ 2147483646 w 70"/>
                <a:gd name="T25" fmla="*/ 2147483646 h 203"/>
                <a:gd name="T26" fmla="*/ 2147483646 w 70"/>
                <a:gd name="T27" fmla="*/ 2147483646 h 203"/>
                <a:gd name="T28" fmla="*/ 2147483646 w 70"/>
                <a:gd name="T29" fmla="*/ 2147483646 h 203"/>
                <a:gd name="T30" fmla="*/ 1780640684 w 70"/>
                <a:gd name="T31" fmla="*/ 2147483646 h 203"/>
                <a:gd name="T32" fmla="*/ 1780640684 w 70"/>
                <a:gd name="T33" fmla="*/ 2147483646 h 203"/>
                <a:gd name="T34" fmla="*/ 0 w 70"/>
                <a:gd name="T35" fmla="*/ 2147483646 h 2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0" h="203">
                  <a:moveTo>
                    <a:pt x="0" y="203"/>
                  </a:moveTo>
                  <a:cubicBezTo>
                    <a:pt x="1" y="203"/>
                    <a:pt x="1" y="203"/>
                    <a:pt x="1" y="203"/>
                  </a:cubicBezTo>
                  <a:cubicBezTo>
                    <a:pt x="2" y="189"/>
                    <a:pt x="7" y="175"/>
                    <a:pt x="16" y="160"/>
                  </a:cubicBezTo>
                  <a:cubicBezTo>
                    <a:pt x="32" y="134"/>
                    <a:pt x="38" y="122"/>
                    <a:pt x="38" y="122"/>
                  </a:cubicBezTo>
                  <a:cubicBezTo>
                    <a:pt x="38" y="122"/>
                    <a:pt x="45" y="111"/>
                    <a:pt x="59" y="81"/>
                  </a:cubicBezTo>
                  <a:cubicBezTo>
                    <a:pt x="63" y="73"/>
                    <a:pt x="65" y="64"/>
                    <a:pt x="66" y="55"/>
                  </a:cubicBezTo>
                  <a:cubicBezTo>
                    <a:pt x="66" y="55"/>
                    <a:pt x="66" y="55"/>
                    <a:pt x="66" y="54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9" y="36"/>
                    <a:pt x="66" y="18"/>
                    <a:pt x="56" y="0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69" y="28"/>
                    <a:pt x="70" y="54"/>
                    <a:pt x="58" y="81"/>
                  </a:cubicBezTo>
                  <a:cubicBezTo>
                    <a:pt x="44" y="110"/>
                    <a:pt x="37" y="121"/>
                    <a:pt x="37" y="121"/>
                  </a:cubicBezTo>
                  <a:cubicBezTo>
                    <a:pt x="37" y="121"/>
                    <a:pt x="31" y="133"/>
                    <a:pt x="15" y="160"/>
                  </a:cubicBezTo>
                  <a:cubicBezTo>
                    <a:pt x="10" y="168"/>
                    <a:pt x="6" y="176"/>
                    <a:pt x="4" y="184"/>
                  </a:cubicBezTo>
                  <a:cubicBezTo>
                    <a:pt x="4" y="186"/>
                    <a:pt x="4" y="186"/>
                    <a:pt x="4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2" y="192"/>
                    <a:pt x="1" y="197"/>
                    <a:pt x="0" y="20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9" name="MH_Other_340"/>
            <p:cNvSpPr/>
            <p:nvPr>
              <p:custDataLst>
                <p:tags r:id="rId354"/>
              </p:custDataLst>
            </p:nvPr>
          </p:nvSpPr>
          <p:spPr bwMode="auto">
            <a:xfrm>
              <a:off x="4971537" y="2763739"/>
              <a:ext cx="1523" cy="1510"/>
            </a:xfrm>
            <a:custGeom>
              <a:avLst/>
              <a:gdLst>
                <a:gd name="T0" fmla="*/ 298966937 w 3"/>
                <a:gd name="T1" fmla="*/ 179346497 h 5"/>
                <a:gd name="T2" fmla="*/ 298966937 w 3"/>
                <a:gd name="T3" fmla="*/ 0 h 5"/>
                <a:gd name="T4" fmla="*/ 0 w 3"/>
                <a:gd name="T5" fmla="*/ 179346497 h 5"/>
                <a:gd name="T6" fmla="*/ 0 w 3"/>
                <a:gd name="T7" fmla="*/ 179346497 h 5"/>
                <a:gd name="T8" fmla="*/ 298966937 w 3"/>
                <a:gd name="T9" fmla="*/ 179346497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5">
                  <a:moveTo>
                    <a:pt x="3" y="5"/>
                  </a:moveTo>
                  <a:lnTo>
                    <a:pt x="3" y="0"/>
                  </a:lnTo>
                  <a:lnTo>
                    <a:pt x="0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0" name="MH_Other_341"/>
            <p:cNvSpPr/>
            <p:nvPr>
              <p:custDataLst>
                <p:tags r:id="rId355"/>
              </p:custDataLst>
            </p:nvPr>
          </p:nvSpPr>
          <p:spPr bwMode="auto">
            <a:xfrm>
              <a:off x="5014179" y="2615773"/>
              <a:ext cx="1523" cy="3019"/>
            </a:xfrm>
            <a:custGeom>
              <a:avLst/>
              <a:gdLst>
                <a:gd name="T0" fmla="*/ 0 w 3"/>
                <a:gd name="T1" fmla="*/ 146271796 h 7"/>
                <a:gd name="T2" fmla="*/ 298966937 w 3"/>
                <a:gd name="T3" fmla="*/ 512054475 h 7"/>
                <a:gd name="T4" fmla="*/ 298966937 w 3"/>
                <a:gd name="T5" fmla="*/ 0 h 7"/>
                <a:gd name="T6" fmla="*/ 298966937 w 3"/>
                <a:gd name="T7" fmla="*/ 0 h 7"/>
                <a:gd name="T8" fmla="*/ 0 w 3"/>
                <a:gd name="T9" fmla="*/ 146271796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" h="7">
                  <a:moveTo>
                    <a:pt x="0" y="2"/>
                  </a:moveTo>
                  <a:lnTo>
                    <a:pt x="3" y="7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1" name="MH_Other_342"/>
            <p:cNvSpPr/>
            <p:nvPr>
              <p:custDataLst>
                <p:tags r:id="rId356"/>
              </p:custDataLst>
            </p:nvPr>
          </p:nvSpPr>
          <p:spPr bwMode="auto">
            <a:xfrm>
              <a:off x="4986767" y="2658048"/>
              <a:ext cx="45688" cy="120789"/>
            </a:xfrm>
            <a:custGeom>
              <a:avLst/>
              <a:gdLst>
                <a:gd name="T0" fmla="*/ 2147483646 w 57"/>
                <a:gd name="T1" fmla="*/ 2147483646 h 150"/>
                <a:gd name="T2" fmla="*/ 2147483646 w 57"/>
                <a:gd name="T3" fmla="*/ 2147483646 h 150"/>
                <a:gd name="T4" fmla="*/ 0 w 57"/>
                <a:gd name="T5" fmla="*/ 2147483646 h 150"/>
                <a:gd name="T6" fmla="*/ 587803625 w 57"/>
                <a:gd name="T7" fmla="*/ 2147483646 h 150"/>
                <a:gd name="T8" fmla="*/ 2147483646 w 57"/>
                <a:gd name="T9" fmla="*/ 2147483646 h 150"/>
                <a:gd name="T10" fmla="*/ 2147483646 w 57"/>
                <a:gd name="T11" fmla="*/ 2147483646 h 150"/>
                <a:gd name="T12" fmla="*/ 2147483646 w 57"/>
                <a:gd name="T13" fmla="*/ 2147483646 h 150"/>
                <a:gd name="T14" fmla="*/ 2147483646 w 57"/>
                <a:gd name="T15" fmla="*/ 2147483646 h 150"/>
                <a:gd name="T16" fmla="*/ 2147483646 w 57"/>
                <a:gd name="T17" fmla="*/ 2147483646 h 150"/>
                <a:gd name="T18" fmla="*/ 2147483646 w 57"/>
                <a:gd name="T19" fmla="*/ 0 h 150"/>
                <a:gd name="T20" fmla="*/ 2147483646 w 57"/>
                <a:gd name="T21" fmla="*/ 602866460 h 150"/>
                <a:gd name="T22" fmla="*/ 2147483646 w 57"/>
                <a:gd name="T23" fmla="*/ 1206449200 h 150"/>
                <a:gd name="T24" fmla="*/ 2147483646 w 57"/>
                <a:gd name="T25" fmla="*/ 2147483646 h 1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7" h="150">
                  <a:moveTo>
                    <a:pt x="42" y="81"/>
                  </a:moveTo>
                  <a:cubicBezTo>
                    <a:pt x="27" y="109"/>
                    <a:pt x="20" y="120"/>
                    <a:pt x="20" y="12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" y="150"/>
                    <a:pt x="1" y="150"/>
                    <a:pt x="1" y="150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9" y="110"/>
                    <a:pt x="44" y="82"/>
                  </a:cubicBezTo>
                  <a:cubicBezTo>
                    <a:pt x="48" y="73"/>
                    <a:pt x="51" y="65"/>
                    <a:pt x="53" y="56"/>
                  </a:cubicBezTo>
                  <a:cubicBezTo>
                    <a:pt x="53" y="56"/>
                    <a:pt x="53" y="56"/>
                    <a:pt x="53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7" y="37"/>
                    <a:pt x="54" y="18"/>
                    <a:pt x="46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57" y="28"/>
                    <a:pt x="56" y="55"/>
                    <a:pt x="42" y="8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2" name="MH_Other_343"/>
            <p:cNvSpPr/>
            <p:nvPr>
              <p:custDataLst>
                <p:tags r:id="rId357"/>
              </p:custDataLst>
            </p:nvPr>
          </p:nvSpPr>
          <p:spPr bwMode="auto">
            <a:xfrm>
              <a:off x="5023316" y="2659559"/>
              <a:ext cx="0" cy="0"/>
            </a:xfrm>
            <a:custGeom>
              <a:avLst/>
              <a:gdLst>
                <a:gd name="T0" fmla="*/ 0 w 1"/>
                <a:gd name="T1" fmla="*/ 711 h 1"/>
                <a:gd name="T2" fmla="*/ 1067 w 1"/>
                <a:gd name="T3" fmla="*/ 0 h 1"/>
                <a:gd name="T4" fmla="*/ 0 w 1"/>
                <a:gd name="T5" fmla="*/ 0 h 1"/>
                <a:gd name="T6" fmla="*/ 0 w 1"/>
                <a:gd name="T7" fmla="*/ 711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3" name="MH_Other_344"/>
            <p:cNvSpPr/>
            <p:nvPr>
              <p:custDataLst>
                <p:tags r:id="rId358"/>
              </p:custDataLst>
            </p:nvPr>
          </p:nvSpPr>
          <p:spPr bwMode="auto">
            <a:xfrm>
              <a:off x="5015704" y="2703346"/>
              <a:ext cx="21321" cy="75493"/>
            </a:xfrm>
            <a:custGeom>
              <a:avLst/>
              <a:gdLst>
                <a:gd name="T0" fmla="*/ 2147483646 w 28"/>
                <a:gd name="T1" fmla="*/ 2147483646 h 95"/>
                <a:gd name="T2" fmla="*/ 0 w 28"/>
                <a:gd name="T3" fmla="*/ 2147483646 h 95"/>
                <a:gd name="T4" fmla="*/ 1055945469 w 28"/>
                <a:gd name="T5" fmla="*/ 2147483646 h 95"/>
                <a:gd name="T6" fmla="*/ 2147483646 w 28"/>
                <a:gd name="T7" fmla="*/ 2147483646 h 95"/>
                <a:gd name="T8" fmla="*/ 2147483646 w 28"/>
                <a:gd name="T9" fmla="*/ 2147483646 h 95"/>
                <a:gd name="T10" fmla="*/ 2147483646 w 28"/>
                <a:gd name="T11" fmla="*/ 2147483646 h 95"/>
                <a:gd name="T12" fmla="*/ 2147483646 w 28"/>
                <a:gd name="T13" fmla="*/ 2147483646 h 95"/>
                <a:gd name="T14" fmla="*/ 2147483646 w 28"/>
                <a:gd name="T15" fmla="*/ 0 h 95"/>
                <a:gd name="T16" fmla="*/ 2147483646 w 28"/>
                <a:gd name="T17" fmla="*/ 0 h 95"/>
                <a:gd name="T18" fmla="*/ 2147483646 w 28"/>
                <a:gd name="T19" fmla="*/ 585011296 h 95"/>
                <a:gd name="T20" fmla="*/ 2147483646 w 28"/>
                <a:gd name="T21" fmla="*/ 2147483646 h 9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" h="95">
                  <a:moveTo>
                    <a:pt x="10" y="80"/>
                  </a:moveTo>
                  <a:cubicBezTo>
                    <a:pt x="6" y="86"/>
                    <a:pt x="3" y="91"/>
                    <a:pt x="0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5" y="91"/>
                    <a:pt x="8" y="86"/>
                    <a:pt x="11" y="81"/>
                  </a:cubicBezTo>
                  <a:cubicBezTo>
                    <a:pt x="16" y="72"/>
                    <a:pt x="20" y="63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7" y="35"/>
                    <a:pt x="26" y="17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28" y="28"/>
                    <a:pt x="26" y="54"/>
                    <a:pt x="10" y="8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4" name="MH_Other_345"/>
            <p:cNvSpPr/>
            <p:nvPr>
              <p:custDataLst>
                <p:tags r:id="rId359"/>
              </p:custDataLst>
            </p:nvPr>
          </p:nvSpPr>
          <p:spPr bwMode="auto">
            <a:xfrm>
              <a:off x="5029408" y="2703345"/>
              <a:ext cx="0" cy="0"/>
            </a:xfrm>
            <a:custGeom>
              <a:avLst/>
              <a:gdLst>
                <a:gd name="T0" fmla="*/ 711 h 1"/>
                <a:gd name="T1" fmla="*/ 0 h 1"/>
                <a:gd name="T2" fmla="*/ 0 h 1"/>
                <a:gd name="T3" fmla="*/ 711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5" name="MH_Other_346"/>
            <p:cNvSpPr/>
            <p:nvPr>
              <p:custDataLst>
                <p:tags r:id="rId360"/>
              </p:custDataLst>
            </p:nvPr>
          </p:nvSpPr>
          <p:spPr bwMode="auto">
            <a:xfrm>
              <a:off x="5032454" y="2744111"/>
              <a:ext cx="6092" cy="34727"/>
            </a:xfrm>
            <a:custGeom>
              <a:avLst/>
              <a:gdLst>
                <a:gd name="T0" fmla="*/ 2006249843 w 7"/>
                <a:gd name="T1" fmla="*/ 2147483646 h 43"/>
                <a:gd name="T2" fmla="*/ 2147483646 w 7"/>
                <a:gd name="T3" fmla="*/ 2147483646 h 43"/>
                <a:gd name="T4" fmla="*/ 2147483646 w 7"/>
                <a:gd name="T5" fmla="*/ 2147483646 h 43"/>
                <a:gd name="T6" fmla="*/ 669024207 w 7"/>
                <a:gd name="T7" fmla="*/ 0 h 43"/>
                <a:gd name="T8" fmla="*/ 0 w 7"/>
                <a:gd name="T9" fmla="*/ 1806100894 h 43"/>
                <a:gd name="T10" fmla="*/ 2006249843 w 7"/>
                <a:gd name="T11" fmla="*/ 2147483646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" h="43">
                  <a:moveTo>
                    <a:pt x="3" y="43"/>
                  </a:move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7" y="29"/>
                    <a:pt x="6" y="15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17"/>
                    <a:pt x="5" y="30"/>
                    <a:pt x="3" y="43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6" name="MH_Other_347"/>
            <p:cNvSpPr/>
            <p:nvPr>
              <p:custDataLst>
                <p:tags r:id="rId361"/>
              </p:custDataLst>
            </p:nvPr>
          </p:nvSpPr>
          <p:spPr bwMode="auto">
            <a:xfrm>
              <a:off x="5032454" y="2744113"/>
              <a:ext cx="1523" cy="3019"/>
            </a:xfrm>
            <a:custGeom>
              <a:avLst/>
              <a:gdLst>
                <a:gd name="T0" fmla="*/ 0 w 2"/>
                <a:gd name="T1" fmla="*/ 146271796 h 7"/>
                <a:gd name="T2" fmla="*/ 0 w 2"/>
                <a:gd name="T3" fmla="*/ 512054475 h 7"/>
                <a:gd name="T4" fmla="*/ 448239996 w 2"/>
                <a:gd name="T5" fmla="*/ 0 h 7"/>
                <a:gd name="T6" fmla="*/ 0 w 2"/>
                <a:gd name="T7" fmla="*/ 146271796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7">
                  <a:moveTo>
                    <a:pt x="0" y="2"/>
                  </a:moveTo>
                  <a:lnTo>
                    <a:pt x="0" y="7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7" name="MH_Other_348"/>
            <p:cNvSpPr/>
            <p:nvPr>
              <p:custDataLst>
                <p:tags r:id="rId362"/>
              </p:custDataLst>
            </p:nvPr>
          </p:nvSpPr>
          <p:spPr bwMode="auto">
            <a:xfrm>
              <a:off x="4925849" y="2547829"/>
              <a:ext cx="12183" cy="24158"/>
            </a:xfrm>
            <a:custGeom>
              <a:avLst/>
              <a:gdLst>
                <a:gd name="T0" fmla="*/ 1223653467 w 15"/>
                <a:gd name="T1" fmla="*/ 0 h 30"/>
                <a:gd name="T2" fmla="*/ 611468593 w 15"/>
                <a:gd name="T3" fmla="*/ 0 h 30"/>
                <a:gd name="T4" fmla="*/ 611468593 w 15"/>
                <a:gd name="T5" fmla="*/ 602866460 h 30"/>
                <a:gd name="T6" fmla="*/ 0 w 15"/>
                <a:gd name="T7" fmla="*/ 602866460 h 30"/>
                <a:gd name="T8" fmla="*/ 1223653467 w 15"/>
                <a:gd name="T9" fmla="*/ 2147483646 h 30"/>
                <a:gd name="T10" fmla="*/ 2147483646 w 15"/>
                <a:gd name="T11" fmla="*/ 2147483646 h 30"/>
                <a:gd name="T12" fmla="*/ 2147483646 w 15"/>
                <a:gd name="T13" fmla="*/ 2147483646 h 30"/>
                <a:gd name="T14" fmla="*/ 2147483646 w 15"/>
                <a:gd name="T15" fmla="*/ 2147483646 h 30"/>
                <a:gd name="T16" fmla="*/ 1223653467 w 15"/>
                <a:gd name="T17" fmla="*/ 0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30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2" y="5"/>
                    <a:pt x="2" y="7"/>
                  </a:cubicBezTo>
                  <a:cubicBezTo>
                    <a:pt x="5" y="14"/>
                    <a:pt x="10" y="23"/>
                    <a:pt x="15" y="30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7"/>
                    <a:pt x="15" y="27"/>
                  </a:cubicBezTo>
                  <a:cubicBezTo>
                    <a:pt x="9" y="18"/>
                    <a:pt x="4" y="10"/>
                    <a:pt x="2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8" name="MH_Other_349"/>
            <p:cNvSpPr/>
            <p:nvPr>
              <p:custDataLst>
                <p:tags r:id="rId363"/>
              </p:custDataLst>
            </p:nvPr>
          </p:nvSpPr>
          <p:spPr bwMode="auto">
            <a:xfrm>
              <a:off x="4936509" y="2541790"/>
              <a:ext cx="13706" cy="67944"/>
            </a:xfrm>
            <a:custGeom>
              <a:avLst/>
              <a:gdLst>
                <a:gd name="T0" fmla="*/ 2147483646 w 17"/>
                <a:gd name="T1" fmla="*/ 2147483646 h 84"/>
                <a:gd name="T2" fmla="*/ 2147483646 w 17"/>
                <a:gd name="T3" fmla="*/ 0 h 84"/>
                <a:gd name="T4" fmla="*/ 2147483646 w 17"/>
                <a:gd name="T5" fmla="*/ 0 h 84"/>
                <a:gd name="T6" fmla="*/ 2147483646 w 17"/>
                <a:gd name="T7" fmla="*/ 2147483646 h 84"/>
                <a:gd name="T8" fmla="*/ 1181626505 w 17"/>
                <a:gd name="T9" fmla="*/ 2147483646 h 84"/>
                <a:gd name="T10" fmla="*/ 1181626505 w 17"/>
                <a:gd name="T11" fmla="*/ 2147483646 h 84"/>
                <a:gd name="T12" fmla="*/ 1181626505 w 17"/>
                <a:gd name="T13" fmla="*/ 2147483646 h 84"/>
                <a:gd name="T14" fmla="*/ 2147483646 w 17"/>
                <a:gd name="T15" fmla="*/ 2147483646 h 84"/>
                <a:gd name="T16" fmla="*/ 2147483646 w 17"/>
                <a:gd name="T17" fmla="*/ 2147483646 h 84"/>
                <a:gd name="T18" fmla="*/ 2147483646 w 17"/>
                <a:gd name="T19" fmla="*/ 2147483646 h 84"/>
                <a:gd name="T20" fmla="*/ 2147483646 w 17"/>
                <a:gd name="T21" fmla="*/ 2147483646 h 84"/>
                <a:gd name="T22" fmla="*/ 2147483646 w 17"/>
                <a:gd name="T23" fmla="*/ 2147483646 h 8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7" h="84">
                  <a:moveTo>
                    <a:pt x="6" y="9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17"/>
                    <a:pt x="2" y="26"/>
                    <a:pt x="2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44"/>
                    <a:pt x="3" y="53"/>
                    <a:pt x="6" y="61"/>
                  </a:cubicBezTo>
                  <a:cubicBezTo>
                    <a:pt x="8" y="68"/>
                    <a:pt x="12" y="77"/>
                    <a:pt x="1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3" y="59"/>
                    <a:pt x="0" y="37"/>
                    <a:pt x="6" y="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9" name="MH_Other_350"/>
            <p:cNvSpPr/>
            <p:nvPr>
              <p:custDataLst>
                <p:tags r:id="rId364"/>
              </p:custDataLst>
            </p:nvPr>
          </p:nvSpPr>
          <p:spPr bwMode="auto">
            <a:xfrm>
              <a:off x="4938032" y="2570476"/>
              <a:ext cx="0" cy="0"/>
            </a:xfrm>
            <a:custGeom>
              <a:avLst/>
              <a:gdLst>
                <a:gd name="T0" fmla="*/ 0 h 1"/>
                <a:gd name="T1" fmla="*/ 711 h 1"/>
                <a:gd name="T2" fmla="*/ 711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0" name="MH_Other_351"/>
            <p:cNvSpPr/>
            <p:nvPr>
              <p:custDataLst>
                <p:tags r:id="rId365"/>
              </p:custDataLst>
            </p:nvPr>
          </p:nvSpPr>
          <p:spPr bwMode="auto">
            <a:xfrm>
              <a:off x="4947170" y="2532729"/>
              <a:ext cx="22844" cy="114751"/>
            </a:xfrm>
            <a:custGeom>
              <a:avLst/>
              <a:gdLst>
                <a:gd name="T0" fmla="*/ 2147483646 w 28"/>
                <a:gd name="T1" fmla="*/ 2147483646 h 144"/>
                <a:gd name="T2" fmla="*/ 2147483646 w 28"/>
                <a:gd name="T3" fmla="*/ 2147483646 h 144"/>
                <a:gd name="T4" fmla="*/ 2147483646 w 28"/>
                <a:gd name="T5" fmla="*/ 0 h 144"/>
                <a:gd name="T6" fmla="*/ 2147483646 w 28"/>
                <a:gd name="T7" fmla="*/ 0 h 144"/>
                <a:gd name="T8" fmla="*/ 2147483646 w 28"/>
                <a:gd name="T9" fmla="*/ 2147483646 h 144"/>
                <a:gd name="T10" fmla="*/ 2147483646 w 28"/>
                <a:gd name="T11" fmla="*/ 2147483646 h 144"/>
                <a:gd name="T12" fmla="*/ 1845834929 w 28"/>
                <a:gd name="T13" fmla="*/ 2147483646 h 144"/>
                <a:gd name="T14" fmla="*/ 1845834929 w 28"/>
                <a:gd name="T15" fmla="*/ 2147483646 h 144"/>
                <a:gd name="T16" fmla="*/ 1845834929 w 28"/>
                <a:gd name="T17" fmla="*/ 2147483646 h 144"/>
                <a:gd name="T18" fmla="*/ 2147483646 w 28"/>
                <a:gd name="T19" fmla="*/ 2147483646 h 144"/>
                <a:gd name="T20" fmla="*/ 2147483646 w 28"/>
                <a:gd name="T21" fmla="*/ 2147483646 h 144"/>
                <a:gd name="T22" fmla="*/ 2147483646 w 28"/>
                <a:gd name="T23" fmla="*/ 2147483646 h 144"/>
                <a:gd name="T24" fmla="*/ 2147483646 w 28"/>
                <a:gd name="T25" fmla="*/ 2147483646 h 1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" h="144">
                  <a:moveTo>
                    <a:pt x="9" y="70"/>
                  </a:moveTo>
                  <a:cubicBezTo>
                    <a:pt x="17" y="40"/>
                    <a:pt x="21" y="27"/>
                    <a:pt x="21" y="27"/>
                  </a:cubicBezTo>
                  <a:cubicBezTo>
                    <a:pt x="21" y="27"/>
                    <a:pt x="23" y="19"/>
                    <a:pt x="2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2" y="19"/>
                    <a:pt x="20" y="27"/>
                    <a:pt x="20" y="27"/>
                  </a:cubicBezTo>
                  <a:cubicBezTo>
                    <a:pt x="20" y="27"/>
                    <a:pt x="16" y="40"/>
                    <a:pt x="7" y="69"/>
                  </a:cubicBezTo>
                  <a:cubicBezTo>
                    <a:pt x="5" y="78"/>
                    <a:pt x="3" y="87"/>
                    <a:pt x="3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2" y="105"/>
                    <a:pt x="3" y="113"/>
                    <a:pt x="5" y="122"/>
                  </a:cubicBezTo>
                  <a:cubicBezTo>
                    <a:pt x="7" y="129"/>
                    <a:pt x="9" y="137"/>
                    <a:pt x="14" y="144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2" y="119"/>
                    <a:pt x="0" y="97"/>
                    <a:pt x="9" y="7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1" name="MH_Other_352"/>
            <p:cNvSpPr/>
            <p:nvPr>
              <p:custDataLst>
                <p:tags r:id="rId366"/>
              </p:custDataLst>
            </p:nvPr>
          </p:nvSpPr>
          <p:spPr bwMode="auto">
            <a:xfrm>
              <a:off x="4950215" y="2608225"/>
              <a:ext cx="0" cy="1509"/>
            </a:xfrm>
            <a:custGeom>
              <a:avLst/>
              <a:gdLst>
                <a:gd name="T0" fmla="*/ 0 h 1"/>
                <a:gd name="T1" fmla="*/ 2147483646 h 1"/>
                <a:gd name="T2" fmla="*/ 0 h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2" name="MH_Other_353"/>
            <p:cNvSpPr/>
            <p:nvPr>
              <p:custDataLst>
                <p:tags r:id="rId367"/>
              </p:custDataLst>
            </p:nvPr>
          </p:nvSpPr>
          <p:spPr bwMode="auto">
            <a:xfrm>
              <a:off x="4957831" y="2525181"/>
              <a:ext cx="31981" cy="161556"/>
            </a:xfrm>
            <a:custGeom>
              <a:avLst/>
              <a:gdLst>
                <a:gd name="T0" fmla="*/ 2147483646 w 40"/>
                <a:gd name="T1" fmla="*/ 2147483646 h 202"/>
                <a:gd name="T2" fmla="*/ 2147483646 w 40"/>
                <a:gd name="T3" fmla="*/ 2147483646 h 202"/>
                <a:gd name="T4" fmla="*/ 2147483646 w 40"/>
                <a:gd name="T5" fmla="*/ 2147483646 h 202"/>
                <a:gd name="T6" fmla="*/ 2147483646 w 40"/>
                <a:gd name="T7" fmla="*/ 2147483646 h 202"/>
                <a:gd name="T8" fmla="*/ 2147483646 w 40"/>
                <a:gd name="T9" fmla="*/ 2147483646 h 202"/>
                <a:gd name="T10" fmla="*/ 2147483646 w 40"/>
                <a:gd name="T11" fmla="*/ 2147483646 h 202"/>
                <a:gd name="T12" fmla="*/ 2147483646 w 40"/>
                <a:gd name="T13" fmla="*/ 0 h 202"/>
                <a:gd name="T14" fmla="*/ 2147483646 w 40"/>
                <a:gd name="T15" fmla="*/ 0 h 202"/>
                <a:gd name="T16" fmla="*/ 2147483646 w 40"/>
                <a:gd name="T17" fmla="*/ 594690363 h 202"/>
                <a:gd name="T18" fmla="*/ 2147483646 w 40"/>
                <a:gd name="T19" fmla="*/ 2147483646 h 202"/>
                <a:gd name="T20" fmla="*/ 2147483646 w 40"/>
                <a:gd name="T21" fmla="*/ 2147483646 h 202"/>
                <a:gd name="T22" fmla="*/ 2147483646 w 40"/>
                <a:gd name="T23" fmla="*/ 2147483646 h 202"/>
                <a:gd name="T24" fmla="*/ 1160671827 w 40"/>
                <a:gd name="T25" fmla="*/ 2147483646 h 202"/>
                <a:gd name="T26" fmla="*/ 1740660618 w 40"/>
                <a:gd name="T27" fmla="*/ 2147483646 h 202"/>
                <a:gd name="T28" fmla="*/ 1160671827 w 40"/>
                <a:gd name="T29" fmla="*/ 2147483646 h 202"/>
                <a:gd name="T30" fmla="*/ 1160671827 w 40"/>
                <a:gd name="T31" fmla="*/ 2147483646 h 202"/>
                <a:gd name="T32" fmla="*/ 1160671827 w 40"/>
                <a:gd name="T33" fmla="*/ 2147483646 h 202"/>
                <a:gd name="T34" fmla="*/ 2147483646 w 40"/>
                <a:gd name="T35" fmla="*/ 2147483646 h 202"/>
                <a:gd name="T36" fmla="*/ 2147483646 w 40"/>
                <a:gd name="T37" fmla="*/ 2147483646 h 202"/>
                <a:gd name="T38" fmla="*/ 2147483646 w 40"/>
                <a:gd name="T39" fmla="*/ 2147483646 h 202"/>
                <a:gd name="T40" fmla="*/ 2147483646 w 40"/>
                <a:gd name="T41" fmla="*/ 2147483646 h 2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0" h="202">
                  <a:moveTo>
                    <a:pt x="10" y="126"/>
                  </a:moveTo>
                  <a:cubicBezTo>
                    <a:pt x="20" y="97"/>
                    <a:pt x="24" y="84"/>
                    <a:pt x="24" y="84"/>
                  </a:cubicBezTo>
                  <a:cubicBezTo>
                    <a:pt x="24" y="84"/>
                    <a:pt x="29" y="72"/>
                    <a:pt x="37" y="40"/>
                  </a:cubicBezTo>
                  <a:cubicBezTo>
                    <a:pt x="39" y="31"/>
                    <a:pt x="40" y="22"/>
                    <a:pt x="40" y="13"/>
                  </a:cubicBezTo>
                  <a:cubicBezTo>
                    <a:pt x="40" y="13"/>
                    <a:pt x="39" y="13"/>
                    <a:pt x="39" y="1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8"/>
                    <a:pt x="39" y="4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9" y="13"/>
                    <a:pt x="39" y="26"/>
                    <a:pt x="36" y="40"/>
                  </a:cubicBezTo>
                  <a:cubicBezTo>
                    <a:pt x="28" y="71"/>
                    <a:pt x="23" y="83"/>
                    <a:pt x="23" y="84"/>
                  </a:cubicBezTo>
                  <a:cubicBezTo>
                    <a:pt x="23" y="84"/>
                    <a:pt x="19" y="97"/>
                    <a:pt x="8" y="125"/>
                  </a:cubicBezTo>
                  <a:cubicBezTo>
                    <a:pt x="5" y="134"/>
                    <a:pt x="3" y="143"/>
                    <a:pt x="2" y="151"/>
                  </a:cubicBezTo>
                  <a:cubicBezTo>
                    <a:pt x="2" y="152"/>
                    <a:pt x="2" y="152"/>
                    <a:pt x="3" y="153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1" y="162"/>
                    <a:pt x="1" y="169"/>
                    <a:pt x="2" y="177"/>
                  </a:cubicBezTo>
                  <a:cubicBezTo>
                    <a:pt x="4" y="185"/>
                    <a:pt x="7" y="194"/>
                    <a:pt x="11" y="202"/>
                  </a:cubicBezTo>
                  <a:cubicBezTo>
                    <a:pt x="11" y="200"/>
                    <a:pt x="11" y="200"/>
                    <a:pt x="11" y="200"/>
                  </a:cubicBezTo>
                  <a:cubicBezTo>
                    <a:pt x="11" y="200"/>
                    <a:pt x="11" y="200"/>
                    <a:pt x="11" y="199"/>
                  </a:cubicBezTo>
                  <a:cubicBezTo>
                    <a:pt x="0" y="175"/>
                    <a:pt x="0" y="153"/>
                    <a:pt x="10" y="12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3" name="MH_Other_354"/>
            <p:cNvSpPr/>
            <p:nvPr>
              <p:custDataLst>
                <p:tags r:id="rId368"/>
              </p:custDataLst>
            </p:nvPr>
          </p:nvSpPr>
          <p:spPr bwMode="auto">
            <a:xfrm>
              <a:off x="4959353" y="2645969"/>
              <a:ext cx="1523" cy="1510"/>
            </a:xfrm>
            <a:custGeom>
              <a:avLst/>
              <a:gdLst>
                <a:gd name="T0" fmla="*/ 2147483646 w 1"/>
                <a:gd name="T1" fmla="*/ 464841477 h 3"/>
                <a:gd name="T2" fmla="*/ 0 w 1"/>
                <a:gd name="T3" fmla="*/ 0 h 3"/>
                <a:gd name="T4" fmla="*/ 0 w 1"/>
                <a:gd name="T5" fmla="*/ 464841477 h 3"/>
                <a:gd name="T6" fmla="*/ 0 w 1"/>
                <a:gd name="T7" fmla="*/ 697402489 h 3"/>
                <a:gd name="T8" fmla="*/ 2147483646 w 1"/>
                <a:gd name="T9" fmla="*/ 464841477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4" name="MH_Other_355"/>
            <p:cNvSpPr/>
            <p:nvPr>
              <p:custDataLst>
                <p:tags r:id="rId369"/>
              </p:custDataLst>
            </p:nvPr>
          </p:nvSpPr>
          <p:spPr bwMode="auto">
            <a:xfrm>
              <a:off x="4963923" y="2534239"/>
              <a:ext cx="44165" cy="191754"/>
            </a:xfrm>
            <a:custGeom>
              <a:avLst/>
              <a:gdLst>
                <a:gd name="T0" fmla="*/ 2147483646 w 55"/>
                <a:gd name="T1" fmla="*/ 2147483646 h 239"/>
                <a:gd name="T2" fmla="*/ 2147483646 w 55"/>
                <a:gd name="T3" fmla="*/ 2147483646 h 239"/>
                <a:gd name="T4" fmla="*/ 2147483646 w 55"/>
                <a:gd name="T5" fmla="*/ 2147483646 h 239"/>
                <a:gd name="T6" fmla="*/ 2147483646 w 55"/>
                <a:gd name="T7" fmla="*/ 2147483646 h 239"/>
                <a:gd name="T8" fmla="*/ 2147483646 w 55"/>
                <a:gd name="T9" fmla="*/ 2147483646 h 239"/>
                <a:gd name="T10" fmla="*/ 2147483646 w 55"/>
                <a:gd name="T11" fmla="*/ 0 h 239"/>
                <a:gd name="T12" fmla="*/ 2147483646 w 55"/>
                <a:gd name="T13" fmla="*/ 0 h 239"/>
                <a:gd name="T14" fmla="*/ 2147483646 w 55"/>
                <a:gd name="T15" fmla="*/ 597751333 h 239"/>
                <a:gd name="T16" fmla="*/ 2147483646 w 55"/>
                <a:gd name="T17" fmla="*/ 2147483646 h 239"/>
                <a:gd name="T18" fmla="*/ 2147483646 w 55"/>
                <a:gd name="T19" fmla="*/ 2147483646 h 239"/>
                <a:gd name="T20" fmla="*/ 2147483646 w 55"/>
                <a:gd name="T21" fmla="*/ 2147483646 h 239"/>
                <a:gd name="T22" fmla="*/ 2147483646 w 55"/>
                <a:gd name="T23" fmla="*/ 2147483646 h 239"/>
                <a:gd name="T24" fmla="*/ 2147483646 w 55"/>
                <a:gd name="T25" fmla="*/ 2147483646 h 239"/>
                <a:gd name="T26" fmla="*/ 2147483646 w 55"/>
                <a:gd name="T27" fmla="*/ 2147483646 h 239"/>
                <a:gd name="T28" fmla="*/ 1766288186 w 55"/>
                <a:gd name="T29" fmla="*/ 2147483646 h 239"/>
                <a:gd name="T30" fmla="*/ 2147483646 w 55"/>
                <a:gd name="T31" fmla="*/ 2147483646 h 23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5" h="239">
                  <a:moveTo>
                    <a:pt x="9" y="239"/>
                  </a:moveTo>
                  <a:cubicBezTo>
                    <a:pt x="10" y="238"/>
                    <a:pt x="10" y="238"/>
                    <a:pt x="10" y="238"/>
                  </a:cubicBezTo>
                  <a:cubicBezTo>
                    <a:pt x="0" y="213"/>
                    <a:pt x="1" y="190"/>
                    <a:pt x="13" y="163"/>
                  </a:cubicBezTo>
                  <a:cubicBezTo>
                    <a:pt x="25" y="135"/>
                    <a:pt x="30" y="123"/>
                    <a:pt x="30" y="123"/>
                  </a:cubicBezTo>
                  <a:cubicBezTo>
                    <a:pt x="30" y="122"/>
                    <a:pt x="36" y="111"/>
                    <a:pt x="46" y="80"/>
                  </a:cubicBezTo>
                  <a:cubicBezTo>
                    <a:pt x="55" y="51"/>
                    <a:pt x="50" y="24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49" y="25"/>
                    <a:pt x="53" y="51"/>
                    <a:pt x="44" y="80"/>
                  </a:cubicBezTo>
                  <a:cubicBezTo>
                    <a:pt x="35" y="110"/>
                    <a:pt x="29" y="122"/>
                    <a:pt x="29" y="122"/>
                  </a:cubicBezTo>
                  <a:cubicBezTo>
                    <a:pt x="29" y="122"/>
                    <a:pt x="24" y="135"/>
                    <a:pt x="12" y="163"/>
                  </a:cubicBezTo>
                  <a:cubicBezTo>
                    <a:pt x="8" y="171"/>
                    <a:pt x="5" y="179"/>
                    <a:pt x="4" y="187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4" y="188"/>
                    <a:pt x="4" y="188"/>
                    <a:pt x="4" y="188"/>
                  </a:cubicBezTo>
                  <a:cubicBezTo>
                    <a:pt x="2" y="197"/>
                    <a:pt x="2" y="206"/>
                    <a:pt x="3" y="214"/>
                  </a:cubicBezTo>
                  <a:cubicBezTo>
                    <a:pt x="3" y="222"/>
                    <a:pt x="6" y="231"/>
                    <a:pt x="9" y="23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5" name="MH_Other_356"/>
            <p:cNvSpPr/>
            <p:nvPr>
              <p:custDataLst>
                <p:tags r:id="rId370"/>
              </p:custDataLst>
            </p:nvPr>
          </p:nvSpPr>
          <p:spPr bwMode="auto">
            <a:xfrm>
              <a:off x="4989812" y="2534239"/>
              <a:ext cx="0" cy="1510"/>
            </a:xfrm>
            <a:custGeom>
              <a:avLst/>
              <a:gdLst>
                <a:gd name="T0" fmla="*/ 711 w 1"/>
                <a:gd name="T1" fmla="*/ 1792959984 h 1"/>
                <a:gd name="T2" fmla="*/ 711 w 1"/>
                <a:gd name="T3" fmla="*/ 0 h 1"/>
                <a:gd name="T4" fmla="*/ 0 w 1"/>
                <a:gd name="T5" fmla="*/ 1792959984 h 1"/>
                <a:gd name="T6" fmla="*/ 711 w 1"/>
                <a:gd name="T7" fmla="*/ 1792959984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6" name="MH_Other_357"/>
            <p:cNvSpPr/>
            <p:nvPr>
              <p:custDataLst>
                <p:tags r:id="rId371"/>
              </p:custDataLst>
            </p:nvPr>
          </p:nvSpPr>
          <p:spPr bwMode="auto">
            <a:xfrm>
              <a:off x="4966968" y="2683718"/>
              <a:ext cx="0" cy="1509"/>
            </a:xfrm>
            <a:custGeom>
              <a:avLst/>
              <a:gdLst>
                <a:gd name="T0" fmla="*/ 0 h 1"/>
                <a:gd name="T1" fmla="*/ 2147483646 h 1"/>
                <a:gd name="T2" fmla="*/ 2147483646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7" name="MH_Other_360"/>
            <p:cNvSpPr/>
            <p:nvPr>
              <p:custDataLst>
                <p:tags r:id="rId372"/>
              </p:custDataLst>
            </p:nvPr>
          </p:nvSpPr>
          <p:spPr bwMode="auto">
            <a:xfrm rot="16200000" flipV="1">
              <a:off x="3483489" y="2685940"/>
              <a:ext cx="320093" cy="185799"/>
            </a:xfrm>
            <a:custGeom>
              <a:avLst/>
              <a:gdLst>
                <a:gd name="T0" fmla="*/ 0 w 230"/>
                <a:gd name="T1" fmla="*/ 2 h 131"/>
                <a:gd name="T2" fmla="*/ 1 w 230"/>
                <a:gd name="T3" fmla="*/ 131 h 131"/>
                <a:gd name="T4" fmla="*/ 66 w 230"/>
                <a:gd name="T5" fmla="*/ 131 h 131"/>
                <a:gd name="T6" fmla="*/ 66 w 230"/>
                <a:gd name="T7" fmla="*/ 130 h 131"/>
                <a:gd name="T8" fmla="*/ 64 w 230"/>
                <a:gd name="T9" fmla="*/ 112 h 131"/>
                <a:gd name="T10" fmla="*/ 80 w 230"/>
                <a:gd name="T11" fmla="*/ 121 h 131"/>
                <a:gd name="T12" fmla="*/ 84 w 230"/>
                <a:gd name="T13" fmla="*/ 130 h 131"/>
                <a:gd name="T14" fmla="*/ 151 w 230"/>
                <a:gd name="T15" fmla="*/ 130 h 131"/>
                <a:gd name="T16" fmla="*/ 154 w 230"/>
                <a:gd name="T17" fmla="*/ 123 h 131"/>
                <a:gd name="T18" fmla="*/ 170 w 230"/>
                <a:gd name="T19" fmla="*/ 114 h 131"/>
                <a:gd name="T20" fmla="*/ 169 w 230"/>
                <a:gd name="T21" fmla="*/ 130 h 131"/>
                <a:gd name="T22" fmla="*/ 230 w 230"/>
                <a:gd name="T23" fmla="*/ 129 h 131"/>
                <a:gd name="T24" fmla="*/ 229 w 230"/>
                <a:gd name="T25" fmla="*/ 0 h 131"/>
                <a:gd name="T26" fmla="*/ 0 w 230"/>
                <a:gd name="T2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131">
                  <a:moveTo>
                    <a:pt x="0" y="2"/>
                  </a:moveTo>
                  <a:cubicBezTo>
                    <a:pt x="1" y="131"/>
                    <a:pt x="1" y="131"/>
                    <a:pt x="1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1" y="122"/>
                    <a:pt x="60" y="114"/>
                    <a:pt x="64" y="112"/>
                  </a:cubicBezTo>
                  <a:cubicBezTo>
                    <a:pt x="68" y="109"/>
                    <a:pt x="75" y="113"/>
                    <a:pt x="80" y="121"/>
                  </a:cubicBezTo>
                  <a:cubicBezTo>
                    <a:pt x="82" y="124"/>
                    <a:pt x="83" y="127"/>
                    <a:pt x="84" y="130"/>
                  </a:cubicBezTo>
                  <a:cubicBezTo>
                    <a:pt x="151" y="130"/>
                    <a:pt x="151" y="130"/>
                    <a:pt x="151" y="130"/>
                  </a:cubicBezTo>
                  <a:cubicBezTo>
                    <a:pt x="151" y="128"/>
                    <a:pt x="152" y="125"/>
                    <a:pt x="154" y="123"/>
                  </a:cubicBezTo>
                  <a:cubicBezTo>
                    <a:pt x="159" y="115"/>
                    <a:pt x="166" y="111"/>
                    <a:pt x="170" y="114"/>
                  </a:cubicBezTo>
                  <a:cubicBezTo>
                    <a:pt x="173" y="116"/>
                    <a:pt x="173" y="123"/>
                    <a:pt x="169" y="130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8" name="MH_Other_361"/>
            <p:cNvSpPr/>
            <p:nvPr>
              <p:custDataLst>
                <p:tags r:id="rId373"/>
              </p:custDataLst>
            </p:nvPr>
          </p:nvSpPr>
          <p:spPr bwMode="auto">
            <a:xfrm rot="16200000" flipV="1">
              <a:off x="3681500" y="2596847"/>
              <a:ext cx="150988" cy="363982"/>
            </a:xfrm>
            <a:custGeom>
              <a:avLst/>
              <a:gdLst>
                <a:gd name="T0" fmla="*/ 79 w 109"/>
                <a:gd name="T1" fmla="*/ 54 h 261"/>
                <a:gd name="T2" fmla="*/ 73 w 109"/>
                <a:gd name="T3" fmla="*/ 59 h 261"/>
                <a:gd name="T4" fmla="*/ 98 w 109"/>
                <a:gd name="T5" fmla="*/ 246 h 261"/>
                <a:gd name="T6" fmla="*/ 101 w 109"/>
                <a:gd name="T7" fmla="*/ 260 h 261"/>
                <a:gd name="T8" fmla="*/ 109 w 109"/>
                <a:gd name="T9" fmla="*/ 258 h 261"/>
                <a:gd name="T10" fmla="*/ 105 w 109"/>
                <a:gd name="T11" fmla="*/ 244 h 261"/>
                <a:gd name="T12" fmla="*/ 79 w 109"/>
                <a:gd name="T13" fmla="*/ 129 h 261"/>
                <a:gd name="T14" fmla="*/ 78 w 109"/>
                <a:gd name="T15" fmla="*/ 64 h 261"/>
                <a:gd name="T16" fmla="*/ 84 w 109"/>
                <a:gd name="T17" fmla="*/ 60 h 261"/>
                <a:gd name="T18" fmla="*/ 103 w 109"/>
                <a:gd name="T19" fmla="*/ 31 h 261"/>
                <a:gd name="T20" fmla="*/ 78 w 109"/>
                <a:gd name="T21" fmla="*/ 5 h 261"/>
                <a:gd name="T22" fmla="*/ 78 w 109"/>
                <a:gd name="T23" fmla="*/ 5 h 261"/>
                <a:gd name="T24" fmla="*/ 55 w 109"/>
                <a:gd name="T25" fmla="*/ 1 h 261"/>
                <a:gd name="T26" fmla="*/ 55 w 109"/>
                <a:gd name="T27" fmla="*/ 0 h 261"/>
                <a:gd name="T28" fmla="*/ 52 w 109"/>
                <a:gd name="T29" fmla="*/ 0 h 261"/>
                <a:gd name="T30" fmla="*/ 49 w 109"/>
                <a:gd name="T31" fmla="*/ 1 h 261"/>
                <a:gd name="T32" fmla="*/ 49 w 109"/>
                <a:gd name="T33" fmla="*/ 1 h 261"/>
                <a:gd name="T34" fmla="*/ 27 w 109"/>
                <a:gd name="T35" fmla="*/ 6 h 261"/>
                <a:gd name="T36" fmla="*/ 26 w 109"/>
                <a:gd name="T37" fmla="*/ 6 h 261"/>
                <a:gd name="T38" fmla="*/ 2 w 109"/>
                <a:gd name="T39" fmla="*/ 31 h 261"/>
                <a:gd name="T40" fmla="*/ 21 w 109"/>
                <a:gd name="T41" fmla="*/ 60 h 261"/>
                <a:gd name="T42" fmla="*/ 27 w 109"/>
                <a:gd name="T43" fmla="*/ 65 h 261"/>
                <a:gd name="T44" fmla="*/ 27 w 109"/>
                <a:gd name="T45" fmla="*/ 129 h 261"/>
                <a:gd name="T46" fmla="*/ 3 w 109"/>
                <a:gd name="T47" fmla="*/ 245 h 261"/>
                <a:gd name="T48" fmla="*/ 0 w 109"/>
                <a:gd name="T49" fmla="*/ 258 h 261"/>
                <a:gd name="T50" fmla="*/ 7 w 109"/>
                <a:gd name="T51" fmla="*/ 261 h 261"/>
                <a:gd name="T52" fmla="*/ 10 w 109"/>
                <a:gd name="T53" fmla="*/ 246 h 261"/>
                <a:gd name="T54" fmla="*/ 32 w 109"/>
                <a:gd name="T55" fmla="*/ 59 h 261"/>
                <a:gd name="T56" fmla="*/ 26 w 109"/>
                <a:gd name="T57" fmla="*/ 54 h 261"/>
                <a:gd name="T58" fmla="*/ 9 w 109"/>
                <a:gd name="T59" fmla="*/ 32 h 261"/>
                <a:gd name="T60" fmla="*/ 30 w 109"/>
                <a:gd name="T61" fmla="*/ 12 h 261"/>
                <a:gd name="T62" fmla="*/ 51 w 109"/>
                <a:gd name="T63" fmla="*/ 8 h 261"/>
                <a:gd name="T64" fmla="*/ 54 w 109"/>
                <a:gd name="T65" fmla="*/ 8 h 261"/>
                <a:gd name="T66" fmla="*/ 75 w 109"/>
                <a:gd name="T67" fmla="*/ 12 h 261"/>
                <a:gd name="T68" fmla="*/ 96 w 109"/>
                <a:gd name="T69" fmla="*/ 31 h 261"/>
                <a:gd name="T70" fmla="*/ 79 w 109"/>
                <a:gd name="T71" fmla="*/ 5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261">
                  <a:moveTo>
                    <a:pt x="79" y="54"/>
                  </a:moveTo>
                  <a:cubicBezTo>
                    <a:pt x="77" y="56"/>
                    <a:pt x="75" y="57"/>
                    <a:pt x="73" y="59"/>
                  </a:cubicBezTo>
                  <a:cubicBezTo>
                    <a:pt x="57" y="74"/>
                    <a:pt x="73" y="146"/>
                    <a:pt x="98" y="246"/>
                  </a:cubicBezTo>
                  <a:cubicBezTo>
                    <a:pt x="99" y="250"/>
                    <a:pt x="100" y="255"/>
                    <a:pt x="101" y="260"/>
                  </a:cubicBezTo>
                  <a:cubicBezTo>
                    <a:pt x="103" y="259"/>
                    <a:pt x="106" y="258"/>
                    <a:pt x="109" y="258"/>
                  </a:cubicBezTo>
                  <a:cubicBezTo>
                    <a:pt x="107" y="253"/>
                    <a:pt x="106" y="249"/>
                    <a:pt x="105" y="244"/>
                  </a:cubicBezTo>
                  <a:cubicBezTo>
                    <a:pt x="95" y="204"/>
                    <a:pt x="85" y="163"/>
                    <a:pt x="79" y="129"/>
                  </a:cubicBezTo>
                  <a:cubicBezTo>
                    <a:pt x="71" y="82"/>
                    <a:pt x="74" y="68"/>
                    <a:pt x="78" y="64"/>
                  </a:cubicBezTo>
                  <a:cubicBezTo>
                    <a:pt x="80" y="63"/>
                    <a:pt x="82" y="61"/>
                    <a:pt x="84" y="60"/>
                  </a:cubicBezTo>
                  <a:cubicBezTo>
                    <a:pt x="94" y="51"/>
                    <a:pt x="104" y="42"/>
                    <a:pt x="103" y="31"/>
                  </a:cubicBezTo>
                  <a:cubicBezTo>
                    <a:pt x="102" y="22"/>
                    <a:pt x="94" y="14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2"/>
                    <a:pt x="60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2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4" y="1"/>
                    <a:pt x="36" y="2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0" y="14"/>
                    <a:pt x="3" y="22"/>
                    <a:pt x="2" y="31"/>
                  </a:cubicBezTo>
                  <a:cubicBezTo>
                    <a:pt x="1" y="43"/>
                    <a:pt x="11" y="52"/>
                    <a:pt x="21" y="60"/>
                  </a:cubicBezTo>
                  <a:cubicBezTo>
                    <a:pt x="23" y="62"/>
                    <a:pt x="25" y="63"/>
                    <a:pt x="27" y="65"/>
                  </a:cubicBezTo>
                  <a:cubicBezTo>
                    <a:pt x="31" y="69"/>
                    <a:pt x="35" y="83"/>
                    <a:pt x="27" y="129"/>
                  </a:cubicBezTo>
                  <a:cubicBezTo>
                    <a:pt x="22" y="163"/>
                    <a:pt x="12" y="204"/>
                    <a:pt x="3" y="245"/>
                  </a:cubicBezTo>
                  <a:cubicBezTo>
                    <a:pt x="2" y="249"/>
                    <a:pt x="1" y="253"/>
                    <a:pt x="0" y="258"/>
                  </a:cubicBezTo>
                  <a:cubicBezTo>
                    <a:pt x="3" y="258"/>
                    <a:pt x="5" y="260"/>
                    <a:pt x="7" y="261"/>
                  </a:cubicBezTo>
                  <a:cubicBezTo>
                    <a:pt x="8" y="256"/>
                    <a:pt x="9" y="251"/>
                    <a:pt x="10" y="246"/>
                  </a:cubicBezTo>
                  <a:cubicBezTo>
                    <a:pt x="33" y="146"/>
                    <a:pt x="48" y="74"/>
                    <a:pt x="32" y="59"/>
                  </a:cubicBezTo>
                  <a:cubicBezTo>
                    <a:pt x="30" y="58"/>
                    <a:pt x="28" y="56"/>
                    <a:pt x="26" y="54"/>
                  </a:cubicBezTo>
                  <a:cubicBezTo>
                    <a:pt x="17" y="47"/>
                    <a:pt x="8" y="39"/>
                    <a:pt x="9" y="32"/>
                  </a:cubicBezTo>
                  <a:cubicBezTo>
                    <a:pt x="10" y="26"/>
                    <a:pt x="17" y="20"/>
                    <a:pt x="30" y="12"/>
                  </a:cubicBezTo>
                  <a:cubicBezTo>
                    <a:pt x="39" y="9"/>
                    <a:pt x="47" y="8"/>
                    <a:pt x="51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8" y="8"/>
                    <a:pt x="66" y="9"/>
                    <a:pt x="75" y="12"/>
                  </a:cubicBezTo>
                  <a:cubicBezTo>
                    <a:pt x="88" y="19"/>
                    <a:pt x="95" y="26"/>
                    <a:pt x="96" y="31"/>
                  </a:cubicBezTo>
                  <a:cubicBezTo>
                    <a:pt x="97" y="39"/>
                    <a:pt x="88" y="47"/>
                    <a:pt x="79" y="54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Text" lastClr="000000">
                    <a:lumMod val="65000"/>
                    <a:lumOff val="35000"/>
                  </a:sysClr>
                </a:gs>
                <a:gs pos="74350">
                  <a:sysClr val="window" lastClr="FFFFFF">
                    <a:lumMod val="85000"/>
                  </a:sysClr>
                </a:gs>
                <a:gs pos="18000">
                  <a:sysClr val="window" lastClr="FFFFFF">
                    <a:lumMod val="85000"/>
                  </a:sysClr>
                </a:gs>
                <a:gs pos="100000">
                  <a:sysClr val="windowText" lastClr="000000">
                    <a:lumMod val="65000"/>
                    <a:lumOff val="35000"/>
                  </a:sysClr>
                </a:gs>
              </a:gsLst>
              <a:lin ang="0" scaled="1"/>
              <a:tileRect/>
            </a:gradFill>
            <a:ln w="14288" cap="flat">
              <a:noFill/>
              <a:prstDash val="solid"/>
              <a:miter lim="800000"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9" name="MH_Other_365"/>
            <p:cNvSpPr/>
            <p:nvPr>
              <p:custDataLst>
                <p:tags r:id="rId374"/>
              </p:custDataLst>
            </p:nvPr>
          </p:nvSpPr>
          <p:spPr bwMode="auto">
            <a:xfrm rot="19800000" flipV="1">
              <a:off x="3823241" y="2097888"/>
              <a:ext cx="322862" cy="184204"/>
            </a:xfrm>
            <a:custGeom>
              <a:avLst/>
              <a:gdLst>
                <a:gd name="T0" fmla="*/ 0 w 230"/>
                <a:gd name="T1" fmla="*/ 2 h 131"/>
                <a:gd name="T2" fmla="*/ 1 w 230"/>
                <a:gd name="T3" fmla="*/ 131 h 131"/>
                <a:gd name="T4" fmla="*/ 66 w 230"/>
                <a:gd name="T5" fmla="*/ 131 h 131"/>
                <a:gd name="T6" fmla="*/ 66 w 230"/>
                <a:gd name="T7" fmla="*/ 130 h 131"/>
                <a:gd name="T8" fmla="*/ 64 w 230"/>
                <a:gd name="T9" fmla="*/ 112 h 131"/>
                <a:gd name="T10" fmla="*/ 80 w 230"/>
                <a:gd name="T11" fmla="*/ 121 h 131"/>
                <a:gd name="T12" fmla="*/ 84 w 230"/>
                <a:gd name="T13" fmla="*/ 130 h 131"/>
                <a:gd name="T14" fmla="*/ 151 w 230"/>
                <a:gd name="T15" fmla="*/ 130 h 131"/>
                <a:gd name="T16" fmla="*/ 154 w 230"/>
                <a:gd name="T17" fmla="*/ 123 h 131"/>
                <a:gd name="T18" fmla="*/ 170 w 230"/>
                <a:gd name="T19" fmla="*/ 114 h 131"/>
                <a:gd name="T20" fmla="*/ 169 w 230"/>
                <a:gd name="T21" fmla="*/ 130 h 131"/>
                <a:gd name="T22" fmla="*/ 230 w 230"/>
                <a:gd name="T23" fmla="*/ 129 h 131"/>
                <a:gd name="T24" fmla="*/ 229 w 230"/>
                <a:gd name="T25" fmla="*/ 0 h 131"/>
                <a:gd name="T26" fmla="*/ 0 w 230"/>
                <a:gd name="T2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131">
                  <a:moveTo>
                    <a:pt x="0" y="2"/>
                  </a:moveTo>
                  <a:cubicBezTo>
                    <a:pt x="1" y="131"/>
                    <a:pt x="1" y="131"/>
                    <a:pt x="1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1" y="122"/>
                    <a:pt x="60" y="114"/>
                    <a:pt x="64" y="112"/>
                  </a:cubicBezTo>
                  <a:cubicBezTo>
                    <a:pt x="68" y="109"/>
                    <a:pt x="75" y="113"/>
                    <a:pt x="80" y="121"/>
                  </a:cubicBezTo>
                  <a:cubicBezTo>
                    <a:pt x="82" y="124"/>
                    <a:pt x="83" y="127"/>
                    <a:pt x="84" y="130"/>
                  </a:cubicBezTo>
                  <a:cubicBezTo>
                    <a:pt x="151" y="130"/>
                    <a:pt x="151" y="130"/>
                    <a:pt x="151" y="130"/>
                  </a:cubicBezTo>
                  <a:cubicBezTo>
                    <a:pt x="151" y="128"/>
                    <a:pt x="152" y="125"/>
                    <a:pt x="154" y="123"/>
                  </a:cubicBezTo>
                  <a:cubicBezTo>
                    <a:pt x="159" y="115"/>
                    <a:pt x="166" y="111"/>
                    <a:pt x="170" y="114"/>
                  </a:cubicBezTo>
                  <a:cubicBezTo>
                    <a:pt x="173" y="116"/>
                    <a:pt x="173" y="123"/>
                    <a:pt x="169" y="130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0" name="MH_Other_366"/>
            <p:cNvSpPr/>
            <p:nvPr>
              <p:custDataLst>
                <p:tags r:id="rId375"/>
              </p:custDataLst>
            </p:nvPr>
          </p:nvSpPr>
          <p:spPr bwMode="auto">
            <a:xfrm rot="19800000" flipV="1">
              <a:off x="3966397" y="2106948"/>
              <a:ext cx="152294" cy="360858"/>
            </a:xfrm>
            <a:custGeom>
              <a:avLst/>
              <a:gdLst>
                <a:gd name="T0" fmla="*/ 79 w 109"/>
                <a:gd name="T1" fmla="*/ 54 h 261"/>
                <a:gd name="T2" fmla="*/ 73 w 109"/>
                <a:gd name="T3" fmla="*/ 59 h 261"/>
                <a:gd name="T4" fmla="*/ 98 w 109"/>
                <a:gd name="T5" fmla="*/ 246 h 261"/>
                <a:gd name="T6" fmla="*/ 101 w 109"/>
                <a:gd name="T7" fmla="*/ 260 h 261"/>
                <a:gd name="T8" fmla="*/ 109 w 109"/>
                <a:gd name="T9" fmla="*/ 258 h 261"/>
                <a:gd name="T10" fmla="*/ 105 w 109"/>
                <a:gd name="T11" fmla="*/ 244 h 261"/>
                <a:gd name="T12" fmla="*/ 79 w 109"/>
                <a:gd name="T13" fmla="*/ 129 h 261"/>
                <a:gd name="T14" fmla="*/ 78 w 109"/>
                <a:gd name="T15" fmla="*/ 64 h 261"/>
                <a:gd name="T16" fmla="*/ 84 w 109"/>
                <a:gd name="T17" fmla="*/ 60 h 261"/>
                <a:gd name="T18" fmla="*/ 103 w 109"/>
                <a:gd name="T19" fmla="*/ 31 h 261"/>
                <a:gd name="T20" fmla="*/ 78 w 109"/>
                <a:gd name="T21" fmla="*/ 5 h 261"/>
                <a:gd name="T22" fmla="*/ 78 w 109"/>
                <a:gd name="T23" fmla="*/ 5 h 261"/>
                <a:gd name="T24" fmla="*/ 55 w 109"/>
                <a:gd name="T25" fmla="*/ 1 h 261"/>
                <a:gd name="T26" fmla="*/ 55 w 109"/>
                <a:gd name="T27" fmla="*/ 0 h 261"/>
                <a:gd name="T28" fmla="*/ 52 w 109"/>
                <a:gd name="T29" fmla="*/ 0 h 261"/>
                <a:gd name="T30" fmla="*/ 49 w 109"/>
                <a:gd name="T31" fmla="*/ 1 h 261"/>
                <a:gd name="T32" fmla="*/ 49 w 109"/>
                <a:gd name="T33" fmla="*/ 1 h 261"/>
                <a:gd name="T34" fmla="*/ 27 w 109"/>
                <a:gd name="T35" fmla="*/ 6 h 261"/>
                <a:gd name="T36" fmla="*/ 26 w 109"/>
                <a:gd name="T37" fmla="*/ 6 h 261"/>
                <a:gd name="T38" fmla="*/ 2 w 109"/>
                <a:gd name="T39" fmla="*/ 31 h 261"/>
                <a:gd name="T40" fmla="*/ 21 w 109"/>
                <a:gd name="T41" fmla="*/ 60 h 261"/>
                <a:gd name="T42" fmla="*/ 27 w 109"/>
                <a:gd name="T43" fmla="*/ 65 h 261"/>
                <a:gd name="T44" fmla="*/ 27 w 109"/>
                <a:gd name="T45" fmla="*/ 129 h 261"/>
                <a:gd name="T46" fmla="*/ 3 w 109"/>
                <a:gd name="T47" fmla="*/ 245 h 261"/>
                <a:gd name="T48" fmla="*/ 0 w 109"/>
                <a:gd name="T49" fmla="*/ 258 h 261"/>
                <a:gd name="T50" fmla="*/ 7 w 109"/>
                <a:gd name="T51" fmla="*/ 261 h 261"/>
                <a:gd name="T52" fmla="*/ 10 w 109"/>
                <a:gd name="T53" fmla="*/ 246 h 261"/>
                <a:gd name="T54" fmla="*/ 32 w 109"/>
                <a:gd name="T55" fmla="*/ 59 h 261"/>
                <a:gd name="T56" fmla="*/ 26 w 109"/>
                <a:gd name="T57" fmla="*/ 54 h 261"/>
                <a:gd name="T58" fmla="*/ 9 w 109"/>
                <a:gd name="T59" fmla="*/ 32 h 261"/>
                <a:gd name="T60" fmla="*/ 30 w 109"/>
                <a:gd name="T61" fmla="*/ 12 h 261"/>
                <a:gd name="T62" fmla="*/ 51 w 109"/>
                <a:gd name="T63" fmla="*/ 8 h 261"/>
                <a:gd name="T64" fmla="*/ 54 w 109"/>
                <a:gd name="T65" fmla="*/ 8 h 261"/>
                <a:gd name="T66" fmla="*/ 75 w 109"/>
                <a:gd name="T67" fmla="*/ 12 h 261"/>
                <a:gd name="T68" fmla="*/ 96 w 109"/>
                <a:gd name="T69" fmla="*/ 31 h 261"/>
                <a:gd name="T70" fmla="*/ 79 w 109"/>
                <a:gd name="T71" fmla="*/ 5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261">
                  <a:moveTo>
                    <a:pt x="79" y="54"/>
                  </a:moveTo>
                  <a:cubicBezTo>
                    <a:pt x="77" y="56"/>
                    <a:pt x="75" y="57"/>
                    <a:pt x="73" y="59"/>
                  </a:cubicBezTo>
                  <a:cubicBezTo>
                    <a:pt x="57" y="74"/>
                    <a:pt x="73" y="146"/>
                    <a:pt x="98" y="246"/>
                  </a:cubicBezTo>
                  <a:cubicBezTo>
                    <a:pt x="99" y="250"/>
                    <a:pt x="100" y="255"/>
                    <a:pt x="101" y="260"/>
                  </a:cubicBezTo>
                  <a:cubicBezTo>
                    <a:pt x="103" y="259"/>
                    <a:pt x="106" y="258"/>
                    <a:pt x="109" y="258"/>
                  </a:cubicBezTo>
                  <a:cubicBezTo>
                    <a:pt x="107" y="253"/>
                    <a:pt x="106" y="249"/>
                    <a:pt x="105" y="244"/>
                  </a:cubicBezTo>
                  <a:cubicBezTo>
                    <a:pt x="95" y="204"/>
                    <a:pt x="85" y="163"/>
                    <a:pt x="79" y="129"/>
                  </a:cubicBezTo>
                  <a:cubicBezTo>
                    <a:pt x="71" y="82"/>
                    <a:pt x="74" y="68"/>
                    <a:pt x="78" y="64"/>
                  </a:cubicBezTo>
                  <a:cubicBezTo>
                    <a:pt x="80" y="63"/>
                    <a:pt x="82" y="61"/>
                    <a:pt x="84" y="60"/>
                  </a:cubicBezTo>
                  <a:cubicBezTo>
                    <a:pt x="94" y="51"/>
                    <a:pt x="104" y="42"/>
                    <a:pt x="103" y="31"/>
                  </a:cubicBezTo>
                  <a:cubicBezTo>
                    <a:pt x="102" y="22"/>
                    <a:pt x="94" y="14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2"/>
                    <a:pt x="60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2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4" y="1"/>
                    <a:pt x="36" y="2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0" y="14"/>
                    <a:pt x="3" y="22"/>
                    <a:pt x="2" y="31"/>
                  </a:cubicBezTo>
                  <a:cubicBezTo>
                    <a:pt x="1" y="43"/>
                    <a:pt x="11" y="52"/>
                    <a:pt x="21" y="60"/>
                  </a:cubicBezTo>
                  <a:cubicBezTo>
                    <a:pt x="23" y="62"/>
                    <a:pt x="25" y="63"/>
                    <a:pt x="27" y="65"/>
                  </a:cubicBezTo>
                  <a:cubicBezTo>
                    <a:pt x="31" y="69"/>
                    <a:pt x="35" y="83"/>
                    <a:pt x="27" y="129"/>
                  </a:cubicBezTo>
                  <a:cubicBezTo>
                    <a:pt x="22" y="163"/>
                    <a:pt x="12" y="204"/>
                    <a:pt x="3" y="245"/>
                  </a:cubicBezTo>
                  <a:cubicBezTo>
                    <a:pt x="2" y="249"/>
                    <a:pt x="1" y="253"/>
                    <a:pt x="0" y="258"/>
                  </a:cubicBezTo>
                  <a:cubicBezTo>
                    <a:pt x="3" y="258"/>
                    <a:pt x="5" y="260"/>
                    <a:pt x="7" y="261"/>
                  </a:cubicBezTo>
                  <a:cubicBezTo>
                    <a:pt x="8" y="256"/>
                    <a:pt x="9" y="251"/>
                    <a:pt x="10" y="246"/>
                  </a:cubicBezTo>
                  <a:cubicBezTo>
                    <a:pt x="33" y="146"/>
                    <a:pt x="48" y="74"/>
                    <a:pt x="32" y="59"/>
                  </a:cubicBezTo>
                  <a:cubicBezTo>
                    <a:pt x="30" y="58"/>
                    <a:pt x="28" y="56"/>
                    <a:pt x="26" y="54"/>
                  </a:cubicBezTo>
                  <a:cubicBezTo>
                    <a:pt x="17" y="47"/>
                    <a:pt x="8" y="39"/>
                    <a:pt x="9" y="32"/>
                  </a:cubicBezTo>
                  <a:cubicBezTo>
                    <a:pt x="10" y="26"/>
                    <a:pt x="17" y="20"/>
                    <a:pt x="30" y="12"/>
                  </a:cubicBezTo>
                  <a:cubicBezTo>
                    <a:pt x="39" y="9"/>
                    <a:pt x="47" y="8"/>
                    <a:pt x="51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8" y="8"/>
                    <a:pt x="66" y="9"/>
                    <a:pt x="75" y="12"/>
                  </a:cubicBezTo>
                  <a:cubicBezTo>
                    <a:pt x="88" y="19"/>
                    <a:pt x="95" y="26"/>
                    <a:pt x="96" y="31"/>
                  </a:cubicBezTo>
                  <a:cubicBezTo>
                    <a:pt x="97" y="39"/>
                    <a:pt x="88" y="47"/>
                    <a:pt x="79" y="54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Text" lastClr="000000">
                    <a:lumMod val="65000"/>
                    <a:lumOff val="35000"/>
                  </a:sysClr>
                </a:gs>
                <a:gs pos="74350">
                  <a:sysClr val="window" lastClr="FFFFFF">
                    <a:lumMod val="85000"/>
                  </a:sysClr>
                </a:gs>
                <a:gs pos="18000">
                  <a:sysClr val="window" lastClr="FFFFFF">
                    <a:lumMod val="85000"/>
                  </a:sysClr>
                </a:gs>
                <a:gs pos="100000">
                  <a:sysClr val="windowText" lastClr="000000">
                    <a:lumMod val="65000"/>
                    <a:lumOff val="35000"/>
                  </a:sysClr>
                </a:gs>
              </a:gsLst>
              <a:lin ang="0" scaled="1"/>
              <a:tileRect/>
            </a:gradFill>
            <a:ln w="14288" cap="flat">
              <a:noFill/>
              <a:prstDash val="solid"/>
              <a:miter lim="800000"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1" name="MH_Other_370"/>
            <p:cNvSpPr/>
            <p:nvPr>
              <p:custDataLst>
                <p:tags r:id="rId376"/>
              </p:custDataLst>
            </p:nvPr>
          </p:nvSpPr>
          <p:spPr bwMode="auto">
            <a:xfrm rot="1800000" flipV="1">
              <a:off x="4508563" y="2097888"/>
              <a:ext cx="321341" cy="184204"/>
            </a:xfrm>
            <a:custGeom>
              <a:avLst/>
              <a:gdLst>
                <a:gd name="T0" fmla="*/ 0 w 230"/>
                <a:gd name="T1" fmla="*/ 2 h 131"/>
                <a:gd name="T2" fmla="*/ 1 w 230"/>
                <a:gd name="T3" fmla="*/ 131 h 131"/>
                <a:gd name="T4" fmla="*/ 66 w 230"/>
                <a:gd name="T5" fmla="*/ 131 h 131"/>
                <a:gd name="T6" fmla="*/ 66 w 230"/>
                <a:gd name="T7" fmla="*/ 130 h 131"/>
                <a:gd name="T8" fmla="*/ 64 w 230"/>
                <a:gd name="T9" fmla="*/ 112 h 131"/>
                <a:gd name="T10" fmla="*/ 80 w 230"/>
                <a:gd name="T11" fmla="*/ 121 h 131"/>
                <a:gd name="T12" fmla="*/ 84 w 230"/>
                <a:gd name="T13" fmla="*/ 130 h 131"/>
                <a:gd name="T14" fmla="*/ 151 w 230"/>
                <a:gd name="T15" fmla="*/ 130 h 131"/>
                <a:gd name="T16" fmla="*/ 154 w 230"/>
                <a:gd name="T17" fmla="*/ 123 h 131"/>
                <a:gd name="T18" fmla="*/ 170 w 230"/>
                <a:gd name="T19" fmla="*/ 114 h 131"/>
                <a:gd name="T20" fmla="*/ 169 w 230"/>
                <a:gd name="T21" fmla="*/ 130 h 131"/>
                <a:gd name="T22" fmla="*/ 230 w 230"/>
                <a:gd name="T23" fmla="*/ 129 h 131"/>
                <a:gd name="T24" fmla="*/ 229 w 230"/>
                <a:gd name="T25" fmla="*/ 0 h 131"/>
                <a:gd name="T26" fmla="*/ 0 w 230"/>
                <a:gd name="T2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131">
                  <a:moveTo>
                    <a:pt x="0" y="2"/>
                  </a:moveTo>
                  <a:cubicBezTo>
                    <a:pt x="1" y="131"/>
                    <a:pt x="1" y="131"/>
                    <a:pt x="1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1" y="122"/>
                    <a:pt x="60" y="114"/>
                    <a:pt x="64" y="112"/>
                  </a:cubicBezTo>
                  <a:cubicBezTo>
                    <a:pt x="68" y="109"/>
                    <a:pt x="75" y="113"/>
                    <a:pt x="80" y="121"/>
                  </a:cubicBezTo>
                  <a:cubicBezTo>
                    <a:pt x="82" y="124"/>
                    <a:pt x="83" y="127"/>
                    <a:pt x="84" y="130"/>
                  </a:cubicBezTo>
                  <a:cubicBezTo>
                    <a:pt x="151" y="130"/>
                    <a:pt x="151" y="130"/>
                    <a:pt x="151" y="130"/>
                  </a:cubicBezTo>
                  <a:cubicBezTo>
                    <a:pt x="151" y="128"/>
                    <a:pt x="152" y="125"/>
                    <a:pt x="154" y="123"/>
                  </a:cubicBezTo>
                  <a:cubicBezTo>
                    <a:pt x="159" y="115"/>
                    <a:pt x="166" y="111"/>
                    <a:pt x="170" y="114"/>
                  </a:cubicBezTo>
                  <a:cubicBezTo>
                    <a:pt x="173" y="116"/>
                    <a:pt x="173" y="123"/>
                    <a:pt x="169" y="130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2" name="MH_Other_371"/>
            <p:cNvSpPr/>
            <p:nvPr>
              <p:custDataLst>
                <p:tags r:id="rId377"/>
              </p:custDataLst>
            </p:nvPr>
          </p:nvSpPr>
          <p:spPr bwMode="auto">
            <a:xfrm rot="1800000" flipV="1">
              <a:off x="4537499" y="2106948"/>
              <a:ext cx="152294" cy="360858"/>
            </a:xfrm>
            <a:custGeom>
              <a:avLst/>
              <a:gdLst>
                <a:gd name="T0" fmla="*/ 79 w 109"/>
                <a:gd name="T1" fmla="*/ 54 h 261"/>
                <a:gd name="T2" fmla="*/ 73 w 109"/>
                <a:gd name="T3" fmla="*/ 59 h 261"/>
                <a:gd name="T4" fmla="*/ 98 w 109"/>
                <a:gd name="T5" fmla="*/ 246 h 261"/>
                <a:gd name="T6" fmla="*/ 101 w 109"/>
                <a:gd name="T7" fmla="*/ 260 h 261"/>
                <a:gd name="T8" fmla="*/ 109 w 109"/>
                <a:gd name="T9" fmla="*/ 258 h 261"/>
                <a:gd name="T10" fmla="*/ 105 w 109"/>
                <a:gd name="T11" fmla="*/ 244 h 261"/>
                <a:gd name="T12" fmla="*/ 79 w 109"/>
                <a:gd name="T13" fmla="*/ 129 h 261"/>
                <a:gd name="T14" fmla="*/ 78 w 109"/>
                <a:gd name="T15" fmla="*/ 64 h 261"/>
                <a:gd name="T16" fmla="*/ 84 w 109"/>
                <a:gd name="T17" fmla="*/ 60 h 261"/>
                <a:gd name="T18" fmla="*/ 103 w 109"/>
                <a:gd name="T19" fmla="*/ 31 h 261"/>
                <a:gd name="T20" fmla="*/ 78 w 109"/>
                <a:gd name="T21" fmla="*/ 5 h 261"/>
                <a:gd name="T22" fmla="*/ 78 w 109"/>
                <a:gd name="T23" fmla="*/ 5 h 261"/>
                <a:gd name="T24" fmla="*/ 55 w 109"/>
                <a:gd name="T25" fmla="*/ 1 h 261"/>
                <a:gd name="T26" fmla="*/ 55 w 109"/>
                <a:gd name="T27" fmla="*/ 0 h 261"/>
                <a:gd name="T28" fmla="*/ 52 w 109"/>
                <a:gd name="T29" fmla="*/ 0 h 261"/>
                <a:gd name="T30" fmla="*/ 49 w 109"/>
                <a:gd name="T31" fmla="*/ 1 h 261"/>
                <a:gd name="T32" fmla="*/ 49 w 109"/>
                <a:gd name="T33" fmla="*/ 1 h 261"/>
                <a:gd name="T34" fmla="*/ 27 w 109"/>
                <a:gd name="T35" fmla="*/ 6 h 261"/>
                <a:gd name="T36" fmla="*/ 26 w 109"/>
                <a:gd name="T37" fmla="*/ 6 h 261"/>
                <a:gd name="T38" fmla="*/ 2 w 109"/>
                <a:gd name="T39" fmla="*/ 31 h 261"/>
                <a:gd name="T40" fmla="*/ 21 w 109"/>
                <a:gd name="T41" fmla="*/ 60 h 261"/>
                <a:gd name="T42" fmla="*/ 27 w 109"/>
                <a:gd name="T43" fmla="*/ 65 h 261"/>
                <a:gd name="T44" fmla="*/ 27 w 109"/>
                <a:gd name="T45" fmla="*/ 129 h 261"/>
                <a:gd name="T46" fmla="*/ 3 w 109"/>
                <a:gd name="T47" fmla="*/ 245 h 261"/>
                <a:gd name="T48" fmla="*/ 0 w 109"/>
                <a:gd name="T49" fmla="*/ 258 h 261"/>
                <a:gd name="T50" fmla="*/ 7 w 109"/>
                <a:gd name="T51" fmla="*/ 261 h 261"/>
                <a:gd name="T52" fmla="*/ 10 w 109"/>
                <a:gd name="T53" fmla="*/ 246 h 261"/>
                <a:gd name="T54" fmla="*/ 32 w 109"/>
                <a:gd name="T55" fmla="*/ 59 h 261"/>
                <a:gd name="T56" fmla="*/ 26 w 109"/>
                <a:gd name="T57" fmla="*/ 54 h 261"/>
                <a:gd name="T58" fmla="*/ 9 w 109"/>
                <a:gd name="T59" fmla="*/ 32 h 261"/>
                <a:gd name="T60" fmla="*/ 30 w 109"/>
                <a:gd name="T61" fmla="*/ 12 h 261"/>
                <a:gd name="T62" fmla="*/ 51 w 109"/>
                <a:gd name="T63" fmla="*/ 8 h 261"/>
                <a:gd name="T64" fmla="*/ 54 w 109"/>
                <a:gd name="T65" fmla="*/ 8 h 261"/>
                <a:gd name="T66" fmla="*/ 75 w 109"/>
                <a:gd name="T67" fmla="*/ 12 h 261"/>
                <a:gd name="T68" fmla="*/ 96 w 109"/>
                <a:gd name="T69" fmla="*/ 31 h 261"/>
                <a:gd name="T70" fmla="*/ 79 w 109"/>
                <a:gd name="T71" fmla="*/ 5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261">
                  <a:moveTo>
                    <a:pt x="79" y="54"/>
                  </a:moveTo>
                  <a:cubicBezTo>
                    <a:pt x="77" y="56"/>
                    <a:pt x="75" y="57"/>
                    <a:pt x="73" y="59"/>
                  </a:cubicBezTo>
                  <a:cubicBezTo>
                    <a:pt x="57" y="74"/>
                    <a:pt x="73" y="146"/>
                    <a:pt x="98" y="246"/>
                  </a:cubicBezTo>
                  <a:cubicBezTo>
                    <a:pt x="99" y="250"/>
                    <a:pt x="100" y="255"/>
                    <a:pt x="101" y="260"/>
                  </a:cubicBezTo>
                  <a:cubicBezTo>
                    <a:pt x="103" y="259"/>
                    <a:pt x="106" y="258"/>
                    <a:pt x="109" y="258"/>
                  </a:cubicBezTo>
                  <a:cubicBezTo>
                    <a:pt x="107" y="253"/>
                    <a:pt x="106" y="249"/>
                    <a:pt x="105" y="244"/>
                  </a:cubicBezTo>
                  <a:cubicBezTo>
                    <a:pt x="95" y="204"/>
                    <a:pt x="85" y="163"/>
                    <a:pt x="79" y="129"/>
                  </a:cubicBezTo>
                  <a:cubicBezTo>
                    <a:pt x="71" y="82"/>
                    <a:pt x="74" y="68"/>
                    <a:pt x="78" y="64"/>
                  </a:cubicBezTo>
                  <a:cubicBezTo>
                    <a:pt x="80" y="63"/>
                    <a:pt x="82" y="61"/>
                    <a:pt x="84" y="60"/>
                  </a:cubicBezTo>
                  <a:cubicBezTo>
                    <a:pt x="94" y="51"/>
                    <a:pt x="104" y="42"/>
                    <a:pt x="103" y="31"/>
                  </a:cubicBezTo>
                  <a:cubicBezTo>
                    <a:pt x="102" y="22"/>
                    <a:pt x="94" y="14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2"/>
                    <a:pt x="60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2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4" y="1"/>
                    <a:pt x="36" y="2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0" y="14"/>
                    <a:pt x="3" y="22"/>
                    <a:pt x="2" y="31"/>
                  </a:cubicBezTo>
                  <a:cubicBezTo>
                    <a:pt x="1" y="43"/>
                    <a:pt x="11" y="52"/>
                    <a:pt x="21" y="60"/>
                  </a:cubicBezTo>
                  <a:cubicBezTo>
                    <a:pt x="23" y="62"/>
                    <a:pt x="25" y="63"/>
                    <a:pt x="27" y="65"/>
                  </a:cubicBezTo>
                  <a:cubicBezTo>
                    <a:pt x="31" y="69"/>
                    <a:pt x="35" y="83"/>
                    <a:pt x="27" y="129"/>
                  </a:cubicBezTo>
                  <a:cubicBezTo>
                    <a:pt x="22" y="163"/>
                    <a:pt x="12" y="204"/>
                    <a:pt x="3" y="245"/>
                  </a:cubicBezTo>
                  <a:cubicBezTo>
                    <a:pt x="2" y="249"/>
                    <a:pt x="1" y="253"/>
                    <a:pt x="0" y="258"/>
                  </a:cubicBezTo>
                  <a:cubicBezTo>
                    <a:pt x="3" y="258"/>
                    <a:pt x="5" y="260"/>
                    <a:pt x="7" y="261"/>
                  </a:cubicBezTo>
                  <a:cubicBezTo>
                    <a:pt x="8" y="256"/>
                    <a:pt x="9" y="251"/>
                    <a:pt x="10" y="246"/>
                  </a:cubicBezTo>
                  <a:cubicBezTo>
                    <a:pt x="33" y="146"/>
                    <a:pt x="48" y="74"/>
                    <a:pt x="32" y="59"/>
                  </a:cubicBezTo>
                  <a:cubicBezTo>
                    <a:pt x="30" y="58"/>
                    <a:pt x="28" y="56"/>
                    <a:pt x="26" y="54"/>
                  </a:cubicBezTo>
                  <a:cubicBezTo>
                    <a:pt x="17" y="47"/>
                    <a:pt x="8" y="39"/>
                    <a:pt x="9" y="32"/>
                  </a:cubicBezTo>
                  <a:cubicBezTo>
                    <a:pt x="10" y="26"/>
                    <a:pt x="17" y="20"/>
                    <a:pt x="30" y="12"/>
                  </a:cubicBezTo>
                  <a:cubicBezTo>
                    <a:pt x="39" y="9"/>
                    <a:pt x="47" y="8"/>
                    <a:pt x="51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8" y="8"/>
                    <a:pt x="66" y="9"/>
                    <a:pt x="75" y="12"/>
                  </a:cubicBezTo>
                  <a:cubicBezTo>
                    <a:pt x="88" y="19"/>
                    <a:pt x="95" y="26"/>
                    <a:pt x="96" y="31"/>
                  </a:cubicBezTo>
                  <a:cubicBezTo>
                    <a:pt x="97" y="39"/>
                    <a:pt x="88" y="47"/>
                    <a:pt x="79" y="54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Text" lastClr="000000">
                    <a:lumMod val="65000"/>
                    <a:lumOff val="35000"/>
                  </a:sysClr>
                </a:gs>
                <a:gs pos="74350">
                  <a:sysClr val="window" lastClr="FFFFFF">
                    <a:lumMod val="85000"/>
                  </a:sysClr>
                </a:gs>
                <a:gs pos="18000">
                  <a:sysClr val="window" lastClr="FFFFFF">
                    <a:lumMod val="85000"/>
                  </a:sysClr>
                </a:gs>
                <a:gs pos="100000">
                  <a:sysClr val="windowText" lastClr="000000">
                    <a:lumMod val="65000"/>
                    <a:lumOff val="35000"/>
                  </a:sysClr>
                </a:gs>
              </a:gsLst>
              <a:lin ang="0" scaled="1"/>
              <a:tileRect/>
            </a:gradFill>
            <a:ln w="14288" cap="flat">
              <a:noFill/>
              <a:prstDash val="solid"/>
              <a:miter lim="800000"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3" name="MH_Other_375"/>
            <p:cNvSpPr/>
            <p:nvPr>
              <p:custDataLst>
                <p:tags r:id="rId378"/>
              </p:custDataLst>
            </p:nvPr>
          </p:nvSpPr>
          <p:spPr bwMode="auto">
            <a:xfrm rot="5400000" flipV="1">
              <a:off x="4852610" y="2685940"/>
              <a:ext cx="320093" cy="185799"/>
            </a:xfrm>
            <a:custGeom>
              <a:avLst/>
              <a:gdLst>
                <a:gd name="T0" fmla="*/ 0 w 230"/>
                <a:gd name="T1" fmla="*/ 2 h 131"/>
                <a:gd name="T2" fmla="*/ 1 w 230"/>
                <a:gd name="T3" fmla="*/ 131 h 131"/>
                <a:gd name="T4" fmla="*/ 66 w 230"/>
                <a:gd name="T5" fmla="*/ 131 h 131"/>
                <a:gd name="T6" fmla="*/ 66 w 230"/>
                <a:gd name="T7" fmla="*/ 130 h 131"/>
                <a:gd name="T8" fmla="*/ 64 w 230"/>
                <a:gd name="T9" fmla="*/ 112 h 131"/>
                <a:gd name="T10" fmla="*/ 80 w 230"/>
                <a:gd name="T11" fmla="*/ 121 h 131"/>
                <a:gd name="T12" fmla="*/ 84 w 230"/>
                <a:gd name="T13" fmla="*/ 130 h 131"/>
                <a:gd name="T14" fmla="*/ 151 w 230"/>
                <a:gd name="T15" fmla="*/ 130 h 131"/>
                <a:gd name="T16" fmla="*/ 154 w 230"/>
                <a:gd name="T17" fmla="*/ 123 h 131"/>
                <a:gd name="T18" fmla="*/ 170 w 230"/>
                <a:gd name="T19" fmla="*/ 114 h 131"/>
                <a:gd name="T20" fmla="*/ 169 w 230"/>
                <a:gd name="T21" fmla="*/ 130 h 131"/>
                <a:gd name="T22" fmla="*/ 230 w 230"/>
                <a:gd name="T23" fmla="*/ 129 h 131"/>
                <a:gd name="T24" fmla="*/ 229 w 230"/>
                <a:gd name="T25" fmla="*/ 0 h 131"/>
                <a:gd name="T26" fmla="*/ 0 w 230"/>
                <a:gd name="T2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131">
                  <a:moveTo>
                    <a:pt x="0" y="2"/>
                  </a:moveTo>
                  <a:cubicBezTo>
                    <a:pt x="1" y="131"/>
                    <a:pt x="1" y="131"/>
                    <a:pt x="1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1" y="122"/>
                    <a:pt x="60" y="114"/>
                    <a:pt x="64" y="112"/>
                  </a:cubicBezTo>
                  <a:cubicBezTo>
                    <a:pt x="68" y="109"/>
                    <a:pt x="75" y="113"/>
                    <a:pt x="80" y="121"/>
                  </a:cubicBezTo>
                  <a:cubicBezTo>
                    <a:pt x="82" y="124"/>
                    <a:pt x="83" y="127"/>
                    <a:pt x="84" y="130"/>
                  </a:cubicBezTo>
                  <a:cubicBezTo>
                    <a:pt x="151" y="130"/>
                    <a:pt x="151" y="130"/>
                    <a:pt x="151" y="130"/>
                  </a:cubicBezTo>
                  <a:cubicBezTo>
                    <a:pt x="151" y="128"/>
                    <a:pt x="152" y="125"/>
                    <a:pt x="154" y="123"/>
                  </a:cubicBezTo>
                  <a:cubicBezTo>
                    <a:pt x="159" y="115"/>
                    <a:pt x="166" y="111"/>
                    <a:pt x="170" y="114"/>
                  </a:cubicBezTo>
                  <a:cubicBezTo>
                    <a:pt x="173" y="116"/>
                    <a:pt x="173" y="123"/>
                    <a:pt x="169" y="130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4" name="MH_Other_376"/>
            <p:cNvSpPr/>
            <p:nvPr>
              <p:custDataLst>
                <p:tags r:id="rId379"/>
              </p:custDataLst>
            </p:nvPr>
          </p:nvSpPr>
          <p:spPr bwMode="auto">
            <a:xfrm rot="5400000" flipV="1">
              <a:off x="4822182" y="2596847"/>
              <a:ext cx="150988" cy="363983"/>
            </a:xfrm>
            <a:custGeom>
              <a:avLst/>
              <a:gdLst>
                <a:gd name="T0" fmla="*/ 79 w 109"/>
                <a:gd name="T1" fmla="*/ 54 h 261"/>
                <a:gd name="T2" fmla="*/ 73 w 109"/>
                <a:gd name="T3" fmla="*/ 59 h 261"/>
                <a:gd name="T4" fmla="*/ 98 w 109"/>
                <a:gd name="T5" fmla="*/ 246 h 261"/>
                <a:gd name="T6" fmla="*/ 101 w 109"/>
                <a:gd name="T7" fmla="*/ 260 h 261"/>
                <a:gd name="T8" fmla="*/ 109 w 109"/>
                <a:gd name="T9" fmla="*/ 258 h 261"/>
                <a:gd name="T10" fmla="*/ 105 w 109"/>
                <a:gd name="T11" fmla="*/ 244 h 261"/>
                <a:gd name="T12" fmla="*/ 79 w 109"/>
                <a:gd name="T13" fmla="*/ 129 h 261"/>
                <a:gd name="T14" fmla="*/ 78 w 109"/>
                <a:gd name="T15" fmla="*/ 64 h 261"/>
                <a:gd name="T16" fmla="*/ 84 w 109"/>
                <a:gd name="T17" fmla="*/ 60 h 261"/>
                <a:gd name="T18" fmla="*/ 103 w 109"/>
                <a:gd name="T19" fmla="*/ 31 h 261"/>
                <a:gd name="T20" fmla="*/ 78 w 109"/>
                <a:gd name="T21" fmla="*/ 5 h 261"/>
                <a:gd name="T22" fmla="*/ 78 w 109"/>
                <a:gd name="T23" fmla="*/ 5 h 261"/>
                <a:gd name="T24" fmla="*/ 55 w 109"/>
                <a:gd name="T25" fmla="*/ 1 h 261"/>
                <a:gd name="T26" fmla="*/ 55 w 109"/>
                <a:gd name="T27" fmla="*/ 0 h 261"/>
                <a:gd name="T28" fmla="*/ 52 w 109"/>
                <a:gd name="T29" fmla="*/ 0 h 261"/>
                <a:gd name="T30" fmla="*/ 49 w 109"/>
                <a:gd name="T31" fmla="*/ 1 h 261"/>
                <a:gd name="T32" fmla="*/ 49 w 109"/>
                <a:gd name="T33" fmla="*/ 1 h 261"/>
                <a:gd name="T34" fmla="*/ 27 w 109"/>
                <a:gd name="T35" fmla="*/ 6 h 261"/>
                <a:gd name="T36" fmla="*/ 26 w 109"/>
                <a:gd name="T37" fmla="*/ 6 h 261"/>
                <a:gd name="T38" fmla="*/ 2 w 109"/>
                <a:gd name="T39" fmla="*/ 31 h 261"/>
                <a:gd name="T40" fmla="*/ 21 w 109"/>
                <a:gd name="T41" fmla="*/ 60 h 261"/>
                <a:gd name="T42" fmla="*/ 27 w 109"/>
                <a:gd name="T43" fmla="*/ 65 h 261"/>
                <a:gd name="T44" fmla="*/ 27 w 109"/>
                <a:gd name="T45" fmla="*/ 129 h 261"/>
                <a:gd name="T46" fmla="*/ 3 w 109"/>
                <a:gd name="T47" fmla="*/ 245 h 261"/>
                <a:gd name="T48" fmla="*/ 0 w 109"/>
                <a:gd name="T49" fmla="*/ 258 h 261"/>
                <a:gd name="T50" fmla="*/ 7 w 109"/>
                <a:gd name="T51" fmla="*/ 261 h 261"/>
                <a:gd name="T52" fmla="*/ 10 w 109"/>
                <a:gd name="T53" fmla="*/ 246 h 261"/>
                <a:gd name="T54" fmla="*/ 32 w 109"/>
                <a:gd name="T55" fmla="*/ 59 h 261"/>
                <a:gd name="T56" fmla="*/ 26 w 109"/>
                <a:gd name="T57" fmla="*/ 54 h 261"/>
                <a:gd name="T58" fmla="*/ 9 w 109"/>
                <a:gd name="T59" fmla="*/ 32 h 261"/>
                <a:gd name="T60" fmla="*/ 30 w 109"/>
                <a:gd name="T61" fmla="*/ 12 h 261"/>
                <a:gd name="T62" fmla="*/ 51 w 109"/>
                <a:gd name="T63" fmla="*/ 8 h 261"/>
                <a:gd name="T64" fmla="*/ 54 w 109"/>
                <a:gd name="T65" fmla="*/ 8 h 261"/>
                <a:gd name="T66" fmla="*/ 75 w 109"/>
                <a:gd name="T67" fmla="*/ 12 h 261"/>
                <a:gd name="T68" fmla="*/ 96 w 109"/>
                <a:gd name="T69" fmla="*/ 31 h 261"/>
                <a:gd name="T70" fmla="*/ 79 w 109"/>
                <a:gd name="T71" fmla="*/ 5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261">
                  <a:moveTo>
                    <a:pt x="79" y="54"/>
                  </a:moveTo>
                  <a:cubicBezTo>
                    <a:pt x="77" y="56"/>
                    <a:pt x="75" y="57"/>
                    <a:pt x="73" y="59"/>
                  </a:cubicBezTo>
                  <a:cubicBezTo>
                    <a:pt x="57" y="74"/>
                    <a:pt x="73" y="146"/>
                    <a:pt x="98" y="246"/>
                  </a:cubicBezTo>
                  <a:cubicBezTo>
                    <a:pt x="99" y="250"/>
                    <a:pt x="100" y="255"/>
                    <a:pt x="101" y="260"/>
                  </a:cubicBezTo>
                  <a:cubicBezTo>
                    <a:pt x="103" y="259"/>
                    <a:pt x="106" y="258"/>
                    <a:pt x="109" y="258"/>
                  </a:cubicBezTo>
                  <a:cubicBezTo>
                    <a:pt x="107" y="253"/>
                    <a:pt x="106" y="249"/>
                    <a:pt x="105" y="244"/>
                  </a:cubicBezTo>
                  <a:cubicBezTo>
                    <a:pt x="95" y="204"/>
                    <a:pt x="85" y="163"/>
                    <a:pt x="79" y="129"/>
                  </a:cubicBezTo>
                  <a:cubicBezTo>
                    <a:pt x="71" y="82"/>
                    <a:pt x="74" y="68"/>
                    <a:pt x="78" y="64"/>
                  </a:cubicBezTo>
                  <a:cubicBezTo>
                    <a:pt x="80" y="63"/>
                    <a:pt x="82" y="61"/>
                    <a:pt x="84" y="60"/>
                  </a:cubicBezTo>
                  <a:cubicBezTo>
                    <a:pt x="94" y="51"/>
                    <a:pt x="104" y="42"/>
                    <a:pt x="103" y="31"/>
                  </a:cubicBezTo>
                  <a:cubicBezTo>
                    <a:pt x="102" y="22"/>
                    <a:pt x="94" y="14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2"/>
                    <a:pt x="60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2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4" y="1"/>
                    <a:pt x="36" y="2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0" y="14"/>
                    <a:pt x="3" y="22"/>
                    <a:pt x="2" y="31"/>
                  </a:cubicBezTo>
                  <a:cubicBezTo>
                    <a:pt x="1" y="43"/>
                    <a:pt x="11" y="52"/>
                    <a:pt x="21" y="60"/>
                  </a:cubicBezTo>
                  <a:cubicBezTo>
                    <a:pt x="23" y="62"/>
                    <a:pt x="25" y="63"/>
                    <a:pt x="27" y="65"/>
                  </a:cubicBezTo>
                  <a:cubicBezTo>
                    <a:pt x="31" y="69"/>
                    <a:pt x="35" y="83"/>
                    <a:pt x="27" y="129"/>
                  </a:cubicBezTo>
                  <a:cubicBezTo>
                    <a:pt x="22" y="163"/>
                    <a:pt x="12" y="204"/>
                    <a:pt x="3" y="245"/>
                  </a:cubicBezTo>
                  <a:cubicBezTo>
                    <a:pt x="2" y="249"/>
                    <a:pt x="1" y="253"/>
                    <a:pt x="0" y="258"/>
                  </a:cubicBezTo>
                  <a:cubicBezTo>
                    <a:pt x="3" y="258"/>
                    <a:pt x="5" y="260"/>
                    <a:pt x="7" y="261"/>
                  </a:cubicBezTo>
                  <a:cubicBezTo>
                    <a:pt x="8" y="256"/>
                    <a:pt x="9" y="251"/>
                    <a:pt x="10" y="246"/>
                  </a:cubicBezTo>
                  <a:cubicBezTo>
                    <a:pt x="33" y="146"/>
                    <a:pt x="48" y="74"/>
                    <a:pt x="32" y="59"/>
                  </a:cubicBezTo>
                  <a:cubicBezTo>
                    <a:pt x="30" y="58"/>
                    <a:pt x="28" y="56"/>
                    <a:pt x="26" y="54"/>
                  </a:cubicBezTo>
                  <a:cubicBezTo>
                    <a:pt x="17" y="47"/>
                    <a:pt x="8" y="39"/>
                    <a:pt x="9" y="32"/>
                  </a:cubicBezTo>
                  <a:cubicBezTo>
                    <a:pt x="10" y="26"/>
                    <a:pt x="17" y="20"/>
                    <a:pt x="30" y="12"/>
                  </a:cubicBezTo>
                  <a:cubicBezTo>
                    <a:pt x="39" y="9"/>
                    <a:pt x="47" y="8"/>
                    <a:pt x="51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8" y="8"/>
                    <a:pt x="66" y="9"/>
                    <a:pt x="75" y="12"/>
                  </a:cubicBezTo>
                  <a:cubicBezTo>
                    <a:pt x="88" y="19"/>
                    <a:pt x="95" y="26"/>
                    <a:pt x="96" y="31"/>
                  </a:cubicBezTo>
                  <a:cubicBezTo>
                    <a:pt x="97" y="39"/>
                    <a:pt x="88" y="47"/>
                    <a:pt x="79" y="54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Text" lastClr="000000">
                    <a:lumMod val="65000"/>
                    <a:lumOff val="35000"/>
                  </a:sysClr>
                </a:gs>
                <a:gs pos="74350">
                  <a:sysClr val="window" lastClr="FFFFFF">
                    <a:lumMod val="85000"/>
                  </a:sysClr>
                </a:gs>
                <a:gs pos="18000">
                  <a:sysClr val="window" lastClr="FFFFFF">
                    <a:lumMod val="85000"/>
                  </a:sysClr>
                </a:gs>
                <a:gs pos="100000">
                  <a:sysClr val="windowText" lastClr="000000">
                    <a:lumMod val="65000"/>
                    <a:lumOff val="35000"/>
                  </a:sysClr>
                </a:gs>
              </a:gsLst>
              <a:lin ang="0" scaled="1"/>
              <a:tileRect/>
            </a:gradFill>
            <a:ln w="14288" cap="flat">
              <a:noFill/>
              <a:prstDash val="solid"/>
              <a:miter lim="800000"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5" name="MH_Other_380"/>
            <p:cNvSpPr/>
            <p:nvPr>
              <p:custDataLst>
                <p:tags r:id="rId380"/>
              </p:custDataLst>
            </p:nvPr>
          </p:nvSpPr>
          <p:spPr bwMode="auto">
            <a:xfrm rot="9000000" flipV="1">
              <a:off x="4508563" y="3275586"/>
              <a:ext cx="321341" cy="184204"/>
            </a:xfrm>
            <a:custGeom>
              <a:avLst/>
              <a:gdLst>
                <a:gd name="T0" fmla="*/ 0 w 230"/>
                <a:gd name="T1" fmla="*/ 2 h 131"/>
                <a:gd name="T2" fmla="*/ 1 w 230"/>
                <a:gd name="T3" fmla="*/ 131 h 131"/>
                <a:gd name="T4" fmla="*/ 66 w 230"/>
                <a:gd name="T5" fmla="*/ 131 h 131"/>
                <a:gd name="T6" fmla="*/ 66 w 230"/>
                <a:gd name="T7" fmla="*/ 130 h 131"/>
                <a:gd name="T8" fmla="*/ 64 w 230"/>
                <a:gd name="T9" fmla="*/ 112 h 131"/>
                <a:gd name="T10" fmla="*/ 80 w 230"/>
                <a:gd name="T11" fmla="*/ 121 h 131"/>
                <a:gd name="T12" fmla="*/ 84 w 230"/>
                <a:gd name="T13" fmla="*/ 130 h 131"/>
                <a:gd name="T14" fmla="*/ 151 w 230"/>
                <a:gd name="T15" fmla="*/ 130 h 131"/>
                <a:gd name="T16" fmla="*/ 154 w 230"/>
                <a:gd name="T17" fmla="*/ 123 h 131"/>
                <a:gd name="T18" fmla="*/ 170 w 230"/>
                <a:gd name="T19" fmla="*/ 114 h 131"/>
                <a:gd name="T20" fmla="*/ 169 w 230"/>
                <a:gd name="T21" fmla="*/ 130 h 131"/>
                <a:gd name="T22" fmla="*/ 230 w 230"/>
                <a:gd name="T23" fmla="*/ 129 h 131"/>
                <a:gd name="T24" fmla="*/ 229 w 230"/>
                <a:gd name="T25" fmla="*/ 0 h 131"/>
                <a:gd name="T26" fmla="*/ 0 w 230"/>
                <a:gd name="T2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131">
                  <a:moveTo>
                    <a:pt x="0" y="2"/>
                  </a:moveTo>
                  <a:cubicBezTo>
                    <a:pt x="1" y="131"/>
                    <a:pt x="1" y="131"/>
                    <a:pt x="1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1" y="122"/>
                    <a:pt x="60" y="114"/>
                    <a:pt x="64" y="112"/>
                  </a:cubicBezTo>
                  <a:cubicBezTo>
                    <a:pt x="68" y="109"/>
                    <a:pt x="75" y="113"/>
                    <a:pt x="80" y="121"/>
                  </a:cubicBezTo>
                  <a:cubicBezTo>
                    <a:pt x="82" y="124"/>
                    <a:pt x="83" y="127"/>
                    <a:pt x="84" y="130"/>
                  </a:cubicBezTo>
                  <a:cubicBezTo>
                    <a:pt x="151" y="130"/>
                    <a:pt x="151" y="130"/>
                    <a:pt x="151" y="130"/>
                  </a:cubicBezTo>
                  <a:cubicBezTo>
                    <a:pt x="151" y="128"/>
                    <a:pt x="152" y="125"/>
                    <a:pt x="154" y="123"/>
                  </a:cubicBezTo>
                  <a:cubicBezTo>
                    <a:pt x="159" y="115"/>
                    <a:pt x="166" y="111"/>
                    <a:pt x="170" y="114"/>
                  </a:cubicBezTo>
                  <a:cubicBezTo>
                    <a:pt x="173" y="116"/>
                    <a:pt x="173" y="123"/>
                    <a:pt x="169" y="130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6" name="MH_Other_381"/>
            <p:cNvSpPr/>
            <p:nvPr>
              <p:custDataLst>
                <p:tags r:id="rId381"/>
              </p:custDataLst>
            </p:nvPr>
          </p:nvSpPr>
          <p:spPr bwMode="auto">
            <a:xfrm rot="9000000" flipV="1">
              <a:off x="4537499" y="3088362"/>
              <a:ext cx="152294" cy="360858"/>
            </a:xfrm>
            <a:custGeom>
              <a:avLst/>
              <a:gdLst>
                <a:gd name="T0" fmla="*/ 79 w 109"/>
                <a:gd name="T1" fmla="*/ 54 h 261"/>
                <a:gd name="T2" fmla="*/ 73 w 109"/>
                <a:gd name="T3" fmla="*/ 59 h 261"/>
                <a:gd name="T4" fmla="*/ 98 w 109"/>
                <a:gd name="T5" fmla="*/ 246 h 261"/>
                <a:gd name="T6" fmla="*/ 101 w 109"/>
                <a:gd name="T7" fmla="*/ 260 h 261"/>
                <a:gd name="T8" fmla="*/ 109 w 109"/>
                <a:gd name="T9" fmla="*/ 258 h 261"/>
                <a:gd name="T10" fmla="*/ 105 w 109"/>
                <a:gd name="T11" fmla="*/ 244 h 261"/>
                <a:gd name="T12" fmla="*/ 79 w 109"/>
                <a:gd name="T13" fmla="*/ 129 h 261"/>
                <a:gd name="T14" fmla="*/ 78 w 109"/>
                <a:gd name="T15" fmla="*/ 64 h 261"/>
                <a:gd name="T16" fmla="*/ 84 w 109"/>
                <a:gd name="T17" fmla="*/ 60 h 261"/>
                <a:gd name="T18" fmla="*/ 103 w 109"/>
                <a:gd name="T19" fmla="*/ 31 h 261"/>
                <a:gd name="T20" fmla="*/ 78 w 109"/>
                <a:gd name="T21" fmla="*/ 5 h 261"/>
                <a:gd name="T22" fmla="*/ 78 w 109"/>
                <a:gd name="T23" fmla="*/ 5 h 261"/>
                <a:gd name="T24" fmla="*/ 55 w 109"/>
                <a:gd name="T25" fmla="*/ 1 h 261"/>
                <a:gd name="T26" fmla="*/ 55 w 109"/>
                <a:gd name="T27" fmla="*/ 0 h 261"/>
                <a:gd name="T28" fmla="*/ 52 w 109"/>
                <a:gd name="T29" fmla="*/ 0 h 261"/>
                <a:gd name="T30" fmla="*/ 49 w 109"/>
                <a:gd name="T31" fmla="*/ 1 h 261"/>
                <a:gd name="T32" fmla="*/ 49 w 109"/>
                <a:gd name="T33" fmla="*/ 1 h 261"/>
                <a:gd name="T34" fmla="*/ 27 w 109"/>
                <a:gd name="T35" fmla="*/ 6 h 261"/>
                <a:gd name="T36" fmla="*/ 26 w 109"/>
                <a:gd name="T37" fmla="*/ 6 h 261"/>
                <a:gd name="T38" fmla="*/ 2 w 109"/>
                <a:gd name="T39" fmla="*/ 31 h 261"/>
                <a:gd name="T40" fmla="*/ 21 w 109"/>
                <a:gd name="T41" fmla="*/ 60 h 261"/>
                <a:gd name="T42" fmla="*/ 27 w 109"/>
                <a:gd name="T43" fmla="*/ 65 h 261"/>
                <a:gd name="T44" fmla="*/ 27 w 109"/>
                <a:gd name="T45" fmla="*/ 129 h 261"/>
                <a:gd name="T46" fmla="*/ 3 w 109"/>
                <a:gd name="T47" fmla="*/ 245 h 261"/>
                <a:gd name="T48" fmla="*/ 0 w 109"/>
                <a:gd name="T49" fmla="*/ 258 h 261"/>
                <a:gd name="T50" fmla="*/ 7 w 109"/>
                <a:gd name="T51" fmla="*/ 261 h 261"/>
                <a:gd name="T52" fmla="*/ 10 w 109"/>
                <a:gd name="T53" fmla="*/ 246 h 261"/>
                <a:gd name="T54" fmla="*/ 32 w 109"/>
                <a:gd name="T55" fmla="*/ 59 h 261"/>
                <a:gd name="T56" fmla="*/ 26 w 109"/>
                <a:gd name="T57" fmla="*/ 54 h 261"/>
                <a:gd name="T58" fmla="*/ 9 w 109"/>
                <a:gd name="T59" fmla="*/ 32 h 261"/>
                <a:gd name="T60" fmla="*/ 30 w 109"/>
                <a:gd name="T61" fmla="*/ 12 h 261"/>
                <a:gd name="T62" fmla="*/ 51 w 109"/>
                <a:gd name="T63" fmla="*/ 8 h 261"/>
                <a:gd name="T64" fmla="*/ 54 w 109"/>
                <a:gd name="T65" fmla="*/ 8 h 261"/>
                <a:gd name="T66" fmla="*/ 75 w 109"/>
                <a:gd name="T67" fmla="*/ 12 h 261"/>
                <a:gd name="T68" fmla="*/ 96 w 109"/>
                <a:gd name="T69" fmla="*/ 31 h 261"/>
                <a:gd name="T70" fmla="*/ 79 w 109"/>
                <a:gd name="T71" fmla="*/ 5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261">
                  <a:moveTo>
                    <a:pt x="79" y="54"/>
                  </a:moveTo>
                  <a:cubicBezTo>
                    <a:pt x="77" y="56"/>
                    <a:pt x="75" y="57"/>
                    <a:pt x="73" y="59"/>
                  </a:cubicBezTo>
                  <a:cubicBezTo>
                    <a:pt x="57" y="74"/>
                    <a:pt x="73" y="146"/>
                    <a:pt x="98" y="246"/>
                  </a:cubicBezTo>
                  <a:cubicBezTo>
                    <a:pt x="99" y="250"/>
                    <a:pt x="100" y="255"/>
                    <a:pt x="101" y="260"/>
                  </a:cubicBezTo>
                  <a:cubicBezTo>
                    <a:pt x="103" y="259"/>
                    <a:pt x="106" y="258"/>
                    <a:pt x="109" y="258"/>
                  </a:cubicBezTo>
                  <a:cubicBezTo>
                    <a:pt x="107" y="253"/>
                    <a:pt x="106" y="249"/>
                    <a:pt x="105" y="244"/>
                  </a:cubicBezTo>
                  <a:cubicBezTo>
                    <a:pt x="95" y="204"/>
                    <a:pt x="85" y="163"/>
                    <a:pt x="79" y="129"/>
                  </a:cubicBezTo>
                  <a:cubicBezTo>
                    <a:pt x="71" y="82"/>
                    <a:pt x="74" y="68"/>
                    <a:pt x="78" y="64"/>
                  </a:cubicBezTo>
                  <a:cubicBezTo>
                    <a:pt x="80" y="63"/>
                    <a:pt x="82" y="61"/>
                    <a:pt x="84" y="60"/>
                  </a:cubicBezTo>
                  <a:cubicBezTo>
                    <a:pt x="94" y="51"/>
                    <a:pt x="104" y="42"/>
                    <a:pt x="103" y="31"/>
                  </a:cubicBezTo>
                  <a:cubicBezTo>
                    <a:pt x="102" y="22"/>
                    <a:pt x="94" y="14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2"/>
                    <a:pt x="60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2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4" y="1"/>
                    <a:pt x="36" y="2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0" y="14"/>
                    <a:pt x="3" y="22"/>
                    <a:pt x="2" y="31"/>
                  </a:cubicBezTo>
                  <a:cubicBezTo>
                    <a:pt x="1" y="43"/>
                    <a:pt x="11" y="52"/>
                    <a:pt x="21" y="60"/>
                  </a:cubicBezTo>
                  <a:cubicBezTo>
                    <a:pt x="23" y="62"/>
                    <a:pt x="25" y="63"/>
                    <a:pt x="27" y="65"/>
                  </a:cubicBezTo>
                  <a:cubicBezTo>
                    <a:pt x="31" y="69"/>
                    <a:pt x="35" y="83"/>
                    <a:pt x="27" y="129"/>
                  </a:cubicBezTo>
                  <a:cubicBezTo>
                    <a:pt x="22" y="163"/>
                    <a:pt x="12" y="204"/>
                    <a:pt x="3" y="245"/>
                  </a:cubicBezTo>
                  <a:cubicBezTo>
                    <a:pt x="2" y="249"/>
                    <a:pt x="1" y="253"/>
                    <a:pt x="0" y="258"/>
                  </a:cubicBezTo>
                  <a:cubicBezTo>
                    <a:pt x="3" y="258"/>
                    <a:pt x="5" y="260"/>
                    <a:pt x="7" y="261"/>
                  </a:cubicBezTo>
                  <a:cubicBezTo>
                    <a:pt x="8" y="256"/>
                    <a:pt x="9" y="251"/>
                    <a:pt x="10" y="246"/>
                  </a:cubicBezTo>
                  <a:cubicBezTo>
                    <a:pt x="33" y="146"/>
                    <a:pt x="48" y="74"/>
                    <a:pt x="32" y="59"/>
                  </a:cubicBezTo>
                  <a:cubicBezTo>
                    <a:pt x="30" y="58"/>
                    <a:pt x="28" y="56"/>
                    <a:pt x="26" y="54"/>
                  </a:cubicBezTo>
                  <a:cubicBezTo>
                    <a:pt x="17" y="47"/>
                    <a:pt x="8" y="39"/>
                    <a:pt x="9" y="32"/>
                  </a:cubicBezTo>
                  <a:cubicBezTo>
                    <a:pt x="10" y="26"/>
                    <a:pt x="17" y="20"/>
                    <a:pt x="30" y="12"/>
                  </a:cubicBezTo>
                  <a:cubicBezTo>
                    <a:pt x="39" y="9"/>
                    <a:pt x="47" y="8"/>
                    <a:pt x="51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8" y="8"/>
                    <a:pt x="66" y="9"/>
                    <a:pt x="75" y="12"/>
                  </a:cubicBezTo>
                  <a:cubicBezTo>
                    <a:pt x="88" y="19"/>
                    <a:pt x="95" y="26"/>
                    <a:pt x="96" y="31"/>
                  </a:cubicBezTo>
                  <a:cubicBezTo>
                    <a:pt x="97" y="39"/>
                    <a:pt x="88" y="47"/>
                    <a:pt x="79" y="54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Text" lastClr="000000">
                    <a:lumMod val="65000"/>
                    <a:lumOff val="35000"/>
                  </a:sysClr>
                </a:gs>
                <a:gs pos="74350">
                  <a:sysClr val="window" lastClr="FFFFFF">
                    <a:lumMod val="85000"/>
                  </a:sysClr>
                </a:gs>
                <a:gs pos="18000">
                  <a:sysClr val="window" lastClr="FFFFFF">
                    <a:lumMod val="85000"/>
                  </a:sysClr>
                </a:gs>
                <a:gs pos="100000">
                  <a:sysClr val="windowText" lastClr="000000">
                    <a:lumMod val="65000"/>
                    <a:lumOff val="35000"/>
                  </a:sysClr>
                </a:gs>
              </a:gsLst>
              <a:lin ang="0" scaled="1"/>
              <a:tileRect/>
            </a:gradFill>
            <a:ln w="14288" cap="flat">
              <a:noFill/>
              <a:prstDash val="solid"/>
              <a:miter lim="800000"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7" name="MH_Other_385"/>
            <p:cNvSpPr/>
            <p:nvPr>
              <p:custDataLst>
                <p:tags r:id="rId382"/>
              </p:custDataLst>
            </p:nvPr>
          </p:nvSpPr>
          <p:spPr bwMode="auto">
            <a:xfrm rot="12600000" flipV="1">
              <a:off x="3823241" y="3275586"/>
              <a:ext cx="322862" cy="184204"/>
            </a:xfrm>
            <a:custGeom>
              <a:avLst/>
              <a:gdLst>
                <a:gd name="T0" fmla="*/ 0 w 230"/>
                <a:gd name="T1" fmla="*/ 2 h 131"/>
                <a:gd name="T2" fmla="*/ 1 w 230"/>
                <a:gd name="T3" fmla="*/ 131 h 131"/>
                <a:gd name="T4" fmla="*/ 66 w 230"/>
                <a:gd name="T5" fmla="*/ 131 h 131"/>
                <a:gd name="T6" fmla="*/ 66 w 230"/>
                <a:gd name="T7" fmla="*/ 130 h 131"/>
                <a:gd name="T8" fmla="*/ 64 w 230"/>
                <a:gd name="T9" fmla="*/ 112 h 131"/>
                <a:gd name="T10" fmla="*/ 80 w 230"/>
                <a:gd name="T11" fmla="*/ 121 h 131"/>
                <a:gd name="T12" fmla="*/ 84 w 230"/>
                <a:gd name="T13" fmla="*/ 130 h 131"/>
                <a:gd name="T14" fmla="*/ 151 w 230"/>
                <a:gd name="T15" fmla="*/ 130 h 131"/>
                <a:gd name="T16" fmla="*/ 154 w 230"/>
                <a:gd name="T17" fmla="*/ 123 h 131"/>
                <a:gd name="T18" fmla="*/ 170 w 230"/>
                <a:gd name="T19" fmla="*/ 114 h 131"/>
                <a:gd name="T20" fmla="*/ 169 w 230"/>
                <a:gd name="T21" fmla="*/ 130 h 131"/>
                <a:gd name="T22" fmla="*/ 230 w 230"/>
                <a:gd name="T23" fmla="*/ 129 h 131"/>
                <a:gd name="T24" fmla="*/ 229 w 230"/>
                <a:gd name="T25" fmla="*/ 0 h 131"/>
                <a:gd name="T26" fmla="*/ 0 w 230"/>
                <a:gd name="T2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0" h="131">
                  <a:moveTo>
                    <a:pt x="0" y="2"/>
                  </a:moveTo>
                  <a:cubicBezTo>
                    <a:pt x="1" y="131"/>
                    <a:pt x="1" y="131"/>
                    <a:pt x="1" y="131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66" y="130"/>
                    <a:pt x="66" y="130"/>
                    <a:pt x="66" y="130"/>
                  </a:cubicBezTo>
                  <a:cubicBezTo>
                    <a:pt x="61" y="122"/>
                    <a:pt x="60" y="114"/>
                    <a:pt x="64" y="112"/>
                  </a:cubicBezTo>
                  <a:cubicBezTo>
                    <a:pt x="68" y="109"/>
                    <a:pt x="75" y="113"/>
                    <a:pt x="80" y="121"/>
                  </a:cubicBezTo>
                  <a:cubicBezTo>
                    <a:pt x="82" y="124"/>
                    <a:pt x="83" y="127"/>
                    <a:pt x="84" y="130"/>
                  </a:cubicBezTo>
                  <a:cubicBezTo>
                    <a:pt x="151" y="130"/>
                    <a:pt x="151" y="130"/>
                    <a:pt x="151" y="130"/>
                  </a:cubicBezTo>
                  <a:cubicBezTo>
                    <a:pt x="151" y="128"/>
                    <a:pt x="152" y="125"/>
                    <a:pt x="154" y="123"/>
                  </a:cubicBezTo>
                  <a:cubicBezTo>
                    <a:pt x="159" y="115"/>
                    <a:pt x="166" y="111"/>
                    <a:pt x="170" y="114"/>
                  </a:cubicBezTo>
                  <a:cubicBezTo>
                    <a:pt x="173" y="116"/>
                    <a:pt x="173" y="123"/>
                    <a:pt x="169" y="130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8" name="MH_Other_386"/>
            <p:cNvSpPr/>
            <p:nvPr>
              <p:custDataLst>
                <p:tags r:id="rId383"/>
              </p:custDataLst>
            </p:nvPr>
          </p:nvSpPr>
          <p:spPr bwMode="auto">
            <a:xfrm rot="12600000" flipV="1">
              <a:off x="3966397" y="3088362"/>
              <a:ext cx="152294" cy="360858"/>
            </a:xfrm>
            <a:custGeom>
              <a:avLst/>
              <a:gdLst>
                <a:gd name="T0" fmla="*/ 79 w 109"/>
                <a:gd name="T1" fmla="*/ 54 h 261"/>
                <a:gd name="T2" fmla="*/ 73 w 109"/>
                <a:gd name="T3" fmla="*/ 59 h 261"/>
                <a:gd name="T4" fmla="*/ 98 w 109"/>
                <a:gd name="T5" fmla="*/ 246 h 261"/>
                <a:gd name="T6" fmla="*/ 101 w 109"/>
                <a:gd name="T7" fmla="*/ 260 h 261"/>
                <a:gd name="T8" fmla="*/ 109 w 109"/>
                <a:gd name="T9" fmla="*/ 258 h 261"/>
                <a:gd name="T10" fmla="*/ 105 w 109"/>
                <a:gd name="T11" fmla="*/ 244 h 261"/>
                <a:gd name="T12" fmla="*/ 79 w 109"/>
                <a:gd name="T13" fmla="*/ 129 h 261"/>
                <a:gd name="T14" fmla="*/ 78 w 109"/>
                <a:gd name="T15" fmla="*/ 64 h 261"/>
                <a:gd name="T16" fmla="*/ 84 w 109"/>
                <a:gd name="T17" fmla="*/ 60 h 261"/>
                <a:gd name="T18" fmla="*/ 103 w 109"/>
                <a:gd name="T19" fmla="*/ 31 h 261"/>
                <a:gd name="T20" fmla="*/ 78 w 109"/>
                <a:gd name="T21" fmla="*/ 5 h 261"/>
                <a:gd name="T22" fmla="*/ 78 w 109"/>
                <a:gd name="T23" fmla="*/ 5 h 261"/>
                <a:gd name="T24" fmla="*/ 55 w 109"/>
                <a:gd name="T25" fmla="*/ 1 h 261"/>
                <a:gd name="T26" fmla="*/ 55 w 109"/>
                <a:gd name="T27" fmla="*/ 0 h 261"/>
                <a:gd name="T28" fmla="*/ 52 w 109"/>
                <a:gd name="T29" fmla="*/ 0 h 261"/>
                <a:gd name="T30" fmla="*/ 49 w 109"/>
                <a:gd name="T31" fmla="*/ 1 h 261"/>
                <a:gd name="T32" fmla="*/ 49 w 109"/>
                <a:gd name="T33" fmla="*/ 1 h 261"/>
                <a:gd name="T34" fmla="*/ 27 w 109"/>
                <a:gd name="T35" fmla="*/ 6 h 261"/>
                <a:gd name="T36" fmla="*/ 26 w 109"/>
                <a:gd name="T37" fmla="*/ 6 h 261"/>
                <a:gd name="T38" fmla="*/ 2 w 109"/>
                <a:gd name="T39" fmla="*/ 31 h 261"/>
                <a:gd name="T40" fmla="*/ 21 w 109"/>
                <a:gd name="T41" fmla="*/ 60 h 261"/>
                <a:gd name="T42" fmla="*/ 27 w 109"/>
                <a:gd name="T43" fmla="*/ 65 h 261"/>
                <a:gd name="T44" fmla="*/ 27 w 109"/>
                <a:gd name="T45" fmla="*/ 129 h 261"/>
                <a:gd name="T46" fmla="*/ 3 w 109"/>
                <a:gd name="T47" fmla="*/ 245 h 261"/>
                <a:gd name="T48" fmla="*/ 0 w 109"/>
                <a:gd name="T49" fmla="*/ 258 h 261"/>
                <a:gd name="T50" fmla="*/ 7 w 109"/>
                <a:gd name="T51" fmla="*/ 261 h 261"/>
                <a:gd name="T52" fmla="*/ 10 w 109"/>
                <a:gd name="T53" fmla="*/ 246 h 261"/>
                <a:gd name="T54" fmla="*/ 32 w 109"/>
                <a:gd name="T55" fmla="*/ 59 h 261"/>
                <a:gd name="T56" fmla="*/ 26 w 109"/>
                <a:gd name="T57" fmla="*/ 54 h 261"/>
                <a:gd name="T58" fmla="*/ 9 w 109"/>
                <a:gd name="T59" fmla="*/ 32 h 261"/>
                <a:gd name="T60" fmla="*/ 30 w 109"/>
                <a:gd name="T61" fmla="*/ 12 h 261"/>
                <a:gd name="T62" fmla="*/ 51 w 109"/>
                <a:gd name="T63" fmla="*/ 8 h 261"/>
                <a:gd name="T64" fmla="*/ 54 w 109"/>
                <a:gd name="T65" fmla="*/ 8 h 261"/>
                <a:gd name="T66" fmla="*/ 75 w 109"/>
                <a:gd name="T67" fmla="*/ 12 h 261"/>
                <a:gd name="T68" fmla="*/ 96 w 109"/>
                <a:gd name="T69" fmla="*/ 31 h 261"/>
                <a:gd name="T70" fmla="*/ 79 w 109"/>
                <a:gd name="T71" fmla="*/ 5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261">
                  <a:moveTo>
                    <a:pt x="79" y="54"/>
                  </a:moveTo>
                  <a:cubicBezTo>
                    <a:pt x="77" y="56"/>
                    <a:pt x="75" y="57"/>
                    <a:pt x="73" y="59"/>
                  </a:cubicBezTo>
                  <a:cubicBezTo>
                    <a:pt x="57" y="74"/>
                    <a:pt x="73" y="146"/>
                    <a:pt x="98" y="246"/>
                  </a:cubicBezTo>
                  <a:cubicBezTo>
                    <a:pt x="99" y="250"/>
                    <a:pt x="100" y="255"/>
                    <a:pt x="101" y="260"/>
                  </a:cubicBezTo>
                  <a:cubicBezTo>
                    <a:pt x="103" y="259"/>
                    <a:pt x="106" y="258"/>
                    <a:pt x="109" y="258"/>
                  </a:cubicBezTo>
                  <a:cubicBezTo>
                    <a:pt x="107" y="253"/>
                    <a:pt x="106" y="249"/>
                    <a:pt x="105" y="244"/>
                  </a:cubicBezTo>
                  <a:cubicBezTo>
                    <a:pt x="95" y="204"/>
                    <a:pt x="85" y="163"/>
                    <a:pt x="79" y="129"/>
                  </a:cubicBezTo>
                  <a:cubicBezTo>
                    <a:pt x="71" y="82"/>
                    <a:pt x="74" y="68"/>
                    <a:pt x="78" y="64"/>
                  </a:cubicBezTo>
                  <a:cubicBezTo>
                    <a:pt x="80" y="63"/>
                    <a:pt x="82" y="61"/>
                    <a:pt x="84" y="60"/>
                  </a:cubicBezTo>
                  <a:cubicBezTo>
                    <a:pt x="94" y="51"/>
                    <a:pt x="104" y="42"/>
                    <a:pt x="103" y="31"/>
                  </a:cubicBezTo>
                  <a:cubicBezTo>
                    <a:pt x="102" y="22"/>
                    <a:pt x="94" y="14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68" y="2"/>
                    <a:pt x="60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0"/>
                    <a:pt x="54" y="0"/>
                    <a:pt x="52" y="0"/>
                  </a:cubicBezTo>
                  <a:cubicBezTo>
                    <a:pt x="50" y="0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4" y="1"/>
                    <a:pt x="36" y="2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0" y="14"/>
                    <a:pt x="3" y="22"/>
                    <a:pt x="2" y="31"/>
                  </a:cubicBezTo>
                  <a:cubicBezTo>
                    <a:pt x="1" y="43"/>
                    <a:pt x="11" y="52"/>
                    <a:pt x="21" y="60"/>
                  </a:cubicBezTo>
                  <a:cubicBezTo>
                    <a:pt x="23" y="62"/>
                    <a:pt x="25" y="63"/>
                    <a:pt x="27" y="65"/>
                  </a:cubicBezTo>
                  <a:cubicBezTo>
                    <a:pt x="31" y="69"/>
                    <a:pt x="35" y="83"/>
                    <a:pt x="27" y="129"/>
                  </a:cubicBezTo>
                  <a:cubicBezTo>
                    <a:pt x="22" y="163"/>
                    <a:pt x="12" y="204"/>
                    <a:pt x="3" y="245"/>
                  </a:cubicBezTo>
                  <a:cubicBezTo>
                    <a:pt x="2" y="249"/>
                    <a:pt x="1" y="253"/>
                    <a:pt x="0" y="258"/>
                  </a:cubicBezTo>
                  <a:cubicBezTo>
                    <a:pt x="3" y="258"/>
                    <a:pt x="5" y="260"/>
                    <a:pt x="7" y="261"/>
                  </a:cubicBezTo>
                  <a:cubicBezTo>
                    <a:pt x="8" y="256"/>
                    <a:pt x="9" y="251"/>
                    <a:pt x="10" y="246"/>
                  </a:cubicBezTo>
                  <a:cubicBezTo>
                    <a:pt x="33" y="146"/>
                    <a:pt x="48" y="74"/>
                    <a:pt x="32" y="59"/>
                  </a:cubicBezTo>
                  <a:cubicBezTo>
                    <a:pt x="30" y="58"/>
                    <a:pt x="28" y="56"/>
                    <a:pt x="26" y="54"/>
                  </a:cubicBezTo>
                  <a:cubicBezTo>
                    <a:pt x="17" y="47"/>
                    <a:pt x="8" y="39"/>
                    <a:pt x="9" y="32"/>
                  </a:cubicBezTo>
                  <a:cubicBezTo>
                    <a:pt x="10" y="26"/>
                    <a:pt x="17" y="20"/>
                    <a:pt x="30" y="12"/>
                  </a:cubicBezTo>
                  <a:cubicBezTo>
                    <a:pt x="39" y="9"/>
                    <a:pt x="47" y="8"/>
                    <a:pt x="51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8" y="8"/>
                    <a:pt x="66" y="9"/>
                    <a:pt x="75" y="12"/>
                  </a:cubicBezTo>
                  <a:cubicBezTo>
                    <a:pt x="88" y="19"/>
                    <a:pt x="95" y="26"/>
                    <a:pt x="96" y="31"/>
                  </a:cubicBezTo>
                  <a:cubicBezTo>
                    <a:pt x="97" y="39"/>
                    <a:pt x="88" y="47"/>
                    <a:pt x="79" y="54"/>
                  </a:cubicBezTo>
                  <a:close/>
                </a:path>
              </a:pathLst>
            </a:custGeom>
            <a:gradFill flip="none" rotWithShape="1">
              <a:gsLst>
                <a:gs pos="47000">
                  <a:sysClr val="windowText" lastClr="000000">
                    <a:lumMod val="65000"/>
                    <a:lumOff val="35000"/>
                  </a:sysClr>
                </a:gs>
                <a:gs pos="0">
                  <a:sysClr val="windowText" lastClr="000000">
                    <a:lumMod val="65000"/>
                    <a:lumOff val="35000"/>
                  </a:sysClr>
                </a:gs>
                <a:gs pos="74350">
                  <a:sysClr val="window" lastClr="FFFFFF">
                    <a:lumMod val="85000"/>
                  </a:sysClr>
                </a:gs>
                <a:gs pos="18000">
                  <a:sysClr val="window" lastClr="FFFFFF">
                    <a:lumMod val="85000"/>
                  </a:sysClr>
                </a:gs>
                <a:gs pos="100000">
                  <a:sysClr val="windowText" lastClr="000000">
                    <a:lumMod val="65000"/>
                    <a:lumOff val="35000"/>
                  </a:sysClr>
                </a:gs>
              </a:gsLst>
              <a:lin ang="0" scaled="1"/>
              <a:tileRect/>
            </a:gradFill>
            <a:ln w="14288" cap="flat">
              <a:noFill/>
              <a:prstDash val="solid"/>
              <a:miter lim="800000"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9" name="MH_Text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2460" y="2256702"/>
            <a:ext cx="2165825" cy="7239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0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092460" y="1858063"/>
            <a:ext cx="2165825" cy="44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800" dirty="0" smtClean="0">
                <a:solidFill>
                  <a:srgbClr val="C00000"/>
                </a:solidFill>
                <a:sym typeface="+mn-lt"/>
              </a:rPr>
              <a:t>发现问题 </a:t>
            </a:r>
            <a:endParaRPr lang="zh-CN" altLang="en-US" sz="1800" dirty="0">
              <a:solidFill>
                <a:srgbClr val="C00000"/>
              </a:solidFill>
              <a:sym typeface="+mn-lt"/>
            </a:endParaRPr>
          </a:p>
        </p:txBody>
      </p:sp>
      <p:sp>
        <p:nvSpPr>
          <p:cNvPr id="411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848383" y="3857199"/>
            <a:ext cx="2165825" cy="7239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2" name="MH_SubTitle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848383" y="3458559"/>
            <a:ext cx="2863447" cy="44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800" dirty="0" smtClean="0">
                <a:solidFill>
                  <a:srgbClr val="C00000"/>
                </a:solidFill>
                <a:sym typeface="+mn-lt"/>
              </a:rPr>
              <a:t>分析问题</a:t>
            </a:r>
            <a:endParaRPr lang="zh-CN" altLang="en-US" sz="1800" dirty="0">
              <a:solidFill>
                <a:srgbClr val="C00000"/>
              </a:solidFill>
              <a:sym typeface="+mn-lt"/>
            </a:endParaRPr>
          </a:p>
        </p:txBody>
      </p:sp>
      <p:sp>
        <p:nvSpPr>
          <p:cNvPr id="413" name="MH_Text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003048" y="5378906"/>
            <a:ext cx="2165825" cy="7239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4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03048" y="4980266"/>
            <a:ext cx="2712179" cy="44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800" dirty="0" smtClean="0">
                <a:solidFill>
                  <a:srgbClr val="C00000"/>
                </a:solidFill>
                <a:sym typeface="+mn-lt"/>
              </a:rPr>
              <a:t>提出建设</a:t>
            </a:r>
            <a:endParaRPr lang="zh-CN" altLang="en-US" sz="1800" dirty="0">
              <a:solidFill>
                <a:srgbClr val="C00000"/>
              </a:solidFill>
              <a:sym typeface="+mn-lt"/>
            </a:endParaRPr>
          </a:p>
        </p:txBody>
      </p:sp>
      <p:sp>
        <p:nvSpPr>
          <p:cNvPr id="415" name="MH_Text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945127" y="5378906"/>
            <a:ext cx="2165825" cy="7239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6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945126" y="4980266"/>
            <a:ext cx="3113389" cy="44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800" dirty="0" smtClean="0">
                <a:solidFill>
                  <a:srgbClr val="C00000"/>
                </a:solidFill>
                <a:sym typeface="+mn-lt"/>
              </a:rPr>
              <a:t>检验建设</a:t>
            </a:r>
            <a:endParaRPr lang="zh-CN" altLang="en-US" sz="1800" dirty="0">
              <a:solidFill>
                <a:srgbClr val="C00000"/>
              </a:solidFill>
              <a:sym typeface="+mn-lt"/>
            </a:endParaRPr>
          </a:p>
        </p:txBody>
      </p:sp>
      <p:sp>
        <p:nvSpPr>
          <p:cNvPr id="417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11667" y="3852314"/>
            <a:ext cx="2165825" cy="7239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8" name="MH_SubTitle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011666" y="3453674"/>
            <a:ext cx="2668869" cy="44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800" dirty="0" smtClean="0">
                <a:solidFill>
                  <a:srgbClr val="C00000"/>
                </a:solidFill>
                <a:sym typeface="+mn-lt"/>
              </a:rPr>
              <a:t>验证成果</a:t>
            </a:r>
            <a:endParaRPr lang="zh-CN" altLang="en-US" sz="1800" dirty="0">
              <a:solidFill>
                <a:srgbClr val="C00000"/>
              </a:solidFill>
              <a:sym typeface="+mn-lt"/>
            </a:endParaRPr>
          </a:p>
        </p:txBody>
      </p:sp>
      <p:sp>
        <p:nvSpPr>
          <p:cNvPr id="419" name="MH_Text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646145" y="2256702"/>
            <a:ext cx="2165825" cy="72392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0" name="MH_SubTitle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646145" y="1858063"/>
            <a:ext cx="2777380" cy="447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zh-CN" altLang="en-US" sz="1800" dirty="0" smtClean="0">
                <a:solidFill>
                  <a:srgbClr val="C00000"/>
                </a:solidFill>
                <a:sym typeface="+mn-lt"/>
              </a:rPr>
              <a:t>解决问题 </a:t>
            </a:r>
            <a:endParaRPr lang="zh-CN" altLang="en-US" sz="1800" dirty="0">
              <a:solidFill>
                <a:srgbClr val="C00000"/>
              </a:solidFill>
              <a:sym typeface="+mn-lt"/>
            </a:endParaRPr>
          </a:p>
        </p:txBody>
      </p:sp>
      <p:sp>
        <p:nvSpPr>
          <p:cNvPr id="421" name="MH_SubTitle_1"/>
          <p:cNvSpPr/>
          <p:nvPr>
            <p:custDataLst>
              <p:tags r:id="rId14"/>
            </p:custDataLst>
          </p:nvPr>
        </p:nvSpPr>
        <p:spPr>
          <a:xfrm>
            <a:off x="4459631" y="742085"/>
            <a:ext cx="1759247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解决问题的能力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" grpId="0"/>
      <p:bldP spid="410" grpId="0"/>
      <p:bldP spid="411" grpId="0"/>
      <p:bldP spid="412" grpId="0"/>
      <p:bldP spid="413" grpId="0"/>
      <p:bldP spid="414" grpId="0"/>
      <p:bldP spid="415" grpId="0"/>
      <p:bldP spid="416" grpId="0"/>
      <p:bldP spid="417" grpId="0"/>
      <p:bldP spid="418" grpId="0"/>
      <p:bldP spid="419" grpId="0"/>
      <p:bldP spid="420" grpId="0"/>
      <p:bldP spid="4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60203" y="1893194"/>
            <a:ext cx="3871198" cy="2537139"/>
            <a:chOff x="1358950" y="1173758"/>
            <a:chExt cx="7072312" cy="3482975"/>
          </a:xfrm>
        </p:grpSpPr>
        <p:sp>
          <p:nvSpPr>
            <p:cNvPr id="3" name="Freeform 5"/>
            <p:cNvSpPr/>
            <p:nvPr/>
          </p:nvSpPr>
          <p:spPr bwMode="auto">
            <a:xfrm>
              <a:off x="1358950" y="1173758"/>
              <a:ext cx="7072312" cy="3482975"/>
            </a:xfrm>
            <a:custGeom>
              <a:avLst/>
              <a:gdLst>
                <a:gd name="T0" fmla="*/ 97 w 9549"/>
                <a:gd name="T1" fmla="*/ 0 h 4700"/>
                <a:gd name="T2" fmla="*/ 9452 w 9549"/>
                <a:gd name="T3" fmla="*/ 0 h 4700"/>
                <a:gd name="T4" fmla="*/ 9549 w 9549"/>
                <a:gd name="T5" fmla="*/ 97 h 4700"/>
                <a:gd name="T6" fmla="*/ 9549 w 9549"/>
                <a:gd name="T7" fmla="*/ 4603 h 4700"/>
                <a:gd name="T8" fmla="*/ 9452 w 9549"/>
                <a:gd name="T9" fmla="*/ 4700 h 4700"/>
                <a:gd name="T10" fmla="*/ 97 w 9549"/>
                <a:gd name="T11" fmla="*/ 4700 h 4700"/>
                <a:gd name="T12" fmla="*/ 0 w 9549"/>
                <a:gd name="T13" fmla="*/ 4603 h 4700"/>
                <a:gd name="T14" fmla="*/ 0 w 9549"/>
                <a:gd name="T15" fmla="*/ 97 h 4700"/>
                <a:gd name="T16" fmla="*/ 97 w 9549"/>
                <a:gd name="T17" fmla="*/ 0 h 4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49" h="4700">
                  <a:moveTo>
                    <a:pt x="97" y="0"/>
                  </a:moveTo>
                  <a:lnTo>
                    <a:pt x="9452" y="0"/>
                  </a:lnTo>
                  <a:cubicBezTo>
                    <a:pt x="9505" y="0"/>
                    <a:pt x="9549" y="43"/>
                    <a:pt x="9549" y="97"/>
                  </a:cubicBezTo>
                  <a:lnTo>
                    <a:pt x="9549" y="4603"/>
                  </a:lnTo>
                  <a:cubicBezTo>
                    <a:pt x="9549" y="4656"/>
                    <a:pt x="9505" y="4700"/>
                    <a:pt x="9452" y="4700"/>
                  </a:cubicBezTo>
                  <a:lnTo>
                    <a:pt x="97" y="4700"/>
                  </a:lnTo>
                  <a:cubicBezTo>
                    <a:pt x="44" y="4700"/>
                    <a:pt x="0" y="4656"/>
                    <a:pt x="0" y="4603"/>
                  </a:cubicBezTo>
                  <a:lnTo>
                    <a:pt x="0" y="97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444500" dist="2794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7851825" y="4077295"/>
              <a:ext cx="579437" cy="579438"/>
            </a:xfrm>
            <a:custGeom>
              <a:avLst/>
              <a:gdLst>
                <a:gd name="T0" fmla="*/ 782 w 782"/>
                <a:gd name="T1" fmla="*/ 0 h 782"/>
                <a:gd name="T2" fmla="*/ 782 w 782"/>
                <a:gd name="T3" fmla="*/ 685 h 782"/>
                <a:gd name="T4" fmla="*/ 685 w 782"/>
                <a:gd name="T5" fmla="*/ 782 h 782"/>
                <a:gd name="T6" fmla="*/ 0 w 782"/>
                <a:gd name="T7" fmla="*/ 782 h 782"/>
                <a:gd name="T8" fmla="*/ 782 w 782"/>
                <a:gd name="T9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782">
                  <a:moveTo>
                    <a:pt x="782" y="0"/>
                  </a:moveTo>
                  <a:lnTo>
                    <a:pt x="782" y="685"/>
                  </a:lnTo>
                  <a:cubicBezTo>
                    <a:pt x="782" y="738"/>
                    <a:pt x="738" y="782"/>
                    <a:pt x="685" y="782"/>
                  </a:cubicBezTo>
                  <a:lnTo>
                    <a:pt x="0" y="782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04604" y="2181279"/>
            <a:ext cx="4382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cs typeface="+mn-ea"/>
                <a:sym typeface="+mn-lt"/>
              </a:rPr>
              <a:t>胜任能力</a:t>
            </a:r>
          </a:p>
        </p:txBody>
      </p:sp>
      <p:sp>
        <p:nvSpPr>
          <p:cNvPr id="18" name="TextBox 12"/>
          <p:cNvSpPr txBox="1"/>
          <p:nvPr/>
        </p:nvSpPr>
        <p:spPr>
          <a:xfrm>
            <a:off x="6562135" y="2975524"/>
            <a:ext cx="1989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领导力</a:t>
            </a:r>
          </a:p>
        </p:txBody>
      </p:sp>
      <p:sp>
        <p:nvSpPr>
          <p:cNvPr id="19" name="TextBox 13"/>
          <p:cNvSpPr txBox="1"/>
          <p:nvPr/>
        </p:nvSpPr>
        <p:spPr>
          <a:xfrm>
            <a:off x="6562135" y="3355734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专业技能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8113723" y="2976159"/>
            <a:ext cx="1528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协调技能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8113723" y="3355734"/>
            <a:ext cx="1528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团队合作</a:t>
            </a:r>
          </a:p>
        </p:txBody>
      </p:sp>
      <p:sp>
        <p:nvSpPr>
          <p:cNvPr id="22" name="TextBox 35"/>
          <p:cNvSpPr txBox="1"/>
          <p:nvPr/>
        </p:nvSpPr>
        <p:spPr>
          <a:xfrm>
            <a:off x="6562135" y="3735309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创新力</a:t>
            </a:r>
          </a:p>
        </p:txBody>
      </p:sp>
      <p:sp>
        <p:nvSpPr>
          <p:cNvPr id="23" name="TextBox 36"/>
          <p:cNvSpPr txBox="1"/>
          <p:nvPr/>
        </p:nvSpPr>
        <p:spPr>
          <a:xfrm>
            <a:off x="8113723" y="3735309"/>
            <a:ext cx="1528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执行力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7168" y="1775894"/>
            <a:ext cx="3962008" cy="3124458"/>
            <a:chOff x="2077168" y="1775894"/>
            <a:chExt cx="3962008" cy="3124458"/>
          </a:xfrm>
        </p:grpSpPr>
        <p:grpSp>
          <p:nvGrpSpPr>
            <p:cNvPr id="14" name="组合 13"/>
            <p:cNvGrpSpPr/>
            <p:nvPr/>
          </p:nvGrpSpPr>
          <p:grpSpPr>
            <a:xfrm>
              <a:off x="2077168" y="1775894"/>
              <a:ext cx="3962008" cy="3124458"/>
              <a:chOff x="491076" y="922324"/>
              <a:chExt cx="3771528" cy="3334209"/>
            </a:xfrm>
          </p:grpSpPr>
          <p:pic>
            <p:nvPicPr>
              <p:cNvPr id="15" name="Picture 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578"/>
              <a:stretch>
                <a:fillRect/>
              </a:stretch>
            </p:blipFill>
            <p:spPr>
              <a:xfrm>
                <a:off x="491076" y="922324"/>
                <a:ext cx="3771528" cy="3334209"/>
              </a:xfrm>
              <a:prstGeom prst="rect">
                <a:avLst/>
              </a:prstGeom>
              <a:effectLst>
                <a:reflection blurRad="6350" endPos="14000" dir="5400000" sy="-100000" algn="bl" rotWithShape="0"/>
              </a:effectLst>
            </p:spPr>
          </p:pic>
          <p:sp>
            <p:nvSpPr>
              <p:cNvPr id="24" name="透明"/>
              <p:cNvSpPr/>
              <p:nvPr/>
            </p:nvSpPr>
            <p:spPr bwMode="auto">
              <a:xfrm>
                <a:off x="2343885" y="1156746"/>
                <a:ext cx="1738915" cy="217645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30000"/>
                    </a:schemeClr>
                  </a:gs>
                  <a:gs pos="23000">
                    <a:schemeClr val="bg1">
                      <a:alpha val="2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MH_Picture_3"/>
            <p:cNvSpPr/>
            <p:nvPr>
              <p:custDataLst>
                <p:tags r:id="rId1"/>
              </p:custDataLst>
            </p:nvPr>
          </p:nvSpPr>
          <p:spPr>
            <a:xfrm>
              <a:off x="2393135" y="1995569"/>
              <a:ext cx="3457156" cy="2040833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胜任能力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MH_Other_1"/>
          <p:cNvSpPr/>
          <p:nvPr>
            <p:custDataLst>
              <p:tags r:id="rId2"/>
            </p:custDataLst>
          </p:nvPr>
        </p:nvSpPr>
        <p:spPr>
          <a:xfrm rot="16200000">
            <a:off x="4062079" y="-96375"/>
            <a:ext cx="1118090" cy="8016117"/>
          </a:xfrm>
          <a:custGeom>
            <a:avLst/>
            <a:gdLst>
              <a:gd name="connsiteX0" fmla="*/ 804334 w 1109136"/>
              <a:gd name="connsiteY0" fmla="*/ 5994403 h 7018869"/>
              <a:gd name="connsiteX1" fmla="*/ 304801 w 1109136"/>
              <a:gd name="connsiteY1" fmla="*/ 5994403 h 7018869"/>
              <a:gd name="connsiteX2" fmla="*/ 554568 w 1109136"/>
              <a:gd name="connsiteY2" fmla="*/ 0 h 7018869"/>
              <a:gd name="connsiteX3" fmla="*/ 1109136 w 1109136"/>
              <a:gd name="connsiteY3" fmla="*/ 5994405 h 7018869"/>
              <a:gd name="connsiteX4" fmla="*/ 554568 w 1109136"/>
              <a:gd name="connsiteY4" fmla="*/ 7018869 h 7018869"/>
              <a:gd name="connsiteX5" fmla="*/ 0 w 1109136"/>
              <a:gd name="connsiteY5" fmla="*/ 5994405 h 701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9136" h="7018869">
                <a:moveTo>
                  <a:pt x="804334" y="5994403"/>
                </a:moveTo>
                <a:lnTo>
                  <a:pt x="304801" y="5994403"/>
                </a:lnTo>
                <a:lnTo>
                  <a:pt x="554568" y="0"/>
                </a:lnTo>
                <a:close/>
                <a:moveTo>
                  <a:pt x="1109136" y="5994405"/>
                </a:moveTo>
                <a:lnTo>
                  <a:pt x="554568" y="7018869"/>
                </a:lnTo>
                <a:lnTo>
                  <a:pt x="0" y="5994405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6" name="MH_SubTitle_1"/>
          <p:cNvSpPr/>
          <p:nvPr>
            <p:custDataLst>
              <p:tags r:id="rId3"/>
            </p:custDataLst>
          </p:nvPr>
        </p:nvSpPr>
        <p:spPr>
          <a:xfrm rot="21000000">
            <a:off x="2821663" y="2522876"/>
            <a:ext cx="1307714" cy="532772"/>
          </a:xfrm>
          <a:custGeom>
            <a:avLst/>
            <a:gdLst>
              <a:gd name="connsiteX0" fmla="*/ 1179667 w 1179667"/>
              <a:gd name="connsiteY0" fmla="*/ 0 h 440338"/>
              <a:gd name="connsiteX1" fmla="*/ 1179667 w 1179667"/>
              <a:gd name="connsiteY1" fmla="*/ 440338 h 440338"/>
              <a:gd name="connsiteX2" fmla="*/ 0 w 1179667"/>
              <a:gd name="connsiteY2" fmla="*/ 402694 h 440338"/>
              <a:gd name="connsiteX3" fmla="*/ 0 w 1179667"/>
              <a:gd name="connsiteY3" fmla="*/ 37644 h 44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667" h="440338">
                <a:moveTo>
                  <a:pt x="1179667" y="0"/>
                </a:moveTo>
                <a:lnTo>
                  <a:pt x="1179667" y="440338"/>
                </a:lnTo>
                <a:lnTo>
                  <a:pt x="0" y="402694"/>
                </a:lnTo>
                <a:lnTo>
                  <a:pt x="0" y="3764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协调能力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MH_SubTitle_1"/>
          <p:cNvSpPr/>
          <p:nvPr>
            <p:custDataLst>
              <p:tags r:id="rId4"/>
            </p:custDataLst>
          </p:nvPr>
        </p:nvSpPr>
        <p:spPr>
          <a:xfrm rot="21000000">
            <a:off x="882955" y="2881640"/>
            <a:ext cx="1307714" cy="547316"/>
          </a:xfrm>
          <a:custGeom>
            <a:avLst/>
            <a:gdLst>
              <a:gd name="connsiteX0" fmla="*/ 1179667 w 1179667"/>
              <a:gd name="connsiteY0" fmla="*/ 0 h 440338"/>
              <a:gd name="connsiteX1" fmla="*/ 1179667 w 1179667"/>
              <a:gd name="connsiteY1" fmla="*/ 440338 h 440338"/>
              <a:gd name="connsiteX2" fmla="*/ 0 w 1179667"/>
              <a:gd name="connsiteY2" fmla="*/ 402694 h 440338"/>
              <a:gd name="connsiteX3" fmla="*/ 0 w 1179667"/>
              <a:gd name="connsiteY3" fmla="*/ 37644 h 44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667" h="440338">
                <a:moveTo>
                  <a:pt x="1179667" y="0"/>
                </a:moveTo>
                <a:lnTo>
                  <a:pt x="1179667" y="440338"/>
                </a:lnTo>
                <a:lnTo>
                  <a:pt x="0" y="402694"/>
                </a:lnTo>
                <a:lnTo>
                  <a:pt x="0" y="3764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领导能力</a:t>
            </a:r>
          </a:p>
        </p:txBody>
      </p:sp>
      <p:sp>
        <p:nvSpPr>
          <p:cNvPr id="18" name="MH_SubTitle_4"/>
          <p:cNvSpPr/>
          <p:nvPr>
            <p:custDataLst>
              <p:tags r:id="rId5"/>
            </p:custDataLst>
          </p:nvPr>
        </p:nvSpPr>
        <p:spPr>
          <a:xfrm rot="900000">
            <a:off x="893914" y="4376397"/>
            <a:ext cx="1307714" cy="547303"/>
          </a:xfrm>
          <a:custGeom>
            <a:avLst/>
            <a:gdLst>
              <a:gd name="connsiteX0" fmla="*/ 0 w 1473056"/>
              <a:gd name="connsiteY0" fmla="*/ 45170 h 528376"/>
              <a:gd name="connsiteX1" fmla="*/ 1473056 w 1473056"/>
              <a:gd name="connsiteY1" fmla="*/ 0 h 528376"/>
              <a:gd name="connsiteX2" fmla="*/ 1473056 w 1473056"/>
              <a:gd name="connsiteY2" fmla="*/ 528376 h 528376"/>
              <a:gd name="connsiteX3" fmla="*/ 0 w 1473056"/>
              <a:gd name="connsiteY3" fmla="*/ 483205 h 52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3056" h="528376">
                <a:moveTo>
                  <a:pt x="0" y="45170"/>
                </a:moveTo>
                <a:lnTo>
                  <a:pt x="1473056" y="0"/>
                </a:lnTo>
                <a:lnTo>
                  <a:pt x="1473056" y="528376"/>
                </a:lnTo>
                <a:lnTo>
                  <a:pt x="0" y="483205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专业技能</a:t>
            </a:r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MH_SubTitle_4"/>
          <p:cNvSpPr/>
          <p:nvPr>
            <p:custDataLst>
              <p:tags r:id="rId6"/>
            </p:custDataLst>
          </p:nvPr>
        </p:nvSpPr>
        <p:spPr>
          <a:xfrm rot="900000">
            <a:off x="2822295" y="4793315"/>
            <a:ext cx="1307714" cy="581206"/>
          </a:xfrm>
          <a:custGeom>
            <a:avLst/>
            <a:gdLst>
              <a:gd name="connsiteX0" fmla="*/ 0 w 1473056"/>
              <a:gd name="connsiteY0" fmla="*/ 45170 h 528376"/>
              <a:gd name="connsiteX1" fmla="*/ 1473056 w 1473056"/>
              <a:gd name="connsiteY1" fmla="*/ 0 h 528376"/>
              <a:gd name="connsiteX2" fmla="*/ 1473056 w 1473056"/>
              <a:gd name="connsiteY2" fmla="*/ 528376 h 528376"/>
              <a:gd name="connsiteX3" fmla="*/ 0 w 1473056"/>
              <a:gd name="connsiteY3" fmla="*/ 483205 h 52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3056" h="528376">
                <a:moveTo>
                  <a:pt x="0" y="45170"/>
                </a:moveTo>
                <a:lnTo>
                  <a:pt x="1473056" y="0"/>
                </a:lnTo>
                <a:lnTo>
                  <a:pt x="1473056" y="528376"/>
                </a:lnTo>
                <a:lnTo>
                  <a:pt x="0" y="483205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创新能力</a:t>
            </a:r>
          </a:p>
        </p:txBody>
      </p:sp>
      <p:sp>
        <p:nvSpPr>
          <p:cNvPr id="20" name="KSO_Shape"/>
          <p:cNvSpPr/>
          <p:nvPr/>
        </p:nvSpPr>
        <p:spPr bwMode="auto">
          <a:xfrm>
            <a:off x="6013462" y="3300934"/>
            <a:ext cx="1281479" cy="1196047"/>
          </a:xfrm>
          <a:custGeom>
            <a:avLst/>
            <a:gdLst>
              <a:gd name="T0" fmla="*/ 1516226 w 900113"/>
              <a:gd name="T1" fmla="*/ 397797 h 839788"/>
              <a:gd name="T2" fmla="*/ 1842604 w 900113"/>
              <a:gd name="T3" fmla="*/ 646339 h 839788"/>
              <a:gd name="T4" fmla="*/ 1880522 w 900113"/>
              <a:gd name="T5" fmla="*/ 670376 h 839788"/>
              <a:gd name="T6" fmla="*/ 1904041 w 900113"/>
              <a:gd name="T7" fmla="*/ 714123 h 839788"/>
              <a:gd name="T8" fmla="*/ 1898761 w 900113"/>
              <a:gd name="T9" fmla="*/ 762199 h 839788"/>
              <a:gd name="T10" fmla="*/ 1868522 w 900113"/>
              <a:gd name="T11" fmla="*/ 799694 h 839788"/>
              <a:gd name="T12" fmla="*/ 1829165 w 900113"/>
              <a:gd name="T13" fmla="*/ 814117 h 839788"/>
              <a:gd name="T14" fmla="*/ 1428871 w 900113"/>
              <a:gd name="T15" fmla="*/ 808349 h 839788"/>
              <a:gd name="T16" fmla="*/ 1394793 w 900113"/>
              <a:gd name="T17" fmla="*/ 789119 h 839788"/>
              <a:gd name="T18" fmla="*/ 1371273 w 900113"/>
              <a:gd name="T19" fmla="*/ 752102 h 839788"/>
              <a:gd name="T20" fmla="*/ 1367434 w 900113"/>
              <a:gd name="T21" fmla="*/ 581921 h 839788"/>
              <a:gd name="T22" fmla="*/ 1360715 w 900113"/>
              <a:gd name="T23" fmla="*/ 1029489 h 839788"/>
              <a:gd name="T24" fmla="*/ 1375593 w 900113"/>
              <a:gd name="T25" fmla="*/ 1084293 h 839788"/>
              <a:gd name="T26" fmla="*/ 1367434 w 900113"/>
              <a:gd name="T27" fmla="*/ 1141021 h 839788"/>
              <a:gd name="T28" fmla="*/ 1225362 w 900113"/>
              <a:gd name="T29" fmla="*/ 1734733 h 839788"/>
              <a:gd name="T30" fmla="*/ 1185045 w 900113"/>
              <a:gd name="T31" fmla="*/ 1768386 h 839788"/>
              <a:gd name="T32" fmla="*/ 1129369 w 900113"/>
              <a:gd name="T33" fmla="*/ 1777519 h 839788"/>
              <a:gd name="T34" fmla="*/ 1073693 w 900113"/>
              <a:gd name="T35" fmla="*/ 1754444 h 839788"/>
              <a:gd name="T36" fmla="*/ 1039614 w 900113"/>
              <a:gd name="T37" fmla="*/ 1704446 h 839788"/>
              <a:gd name="T38" fmla="*/ 1037214 w 900113"/>
              <a:gd name="T39" fmla="*/ 1653009 h 839788"/>
              <a:gd name="T40" fmla="*/ 666199 w 900113"/>
              <a:gd name="T41" fmla="*/ 1195825 h 839788"/>
              <a:gd name="T42" fmla="*/ 626362 w 900113"/>
              <a:gd name="T43" fmla="*/ 1217939 h 839788"/>
              <a:gd name="T44" fmla="*/ 545727 w 900113"/>
              <a:gd name="T45" fmla="*/ 1229476 h 839788"/>
              <a:gd name="T46" fmla="*/ 63837 w 900113"/>
              <a:gd name="T47" fmla="*/ 1221303 h 839788"/>
              <a:gd name="T48" fmla="*/ 22078 w 900113"/>
              <a:gd name="T49" fmla="*/ 1189094 h 839788"/>
              <a:gd name="T50" fmla="*/ 961 w 900113"/>
              <a:gd name="T51" fmla="*/ 1137174 h 839788"/>
              <a:gd name="T52" fmla="*/ 11039 w 900113"/>
              <a:gd name="T53" fmla="*/ 1077562 h 839788"/>
              <a:gd name="T54" fmla="*/ 52317 w 900113"/>
              <a:gd name="T55" fmla="*/ 1033817 h 839788"/>
              <a:gd name="T56" fmla="*/ 101274 w 900113"/>
              <a:gd name="T57" fmla="*/ 1019875 h 839788"/>
              <a:gd name="T58" fmla="*/ 637401 w 900113"/>
              <a:gd name="T59" fmla="*/ 672781 h 839788"/>
              <a:gd name="T60" fmla="*/ 589883 w 900113"/>
              <a:gd name="T61" fmla="*/ 695376 h 839788"/>
              <a:gd name="T62" fmla="*/ 541407 w 900113"/>
              <a:gd name="T63" fmla="*/ 686240 h 839788"/>
              <a:gd name="T64" fmla="*/ 508288 w 900113"/>
              <a:gd name="T65" fmla="*/ 653550 h 839788"/>
              <a:gd name="T66" fmla="*/ 499170 w 900113"/>
              <a:gd name="T67" fmla="*/ 605477 h 839788"/>
              <a:gd name="T68" fmla="*/ 519807 w 900113"/>
              <a:gd name="T69" fmla="*/ 558846 h 839788"/>
              <a:gd name="T70" fmla="*/ 826029 w 900113"/>
              <a:gd name="T71" fmla="*/ 217039 h 839788"/>
              <a:gd name="T72" fmla="*/ 1503745 w 900113"/>
              <a:gd name="T73" fmla="*/ 0 h 839788"/>
              <a:gd name="T74" fmla="*/ 1552221 w 900113"/>
              <a:gd name="T75" fmla="*/ 7203 h 839788"/>
              <a:gd name="T76" fmla="*/ 1594939 w 900113"/>
              <a:gd name="T77" fmla="*/ 27848 h 839788"/>
              <a:gd name="T78" fmla="*/ 1629017 w 900113"/>
              <a:gd name="T79" fmla="*/ 59059 h 839788"/>
              <a:gd name="T80" fmla="*/ 1653976 w 900113"/>
              <a:gd name="T81" fmla="*/ 99870 h 839788"/>
              <a:gd name="T82" fmla="*/ 1665495 w 900113"/>
              <a:gd name="T83" fmla="*/ 145966 h 839788"/>
              <a:gd name="T84" fmla="*/ 1663576 w 900113"/>
              <a:gd name="T85" fmla="*/ 195902 h 839788"/>
              <a:gd name="T86" fmla="*/ 1647256 w 900113"/>
              <a:gd name="T87" fmla="*/ 240556 h 839788"/>
              <a:gd name="T88" fmla="*/ 1618458 w 900113"/>
              <a:gd name="T89" fmla="*/ 278008 h 839788"/>
              <a:gd name="T90" fmla="*/ 1581019 w 900113"/>
              <a:gd name="T91" fmla="*/ 306338 h 839788"/>
              <a:gd name="T92" fmla="*/ 1536382 w 900113"/>
              <a:gd name="T93" fmla="*/ 323142 h 839788"/>
              <a:gd name="T94" fmla="*/ 1486945 w 900113"/>
              <a:gd name="T95" fmla="*/ 325064 h 839788"/>
              <a:gd name="T96" fmla="*/ 1440389 w 900113"/>
              <a:gd name="T97" fmla="*/ 313541 h 839788"/>
              <a:gd name="T98" fmla="*/ 1399591 w 900113"/>
              <a:gd name="T99" fmla="*/ 288572 h 839788"/>
              <a:gd name="T100" fmla="*/ 1368393 w 900113"/>
              <a:gd name="T101" fmla="*/ 254481 h 839788"/>
              <a:gd name="T102" fmla="*/ 1348234 w 900113"/>
              <a:gd name="T103" fmla="*/ 211748 h 839788"/>
              <a:gd name="T104" fmla="*/ 1340554 w 900113"/>
              <a:gd name="T105" fmla="*/ 163251 h 839788"/>
              <a:gd name="T106" fmla="*/ 1348234 w 900113"/>
              <a:gd name="T107" fmla="*/ 114276 h 839788"/>
              <a:gd name="T108" fmla="*/ 1368393 w 900113"/>
              <a:gd name="T109" fmla="*/ 71542 h 839788"/>
              <a:gd name="T110" fmla="*/ 1399591 w 900113"/>
              <a:gd name="T111" fmla="*/ 37451 h 839788"/>
              <a:gd name="T112" fmla="*/ 1440389 w 900113"/>
              <a:gd name="T113" fmla="*/ 12483 h 839788"/>
              <a:gd name="T114" fmla="*/ 1486945 w 900113"/>
              <a:gd name="T115" fmla="*/ 959 h 8397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900113" h="839788">
                <a:moveTo>
                  <a:pt x="407081" y="98425"/>
                </a:moveTo>
                <a:lnTo>
                  <a:pt x="593726" y="98425"/>
                </a:lnTo>
                <a:lnTo>
                  <a:pt x="613002" y="112276"/>
                </a:lnTo>
                <a:lnTo>
                  <a:pt x="655865" y="143157"/>
                </a:lnTo>
                <a:lnTo>
                  <a:pt x="700542" y="175627"/>
                </a:lnTo>
                <a:lnTo>
                  <a:pt x="716417" y="187888"/>
                </a:lnTo>
                <a:lnTo>
                  <a:pt x="721633" y="191748"/>
                </a:lnTo>
                <a:lnTo>
                  <a:pt x="724581" y="194246"/>
                </a:lnTo>
                <a:lnTo>
                  <a:pt x="724581" y="304145"/>
                </a:lnTo>
                <a:lnTo>
                  <a:pt x="864054" y="304145"/>
                </a:lnTo>
                <a:lnTo>
                  <a:pt x="867456" y="304599"/>
                </a:lnTo>
                <a:lnTo>
                  <a:pt x="870631" y="305280"/>
                </a:lnTo>
                <a:lnTo>
                  <a:pt x="874033" y="306643"/>
                </a:lnTo>
                <a:lnTo>
                  <a:pt x="877208" y="308005"/>
                </a:lnTo>
                <a:lnTo>
                  <a:pt x="880156" y="309821"/>
                </a:lnTo>
                <a:lnTo>
                  <a:pt x="883104" y="311865"/>
                </a:lnTo>
                <a:lnTo>
                  <a:pt x="885826" y="314136"/>
                </a:lnTo>
                <a:lnTo>
                  <a:pt x="888547" y="316633"/>
                </a:lnTo>
                <a:lnTo>
                  <a:pt x="891495" y="319585"/>
                </a:lnTo>
                <a:lnTo>
                  <a:pt x="893536" y="322764"/>
                </a:lnTo>
                <a:lnTo>
                  <a:pt x="895578" y="326397"/>
                </a:lnTo>
                <a:lnTo>
                  <a:pt x="897392" y="329803"/>
                </a:lnTo>
                <a:lnTo>
                  <a:pt x="898526" y="333436"/>
                </a:lnTo>
                <a:lnTo>
                  <a:pt x="899660" y="337296"/>
                </a:lnTo>
                <a:lnTo>
                  <a:pt x="900113" y="340929"/>
                </a:lnTo>
                <a:lnTo>
                  <a:pt x="900113" y="345016"/>
                </a:lnTo>
                <a:lnTo>
                  <a:pt x="900113" y="348876"/>
                </a:lnTo>
                <a:lnTo>
                  <a:pt x="899433" y="352509"/>
                </a:lnTo>
                <a:lnTo>
                  <a:pt x="898526" y="356142"/>
                </a:lnTo>
                <a:lnTo>
                  <a:pt x="897165" y="360003"/>
                </a:lnTo>
                <a:lnTo>
                  <a:pt x="895578" y="363408"/>
                </a:lnTo>
                <a:lnTo>
                  <a:pt x="893536" y="367042"/>
                </a:lnTo>
                <a:lnTo>
                  <a:pt x="891042" y="369993"/>
                </a:lnTo>
                <a:lnTo>
                  <a:pt x="888320" y="373172"/>
                </a:lnTo>
                <a:lnTo>
                  <a:pt x="885599" y="375443"/>
                </a:lnTo>
                <a:lnTo>
                  <a:pt x="882877" y="377713"/>
                </a:lnTo>
                <a:lnTo>
                  <a:pt x="879929" y="379530"/>
                </a:lnTo>
                <a:lnTo>
                  <a:pt x="876981" y="381119"/>
                </a:lnTo>
                <a:lnTo>
                  <a:pt x="874033" y="382482"/>
                </a:lnTo>
                <a:lnTo>
                  <a:pt x="870631" y="383390"/>
                </a:lnTo>
                <a:lnTo>
                  <a:pt x="867456" y="384298"/>
                </a:lnTo>
                <a:lnTo>
                  <a:pt x="864281" y="384525"/>
                </a:lnTo>
                <a:lnTo>
                  <a:pt x="695552" y="384525"/>
                </a:lnTo>
                <a:lnTo>
                  <a:pt x="690790" y="384525"/>
                </a:lnTo>
                <a:lnTo>
                  <a:pt x="686481" y="383844"/>
                </a:lnTo>
                <a:lnTo>
                  <a:pt x="682172" y="383390"/>
                </a:lnTo>
                <a:lnTo>
                  <a:pt x="678543" y="382709"/>
                </a:lnTo>
                <a:lnTo>
                  <a:pt x="675142" y="381801"/>
                </a:lnTo>
                <a:lnTo>
                  <a:pt x="671740" y="380438"/>
                </a:lnTo>
                <a:lnTo>
                  <a:pt x="668792" y="379303"/>
                </a:lnTo>
                <a:lnTo>
                  <a:pt x="666070" y="377713"/>
                </a:lnTo>
                <a:lnTo>
                  <a:pt x="663576" y="376124"/>
                </a:lnTo>
                <a:lnTo>
                  <a:pt x="661308" y="374535"/>
                </a:lnTo>
                <a:lnTo>
                  <a:pt x="659040" y="372718"/>
                </a:lnTo>
                <a:lnTo>
                  <a:pt x="657226" y="370902"/>
                </a:lnTo>
                <a:lnTo>
                  <a:pt x="655638" y="369085"/>
                </a:lnTo>
                <a:lnTo>
                  <a:pt x="653824" y="367042"/>
                </a:lnTo>
                <a:lnTo>
                  <a:pt x="651329" y="362954"/>
                </a:lnTo>
                <a:lnTo>
                  <a:pt x="649288" y="359321"/>
                </a:lnTo>
                <a:lnTo>
                  <a:pt x="647927" y="355234"/>
                </a:lnTo>
                <a:lnTo>
                  <a:pt x="646793" y="351828"/>
                </a:lnTo>
                <a:lnTo>
                  <a:pt x="646340" y="348422"/>
                </a:lnTo>
                <a:lnTo>
                  <a:pt x="645886" y="345698"/>
                </a:lnTo>
                <a:lnTo>
                  <a:pt x="645660" y="343881"/>
                </a:lnTo>
                <a:lnTo>
                  <a:pt x="645660" y="341837"/>
                </a:lnTo>
                <a:lnTo>
                  <a:pt x="646113" y="274854"/>
                </a:lnTo>
                <a:lnTo>
                  <a:pt x="547008" y="387931"/>
                </a:lnTo>
                <a:lnTo>
                  <a:pt x="636588" y="477849"/>
                </a:lnTo>
                <a:lnTo>
                  <a:pt x="637722" y="478757"/>
                </a:lnTo>
                <a:lnTo>
                  <a:pt x="639990" y="481482"/>
                </a:lnTo>
                <a:lnTo>
                  <a:pt x="641351" y="483752"/>
                </a:lnTo>
                <a:lnTo>
                  <a:pt x="642938" y="486250"/>
                </a:lnTo>
                <a:lnTo>
                  <a:pt x="644299" y="489429"/>
                </a:lnTo>
                <a:lnTo>
                  <a:pt x="646113" y="493062"/>
                </a:lnTo>
                <a:lnTo>
                  <a:pt x="647474" y="497149"/>
                </a:lnTo>
                <a:lnTo>
                  <a:pt x="648608" y="501690"/>
                </a:lnTo>
                <a:lnTo>
                  <a:pt x="649288" y="506686"/>
                </a:lnTo>
                <a:lnTo>
                  <a:pt x="649968" y="512135"/>
                </a:lnTo>
                <a:lnTo>
                  <a:pt x="649968" y="518266"/>
                </a:lnTo>
                <a:lnTo>
                  <a:pt x="649061" y="524624"/>
                </a:lnTo>
                <a:lnTo>
                  <a:pt x="648608" y="528030"/>
                </a:lnTo>
                <a:lnTo>
                  <a:pt x="647927" y="531663"/>
                </a:lnTo>
                <a:lnTo>
                  <a:pt x="647020" y="535296"/>
                </a:lnTo>
                <a:lnTo>
                  <a:pt x="646113" y="538929"/>
                </a:lnTo>
                <a:lnTo>
                  <a:pt x="587602" y="800279"/>
                </a:lnTo>
                <a:lnTo>
                  <a:pt x="586468" y="804366"/>
                </a:lnTo>
                <a:lnTo>
                  <a:pt x="585108" y="808453"/>
                </a:lnTo>
                <a:lnTo>
                  <a:pt x="583293" y="812086"/>
                </a:lnTo>
                <a:lnTo>
                  <a:pt x="581252" y="815946"/>
                </a:lnTo>
                <a:lnTo>
                  <a:pt x="578984" y="819352"/>
                </a:lnTo>
                <a:lnTo>
                  <a:pt x="576263" y="822758"/>
                </a:lnTo>
                <a:lnTo>
                  <a:pt x="573542" y="825710"/>
                </a:lnTo>
                <a:lnTo>
                  <a:pt x="570367" y="828662"/>
                </a:lnTo>
                <a:lnTo>
                  <a:pt x="567192" y="831160"/>
                </a:lnTo>
                <a:lnTo>
                  <a:pt x="563563" y="833430"/>
                </a:lnTo>
                <a:lnTo>
                  <a:pt x="559934" y="835247"/>
                </a:lnTo>
                <a:lnTo>
                  <a:pt x="555852" y="836836"/>
                </a:lnTo>
                <a:lnTo>
                  <a:pt x="551997" y="838199"/>
                </a:lnTo>
                <a:lnTo>
                  <a:pt x="547688" y="839107"/>
                </a:lnTo>
                <a:lnTo>
                  <a:pt x="543152" y="839561"/>
                </a:lnTo>
                <a:lnTo>
                  <a:pt x="538843" y="839788"/>
                </a:lnTo>
                <a:lnTo>
                  <a:pt x="533627" y="839561"/>
                </a:lnTo>
                <a:lnTo>
                  <a:pt x="528638" y="838880"/>
                </a:lnTo>
                <a:lnTo>
                  <a:pt x="523876" y="837745"/>
                </a:lnTo>
                <a:lnTo>
                  <a:pt x="519567" y="835928"/>
                </a:lnTo>
                <a:lnTo>
                  <a:pt x="515258" y="833884"/>
                </a:lnTo>
                <a:lnTo>
                  <a:pt x="510949" y="831387"/>
                </a:lnTo>
                <a:lnTo>
                  <a:pt x="507320" y="828662"/>
                </a:lnTo>
                <a:lnTo>
                  <a:pt x="503692" y="825483"/>
                </a:lnTo>
                <a:lnTo>
                  <a:pt x="500517" y="821850"/>
                </a:lnTo>
                <a:lnTo>
                  <a:pt x="497568" y="817990"/>
                </a:lnTo>
                <a:lnTo>
                  <a:pt x="495074" y="813903"/>
                </a:lnTo>
                <a:lnTo>
                  <a:pt x="493033" y="809362"/>
                </a:lnTo>
                <a:lnTo>
                  <a:pt x="491218" y="805047"/>
                </a:lnTo>
                <a:lnTo>
                  <a:pt x="490084" y="800279"/>
                </a:lnTo>
                <a:lnTo>
                  <a:pt x="489404" y="795284"/>
                </a:lnTo>
                <a:lnTo>
                  <a:pt x="489177" y="790288"/>
                </a:lnTo>
                <a:lnTo>
                  <a:pt x="489177" y="786882"/>
                </a:lnTo>
                <a:lnTo>
                  <a:pt x="489631" y="783703"/>
                </a:lnTo>
                <a:lnTo>
                  <a:pt x="490084" y="780752"/>
                </a:lnTo>
                <a:lnTo>
                  <a:pt x="490538" y="777800"/>
                </a:lnTo>
                <a:lnTo>
                  <a:pt x="538843" y="563225"/>
                </a:lnTo>
                <a:lnTo>
                  <a:pt x="420234" y="447876"/>
                </a:lnTo>
                <a:lnTo>
                  <a:pt x="318181" y="561635"/>
                </a:lnTo>
                <a:lnTo>
                  <a:pt x="317274" y="562543"/>
                </a:lnTo>
                <a:lnTo>
                  <a:pt x="314779" y="564814"/>
                </a:lnTo>
                <a:lnTo>
                  <a:pt x="312738" y="566403"/>
                </a:lnTo>
                <a:lnTo>
                  <a:pt x="310697" y="568220"/>
                </a:lnTo>
                <a:lnTo>
                  <a:pt x="307522" y="569809"/>
                </a:lnTo>
                <a:lnTo>
                  <a:pt x="304347" y="571853"/>
                </a:lnTo>
                <a:lnTo>
                  <a:pt x="300491" y="573669"/>
                </a:lnTo>
                <a:lnTo>
                  <a:pt x="295956" y="575259"/>
                </a:lnTo>
                <a:lnTo>
                  <a:pt x="291193" y="576848"/>
                </a:lnTo>
                <a:lnTo>
                  <a:pt x="285750" y="578438"/>
                </a:lnTo>
                <a:lnTo>
                  <a:pt x="279400" y="579346"/>
                </a:lnTo>
                <a:lnTo>
                  <a:pt x="272824" y="580027"/>
                </a:lnTo>
                <a:lnTo>
                  <a:pt x="265566" y="580708"/>
                </a:lnTo>
                <a:lnTo>
                  <a:pt x="257856" y="580708"/>
                </a:lnTo>
                <a:lnTo>
                  <a:pt x="50573" y="580936"/>
                </a:lnTo>
                <a:lnTo>
                  <a:pt x="46491" y="580936"/>
                </a:lnTo>
                <a:lnTo>
                  <a:pt x="42182" y="580254"/>
                </a:lnTo>
                <a:lnTo>
                  <a:pt x="37873" y="579573"/>
                </a:lnTo>
                <a:lnTo>
                  <a:pt x="34018" y="578438"/>
                </a:lnTo>
                <a:lnTo>
                  <a:pt x="30163" y="576848"/>
                </a:lnTo>
                <a:lnTo>
                  <a:pt x="26081" y="575032"/>
                </a:lnTo>
                <a:lnTo>
                  <a:pt x="22679" y="572761"/>
                </a:lnTo>
                <a:lnTo>
                  <a:pt x="19277" y="570264"/>
                </a:lnTo>
                <a:lnTo>
                  <a:pt x="16329" y="567993"/>
                </a:lnTo>
                <a:lnTo>
                  <a:pt x="13154" y="564814"/>
                </a:lnTo>
                <a:lnTo>
                  <a:pt x="10432" y="561635"/>
                </a:lnTo>
                <a:lnTo>
                  <a:pt x="7938" y="558229"/>
                </a:lnTo>
                <a:lnTo>
                  <a:pt x="5670" y="554369"/>
                </a:lnTo>
                <a:lnTo>
                  <a:pt x="4082" y="550736"/>
                </a:lnTo>
                <a:lnTo>
                  <a:pt x="2495" y="546422"/>
                </a:lnTo>
                <a:lnTo>
                  <a:pt x="1361" y="542108"/>
                </a:lnTo>
                <a:lnTo>
                  <a:pt x="454" y="537112"/>
                </a:lnTo>
                <a:lnTo>
                  <a:pt x="0" y="532117"/>
                </a:lnTo>
                <a:lnTo>
                  <a:pt x="227" y="527121"/>
                </a:lnTo>
                <a:lnTo>
                  <a:pt x="681" y="522353"/>
                </a:lnTo>
                <a:lnTo>
                  <a:pt x="1815" y="517812"/>
                </a:lnTo>
                <a:lnTo>
                  <a:pt x="3175" y="513271"/>
                </a:lnTo>
                <a:lnTo>
                  <a:pt x="5216" y="508956"/>
                </a:lnTo>
                <a:lnTo>
                  <a:pt x="7484" y="504642"/>
                </a:lnTo>
                <a:lnTo>
                  <a:pt x="10206" y="500782"/>
                </a:lnTo>
                <a:lnTo>
                  <a:pt x="13381" y="497149"/>
                </a:lnTo>
                <a:lnTo>
                  <a:pt x="16782" y="493970"/>
                </a:lnTo>
                <a:lnTo>
                  <a:pt x="20411" y="491018"/>
                </a:lnTo>
                <a:lnTo>
                  <a:pt x="24720" y="488294"/>
                </a:lnTo>
                <a:lnTo>
                  <a:pt x="29029" y="486250"/>
                </a:lnTo>
                <a:lnTo>
                  <a:pt x="33565" y="484206"/>
                </a:lnTo>
                <a:lnTo>
                  <a:pt x="38554" y="483071"/>
                </a:lnTo>
                <a:lnTo>
                  <a:pt x="41729" y="482617"/>
                </a:lnTo>
                <a:lnTo>
                  <a:pt x="44904" y="481936"/>
                </a:lnTo>
                <a:lnTo>
                  <a:pt x="47852" y="481709"/>
                </a:lnTo>
                <a:lnTo>
                  <a:pt x="50800" y="481936"/>
                </a:lnTo>
                <a:lnTo>
                  <a:pt x="229054" y="482390"/>
                </a:lnTo>
                <a:lnTo>
                  <a:pt x="492352" y="176762"/>
                </a:lnTo>
                <a:lnTo>
                  <a:pt x="423409" y="176308"/>
                </a:lnTo>
                <a:lnTo>
                  <a:pt x="304120" y="314590"/>
                </a:lnTo>
                <a:lnTo>
                  <a:pt x="301172" y="317769"/>
                </a:lnTo>
                <a:lnTo>
                  <a:pt x="298224" y="320493"/>
                </a:lnTo>
                <a:lnTo>
                  <a:pt x="294595" y="322991"/>
                </a:lnTo>
                <a:lnTo>
                  <a:pt x="290966" y="325035"/>
                </a:lnTo>
                <a:lnTo>
                  <a:pt x="286884" y="326624"/>
                </a:lnTo>
                <a:lnTo>
                  <a:pt x="283029" y="327759"/>
                </a:lnTo>
                <a:lnTo>
                  <a:pt x="278720" y="328441"/>
                </a:lnTo>
                <a:lnTo>
                  <a:pt x="274184" y="328895"/>
                </a:lnTo>
                <a:lnTo>
                  <a:pt x="270329" y="328441"/>
                </a:lnTo>
                <a:lnTo>
                  <a:pt x="266247" y="327987"/>
                </a:lnTo>
                <a:lnTo>
                  <a:pt x="262391" y="327078"/>
                </a:lnTo>
                <a:lnTo>
                  <a:pt x="258990" y="325716"/>
                </a:lnTo>
                <a:lnTo>
                  <a:pt x="255815" y="324126"/>
                </a:lnTo>
                <a:lnTo>
                  <a:pt x="252413" y="322310"/>
                </a:lnTo>
                <a:lnTo>
                  <a:pt x="249465" y="320039"/>
                </a:lnTo>
                <a:lnTo>
                  <a:pt x="246743" y="317542"/>
                </a:lnTo>
                <a:lnTo>
                  <a:pt x="244249" y="314817"/>
                </a:lnTo>
                <a:lnTo>
                  <a:pt x="241981" y="311865"/>
                </a:lnTo>
                <a:lnTo>
                  <a:pt x="240166" y="308686"/>
                </a:lnTo>
                <a:lnTo>
                  <a:pt x="238579" y="305053"/>
                </a:lnTo>
                <a:lnTo>
                  <a:pt x="237218" y="301647"/>
                </a:lnTo>
                <a:lnTo>
                  <a:pt x="236311" y="297787"/>
                </a:lnTo>
                <a:lnTo>
                  <a:pt x="235631" y="294154"/>
                </a:lnTo>
                <a:lnTo>
                  <a:pt x="235631" y="290067"/>
                </a:lnTo>
                <a:lnTo>
                  <a:pt x="235858" y="285980"/>
                </a:lnTo>
                <a:lnTo>
                  <a:pt x="236311" y="281666"/>
                </a:lnTo>
                <a:lnTo>
                  <a:pt x="237672" y="277578"/>
                </a:lnTo>
                <a:lnTo>
                  <a:pt x="239033" y="273945"/>
                </a:lnTo>
                <a:lnTo>
                  <a:pt x="240847" y="270312"/>
                </a:lnTo>
                <a:lnTo>
                  <a:pt x="243115" y="266906"/>
                </a:lnTo>
                <a:lnTo>
                  <a:pt x="245609" y="263955"/>
                </a:lnTo>
                <a:lnTo>
                  <a:pt x="248558" y="261230"/>
                </a:lnTo>
                <a:lnTo>
                  <a:pt x="377372" y="112503"/>
                </a:lnTo>
                <a:lnTo>
                  <a:pt x="380093" y="109324"/>
                </a:lnTo>
                <a:lnTo>
                  <a:pt x="383495" y="106599"/>
                </a:lnTo>
                <a:lnTo>
                  <a:pt x="386897" y="104556"/>
                </a:lnTo>
                <a:lnTo>
                  <a:pt x="390299" y="102512"/>
                </a:lnTo>
                <a:lnTo>
                  <a:pt x="394381" y="100696"/>
                </a:lnTo>
                <a:lnTo>
                  <a:pt x="398236" y="99560"/>
                </a:lnTo>
                <a:lnTo>
                  <a:pt x="402772" y="98652"/>
                </a:lnTo>
                <a:lnTo>
                  <a:pt x="407081" y="98425"/>
                </a:lnTo>
                <a:close/>
                <a:moveTo>
                  <a:pt x="706437" y="0"/>
                </a:moveTo>
                <a:lnTo>
                  <a:pt x="710520" y="0"/>
                </a:lnTo>
                <a:lnTo>
                  <a:pt x="714375" y="0"/>
                </a:lnTo>
                <a:lnTo>
                  <a:pt x="718230" y="453"/>
                </a:lnTo>
                <a:lnTo>
                  <a:pt x="722086" y="907"/>
                </a:lnTo>
                <a:lnTo>
                  <a:pt x="725941" y="1361"/>
                </a:lnTo>
                <a:lnTo>
                  <a:pt x="729570" y="2495"/>
                </a:lnTo>
                <a:lnTo>
                  <a:pt x="733425" y="3402"/>
                </a:lnTo>
                <a:lnTo>
                  <a:pt x="736827" y="4762"/>
                </a:lnTo>
                <a:lnTo>
                  <a:pt x="740455" y="5896"/>
                </a:lnTo>
                <a:lnTo>
                  <a:pt x="743857" y="7711"/>
                </a:lnTo>
                <a:lnTo>
                  <a:pt x="747032" y="9298"/>
                </a:lnTo>
                <a:lnTo>
                  <a:pt x="750434" y="11112"/>
                </a:lnTo>
                <a:lnTo>
                  <a:pt x="753609" y="13153"/>
                </a:lnTo>
                <a:lnTo>
                  <a:pt x="756557" y="15195"/>
                </a:lnTo>
                <a:lnTo>
                  <a:pt x="759279" y="17689"/>
                </a:lnTo>
                <a:lnTo>
                  <a:pt x="762227" y="19957"/>
                </a:lnTo>
                <a:lnTo>
                  <a:pt x="764722" y="22679"/>
                </a:lnTo>
                <a:lnTo>
                  <a:pt x="767670" y="25173"/>
                </a:lnTo>
                <a:lnTo>
                  <a:pt x="769711" y="27895"/>
                </a:lnTo>
                <a:lnTo>
                  <a:pt x="771979" y="30843"/>
                </a:lnTo>
                <a:lnTo>
                  <a:pt x="774247" y="33791"/>
                </a:lnTo>
                <a:lnTo>
                  <a:pt x="776288" y="37193"/>
                </a:lnTo>
                <a:lnTo>
                  <a:pt x="778329" y="40368"/>
                </a:lnTo>
                <a:lnTo>
                  <a:pt x="779690" y="43543"/>
                </a:lnTo>
                <a:lnTo>
                  <a:pt x="781504" y="47171"/>
                </a:lnTo>
                <a:lnTo>
                  <a:pt x="782865" y="50573"/>
                </a:lnTo>
                <a:lnTo>
                  <a:pt x="783998" y="53975"/>
                </a:lnTo>
                <a:lnTo>
                  <a:pt x="784906" y="57830"/>
                </a:lnTo>
                <a:lnTo>
                  <a:pt x="786040" y="61459"/>
                </a:lnTo>
                <a:lnTo>
                  <a:pt x="786493" y="65314"/>
                </a:lnTo>
                <a:lnTo>
                  <a:pt x="786947" y="68943"/>
                </a:lnTo>
                <a:lnTo>
                  <a:pt x="787400" y="73025"/>
                </a:lnTo>
                <a:lnTo>
                  <a:pt x="787400" y="77107"/>
                </a:lnTo>
                <a:lnTo>
                  <a:pt x="787400" y="80963"/>
                </a:lnTo>
                <a:lnTo>
                  <a:pt x="786947" y="84818"/>
                </a:lnTo>
                <a:lnTo>
                  <a:pt x="786493" y="88673"/>
                </a:lnTo>
                <a:lnTo>
                  <a:pt x="786040" y="92529"/>
                </a:lnTo>
                <a:lnTo>
                  <a:pt x="784906" y="96157"/>
                </a:lnTo>
                <a:lnTo>
                  <a:pt x="783998" y="100013"/>
                </a:lnTo>
                <a:lnTo>
                  <a:pt x="782865" y="103415"/>
                </a:lnTo>
                <a:lnTo>
                  <a:pt x="781504" y="106817"/>
                </a:lnTo>
                <a:lnTo>
                  <a:pt x="779690" y="110445"/>
                </a:lnTo>
                <a:lnTo>
                  <a:pt x="778329" y="113620"/>
                </a:lnTo>
                <a:lnTo>
                  <a:pt x="776288" y="116795"/>
                </a:lnTo>
                <a:lnTo>
                  <a:pt x="774247" y="120197"/>
                </a:lnTo>
                <a:lnTo>
                  <a:pt x="772206" y="123145"/>
                </a:lnTo>
                <a:lnTo>
                  <a:pt x="769711" y="125867"/>
                </a:lnTo>
                <a:lnTo>
                  <a:pt x="767670" y="128815"/>
                </a:lnTo>
                <a:lnTo>
                  <a:pt x="764722" y="131309"/>
                </a:lnTo>
                <a:lnTo>
                  <a:pt x="762227" y="134031"/>
                </a:lnTo>
                <a:lnTo>
                  <a:pt x="759279" y="136299"/>
                </a:lnTo>
                <a:lnTo>
                  <a:pt x="756557" y="138567"/>
                </a:lnTo>
                <a:lnTo>
                  <a:pt x="753609" y="140835"/>
                </a:lnTo>
                <a:lnTo>
                  <a:pt x="750434" y="142876"/>
                </a:lnTo>
                <a:lnTo>
                  <a:pt x="747032" y="144690"/>
                </a:lnTo>
                <a:lnTo>
                  <a:pt x="743857" y="146277"/>
                </a:lnTo>
                <a:lnTo>
                  <a:pt x="740455" y="148092"/>
                </a:lnTo>
                <a:lnTo>
                  <a:pt x="736827" y="149226"/>
                </a:lnTo>
                <a:lnTo>
                  <a:pt x="733425" y="150586"/>
                </a:lnTo>
                <a:lnTo>
                  <a:pt x="729570" y="151493"/>
                </a:lnTo>
                <a:lnTo>
                  <a:pt x="725941" y="152627"/>
                </a:lnTo>
                <a:lnTo>
                  <a:pt x="722086" y="153081"/>
                </a:lnTo>
                <a:lnTo>
                  <a:pt x="718230" y="153535"/>
                </a:lnTo>
                <a:lnTo>
                  <a:pt x="714375" y="153988"/>
                </a:lnTo>
                <a:lnTo>
                  <a:pt x="710520" y="153988"/>
                </a:lnTo>
                <a:lnTo>
                  <a:pt x="706437" y="153988"/>
                </a:lnTo>
                <a:lnTo>
                  <a:pt x="702582" y="153535"/>
                </a:lnTo>
                <a:lnTo>
                  <a:pt x="698727" y="153081"/>
                </a:lnTo>
                <a:lnTo>
                  <a:pt x="695098" y="152627"/>
                </a:lnTo>
                <a:lnTo>
                  <a:pt x="691243" y="151493"/>
                </a:lnTo>
                <a:lnTo>
                  <a:pt x="687614" y="150586"/>
                </a:lnTo>
                <a:lnTo>
                  <a:pt x="683986" y="149226"/>
                </a:lnTo>
                <a:lnTo>
                  <a:pt x="680584" y="148092"/>
                </a:lnTo>
                <a:lnTo>
                  <a:pt x="677182" y="146277"/>
                </a:lnTo>
                <a:lnTo>
                  <a:pt x="673553" y="144690"/>
                </a:lnTo>
                <a:lnTo>
                  <a:pt x="670605" y="142876"/>
                </a:lnTo>
                <a:lnTo>
                  <a:pt x="667430" y="140835"/>
                </a:lnTo>
                <a:lnTo>
                  <a:pt x="664255" y="138567"/>
                </a:lnTo>
                <a:lnTo>
                  <a:pt x="661307" y="136299"/>
                </a:lnTo>
                <a:lnTo>
                  <a:pt x="658586" y="134031"/>
                </a:lnTo>
                <a:lnTo>
                  <a:pt x="655864" y="131309"/>
                </a:lnTo>
                <a:lnTo>
                  <a:pt x="653369" y="128815"/>
                </a:lnTo>
                <a:lnTo>
                  <a:pt x="650875" y="125867"/>
                </a:lnTo>
                <a:lnTo>
                  <a:pt x="648607" y="123145"/>
                </a:lnTo>
                <a:lnTo>
                  <a:pt x="646566" y="120197"/>
                </a:lnTo>
                <a:lnTo>
                  <a:pt x="644752" y="116795"/>
                </a:lnTo>
                <a:lnTo>
                  <a:pt x="642710" y="113620"/>
                </a:lnTo>
                <a:lnTo>
                  <a:pt x="640896" y="110445"/>
                </a:lnTo>
                <a:lnTo>
                  <a:pt x="639535" y="106817"/>
                </a:lnTo>
                <a:lnTo>
                  <a:pt x="638175" y="103415"/>
                </a:lnTo>
                <a:lnTo>
                  <a:pt x="637041" y="100013"/>
                </a:lnTo>
                <a:lnTo>
                  <a:pt x="635907" y="96157"/>
                </a:lnTo>
                <a:lnTo>
                  <a:pt x="635000" y="92529"/>
                </a:lnTo>
                <a:lnTo>
                  <a:pt x="634546" y="88673"/>
                </a:lnTo>
                <a:lnTo>
                  <a:pt x="633866" y="84818"/>
                </a:lnTo>
                <a:lnTo>
                  <a:pt x="633412" y="80963"/>
                </a:lnTo>
                <a:lnTo>
                  <a:pt x="633412" y="77107"/>
                </a:lnTo>
                <a:lnTo>
                  <a:pt x="633412" y="73025"/>
                </a:lnTo>
                <a:lnTo>
                  <a:pt x="633866" y="68943"/>
                </a:lnTo>
                <a:lnTo>
                  <a:pt x="634546" y="65314"/>
                </a:lnTo>
                <a:lnTo>
                  <a:pt x="635000" y="61232"/>
                </a:lnTo>
                <a:lnTo>
                  <a:pt x="635907" y="57830"/>
                </a:lnTo>
                <a:lnTo>
                  <a:pt x="637041" y="53975"/>
                </a:lnTo>
                <a:lnTo>
                  <a:pt x="638175" y="50573"/>
                </a:lnTo>
                <a:lnTo>
                  <a:pt x="639535" y="47171"/>
                </a:lnTo>
                <a:lnTo>
                  <a:pt x="640896" y="43543"/>
                </a:lnTo>
                <a:lnTo>
                  <a:pt x="642710" y="40368"/>
                </a:lnTo>
                <a:lnTo>
                  <a:pt x="644752" y="37193"/>
                </a:lnTo>
                <a:lnTo>
                  <a:pt x="646566" y="33791"/>
                </a:lnTo>
                <a:lnTo>
                  <a:pt x="648607" y="30843"/>
                </a:lnTo>
                <a:lnTo>
                  <a:pt x="650875" y="27895"/>
                </a:lnTo>
                <a:lnTo>
                  <a:pt x="653369" y="25173"/>
                </a:lnTo>
                <a:lnTo>
                  <a:pt x="655864" y="22452"/>
                </a:lnTo>
                <a:lnTo>
                  <a:pt x="658586" y="19957"/>
                </a:lnTo>
                <a:lnTo>
                  <a:pt x="661307" y="17689"/>
                </a:lnTo>
                <a:lnTo>
                  <a:pt x="664255" y="15195"/>
                </a:lnTo>
                <a:lnTo>
                  <a:pt x="667430" y="13153"/>
                </a:lnTo>
                <a:lnTo>
                  <a:pt x="670605" y="11112"/>
                </a:lnTo>
                <a:lnTo>
                  <a:pt x="673553" y="9298"/>
                </a:lnTo>
                <a:lnTo>
                  <a:pt x="677182" y="7484"/>
                </a:lnTo>
                <a:lnTo>
                  <a:pt x="680584" y="5896"/>
                </a:lnTo>
                <a:lnTo>
                  <a:pt x="683986" y="4762"/>
                </a:lnTo>
                <a:lnTo>
                  <a:pt x="687614" y="3402"/>
                </a:lnTo>
                <a:lnTo>
                  <a:pt x="691243" y="2495"/>
                </a:lnTo>
                <a:lnTo>
                  <a:pt x="695098" y="1361"/>
                </a:lnTo>
                <a:lnTo>
                  <a:pt x="698727" y="907"/>
                </a:lnTo>
                <a:lnTo>
                  <a:pt x="702582" y="453"/>
                </a:lnTo>
                <a:lnTo>
                  <a:pt x="706437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279400" dist="203200" dir="8100000" algn="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28491" y="4253330"/>
            <a:ext cx="459067" cy="459067"/>
          </a:xfrm>
          <a:prstGeom prst="ellipse">
            <a:avLst/>
          </a:prstGeom>
          <a:solidFill>
            <a:srgbClr val="C00000"/>
          </a:soli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575410" y="2671745"/>
            <a:ext cx="459067" cy="459067"/>
          </a:xfrm>
          <a:prstGeom prst="ellipse">
            <a:avLst/>
          </a:prstGeom>
          <a:solidFill>
            <a:srgbClr val="C00000"/>
          </a:soli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575410" y="4664756"/>
            <a:ext cx="459067" cy="459067"/>
          </a:xfrm>
          <a:prstGeom prst="ellipse">
            <a:avLst/>
          </a:prstGeom>
          <a:solidFill>
            <a:srgbClr val="C00000"/>
          </a:soli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28491" y="3026622"/>
            <a:ext cx="459067" cy="459067"/>
          </a:xfrm>
          <a:prstGeom prst="ellipse">
            <a:avLst/>
          </a:prstGeom>
          <a:solidFill>
            <a:srgbClr val="C00000"/>
          </a:soli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MH_SubTitle_1"/>
          <p:cNvSpPr/>
          <p:nvPr>
            <p:custDataLst>
              <p:tags r:id="rId7"/>
            </p:custDataLst>
          </p:nvPr>
        </p:nvSpPr>
        <p:spPr>
          <a:xfrm rot="21000000">
            <a:off x="4687830" y="2213292"/>
            <a:ext cx="1307714" cy="532772"/>
          </a:xfrm>
          <a:custGeom>
            <a:avLst/>
            <a:gdLst>
              <a:gd name="connsiteX0" fmla="*/ 1179667 w 1179667"/>
              <a:gd name="connsiteY0" fmla="*/ 0 h 440338"/>
              <a:gd name="connsiteX1" fmla="*/ 1179667 w 1179667"/>
              <a:gd name="connsiteY1" fmla="*/ 440338 h 440338"/>
              <a:gd name="connsiteX2" fmla="*/ 0 w 1179667"/>
              <a:gd name="connsiteY2" fmla="*/ 402694 h 440338"/>
              <a:gd name="connsiteX3" fmla="*/ 0 w 1179667"/>
              <a:gd name="connsiteY3" fmla="*/ 37644 h 44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9667" h="440338">
                <a:moveTo>
                  <a:pt x="1179667" y="0"/>
                </a:moveTo>
                <a:lnTo>
                  <a:pt x="1179667" y="440338"/>
                </a:lnTo>
                <a:lnTo>
                  <a:pt x="0" y="402694"/>
                </a:lnTo>
                <a:lnTo>
                  <a:pt x="0" y="37644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团队协作</a:t>
            </a:r>
          </a:p>
        </p:txBody>
      </p:sp>
      <p:sp>
        <p:nvSpPr>
          <p:cNvPr id="26" name="MH_SubTitle_4"/>
          <p:cNvSpPr/>
          <p:nvPr>
            <p:custDataLst>
              <p:tags r:id="rId8"/>
            </p:custDataLst>
          </p:nvPr>
        </p:nvSpPr>
        <p:spPr>
          <a:xfrm rot="900000">
            <a:off x="4672487" y="5274420"/>
            <a:ext cx="1307714" cy="581206"/>
          </a:xfrm>
          <a:custGeom>
            <a:avLst/>
            <a:gdLst>
              <a:gd name="connsiteX0" fmla="*/ 0 w 1473056"/>
              <a:gd name="connsiteY0" fmla="*/ 45170 h 528376"/>
              <a:gd name="connsiteX1" fmla="*/ 1473056 w 1473056"/>
              <a:gd name="connsiteY1" fmla="*/ 0 h 528376"/>
              <a:gd name="connsiteX2" fmla="*/ 1473056 w 1473056"/>
              <a:gd name="connsiteY2" fmla="*/ 528376 h 528376"/>
              <a:gd name="connsiteX3" fmla="*/ 0 w 1473056"/>
              <a:gd name="connsiteY3" fmla="*/ 483205 h 52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3056" h="528376">
                <a:moveTo>
                  <a:pt x="0" y="45170"/>
                </a:moveTo>
                <a:lnTo>
                  <a:pt x="1473056" y="0"/>
                </a:lnTo>
                <a:lnTo>
                  <a:pt x="1473056" y="528376"/>
                </a:lnTo>
                <a:lnTo>
                  <a:pt x="0" y="483205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执行能力</a:t>
            </a:r>
          </a:p>
        </p:txBody>
      </p:sp>
      <p:sp>
        <p:nvSpPr>
          <p:cNvPr id="27" name="椭圆 26"/>
          <p:cNvSpPr/>
          <p:nvPr/>
        </p:nvSpPr>
        <p:spPr>
          <a:xfrm>
            <a:off x="4406752" y="2366308"/>
            <a:ext cx="459067" cy="459067"/>
          </a:xfrm>
          <a:prstGeom prst="ellipse">
            <a:avLst/>
          </a:prstGeom>
          <a:solidFill>
            <a:srgbClr val="C00000"/>
          </a:soli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406752" y="5138735"/>
            <a:ext cx="459067" cy="459067"/>
          </a:xfrm>
          <a:prstGeom prst="ellipse">
            <a:avLst/>
          </a:prstGeom>
          <a:solidFill>
            <a:srgbClr val="C00000"/>
          </a:soli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154067" y="2722949"/>
            <a:ext cx="2421693" cy="2421693"/>
            <a:chOff x="9154067" y="2290901"/>
            <a:chExt cx="2421693" cy="2421693"/>
          </a:xfrm>
        </p:grpSpPr>
        <p:sp>
          <p:nvSpPr>
            <p:cNvPr id="30" name="MH_Other_2"/>
            <p:cNvSpPr/>
            <p:nvPr>
              <p:custDataLst>
                <p:tags r:id="rId14"/>
              </p:custDataLst>
            </p:nvPr>
          </p:nvSpPr>
          <p:spPr>
            <a:xfrm>
              <a:off x="9154067" y="2290901"/>
              <a:ext cx="2421693" cy="2421693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635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MH_Other_9"/>
            <p:cNvSpPr/>
            <p:nvPr>
              <p:custDataLst>
                <p:tags r:id="rId15"/>
              </p:custDataLst>
            </p:nvPr>
          </p:nvSpPr>
          <p:spPr>
            <a:xfrm>
              <a:off x="9626491" y="2780420"/>
              <a:ext cx="1476845" cy="147938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101600" dist="1016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2000" b="1" dirty="0" smtClean="0">
                  <a:cs typeface="+mn-ea"/>
                  <a:sym typeface="+mn-lt"/>
                </a:rPr>
                <a:t>核心竞争力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sp>
        <p:nvSpPr>
          <p:cNvPr id="32" name="MH_Text_1"/>
          <p:cNvSpPr/>
          <p:nvPr>
            <p:custDataLst>
              <p:tags r:id="rId9"/>
            </p:custDataLst>
          </p:nvPr>
        </p:nvSpPr>
        <p:spPr>
          <a:xfrm>
            <a:off x="7301206" y="1628800"/>
            <a:ext cx="2538416" cy="39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b="1" dirty="0">
                <a:solidFill>
                  <a:srgbClr val="C00000"/>
                </a:solidFill>
                <a:cs typeface="+mn-ea"/>
                <a:sym typeface="+mn-lt"/>
              </a:rPr>
              <a:t>点击输入标题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33" name="MH_Text_1"/>
          <p:cNvSpPr/>
          <p:nvPr>
            <p:custDataLst>
              <p:tags r:id="rId10"/>
            </p:custDataLst>
          </p:nvPr>
        </p:nvSpPr>
        <p:spPr>
          <a:xfrm>
            <a:off x="6455246" y="2060848"/>
            <a:ext cx="3909667" cy="761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MH_Text_1"/>
          <p:cNvSpPr/>
          <p:nvPr>
            <p:custDataLst>
              <p:tags r:id="rId11"/>
            </p:custDataLst>
          </p:nvPr>
        </p:nvSpPr>
        <p:spPr>
          <a:xfrm>
            <a:off x="7301206" y="5260107"/>
            <a:ext cx="2538416" cy="393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zh-CN" altLang="en-US" b="1" dirty="0">
                <a:solidFill>
                  <a:srgbClr val="C00000"/>
                </a:solidFill>
                <a:cs typeface="+mn-ea"/>
                <a:sym typeface="+mn-lt"/>
              </a:rPr>
              <a:t>点击输入标题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35" name="MH_Text_1"/>
          <p:cNvSpPr/>
          <p:nvPr>
            <p:custDataLst>
              <p:tags r:id="rId12"/>
            </p:custDataLst>
          </p:nvPr>
        </p:nvSpPr>
        <p:spPr>
          <a:xfrm>
            <a:off x="6455246" y="5692155"/>
            <a:ext cx="3909667" cy="7611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3605" tIns="0" rIns="133605" bIns="0" rtlCol="0" anchor="t">
            <a:no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MH_SubTitle_1"/>
          <p:cNvSpPr/>
          <p:nvPr>
            <p:custDataLst>
              <p:tags r:id="rId13"/>
            </p:custDataLst>
          </p:nvPr>
        </p:nvSpPr>
        <p:spPr>
          <a:xfrm>
            <a:off x="6193450" y="639779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领导力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胜任能力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381284" y="1664334"/>
            <a:ext cx="3791602" cy="3623085"/>
            <a:chOff x="2860291" y="915566"/>
            <a:chExt cx="2791829" cy="2667747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0291" y="915566"/>
              <a:ext cx="2791829" cy="2667747"/>
            </a:xfrm>
            <a:prstGeom prst="rect">
              <a:avLst/>
            </a:prstGeom>
          </p:spPr>
        </p:pic>
        <p:sp>
          <p:nvSpPr>
            <p:cNvPr id="30" name="MH_Picture_3"/>
            <p:cNvSpPr/>
            <p:nvPr>
              <p:custDataLst>
                <p:tags r:id="rId8"/>
              </p:custDataLst>
            </p:nvPr>
          </p:nvSpPr>
          <p:spPr>
            <a:xfrm>
              <a:off x="2959727" y="1002432"/>
              <a:ext cx="2520000" cy="1548000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5567562" y="1781580"/>
            <a:ext cx="5352180" cy="24395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 w="317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  <a:effectLst>
            <a:outerShdw blurRad="241300" dist="177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764" tIns="50880" rIns="101764" bIns="5088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363599" y="1537121"/>
            <a:ext cx="1760106" cy="488918"/>
            <a:chOff x="755736" y="3089454"/>
            <a:chExt cx="1440000" cy="400050"/>
          </a:xfrm>
        </p:grpSpPr>
        <p:sp>
          <p:nvSpPr>
            <p:cNvPr id="33" name="圆角矩形 32"/>
            <p:cNvSpPr/>
            <p:nvPr/>
          </p:nvSpPr>
          <p:spPr>
            <a:xfrm>
              <a:off x="755736" y="3095831"/>
              <a:ext cx="1440000" cy="360001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413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MH_SubTitle_1"/>
            <p:cNvSpPr/>
            <p:nvPr>
              <p:custDataLst>
                <p:tags r:id="rId7"/>
              </p:custDataLst>
            </p:nvPr>
          </p:nvSpPr>
          <p:spPr>
            <a:xfrm>
              <a:off x="838232" y="3089454"/>
              <a:ext cx="1275010" cy="400050"/>
            </a:xfrm>
            <a:prstGeom prst="rect">
              <a:avLst/>
            </a:prstGeom>
            <a:noFill/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领导能力</a:t>
              </a:r>
            </a:p>
          </p:txBody>
        </p:sp>
      </p:grpSp>
      <p:sp>
        <p:nvSpPr>
          <p:cNvPr id="35" name="文本框 42"/>
          <p:cNvSpPr txBox="1"/>
          <p:nvPr/>
        </p:nvSpPr>
        <p:spPr bwMode="auto">
          <a:xfrm>
            <a:off x="5807174" y="2564904"/>
            <a:ext cx="47689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。您的</a:t>
            </a:r>
            <a:endParaRPr lang="zh-CN" altLang="en-US" sz="1200" spc="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6" name="MH_Other_7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2064391" y="5409198"/>
            <a:ext cx="8999367" cy="0"/>
          </a:xfrm>
          <a:prstGeom prst="line">
            <a:avLst/>
          </a:prstGeom>
          <a:noFill/>
          <a:ln w="6350" cap="rnd" algn="ctr">
            <a:solidFill>
              <a:srgbClr val="A8ABB8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MH_Desc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64391" y="5563232"/>
            <a:ext cx="8999367" cy="104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的内容打在这里，或者通过复制您的文本后，在此框中选择粘贴，并选择只保留文字。您的内容打在这里，或者通过复制您的文本后，在此框中选择粘贴，并选择只保通过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复制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通过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复制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通过复制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留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文字。您的内容打通过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复制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通过复制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414686" y="4869110"/>
            <a:ext cx="792088" cy="792088"/>
            <a:chOff x="1031458" y="3043650"/>
            <a:chExt cx="504000" cy="504000"/>
          </a:xfrm>
        </p:grpSpPr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1031458" y="3043650"/>
              <a:ext cx="504000" cy="504000"/>
            </a:xfrm>
            <a:prstGeom prst="ellipse">
              <a:avLst/>
            </a:prstGeom>
            <a:solidFill>
              <a:srgbClr val="C00000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0" name="MH_Other_5"/>
            <p:cNvSpPr/>
            <p:nvPr>
              <p:custDataLst>
                <p:tags r:id="rId5"/>
              </p:custDataLst>
            </p:nvPr>
          </p:nvSpPr>
          <p:spPr>
            <a:xfrm>
              <a:off x="1139458" y="3151650"/>
              <a:ext cx="288000" cy="288000"/>
            </a:xfrm>
            <a:prstGeom prst="donut">
              <a:avLst>
                <a:gd name="adj" fmla="val 912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MH_Other_6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1215596" y="3241030"/>
              <a:ext cx="135724" cy="109241"/>
            </a:xfrm>
            <a:prstGeom prst="rightArrow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MH_SubTitle_1"/>
          <p:cNvSpPr/>
          <p:nvPr>
            <p:custDataLst>
              <p:tags r:id="rId4"/>
            </p:custDataLst>
          </p:nvPr>
        </p:nvSpPr>
        <p:spPr>
          <a:xfrm>
            <a:off x="6193450" y="639779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领导力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5" grpId="0"/>
          <p:bldP spid="37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900" decel="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5" grpId="0"/>
          <p:bldP spid="37" grpId="0"/>
          <p:bldP spid="2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胜任能力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49843" y="1806985"/>
            <a:ext cx="2459623" cy="4358319"/>
            <a:chOff x="749843" y="1446945"/>
            <a:chExt cx="2459623" cy="4358319"/>
          </a:xfrm>
        </p:grpSpPr>
        <p:sp>
          <p:nvSpPr>
            <p:cNvPr id="16" name="Rectangle 10"/>
            <p:cNvSpPr/>
            <p:nvPr/>
          </p:nvSpPr>
          <p:spPr bwMode="auto">
            <a:xfrm>
              <a:off x="749843" y="1446945"/>
              <a:ext cx="2459623" cy="4257041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" name="同侧圆角矩形 16"/>
            <p:cNvSpPr/>
            <p:nvPr/>
          </p:nvSpPr>
          <p:spPr bwMode="auto">
            <a:xfrm>
              <a:off x="820196" y="3055419"/>
              <a:ext cx="2317722" cy="517545"/>
            </a:xfrm>
            <a:prstGeom prst="round2SameRect">
              <a:avLst/>
            </a:prstGeom>
            <a:solidFill>
              <a:srgbClr val="C00000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zh-CN" altLang="en-US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 16"/>
            <p:cNvSpPr/>
            <p:nvPr/>
          </p:nvSpPr>
          <p:spPr bwMode="auto">
            <a:xfrm>
              <a:off x="1082136" y="3167110"/>
              <a:ext cx="1844718" cy="354198"/>
            </a:xfrm>
            <a:prstGeom prst="rect">
              <a:avLst/>
            </a:prstGeom>
          </p:spPr>
          <p:txBody>
            <a:bodyPr lIns="76449" tIns="38226" rIns="76449" bIns="38226" anchor="b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74675">
                <a:defRPr/>
              </a:pPr>
              <a:r>
                <a:rPr lang="zh-CN" altLang="en-US" sz="1800" b="1" kern="0" spc="-45" dirty="0" smtClean="0">
                  <a:solidFill>
                    <a:prstClr val="white">
                      <a:alpha val="99000"/>
                    </a:prstClr>
                  </a:solidFill>
                  <a:cs typeface="+mn-ea"/>
                  <a:sym typeface="+mn-lt"/>
                </a:rPr>
                <a:t>注重协调方式</a:t>
              </a:r>
              <a:endParaRPr lang="en-US" sz="1800" b="1" kern="0" spc="-45" dirty="0">
                <a:solidFill>
                  <a:prstClr val="white">
                    <a:alpha val="99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42"/>
            <p:cNvSpPr/>
            <p:nvPr/>
          </p:nvSpPr>
          <p:spPr bwMode="auto">
            <a:xfrm>
              <a:off x="921922" y="3823213"/>
              <a:ext cx="2262071" cy="1982051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57342" tIns="28673" rIns="57342" bIns="28673"/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74675">
                <a:lnSpc>
                  <a:spcPct val="150000"/>
                </a:lnSpc>
                <a:spcAft>
                  <a:spcPts val="38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MH_Other_10"/>
            <p:cNvSpPr/>
            <p:nvPr>
              <p:custDataLst>
                <p:tags r:id="rId9"/>
              </p:custDataLst>
            </p:nvPr>
          </p:nvSpPr>
          <p:spPr>
            <a:xfrm>
              <a:off x="1376278" y="1568577"/>
              <a:ext cx="1229812" cy="1229812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1" name="MH_Title_1"/>
            <p:cNvSpPr/>
            <p:nvPr>
              <p:custDataLst>
                <p:tags r:id="rId10"/>
              </p:custDataLst>
            </p:nvPr>
          </p:nvSpPr>
          <p:spPr>
            <a:xfrm>
              <a:off x="1518181" y="1746338"/>
              <a:ext cx="946009" cy="94600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700" dirty="0" smtClean="0">
                  <a:cs typeface="+mn-ea"/>
                  <a:sym typeface="+mn-lt"/>
                </a:rPr>
                <a:t>01</a:t>
              </a:r>
              <a:endParaRPr lang="en-US" altLang="zh-CN" sz="2700" dirty="0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03233" y="1799292"/>
            <a:ext cx="2459623" cy="4358322"/>
            <a:chOff x="3503233" y="1439252"/>
            <a:chExt cx="2459623" cy="4358322"/>
          </a:xfrm>
        </p:grpSpPr>
        <p:sp>
          <p:nvSpPr>
            <p:cNvPr id="23" name="Rectangle 10"/>
            <p:cNvSpPr/>
            <p:nvPr/>
          </p:nvSpPr>
          <p:spPr bwMode="auto">
            <a:xfrm>
              <a:off x="3503233" y="1439252"/>
              <a:ext cx="2459623" cy="4257041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同侧圆角矩形 23"/>
            <p:cNvSpPr/>
            <p:nvPr/>
          </p:nvSpPr>
          <p:spPr bwMode="auto">
            <a:xfrm>
              <a:off x="3573585" y="3047724"/>
              <a:ext cx="2317722" cy="517545"/>
            </a:xfrm>
            <a:prstGeom prst="round2SameRect">
              <a:avLst/>
            </a:prstGeom>
            <a:solidFill>
              <a:srgbClr val="C00000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zh-CN" altLang="en-US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16"/>
            <p:cNvSpPr/>
            <p:nvPr/>
          </p:nvSpPr>
          <p:spPr bwMode="auto">
            <a:xfrm>
              <a:off x="3818440" y="3159415"/>
              <a:ext cx="1844718" cy="354198"/>
            </a:xfrm>
            <a:prstGeom prst="rect">
              <a:avLst/>
            </a:prstGeom>
          </p:spPr>
          <p:txBody>
            <a:bodyPr lIns="76449" tIns="38226" rIns="76449" bIns="38226" anchor="b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74675">
                <a:defRPr/>
              </a:pPr>
              <a:r>
                <a:rPr lang="zh-CN" altLang="en-US" sz="1800" b="1" kern="0" spc="-45" dirty="0" smtClean="0">
                  <a:solidFill>
                    <a:prstClr val="white">
                      <a:alpha val="99000"/>
                    </a:prstClr>
                  </a:solidFill>
                  <a:cs typeface="+mn-ea"/>
                  <a:sym typeface="+mn-lt"/>
                </a:rPr>
                <a:t>提高心理素养</a:t>
              </a:r>
              <a:endParaRPr lang="en-US" altLang="zh-CN" sz="1800" b="1" kern="0" spc="-45" dirty="0">
                <a:solidFill>
                  <a:prstClr val="white">
                    <a:alpha val="99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6" name="Rectangle 42"/>
            <p:cNvSpPr/>
            <p:nvPr/>
          </p:nvSpPr>
          <p:spPr bwMode="auto">
            <a:xfrm>
              <a:off x="3675312" y="3815523"/>
              <a:ext cx="2262071" cy="1982051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57342" tIns="28673" rIns="57342" bIns="28673"/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74675">
                <a:lnSpc>
                  <a:spcPct val="150000"/>
                </a:lnSpc>
                <a:spcAft>
                  <a:spcPts val="38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MH_Other_10"/>
            <p:cNvSpPr/>
            <p:nvPr>
              <p:custDataLst>
                <p:tags r:id="rId7"/>
              </p:custDataLst>
            </p:nvPr>
          </p:nvSpPr>
          <p:spPr>
            <a:xfrm>
              <a:off x="4191441" y="1568577"/>
              <a:ext cx="1229812" cy="1229812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" name="MH_Title_1"/>
            <p:cNvSpPr/>
            <p:nvPr>
              <p:custDataLst>
                <p:tags r:id="rId8"/>
              </p:custDataLst>
            </p:nvPr>
          </p:nvSpPr>
          <p:spPr>
            <a:xfrm>
              <a:off x="4333342" y="1746338"/>
              <a:ext cx="946009" cy="94600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700" dirty="0" smtClean="0">
                  <a:cs typeface="+mn-ea"/>
                  <a:sym typeface="+mn-lt"/>
                </a:rPr>
                <a:t>02</a:t>
              </a:r>
              <a:endParaRPr lang="en-US" altLang="zh-CN" sz="2700" dirty="0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46964" y="1799292"/>
            <a:ext cx="2459623" cy="4358322"/>
            <a:chOff x="6246964" y="1439252"/>
            <a:chExt cx="2459623" cy="4358322"/>
          </a:xfrm>
        </p:grpSpPr>
        <p:sp>
          <p:nvSpPr>
            <p:cNvPr id="30" name="Rectangle 10"/>
            <p:cNvSpPr/>
            <p:nvPr/>
          </p:nvSpPr>
          <p:spPr bwMode="auto">
            <a:xfrm>
              <a:off x="6246964" y="1439252"/>
              <a:ext cx="2459623" cy="4257041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同侧圆角矩形 30"/>
            <p:cNvSpPr/>
            <p:nvPr/>
          </p:nvSpPr>
          <p:spPr bwMode="auto">
            <a:xfrm>
              <a:off x="6317316" y="3047724"/>
              <a:ext cx="2317722" cy="517545"/>
            </a:xfrm>
            <a:prstGeom prst="round2SameRect">
              <a:avLst/>
            </a:prstGeom>
            <a:solidFill>
              <a:srgbClr val="C00000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zh-CN" altLang="en-US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Rectangle 16"/>
            <p:cNvSpPr/>
            <p:nvPr/>
          </p:nvSpPr>
          <p:spPr bwMode="auto">
            <a:xfrm>
              <a:off x="6554744" y="3159415"/>
              <a:ext cx="1844718" cy="354198"/>
            </a:xfrm>
            <a:prstGeom prst="rect">
              <a:avLst/>
            </a:prstGeom>
          </p:spPr>
          <p:txBody>
            <a:bodyPr lIns="76449" tIns="38226" rIns="76449" bIns="38226" anchor="b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74675">
                <a:defRPr/>
              </a:pPr>
              <a:r>
                <a:rPr lang="zh-CN" altLang="en-US" sz="1800" b="1" kern="0" spc="-45" dirty="0" smtClean="0">
                  <a:solidFill>
                    <a:prstClr val="white">
                      <a:alpha val="99000"/>
                    </a:prstClr>
                  </a:solidFill>
                  <a:cs typeface="+mn-ea"/>
                  <a:sym typeface="+mn-lt"/>
                </a:rPr>
                <a:t>自觉加强学习</a:t>
              </a:r>
              <a:endParaRPr lang="en-US" altLang="zh-CN" sz="1800" b="1" kern="0" spc="-45" dirty="0">
                <a:solidFill>
                  <a:prstClr val="white">
                    <a:alpha val="99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3" name="Rectangle 42"/>
            <p:cNvSpPr/>
            <p:nvPr/>
          </p:nvSpPr>
          <p:spPr bwMode="auto">
            <a:xfrm>
              <a:off x="6419043" y="3815523"/>
              <a:ext cx="2262071" cy="1982051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57342" tIns="28673" rIns="57342" bIns="28673"/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74675">
                <a:lnSpc>
                  <a:spcPct val="150000"/>
                </a:lnSpc>
                <a:spcAft>
                  <a:spcPts val="38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MH_Other_10"/>
            <p:cNvSpPr/>
            <p:nvPr>
              <p:custDataLst>
                <p:tags r:id="rId5"/>
              </p:custDataLst>
            </p:nvPr>
          </p:nvSpPr>
          <p:spPr>
            <a:xfrm>
              <a:off x="6935172" y="1568912"/>
              <a:ext cx="1229812" cy="1229812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5" name="MH_Title_1"/>
            <p:cNvSpPr/>
            <p:nvPr>
              <p:custDataLst>
                <p:tags r:id="rId6"/>
              </p:custDataLst>
            </p:nvPr>
          </p:nvSpPr>
          <p:spPr>
            <a:xfrm>
              <a:off x="7077073" y="1746673"/>
              <a:ext cx="946009" cy="94600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700" dirty="0" smtClean="0">
                  <a:cs typeface="+mn-ea"/>
                  <a:sym typeface="+mn-lt"/>
                </a:rPr>
                <a:t>03</a:t>
              </a:r>
              <a:endParaRPr lang="en-US" altLang="zh-CN" sz="2700" dirty="0"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90695" y="1796764"/>
            <a:ext cx="2459623" cy="4358323"/>
            <a:chOff x="8990695" y="1436724"/>
            <a:chExt cx="2459623" cy="4358323"/>
          </a:xfrm>
        </p:grpSpPr>
        <p:sp>
          <p:nvSpPr>
            <p:cNvPr id="37" name="Rectangle 10"/>
            <p:cNvSpPr/>
            <p:nvPr/>
          </p:nvSpPr>
          <p:spPr bwMode="auto">
            <a:xfrm>
              <a:off x="8990695" y="1436724"/>
              <a:ext cx="2459623" cy="4257041"/>
            </a:xfrm>
            <a:prstGeom prst="round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8" name="同侧圆角矩形 37"/>
            <p:cNvSpPr/>
            <p:nvPr/>
          </p:nvSpPr>
          <p:spPr bwMode="auto">
            <a:xfrm>
              <a:off x="9061047" y="3045193"/>
              <a:ext cx="2317722" cy="517545"/>
            </a:xfrm>
            <a:prstGeom prst="round2SameRect">
              <a:avLst/>
            </a:prstGeom>
            <a:solidFill>
              <a:srgbClr val="C00000"/>
            </a:solidFill>
            <a:ln w="28575"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>
                <a:defRPr/>
              </a:pPr>
              <a:endParaRPr lang="zh-CN" altLang="en-US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9" name="Rectangle 16"/>
            <p:cNvSpPr/>
            <p:nvPr/>
          </p:nvSpPr>
          <p:spPr bwMode="auto">
            <a:xfrm>
              <a:off x="9291048" y="3156893"/>
              <a:ext cx="1844718" cy="354198"/>
            </a:xfrm>
            <a:prstGeom prst="rect">
              <a:avLst/>
            </a:prstGeom>
          </p:spPr>
          <p:txBody>
            <a:bodyPr lIns="76449" tIns="38226" rIns="76449" bIns="38226" anchor="b">
              <a:spAutoFit/>
            </a:bodyPr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74675">
                <a:defRPr/>
              </a:pPr>
              <a:r>
                <a:rPr lang="zh-CN" altLang="en-US" sz="1800" b="1" kern="0" spc="-45" dirty="0" smtClean="0">
                  <a:solidFill>
                    <a:prstClr val="white">
                      <a:alpha val="99000"/>
                    </a:prstClr>
                  </a:solidFill>
                  <a:cs typeface="+mn-ea"/>
                  <a:sym typeface="+mn-lt"/>
                </a:rPr>
                <a:t>提高知识储备</a:t>
              </a:r>
              <a:endParaRPr lang="en-US" altLang="zh-CN" sz="1800" b="1" kern="0" spc="-45" dirty="0">
                <a:solidFill>
                  <a:prstClr val="white">
                    <a:alpha val="99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0" name="Rectangle 42"/>
            <p:cNvSpPr/>
            <p:nvPr/>
          </p:nvSpPr>
          <p:spPr bwMode="auto">
            <a:xfrm>
              <a:off x="9162774" y="3812996"/>
              <a:ext cx="2262071" cy="1982051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57342" tIns="28673" rIns="57342" bIns="28673"/>
            <a:lstStyle>
              <a:defPPr>
                <a:defRPr lang="en-US"/>
              </a:defPPr>
              <a:lvl1pPr marL="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0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09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38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6765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90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1930" algn="l" defTabSz="685165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74675">
                <a:lnSpc>
                  <a:spcPct val="150000"/>
                </a:lnSpc>
                <a:spcAft>
                  <a:spcPts val="38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MH_Other_10"/>
            <p:cNvSpPr/>
            <p:nvPr>
              <p:custDataLst>
                <p:tags r:id="rId3"/>
              </p:custDataLst>
            </p:nvPr>
          </p:nvSpPr>
          <p:spPr>
            <a:xfrm>
              <a:off x="9678903" y="1568912"/>
              <a:ext cx="1229812" cy="1229812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951" tIns="50974" rIns="101951" bIns="50974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2" name="MH_Title_1"/>
            <p:cNvSpPr/>
            <p:nvPr>
              <p:custDataLst>
                <p:tags r:id="rId4"/>
              </p:custDataLst>
            </p:nvPr>
          </p:nvSpPr>
          <p:spPr>
            <a:xfrm>
              <a:off x="9820804" y="1746673"/>
              <a:ext cx="946009" cy="94600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700" dirty="0" smtClean="0">
                  <a:cs typeface="+mn-ea"/>
                  <a:sym typeface="+mn-lt"/>
                </a:rPr>
                <a:t>04</a:t>
              </a:r>
              <a:endParaRPr lang="en-US" altLang="zh-CN" sz="2700" dirty="0">
                <a:cs typeface="+mn-ea"/>
                <a:sym typeface="+mn-lt"/>
              </a:endParaRPr>
            </a:p>
          </p:txBody>
        </p:sp>
      </p:grpSp>
      <p:sp>
        <p:nvSpPr>
          <p:cNvPr id="44" name="MH_SubTitle_1"/>
          <p:cNvSpPr/>
          <p:nvPr>
            <p:custDataLst>
              <p:tags r:id="rId2"/>
            </p:custDataLst>
          </p:nvPr>
        </p:nvSpPr>
        <p:spPr>
          <a:xfrm>
            <a:off x="6193450" y="639779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协调力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胜任能力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07926" y="1882054"/>
            <a:ext cx="3044616" cy="137858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6" name="圆角矩形 15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58993" y="2212142"/>
            <a:ext cx="755998" cy="7559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1" name="Freeform 9"/>
          <p:cNvSpPr>
            <a:spLocks noEditPoints="1"/>
          </p:cNvSpPr>
          <p:nvPr/>
        </p:nvSpPr>
        <p:spPr bwMode="auto">
          <a:xfrm>
            <a:off x="5002487" y="2489061"/>
            <a:ext cx="343229" cy="273242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898814" y="1882054"/>
            <a:ext cx="3044616" cy="137858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49881" y="2212142"/>
            <a:ext cx="755998" cy="7559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8" name="Freeform 8"/>
          <p:cNvSpPr>
            <a:spLocks noEditPoints="1"/>
          </p:cNvSpPr>
          <p:nvPr/>
        </p:nvSpPr>
        <p:spPr bwMode="auto">
          <a:xfrm>
            <a:off x="8238171" y="2525460"/>
            <a:ext cx="297588" cy="294883"/>
          </a:xfrm>
          <a:custGeom>
            <a:avLst/>
            <a:gdLst>
              <a:gd name="T0" fmla="*/ 18 w 138"/>
              <a:gd name="T1" fmla="*/ 69 h 138"/>
              <a:gd name="T2" fmla="*/ 0 w 138"/>
              <a:gd name="T3" fmla="*/ 69 h 138"/>
              <a:gd name="T4" fmla="*/ 0 w 138"/>
              <a:gd name="T5" fmla="*/ 121 h 138"/>
              <a:gd name="T6" fmla="*/ 18 w 138"/>
              <a:gd name="T7" fmla="*/ 138 h 138"/>
              <a:gd name="T8" fmla="*/ 69 w 138"/>
              <a:gd name="T9" fmla="*/ 138 h 138"/>
              <a:gd name="T10" fmla="*/ 69 w 138"/>
              <a:gd name="T11" fmla="*/ 121 h 138"/>
              <a:gd name="T12" fmla="*/ 18 w 138"/>
              <a:gd name="T13" fmla="*/ 121 h 138"/>
              <a:gd name="T14" fmla="*/ 18 w 138"/>
              <a:gd name="T15" fmla="*/ 69 h 138"/>
              <a:gd name="T16" fmla="*/ 121 w 138"/>
              <a:gd name="T17" fmla="*/ 86 h 138"/>
              <a:gd name="T18" fmla="*/ 52 w 138"/>
              <a:gd name="T19" fmla="*/ 86 h 138"/>
              <a:gd name="T20" fmla="*/ 52 w 138"/>
              <a:gd name="T21" fmla="*/ 18 h 138"/>
              <a:gd name="T22" fmla="*/ 121 w 138"/>
              <a:gd name="T23" fmla="*/ 18 h 138"/>
              <a:gd name="T24" fmla="*/ 121 w 138"/>
              <a:gd name="T25" fmla="*/ 86 h 138"/>
              <a:gd name="T26" fmla="*/ 121 w 138"/>
              <a:gd name="T27" fmla="*/ 0 h 138"/>
              <a:gd name="T28" fmla="*/ 52 w 138"/>
              <a:gd name="T29" fmla="*/ 0 h 138"/>
              <a:gd name="T30" fmla="*/ 35 w 138"/>
              <a:gd name="T31" fmla="*/ 17 h 138"/>
              <a:gd name="T32" fmla="*/ 35 w 138"/>
              <a:gd name="T33" fmla="*/ 86 h 138"/>
              <a:gd name="T34" fmla="*/ 52 w 138"/>
              <a:gd name="T35" fmla="*/ 103 h 138"/>
              <a:gd name="T36" fmla="*/ 121 w 138"/>
              <a:gd name="T37" fmla="*/ 103 h 138"/>
              <a:gd name="T38" fmla="*/ 138 w 138"/>
              <a:gd name="T39" fmla="*/ 86 h 138"/>
              <a:gd name="T40" fmla="*/ 138 w 138"/>
              <a:gd name="T41" fmla="*/ 18 h 138"/>
              <a:gd name="T42" fmla="*/ 121 w 138"/>
              <a:gd name="T43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8" h="138">
                <a:moveTo>
                  <a:pt x="18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0"/>
                  <a:pt x="8" y="138"/>
                  <a:pt x="18" y="138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18" y="69"/>
                  <a:pt x="18" y="69"/>
                  <a:pt x="18" y="69"/>
                </a:cubicBezTo>
                <a:close/>
                <a:moveTo>
                  <a:pt x="121" y="86"/>
                </a:moveTo>
                <a:cubicBezTo>
                  <a:pt x="52" y="86"/>
                  <a:pt x="52" y="86"/>
                  <a:pt x="52" y="86"/>
                </a:cubicBezTo>
                <a:cubicBezTo>
                  <a:pt x="52" y="18"/>
                  <a:pt x="52" y="18"/>
                  <a:pt x="52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86"/>
                  <a:pt x="121" y="86"/>
                  <a:pt x="121" y="86"/>
                </a:cubicBezTo>
                <a:close/>
                <a:moveTo>
                  <a:pt x="121" y="0"/>
                </a:moveTo>
                <a:cubicBezTo>
                  <a:pt x="52" y="0"/>
                  <a:pt x="52" y="0"/>
                  <a:pt x="52" y="0"/>
                </a:cubicBezTo>
                <a:cubicBezTo>
                  <a:pt x="42" y="0"/>
                  <a:pt x="35" y="8"/>
                  <a:pt x="35" y="17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96"/>
                  <a:pt x="42" y="103"/>
                  <a:pt x="52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30" y="103"/>
                  <a:pt x="138" y="96"/>
                  <a:pt x="138" y="86"/>
                </a:cubicBezTo>
                <a:cubicBezTo>
                  <a:pt x="138" y="18"/>
                  <a:pt x="138" y="18"/>
                  <a:pt x="138" y="18"/>
                </a:cubicBezTo>
                <a:cubicBezTo>
                  <a:pt x="138" y="8"/>
                  <a:pt x="130" y="0"/>
                  <a:pt x="1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707926" y="3406376"/>
            <a:ext cx="3044616" cy="137858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0" name="圆角矩形 2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58993" y="3736464"/>
            <a:ext cx="755998" cy="755997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5" name="Freeform 7"/>
          <p:cNvSpPr/>
          <p:nvPr/>
        </p:nvSpPr>
        <p:spPr bwMode="auto">
          <a:xfrm>
            <a:off x="4994487" y="3968322"/>
            <a:ext cx="360575" cy="362519"/>
          </a:xfrm>
          <a:custGeom>
            <a:avLst/>
            <a:gdLst>
              <a:gd name="T0" fmla="*/ 48 w 167"/>
              <a:gd name="T1" fmla="*/ 170 h 170"/>
              <a:gd name="T2" fmla="*/ 18 w 167"/>
              <a:gd name="T3" fmla="*/ 158 h 170"/>
              <a:gd name="T4" fmla="*/ 20 w 167"/>
              <a:gd name="T5" fmla="*/ 97 h 170"/>
              <a:gd name="T6" fmla="*/ 105 w 167"/>
              <a:gd name="T7" fmla="*/ 12 h 170"/>
              <a:gd name="T8" fmla="*/ 135 w 167"/>
              <a:gd name="T9" fmla="*/ 3 h 170"/>
              <a:gd name="T10" fmla="*/ 157 w 167"/>
              <a:gd name="T11" fmla="*/ 24 h 170"/>
              <a:gd name="T12" fmla="*/ 148 w 167"/>
              <a:gd name="T13" fmla="*/ 54 h 170"/>
              <a:gd name="T14" fmla="*/ 66 w 167"/>
              <a:gd name="T15" fmla="*/ 136 h 170"/>
              <a:gd name="T16" fmla="*/ 51 w 167"/>
              <a:gd name="T17" fmla="*/ 143 h 170"/>
              <a:gd name="T18" fmla="*/ 38 w 167"/>
              <a:gd name="T19" fmla="*/ 139 h 170"/>
              <a:gd name="T20" fmla="*/ 41 w 167"/>
              <a:gd name="T21" fmla="*/ 110 h 170"/>
              <a:gd name="T22" fmla="*/ 98 w 167"/>
              <a:gd name="T23" fmla="*/ 53 h 170"/>
              <a:gd name="T24" fmla="*/ 106 w 167"/>
              <a:gd name="T25" fmla="*/ 53 h 170"/>
              <a:gd name="T26" fmla="*/ 106 w 167"/>
              <a:gd name="T27" fmla="*/ 62 h 170"/>
              <a:gd name="T28" fmla="*/ 49 w 167"/>
              <a:gd name="T29" fmla="*/ 119 h 170"/>
              <a:gd name="T30" fmla="*/ 46 w 167"/>
              <a:gd name="T31" fmla="*/ 130 h 170"/>
              <a:gd name="T32" fmla="*/ 50 w 167"/>
              <a:gd name="T33" fmla="*/ 132 h 170"/>
              <a:gd name="T34" fmla="*/ 58 w 167"/>
              <a:gd name="T35" fmla="*/ 127 h 170"/>
              <a:gd name="T36" fmla="*/ 139 w 167"/>
              <a:gd name="T37" fmla="*/ 46 h 170"/>
              <a:gd name="T38" fmla="*/ 145 w 167"/>
              <a:gd name="T39" fmla="*/ 27 h 170"/>
              <a:gd name="T40" fmla="*/ 132 w 167"/>
              <a:gd name="T41" fmla="*/ 14 h 170"/>
              <a:gd name="T42" fmla="*/ 114 w 167"/>
              <a:gd name="T43" fmla="*/ 20 h 170"/>
              <a:gd name="T44" fmla="*/ 29 w 167"/>
              <a:gd name="T45" fmla="*/ 105 h 170"/>
              <a:gd name="T46" fmla="*/ 27 w 167"/>
              <a:gd name="T47" fmla="*/ 150 h 170"/>
              <a:gd name="T48" fmla="*/ 71 w 167"/>
              <a:gd name="T49" fmla="*/ 148 h 170"/>
              <a:gd name="T50" fmla="*/ 156 w 167"/>
              <a:gd name="T51" fmla="*/ 63 h 170"/>
              <a:gd name="T52" fmla="*/ 165 w 167"/>
              <a:gd name="T53" fmla="*/ 63 h 170"/>
              <a:gd name="T54" fmla="*/ 165 w 167"/>
              <a:gd name="T55" fmla="*/ 71 h 170"/>
              <a:gd name="T56" fmla="*/ 80 w 167"/>
              <a:gd name="T57" fmla="*/ 156 h 170"/>
              <a:gd name="T58" fmla="*/ 48 w 167"/>
              <a:gd name="T59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900066" y="3406376"/>
            <a:ext cx="3044616" cy="1378582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7" name="圆角矩形 3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189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067633" y="3736464"/>
            <a:ext cx="755998" cy="75599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8241484" y="3994475"/>
            <a:ext cx="331363" cy="336366"/>
          </a:xfrm>
          <a:custGeom>
            <a:avLst/>
            <a:gdLst>
              <a:gd name="T0" fmla="*/ 13 w 154"/>
              <a:gd name="T1" fmla="*/ 28 h 158"/>
              <a:gd name="T2" fmla="*/ 34 w 154"/>
              <a:gd name="T3" fmla="*/ 28 h 158"/>
              <a:gd name="T4" fmla="*/ 43 w 154"/>
              <a:gd name="T5" fmla="*/ 73 h 158"/>
              <a:gd name="T6" fmla="*/ 13 w 154"/>
              <a:gd name="T7" fmla="*/ 28 h 158"/>
              <a:gd name="T8" fmla="*/ 77 w 154"/>
              <a:gd name="T9" fmla="*/ 11 h 158"/>
              <a:gd name="T10" fmla="*/ 110 w 154"/>
              <a:gd name="T11" fmla="*/ 24 h 158"/>
              <a:gd name="T12" fmla="*/ 77 w 154"/>
              <a:gd name="T13" fmla="*/ 37 h 158"/>
              <a:gd name="T14" fmla="*/ 45 w 154"/>
              <a:gd name="T15" fmla="*/ 24 h 158"/>
              <a:gd name="T16" fmla="*/ 77 w 154"/>
              <a:gd name="T17" fmla="*/ 11 h 158"/>
              <a:gd name="T18" fmla="*/ 111 w 154"/>
              <a:gd name="T19" fmla="*/ 73 h 158"/>
              <a:gd name="T20" fmla="*/ 121 w 154"/>
              <a:gd name="T21" fmla="*/ 28 h 158"/>
              <a:gd name="T22" fmla="*/ 142 w 154"/>
              <a:gd name="T23" fmla="*/ 28 h 158"/>
              <a:gd name="T24" fmla="*/ 111 w 154"/>
              <a:gd name="T25" fmla="*/ 73 h 158"/>
              <a:gd name="T26" fmla="*/ 87 w 154"/>
              <a:gd name="T27" fmla="*/ 116 h 158"/>
              <a:gd name="T28" fmla="*/ 112 w 154"/>
              <a:gd name="T29" fmla="*/ 87 h 158"/>
              <a:gd name="T30" fmla="*/ 154 w 154"/>
              <a:gd name="T31" fmla="*/ 22 h 158"/>
              <a:gd name="T32" fmla="*/ 148 w 154"/>
              <a:gd name="T33" fmla="*/ 16 h 158"/>
              <a:gd name="T34" fmla="*/ 119 w 154"/>
              <a:gd name="T35" fmla="*/ 16 h 158"/>
              <a:gd name="T36" fmla="*/ 77 w 154"/>
              <a:gd name="T37" fmla="*/ 0 h 158"/>
              <a:gd name="T38" fmla="*/ 36 w 154"/>
              <a:gd name="T39" fmla="*/ 16 h 158"/>
              <a:gd name="T40" fmla="*/ 6 w 154"/>
              <a:gd name="T41" fmla="*/ 16 h 158"/>
              <a:gd name="T42" fmla="*/ 0 w 154"/>
              <a:gd name="T43" fmla="*/ 22 h 158"/>
              <a:gd name="T44" fmla="*/ 42 w 154"/>
              <a:gd name="T45" fmla="*/ 87 h 158"/>
              <a:gd name="T46" fmla="*/ 67 w 154"/>
              <a:gd name="T47" fmla="*/ 116 h 158"/>
              <a:gd name="T48" fmla="*/ 67 w 154"/>
              <a:gd name="T49" fmla="*/ 128 h 158"/>
              <a:gd name="T50" fmla="*/ 39 w 154"/>
              <a:gd name="T51" fmla="*/ 143 h 158"/>
              <a:gd name="T52" fmla="*/ 77 w 154"/>
              <a:gd name="T53" fmla="*/ 158 h 158"/>
              <a:gd name="T54" fmla="*/ 115 w 154"/>
              <a:gd name="T55" fmla="*/ 143 h 158"/>
              <a:gd name="T56" fmla="*/ 87 w 154"/>
              <a:gd name="T57" fmla="*/ 128 h 158"/>
              <a:gd name="T58" fmla="*/ 87 w 154"/>
              <a:gd name="T59" fmla="*/ 116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158">
                <a:moveTo>
                  <a:pt x="13" y="28"/>
                </a:moveTo>
                <a:cubicBezTo>
                  <a:pt x="34" y="28"/>
                  <a:pt x="34" y="28"/>
                  <a:pt x="34" y="28"/>
                </a:cubicBezTo>
                <a:cubicBezTo>
                  <a:pt x="35" y="49"/>
                  <a:pt x="39" y="63"/>
                  <a:pt x="43" y="73"/>
                </a:cubicBezTo>
                <a:cubicBezTo>
                  <a:pt x="28" y="63"/>
                  <a:pt x="15" y="51"/>
                  <a:pt x="13" y="28"/>
                </a:cubicBezTo>
                <a:close/>
                <a:moveTo>
                  <a:pt x="77" y="11"/>
                </a:moveTo>
                <a:cubicBezTo>
                  <a:pt x="101" y="11"/>
                  <a:pt x="110" y="20"/>
                  <a:pt x="110" y="24"/>
                </a:cubicBezTo>
                <a:cubicBezTo>
                  <a:pt x="110" y="27"/>
                  <a:pt x="101" y="37"/>
                  <a:pt x="77" y="37"/>
                </a:cubicBezTo>
                <a:cubicBezTo>
                  <a:pt x="54" y="37"/>
                  <a:pt x="45" y="27"/>
                  <a:pt x="45" y="24"/>
                </a:cubicBezTo>
                <a:cubicBezTo>
                  <a:pt x="45" y="20"/>
                  <a:pt x="54" y="11"/>
                  <a:pt x="77" y="11"/>
                </a:cubicBezTo>
                <a:close/>
                <a:moveTo>
                  <a:pt x="111" y="73"/>
                </a:moveTo>
                <a:cubicBezTo>
                  <a:pt x="116" y="63"/>
                  <a:pt x="120" y="49"/>
                  <a:pt x="121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0" y="51"/>
                  <a:pt x="126" y="63"/>
                  <a:pt x="111" y="73"/>
                </a:cubicBezTo>
                <a:close/>
                <a:moveTo>
                  <a:pt x="87" y="116"/>
                </a:moveTo>
                <a:cubicBezTo>
                  <a:pt x="87" y="104"/>
                  <a:pt x="97" y="97"/>
                  <a:pt x="112" y="87"/>
                </a:cubicBezTo>
                <a:cubicBezTo>
                  <a:pt x="131" y="74"/>
                  <a:pt x="154" y="59"/>
                  <a:pt x="154" y="22"/>
                </a:cubicBezTo>
                <a:cubicBezTo>
                  <a:pt x="154" y="19"/>
                  <a:pt x="152" y="16"/>
                  <a:pt x="148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5" y="8"/>
                  <a:pt x="102" y="0"/>
                  <a:pt x="77" y="0"/>
                </a:cubicBezTo>
                <a:cubicBezTo>
                  <a:pt x="52" y="0"/>
                  <a:pt x="40" y="8"/>
                  <a:pt x="3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3" y="16"/>
                  <a:pt x="0" y="19"/>
                  <a:pt x="0" y="22"/>
                </a:cubicBezTo>
                <a:cubicBezTo>
                  <a:pt x="0" y="59"/>
                  <a:pt x="24" y="74"/>
                  <a:pt x="42" y="87"/>
                </a:cubicBezTo>
                <a:cubicBezTo>
                  <a:pt x="58" y="97"/>
                  <a:pt x="67" y="104"/>
                  <a:pt x="67" y="116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51" y="129"/>
                  <a:pt x="39" y="135"/>
                  <a:pt x="39" y="143"/>
                </a:cubicBezTo>
                <a:cubicBezTo>
                  <a:pt x="39" y="151"/>
                  <a:pt x="56" y="158"/>
                  <a:pt x="77" y="158"/>
                </a:cubicBezTo>
                <a:cubicBezTo>
                  <a:pt x="98" y="158"/>
                  <a:pt x="115" y="151"/>
                  <a:pt x="115" y="143"/>
                </a:cubicBezTo>
                <a:cubicBezTo>
                  <a:pt x="115" y="135"/>
                  <a:pt x="104" y="129"/>
                  <a:pt x="87" y="128"/>
                </a:cubicBezTo>
                <a:cubicBezTo>
                  <a:pt x="87" y="116"/>
                  <a:pt x="87" y="116"/>
                  <a:pt x="87" y="1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43" name="Picture 2" descr="E:\我图PPT\00001PNG素材\3D小人\目标1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9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88" y="1343710"/>
            <a:ext cx="5130226" cy="513022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矩形 43"/>
          <p:cNvSpPr/>
          <p:nvPr/>
        </p:nvSpPr>
        <p:spPr>
          <a:xfrm>
            <a:off x="4707926" y="5068697"/>
            <a:ext cx="6192688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分钟之内。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44029" y="202607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技能储备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5644030" y="2386788"/>
            <a:ext cx="208823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录入上述图表的描述说明，在此录入上述图表的描述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说明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47" name="矩形 46"/>
          <p:cNvSpPr/>
          <p:nvPr/>
        </p:nvSpPr>
        <p:spPr>
          <a:xfrm>
            <a:off x="8812381" y="202607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技能消化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812382" y="2386788"/>
            <a:ext cx="208823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录入上述图表的描述说明，在此录入上述图表的描述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说明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49" name="矩形 48"/>
          <p:cNvSpPr/>
          <p:nvPr/>
        </p:nvSpPr>
        <p:spPr>
          <a:xfrm>
            <a:off x="5644030" y="353823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技能培训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5644031" y="3898956"/>
            <a:ext cx="208823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录入上述图表的描述说明，在此录入上述图表的描述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说明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812382" y="353823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技能使用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8812383" y="3898956"/>
            <a:ext cx="208823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录入上述图表的描述说明，在此录入上述图表的描述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说明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54" name="MH_SubTitle_1"/>
          <p:cNvSpPr/>
          <p:nvPr>
            <p:custDataLst>
              <p:tags r:id="rId2"/>
            </p:custDataLst>
          </p:nvPr>
        </p:nvSpPr>
        <p:spPr>
          <a:xfrm>
            <a:off x="6193450" y="639779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专业技能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8" grpId="0" animBg="1"/>
      <p:bldP spid="35" grpId="0" animBg="1"/>
      <p:bldP spid="42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胜任能力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350682" y="2839089"/>
            <a:ext cx="1490637" cy="1490638"/>
            <a:chOff x="4993868" y="2326868"/>
            <a:chExt cx="2204265" cy="2204265"/>
          </a:xfrm>
          <a:solidFill>
            <a:srgbClr val="C00000"/>
          </a:solidFill>
          <a:effectLst>
            <a:outerShdw blurRad="177800" dist="889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grp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grpFill/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855131" y="3348576"/>
            <a:ext cx="494435" cy="471664"/>
            <a:chOff x="8145843" y="5425657"/>
            <a:chExt cx="494435" cy="471664"/>
          </a:xfrm>
          <a:solidFill>
            <a:schemeClr val="bg1"/>
          </a:solidFill>
        </p:grpSpPr>
        <p:sp>
          <p:nvSpPr>
            <p:cNvPr id="25" name="Freeform 850"/>
            <p:cNvSpPr/>
            <p:nvPr/>
          </p:nvSpPr>
          <p:spPr bwMode="auto">
            <a:xfrm>
              <a:off x="8294391" y="5425657"/>
              <a:ext cx="89996" cy="101923"/>
            </a:xfrm>
            <a:custGeom>
              <a:avLst/>
              <a:gdLst>
                <a:gd name="T0" fmla="*/ 9 w 35"/>
                <a:gd name="T1" fmla="*/ 35 h 40"/>
                <a:gd name="T2" fmla="*/ 5 w 35"/>
                <a:gd name="T3" fmla="*/ 13 h 40"/>
                <a:gd name="T4" fmla="*/ 27 w 35"/>
                <a:gd name="T5" fmla="*/ 4 h 40"/>
                <a:gd name="T6" fmla="*/ 30 w 35"/>
                <a:gd name="T7" fmla="*/ 27 h 40"/>
                <a:gd name="T8" fmla="*/ 9 w 35"/>
                <a:gd name="T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0">
                  <a:moveTo>
                    <a:pt x="9" y="35"/>
                  </a:moveTo>
                  <a:cubicBezTo>
                    <a:pt x="2" y="31"/>
                    <a:pt x="0" y="21"/>
                    <a:pt x="5" y="13"/>
                  </a:cubicBezTo>
                  <a:cubicBezTo>
                    <a:pt x="10" y="4"/>
                    <a:pt x="20" y="0"/>
                    <a:pt x="27" y="4"/>
                  </a:cubicBezTo>
                  <a:cubicBezTo>
                    <a:pt x="34" y="8"/>
                    <a:pt x="35" y="19"/>
                    <a:pt x="30" y="27"/>
                  </a:cubicBezTo>
                  <a:cubicBezTo>
                    <a:pt x="25" y="36"/>
                    <a:pt x="16" y="40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851"/>
            <p:cNvSpPr/>
            <p:nvPr/>
          </p:nvSpPr>
          <p:spPr bwMode="auto">
            <a:xfrm>
              <a:off x="8145843" y="5499388"/>
              <a:ext cx="489012" cy="397933"/>
            </a:xfrm>
            <a:custGeom>
              <a:avLst/>
              <a:gdLst>
                <a:gd name="T0" fmla="*/ 3 w 191"/>
                <a:gd name="T1" fmla="*/ 12 h 155"/>
                <a:gd name="T2" fmla="*/ 4 w 191"/>
                <a:gd name="T3" fmla="*/ 12 h 155"/>
                <a:gd name="T4" fmla="*/ 10 w 191"/>
                <a:gd name="T5" fmla="*/ 10 h 155"/>
                <a:gd name="T6" fmla="*/ 35 w 191"/>
                <a:gd name="T7" fmla="*/ 1 h 155"/>
                <a:gd name="T8" fmla="*/ 58 w 191"/>
                <a:gd name="T9" fmla="*/ 6 h 155"/>
                <a:gd name="T10" fmla="*/ 52 w 191"/>
                <a:gd name="T11" fmla="*/ 9 h 155"/>
                <a:gd name="T12" fmla="*/ 50 w 191"/>
                <a:gd name="T13" fmla="*/ 19 h 155"/>
                <a:gd name="T14" fmla="*/ 60 w 191"/>
                <a:gd name="T15" fmla="*/ 14 h 155"/>
                <a:gd name="T16" fmla="*/ 64 w 191"/>
                <a:gd name="T17" fmla="*/ 7 h 155"/>
                <a:gd name="T18" fmla="*/ 65 w 191"/>
                <a:gd name="T19" fmla="*/ 15 h 155"/>
                <a:gd name="T20" fmla="*/ 53 w 191"/>
                <a:gd name="T21" fmla="*/ 41 h 155"/>
                <a:gd name="T22" fmla="*/ 65 w 191"/>
                <a:gd name="T23" fmla="*/ 20 h 155"/>
                <a:gd name="T24" fmla="*/ 70 w 191"/>
                <a:gd name="T25" fmla="*/ 19 h 155"/>
                <a:gd name="T26" fmla="*/ 75 w 191"/>
                <a:gd name="T27" fmla="*/ 50 h 155"/>
                <a:gd name="T28" fmla="*/ 95 w 191"/>
                <a:gd name="T29" fmla="*/ 63 h 155"/>
                <a:gd name="T30" fmla="*/ 130 w 191"/>
                <a:gd name="T31" fmla="*/ 35 h 155"/>
                <a:gd name="T32" fmla="*/ 191 w 191"/>
                <a:gd name="T33" fmla="*/ 79 h 155"/>
                <a:gd name="T34" fmla="*/ 183 w 191"/>
                <a:gd name="T35" fmla="*/ 81 h 155"/>
                <a:gd name="T36" fmla="*/ 92 w 191"/>
                <a:gd name="T37" fmla="*/ 81 h 155"/>
                <a:gd name="T38" fmla="*/ 77 w 191"/>
                <a:gd name="T39" fmla="*/ 79 h 155"/>
                <a:gd name="T40" fmla="*/ 71 w 191"/>
                <a:gd name="T41" fmla="*/ 71 h 155"/>
                <a:gd name="T42" fmla="*/ 61 w 191"/>
                <a:gd name="T43" fmla="*/ 63 h 155"/>
                <a:gd name="T44" fmla="*/ 61 w 191"/>
                <a:gd name="T45" fmla="*/ 63 h 155"/>
                <a:gd name="T46" fmla="*/ 61 w 191"/>
                <a:gd name="T47" fmla="*/ 63 h 155"/>
                <a:gd name="T48" fmla="*/ 57 w 191"/>
                <a:gd name="T49" fmla="*/ 57 h 155"/>
                <a:gd name="T50" fmla="*/ 57 w 191"/>
                <a:gd name="T51" fmla="*/ 55 h 155"/>
                <a:gd name="T52" fmla="*/ 56 w 191"/>
                <a:gd name="T53" fmla="*/ 50 h 155"/>
                <a:gd name="T54" fmla="*/ 60 w 191"/>
                <a:gd name="T55" fmla="*/ 94 h 155"/>
                <a:gd name="T56" fmla="*/ 46 w 191"/>
                <a:gd name="T57" fmla="*/ 155 h 155"/>
                <a:gd name="T58" fmla="*/ 41 w 191"/>
                <a:gd name="T59" fmla="*/ 105 h 155"/>
                <a:gd name="T60" fmla="*/ 40 w 191"/>
                <a:gd name="T61" fmla="*/ 104 h 155"/>
                <a:gd name="T62" fmla="*/ 32 w 191"/>
                <a:gd name="T63" fmla="*/ 87 h 155"/>
                <a:gd name="T64" fmla="*/ 5 w 191"/>
                <a:gd name="T65" fmla="*/ 152 h 155"/>
                <a:gd name="T66" fmla="*/ 2 w 191"/>
                <a:gd name="T67" fmla="*/ 66 h 155"/>
                <a:gd name="T68" fmla="*/ 15 w 191"/>
                <a:gd name="T69" fmla="*/ 40 h 155"/>
                <a:gd name="T70" fmla="*/ 1 w 191"/>
                <a:gd name="T71" fmla="*/ 29 h 155"/>
                <a:gd name="T72" fmla="*/ 0 w 191"/>
                <a:gd name="T73" fmla="*/ 28 h 155"/>
                <a:gd name="T74" fmla="*/ 3 w 191"/>
                <a:gd name="T75" fmla="*/ 12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155"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7" y="0"/>
                    <a:pt x="44" y="0"/>
                    <a:pt x="46" y="1"/>
                  </a:cubicBezTo>
                  <a:cubicBezTo>
                    <a:pt x="51" y="2"/>
                    <a:pt x="54" y="4"/>
                    <a:pt x="58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70" y="19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2" y="33"/>
                    <a:pt x="136" y="33"/>
                    <a:pt x="138" y="35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0" y="80"/>
                    <a:pt x="189" y="81"/>
                    <a:pt x="187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2" y="81"/>
                    <a:pt x="92" y="81"/>
                    <a:pt x="92" y="81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79" y="81"/>
                    <a:pt x="78" y="80"/>
                    <a:pt x="77" y="79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53" y="50"/>
                    <a:pt x="59" y="59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4" y="56"/>
                    <a:pt x="51" y="63"/>
                    <a:pt x="49" y="71"/>
                  </a:cubicBezTo>
                  <a:cubicBezTo>
                    <a:pt x="51" y="76"/>
                    <a:pt x="55" y="85"/>
                    <a:pt x="60" y="94"/>
                  </a:cubicBezTo>
                  <a:cubicBezTo>
                    <a:pt x="65" y="120"/>
                    <a:pt x="64" y="137"/>
                    <a:pt x="65" y="154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1" y="106"/>
                    <a:pt x="28" y="136"/>
                    <a:pt x="25" y="154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8" y="124"/>
                    <a:pt x="10" y="98"/>
                    <a:pt x="11" y="70"/>
                  </a:cubicBezTo>
                  <a:cubicBezTo>
                    <a:pt x="8" y="69"/>
                    <a:pt x="5" y="67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6" y="57"/>
                    <a:pt x="11" y="49"/>
                    <a:pt x="15" y="4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3" y="8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852"/>
            <p:cNvSpPr>
              <a:spLocks noEditPoints="1"/>
            </p:cNvSpPr>
            <p:nvPr/>
          </p:nvSpPr>
          <p:spPr bwMode="auto">
            <a:xfrm>
              <a:off x="8337762" y="5711908"/>
              <a:ext cx="302516" cy="176739"/>
            </a:xfrm>
            <a:custGeom>
              <a:avLst/>
              <a:gdLst>
                <a:gd name="T0" fmla="*/ 63 w 118"/>
                <a:gd name="T1" fmla="*/ 46 h 69"/>
                <a:gd name="T2" fmla="*/ 118 w 118"/>
                <a:gd name="T3" fmla="*/ 0 h 69"/>
                <a:gd name="T4" fmla="*/ 118 w 118"/>
                <a:gd name="T5" fmla="*/ 63 h 69"/>
                <a:gd name="T6" fmla="*/ 112 w 118"/>
                <a:gd name="T7" fmla="*/ 69 h 69"/>
                <a:gd name="T8" fmla="*/ 5 w 118"/>
                <a:gd name="T9" fmla="*/ 69 h 69"/>
                <a:gd name="T10" fmla="*/ 0 w 118"/>
                <a:gd name="T11" fmla="*/ 63 h 69"/>
                <a:gd name="T12" fmla="*/ 0 w 118"/>
                <a:gd name="T13" fmla="*/ 0 h 69"/>
                <a:gd name="T14" fmla="*/ 55 w 118"/>
                <a:gd name="T15" fmla="*/ 46 h 69"/>
                <a:gd name="T16" fmla="*/ 63 w 118"/>
                <a:gd name="T17" fmla="*/ 46 h 69"/>
                <a:gd name="T18" fmla="*/ 84 w 118"/>
                <a:gd name="T19" fmla="*/ 39 h 69"/>
                <a:gd name="T20" fmla="*/ 110 w 118"/>
                <a:gd name="T21" fmla="*/ 64 h 69"/>
                <a:gd name="T22" fmla="*/ 111 w 118"/>
                <a:gd name="T23" fmla="*/ 64 h 69"/>
                <a:gd name="T24" fmla="*/ 113 w 118"/>
                <a:gd name="T25" fmla="*/ 64 h 69"/>
                <a:gd name="T26" fmla="*/ 113 w 118"/>
                <a:gd name="T27" fmla="*/ 61 h 69"/>
                <a:gd name="T28" fmla="*/ 87 w 118"/>
                <a:gd name="T29" fmla="*/ 36 h 69"/>
                <a:gd name="T30" fmla="*/ 84 w 118"/>
                <a:gd name="T31" fmla="*/ 37 h 69"/>
                <a:gd name="T32" fmla="*/ 84 w 118"/>
                <a:gd name="T33" fmla="*/ 39 h 69"/>
                <a:gd name="T34" fmla="*/ 34 w 118"/>
                <a:gd name="T35" fmla="*/ 37 h 69"/>
                <a:gd name="T36" fmla="*/ 31 w 118"/>
                <a:gd name="T37" fmla="*/ 36 h 69"/>
                <a:gd name="T38" fmla="*/ 5 w 118"/>
                <a:gd name="T39" fmla="*/ 61 h 69"/>
                <a:gd name="T40" fmla="*/ 5 w 118"/>
                <a:gd name="T41" fmla="*/ 64 h 69"/>
                <a:gd name="T42" fmla="*/ 6 w 118"/>
                <a:gd name="T43" fmla="*/ 64 h 69"/>
                <a:gd name="T44" fmla="*/ 8 w 118"/>
                <a:gd name="T45" fmla="*/ 64 h 69"/>
                <a:gd name="T46" fmla="*/ 34 w 118"/>
                <a:gd name="T47" fmla="*/ 39 h 69"/>
                <a:gd name="T48" fmla="*/ 34 w 118"/>
                <a:gd name="T49" fmla="*/ 3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8" h="69">
                  <a:moveTo>
                    <a:pt x="63" y="46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6"/>
                    <a:pt x="116" y="69"/>
                    <a:pt x="112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2" y="69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7" y="47"/>
                    <a:pt x="61" y="47"/>
                    <a:pt x="63" y="46"/>
                  </a:cubicBezTo>
                  <a:close/>
                  <a:moveTo>
                    <a:pt x="84" y="39"/>
                  </a:moveTo>
                  <a:cubicBezTo>
                    <a:pt x="110" y="64"/>
                    <a:pt x="110" y="64"/>
                    <a:pt x="110" y="64"/>
                  </a:cubicBezTo>
                  <a:cubicBezTo>
                    <a:pt x="110" y="64"/>
                    <a:pt x="111" y="64"/>
                    <a:pt x="111" y="64"/>
                  </a:cubicBezTo>
                  <a:cubicBezTo>
                    <a:pt x="112" y="64"/>
                    <a:pt x="112" y="64"/>
                    <a:pt x="113" y="64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6" y="36"/>
                    <a:pt x="85" y="36"/>
                    <a:pt x="84" y="37"/>
                  </a:cubicBezTo>
                  <a:cubicBezTo>
                    <a:pt x="84" y="37"/>
                    <a:pt x="84" y="38"/>
                    <a:pt x="84" y="39"/>
                  </a:cubicBezTo>
                  <a:close/>
                  <a:moveTo>
                    <a:pt x="34" y="37"/>
                  </a:moveTo>
                  <a:cubicBezTo>
                    <a:pt x="33" y="36"/>
                    <a:pt x="32" y="36"/>
                    <a:pt x="31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2"/>
                    <a:pt x="4" y="63"/>
                    <a:pt x="5" y="64"/>
                  </a:cubicBezTo>
                  <a:cubicBezTo>
                    <a:pt x="5" y="64"/>
                    <a:pt x="6" y="64"/>
                    <a:pt x="6" y="64"/>
                  </a:cubicBezTo>
                  <a:cubicBezTo>
                    <a:pt x="7" y="64"/>
                    <a:pt x="7" y="64"/>
                    <a:pt x="8" y="6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7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853"/>
            <p:cNvSpPr/>
            <p:nvPr/>
          </p:nvSpPr>
          <p:spPr bwMode="auto">
            <a:xfrm>
              <a:off x="8414746" y="5709740"/>
              <a:ext cx="169148" cy="43371"/>
            </a:xfrm>
            <a:custGeom>
              <a:avLst/>
              <a:gdLst>
                <a:gd name="T0" fmla="*/ 4 w 66"/>
                <a:gd name="T1" fmla="*/ 1 h 17"/>
                <a:gd name="T2" fmla="*/ 63 w 66"/>
                <a:gd name="T3" fmla="*/ 11 h 17"/>
                <a:gd name="T4" fmla="*/ 66 w 66"/>
                <a:gd name="T5" fmla="*/ 15 h 17"/>
                <a:gd name="T6" fmla="*/ 62 w 66"/>
                <a:gd name="T7" fmla="*/ 17 h 17"/>
                <a:gd name="T8" fmla="*/ 62 w 66"/>
                <a:gd name="T9" fmla="*/ 17 h 17"/>
                <a:gd name="T10" fmla="*/ 2 w 66"/>
                <a:gd name="T11" fmla="*/ 7 h 17"/>
                <a:gd name="T12" fmla="*/ 0 w 66"/>
                <a:gd name="T13" fmla="*/ 3 h 17"/>
                <a:gd name="T14" fmla="*/ 4 w 66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17">
                  <a:moveTo>
                    <a:pt x="4" y="1"/>
                  </a:moveTo>
                  <a:cubicBezTo>
                    <a:pt x="63" y="11"/>
                    <a:pt x="63" y="11"/>
                    <a:pt x="63" y="11"/>
                  </a:cubicBezTo>
                  <a:cubicBezTo>
                    <a:pt x="65" y="11"/>
                    <a:pt x="66" y="13"/>
                    <a:pt x="66" y="15"/>
                  </a:cubicBezTo>
                  <a:cubicBezTo>
                    <a:pt x="65" y="16"/>
                    <a:pt x="64" y="17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2"/>
                    <a:pt x="2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854"/>
            <p:cNvSpPr/>
            <p:nvPr/>
          </p:nvSpPr>
          <p:spPr bwMode="auto">
            <a:xfrm>
              <a:off x="8407156" y="5743352"/>
              <a:ext cx="135536" cy="35782"/>
            </a:xfrm>
            <a:custGeom>
              <a:avLst/>
              <a:gdLst>
                <a:gd name="T0" fmla="*/ 1 w 53"/>
                <a:gd name="T1" fmla="*/ 3 h 14"/>
                <a:gd name="T2" fmla="*/ 4 w 53"/>
                <a:gd name="T3" fmla="*/ 0 h 14"/>
                <a:gd name="T4" fmla="*/ 50 w 53"/>
                <a:gd name="T5" fmla="*/ 8 h 14"/>
                <a:gd name="T6" fmla="*/ 53 w 53"/>
                <a:gd name="T7" fmla="*/ 12 h 14"/>
                <a:gd name="T8" fmla="*/ 50 w 53"/>
                <a:gd name="T9" fmla="*/ 14 h 14"/>
                <a:gd name="T10" fmla="*/ 49 w 53"/>
                <a:gd name="T11" fmla="*/ 14 h 14"/>
                <a:gd name="T12" fmla="*/ 3 w 53"/>
                <a:gd name="T13" fmla="*/ 7 h 14"/>
                <a:gd name="T14" fmla="*/ 1 w 53"/>
                <a:gd name="T1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4">
                  <a:moveTo>
                    <a:pt x="1" y="3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2" y="8"/>
                    <a:pt x="53" y="10"/>
                    <a:pt x="53" y="12"/>
                  </a:cubicBezTo>
                  <a:cubicBezTo>
                    <a:pt x="53" y="13"/>
                    <a:pt x="51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6"/>
                    <a:pt x="0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855"/>
            <p:cNvSpPr/>
            <p:nvPr/>
          </p:nvSpPr>
          <p:spPr bwMode="auto">
            <a:xfrm>
              <a:off x="8450527" y="5784555"/>
              <a:ext cx="61805" cy="22770"/>
            </a:xfrm>
            <a:custGeom>
              <a:avLst/>
              <a:gdLst>
                <a:gd name="T0" fmla="*/ 21 w 24"/>
                <a:gd name="T1" fmla="*/ 3 h 9"/>
                <a:gd name="T2" fmla="*/ 24 w 24"/>
                <a:gd name="T3" fmla="*/ 6 h 9"/>
                <a:gd name="T4" fmla="*/ 21 w 24"/>
                <a:gd name="T5" fmla="*/ 9 h 9"/>
                <a:gd name="T6" fmla="*/ 20 w 24"/>
                <a:gd name="T7" fmla="*/ 9 h 9"/>
                <a:gd name="T8" fmla="*/ 3 w 24"/>
                <a:gd name="T9" fmla="*/ 6 h 9"/>
                <a:gd name="T10" fmla="*/ 0 w 24"/>
                <a:gd name="T11" fmla="*/ 3 h 9"/>
                <a:gd name="T12" fmla="*/ 4 w 24"/>
                <a:gd name="T13" fmla="*/ 0 h 9"/>
                <a:gd name="T14" fmla="*/ 21 w 24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9">
                  <a:moveTo>
                    <a:pt x="21" y="3"/>
                  </a:moveTo>
                  <a:cubicBezTo>
                    <a:pt x="23" y="3"/>
                    <a:pt x="24" y="5"/>
                    <a:pt x="24" y="6"/>
                  </a:cubicBezTo>
                  <a:cubicBezTo>
                    <a:pt x="24" y="8"/>
                    <a:pt x="22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893817" y="3361138"/>
            <a:ext cx="2556777" cy="436193"/>
            <a:chOff x="7539568" y="1725919"/>
            <a:chExt cx="3302985" cy="6386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同侧圆角矩形 31"/>
            <p:cNvSpPr/>
            <p:nvPr/>
          </p:nvSpPr>
          <p:spPr>
            <a:xfrm rot="16200000" flipH="1">
              <a:off x="7948588" y="1316899"/>
              <a:ext cx="638629" cy="14566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33" name="同侧圆角矩形 32"/>
            <p:cNvSpPr/>
            <p:nvPr/>
          </p:nvSpPr>
          <p:spPr>
            <a:xfrm rot="5400000">
              <a:off x="9232949" y="754944"/>
              <a:ext cx="638629" cy="258057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893817" y="2027638"/>
            <a:ext cx="2556777" cy="436193"/>
            <a:chOff x="7539568" y="1725919"/>
            <a:chExt cx="3302985" cy="6386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同侧圆角矩形 34"/>
            <p:cNvSpPr/>
            <p:nvPr/>
          </p:nvSpPr>
          <p:spPr>
            <a:xfrm rot="16200000" flipH="1">
              <a:off x="7948588" y="1316899"/>
              <a:ext cx="638629" cy="14566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同侧圆角矩形 35"/>
            <p:cNvSpPr/>
            <p:nvPr/>
          </p:nvSpPr>
          <p:spPr>
            <a:xfrm rot="5400000">
              <a:off x="9232949" y="754944"/>
              <a:ext cx="638629" cy="258057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893817" y="4694638"/>
            <a:ext cx="2556777" cy="436193"/>
            <a:chOff x="7539568" y="1725919"/>
            <a:chExt cx="3302985" cy="6386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同侧圆角矩形 37"/>
            <p:cNvSpPr/>
            <p:nvPr/>
          </p:nvSpPr>
          <p:spPr>
            <a:xfrm rot="16200000" flipH="1">
              <a:off x="7948588" y="1316899"/>
              <a:ext cx="638629" cy="14566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39" name="同侧圆角矩形 38"/>
            <p:cNvSpPr/>
            <p:nvPr/>
          </p:nvSpPr>
          <p:spPr>
            <a:xfrm rot="5400000">
              <a:off x="9232949" y="754944"/>
              <a:ext cx="638629" cy="258057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flipH="1">
            <a:off x="1741406" y="3361138"/>
            <a:ext cx="2556777" cy="436193"/>
            <a:chOff x="7539568" y="1725919"/>
            <a:chExt cx="3302985" cy="6386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同侧圆角矩形 40"/>
            <p:cNvSpPr/>
            <p:nvPr/>
          </p:nvSpPr>
          <p:spPr>
            <a:xfrm rot="16200000" flipH="1">
              <a:off x="7948588" y="1316899"/>
              <a:ext cx="638629" cy="14566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同侧圆角矩形 41"/>
            <p:cNvSpPr/>
            <p:nvPr/>
          </p:nvSpPr>
          <p:spPr>
            <a:xfrm rot="5400000">
              <a:off x="9232949" y="754944"/>
              <a:ext cx="638629" cy="258057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1741406" y="2027638"/>
            <a:ext cx="2556777" cy="436193"/>
            <a:chOff x="7539568" y="1725919"/>
            <a:chExt cx="3302985" cy="6386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同侧圆角矩形 43"/>
            <p:cNvSpPr/>
            <p:nvPr/>
          </p:nvSpPr>
          <p:spPr>
            <a:xfrm rot="16200000" flipH="1">
              <a:off x="7948588" y="1316899"/>
              <a:ext cx="638629" cy="14566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同侧圆角矩形 44"/>
            <p:cNvSpPr/>
            <p:nvPr/>
          </p:nvSpPr>
          <p:spPr>
            <a:xfrm rot="5400000">
              <a:off x="9232949" y="754944"/>
              <a:ext cx="638629" cy="258057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1741406" y="4694638"/>
            <a:ext cx="2556777" cy="436193"/>
            <a:chOff x="7539568" y="1725919"/>
            <a:chExt cx="3302985" cy="6386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同侧圆角矩形 46"/>
            <p:cNvSpPr/>
            <p:nvPr/>
          </p:nvSpPr>
          <p:spPr>
            <a:xfrm rot="16200000" flipH="1">
              <a:off x="7948588" y="1316899"/>
              <a:ext cx="638629" cy="145666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同侧圆角矩形 47"/>
            <p:cNvSpPr/>
            <p:nvPr/>
          </p:nvSpPr>
          <p:spPr>
            <a:xfrm rot="5400000">
              <a:off x="9232949" y="754944"/>
              <a:ext cx="638629" cy="258057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49" name="直接箭头连接符 48"/>
          <p:cNvCxnSpPr/>
          <p:nvPr/>
        </p:nvCxnSpPr>
        <p:spPr>
          <a:xfrm>
            <a:off x="7050315" y="3579234"/>
            <a:ext cx="682171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 flipH="1">
            <a:off x="4459515" y="3579234"/>
            <a:ext cx="682171" cy="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/>
          <p:nvPr/>
        </p:nvCxnSpPr>
        <p:spPr>
          <a:xfrm flipV="1">
            <a:off x="6772275" y="2269778"/>
            <a:ext cx="944563" cy="7070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>
            <a:off x="6772275" y="4154266"/>
            <a:ext cx="944563" cy="7070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/>
          <p:nvPr/>
        </p:nvCxnSpPr>
        <p:spPr>
          <a:xfrm flipH="1" flipV="1">
            <a:off x="4487358" y="2269778"/>
            <a:ext cx="944563" cy="7070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/>
          <p:nvPr/>
        </p:nvCxnSpPr>
        <p:spPr>
          <a:xfrm flipH="1">
            <a:off x="4487358" y="4154266"/>
            <a:ext cx="944563" cy="707039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49"/>
          <p:cNvSpPr txBox="1"/>
          <p:nvPr/>
        </p:nvSpPr>
        <p:spPr bwMode="auto">
          <a:xfrm>
            <a:off x="1649908" y="2511621"/>
            <a:ext cx="2660471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文本框 50"/>
          <p:cNvSpPr txBox="1"/>
          <p:nvPr/>
        </p:nvSpPr>
        <p:spPr bwMode="auto">
          <a:xfrm>
            <a:off x="1696229" y="2070096"/>
            <a:ext cx="2160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spc="100" dirty="0" smtClean="0">
                <a:solidFill>
                  <a:schemeClr val="bg1"/>
                </a:solidFill>
                <a:cs typeface="+mn-ea"/>
                <a:sym typeface="+mn-lt"/>
              </a:rPr>
              <a:t>全局观念</a:t>
            </a:r>
            <a:endParaRPr lang="zh-CN" altLang="en-US" b="1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文本框 53"/>
          <p:cNvSpPr txBox="1"/>
          <p:nvPr/>
        </p:nvSpPr>
        <p:spPr bwMode="auto">
          <a:xfrm>
            <a:off x="1649908" y="3840761"/>
            <a:ext cx="2660471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文本框 54"/>
          <p:cNvSpPr txBox="1"/>
          <p:nvPr/>
        </p:nvSpPr>
        <p:spPr bwMode="auto">
          <a:xfrm>
            <a:off x="1696229" y="3399236"/>
            <a:ext cx="2160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spc="100" dirty="0" smtClean="0">
                <a:solidFill>
                  <a:schemeClr val="bg1"/>
                </a:solidFill>
                <a:cs typeface="+mn-ea"/>
                <a:sym typeface="+mn-lt"/>
              </a:rPr>
              <a:t>树立目标</a:t>
            </a:r>
            <a:endParaRPr lang="zh-CN" altLang="en-US" b="1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文本框 56"/>
          <p:cNvSpPr txBox="1"/>
          <p:nvPr/>
        </p:nvSpPr>
        <p:spPr bwMode="auto">
          <a:xfrm>
            <a:off x="1649908" y="5184195"/>
            <a:ext cx="2660471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文本框 57"/>
          <p:cNvSpPr txBox="1"/>
          <p:nvPr/>
        </p:nvSpPr>
        <p:spPr bwMode="auto">
          <a:xfrm>
            <a:off x="1696229" y="4742670"/>
            <a:ext cx="2160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spc="100" dirty="0" smtClean="0">
                <a:solidFill>
                  <a:schemeClr val="bg1"/>
                </a:solidFill>
                <a:cs typeface="+mn-ea"/>
                <a:sym typeface="+mn-lt"/>
              </a:rPr>
              <a:t>勇于创新</a:t>
            </a:r>
            <a:endParaRPr lang="zh-CN" altLang="en-US" b="1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文本框 58"/>
          <p:cNvSpPr txBox="1"/>
          <p:nvPr/>
        </p:nvSpPr>
        <p:spPr bwMode="auto">
          <a:xfrm>
            <a:off x="7871601" y="2511621"/>
            <a:ext cx="2660471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文本框 59"/>
          <p:cNvSpPr txBox="1"/>
          <p:nvPr/>
        </p:nvSpPr>
        <p:spPr bwMode="auto">
          <a:xfrm>
            <a:off x="8346547" y="2070096"/>
            <a:ext cx="2160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spc="100" dirty="0" smtClean="0">
                <a:solidFill>
                  <a:schemeClr val="bg1"/>
                </a:solidFill>
                <a:cs typeface="+mn-ea"/>
                <a:sym typeface="+mn-lt"/>
              </a:rPr>
              <a:t>表达沟通</a:t>
            </a:r>
            <a:endParaRPr lang="zh-CN" altLang="en-US" b="1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7871601" y="3837727"/>
            <a:ext cx="2660471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 bwMode="auto">
          <a:xfrm>
            <a:off x="8346547" y="3396202"/>
            <a:ext cx="2160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spc="100" dirty="0" smtClean="0">
                <a:solidFill>
                  <a:schemeClr val="bg1"/>
                </a:solidFill>
                <a:cs typeface="+mn-ea"/>
                <a:sym typeface="+mn-lt"/>
              </a:rPr>
              <a:t>追求卓越</a:t>
            </a:r>
            <a:endParaRPr lang="zh-CN" altLang="en-US" b="1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文本框 65"/>
          <p:cNvSpPr txBox="1"/>
          <p:nvPr/>
        </p:nvSpPr>
        <p:spPr bwMode="auto">
          <a:xfrm>
            <a:off x="7871601" y="5184195"/>
            <a:ext cx="2660471" cy="54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文本框 66"/>
          <p:cNvSpPr txBox="1"/>
          <p:nvPr/>
        </p:nvSpPr>
        <p:spPr bwMode="auto">
          <a:xfrm>
            <a:off x="8346547" y="4742670"/>
            <a:ext cx="2160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b="1" spc="100" dirty="0" smtClean="0">
                <a:solidFill>
                  <a:schemeClr val="bg1"/>
                </a:solidFill>
                <a:cs typeface="+mn-ea"/>
                <a:sym typeface="+mn-lt"/>
              </a:rPr>
              <a:t>团结奋斗</a:t>
            </a:r>
            <a:endParaRPr lang="zh-CN" altLang="en-US" b="1" spc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3851244" y="2126878"/>
            <a:ext cx="274866" cy="221450"/>
            <a:chOff x="2702739" y="3017462"/>
            <a:chExt cx="535636" cy="431545"/>
          </a:xfrm>
          <a:solidFill>
            <a:srgbClr val="C00000"/>
          </a:solidFill>
        </p:grpSpPr>
        <p:sp>
          <p:nvSpPr>
            <p:cNvPr id="68" name="Freeform 45"/>
            <p:cNvSpPr/>
            <p:nvPr/>
          </p:nvSpPr>
          <p:spPr bwMode="auto">
            <a:xfrm>
              <a:off x="2772133" y="3189864"/>
              <a:ext cx="176739" cy="35782"/>
            </a:xfrm>
            <a:custGeom>
              <a:avLst/>
              <a:gdLst>
                <a:gd name="T0" fmla="*/ 63 w 69"/>
                <a:gd name="T1" fmla="*/ 14 h 14"/>
                <a:gd name="T2" fmla="*/ 7 w 69"/>
                <a:gd name="T3" fmla="*/ 14 h 14"/>
                <a:gd name="T4" fmla="*/ 0 w 69"/>
                <a:gd name="T5" fmla="*/ 7 h 14"/>
                <a:gd name="T6" fmla="*/ 7 w 69"/>
                <a:gd name="T7" fmla="*/ 0 h 14"/>
                <a:gd name="T8" fmla="*/ 63 w 69"/>
                <a:gd name="T9" fmla="*/ 0 h 14"/>
                <a:gd name="T10" fmla="*/ 69 w 69"/>
                <a:gd name="T11" fmla="*/ 7 h 14"/>
                <a:gd name="T12" fmla="*/ 63 w 69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4">
                  <a:moveTo>
                    <a:pt x="63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9" y="3"/>
                    <a:pt x="69" y="7"/>
                  </a:cubicBezTo>
                  <a:cubicBezTo>
                    <a:pt x="69" y="11"/>
                    <a:pt x="66" y="14"/>
                    <a:pt x="6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46"/>
            <p:cNvSpPr/>
            <p:nvPr/>
          </p:nvSpPr>
          <p:spPr bwMode="auto">
            <a:xfrm>
              <a:off x="2792734" y="3194201"/>
              <a:ext cx="35782" cy="72647"/>
            </a:xfrm>
            <a:custGeom>
              <a:avLst/>
              <a:gdLst>
                <a:gd name="T0" fmla="*/ 7 w 14"/>
                <a:gd name="T1" fmla="*/ 28 h 28"/>
                <a:gd name="T2" fmla="*/ 0 w 14"/>
                <a:gd name="T3" fmla="*/ 21 h 28"/>
                <a:gd name="T4" fmla="*/ 0 w 14"/>
                <a:gd name="T5" fmla="*/ 7 h 28"/>
                <a:gd name="T6" fmla="*/ 7 w 14"/>
                <a:gd name="T7" fmla="*/ 0 h 28"/>
                <a:gd name="T8" fmla="*/ 14 w 14"/>
                <a:gd name="T9" fmla="*/ 7 h 28"/>
                <a:gd name="T10" fmla="*/ 14 w 14"/>
                <a:gd name="T11" fmla="*/ 21 h 28"/>
                <a:gd name="T12" fmla="*/ 7 w 14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8">
                  <a:moveTo>
                    <a:pt x="7" y="28"/>
                  </a:move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5"/>
                    <a:pt x="11" y="28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47"/>
            <p:cNvSpPr/>
            <p:nvPr/>
          </p:nvSpPr>
          <p:spPr bwMode="auto">
            <a:xfrm>
              <a:off x="2836106" y="3194201"/>
              <a:ext cx="33613" cy="72647"/>
            </a:xfrm>
            <a:custGeom>
              <a:avLst/>
              <a:gdLst>
                <a:gd name="T0" fmla="*/ 7 w 13"/>
                <a:gd name="T1" fmla="*/ 28 h 28"/>
                <a:gd name="T2" fmla="*/ 0 w 13"/>
                <a:gd name="T3" fmla="*/ 21 h 28"/>
                <a:gd name="T4" fmla="*/ 0 w 13"/>
                <a:gd name="T5" fmla="*/ 7 h 28"/>
                <a:gd name="T6" fmla="*/ 7 w 13"/>
                <a:gd name="T7" fmla="*/ 0 h 28"/>
                <a:gd name="T8" fmla="*/ 13 w 13"/>
                <a:gd name="T9" fmla="*/ 7 h 28"/>
                <a:gd name="T10" fmla="*/ 13 w 13"/>
                <a:gd name="T11" fmla="*/ 21 h 28"/>
                <a:gd name="T12" fmla="*/ 7 w 1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8">
                  <a:moveTo>
                    <a:pt x="7" y="28"/>
                  </a:moveTo>
                  <a:cubicBezTo>
                    <a:pt x="3" y="28"/>
                    <a:pt x="0" y="25"/>
                    <a:pt x="0" y="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5"/>
                    <a:pt x="10" y="28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48"/>
            <p:cNvSpPr>
              <a:spLocks noEditPoints="1"/>
            </p:cNvSpPr>
            <p:nvPr/>
          </p:nvSpPr>
          <p:spPr bwMode="auto">
            <a:xfrm>
              <a:off x="2920680" y="3133481"/>
              <a:ext cx="101923" cy="148547"/>
            </a:xfrm>
            <a:custGeom>
              <a:avLst/>
              <a:gdLst>
                <a:gd name="T0" fmla="*/ 20 w 40"/>
                <a:gd name="T1" fmla="*/ 58 h 58"/>
                <a:gd name="T2" fmla="*/ 0 w 40"/>
                <a:gd name="T3" fmla="*/ 38 h 58"/>
                <a:gd name="T4" fmla="*/ 0 w 40"/>
                <a:gd name="T5" fmla="*/ 20 h 58"/>
                <a:gd name="T6" fmla="*/ 20 w 40"/>
                <a:gd name="T7" fmla="*/ 0 h 58"/>
                <a:gd name="T8" fmla="*/ 40 w 40"/>
                <a:gd name="T9" fmla="*/ 20 h 58"/>
                <a:gd name="T10" fmla="*/ 40 w 40"/>
                <a:gd name="T11" fmla="*/ 38 h 58"/>
                <a:gd name="T12" fmla="*/ 20 w 40"/>
                <a:gd name="T13" fmla="*/ 58 h 58"/>
                <a:gd name="T14" fmla="*/ 20 w 40"/>
                <a:gd name="T15" fmla="*/ 13 h 58"/>
                <a:gd name="T16" fmla="*/ 14 w 40"/>
                <a:gd name="T17" fmla="*/ 20 h 58"/>
                <a:gd name="T18" fmla="*/ 14 w 40"/>
                <a:gd name="T19" fmla="*/ 38 h 58"/>
                <a:gd name="T20" fmla="*/ 20 w 40"/>
                <a:gd name="T21" fmla="*/ 45 h 58"/>
                <a:gd name="T22" fmla="*/ 27 w 40"/>
                <a:gd name="T23" fmla="*/ 38 h 58"/>
                <a:gd name="T24" fmla="*/ 27 w 40"/>
                <a:gd name="T25" fmla="*/ 20 h 58"/>
                <a:gd name="T26" fmla="*/ 20 w 40"/>
                <a:gd name="T2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8">
                  <a:moveTo>
                    <a:pt x="20" y="58"/>
                  </a:moveTo>
                  <a:cubicBezTo>
                    <a:pt x="9" y="58"/>
                    <a:pt x="0" y="49"/>
                    <a:pt x="0" y="3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49"/>
                    <a:pt x="31" y="58"/>
                    <a:pt x="20" y="58"/>
                  </a:cubicBezTo>
                  <a:close/>
                  <a:moveTo>
                    <a:pt x="20" y="13"/>
                  </a:moveTo>
                  <a:cubicBezTo>
                    <a:pt x="17" y="13"/>
                    <a:pt x="14" y="16"/>
                    <a:pt x="14" y="2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2"/>
                    <a:pt x="17" y="45"/>
                    <a:pt x="20" y="45"/>
                  </a:cubicBezTo>
                  <a:cubicBezTo>
                    <a:pt x="24" y="45"/>
                    <a:pt x="27" y="42"/>
                    <a:pt x="27" y="38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6"/>
                    <a:pt x="24" y="13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49"/>
            <p:cNvSpPr>
              <a:spLocks noEditPoints="1"/>
            </p:cNvSpPr>
            <p:nvPr/>
          </p:nvSpPr>
          <p:spPr bwMode="auto">
            <a:xfrm>
              <a:off x="2702739" y="3017462"/>
              <a:ext cx="535636" cy="431545"/>
            </a:xfrm>
            <a:custGeom>
              <a:avLst/>
              <a:gdLst>
                <a:gd name="T0" fmla="*/ 200 w 209"/>
                <a:gd name="T1" fmla="*/ 140 h 168"/>
                <a:gd name="T2" fmla="*/ 159 w 209"/>
                <a:gd name="T3" fmla="*/ 114 h 168"/>
                <a:gd name="T4" fmla="*/ 148 w 209"/>
                <a:gd name="T5" fmla="*/ 112 h 168"/>
                <a:gd name="T6" fmla="*/ 144 w 209"/>
                <a:gd name="T7" fmla="*/ 113 h 168"/>
                <a:gd name="T8" fmla="*/ 137 w 209"/>
                <a:gd name="T9" fmla="*/ 109 h 168"/>
                <a:gd name="T10" fmla="*/ 144 w 209"/>
                <a:gd name="T11" fmla="*/ 60 h 168"/>
                <a:gd name="T12" fmla="*/ 60 w 209"/>
                <a:gd name="T13" fmla="*/ 9 h 168"/>
                <a:gd name="T14" fmla="*/ 9 w 209"/>
                <a:gd name="T15" fmla="*/ 92 h 168"/>
                <a:gd name="T16" fmla="*/ 93 w 209"/>
                <a:gd name="T17" fmla="*/ 143 h 168"/>
                <a:gd name="T18" fmla="*/ 129 w 209"/>
                <a:gd name="T19" fmla="*/ 121 h 168"/>
                <a:gd name="T20" fmla="*/ 136 w 209"/>
                <a:gd name="T21" fmla="*/ 125 h 168"/>
                <a:gd name="T22" fmla="*/ 143 w 209"/>
                <a:gd name="T23" fmla="*/ 139 h 168"/>
                <a:gd name="T24" fmla="*/ 183 w 209"/>
                <a:gd name="T25" fmla="*/ 165 h 168"/>
                <a:gd name="T26" fmla="*/ 195 w 209"/>
                <a:gd name="T27" fmla="*/ 167 h 168"/>
                <a:gd name="T28" fmla="*/ 204 w 209"/>
                <a:gd name="T29" fmla="*/ 161 h 168"/>
                <a:gd name="T30" fmla="*/ 200 w 209"/>
                <a:gd name="T31" fmla="*/ 140 h 168"/>
                <a:gd name="T32" fmla="*/ 90 w 209"/>
                <a:gd name="T33" fmla="*/ 131 h 168"/>
                <a:gd name="T34" fmla="*/ 22 w 209"/>
                <a:gd name="T35" fmla="*/ 89 h 168"/>
                <a:gd name="T36" fmla="*/ 63 w 209"/>
                <a:gd name="T37" fmla="*/ 21 h 168"/>
                <a:gd name="T38" fmla="*/ 131 w 209"/>
                <a:gd name="T39" fmla="*/ 63 h 168"/>
                <a:gd name="T40" fmla="*/ 90 w 209"/>
                <a:gd name="T41" fmla="*/ 13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8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1"/>
                    <a:pt x="152" y="111"/>
                    <a:pt x="148" y="112"/>
                  </a:cubicBezTo>
                  <a:cubicBezTo>
                    <a:pt x="146" y="112"/>
                    <a:pt x="145" y="113"/>
                    <a:pt x="144" y="113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4"/>
                    <a:pt x="148" y="77"/>
                    <a:pt x="144" y="60"/>
                  </a:cubicBezTo>
                  <a:cubicBezTo>
                    <a:pt x="135" y="22"/>
                    <a:pt x="97" y="0"/>
                    <a:pt x="60" y="9"/>
                  </a:cubicBezTo>
                  <a:cubicBezTo>
                    <a:pt x="23" y="18"/>
                    <a:pt x="0" y="55"/>
                    <a:pt x="9" y="92"/>
                  </a:cubicBezTo>
                  <a:cubicBezTo>
                    <a:pt x="18" y="129"/>
                    <a:pt x="56" y="152"/>
                    <a:pt x="93" y="143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5"/>
                    <a:pt x="183" y="165"/>
                    <a:pt x="183" y="165"/>
                  </a:cubicBezTo>
                  <a:cubicBezTo>
                    <a:pt x="187" y="168"/>
                    <a:pt x="191" y="168"/>
                    <a:pt x="195" y="167"/>
                  </a:cubicBezTo>
                  <a:cubicBezTo>
                    <a:pt x="199" y="166"/>
                    <a:pt x="202" y="164"/>
                    <a:pt x="204" y="161"/>
                  </a:cubicBezTo>
                  <a:cubicBezTo>
                    <a:pt x="209" y="154"/>
                    <a:pt x="207" y="144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8"/>
                    <a:pt x="29" y="120"/>
                    <a:pt x="22" y="89"/>
                  </a:cubicBezTo>
                  <a:cubicBezTo>
                    <a:pt x="14" y="59"/>
                    <a:pt x="33" y="28"/>
                    <a:pt x="63" y="21"/>
                  </a:cubicBezTo>
                  <a:cubicBezTo>
                    <a:pt x="94" y="14"/>
                    <a:pt x="124" y="32"/>
                    <a:pt x="131" y="63"/>
                  </a:cubicBezTo>
                  <a:cubicBezTo>
                    <a:pt x="139" y="93"/>
                    <a:pt x="120" y="123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66252" y="2137728"/>
            <a:ext cx="277649" cy="199750"/>
            <a:chOff x="3820635" y="3071676"/>
            <a:chExt cx="541058" cy="389258"/>
          </a:xfrm>
          <a:solidFill>
            <a:srgbClr val="C00000"/>
          </a:solidFill>
        </p:grpSpPr>
        <p:sp>
          <p:nvSpPr>
            <p:cNvPr id="74" name="Freeform 226"/>
            <p:cNvSpPr>
              <a:spLocks noEditPoints="1"/>
            </p:cNvSpPr>
            <p:nvPr/>
          </p:nvSpPr>
          <p:spPr bwMode="auto">
            <a:xfrm>
              <a:off x="3820635" y="3071676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4 w 171"/>
                <a:gd name="T25" fmla="*/ 19 h 152"/>
                <a:gd name="T26" fmla="*/ 132 w 171"/>
                <a:gd name="T27" fmla="*/ 12 h 152"/>
                <a:gd name="T28" fmla="*/ 110 w 171"/>
                <a:gd name="T29" fmla="*/ 12 h 152"/>
                <a:gd name="T30" fmla="*/ 118 w 171"/>
                <a:gd name="T31" fmla="*/ 19 h 152"/>
                <a:gd name="T32" fmla="*/ 110 w 171"/>
                <a:gd name="T33" fmla="*/ 26 h 152"/>
                <a:gd name="T34" fmla="*/ 103 w 171"/>
                <a:gd name="T35" fmla="*/ 19 h 152"/>
                <a:gd name="T36" fmla="*/ 110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4" y="23"/>
                    <a:pt x="124" y="19"/>
                  </a:cubicBezTo>
                  <a:cubicBezTo>
                    <a:pt x="124" y="15"/>
                    <a:pt x="128" y="12"/>
                    <a:pt x="132" y="12"/>
                  </a:cubicBezTo>
                  <a:close/>
                  <a:moveTo>
                    <a:pt x="110" y="12"/>
                  </a:moveTo>
                  <a:cubicBezTo>
                    <a:pt x="114" y="12"/>
                    <a:pt x="118" y="15"/>
                    <a:pt x="118" y="19"/>
                  </a:cubicBezTo>
                  <a:cubicBezTo>
                    <a:pt x="118" y="23"/>
                    <a:pt x="114" y="26"/>
                    <a:pt x="110" y="26"/>
                  </a:cubicBez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227"/>
            <p:cNvSpPr/>
            <p:nvPr/>
          </p:nvSpPr>
          <p:spPr bwMode="auto">
            <a:xfrm>
              <a:off x="4117729" y="3336242"/>
              <a:ext cx="41203" cy="40119"/>
            </a:xfrm>
            <a:custGeom>
              <a:avLst/>
              <a:gdLst>
                <a:gd name="T0" fmla="*/ 12 w 38"/>
                <a:gd name="T1" fmla="*/ 0 h 37"/>
                <a:gd name="T2" fmla="*/ 12 w 38"/>
                <a:gd name="T3" fmla="*/ 2 h 37"/>
                <a:gd name="T4" fmla="*/ 0 w 38"/>
                <a:gd name="T5" fmla="*/ 37 h 37"/>
                <a:gd name="T6" fmla="*/ 36 w 38"/>
                <a:gd name="T7" fmla="*/ 28 h 37"/>
                <a:gd name="T8" fmla="*/ 38 w 38"/>
                <a:gd name="T9" fmla="*/ 26 h 37"/>
                <a:gd name="T10" fmla="*/ 12 w 3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7">
                  <a:moveTo>
                    <a:pt x="12" y="0"/>
                  </a:moveTo>
                  <a:lnTo>
                    <a:pt x="12" y="2"/>
                  </a:lnTo>
                  <a:lnTo>
                    <a:pt x="0" y="37"/>
                  </a:lnTo>
                  <a:lnTo>
                    <a:pt x="36" y="28"/>
                  </a:lnTo>
                  <a:lnTo>
                    <a:pt x="38" y="26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228"/>
            <p:cNvSpPr/>
            <p:nvPr/>
          </p:nvSpPr>
          <p:spPr bwMode="auto">
            <a:xfrm>
              <a:off x="4281456" y="3135649"/>
              <a:ext cx="80237" cy="76984"/>
            </a:xfrm>
            <a:custGeom>
              <a:avLst/>
              <a:gdLst>
                <a:gd name="T0" fmla="*/ 23 w 31"/>
                <a:gd name="T1" fmla="*/ 30 h 30"/>
                <a:gd name="T2" fmla="*/ 29 w 31"/>
                <a:gd name="T3" fmla="*/ 24 h 30"/>
                <a:gd name="T4" fmla="*/ 29 w 31"/>
                <a:gd name="T5" fmla="*/ 17 h 30"/>
                <a:gd name="T6" fmla="*/ 13 w 31"/>
                <a:gd name="T7" fmla="*/ 2 h 30"/>
                <a:gd name="T8" fmla="*/ 6 w 31"/>
                <a:gd name="T9" fmla="*/ 2 h 30"/>
                <a:gd name="T10" fmla="*/ 0 w 31"/>
                <a:gd name="T11" fmla="*/ 8 h 30"/>
                <a:gd name="T12" fmla="*/ 23 w 31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3" y="30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31" y="22"/>
                    <a:pt x="31" y="19"/>
                    <a:pt x="29" y="17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0" y="8"/>
                    <a:pt x="0" y="8"/>
                    <a:pt x="0" y="8"/>
                  </a:cubicBezTo>
                  <a:lnTo>
                    <a:pt x="23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229"/>
            <p:cNvSpPr/>
            <p:nvPr/>
          </p:nvSpPr>
          <p:spPr bwMode="auto">
            <a:xfrm>
              <a:off x="4151342" y="3161672"/>
              <a:ext cx="182160" cy="184328"/>
            </a:xfrm>
            <a:custGeom>
              <a:avLst/>
              <a:gdLst>
                <a:gd name="T0" fmla="*/ 49 w 71"/>
                <a:gd name="T1" fmla="*/ 0 h 72"/>
                <a:gd name="T2" fmla="*/ 48 w 71"/>
                <a:gd name="T3" fmla="*/ 1 h 72"/>
                <a:gd name="T4" fmla="*/ 2 w 71"/>
                <a:gd name="T5" fmla="*/ 47 h 72"/>
                <a:gd name="T6" fmla="*/ 2 w 71"/>
                <a:gd name="T7" fmla="*/ 55 h 72"/>
                <a:gd name="T8" fmla="*/ 2 w 71"/>
                <a:gd name="T9" fmla="*/ 55 h 72"/>
                <a:gd name="T10" fmla="*/ 8 w 71"/>
                <a:gd name="T11" fmla="*/ 57 h 72"/>
                <a:gd name="T12" fmla="*/ 9 w 71"/>
                <a:gd name="T13" fmla="*/ 62 h 72"/>
                <a:gd name="T14" fmla="*/ 9 w 71"/>
                <a:gd name="T15" fmla="*/ 62 h 72"/>
                <a:gd name="T16" fmla="*/ 15 w 71"/>
                <a:gd name="T17" fmla="*/ 64 h 72"/>
                <a:gd name="T18" fmla="*/ 16 w 71"/>
                <a:gd name="T19" fmla="*/ 69 h 72"/>
                <a:gd name="T20" fmla="*/ 17 w 71"/>
                <a:gd name="T21" fmla="*/ 70 h 72"/>
                <a:gd name="T22" fmla="*/ 24 w 71"/>
                <a:gd name="T23" fmla="*/ 70 h 72"/>
                <a:gd name="T24" fmla="*/ 71 w 71"/>
                <a:gd name="T25" fmla="*/ 23 h 72"/>
                <a:gd name="T26" fmla="*/ 71 w 71"/>
                <a:gd name="T27" fmla="*/ 23 h 72"/>
                <a:gd name="T28" fmla="*/ 49 w 71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2">
                  <a:moveTo>
                    <a:pt x="49" y="0"/>
                  </a:moveTo>
                  <a:cubicBezTo>
                    <a:pt x="49" y="0"/>
                    <a:pt x="48" y="0"/>
                    <a:pt x="48" y="1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9"/>
                    <a:pt x="0" y="53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7"/>
                    <a:pt x="6" y="57"/>
                    <a:pt x="8" y="57"/>
                  </a:cubicBezTo>
                  <a:cubicBezTo>
                    <a:pt x="7" y="58"/>
                    <a:pt x="7" y="60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3" y="64"/>
                    <a:pt x="15" y="64"/>
                  </a:cubicBezTo>
                  <a:cubicBezTo>
                    <a:pt x="14" y="66"/>
                    <a:pt x="15" y="68"/>
                    <a:pt x="16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9" y="72"/>
                    <a:pt x="22" y="72"/>
                    <a:pt x="24" y="70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3"/>
                    <a:pt x="71" y="23"/>
                    <a:pt x="71" y="2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8" name="Rectangle 230"/>
            <p:cNvSpPr>
              <a:spLocks noChangeArrowheads="1"/>
            </p:cNvSpPr>
            <p:nvPr/>
          </p:nvSpPr>
          <p:spPr bwMode="auto">
            <a:xfrm>
              <a:off x="3879187" y="3222392"/>
              <a:ext cx="140957" cy="16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9" name="Rectangle 231"/>
            <p:cNvSpPr>
              <a:spLocks noChangeArrowheads="1"/>
            </p:cNvSpPr>
            <p:nvPr/>
          </p:nvSpPr>
          <p:spPr bwMode="auto">
            <a:xfrm>
              <a:off x="3879187" y="3269016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0" name="Rectangle 232"/>
            <p:cNvSpPr>
              <a:spLocks noChangeArrowheads="1"/>
            </p:cNvSpPr>
            <p:nvPr/>
          </p:nvSpPr>
          <p:spPr bwMode="auto">
            <a:xfrm>
              <a:off x="3879187" y="3315640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1" name="Rectangle 233"/>
            <p:cNvSpPr>
              <a:spLocks noChangeArrowheads="1"/>
            </p:cNvSpPr>
            <p:nvPr/>
          </p:nvSpPr>
          <p:spPr bwMode="auto">
            <a:xfrm>
              <a:off x="3879187" y="3361180"/>
              <a:ext cx="225531" cy="151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863206" y="3452588"/>
            <a:ext cx="250941" cy="237030"/>
            <a:chOff x="4882149" y="3025052"/>
            <a:chExt cx="489013" cy="461905"/>
          </a:xfrm>
          <a:solidFill>
            <a:srgbClr val="C00000"/>
          </a:solidFill>
        </p:grpSpPr>
        <p:sp>
          <p:nvSpPr>
            <p:cNvPr id="83" name="Freeform 250"/>
            <p:cNvSpPr/>
            <p:nvPr/>
          </p:nvSpPr>
          <p:spPr bwMode="auto">
            <a:xfrm>
              <a:off x="4882149" y="3161672"/>
              <a:ext cx="468411" cy="325285"/>
            </a:xfrm>
            <a:custGeom>
              <a:avLst/>
              <a:gdLst>
                <a:gd name="T0" fmla="*/ 102 w 183"/>
                <a:gd name="T1" fmla="*/ 127 h 127"/>
                <a:gd name="T2" fmla="*/ 65 w 183"/>
                <a:gd name="T3" fmla="*/ 119 h 127"/>
                <a:gd name="T4" fmla="*/ 20 w 183"/>
                <a:gd name="T5" fmla="*/ 0 h 127"/>
                <a:gd name="T6" fmla="*/ 50 w 183"/>
                <a:gd name="T7" fmla="*/ 14 h 127"/>
                <a:gd name="T8" fmla="*/ 78 w 183"/>
                <a:gd name="T9" fmla="*/ 89 h 127"/>
                <a:gd name="T10" fmla="*/ 154 w 183"/>
                <a:gd name="T11" fmla="*/ 60 h 127"/>
                <a:gd name="T12" fmla="*/ 183 w 183"/>
                <a:gd name="T13" fmla="*/ 74 h 127"/>
                <a:gd name="T14" fmla="*/ 134 w 183"/>
                <a:gd name="T15" fmla="*/ 121 h 127"/>
                <a:gd name="T16" fmla="*/ 102 w 183"/>
                <a:gd name="T1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27">
                  <a:moveTo>
                    <a:pt x="102" y="127"/>
                  </a:moveTo>
                  <a:cubicBezTo>
                    <a:pt x="89" y="127"/>
                    <a:pt x="77" y="124"/>
                    <a:pt x="65" y="119"/>
                  </a:cubicBezTo>
                  <a:cubicBezTo>
                    <a:pt x="20" y="98"/>
                    <a:pt x="0" y="45"/>
                    <a:pt x="20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37" y="42"/>
                    <a:pt x="50" y="76"/>
                    <a:pt x="78" y="89"/>
                  </a:cubicBezTo>
                  <a:cubicBezTo>
                    <a:pt x="107" y="102"/>
                    <a:pt x="141" y="89"/>
                    <a:pt x="154" y="60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4" y="96"/>
                    <a:pt x="156" y="112"/>
                    <a:pt x="134" y="121"/>
                  </a:cubicBezTo>
                  <a:cubicBezTo>
                    <a:pt x="123" y="125"/>
                    <a:pt x="112" y="127"/>
                    <a:pt x="10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251"/>
            <p:cNvSpPr/>
            <p:nvPr/>
          </p:nvSpPr>
          <p:spPr bwMode="auto">
            <a:xfrm>
              <a:off x="4942869" y="3028305"/>
              <a:ext cx="179991" cy="148547"/>
            </a:xfrm>
            <a:custGeom>
              <a:avLst/>
              <a:gdLst>
                <a:gd name="T0" fmla="*/ 70 w 70"/>
                <a:gd name="T1" fmla="*/ 0 h 58"/>
                <a:gd name="T2" fmla="*/ 8 w 70"/>
                <a:gd name="T3" fmla="*/ 33 h 58"/>
                <a:gd name="T4" fmla="*/ 0 w 70"/>
                <a:gd name="T5" fmla="*/ 45 h 58"/>
                <a:gd name="T6" fmla="*/ 30 w 70"/>
                <a:gd name="T7" fmla="*/ 58 h 58"/>
                <a:gd name="T8" fmla="*/ 33 w 70"/>
                <a:gd name="T9" fmla="*/ 53 h 58"/>
                <a:gd name="T10" fmla="*/ 70 w 70"/>
                <a:gd name="T11" fmla="*/ 33 h 58"/>
                <a:gd name="T12" fmla="*/ 70 w 70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58">
                  <a:moveTo>
                    <a:pt x="70" y="0"/>
                  </a:moveTo>
                  <a:cubicBezTo>
                    <a:pt x="45" y="2"/>
                    <a:pt x="23" y="14"/>
                    <a:pt x="8" y="33"/>
                  </a:cubicBezTo>
                  <a:cubicBezTo>
                    <a:pt x="5" y="37"/>
                    <a:pt x="2" y="41"/>
                    <a:pt x="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7"/>
                    <a:pt x="32" y="55"/>
                    <a:pt x="33" y="53"/>
                  </a:cubicBezTo>
                  <a:cubicBezTo>
                    <a:pt x="42" y="42"/>
                    <a:pt x="55" y="35"/>
                    <a:pt x="70" y="33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252"/>
            <p:cNvSpPr/>
            <p:nvPr/>
          </p:nvSpPr>
          <p:spPr bwMode="auto">
            <a:xfrm>
              <a:off x="5284419" y="3276606"/>
              <a:ext cx="86743" cy="54214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8 h 21"/>
                <a:gd name="T4" fmla="*/ 29 w 34"/>
                <a:gd name="T5" fmla="*/ 21 h 21"/>
                <a:gd name="T6" fmla="*/ 34 w 34"/>
                <a:gd name="T7" fmla="*/ 0 h 21"/>
                <a:gd name="T8" fmla="*/ 1 w 3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2" y="14"/>
                    <a:pt x="33" y="7"/>
                    <a:pt x="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6" name="Freeform 253"/>
            <p:cNvSpPr/>
            <p:nvPr/>
          </p:nvSpPr>
          <p:spPr bwMode="auto">
            <a:xfrm>
              <a:off x="5143462" y="3025052"/>
              <a:ext cx="227700" cy="230953"/>
            </a:xfrm>
            <a:custGeom>
              <a:avLst/>
              <a:gdLst>
                <a:gd name="T0" fmla="*/ 89 w 89"/>
                <a:gd name="T1" fmla="*/ 90 h 90"/>
                <a:gd name="T2" fmla="*/ 57 w 89"/>
                <a:gd name="T3" fmla="*/ 90 h 90"/>
                <a:gd name="T4" fmla="*/ 0 w 89"/>
                <a:gd name="T5" fmla="*/ 33 h 90"/>
                <a:gd name="T6" fmla="*/ 0 w 89"/>
                <a:gd name="T7" fmla="*/ 0 h 90"/>
                <a:gd name="T8" fmla="*/ 89 w 8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0">
                  <a:moveTo>
                    <a:pt x="89" y="90"/>
                  </a:moveTo>
                  <a:cubicBezTo>
                    <a:pt x="57" y="90"/>
                    <a:pt x="57" y="90"/>
                    <a:pt x="57" y="90"/>
                  </a:cubicBezTo>
                  <a:cubicBezTo>
                    <a:pt x="57" y="59"/>
                    <a:pt x="31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89" y="41"/>
                    <a:pt x="8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7" name="Rectangle 254"/>
            <p:cNvSpPr>
              <a:spLocks noChangeArrowheads="1"/>
            </p:cNvSpPr>
            <p:nvPr/>
          </p:nvSpPr>
          <p:spPr bwMode="auto">
            <a:xfrm>
              <a:off x="5058888" y="3284196"/>
              <a:ext cx="43371" cy="542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8" name="Rectangle 255"/>
            <p:cNvSpPr>
              <a:spLocks noChangeArrowheads="1"/>
            </p:cNvSpPr>
            <p:nvPr/>
          </p:nvSpPr>
          <p:spPr bwMode="auto">
            <a:xfrm>
              <a:off x="5122860" y="3218054"/>
              <a:ext cx="41203" cy="1203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89" name="Rectangle 256"/>
            <p:cNvSpPr>
              <a:spLocks noChangeArrowheads="1"/>
            </p:cNvSpPr>
            <p:nvPr/>
          </p:nvSpPr>
          <p:spPr bwMode="auto">
            <a:xfrm>
              <a:off x="5184664" y="3182273"/>
              <a:ext cx="41203" cy="156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067644" y="3433670"/>
            <a:ext cx="274866" cy="274866"/>
            <a:chOff x="5958843" y="2994692"/>
            <a:chExt cx="535637" cy="535637"/>
          </a:xfrm>
          <a:solidFill>
            <a:srgbClr val="C00000"/>
          </a:solidFill>
        </p:grpSpPr>
        <p:sp>
          <p:nvSpPr>
            <p:cNvPr id="91" name="Freeform 257"/>
            <p:cNvSpPr>
              <a:spLocks noEditPoints="1"/>
            </p:cNvSpPr>
            <p:nvPr/>
          </p:nvSpPr>
          <p:spPr bwMode="auto">
            <a:xfrm>
              <a:off x="6077030" y="3109626"/>
              <a:ext cx="302516" cy="305768"/>
            </a:xfrm>
            <a:custGeom>
              <a:avLst/>
              <a:gdLst>
                <a:gd name="T0" fmla="*/ 101 w 118"/>
                <a:gd name="T1" fmla="*/ 91 h 119"/>
                <a:gd name="T2" fmla="*/ 107 w 118"/>
                <a:gd name="T3" fmla="*/ 77 h 119"/>
                <a:gd name="T4" fmla="*/ 23 w 118"/>
                <a:gd name="T5" fmla="*/ 25 h 119"/>
                <a:gd name="T6" fmla="*/ 30 w 118"/>
                <a:gd name="T7" fmla="*/ 25 h 119"/>
                <a:gd name="T8" fmla="*/ 27 w 118"/>
                <a:gd name="T9" fmla="*/ 24 h 119"/>
                <a:gd name="T10" fmla="*/ 21 w 118"/>
                <a:gd name="T11" fmla="*/ 35 h 119"/>
                <a:gd name="T12" fmla="*/ 28 w 118"/>
                <a:gd name="T13" fmla="*/ 33 h 119"/>
                <a:gd name="T14" fmla="*/ 33 w 118"/>
                <a:gd name="T15" fmla="*/ 41 h 119"/>
                <a:gd name="T16" fmla="*/ 25 w 118"/>
                <a:gd name="T17" fmla="*/ 46 h 119"/>
                <a:gd name="T18" fmla="*/ 15 w 118"/>
                <a:gd name="T19" fmla="*/ 54 h 119"/>
                <a:gd name="T20" fmla="*/ 25 w 118"/>
                <a:gd name="T21" fmla="*/ 63 h 119"/>
                <a:gd name="T22" fmla="*/ 40 w 118"/>
                <a:gd name="T23" fmla="*/ 72 h 119"/>
                <a:gd name="T24" fmla="*/ 34 w 118"/>
                <a:gd name="T25" fmla="*/ 89 h 119"/>
                <a:gd name="T26" fmla="*/ 28 w 118"/>
                <a:gd name="T27" fmla="*/ 102 h 119"/>
                <a:gd name="T28" fmla="*/ 25 w 118"/>
                <a:gd name="T29" fmla="*/ 92 h 119"/>
                <a:gd name="T30" fmla="*/ 21 w 118"/>
                <a:gd name="T31" fmla="*/ 70 h 119"/>
                <a:gd name="T32" fmla="*/ 11 w 118"/>
                <a:gd name="T33" fmla="*/ 57 h 119"/>
                <a:gd name="T34" fmla="*/ 34 w 118"/>
                <a:gd name="T35" fmla="*/ 12 h 119"/>
                <a:gd name="T36" fmla="*/ 23 w 118"/>
                <a:gd name="T37" fmla="*/ 20 h 119"/>
                <a:gd name="T38" fmla="*/ 105 w 118"/>
                <a:gd name="T39" fmla="*/ 50 h 119"/>
                <a:gd name="T40" fmla="*/ 98 w 118"/>
                <a:gd name="T41" fmla="*/ 59 h 119"/>
                <a:gd name="T42" fmla="*/ 94 w 118"/>
                <a:gd name="T43" fmla="*/ 64 h 119"/>
                <a:gd name="T44" fmla="*/ 86 w 118"/>
                <a:gd name="T45" fmla="*/ 65 h 119"/>
                <a:gd name="T46" fmla="*/ 76 w 118"/>
                <a:gd name="T47" fmla="*/ 55 h 119"/>
                <a:gd name="T48" fmla="*/ 70 w 118"/>
                <a:gd name="T49" fmla="*/ 60 h 119"/>
                <a:gd name="T50" fmla="*/ 70 w 118"/>
                <a:gd name="T51" fmla="*/ 70 h 119"/>
                <a:gd name="T52" fmla="*/ 57 w 118"/>
                <a:gd name="T53" fmla="*/ 77 h 119"/>
                <a:gd name="T54" fmla="*/ 45 w 118"/>
                <a:gd name="T55" fmla="*/ 58 h 119"/>
                <a:gd name="T56" fmla="*/ 61 w 118"/>
                <a:gd name="T57" fmla="*/ 51 h 119"/>
                <a:gd name="T58" fmla="*/ 63 w 118"/>
                <a:gd name="T59" fmla="*/ 49 h 119"/>
                <a:gd name="T60" fmla="*/ 59 w 118"/>
                <a:gd name="T61" fmla="*/ 48 h 119"/>
                <a:gd name="T62" fmla="*/ 48 w 118"/>
                <a:gd name="T63" fmla="*/ 48 h 119"/>
                <a:gd name="T64" fmla="*/ 50 w 118"/>
                <a:gd name="T65" fmla="*/ 39 h 119"/>
                <a:gd name="T66" fmla="*/ 54 w 118"/>
                <a:gd name="T67" fmla="*/ 38 h 119"/>
                <a:gd name="T68" fmla="*/ 59 w 118"/>
                <a:gd name="T69" fmla="*/ 24 h 119"/>
                <a:gd name="T70" fmla="*/ 75 w 118"/>
                <a:gd name="T71" fmla="*/ 25 h 119"/>
                <a:gd name="T72" fmla="*/ 83 w 118"/>
                <a:gd name="T73" fmla="*/ 20 h 119"/>
                <a:gd name="T74" fmla="*/ 95 w 118"/>
                <a:gd name="T75" fmla="*/ 21 h 119"/>
                <a:gd name="T76" fmla="*/ 105 w 118"/>
                <a:gd name="T77" fmla="*/ 63 h 119"/>
                <a:gd name="T78" fmla="*/ 105 w 118"/>
                <a:gd name="T79" fmla="*/ 70 h 119"/>
                <a:gd name="T80" fmla="*/ 102 w 118"/>
                <a:gd name="T81" fmla="*/ 68 h 119"/>
                <a:gd name="T82" fmla="*/ 105 w 118"/>
                <a:gd name="T83" fmla="*/ 59 h 119"/>
                <a:gd name="T84" fmla="*/ 107 w 118"/>
                <a:gd name="T85" fmla="*/ 50 h 119"/>
                <a:gd name="T86" fmla="*/ 109 w 118"/>
                <a:gd name="T87" fmla="*/ 39 h 119"/>
                <a:gd name="T88" fmla="*/ 86 w 118"/>
                <a:gd name="T89" fmla="*/ 66 h 119"/>
                <a:gd name="T90" fmla="*/ 73 w 118"/>
                <a:gd name="T91" fmla="*/ 76 h 119"/>
                <a:gd name="T92" fmla="*/ 35 w 118"/>
                <a:gd name="T93" fmla="*/ 26 h 119"/>
                <a:gd name="T94" fmla="*/ 31 w 118"/>
                <a:gd name="T95" fmla="*/ 17 h 119"/>
                <a:gd name="T96" fmla="*/ 46 w 118"/>
                <a:gd name="T97" fmla="*/ 11 h 119"/>
                <a:gd name="T98" fmla="*/ 50 w 118"/>
                <a:gd name="T99" fmla="*/ 18 h 119"/>
                <a:gd name="T100" fmla="*/ 42 w 118"/>
                <a:gd name="T101" fmla="*/ 27 h 119"/>
                <a:gd name="T102" fmla="*/ 57 w 118"/>
                <a:gd name="T103" fmla="*/ 16 h 119"/>
                <a:gd name="T104" fmla="*/ 59 w 118"/>
                <a:gd name="T105" fmla="*/ 14 h 119"/>
                <a:gd name="T106" fmla="*/ 47 w 118"/>
                <a:gd name="T107" fmla="*/ 27 h 119"/>
                <a:gd name="T108" fmla="*/ 75 w 118"/>
                <a:gd name="T109" fmla="*/ 19 h 119"/>
                <a:gd name="T110" fmla="*/ 87 w 118"/>
                <a:gd name="T111" fmla="*/ 15 h 119"/>
                <a:gd name="T112" fmla="*/ 27 w 118"/>
                <a:gd name="T113" fmla="*/ 59 h 119"/>
                <a:gd name="T114" fmla="*/ 24 w 118"/>
                <a:gd name="T115" fmla="*/ 59 h 119"/>
                <a:gd name="T116" fmla="*/ 23 w 118"/>
                <a:gd name="T117" fmla="*/ 55 h 119"/>
                <a:gd name="T118" fmla="*/ 111 w 118"/>
                <a:gd name="T119" fmla="*/ 7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60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1" y="119"/>
                    <a:pt x="118" y="92"/>
                    <a:pt x="118" y="60"/>
                  </a:cubicBezTo>
                  <a:cubicBezTo>
                    <a:pt x="118" y="27"/>
                    <a:pt x="91" y="0"/>
                    <a:pt x="59" y="0"/>
                  </a:cubicBezTo>
                  <a:close/>
                  <a:moveTo>
                    <a:pt x="110" y="77"/>
                  </a:moveTo>
                  <a:cubicBezTo>
                    <a:pt x="110" y="77"/>
                    <a:pt x="110" y="77"/>
                    <a:pt x="110" y="78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8" y="82"/>
                    <a:pt x="107" y="86"/>
                    <a:pt x="104" y="89"/>
                  </a:cubicBezTo>
                  <a:cubicBezTo>
                    <a:pt x="104" y="89"/>
                    <a:pt x="104" y="89"/>
                    <a:pt x="103" y="90"/>
                  </a:cubicBezTo>
                  <a:cubicBezTo>
                    <a:pt x="102" y="89"/>
                    <a:pt x="102" y="90"/>
                    <a:pt x="101" y="91"/>
                  </a:cubicBezTo>
                  <a:cubicBezTo>
                    <a:pt x="100" y="91"/>
                    <a:pt x="100" y="90"/>
                    <a:pt x="100" y="90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0" y="87"/>
                    <a:pt x="100" y="87"/>
                    <a:pt x="99" y="87"/>
                  </a:cubicBezTo>
                  <a:cubicBezTo>
                    <a:pt x="100" y="86"/>
                    <a:pt x="99" y="85"/>
                    <a:pt x="99" y="84"/>
                  </a:cubicBezTo>
                  <a:cubicBezTo>
                    <a:pt x="99" y="83"/>
                    <a:pt x="100" y="83"/>
                    <a:pt x="101" y="83"/>
                  </a:cubicBezTo>
                  <a:cubicBezTo>
                    <a:pt x="101" y="83"/>
                    <a:pt x="101" y="81"/>
                    <a:pt x="102" y="81"/>
                  </a:cubicBezTo>
                  <a:cubicBezTo>
                    <a:pt x="102" y="80"/>
                    <a:pt x="102" y="81"/>
                    <a:pt x="102" y="81"/>
                  </a:cubicBezTo>
                  <a:cubicBezTo>
                    <a:pt x="103" y="81"/>
                    <a:pt x="102" y="80"/>
                    <a:pt x="103" y="80"/>
                  </a:cubicBezTo>
                  <a:cubicBezTo>
                    <a:pt x="103" y="80"/>
                    <a:pt x="104" y="79"/>
                    <a:pt x="104" y="80"/>
                  </a:cubicBezTo>
                  <a:cubicBezTo>
                    <a:pt x="105" y="80"/>
                    <a:pt x="105" y="79"/>
                    <a:pt x="105" y="78"/>
                  </a:cubicBezTo>
                  <a:cubicBezTo>
                    <a:pt x="105" y="78"/>
                    <a:pt x="106" y="77"/>
                    <a:pt x="107" y="77"/>
                  </a:cubicBezTo>
                  <a:cubicBezTo>
                    <a:pt x="107" y="77"/>
                    <a:pt x="107" y="76"/>
                    <a:pt x="107" y="76"/>
                  </a:cubicBezTo>
                  <a:cubicBezTo>
                    <a:pt x="108" y="77"/>
                    <a:pt x="109" y="76"/>
                    <a:pt x="110" y="77"/>
                  </a:cubicBezTo>
                  <a:cubicBezTo>
                    <a:pt x="110" y="77"/>
                    <a:pt x="110" y="77"/>
                    <a:pt x="110" y="77"/>
                  </a:cubicBezTo>
                  <a:close/>
                  <a:moveTo>
                    <a:pt x="17" y="25"/>
                  </a:moveTo>
                  <a:cubicBezTo>
                    <a:pt x="17" y="25"/>
                    <a:pt x="18" y="25"/>
                    <a:pt x="18" y="25"/>
                  </a:cubicBezTo>
                  <a:cubicBezTo>
                    <a:pt x="19" y="25"/>
                    <a:pt x="19" y="24"/>
                    <a:pt x="19" y="25"/>
                  </a:cubicBezTo>
                  <a:cubicBezTo>
                    <a:pt x="19" y="25"/>
                    <a:pt x="20" y="26"/>
                    <a:pt x="20" y="26"/>
                  </a:cubicBezTo>
                  <a:cubicBezTo>
                    <a:pt x="20" y="25"/>
                    <a:pt x="20" y="24"/>
                    <a:pt x="20" y="23"/>
                  </a:cubicBezTo>
                  <a:cubicBezTo>
                    <a:pt x="20" y="23"/>
                    <a:pt x="20" y="23"/>
                    <a:pt x="20" y="22"/>
                  </a:cubicBezTo>
                  <a:cubicBezTo>
                    <a:pt x="21" y="22"/>
                    <a:pt x="21" y="23"/>
                    <a:pt x="21" y="23"/>
                  </a:cubicBezTo>
                  <a:cubicBezTo>
                    <a:pt x="22" y="24"/>
                    <a:pt x="22" y="24"/>
                    <a:pt x="23" y="25"/>
                  </a:cubicBezTo>
                  <a:cubicBezTo>
                    <a:pt x="23" y="25"/>
                    <a:pt x="22" y="25"/>
                    <a:pt x="23" y="26"/>
                  </a:cubicBezTo>
                  <a:cubicBezTo>
                    <a:pt x="23" y="25"/>
                    <a:pt x="23" y="25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3"/>
                    <a:pt x="23" y="21"/>
                    <a:pt x="24" y="20"/>
                  </a:cubicBezTo>
                  <a:cubicBezTo>
                    <a:pt x="24" y="20"/>
                    <a:pt x="24" y="21"/>
                    <a:pt x="24" y="21"/>
                  </a:cubicBezTo>
                  <a:cubicBezTo>
                    <a:pt x="25" y="21"/>
                    <a:pt x="26" y="20"/>
                    <a:pt x="26" y="22"/>
                  </a:cubicBezTo>
                  <a:cubicBezTo>
                    <a:pt x="27" y="22"/>
                    <a:pt x="27" y="21"/>
                    <a:pt x="28" y="21"/>
                  </a:cubicBezTo>
                  <a:cubicBezTo>
                    <a:pt x="28" y="22"/>
                    <a:pt x="28" y="22"/>
                    <a:pt x="28" y="23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30" y="23"/>
                    <a:pt x="30" y="24"/>
                    <a:pt x="31" y="24"/>
                  </a:cubicBezTo>
                  <a:cubicBezTo>
                    <a:pt x="31" y="24"/>
                    <a:pt x="30" y="24"/>
                    <a:pt x="30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7"/>
                    <a:pt x="31" y="28"/>
                    <a:pt x="32" y="28"/>
                  </a:cubicBezTo>
                  <a:cubicBezTo>
                    <a:pt x="31" y="28"/>
                    <a:pt x="31" y="27"/>
                    <a:pt x="30" y="27"/>
                  </a:cubicBezTo>
                  <a:cubicBezTo>
                    <a:pt x="30" y="28"/>
                    <a:pt x="31" y="28"/>
                    <a:pt x="31" y="29"/>
                  </a:cubicBezTo>
                  <a:cubicBezTo>
                    <a:pt x="31" y="30"/>
                    <a:pt x="30" y="30"/>
                    <a:pt x="30" y="31"/>
                  </a:cubicBezTo>
                  <a:cubicBezTo>
                    <a:pt x="29" y="31"/>
                    <a:pt x="29" y="29"/>
                    <a:pt x="27" y="29"/>
                  </a:cubicBezTo>
                  <a:cubicBezTo>
                    <a:pt x="27" y="29"/>
                    <a:pt x="26" y="29"/>
                    <a:pt x="26" y="28"/>
                  </a:cubicBezTo>
                  <a:cubicBezTo>
                    <a:pt x="26" y="27"/>
                    <a:pt x="28" y="27"/>
                    <a:pt x="28" y="26"/>
                  </a:cubicBezTo>
                  <a:cubicBezTo>
                    <a:pt x="28" y="25"/>
                    <a:pt x="27" y="26"/>
                    <a:pt x="27" y="24"/>
                  </a:cubicBezTo>
                  <a:cubicBezTo>
                    <a:pt x="27" y="25"/>
                    <a:pt x="26" y="24"/>
                    <a:pt x="26" y="24"/>
                  </a:cubicBezTo>
                  <a:cubicBezTo>
                    <a:pt x="25" y="24"/>
                    <a:pt x="25" y="24"/>
                    <a:pt x="24" y="24"/>
                  </a:cubicBezTo>
                  <a:cubicBezTo>
                    <a:pt x="24" y="24"/>
                    <a:pt x="25" y="24"/>
                    <a:pt x="25" y="25"/>
                  </a:cubicBezTo>
                  <a:cubicBezTo>
                    <a:pt x="25" y="25"/>
                    <a:pt x="25" y="26"/>
                    <a:pt x="25" y="27"/>
                  </a:cubicBezTo>
                  <a:cubicBezTo>
                    <a:pt x="24" y="27"/>
                    <a:pt x="23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29"/>
                    <a:pt x="21" y="30"/>
                  </a:cubicBezTo>
                  <a:cubicBezTo>
                    <a:pt x="20" y="30"/>
                    <a:pt x="20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20" y="33"/>
                    <a:pt x="19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7"/>
                    <a:pt x="24" y="38"/>
                  </a:cubicBezTo>
                  <a:cubicBezTo>
                    <a:pt x="24" y="37"/>
                    <a:pt x="24" y="36"/>
                    <a:pt x="24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4"/>
                    <a:pt x="25" y="35"/>
                    <a:pt x="25" y="35"/>
                  </a:cubicBezTo>
                  <a:cubicBezTo>
                    <a:pt x="25" y="33"/>
                    <a:pt x="25" y="32"/>
                    <a:pt x="25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7" y="30"/>
                  </a:cubicBezTo>
                  <a:cubicBezTo>
                    <a:pt x="28" y="30"/>
                    <a:pt x="28" y="31"/>
                    <a:pt x="28" y="31"/>
                  </a:cubicBezTo>
                  <a:cubicBezTo>
                    <a:pt x="28" y="31"/>
                    <a:pt x="28" y="32"/>
                    <a:pt x="28" y="33"/>
                  </a:cubicBezTo>
                  <a:cubicBezTo>
                    <a:pt x="29" y="33"/>
                    <a:pt x="29" y="33"/>
                    <a:pt x="30" y="33"/>
                  </a:cubicBezTo>
                  <a:cubicBezTo>
                    <a:pt x="30" y="33"/>
                    <a:pt x="30" y="32"/>
                    <a:pt x="30" y="32"/>
                  </a:cubicBezTo>
                  <a:cubicBezTo>
                    <a:pt x="31" y="32"/>
                    <a:pt x="31" y="33"/>
                    <a:pt x="31" y="34"/>
                  </a:cubicBezTo>
                  <a:cubicBezTo>
                    <a:pt x="31" y="34"/>
                    <a:pt x="31" y="35"/>
                    <a:pt x="31" y="35"/>
                  </a:cubicBezTo>
                  <a:cubicBezTo>
                    <a:pt x="31" y="36"/>
                    <a:pt x="32" y="36"/>
                    <a:pt x="32" y="37"/>
                  </a:cubicBezTo>
                  <a:cubicBezTo>
                    <a:pt x="33" y="37"/>
                    <a:pt x="33" y="36"/>
                    <a:pt x="33" y="37"/>
                  </a:cubicBezTo>
                  <a:cubicBezTo>
                    <a:pt x="33" y="38"/>
                    <a:pt x="33" y="38"/>
                    <a:pt x="33" y="39"/>
                  </a:cubicBezTo>
                  <a:cubicBezTo>
                    <a:pt x="33" y="40"/>
                    <a:pt x="33" y="41"/>
                    <a:pt x="34" y="41"/>
                  </a:cubicBezTo>
                  <a:cubicBezTo>
                    <a:pt x="34" y="41"/>
                    <a:pt x="34" y="42"/>
                    <a:pt x="34" y="42"/>
                  </a:cubicBezTo>
                  <a:cubicBezTo>
                    <a:pt x="34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1"/>
                  </a:cubicBezTo>
                  <a:cubicBezTo>
                    <a:pt x="32" y="41"/>
                    <a:pt x="32" y="42"/>
                    <a:pt x="31" y="42"/>
                  </a:cubicBezTo>
                  <a:cubicBezTo>
                    <a:pt x="32" y="40"/>
                    <a:pt x="32" y="40"/>
                    <a:pt x="33" y="39"/>
                  </a:cubicBezTo>
                  <a:cubicBezTo>
                    <a:pt x="32" y="38"/>
                    <a:pt x="31" y="40"/>
                    <a:pt x="30" y="39"/>
                  </a:cubicBezTo>
                  <a:cubicBezTo>
                    <a:pt x="30" y="40"/>
                    <a:pt x="31" y="40"/>
                    <a:pt x="30" y="40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2"/>
                    <a:pt x="30" y="42"/>
                    <a:pt x="31" y="42"/>
                  </a:cubicBezTo>
                  <a:cubicBezTo>
                    <a:pt x="30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8" y="43"/>
                    <a:pt x="27" y="43"/>
                    <a:pt x="26" y="44"/>
                  </a:cubicBezTo>
                  <a:cubicBezTo>
                    <a:pt x="26" y="45"/>
                    <a:pt x="27" y="44"/>
                    <a:pt x="27" y="45"/>
                  </a:cubicBezTo>
                  <a:cubicBezTo>
                    <a:pt x="26" y="45"/>
                    <a:pt x="26" y="46"/>
                    <a:pt x="25" y="46"/>
                  </a:cubicBezTo>
                  <a:cubicBezTo>
                    <a:pt x="25" y="47"/>
                    <a:pt x="24" y="47"/>
                    <a:pt x="25" y="48"/>
                  </a:cubicBezTo>
                  <a:cubicBezTo>
                    <a:pt x="24" y="48"/>
                    <a:pt x="24" y="49"/>
                    <a:pt x="24" y="49"/>
                  </a:cubicBezTo>
                  <a:cubicBezTo>
                    <a:pt x="24" y="49"/>
                    <a:pt x="24" y="49"/>
                    <a:pt x="24" y="50"/>
                  </a:cubicBezTo>
                  <a:cubicBezTo>
                    <a:pt x="23" y="50"/>
                    <a:pt x="22" y="51"/>
                    <a:pt x="21" y="52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22" y="54"/>
                    <a:pt x="22" y="54"/>
                    <a:pt x="22" y="55"/>
                  </a:cubicBezTo>
                  <a:cubicBezTo>
                    <a:pt x="21" y="55"/>
                    <a:pt x="21" y="55"/>
                    <a:pt x="21" y="54"/>
                  </a:cubicBezTo>
                  <a:cubicBezTo>
                    <a:pt x="21" y="53"/>
                    <a:pt x="19" y="53"/>
                    <a:pt x="19" y="53"/>
                  </a:cubicBezTo>
                  <a:cubicBezTo>
                    <a:pt x="18" y="53"/>
                    <a:pt x="18" y="53"/>
                    <a:pt x="18" y="54"/>
                  </a:cubicBezTo>
                  <a:cubicBezTo>
                    <a:pt x="17" y="54"/>
                    <a:pt x="17" y="53"/>
                    <a:pt x="16" y="53"/>
                  </a:cubicBezTo>
                  <a:cubicBezTo>
                    <a:pt x="16" y="53"/>
                    <a:pt x="15" y="54"/>
                    <a:pt x="15" y="54"/>
                  </a:cubicBezTo>
                  <a:cubicBezTo>
                    <a:pt x="15" y="55"/>
                    <a:pt x="14" y="59"/>
                    <a:pt x="16" y="59"/>
                  </a:cubicBezTo>
                  <a:cubicBezTo>
                    <a:pt x="17" y="59"/>
                    <a:pt x="16" y="58"/>
                    <a:pt x="17" y="57"/>
                  </a:cubicBezTo>
                  <a:cubicBezTo>
                    <a:pt x="18" y="58"/>
                    <a:pt x="18" y="58"/>
                    <a:pt x="19" y="57"/>
                  </a:cubicBezTo>
                  <a:cubicBezTo>
                    <a:pt x="19" y="59"/>
                    <a:pt x="18" y="59"/>
                    <a:pt x="18" y="60"/>
                  </a:cubicBezTo>
                  <a:cubicBezTo>
                    <a:pt x="19" y="61"/>
                    <a:pt x="20" y="60"/>
                    <a:pt x="20" y="61"/>
                  </a:cubicBezTo>
                  <a:cubicBezTo>
                    <a:pt x="20" y="62"/>
                    <a:pt x="20" y="63"/>
                    <a:pt x="20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2" y="64"/>
                    <a:pt x="22" y="65"/>
                  </a:cubicBezTo>
                  <a:cubicBezTo>
                    <a:pt x="23" y="64"/>
                    <a:pt x="23" y="64"/>
                    <a:pt x="24" y="63"/>
                  </a:cubicBezTo>
                  <a:cubicBezTo>
                    <a:pt x="24" y="63"/>
                    <a:pt x="24" y="62"/>
                    <a:pt x="24" y="62"/>
                  </a:cubicBezTo>
                  <a:cubicBezTo>
                    <a:pt x="25" y="62"/>
                    <a:pt x="25" y="63"/>
                    <a:pt x="25" y="63"/>
                  </a:cubicBezTo>
                  <a:cubicBezTo>
                    <a:pt x="26" y="63"/>
                    <a:pt x="26" y="62"/>
                    <a:pt x="26" y="62"/>
                  </a:cubicBezTo>
                  <a:cubicBezTo>
                    <a:pt x="26" y="63"/>
                    <a:pt x="27" y="63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9" y="64"/>
                    <a:pt x="30" y="64"/>
                    <a:pt x="30" y="65"/>
                  </a:cubicBezTo>
                  <a:cubicBezTo>
                    <a:pt x="31" y="66"/>
                    <a:pt x="31" y="66"/>
                    <a:pt x="32" y="67"/>
                  </a:cubicBezTo>
                  <a:cubicBezTo>
                    <a:pt x="33" y="66"/>
                    <a:pt x="34" y="68"/>
                    <a:pt x="34" y="69"/>
                  </a:cubicBezTo>
                  <a:cubicBezTo>
                    <a:pt x="34" y="70"/>
                    <a:pt x="34" y="70"/>
                    <a:pt x="35" y="70"/>
                  </a:cubicBezTo>
                  <a:cubicBezTo>
                    <a:pt x="35" y="71"/>
                    <a:pt x="36" y="70"/>
                    <a:pt x="36" y="71"/>
                  </a:cubicBezTo>
                  <a:cubicBezTo>
                    <a:pt x="37" y="71"/>
                    <a:pt x="37" y="71"/>
                    <a:pt x="38" y="71"/>
                  </a:cubicBezTo>
                  <a:cubicBezTo>
                    <a:pt x="38" y="71"/>
                    <a:pt x="39" y="71"/>
                    <a:pt x="39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73"/>
                    <a:pt x="41" y="73"/>
                    <a:pt x="41" y="74"/>
                  </a:cubicBezTo>
                  <a:cubicBezTo>
                    <a:pt x="41" y="74"/>
                    <a:pt x="40" y="74"/>
                    <a:pt x="40" y="75"/>
                  </a:cubicBezTo>
                  <a:cubicBezTo>
                    <a:pt x="40" y="75"/>
                    <a:pt x="40" y="76"/>
                    <a:pt x="40" y="76"/>
                  </a:cubicBezTo>
                  <a:cubicBezTo>
                    <a:pt x="40" y="77"/>
                    <a:pt x="39" y="77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79"/>
                    <a:pt x="38" y="79"/>
                    <a:pt x="38" y="79"/>
                  </a:cubicBezTo>
                  <a:cubicBezTo>
                    <a:pt x="39" y="81"/>
                    <a:pt x="38" y="82"/>
                    <a:pt x="38" y="83"/>
                  </a:cubicBezTo>
                  <a:cubicBezTo>
                    <a:pt x="37" y="83"/>
                    <a:pt x="37" y="83"/>
                    <a:pt x="36" y="84"/>
                  </a:cubicBezTo>
                  <a:cubicBezTo>
                    <a:pt x="36" y="84"/>
                    <a:pt x="36" y="85"/>
                    <a:pt x="35" y="85"/>
                  </a:cubicBezTo>
                  <a:cubicBezTo>
                    <a:pt x="35" y="86"/>
                    <a:pt x="35" y="86"/>
                    <a:pt x="35" y="87"/>
                  </a:cubicBezTo>
                  <a:cubicBezTo>
                    <a:pt x="35" y="87"/>
                    <a:pt x="34" y="87"/>
                    <a:pt x="34" y="89"/>
                  </a:cubicBezTo>
                  <a:cubicBezTo>
                    <a:pt x="34" y="89"/>
                    <a:pt x="34" y="89"/>
                    <a:pt x="34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90"/>
                    <a:pt x="32" y="90"/>
                    <a:pt x="32" y="90"/>
                  </a:cubicBezTo>
                  <a:cubicBezTo>
                    <a:pt x="32" y="91"/>
                    <a:pt x="32" y="91"/>
                    <a:pt x="32" y="92"/>
                  </a:cubicBezTo>
                  <a:cubicBezTo>
                    <a:pt x="31" y="92"/>
                    <a:pt x="31" y="93"/>
                    <a:pt x="30" y="93"/>
                  </a:cubicBezTo>
                  <a:cubicBezTo>
                    <a:pt x="30" y="94"/>
                    <a:pt x="30" y="95"/>
                    <a:pt x="29" y="94"/>
                  </a:cubicBezTo>
                  <a:cubicBezTo>
                    <a:pt x="30" y="95"/>
                    <a:pt x="29" y="97"/>
                    <a:pt x="29" y="97"/>
                  </a:cubicBezTo>
                  <a:cubicBezTo>
                    <a:pt x="29" y="98"/>
                    <a:pt x="29" y="98"/>
                    <a:pt x="29" y="99"/>
                  </a:cubicBezTo>
                  <a:cubicBezTo>
                    <a:pt x="29" y="99"/>
                    <a:pt x="29" y="99"/>
                    <a:pt x="28" y="99"/>
                  </a:cubicBezTo>
                  <a:cubicBezTo>
                    <a:pt x="28" y="100"/>
                    <a:pt x="28" y="100"/>
                    <a:pt x="28" y="101"/>
                  </a:cubicBezTo>
                  <a:cubicBezTo>
                    <a:pt x="28" y="102"/>
                    <a:pt x="29" y="102"/>
                    <a:pt x="28" y="102"/>
                  </a:cubicBezTo>
                  <a:cubicBezTo>
                    <a:pt x="29" y="103"/>
                    <a:pt x="29" y="103"/>
                    <a:pt x="30" y="103"/>
                  </a:cubicBezTo>
                  <a:cubicBezTo>
                    <a:pt x="29" y="104"/>
                    <a:pt x="28" y="104"/>
                    <a:pt x="28" y="104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7" y="103"/>
                    <a:pt x="27" y="103"/>
                    <a:pt x="26" y="103"/>
                  </a:cubicBezTo>
                  <a:cubicBezTo>
                    <a:pt x="27" y="103"/>
                    <a:pt x="26" y="103"/>
                    <a:pt x="26" y="102"/>
                  </a:cubicBezTo>
                  <a:cubicBezTo>
                    <a:pt x="26" y="102"/>
                    <a:pt x="26" y="101"/>
                    <a:pt x="25" y="100"/>
                  </a:cubicBezTo>
                  <a:cubicBezTo>
                    <a:pt x="26" y="99"/>
                    <a:pt x="25" y="98"/>
                    <a:pt x="25" y="97"/>
                  </a:cubicBezTo>
                  <a:cubicBezTo>
                    <a:pt x="25" y="96"/>
                    <a:pt x="25" y="96"/>
                    <a:pt x="25" y="95"/>
                  </a:cubicBezTo>
                  <a:cubicBezTo>
                    <a:pt x="25" y="94"/>
                    <a:pt x="24" y="95"/>
                    <a:pt x="25" y="94"/>
                  </a:cubicBezTo>
                  <a:cubicBezTo>
                    <a:pt x="25" y="94"/>
                    <a:pt x="26" y="94"/>
                    <a:pt x="26" y="93"/>
                  </a:cubicBezTo>
                  <a:cubicBezTo>
                    <a:pt x="25" y="92"/>
                    <a:pt x="25" y="93"/>
                    <a:pt x="25" y="92"/>
                  </a:cubicBezTo>
                  <a:cubicBezTo>
                    <a:pt x="25" y="91"/>
                    <a:pt x="25" y="89"/>
                    <a:pt x="26" y="88"/>
                  </a:cubicBezTo>
                  <a:cubicBezTo>
                    <a:pt x="26" y="87"/>
                    <a:pt x="25" y="86"/>
                    <a:pt x="26" y="85"/>
                  </a:cubicBezTo>
                  <a:cubicBezTo>
                    <a:pt x="26" y="84"/>
                    <a:pt x="25" y="84"/>
                    <a:pt x="25" y="84"/>
                  </a:cubicBezTo>
                  <a:cubicBezTo>
                    <a:pt x="25" y="84"/>
                    <a:pt x="25" y="83"/>
                    <a:pt x="26" y="83"/>
                  </a:cubicBezTo>
                  <a:cubicBezTo>
                    <a:pt x="26" y="81"/>
                    <a:pt x="25" y="81"/>
                    <a:pt x="25" y="80"/>
                  </a:cubicBezTo>
                  <a:cubicBezTo>
                    <a:pt x="24" y="80"/>
                    <a:pt x="23" y="78"/>
                    <a:pt x="23" y="78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76"/>
                    <a:pt x="21" y="76"/>
                    <a:pt x="21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3"/>
                    <a:pt x="21" y="73"/>
                    <a:pt x="21" y="73"/>
                  </a:cubicBezTo>
                  <a:cubicBezTo>
                    <a:pt x="22" y="72"/>
                    <a:pt x="21" y="71"/>
                    <a:pt x="21" y="70"/>
                  </a:cubicBezTo>
                  <a:cubicBezTo>
                    <a:pt x="21" y="69"/>
                    <a:pt x="22" y="69"/>
                    <a:pt x="22" y="68"/>
                  </a:cubicBezTo>
                  <a:cubicBezTo>
                    <a:pt x="21" y="67"/>
                    <a:pt x="22" y="67"/>
                    <a:pt x="22" y="67"/>
                  </a:cubicBezTo>
                  <a:cubicBezTo>
                    <a:pt x="22" y="66"/>
                    <a:pt x="21" y="66"/>
                    <a:pt x="21" y="65"/>
                  </a:cubicBezTo>
                  <a:cubicBezTo>
                    <a:pt x="21" y="65"/>
                    <a:pt x="21" y="66"/>
                    <a:pt x="21" y="66"/>
                  </a:cubicBezTo>
                  <a:cubicBezTo>
                    <a:pt x="20" y="66"/>
                    <a:pt x="20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2"/>
                    <a:pt x="16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4" y="61"/>
                    <a:pt x="13" y="60"/>
                    <a:pt x="11" y="60"/>
                  </a:cubicBezTo>
                  <a:cubicBezTo>
                    <a:pt x="11" y="59"/>
                    <a:pt x="11" y="58"/>
                    <a:pt x="11" y="57"/>
                  </a:cubicBezTo>
                  <a:cubicBezTo>
                    <a:pt x="10" y="56"/>
                    <a:pt x="10" y="56"/>
                    <a:pt x="9" y="55"/>
                  </a:cubicBezTo>
                  <a:cubicBezTo>
                    <a:pt x="9" y="55"/>
                    <a:pt x="9" y="54"/>
                    <a:pt x="9" y="54"/>
                  </a:cubicBezTo>
                  <a:cubicBezTo>
                    <a:pt x="9" y="56"/>
                    <a:pt x="9" y="55"/>
                    <a:pt x="9" y="56"/>
                  </a:cubicBezTo>
                  <a:cubicBezTo>
                    <a:pt x="9" y="56"/>
                    <a:pt x="9" y="56"/>
                    <a:pt x="8" y="56"/>
                  </a:cubicBezTo>
                  <a:cubicBezTo>
                    <a:pt x="8" y="55"/>
                    <a:pt x="8" y="54"/>
                    <a:pt x="7" y="54"/>
                  </a:cubicBezTo>
                  <a:cubicBezTo>
                    <a:pt x="7" y="54"/>
                    <a:pt x="7" y="53"/>
                    <a:pt x="7" y="53"/>
                  </a:cubicBezTo>
                  <a:cubicBezTo>
                    <a:pt x="7" y="53"/>
                    <a:pt x="7" y="51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1"/>
                    <a:pt x="11" y="32"/>
                    <a:pt x="17" y="25"/>
                  </a:cubicBezTo>
                  <a:close/>
                  <a:moveTo>
                    <a:pt x="24" y="18"/>
                  </a:moveTo>
                  <a:cubicBezTo>
                    <a:pt x="27" y="16"/>
                    <a:pt x="30" y="14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3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ubicBezTo>
                    <a:pt x="31" y="14"/>
                    <a:pt x="31" y="15"/>
                    <a:pt x="31" y="15"/>
                  </a:cubicBezTo>
                  <a:cubicBezTo>
                    <a:pt x="30" y="15"/>
                    <a:pt x="30" y="16"/>
                    <a:pt x="29" y="16"/>
                  </a:cubicBezTo>
                  <a:cubicBezTo>
                    <a:pt x="29" y="17"/>
                    <a:pt x="28" y="17"/>
                    <a:pt x="28" y="18"/>
                  </a:cubicBezTo>
                  <a:cubicBezTo>
                    <a:pt x="27" y="18"/>
                    <a:pt x="27" y="18"/>
                    <a:pt x="26" y="18"/>
                  </a:cubicBezTo>
                  <a:cubicBezTo>
                    <a:pt x="26" y="19"/>
                    <a:pt x="27" y="18"/>
                    <a:pt x="27" y="19"/>
                  </a:cubicBezTo>
                  <a:cubicBezTo>
                    <a:pt x="27" y="19"/>
                    <a:pt x="27" y="19"/>
                    <a:pt x="26" y="19"/>
                  </a:cubicBezTo>
                  <a:cubicBezTo>
                    <a:pt x="26" y="21"/>
                    <a:pt x="24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5" y="19"/>
                  </a:cubicBezTo>
                  <a:cubicBezTo>
                    <a:pt x="25" y="19"/>
                    <a:pt x="24" y="18"/>
                    <a:pt x="24" y="18"/>
                  </a:cubicBezTo>
                  <a:close/>
                  <a:moveTo>
                    <a:pt x="107" y="35"/>
                  </a:moveTo>
                  <a:cubicBezTo>
                    <a:pt x="107" y="35"/>
                    <a:pt x="106" y="35"/>
                    <a:pt x="106" y="36"/>
                  </a:cubicBezTo>
                  <a:cubicBezTo>
                    <a:pt x="106" y="37"/>
                    <a:pt x="107" y="36"/>
                    <a:pt x="107" y="36"/>
                  </a:cubicBezTo>
                  <a:cubicBezTo>
                    <a:pt x="108" y="36"/>
                    <a:pt x="108" y="37"/>
                    <a:pt x="108" y="38"/>
                  </a:cubicBezTo>
                  <a:cubicBezTo>
                    <a:pt x="108" y="39"/>
                    <a:pt x="109" y="40"/>
                    <a:pt x="108" y="41"/>
                  </a:cubicBezTo>
                  <a:cubicBezTo>
                    <a:pt x="108" y="42"/>
                    <a:pt x="107" y="43"/>
                    <a:pt x="107" y="44"/>
                  </a:cubicBezTo>
                  <a:cubicBezTo>
                    <a:pt x="106" y="44"/>
                    <a:pt x="106" y="44"/>
                    <a:pt x="106" y="45"/>
                  </a:cubicBezTo>
                  <a:cubicBezTo>
                    <a:pt x="105" y="46"/>
                    <a:pt x="106" y="49"/>
                    <a:pt x="105" y="50"/>
                  </a:cubicBezTo>
                  <a:cubicBezTo>
                    <a:pt x="104" y="49"/>
                    <a:pt x="104" y="49"/>
                    <a:pt x="104" y="48"/>
                  </a:cubicBezTo>
                  <a:cubicBezTo>
                    <a:pt x="104" y="47"/>
                    <a:pt x="103" y="47"/>
                    <a:pt x="103" y="46"/>
                  </a:cubicBezTo>
                  <a:cubicBezTo>
                    <a:pt x="102" y="46"/>
                    <a:pt x="103" y="47"/>
                    <a:pt x="103" y="48"/>
                  </a:cubicBezTo>
                  <a:cubicBezTo>
                    <a:pt x="103" y="48"/>
                    <a:pt x="102" y="48"/>
                    <a:pt x="102" y="48"/>
                  </a:cubicBezTo>
                  <a:cubicBezTo>
                    <a:pt x="102" y="49"/>
                    <a:pt x="102" y="49"/>
                    <a:pt x="102" y="49"/>
                  </a:cubicBezTo>
                  <a:cubicBezTo>
                    <a:pt x="102" y="50"/>
                    <a:pt x="102" y="50"/>
                    <a:pt x="103" y="50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3" y="52"/>
                    <a:pt x="103" y="54"/>
                    <a:pt x="103" y="54"/>
                  </a:cubicBezTo>
                  <a:cubicBezTo>
                    <a:pt x="102" y="54"/>
                    <a:pt x="102" y="55"/>
                    <a:pt x="102" y="55"/>
                  </a:cubicBezTo>
                  <a:cubicBezTo>
                    <a:pt x="102" y="56"/>
                    <a:pt x="101" y="57"/>
                    <a:pt x="100" y="58"/>
                  </a:cubicBezTo>
                  <a:cubicBezTo>
                    <a:pt x="100" y="58"/>
                    <a:pt x="99" y="58"/>
                    <a:pt x="98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60"/>
                    <a:pt x="98" y="60"/>
                  </a:cubicBezTo>
                  <a:cubicBezTo>
                    <a:pt x="99" y="63"/>
                    <a:pt x="98" y="65"/>
                    <a:pt x="97" y="65"/>
                  </a:cubicBezTo>
                  <a:cubicBezTo>
                    <a:pt x="97" y="64"/>
                    <a:pt x="96" y="64"/>
                    <a:pt x="96" y="64"/>
                  </a:cubicBezTo>
                  <a:cubicBezTo>
                    <a:pt x="96" y="64"/>
                    <a:pt x="95" y="63"/>
                    <a:pt x="95" y="62"/>
                  </a:cubicBezTo>
                  <a:cubicBezTo>
                    <a:pt x="94" y="63"/>
                    <a:pt x="95" y="64"/>
                    <a:pt x="95" y="64"/>
                  </a:cubicBezTo>
                  <a:cubicBezTo>
                    <a:pt x="95" y="65"/>
                    <a:pt x="95" y="65"/>
                    <a:pt x="96" y="66"/>
                  </a:cubicBezTo>
                  <a:cubicBezTo>
                    <a:pt x="96" y="67"/>
                    <a:pt x="97" y="67"/>
                    <a:pt x="97" y="69"/>
                  </a:cubicBezTo>
                  <a:cubicBezTo>
                    <a:pt x="96" y="68"/>
                    <a:pt x="95" y="67"/>
                    <a:pt x="94" y="66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3" y="64"/>
                    <a:pt x="94" y="64"/>
                    <a:pt x="94" y="64"/>
                  </a:cubicBezTo>
                  <a:cubicBezTo>
                    <a:pt x="94" y="63"/>
                    <a:pt x="94" y="62"/>
                    <a:pt x="93" y="62"/>
                  </a:cubicBezTo>
                  <a:cubicBezTo>
                    <a:pt x="93" y="62"/>
                    <a:pt x="93" y="61"/>
                    <a:pt x="93" y="61"/>
                  </a:cubicBezTo>
                  <a:cubicBezTo>
                    <a:pt x="93" y="60"/>
                    <a:pt x="92" y="61"/>
                    <a:pt x="91" y="60"/>
                  </a:cubicBezTo>
                  <a:cubicBezTo>
                    <a:pt x="91" y="60"/>
                    <a:pt x="92" y="60"/>
                    <a:pt x="92" y="59"/>
                  </a:cubicBezTo>
                  <a:cubicBezTo>
                    <a:pt x="91" y="59"/>
                    <a:pt x="91" y="58"/>
                    <a:pt x="91" y="57"/>
                  </a:cubicBezTo>
                  <a:cubicBezTo>
                    <a:pt x="90" y="58"/>
                    <a:pt x="89" y="58"/>
                    <a:pt x="89" y="58"/>
                  </a:cubicBezTo>
                  <a:cubicBezTo>
                    <a:pt x="89" y="59"/>
                    <a:pt x="88" y="59"/>
                    <a:pt x="88" y="60"/>
                  </a:cubicBezTo>
                  <a:cubicBezTo>
                    <a:pt x="87" y="60"/>
                    <a:pt x="88" y="61"/>
                    <a:pt x="87" y="60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7" y="61"/>
                    <a:pt x="87" y="61"/>
                    <a:pt x="86" y="61"/>
                  </a:cubicBezTo>
                  <a:cubicBezTo>
                    <a:pt x="87" y="63"/>
                    <a:pt x="86" y="64"/>
                    <a:pt x="86" y="65"/>
                  </a:cubicBezTo>
                  <a:cubicBezTo>
                    <a:pt x="85" y="65"/>
                    <a:pt x="85" y="65"/>
                    <a:pt x="84" y="65"/>
                  </a:cubicBezTo>
                  <a:cubicBezTo>
                    <a:pt x="84" y="65"/>
                    <a:pt x="84" y="64"/>
                    <a:pt x="84" y="64"/>
                  </a:cubicBezTo>
                  <a:cubicBezTo>
                    <a:pt x="84" y="63"/>
                    <a:pt x="84" y="63"/>
                    <a:pt x="84" y="62"/>
                  </a:cubicBezTo>
                  <a:cubicBezTo>
                    <a:pt x="83" y="61"/>
                    <a:pt x="83" y="60"/>
                    <a:pt x="82" y="59"/>
                  </a:cubicBezTo>
                  <a:cubicBezTo>
                    <a:pt x="83" y="59"/>
                    <a:pt x="82" y="59"/>
                    <a:pt x="82" y="58"/>
                  </a:cubicBezTo>
                  <a:cubicBezTo>
                    <a:pt x="82" y="58"/>
                    <a:pt x="81" y="58"/>
                    <a:pt x="81" y="57"/>
                  </a:cubicBezTo>
                  <a:cubicBezTo>
                    <a:pt x="81" y="57"/>
                    <a:pt x="81" y="57"/>
                    <a:pt x="82" y="57"/>
                  </a:cubicBezTo>
                  <a:cubicBezTo>
                    <a:pt x="81" y="57"/>
                    <a:pt x="80" y="56"/>
                    <a:pt x="79" y="56"/>
                  </a:cubicBezTo>
                  <a:cubicBezTo>
                    <a:pt x="79" y="56"/>
                    <a:pt x="79" y="56"/>
                    <a:pt x="79" y="55"/>
                  </a:cubicBezTo>
                  <a:cubicBezTo>
                    <a:pt x="78" y="55"/>
                    <a:pt x="78" y="56"/>
                    <a:pt x="77" y="56"/>
                  </a:cubicBezTo>
                  <a:cubicBezTo>
                    <a:pt x="77" y="55"/>
                    <a:pt x="77" y="55"/>
                    <a:pt x="76" y="55"/>
                  </a:cubicBezTo>
                  <a:cubicBezTo>
                    <a:pt x="75" y="55"/>
                    <a:pt x="75" y="53"/>
                    <a:pt x="74" y="52"/>
                  </a:cubicBezTo>
                  <a:cubicBezTo>
                    <a:pt x="74" y="52"/>
                    <a:pt x="73" y="53"/>
                    <a:pt x="73" y="53"/>
                  </a:cubicBezTo>
                  <a:cubicBezTo>
                    <a:pt x="74" y="53"/>
                    <a:pt x="74" y="54"/>
                    <a:pt x="74" y="54"/>
                  </a:cubicBezTo>
                  <a:cubicBezTo>
                    <a:pt x="74" y="55"/>
                    <a:pt x="75" y="55"/>
                    <a:pt x="75" y="56"/>
                  </a:cubicBezTo>
                  <a:cubicBezTo>
                    <a:pt x="75" y="55"/>
                    <a:pt x="76" y="55"/>
                    <a:pt x="76" y="55"/>
                  </a:cubicBezTo>
                  <a:cubicBezTo>
                    <a:pt x="76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9"/>
                  </a:cubicBezTo>
                  <a:cubicBezTo>
                    <a:pt x="76" y="59"/>
                    <a:pt x="76" y="60"/>
                    <a:pt x="75" y="60"/>
                  </a:cubicBezTo>
                  <a:cubicBezTo>
                    <a:pt x="75" y="60"/>
                    <a:pt x="75" y="61"/>
                    <a:pt x="75" y="61"/>
                  </a:cubicBezTo>
                  <a:cubicBezTo>
                    <a:pt x="73" y="61"/>
                    <a:pt x="72" y="62"/>
                    <a:pt x="71" y="63"/>
                  </a:cubicBezTo>
                  <a:cubicBezTo>
                    <a:pt x="70" y="62"/>
                    <a:pt x="70" y="61"/>
                    <a:pt x="70" y="60"/>
                  </a:cubicBezTo>
                  <a:cubicBezTo>
                    <a:pt x="69" y="59"/>
                    <a:pt x="69" y="58"/>
                    <a:pt x="68" y="57"/>
                  </a:cubicBezTo>
                  <a:cubicBezTo>
                    <a:pt x="68" y="56"/>
                    <a:pt x="67" y="55"/>
                    <a:pt x="67" y="55"/>
                  </a:cubicBezTo>
                  <a:cubicBezTo>
                    <a:pt x="67" y="55"/>
                    <a:pt x="67" y="56"/>
                    <a:pt x="67" y="57"/>
                  </a:cubicBezTo>
                  <a:cubicBezTo>
                    <a:pt x="67" y="57"/>
                    <a:pt x="68" y="57"/>
                    <a:pt x="68" y="58"/>
                  </a:cubicBezTo>
                  <a:cubicBezTo>
                    <a:pt x="68" y="59"/>
                    <a:pt x="69" y="59"/>
                    <a:pt x="69" y="61"/>
                  </a:cubicBezTo>
                  <a:cubicBezTo>
                    <a:pt x="70" y="61"/>
                    <a:pt x="70" y="62"/>
                    <a:pt x="71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73" y="63"/>
                    <a:pt x="73" y="63"/>
                    <a:pt x="74" y="63"/>
                  </a:cubicBezTo>
                  <a:cubicBezTo>
                    <a:pt x="74" y="63"/>
                    <a:pt x="74" y="64"/>
                    <a:pt x="74" y="65"/>
                  </a:cubicBezTo>
                  <a:cubicBezTo>
                    <a:pt x="73" y="66"/>
                    <a:pt x="72" y="68"/>
                    <a:pt x="71" y="69"/>
                  </a:cubicBezTo>
                  <a:cubicBezTo>
                    <a:pt x="71" y="70"/>
                    <a:pt x="70" y="70"/>
                    <a:pt x="70" y="70"/>
                  </a:cubicBezTo>
                  <a:cubicBezTo>
                    <a:pt x="70" y="72"/>
                    <a:pt x="69" y="72"/>
                    <a:pt x="69" y="73"/>
                  </a:cubicBezTo>
                  <a:cubicBezTo>
                    <a:pt x="69" y="75"/>
                    <a:pt x="69" y="77"/>
                    <a:pt x="69" y="79"/>
                  </a:cubicBezTo>
                  <a:cubicBezTo>
                    <a:pt x="68" y="80"/>
                    <a:pt x="67" y="82"/>
                    <a:pt x="67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6" y="85"/>
                    <a:pt x="66" y="86"/>
                    <a:pt x="66" y="86"/>
                  </a:cubicBezTo>
                  <a:cubicBezTo>
                    <a:pt x="65" y="87"/>
                    <a:pt x="64" y="88"/>
                    <a:pt x="64" y="89"/>
                  </a:cubicBezTo>
                  <a:cubicBezTo>
                    <a:pt x="62" y="89"/>
                    <a:pt x="62" y="90"/>
                    <a:pt x="60" y="91"/>
                  </a:cubicBezTo>
                  <a:cubicBezTo>
                    <a:pt x="59" y="89"/>
                    <a:pt x="59" y="87"/>
                    <a:pt x="58" y="86"/>
                  </a:cubicBezTo>
                  <a:cubicBezTo>
                    <a:pt x="58" y="86"/>
                    <a:pt x="58" y="85"/>
                    <a:pt x="58" y="84"/>
                  </a:cubicBezTo>
                  <a:cubicBezTo>
                    <a:pt x="58" y="83"/>
                    <a:pt x="57" y="82"/>
                    <a:pt x="57" y="81"/>
                  </a:cubicBezTo>
                  <a:cubicBezTo>
                    <a:pt x="57" y="80"/>
                    <a:pt x="57" y="78"/>
                    <a:pt x="57" y="77"/>
                  </a:cubicBezTo>
                  <a:cubicBezTo>
                    <a:pt x="57" y="76"/>
                    <a:pt x="57" y="75"/>
                    <a:pt x="57" y="74"/>
                  </a:cubicBezTo>
                  <a:cubicBezTo>
                    <a:pt x="57" y="73"/>
                    <a:pt x="56" y="72"/>
                    <a:pt x="55" y="71"/>
                  </a:cubicBezTo>
                  <a:cubicBezTo>
                    <a:pt x="55" y="70"/>
                    <a:pt x="56" y="69"/>
                    <a:pt x="56" y="67"/>
                  </a:cubicBezTo>
                  <a:cubicBezTo>
                    <a:pt x="55" y="67"/>
                    <a:pt x="55" y="68"/>
                    <a:pt x="55" y="68"/>
                  </a:cubicBezTo>
                  <a:cubicBezTo>
                    <a:pt x="54" y="68"/>
                    <a:pt x="54" y="67"/>
                    <a:pt x="53" y="67"/>
                  </a:cubicBezTo>
                  <a:cubicBezTo>
                    <a:pt x="53" y="67"/>
                    <a:pt x="53" y="66"/>
                    <a:pt x="53" y="66"/>
                  </a:cubicBezTo>
                  <a:cubicBezTo>
                    <a:pt x="52" y="66"/>
                    <a:pt x="52" y="67"/>
                    <a:pt x="52" y="68"/>
                  </a:cubicBezTo>
                  <a:cubicBezTo>
                    <a:pt x="51" y="67"/>
                    <a:pt x="50" y="68"/>
                    <a:pt x="49" y="68"/>
                  </a:cubicBezTo>
                  <a:cubicBezTo>
                    <a:pt x="48" y="68"/>
                    <a:pt x="47" y="67"/>
                    <a:pt x="46" y="66"/>
                  </a:cubicBezTo>
                  <a:cubicBezTo>
                    <a:pt x="46" y="65"/>
                    <a:pt x="46" y="64"/>
                    <a:pt x="45" y="63"/>
                  </a:cubicBezTo>
                  <a:cubicBezTo>
                    <a:pt x="45" y="61"/>
                    <a:pt x="45" y="59"/>
                    <a:pt x="45" y="58"/>
                  </a:cubicBezTo>
                  <a:cubicBezTo>
                    <a:pt x="45" y="57"/>
                    <a:pt x="46" y="56"/>
                    <a:pt x="46" y="55"/>
                  </a:cubicBezTo>
                  <a:cubicBezTo>
                    <a:pt x="46" y="54"/>
                    <a:pt x="47" y="54"/>
                    <a:pt x="48" y="53"/>
                  </a:cubicBezTo>
                  <a:cubicBezTo>
                    <a:pt x="48" y="52"/>
                    <a:pt x="48" y="51"/>
                    <a:pt x="48" y="50"/>
                  </a:cubicBezTo>
                  <a:cubicBezTo>
                    <a:pt x="49" y="50"/>
                    <a:pt x="49" y="49"/>
                    <a:pt x="50" y="49"/>
                  </a:cubicBezTo>
                  <a:cubicBezTo>
                    <a:pt x="50" y="49"/>
                    <a:pt x="50" y="49"/>
                    <a:pt x="51" y="49"/>
                  </a:cubicBezTo>
                  <a:cubicBezTo>
                    <a:pt x="51" y="49"/>
                    <a:pt x="53" y="48"/>
                    <a:pt x="54" y="49"/>
                  </a:cubicBezTo>
                  <a:cubicBezTo>
                    <a:pt x="55" y="48"/>
                    <a:pt x="56" y="48"/>
                    <a:pt x="57" y="48"/>
                  </a:cubicBezTo>
                  <a:cubicBezTo>
                    <a:pt x="57" y="48"/>
                    <a:pt x="57" y="49"/>
                    <a:pt x="57" y="49"/>
                  </a:cubicBezTo>
                  <a:cubicBezTo>
                    <a:pt x="57" y="49"/>
                    <a:pt x="57" y="49"/>
                    <a:pt x="57" y="50"/>
                  </a:cubicBezTo>
                  <a:cubicBezTo>
                    <a:pt x="58" y="51"/>
                    <a:pt x="59" y="51"/>
                    <a:pt x="60" y="52"/>
                  </a:cubicBezTo>
                  <a:cubicBezTo>
                    <a:pt x="61" y="52"/>
                    <a:pt x="61" y="51"/>
                    <a:pt x="61" y="51"/>
                  </a:cubicBezTo>
                  <a:cubicBezTo>
                    <a:pt x="63" y="51"/>
                    <a:pt x="64" y="51"/>
                    <a:pt x="66" y="52"/>
                  </a:cubicBezTo>
                  <a:cubicBezTo>
                    <a:pt x="67" y="52"/>
                    <a:pt x="66" y="50"/>
                    <a:pt x="67" y="50"/>
                  </a:cubicBezTo>
                  <a:cubicBezTo>
                    <a:pt x="67" y="49"/>
                    <a:pt x="67" y="49"/>
                    <a:pt x="67" y="49"/>
                  </a:cubicBezTo>
                  <a:cubicBezTo>
                    <a:pt x="66" y="48"/>
                    <a:pt x="67" y="50"/>
                    <a:pt x="66" y="50"/>
                  </a:cubicBezTo>
                  <a:cubicBezTo>
                    <a:pt x="65" y="50"/>
                    <a:pt x="66" y="49"/>
                    <a:pt x="65" y="49"/>
                  </a:cubicBezTo>
                  <a:cubicBezTo>
                    <a:pt x="65" y="49"/>
                    <a:pt x="64" y="49"/>
                    <a:pt x="63" y="49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3" y="47"/>
                    <a:pt x="63" y="47"/>
                    <a:pt x="63" y="46"/>
                  </a:cubicBezTo>
                  <a:cubicBezTo>
                    <a:pt x="63" y="46"/>
                    <a:pt x="62" y="46"/>
                    <a:pt x="62" y="46"/>
                  </a:cubicBezTo>
                  <a:cubicBezTo>
                    <a:pt x="62" y="47"/>
                    <a:pt x="62" y="48"/>
                    <a:pt x="62" y="49"/>
                  </a:cubicBezTo>
                  <a:cubicBezTo>
                    <a:pt x="63" y="48"/>
                    <a:pt x="63" y="49"/>
                    <a:pt x="63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1" y="49"/>
                    <a:pt x="61" y="48"/>
                  </a:cubicBezTo>
                  <a:cubicBezTo>
                    <a:pt x="61" y="48"/>
                    <a:pt x="61" y="47"/>
                    <a:pt x="61" y="47"/>
                  </a:cubicBezTo>
                  <a:cubicBezTo>
                    <a:pt x="61" y="47"/>
                    <a:pt x="61" y="46"/>
                    <a:pt x="60" y="46"/>
                  </a:cubicBezTo>
                  <a:cubicBezTo>
                    <a:pt x="60" y="46"/>
                    <a:pt x="60" y="45"/>
                    <a:pt x="60" y="45"/>
                  </a:cubicBezTo>
                  <a:cubicBezTo>
                    <a:pt x="59" y="44"/>
                    <a:pt x="58" y="44"/>
                    <a:pt x="58" y="43"/>
                  </a:cubicBezTo>
                  <a:cubicBezTo>
                    <a:pt x="57" y="45"/>
                    <a:pt x="60" y="45"/>
                    <a:pt x="60" y="46"/>
                  </a:cubicBezTo>
                  <a:cubicBezTo>
                    <a:pt x="60" y="47"/>
                    <a:pt x="59" y="45"/>
                    <a:pt x="59" y="46"/>
                  </a:cubicBezTo>
                  <a:cubicBezTo>
                    <a:pt x="59" y="46"/>
                    <a:pt x="60" y="46"/>
                    <a:pt x="59" y="47"/>
                  </a:cubicBezTo>
                  <a:cubicBezTo>
                    <a:pt x="59" y="47"/>
                    <a:pt x="58" y="47"/>
                    <a:pt x="59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9" y="47"/>
                    <a:pt x="59" y="47"/>
                  </a:cubicBezTo>
                  <a:cubicBezTo>
                    <a:pt x="58" y="46"/>
                    <a:pt x="58" y="45"/>
                    <a:pt x="57" y="45"/>
                  </a:cubicBezTo>
                  <a:cubicBezTo>
                    <a:pt x="57" y="45"/>
                    <a:pt x="57" y="45"/>
                    <a:pt x="56" y="44"/>
                  </a:cubicBezTo>
                  <a:cubicBezTo>
                    <a:pt x="56" y="46"/>
                    <a:pt x="57" y="47"/>
                    <a:pt x="56" y="47"/>
                  </a:cubicBezTo>
                  <a:cubicBezTo>
                    <a:pt x="56" y="46"/>
                    <a:pt x="55" y="44"/>
                    <a:pt x="56" y="44"/>
                  </a:cubicBezTo>
                  <a:cubicBezTo>
                    <a:pt x="55" y="44"/>
                    <a:pt x="55" y="44"/>
                    <a:pt x="54" y="44"/>
                  </a:cubicBezTo>
                  <a:cubicBezTo>
                    <a:pt x="53" y="44"/>
                    <a:pt x="53" y="45"/>
                    <a:pt x="52" y="46"/>
                  </a:cubicBezTo>
                  <a:cubicBezTo>
                    <a:pt x="53" y="47"/>
                    <a:pt x="52" y="48"/>
                    <a:pt x="52" y="49"/>
                  </a:cubicBezTo>
                  <a:cubicBezTo>
                    <a:pt x="51" y="48"/>
                    <a:pt x="51" y="48"/>
                    <a:pt x="50" y="49"/>
                  </a:cubicBezTo>
                  <a:cubicBezTo>
                    <a:pt x="50" y="48"/>
                    <a:pt x="49" y="48"/>
                    <a:pt x="48" y="48"/>
                  </a:cubicBezTo>
                  <a:cubicBezTo>
                    <a:pt x="49" y="47"/>
                    <a:pt x="48" y="47"/>
                    <a:pt x="48" y="46"/>
                  </a:cubicBezTo>
                  <a:cubicBezTo>
                    <a:pt x="49" y="46"/>
                    <a:pt x="48" y="45"/>
                    <a:pt x="48" y="44"/>
                  </a:cubicBezTo>
                  <a:cubicBezTo>
                    <a:pt x="50" y="44"/>
                    <a:pt x="50" y="43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2"/>
                    <a:pt x="51" y="42"/>
                    <a:pt x="51" y="41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50" y="40"/>
                    <a:pt x="50" y="40"/>
                    <a:pt x="51" y="40"/>
                  </a:cubicBezTo>
                  <a:cubicBezTo>
                    <a:pt x="51" y="40"/>
                    <a:pt x="51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1" y="39"/>
                    <a:pt x="50" y="39"/>
                    <a:pt x="49" y="39"/>
                  </a:cubicBezTo>
                  <a:cubicBezTo>
                    <a:pt x="49" y="39"/>
                    <a:pt x="50" y="39"/>
                    <a:pt x="50" y="39"/>
                  </a:cubicBezTo>
                  <a:cubicBezTo>
                    <a:pt x="50" y="38"/>
                    <a:pt x="50" y="38"/>
                    <a:pt x="50" y="37"/>
                  </a:cubicBezTo>
                  <a:cubicBezTo>
                    <a:pt x="50" y="37"/>
                    <a:pt x="51" y="37"/>
                    <a:pt x="51" y="36"/>
                  </a:cubicBezTo>
                  <a:cubicBezTo>
                    <a:pt x="51" y="36"/>
                    <a:pt x="50" y="36"/>
                    <a:pt x="50" y="35"/>
                  </a:cubicBezTo>
                  <a:cubicBezTo>
                    <a:pt x="50" y="34"/>
                    <a:pt x="50" y="34"/>
                    <a:pt x="50" y="33"/>
                  </a:cubicBezTo>
                  <a:cubicBezTo>
                    <a:pt x="51" y="32"/>
                    <a:pt x="51" y="32"/>
                    <a:pt x="52" y="32"/>
                  </a:cubicBezTo>
                  <a:cubicBezTo>
                    <a:pt x="52" y="33"/>
                    <a:pt x="51" y="33"/>
                    <a:pt x="51" y="33"/>
                  </a:cubicBezTo>
                  <a:cubicBezTo>
                    <a:pt x="51" y="33"/>
                    <a:pt x="51" y="33"/>
                    <a:pt x="52" y="34"/>
                  </a:cubicBezTo>
                  <a:cubicBezTo>
                    <a:pt x="51" y="35"/>
                    <a:pt x="52" y="35"/>
                    <a:pt x="52" y="36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9"/>
                  </a:cubicBezTo>
                  <a:cubicBezTo>
                    <a:pt x="53" y="39"/>
                    <a:pt x="52" y="38"/>
                    <a:pt x="54" y="38"/>
                  </a:cubicBezTo>
                  <a:cubicBezTo>
                    <a:pt x="53" y="37"/>
                    <a:pt x="54" y="37"/>
                    <a:pt x="54" y="37"/>
                  </a:cubicBezTo>
                  <a:cubicBezTo>
                    <a:pt x="54" y="37"/>
                    <a:pt x="55" y="36"/>
                    <a:pt x="55" y="36"/>
                  </a:cubicBezTo>
                  <a:cubicBezTo>
                    <a:pt x="55" y="36"/>
                    <a:pt x="56" y="36"/>
                    <a:pt x="55" y="36"/>
                  </a:cubicBezTo>
                  <a:cubicBezTo>
                    <a:pt x="55" y="35"/>
                    <a:pt x="55" y="35"/>
                    <a:pt x="56" y="34"/>
                  </a:cubicBezTo>
                  <a:cubicBezTo>
                    <a:pt x="56" y="34"/>
                    <a:pt x="55" y="34"/>
                    <a:pt x="54" y="33"/>
                  </a:cubicBezTo>
                  <a:cubicBezTo>
                    <a:pt x="54" y="33"/>
                    <a:pt x="54" y="32"/>
                    <a:pt x="54" y="31"/>
                  </a:cubicBezTo>
                  <a:cubicBezTo>
                    <a:pt x="54" y="30"/>
                    <a:pt x="55" y="29"/>
                    <a:pt x="56" y="29"/>
                  </a:cubicBezTo>
                  <a:cubicBezTo>
                    <a:pt x="56" y="29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7"/>
                    <a:pt x="57" y="26"/>
                  </a:cubicBezTo>
                  <a:cubicBezTo>
                    <a:pt x="58" y="25"/>
                    <a:pt x="59" y="25"/>
                    <a:pt x="59" y="24"/>
                  </a:cubicBezTo>
                  <a:cubicBezTo>
                    <a:pt x="60" y="24"/>
                    <a:pt x="60" y="23"/>
                    <a:pt x="60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3" y="23"/>
                    <a:pt x="63" y="23"/>
                  </a:cubicBezTo>
                  <a:cubicBezTo>
                    <a:pt x="63" y="23"/>
                    <a:pt x="64" y="23"/>
                    <a:pt x="64" y="24"/>
                  </a:cubicBezTo>
                  <a:cubicBezTo>
                    <a:pt x="65" y="24"/>
                    <a:pt x="65" y="24"/>
                    <a:pt x="65" y="25"/>
                  </a:cubicBezTo>
                  <a:cubicBezTo>
                    <a:pt x="67" y="25"/>
                    <a:pt x="68" y="25"/>
                    <a:pt x="68" y="27"/>
                  </a:cubicBezTo>
                  <a:cubicBezTo>
                    <a:pt x="69" y="27"/>
                    <a:pt x="69" y="26"/>
                    <a:pt x="69" y="25"/>
                  </a:cubicBezTo>
                  <a:cubicBezTo>
                    <a:pt x="69" y="25"/>
                    <a:pt x="69" y="25"/>
                    <a:pt x="70" y="25"/>
                  </a:cubicBezTo>
                  <a:cubicBezTo>
                    <a:pt x="70" y="25"/>
                    <a:pt x="70" y="26"/>
                    <a:pt x="70" y="26"/>
                  </a:cubicBezTo>
                  <a:cubicBezTo>
                    <a:pt x="71" y="26"/>
                    <a:pt x="71" y="25"/>
                    <a:pt x="72" y="25"/>
                  </a:cubicBezTo>
                  <a:cubicBezTo>
                    <a:pt x="73" y="25"/>
                    <a:pt x="74" y="24"/>
                    <a:pt x="75" y="25"/>
                  </a:cubicBezTo>
                  <a:cubicBezTo>
                    <a:pt x="75" y="24"/>
                    <a:pt x="74" y="24"/>
                    <a:pt x="74" y="23"/>
                  </a:cubicBezTo>
                  <a:cubicBezTo>
                    <a:pt x="75" y="23"/>
                    <a:pt x="75" y="24"/>
                    <a:pt x="76" y="24"/>
                  </a:cubicBezTo>
                  <a:cubicBezTo>
                    <a:pt x="77" y="23"/>
                    <a:pt x="78" y="22"/>
                    <a:pt x="78" y="21"/>
                  </a:cubicBezTo>
                  <a:cubicBezTo>
                    <a:pt x="79" y="21"/>
                    <a:pt x="79" y="22"/>
                    <a:pt x="79" y="22"/>
                  </a:cubicBezTo>
                  <a:cubicBezTo>
                    <a:pt x="80" y="23"/>
                    <a:pt x="80" y="21"/>
                    <a:pt x="80" y="22"/>
                  </a:cubicBezTo>
                  <a:cubicBezTo>
                    <a:pt x="80" y="22"/>
                    <a:pt x="80" y="23"/>
                    <a:pt x="80" y="23"/>
                  </a:cubicBezTo>
                  <a:cubicBezTo>
                    <a:pt x="81" y="23"/>
                    <a:pt x="81" y="22"/>
                    <a:pt x="81" y="22"/>
                  </a:cubicBezTo>
                  <a:cubicBezTo>
                    <a:pt x="82" y="22"/>
                    <a:pt x="82" y="22"/>
                    <a:pt x="83" y="23"/>
                  </a:cubicBezTo>
                  <a:cubicBezTo>
                    <a:pt x="83" y="22"/>
                    <a:pt x="82" y="22"/>
                    <a:pt x="82" y="21"/>
                  </a:cubicBezTo>
                  <a:cubicBezTo>
                    <a:pt x="82" y="20"/>
                    <a:pt x="82" y="21"/>
                    <a:pt x="83" y="21"/>
                  </a:cubicBezTo>
                  <a:cubicBezTo>
                    <a:pt x="83" y="21"/>
                    <a:pt x="83" y="20"/>
                    <a:pt x="83" y="20"/>
                  </a:cubicBezTo>
                  <a:cubicBezTo>
                    <a:pt x="84" y="20"/>
                    <a:pt x="84" y="19"/>
                    <a:pt x="84" y="19"/>
                  </a:cubicBezTo>
                  <a:cubicBezTo>
                    <a:pt x="85" y="19"/>
                    <a:pt x="86" y="19"/>
                    <a:pt x="87" y="18"/>
                  </a:cubicBezTo>
                  <a:cubicBezTo>
                    <a:pt x="87" y="18"/>
                    <a:pt x="87" y="19"/>
                    <a:pt x="87" y="19"/>
                  </a:cubicBezTo>
                  <a:cubicBezTo>
                    <a:pt x="88" y="19"/>
                    <a:pt x="88" y="18"/>
                    <a:pt x="89" y="18"/>
                  </a:cubicBezTo>
                  <a:cubicBezTo>
                    <a:pt x="89" y="18"/>
                    <a:pt x="89" y="17"/>
                    <a:pt x="89" y="17"/>
                  </a:cubicBezTo>
                  <a:cubicBezTo>
                    <a:pt x="90" y="17"/>
                    <a:pt x="90" y="17"/>
                    <a:pt x="90" y="18"/>
                  </a:cubicBezTo>
                  <a:cubicBezTo>
                    <a:pt x="91" y="18"/>
                    <a:pt x="92" y="18"/>
                    <a:pt x="92" y="17"/>
                  </a:cubicBezTo>
                  <a:cubicBezTo>
                    <a:pt x="93" y="18"/>
                    <a:pt x="93" y="18"/>
                    <a:pt x="93" y="19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4" y="20"/>
                    <a:pt x="94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6" y="21"/>
                    <a:pt x="96" y="21"/>
                    <a:pt x="97" y="21"/>
                  </a:cubicBezTo>
                  <a:cubicBezTo>
                    <a:pt x="101" y="25"/>
                    <a:pt x="104" y="30"/>
                    <a:pt x="107" y="35"/>
                  </a:cubicBezTo>
                  <a:close/>
                  <a:moveTo>
                    <a:pt x="111" y="44"/>
                  </a:moveTo>
                  <a:cubicBezTo>
                    <a:pt x="111" y="44"/>
                    <a:pt x="111" y="44"/>
                    <a:pt x="111" y="44"/>
                  </a:cubicBezTo>
                  <a:cubicBezTo>
                    <a:pt x="110" y="45"/>
                    <a:pt x="110" y="44"/>
                    <a:pt x="110" y="44"/>
                  </a:cubicBezTo>
                  <a:cubicBezTo>
                    <a:pt x="109" y="44"/>
                    <a:pt x="109" y="45"/>
                    <a:pt x="109" y="44"/>
                  </a:cubicBezTo>
                  <a:cubicBezTo>
                    <a:pt x="109" y="43"/>
                    <a:pt x="109" y="43"/>
                    <a:pt x="109" y="42"/>
                  </a:cubicBezTo>
                  <a:cubicBezTo>
                    <a:pt x="109" y="42"/>
                    <a:pt x="110" y="42"/>
                    <a:pt x="110" y="42"/>
                  </a:cubicBezTo>
                  <a:cubicBezTo>
                    <a:pt x="110" y="43"/>
                    <a:pt x="111" y="44"/>
                    <a:pt x="111" y="44"/>
                  </a:cubicBezTo>
                  <a:close/>
                  <a:moveTo>
                    <a:pt x="104" y="63"/>
                  </a:moveTo>
                  <a:cubicBezTo>
                    <a:pt x="105" y="63"/>
                    <a:pt x="105" y="62"/>
                    <a:pt x="105" y="63"/>
                  </a:cubicBezTo>
                  <a:cubicBezTo>
                    <a:pt x="105" y="62"/>
                    <a:pt x="105" y="61"/>
                    <a:pt x="106" y="61"/>
                  </a:cubicBezTo>
                  <a:cubicBezTo>
                    <a:pt x="106" y="61"/>
                    <a:pt x="106" y="62"/>
                    <a:pt x="106" y="62"/>
                  </a:cubicBezTo>
                  <a:cubicBezTo>
                    <a:pt x="107" y="63"/>
                    <a:pt x="107" y="63"/>
                    <a:pt x="107" y="64"/>
                  </a:cubicBezTo>
                  <a:cubicBezTo>
                    <a:pt x="106" y="63"/>
                    <a:pt x="106" y="64"/>
                    <a:pt x="106" y="64"/>
                  </a:cubicBezTo>
                  <a:cubicBezTo>
                    <a:pt x="105" y="64"/>
                    <a:pt x="105" y="64"/>
                    <a:pt x="105" y="63"/>
                  </a:cubicBezTo>
                  <a:cubicBezTo>
                    <a:pt x="105" y="63"/>
                    <a:pt x="105" y="64"/>
                    <a:pt x="104" y="63"/>
                  </a:cubicBezTo>
                  <a:close/>
                  <a:moveTo>
                    <a:pt x="105" y="72"/>
                  </a:moveTo>
                  <a:cubicBezTo>
                    <a:pt x="104" y="72"/>
                    <a:pt x="104" y="72"/>
                    <a:pt x="104" y="71"/>
                  </a:cubicBezTo>
                  <a:cubicBezTo>
                    <a:pt x="103" y="72"/>
                    <a:pt x="103" y="72"/>
                    <a:pt x="103" y="73"/>
                  </a:cubicBezTo>
                  <a:cubicBezTo>
                    <a:pt x="102" y="72"/>
                    <a:pt x="103" y="69"/>
                    <a:pt x="104" y="69"/>
                  </a:cubicBezTo>
                  <a:cubicBezTo>
                    <a:pt x="104" y="69"/>
                    <a:pt x="105" y="69"/>
                    <a:pt x="105" y="70"/>
                  </a:cubicBezTo>
                  <a:cubicBezTo>
                    <a:pt x="105" y="70"/>
                    <a:pt x="104" y="70"/>
                    <a:pt x="104" y="70"/>
                  </a:cubicBezTo>
                  <a:cubicBezTo>
                    <a:pt x="104" y="71"/>
                    <a:pt x="105" y="71"/>
                    <a:pt x="105" y="72"/>
                  </a:cubicBezTo>
                  <a:close/>
                  <a:moveTo>
                    <a:pt x="102" y="70"/>
                  </a:moveTo>
                  <a:cubicBezTo>
                    <a:pt x="102" y="70"/>
                    <a:pt x="102" y="71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1" y="72"/>
                    <a:pt x="101" y="72"/>
                  </a:cubicBezTo>
                  <a:cubicBezTo>
                    <a:pt x="100" y="73"/>
                    <a:pt x="100" y="71"/>
                    <a:pt x="99" y="72"/>
                  </a:cubicBezTo>
                  <a:cubicBezTo>
                    <a:pt x="99" y="71"/>
                    <a:pt x="98" y="70"/>
                    <a:pt x="98" y="70"/>
                  </a:cubicBezTo>
                  <a:cubicBezTo>
                    <a:pt x="99" y="68"/>
                    <a:pt x="101" y="68"/>
                    <a:pt x="101" y="66"/>
                  </a:cubicBezTo>
                  <a:cubicBezTo>
                    <a:pt x="102" y="66"/>
                    <a:pt x="102" y="66"/>
                    <a:pt x="103" y="67"/>
                  </a:cubicBezTo>
                  <a:cubicBezTo>
                    <a:pt x="103" y="67"/>
                    <a:pt x="103" y="68"/>
                    <a:pt x="102" y="68"/>
                  </a:cubicBezTo>
                  <a:cubicBezTo>
                    <a:pt x="103" y="68"/>
                    <a:pt x="102" y="69"/>
                    <a:pt x="102" y="70"/>
                  </a:cubicBezTo>
                  <a:close/>
                  <a:moveTo>
                    <a:pt x="101" y="75"/>
                  </a:moveTo>
                  <a:cubicBezTo>
                    <a:pt x="99" y="75"/>
                    <a:pt x="99" y="74"/>
                    <a:pt x="97" y="74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8" y="73"/>
                    <a:pt x="99" y="73"/>
                    <a:pt x="101" y="73"/>
                  </a:cubicBezTo>
                  <a:cubicBezTo>
                    <a:pt x="101" y="74"/>
                    <a:pt x="101" y="74"/>
                    <a:pt x="101" y="75"/>
                  </a:cubicBezTo>
                  <a:close/>
                  <a:moveTo>
                    <a:pt x="103" y="57"/>
                  </a:moveTo>
                  <a:cubicBezTo>
                    <a:pt x="103" y="57"/>
                    <a:pt x="102" y="56"/>
                    <a:pt x="102" y="56"/>
                  </a:cubicBezTo>
                  <a:cubicBezTo>
                    <a:pt x="102" y="55"/>
                    <a:pt x="103" y="55"/>
                    <a:pt x="103" y="55"/>
                  </a:cubicBezTo>
                  <a:cubicBezTo>
                    <a:pt x="103" y="56"/>
                    <a:pt x="103" y="57"/>
                    <a:pt x="103" y="57"/>
                  </a:cubicBezTo>
                  <a:close/>
                  <a:moveTo>
                    <a:pt x="105" y="59"/>
                  </a:moveTo>
                  <a:cubicBezTo>
                    <a:pt x="105" y="60"/>
                    <a:pt x="104" y="60"/>
                    <a:pt x="104" y="61"/>
                  </a:cubicBezTo>
                  <a:cubicBezTo>
                    <a:pt x="103" y="60"/>
                    <a:pt x="103" y="60"/>
                    <a:pt x="103" y="59"/>
                  </a:cubicBezTo>
                  <a:cubicBezTo>
                    <a:pt x="103" y="58"/>
                    <a:pt x="104" y="58"/>
                    <a:pt x="105" y="59"/>
                  </a:cubicBezTo>
                  <a:close/>
                  <a:moveTo>
                    <a:pt x="109" y="69"/>
                  </a:moveTo>
                  <a:cubicBezTo>
                    <a:pt x="109" y="70"/>
                    <a:pt x="108" y="70"/>
                    <a:pt x="107" y="70"/>
                  </a:cubicBezTo>
                  <a:cubicBezTo>
                    <a:pt x="107" y="69"/>
                    <a:pt x="108" y="69"/>
                    <a:pt x="109" y="69"/>
                  </a:cubicBezTo>
                  <a:close/>
                  <a:moveTo>
                    <a:pt x="108" y="50"/>
                  </a:moveTo>
                  <a:cubicBezTo>
                    <a:pt x="108" y="50"/>
                    <a:pt x="108" y="50"/>
                    <a:pt x="108" y="50"/>
                  </a:cubicBezTo>
                  <a:cubicBezTo>
                    <a:pt x="107" y="51"/>
                    <a:pt x="107" y="51"/>
                    <a:pt x="107" y="52"/>
                  </a:cubicBezTo>
                  <a:cubicBezTo>
                    <a:pt x="106" y="51"/>
                    <a:pt x="106" y="51"/>
                    <a:pt x="106" y="50"/>
                  </a:cubicBezTo>
                  <a:cubicBezTo>
                    <a:pt x="106" y="50"/>
                    <a:pt x="107" y="50"/>
                    <a:pt x="107" y="50"/>
                  </a:cubicBezTo>
                  <a:cubicBezTo>
                    <a:pt x="107" y="50"/>
                    <a:pt x="106" y="51"/>
                    <a:pt x="106" y="50"/>
                  </a:cubicBezTo>
                  <a:cubicBezTo>
                    <a:pt x="106" y="49"/>
                    <a:pt x="107" y="49"/>
                    <a:pt x="108" y="49"/>
                  </a:cubicBezTo>
                  <a:cubicBezTo>
                    <a:pt x="109" y="48"/>
                    <a:pt x="109" y="48"/>
                    <a:pt x="110" y="47"/>
                  </a:cubicBezTo>
                  <a:cubicBezTo>
                    <a:pt x="109" y="47"/>
                    <a:pt x="110" y="47"/>
                    <a:pt x="110" y="47"/>
                  </a:cubicBezTo>
                  <a:cubicBezTo>
                    <a:pt x="109" y="46"/>
                    <a:pt x="110" y="45"/>
                    <a:pt x="110" y="4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46"/>
                    <a:pt x="111" y="47"/>
                    <a:pt x="111" y="49"/>
                  </a:cubicBezTo>
                  <a:cubicBezTo>
                    <a:pt x="110" y="50"/>
                    <a:pt x="109" y="50"/>
                    <a:pt x="108" y="50"/>
                  </a:cubicBezTo>
                  <a:close/>
                  <a:moveTo>
                    <a:pt x="109" y="39"/>
                  </a:moveTo>
                  <a:cubicBezTo>
                    <a:pt x="109" y="40"/>
                    <a:pt x="110" y="41"/>
                    <a:pt x="110" y="41"/>
                  </a:cubicBezTo>
                  <a:cubicBezTo>
                    <a:pt x="109" y="41"/>
                    <a:pt x="109" y="40"/>
                    <a:pt x="109" y="39"/>
                  </a:cubicBezTo>
                  <a:close/>
                  <a:moveTo>
                    <a:pt x="93" y="66"/>
                  </a:moveTo>
                  <a:cubicBezTo>
                    <a:pt x="93" y="66"/>
                    <a:pt x="93" y="67"/>
                    <a:pt x="93" y="66"/>
                  </a:cubicBezTo>
                  <a:cubicBezTo>
                    <a:pt x="94" y="66"/>
                    <a:pt x="94" y="67"/>
                    <a:pt x="94" y="67"/>
                  </a:cubicBezTo>
                  <a:cubicBezTo>
                    <a:pt x="94" y="67"/>
                    <a:pt x="95" y="68"/>
                    <a:pt x="95" y="68"/>
                  </a:cubicBezTo>
                  <a:cubicBezTo>
                    <a:pt x="95" y="69"/>
                    <a:pt x="96" y="69"/>
                    <a:pt x="96" y="70"/>
                  </a:cubicBezTo>
                  <a:cubicBezTo>
                    <a:pt x="96" y="71"/>
                    <a:pt x="97" y="72"/>
                    <a:pt x="97" y="72"/>
                  </a:cubicBezTo>
                  <a:cubicBezTo>
                    <a:pt x="96" y="73"/>
                    <a:pt x="96" y="71"/>
                    <a:pt x="95" y="71"/>
                  </a:cubicBezTo>
                  <a:cubicBezTo>
                    <a:pt x="95" y="68"/>
                    <a:pt x="93" y="69"/>
                    <a:pt x="93" y="66"/>
                  </a:cubicBezTo>
                  <a:close/>
                  <a:moveTo>
                    <a:pt x="86" y="64"/>
                  </a:moveTo>
                  <a:cubicBezTo>
                    <a:pt x="87" y="64"/>
                    <a:pt x="87" y="65"/>
                    <a:pt x="87" y="65"/>
                  </a:cubicBezTo>
                  <a:cubicBezTo>
                    <a:pt x="87" y="65"/>
                    <a:pt x="87" y="66"/>
                    <a:pt x="86" y="66"/>
                  </a:cubicBezTo>
                  <a:cubicBezTo>
                    <a:pt x="86" y="65"/>
                    <a:pt x="87" y="65"/>
                    <a:pt x="86" y="64"/>
                  </a:cubicBezTo>
                  <a:close/>
                  <a:moveTo>
                    <a:pt x="73" y="81"/>
                  </a:moveTo>
                  <a:cubicBezTo>
                    <a:pt x="73" y="81"/>
                    <a:pt x="73" y="81"/>
                    <a:pt x="73" y="81"/>
                  </a:cubicBezTo>
                  <a:cubicBezTo>
                    <a:pt x="73" y="82"/>
                    <a:pt x="73" y="82"/>
                    <a:pt x="73" y="83"/>
                  </a:cubicBezTo>
                  <a:cubicBezTo>
                    <a:pt x="72" y="83"/>
                    <a:pt x="72" y="84"/>
                    <a:pt x="72" y="85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70" y="84"/>
                    <a:pt x="70" y="83"/>
                    <a:pt x="70" y="83"/>
                  </a:cubicBezTo>
                  <a:cubicBezTo>
                    <a:pt x="70" y="82"/>
                    <a:pt x="70" y="82"/>
                    <a:pt x="71" y="81"/>
                  </a:cubicBezTo>
                  <a:cubicBezTo>
                    <a:pt x="71" y="81"/>
                    <a:pt x="70" y="81"/>
                    <a:pt x="70" y="80"/>
                  </a:cubicBezTo>
                  <a:cubicBezTo>
                    <a:pt x="71" y="79"/>
                    <a:pt x="71" y="79"/>
                    <a:pt x="72" y="78"/>
                  </a:cubicBezTo>
                  <a:cubicBezTo>
                    <a:pt x="72" y="77"/>
                    <a:pt x="72" y="77"/>
                    <a:pt x="73" y="76"/>
                  </a:cubicBezTo>
                  <a:cubicBezTo>
                    <a:pt x="73" y="76"/>
                    <a:pt x="73" y="78"/>
                    <a:pt x="73" y="78"/>
                  </a:cubicBezTo>
                  <a:cubicBezTo>
                    <a:pt x="73" y="79"/>
                    <a:pt x="73" y="80"/>
                    <a:pt x="73" y="81"/>
                  </a:cubicBezTo>
                  <a:close/>
                  <a:moveTo>
                    <a:pt x="32" y="100"/>
                  </a:moveTo>
                  <a:cubicBezTo>
                    <a:pt x="32" y="100"/>
                    <a:pt x="33" y="99"/>
                    <a:pt x="33" y="100"/>
                  </a:cubicBezTo>
                  <a:cubicBezTo>
                    <a:pt x="33" y="100"/>
                    <a:pt x="33" y="100"/>
                    <a:pt x="32" y="100"/>
                  </a:cubicBezTo>
                  <a:close/>
                  <a:moveTo>
                    <a:pt x="39" y="31"/>
                  </a:moveTo>
                  <a:cubicBezTo>
                    <a:pt x="39" y="32"/>
                    <a:pt x="39" y="32"/>
                    <a:pt x="38" y="32"/>
                  </a:cubicBezTo>
                  <a:cubicBezTo>
                    <a:pt x="38" y="33"/>
                    <a:pt x="38" y="32"/>
                    <a:pt x="38" y="32"/>
                  </a:cubicBezTo>
                  <a:cubicBezTo>
                    <a:pt x="37" y="32"/>
                    <a:pt x="37" y="32"/>
                    <a:pt x="36" y="32"/>
                  </a:cubicBezTo>
                  <a:cubicBezTo>
                    <a:pt x="35" y="30"/>
                    <a:pt x="36" y="28"/>
                    <a:pt x="35" y="27"/>
                  </a:cubicBezTo>
                  <a:cubicBezTo>
                    <a:pt x="35" y="26"/>
                    <a:pt x="36" y="26"/>
                    <a:pt x="35" y="26"/>
                  </a:cubicBezTo>
                  <a:cubicBezTo>
                    <a:pt x="36" y="25"/>
                    <a:pt x="36" y="25"/>
                    <a:pt x="37" y="25"/>
                  </a:cubicBezTo>
                  <a:cubicBezTo>
                    <a:pt x="36" y="24"/>
                    <a:pt x="35" y="24"/>
                    <a:pt x="35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2"/>
                    <a:pt x="36" y="23"/>
                    <a:pt x="35" y="23"/>
                  </a:cubicBezTo>
                  <a:cubicBezTo>
                    <a:pt x="35" y="22"/>
                    <a:pt x="35" y="22"/>
                    <a:pt x="35" y="21"/>
                  </a:cubicBezTo>
                  <a:cubicBezTo>
                    <a:pt x="35" y="21"/>
                    <a:pt x="34" y="20"/>
                    <a:pt x="35" y="19"/>
                  </a:cubicBezTo>
                  <a:cubicBezTo>
                    <a:pt x="34" y="20"/>
                    <a:pt x="33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0" y="19"/>
                    <a:pt x="30" y="18"/>
                  </a:cubicBezTo>
                  <a:cubicBezTo>
                    <a:pt x="31" y="17"/>
                    <a:pt x="32" y="18"/>
                    <a:pt x="32" y="18"/>
                  </a:cubicBezTo>
                  <a:cubicBezTo>
                    <a:pt x="32" y="17"/>
                    <a:pt x="32" y="17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30" y="17"/>
                    <a:pt x="30" y="17"/>
                    <a:pt x="29" y="17"/>
                  </a:cubicBezTo>
                  <a:cubicBezTo>
                    <a:pt x="30" y="16"/>
                    <a:pt x="30" y="16"/>
                    <a:pt x="31" y="16"/>
                  </a:cubicBezTo>
                  <a:cubicBezTo>
                    <a:pt x="31" y="16"/>
                    <a:pt x="32" y="16"/>
                    <a:pt x="33" y="15"/>
                  </a:cubicBezTo>
                  <a:cubicBezTo>
                    <a:pt x="33" y="15"/>
                    <a:pt x="32" y="15"/>
                    <a:pt x="32" y="14"/>
                  </a:cubicBezTo>
                  <a:cubicBezTo>
                    <a:pt x="34" y="14"/>
                    <a:pt x="35" y="13"/>
                    <a:pt x="36" y="13"/>
                  </a:cubicBezTo>
                  <a:cubicBezTo>
                    <a:pt x="38" y="13"/>
                    <a:pt x="38" y="13"/>
                    <a:pt x="40" y="13"/>
                  </a:cubicBezTo>
                  <a:cubicBezTo>
                    <a:pt x="40" y="13"/>
                    <a:pt x="39" y="12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2" y="10"/>
                    <a:pt x="44" y="11"/>
                    <a:pt x="45" y="10"/>
                  </a:cubicBezTo>
                  <a:cubicBezTo>
                    <a:pt x="45" y="11"/>
                    <a:pt x="46" y="11"/>
                    <a:pt x="46" y="11"/>
                  </a:cubicBezTo>
                  <a:cubicBezTo>
                    <a:pt x="46" y="10"/>
                    <a:pt x="47" y="11"/>
                    <a:pt x="47" y="11"/>
                  </a:cubicBezTo>
                  <a:cubicBezTo>
                    <a:pt x="48" y="11"/>
                    <a:pt x="49" y="11"/>
                    <a:pt x="50" y="12"/>
                  </a:cubicBezTo>
                  <a:cubicBezTo>
                    <a:pt x="49" y="12"/>
                    <a:pt x="48" y="12"/>
                    <a:pt x="48" y="13"/>
                  </a:cubicBezTo>
                  <a:cubicBezTo>
                    <a:pt x="48" y="13"/>
                    <a:pt x="49" y="12"/>
                    <a:pt x="50" y="13"/>
                  </a:cubicBezTo>
                  <a:cubicBezTo>
                    <a:pt x="50" y="12"/>
                    <a:pt x="50" y="13"/>
                    <a:pt x="51" y="13"/>
                  </a:cubicBezTo>
                  <a:cubicBezTo>
                    <a:pt x="51" y="14"/>
                    <a:pt x="52" y="13"/>
                    <a:pt x="52" y="14"/>
                  </a:cubicBezTo>
                  <a:cubicBezTo>
                    <a:pt x="52" y="15"/>
                    <a:pt x="51" y="14"/>
                    <a:pt x="50" y="14"/>
                  </a:cubicBezTo>
                  <a:cubicBezTo>
                    <a:pt x="50" y="14"/>
                    <a:pt x="50" y="15"/>
                    <a:pt x="49" y="15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6"/>
                    <a:pt x="49" y="17"/>
                    <a:pt x="48" y="17"/>
                  </a:cubicBezTo>
                  <a:cubicBezTo>
                    <a:pt x="49" y="17"/>
                    <a:pt x="50" y="17"/>
                    <a:pt x="50" y="18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8" y="19"/>
                    <a:pt x="49" y="21"/>
                    <a:pt x="47" y="21"/>
                  </a:cubicBezTo>
                  <a:cubicBezTo>
                    <a:pt x="47" y="22"/>
                    <a:pt x="48" y="22"/>
                    <a:pt x="48" y="23"/>
                  </a:cubicBezTo>
                  <a:cubicBezTo>
                    <a:pt x="47" y="23"/>
                    <a:pt x="47" y="22"/>
                    <a:pt x="47" y="22"/>
                  </a:cubicBezTo>
                  <a:cubicBezTo>
                    <a:pt x="46" y="23"/>
                    <a:pt x="48" y="23"/>
                    <a:pt x="47" y="24"/>
                  </a:cubicBezTo>
                  <a:cubicBezTo>
                    <a:pt x="46" y="24"/>
                    <a:pt x="46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4"/>
                    <a:pt x="46" y="24"/>
                  </a:cubicBezTo>
                  <a:cubicBezTo>
                    <a:pt x="47" y="24"/>
                    <a:pt x="45" y="25"/>
                    <a:pt x="45" y="25"/>
                  </a:cubicBezTo>
                  <a:cubicBezTo>
                    <a:pt x="44" y="25"/>
                    <a:pt x="44" y="26"/>
                    <a:pt x="43" y="27"/>
                  </a:cubicBezTo>
                  <a:cubicBezTo>
                    <a:pt x="43" y="27"/>
                    <a:pt x="42" y="27"/>
                    <a:pt x="42" y="27"/>
                  </a:cubicBezTo>
                  <a:cubicBezTo>
                    <a:pt x="41" y="27"/>
                    <a:pt x="41" y="28"/>
                    <a:pt x="41" y="27"/>
                  </a:cubicBezTo>
                  <a:cubicBezTo>
                    <a:pt x="40" y="27"/>
                    <a:pt x="40" y="28"/>
                    <a:pt x="40" y="28"/>
                  </a:cubicBezTo>
                  <a:cubicBezTo>
                    <a:pt x="40" y="30"/>
                    <a:pt x="39" y="30"/>
                    <a:pt x="39" y="31"/>
                  </a:cubicBezTo>
                  <a:close/>
                  <a:moveTo>
                    <a:pt x="59" y="15"/>
                  </a:moveTo>
                  <a:cubicBezTo>
                    <a:pt x="59" y="15"/>
                    <a:pt x="60" y="16"/>
                    <a:pt x="60" y="15"/>
                  </a:cubicBezTo>
                  <a:cubicBezTo>
                    <a:pt x="60" y="16"/>
                    <a:pt x="61" y="16"/>
                    <a:pt x="61" y="18"/>
                  </a:cubicBezTo>
                  <a:cubicBezTo>
                    <a:pt x="60" y="18"/>
                    <a:pt x="60" y="17"/>
                    <a:pt x="59" y="17"/>
                  </a:cubicBezTo>
                  <a:cubicBezTo>
                    <a:pt x="59" y="18"/>
                    <a:pt x="59" y="18"/>
                    <a:pt x="59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7" y="19"/>
                    <a:pt x="57" y="18"/>
                    <a:pt x="57" y="18"/>
                  </a:cubicBezTo>
                  <a:cubicBezTo>
                    <a:pt x="57" y="17"/>
                    <a:pt x="57" y="17"/>
                    <a:pt x="57" y="16"/>
                  </a:cubicBezTo>
                  <a:cubicBezTo>
                    <a:pt x="57" y="16"/>
                    <a:pt x="57" y="17"/>
                    <a:pt x="56" y="17"/>
                  </a:cubicBezTo>
                  <a:cubicBezTo>
                    <a:pt x="56" y="17"/>
                    <a:pt x="56" y="16"/>
                    <a:pt x="56" y="16"/>
                  </a:cubicBezTo>
                  <a:cubicBezTo>
                    <a:pt x="56" y="15"/>
                    <a:pt x="55" y="16"/>
                    <a:pt x="55" y="15"/>
                  </a:cubicBezTo>
                  <a:cubicBezTo>
                    <a:pt x="55" y="13"/>
                    <a:pt x="57" y="14"/>
                    <a:pt x="57" y="15"/>
                  </a:cubicBezTo>
                  <a:cubicBezTo>
                    <a:pt x="58" y="15"/>
                    <a:pt x="57" y="14"/>
                    <a:pt x="57" y="14"/>
                  </a:cubicBezTo>
                  <a:cubicBezTo>
                    <a:pt x="58" y="13"/>
                    <a:pt x="59" y="14"/>
                    <a:pt x="58" y="15"/>
                  </a:cubicBezTo>
                  <a:cubicBezTo>
                    <a:pt x="58" y="15"/>
                    <a:pt x="59" y="15"/>
                    <a:pt x="59" y="15"/>
                  </a:cubicBezTo>
                  <a:close/>
                  <a:moveTo>
                    <a:pt x="59" y="13"/>
                  </a:moveTo>
                  <a:cubicBezTo>
                    <a:pt x="60" y="13"/>
                    <a:pt x="62" y="13"/>
                    <a:pt x="64" y="14"/>
                  </a:cubicBezTo>
                  <a:cubicBezTo>
                    <a:pt x="64" y="15"/>
                    <a:pt x="63" y="14"/>
                    <a:pt x="63" y="15"/>
                  </a:cubicBezTo>
                  <a:cubicBezTo>
                    <a:pt x="61" y="15"/>
                    <a:pt x="60" y="15"/>
                    <a:pt x="59" y="14"/>
                  </a:cubicBezTo>
                  <a:cubicBezTo>
                    <a:pt x="59" y="14"/>
                    <a:pt x="59" y="14"/>
                    <a:pt x="59" y="13"/>
                  </a:cubicBezTo>
                  <a:close/>
                  <a:moveTo>
                    <a:pt x="50" y="37"/>
                  </a:moveTo>
                  <a:cubicBezTo>
                    <a:pt x="49" y="38"/>
                    <a:pt x="48" y="38"/>
                    <a:pt x="48" y="38"/>
                  </a:cubicBezTo>
                  <a:cubicBezTo>
                    <a:pt x="48" y="37"/>
                    <a:pt x="48" y="37"/>
                    <a:pt x="48" y="36"/>
                  </a:cubicBezTo>
                  <a:cubicBezTo>
                    <a:pt x="48" y="36"/>
                    <a:pt x="49" y="36"/>
                    <a:pt x="49" y="35"/>
                  </a:cubicBezTo>
                  <a:cubicBezTo>
                    <a:pt x="49" y="35"/>
                    <a:pt x="49" y="35"/>
                    <a:pt x="50" y="35"/>
                  </a:cubicBezTo>
                  <a:cubicBezTo>
                    <a:pt x="49" y="36"/>
                    <a:pt x="49" y="36"/>
                    <a:pt x="50" y="37"/>
                  </a:cubicBezTo>
                  <a:close/>
                  <a:moveTo>
                    <a:pt x="48" y="29"/>
                  </a:moveTo>
                  <a:cubicBezTo>
                    <a:pt x="48" y="29"/>
                    <a:pt x="48" y="28"/>
                    <a:pt x="47" y="28"/>
                  </a:cubicBezTo>
                  <a:cubicBezTo>
                    <a:pt x="47" y="28"/>
                    <a:pt x="47" y="28"/>
                    <a:pt x="47" y="27"/>
                  </a:cubicBezTo>
                  <a:cubicBezTo>
                    <a:pt x="47" y="27"/>
                    <a:pt x="47" y="28"/>
                    <a:pt x="47" y="27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8" y="26"/>
                    <a:pt x="48" y="27"/>
                    <a:pt x="48" y="27"/>
                  </a:cubicBezTo>
                  <a:cubicBezTo>
                    <a:pt x="49" y="26"/>
                    <a:pt x="49" y="27"/>
                    <a:pt x="50" y="27"/>
                  </a:cubicBezTo>
                  <a:cubicBezTo>
                    <a:pt x="50" y="27"/>
                    <a:pt x="51" y="28"/>
                    <a:pt x="51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9" y="29"/>
                    <a:pt x="48" y="29"/>
                    <a:pt x="48" y="29"/>
                  </a:cubicBezTo>
                  <a:close/>
                  <a:moveTo>
                    <a:pt x="72" y="19"/>
                  </a:moveTo>
                  <a:cubicBezTo>
                    <a:pt x="74" y="19"/>
                    <a:pt x="75" y="18"/>
                    <a:pt x="7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8"/>
                    <a:pt x="77" y="18"/>
                    <a:pt x="77" y="18"/>
                  </a:cubicBezTo>
                  <a:cubicBezTo>
                    <a:pt x="77" y="19"/>
                    <a:pt x="76" y="19"/>
                    <a:pt x="75" y="19"/>
                  </a:cubicBezTo>
                  <a:cubicBezTo>
                    <a:pt x="74" y="20"/>
                    <a:pt x="74" y="21"/>
                    <a:pt x="72" y="21"/>
                  </a:cubicBezTo>
                  <a:cubicBezTo>
                    <a:pt x="72" y="22"/>
                    <a:pt x="73" y="23"/>
                    <a:pt x="73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2" y="24"/>
                    <a:pt x="72" y="23"/>
                    <a:pt x="71" y="23"/>
                  </a:cubicBezTo>
                  <a:cubicBezTo>
                    <a:pt x="71" y="22"/>
                    <a:pt x="72" y="22"/>
                    <a:pt x="72" y="21"/>
                  </a:cubicBezTo>
                  <a:cubicBezTo>
                    <a:pt x="72" y="20"/>
                    <a:pt x="73" y="20"/>
                    <a:pt x="72" y="19"/>
                  </a:cubicBezTo>
                  <a:close/>
                  <a:moveTo>
                    <a:pt x="72" y="15"/>
                  </a:moveTo>
                  <a:cubicBezTo>
                    <a:pt x="72" y="14"/>
                    <a:pt x="74" y="13"/>
                    <a:pt x="74" y="14"/>
                  </a:cubicBezTo>
                  <a:cubicBezTo>
                    <a:pt x="73" y="14"/>
                    <a:pt x="73" y="15"/>
                    <a:pt x="72" y="15"/>
                  </a:cubicBezTo>
                  <a:close/>
                  <a:moveTo>
                    <a:pt x="84" y="14"/>
                  </a:moveTo>
                  <a:cubicBezTo>
                    <a:pt x="85" y="14"/>
                    <a:pt x="87" y="14"/>
                    <a:pt x="87" y="15"/>
                  </a:cubicBezTo>
                  <a:cubicBezTo>
                    <a:pt x="87" y="16"/>
                    <a:pt x="86" y="15"/>
                    <a:pt x="84" y="16"/>
                  </a:cubicBezTo>
                  <a:cubicBezTo>
                    <a:pt x="84" y="15"/>
                    <a:pt x="84" y="15"/>
                    <a:pt x="84" y="14"/>
                  </a:cubicBezTo>
                  <a:close/>
                  <a:moveTo>
                    <a:pt x="25" y="29"/>
                  </a:moveTo>
                  <a:cubicBezTo>
                    <a:pt x="25" y="31"/>
                    <a:pt x="23" y="28"/>
                    <a:pt x="23" y="30"/>
                  </a:cubicBezTo>
                  <a:cubicBezTo>
                    <a:pt x="23" y="30"/>
                    <a:pt x="22" y="30"/>
                    <a:pt x="22" y="29"/>
                  </a:cubicBezTo>
                  <a:cubicBezTo>
                    <a:pt x="23" y="29"/>
                    <a:pt x="23" y="28"/>
                    <a:pt x="23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4" y="29"/>
                    <a:pt x="25" y="29"/>
                  </a:cubicBezTo>
                  <a:close/>
                  <a:moveTo>
                    <a:pt x="28" y="59"/>
                  </a:moveTo>
                  <a:cubicBezTo>
                    <a:pt x="28" y="60"/>
                    <a:pt x="27" y="60"/>
                    <a:pt x="27" y="60"/>
                  </a:cubicBezTo>
                  <a:cubicBezTo>
                    <a:pt x="27" y="60"/>
                    <a:pt x="27" y="59"/>
                    <a:pt x="27" y="59"/>
                  </a:cubicBezTo>
                  <a:cubicBezTo>
                    <a:pt x="27" y="59"/>
                    <a:pt x="28" y="59"/>
                    <a:pt x="28" y="59"/>
                  </a:cubicBezTo>
                  <a:close/>
                  <a:moveTo>
                    <a:pt x="23" y="58"/>
                  </a:moveTo>
                  <a:cubicBezTo>
                    <a:pt x="22" y="58"/>
                    <a:pt x="22" y="57"/>
                    <a:pt x="21" y="57"/>
                  </a:cubicBezTo>
                  <a:cubicBezTo>
                    <a:pt x="20" y="57"/>
                    <a:pt x="20" y="58"/>
                    <a:pt x="20" y="58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7"/>
                    <a:pt x="22" y="57"/>
                    <a:pt x="23" y="57"/>
                  </a:cubicBezTo>
                  <a:cubicBezTo>
                    <a:pt x="23" y="57"/>
                    <a:pt x="23" y="57"/>
                    <a:pt x="24" y="57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5" y="58"/>
                    <a:pt x="26" y="58"/>
                    <a:pt x="26" y="59"/>
                  </a:cubicBezTo>
                  <a:cubicBezTo>
                    <a:pt x="26" y="60"/>
                    <a:pt x="25" y="59"/>
                    <a:pt x="25" y="60"/>
                  </a:cubicBezTo>
                  <a:cubicBezTo>
                    <a:pt x="25" y="60"/>
                    <a:pt x="25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8"/>
                    <a:pt x="23" y="59"/>
                    <a:pt x="23" y="58"/>
                  </a:cubicBezTo>
                  <a:close/>
                  <a:moveTo>
                    <a:pt x="23" y="60"/>
                  </a:moveTo>
                  <a:cubicBezTo>
                    <a:pt x="23" y="60"/>
                    <a:pt x="23" y="60"/>
                    <a:pt x="22" y="60"/>
                  </a:cubicBezTo>
                  <a:cubicBezTo>
                    <a:pt x="22" y="60"/>
                    <a:pt x="22" y="59"/>
                    <a:pt x="22" y="59"/>
                  </a:cubicBezTo>
                  <a:cubicBezTo>
                    <a:pt x="23" y="59"/>
                    <a:pt x="23" y="59"/>
                    <a:pt x="23" y="60"/>
                  </a:cubicBezTo>
                  <a:close/>
                  <a:moveTo>
                    <a:pt x="22" y="56"/>
                  </a:moveTo>
                  <a:cubicBezTo>
                    <a:pt x="22" y="56"/>
                    <a:pt x="22" y="56"/>
                    <a:pt x="22" y="55"/>
                  </a:cubicBezTo>
                  <a:cubicBezTo>
                    <a:pt x="23" y="55"/>
                    <a:pt x="23" y="56"/>
                    <a:pt x="23" y="56"/>
                  </a:cubicBezTo>
                  <a:cubicBezTo>
                    <a:pt x="23" y="56"/>
                    <a:pt x="22" y="56"/>
                    <a:pt x="22" y="56"/>
                  </a:cubicBezTo>
                  <a:close/>
                  <a:moveTo>
                    <a:pt x="23" y="55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6"/>
                    <a:pt x="23" y="56"/>
                    <a:pt x="23" y="55"/>
                  </a:cubicBezTo>
                  <a:close/>
                  <a:moveTo>
                    <a:pt x="24" y="57"/>
                  </a:moveTo>
                  <a:cubicBezTo>
                    <a:pt x="24" y="57"/>
                    <a:pt x="24" y="56"/>
                    <a:pt x="24" y="56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5" y="57"/>
                    <a:pt x="26" y="57"/>
                    <a:pt x="26" y="57"/>
                  </a:cubicBezTo>
                  <a:cubicBezTo>
                    <a:pt x="26" y="58"/>
                    <a:pt x="25" y="58"/>
                    <a:pt x="25" y="57"/>
                  </a:cubicBezTo>
                  <a:cubicBezTo>
                    <a:pt x="25" y="57"/>
                    <a:pt x="25" y="57"/>
                    <a:pt x="24" y="57"/>
                  </a:cubicBezTo>
                  <a:close/>
                  <a:moveTo>
                    <a:pt x="111" y="74"/>
                  </a:moveTo>
                  <a:cubicBezTo>
                    <a:pt x="111" y="74"/>
                    <a:pt x="111" y="73"/>
                    <a:pt x="111" y="73"/>
                  </a:cubicBezTo>
                  <a:cubicBezTo>
                    <a:pt x="110" y="72"/>
                    <a:pt x="109" y="72"/>
                    <a:pt x="108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7" y="70"/>
                    <a:pt x="108" y="71"/>
                    <a:pt x="108" y="70"/>
                  </a:cubicBezTo>
                  <a:cubicBezTo>
                    <a:pt x="109" y="70"/>
                    <a:pt x="108" y="71"/>
                    <a:pt x="109" y="70"/>
                  </a:cubicBezTo>
                  <a:cubicBezTo>
                    <a:pt x="109" y="71"/>
                    <a:pt x="110" y="70"/>
                    <a:pt x="110" y="70"/>
                  </a:cubicBezTo>
                  <a:cubicBezTo>
                    <a:pt x="110" y="70"/>
                    <a:pt x="111" y="70"/>
                    <a:pt x="111" y="70"/>
                  </a:cubicBezTo>
                  <a:cubicBezTo>
                    <a:pt x="111" y="70"/>
                    <a:pt x="112" y="70"/>
                    <a:pt x="112" y="70"/>
                  </a:cubicBezTo>
                  <a:cubicBezTo>
                    <a:pt x="112" y="72"/>
                    <a:pt x="111" y="73"/>
                    <a:pt x="1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258"/>
            <p:cNvSpPr/>
            <p:nvPr/>
          </p:nvSpPr>
          <p:spPr bwMode="auto">
            <a:xfrm>
              <a:off x="6143171" y="31584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3" name="Freeform 259"/>
            <p:cNvSpPr/>
            <p:nvPr/>
          </p:nvSpPr>
          <p:spPr bwMode="auto">
            <a:xfrm>
              <a:off x="6335089" y="3227813"/>
              <a:ext cx="3253" cy="5422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4" name="Freeform 260"/>
            <p:cNvSpPr/>
            <p:nvPr/>
          </p:nvSpPr>
          <p:spPr bwMode="auto">
            <a:xfrm>
              <a:off x="6310151" y="3163840"/>
              <a:ext cx="2169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5" name="Freeform 261"/>
            <p:cNvSpPr/>
            <p:nvPr/>
          </p:nvSpPr>
          <p:spPr bwMode="auto">
            <a:xfrm>
              <a:off x="6312320" y="31638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262"/>
            <p:cNvSpPr/>
            <p:nvPr/>
          </p:nvSpPr>
          <p:spPr bwMode="auto">
            <a:xfrm>
              <a:off x="6278707" y="3171431"/>
              <a:ext cx="3253" cy="325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7" name="Freeform 263"/>
            <p:cNvSpPr/>
            <p:nvPr/>
          </p:nvSpPr>
          <p:spPr bwMode="auto">
            <a:xfrm>
              <a:off x="6099800" y="32484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8" name="Freeform 264"/>
            <p:cNvSpPr/>
            <p:nvPr/>
          </p:nvSpPr>
          <p:spPr bwMode="auto">
            <a:xfrm>
              <a:off x="6220155" y="32223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99" name="Freeform 265"/>
            <p:cNvSpPr/>
            <p:nvPr/>
          </p:nvSpPr>
          <p:spPr bwMode="auto">
            <a:xfrm>
              <a:off x="6220155" y="3179020"/>
              <a:ext cx="15180" cy="23854"/>
            </a:xfrm>
            <a:custGeom>
              <a:avLst/>
              <a:gdLst>
                <a:gd name="T0" fmla="*/ 5 w 6"/>
                <a:gd name="T1" fmla="*/ 0 h 9"/>
                <a:gd name="T2" fmla="*/ 3 w 6"/>
                <a:gd name="T3" fmla="*/ 4 h 9"/>
                <a:gd name="T4" fmla="*/ 3 w 6"/>
                <a:gd name="T5" fmla="*/ 6 h 9"/>
                <a:gd name="T6" fmla="*/ 2 w 6"/>
                <a:gd name="T7" fmla="*/ 8 h 9"/>
                <a:gd name="T8" fmla="*/ 0 w 6"/>
                <a:gd name="T9" fmla="*/ 6 h 9"/>
                <a:gd name="T10" fmla="*/ 1 w 6"/>
                <a:gd name="T11" fmla="*/ 8 h 9"/>
                <a:gd name="T12" fmla="*/ 1 w 6"/>
                <a:gd name="T13" fmla="*/ 9 h 9"/>
                <a:gd name="T14" fmla="*/ 1 w 6"/>
                <a:gd name="T15" fmla="*/ 9 h 9"/>
                <a:gd name="T16" fmla="*/ 3 w 6"/>
                <a:gd name="T17" fmla="*/ 9 h 9"/>
                <a:gd name="T18" fmla="*/ 4 w 6"/>
                <a:gd name="T19" fmla="*/ 9 h 9"/>
                <a:gd name="T20" fmla="*/ 5 w 6"/>
                <a:gd name="T21" fmla="*/ 6 h 9"/>
                <a:gd name="T22" fmla="*/ 5 w 6"/>
                <a:gd name="T23" fmla="*/ 7 h 9"/>
                <a:gd name="T24" fmla="*/ 5 w 6"/>
                <a:gd name="T25" fmla="*/ 5 h 9"/>
                <a:gd name="T26" fmla="*/ 4 w 6"/>
                <a:gd name="T27" fmla="*/ 4 h 9"/>
                <a:gd name="T28" fmla="*/ 5 w 6"/>
                <a:gd name="T29" fmla="*/ 1 h 9"/>
                <a:gd name="T30" fmla="*/ 5 w 6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cubicBezTo>
                    <a:pt x="5" y="2"/>
                    <a:pt x="3" y="2"/>
                    <a:pt x="3" y="4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3" y="7"/>
                    <a:pt x="3" y="8"/>
                    <a:pt x="2" y="8"/>
                  </a:cubicBezTo>
                  <a:cubicBezTo>
                    <a:pt x="1" y="9"/>
                    <a:pt x="1" y="6"/>
                    <a:pt x="0" y="6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9"/>
                    <a:pt x="2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5" y="8"/>
                    <a:pt x="4" y="7"/>
                    <a:pt x="5" y="6"/>
                  </a:cubicBezTo>
                  <a:cubicBezTo>
                    <a:pt x="6" y="5"/>
                    <a:pt x="5" y="7"/>
                    <a:pt x="5" y="7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2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0" name="Freeform 266"/>
            <p:cNvSpPr/>
            <p:nvPr/>
          </p:nvSpPr>
          <p:spPr bwMode="auto">
            <a:xfrm>
              <a:off x="6158351" y="32050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267"/>
            <p:cNvSpPr/>
            <p:nvPr/>
          </p:nvSpPr>
          <p:spPr bwMode="auto">
            <a:xfrm>
              <a:off x="6325331" y="3259257"/>
              <a:ext cx="2169" cy="433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1 w 1"/>
                <a:gd name="T7" fmla="*/ 1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2" name="Freeform 268"/>
            <p:cNvSpPr/>
            <p:nvPr/>
          </p:nvSpPr>
          <p:spPr bwMode="auto">
            <a:xfrm>
              <a:off x="6242926" y="3176852"/>
              <a:ext cx="7590" cy="759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2 h 3"/>
                <a:gd name="T4" fmla="*/ 2 w 3"/>
                <a:gd name="T5" fmla="*/ 2 h 3"/>
                <a:gd name="T6" fmla="*/ 3 w 3"/>
                <a:gd name="T7" fmla="*/ 1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0" y="3"/>
                    <a:pt x="1" y="2"/>
                  </a:cubicBezTo>
                  <a:cubicBezTo>
                    <a:pt x="2" y="2"/>
                    <a:pt x="1" y="2"/>
                    <a:pt x="2" y="2"/>
                  </a:cubicBezTo>
                  <a:cubicBezTo>
                    <a:pt x="2" y="1"/>
                    <a:pt x="3" y="2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3" name="Freeform 269"/>
            <p:cNvSpPr/>
            <p:nvPr/>
          </p:nvSpPr>
          <p:spPr bwMode="auto">
            <a:xfrm>
              <a:off x="6238588" y="3171431"/>
              <a:ext cx="2169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270"/>
            <p:cNvSpPr/>
            <p:nvPr/>
          </p:nvSpPr>
          <p:spPr bwMode="auto">
            <a:xfrm>
              <a:off x="6248347" y="32484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271"/>
            <p:cNvSpPr/>
            <p:nvPr/>
          </p:nvSpPr>
          <p:spPr bwMode="auto">
            <a:xfrm>
              <a:off x="6248347" y="318227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272"/>
            <p:cNvSpPr/>
            <p:nvPr/>
          </p:nvSpPr>
          <p:spPr bwMode="auto">
            <a:xfrm>
              <a:off x="6278707" y="3169262"/>
              <a:ext cx="3253" cy="2169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273"/>
            <p:cNvSpPr/>
            <p:nvPr/>
          </p:nvSpPr>
          <p:spPr bwMode="auto">
            <a:xfrm>
              <a:off x="6235335" y="3192032"/>
              <a:ext cx="325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274"/>
            <p:cNvSpPr/>
            <p:nvPr/>
          </p:nvSpPr>
          <p:spPr bwMode="auto">
            <a:xfrm>
              <a:off x="6312320" y="3161672"/>
              <a:ext cx="325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275"/>
            <p:cNvSpPr/>
            <p:nvPr/>
          </p:nvSpPr>
          <p:spPr bwMode="auto">
            <a:xfrm>
              <a:off x="6191964" y="3141071"/>
              <a:ext cx="7590" cy="2169"/>
            </a:xfrm>
            <a:custGeom>
              <a:avLst/>
              <a:gdLst>
                <a:gd name="T0" fmla="*/ 2 w 3"/>
                <a:gd name="T1" fmla="*/ 1 h 1"/>
                <a:gd name="T2" fmla="*/ 3 w 3"/>
                <a:gd name="T3" fmla="*/ 0 h 1"/>
                <a:gd name="T4" fmla="*/ 0 w 3"/>
                <a:gd name="T5" fmla="*/ 1 h 1"/>
                <a:gd name="T6" fmla="*/ 2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1"/>
                  </a:moveTo>
                  <a:cubicBezTo>
                    <a:pt x="2" y="1"/>
                    <a:pt x="3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276"/>
            <p:cNvSpPr/>
            <p:nvPr/>
          </p:nvSpPr>
          <p:spPr bwMode="auto">
            <a:xfrm>
              <a:off x="6194132" y="3163840"/>
              <a:ext cx="3253" cy="2169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277"/>
            <p:cNvSpPr/>
            <p:nvPr/>
          </p:nvSpPr>
          <p:spPr bwMode="auto">
            <a:xfrm>
              <a:off x="6097631" y="3246246"/>
              <a:ext cx="2169" cy="2169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2" name="Freeform 278"/>
            <p:cNvSpPr/>
            <p:nvPr/>
          </p:nvSpPr>
          <p:spPr bwMode="auto">
            <a:xfrm>
              <a:off x="6097631" y="3242993"/>
              <a:ext cx="0" cy="325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3" name="Freeform 279"/>
            <p:cNvSpPr/>
            <p:nvPr/>
          </p:nvSpPr>
          <p:spPr bwMode="auto">
            <a:xfrm>
              <a:off x="5958843" y="3210465"/>
              <a:ext cx="66142" cy="107344"/>
            </a:xfrm>
            <a:custGeom>
              <a:avLst/>
              <a:gdLst>
                <a:gd name="T0" fmla="*/ 0 w 61"/>
                <a:gd name="T1" fmla="*/ 49 h 99"/>
                <a:gd name="T2" fmla="*/ 61 w 61"/>
                <a:gd name="T3" fmla="*/ 99 h 99"/>
                <a:gd name="T4" fmla="*/ 61 w 61"/>
                <a:gd name="T5" fmla="*/ 0 h 99"/>
                <a:gd name="T6" fmla="*/ 0 w 61"/>
                <a:gd name="T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99">
                  <a:moveTo>
                    <a:pt x="0" y="49"/>
                  </a:moveTo>
                  <a:lnTo>
                    <a:pt x="61" y="99"/>
                  </a:lnTo>
                  <a:lnTo>
                    <a:pt x="61" y="0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4" name="Freeform 280"/>
            <p:cNvSpPr/>
            <p:nvPr/>
          </p:nvSpPr>
          <p:spPr bwMode="auto">
            <a:xfrm>
              <a:off x="6020647" y="3240825"/>
              <a:ext cx="40119" cy="43371"/>
            </a:xfrm>
            <a:custGeom>
              <a:avLst/>
              <a:gdLst>
                <a:gd name="T0" fmla="*/ 37 w 37"/>
                <a:gd name="T1" fmla="*/ 40 h 40"/>
                <a:gd name="T2" fmla="*/ 0 w 37"/>
                <a:gd name="T3" fmla="*/ 40 h 40"/>
                <a:gd name="T4" fmla="*/ 0 w 37"/>
                <a:gd name="T5" fmla="*/ 0 h 40"/>
                <a:gd name="T6" fmla="*/ 37 w 37"/>
                <a:gd name="T7" fmla="*/ 0 h 40"/>
                <a:gd name="T8" fmla="*/ 37 w 37"/>
                <a:gd name="T9" fmla="*/ 40 h 40"/>
                <a:gd name="T10" fmla="*/ 37 w 37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40">
                  <a:moveTo>
                    <a:pt x="37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40"/>
                  </a:lnTo>
                  <a:lnTo>
                    <a:pt x="3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5" name="Freeform 281"/>
            <p:cNvSpPr/>
            <p:nvPr/>
          </p:nvSpPr>
          <p:spPr bwMode="auto">
            <a:xfrm>
              <a:off x="6428338" y="3210465"/>
              <a:ext cx="66142" cy="107344"/>
            </a:xfrm>
            <a:custGeom>
              <a:avLst/>
              <a:gdLst>
                <a:gd name="T0" fmla="*/ 61 w 61"/>
                <a:gd name="T1" fmla="*/ 49 h 99"/>
                <a:gd name="T2" fmla="*/ 0 w 61"/>
                <a:gd name="T3" fmla="*/ 99 h 99"/>
                <a:gd name="T4" fmla="*/ 0 w 61"/>
                <a:gd name="T5" fmla="*/ 0 h 99"/>
                <a:gd name="T6" fmla="*/ 61 w 61"/>
                <a:gd name="T7" fmla="*/ 4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99">
                  <a:moveTo>
                    <a:pt x="61" y="4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61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6" name="Freeform 282"/>
            <p:cNvSpPr/>
            <p:nvPr/>
          </p:nvSpPr>
          <p:spPr bwMode="auto">
            <a:xfrm>
              <a:off x="6394725" y="3240825"/>
              <a:ext cx="41203" cy="43371"/>
            </a:xfrm>
            <a:custGeom>
              <a:avLst/>
              <a:gdLst>
                <a:gd name="T0" fmla="*/ 38 w 38"/>
                <a:gd name="T1" fmla="*/ 40 h 40"/>
                <a:gd name="T2" fmla="*/ 0 w 38"/>
                <a:gd name="T3" fmla="*/ 40 h 40"/>
                <a:gd name="T4" fmla="*/ 0 w 38"/>
                <a:gd name="T5" fmla="*/ 0 h 40"/>
                <a:gd name="T6" fmla="*/ 38 w 38"/>
                <a:gd name="T7" fmla="*/ 0 h 40"/>
                <a:gd name="T8" fmla="*/ 38 w 38"/>
                <a:gd name="T9" fmla="*/ 40 h 40"/>
                <a:gd name="T10" fmla="*/ 38 w 38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0">
                  <a:moveTo>
                    <a:pt x="38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40"/>
                  </a:lnTo>
                  <a:lnTo>
                    <a:pt x="3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7" name="Freeform 283"/>
            <p:cNvSpPr/>
            <p:nvPr/>
          </p:nvSpPr>
          <p:spPr bwMode="auto">
            <a:xfrm>
              <a:off x="6173531" y="2994692"/>
              <a:ext cx="108428" cy="67226"/>
            </a:xfrm>
            <a:custGeom>
              <a:avLst/>
              <a:gdLst>
                <a:gd name="T0" fmla="*/ 50 w 100"/>
                <a:gd name="T1" fmla="*/ 0 h 62"/>
                <a:gd name="T2" fmla="*/ 0 w 100"/>
                <a:gd name="T3" fmla="*/ 62 h 62"/>
                <a:gd name="T4" fmla="*/ 100 w 100"/>
                <a:gd name="T5" fmla="*/ 62 h 62"/>
                <a:gd name="T6" fmla="*/ 50 w 100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2">
                  <a:moveTo>
                    <a:pt x="50" y="0"/>
                  </a:moveTo>
                  <a:lnTo>
                    <a:pt x="0" y="62"/>
                  </a:lnTo>
                  <a:lnTo>
                    <a:pt x="100" y="62"/>
                  </a:ln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8" name="Freeform 284"/>
            <p:cNvSpPr/>
            <p:nvPr/>
          </p:nvSpPr>
          <p:spPr bwMode="auto">
            <a:xfrm>
              <a:off x="6204975" y="3056497"/>
              <a:ext cx="43371" cy="41203"/>
            </a:xfrm>
            <a:custGeom>
              <a:avLst/>
              <a:gdLst>
                <a:gd name="T0" fmla="*/ 40 w 40"/>
                <a:gd name="T1" fmla="*/ 38 h 38"/>
                <a:gd name="T2" fmla="*/ 0 w 40"/>
                <a:gd name="T3" fmla="*/ 38 h 38"/>
                <a:gd name="T4" fmla="*/ 0 w 40"/>
                <a:gd name="T5" fmla="*/ 0 h 38"/>
                <a:gd name="T6" fmla="*/ 40 w 40"/>
                <a:gd name="T7" fmla="*/ 0 h 38"/>
                <a:gd name="T8" fmla="*/ 40 w 40"/>
                <a:gd name="T9" fmla="*/ 38 h 38"/>
                <a:gd name="T10" fmla="*/ 40 w 40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38"/>
                  </a:lnTo>
                  <a:lnTo>
                    <a:pt x="4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9" name="Freeform 285"/>
            <p:cNvSpPr/>
            <p:nvPr/>
          </p:nvSpPr>
          <p:spPr bwMode="auto">
            <a:xfrm>
              <a:off x="6173531" y="3464187"/>
              <a:ext cx="108428" cy="66142"/>
            </a:xfrm>
            <a:custGeom>
              <a:avLst/>
              <a:gdLst>
                <a:gd name="T0" fmla="*/ 50 w 100"/>
                <a:gd name="T1" fmla="*/ 61 h 61"/>
                <a:gd name="T2" fmla="*/ 0 w 100"/>
                <a:gd name="T3" fmla="*/ 0 h 61"/>
                <a:gd name="T4" fmla="*/ 100 w 100"/>
                <a:gd name="T5" fmla="*/ 0 h 61"/>
                <a:gd name="T6" fmla="*/ 50 w 100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1">
                  <a:moveTo>
                    <a:pt x="50" y="61"/>
                  </a:moveTo>
                  <a:lnTo>
                    <a:pt x="0" y="0"/>
                  </a:lnTo>
                  <a:lnTo>
                    <a:pt x="100" y="0"/>
                  </a:lnTo>
                  <a:lnTo>
                    <a:pt x="50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0" name="Freeform 286"/>
            <p:cNvSpPr/>
            <p:nvPr/>
          </p:nvSpPr>
          <p:spPr bwMode="auto">
            <a:xfrm>
              <a:off x="6204975" y="3430575"/>
              <a:ext cx="43371" cy="41203"/>
            </a:xfrm>
            <a:custGeom>
              <a:avLst/>
              <a:gdLst>
                <a:gd name="T0" fmla="*/ 40 w 40"/>
                <a:gd name="T1" fmla="*/ 38 h 38"/>
                <a:gd name="T2" fmla="*/ 0 w 40"/>
                <a:gd name="T3" fmla="*/ 38 h 38"/>
                <a:gd name="T4" fmla="*/ 0 w 40"/>
                <a:gd name="T5" fmla="*/ 0 h 38"/>
                <a:gd name="T6" fmla="*/ 40 w 40"/>
                <a:gd name="T7" fmla="*/ 0 h 38"/>
                <a:gd name="T8" fmla="*/ 40 w 40"/>
                <a:gd name="T9" fmla="*/ 38 h 38"/>
                <a:gd name="T10" fmla="*/ 40 w 40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lnTo>
                    <a:pt x="0" y="38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38"/>
                  </a:lnTo>
                  <a:lnTo>
                    <a:pt x="4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1" name="Freeform 287"/>
            <p:cNvSpPr/>
            <p:nvPr/>
          </p:nvSpPr>
          <p:spPr bwMode="auto">
            <a:xfrm>
              <a:off x="6037996" y="3073845"/>
              <a:ext cx="84574" cy="84574"/>
            </a:xfrm>
            <a:custGeom>
              <a:avLst/>
              <a:gdLst>
                <a:gd name="T0" fmla="*/ 0 w 78"/>
                <a:gd name="T1" fmla="*/ 0 h 78"/>
                <a:gd name="T2" fmla="*/ 7 w 78"/>
                <a:gd name="T3" fmla="*/ 78 h 78"/>
                <a:gd name="T4" fmla="*/ 78 w 78"/>
                <a:gd name="T5" fmla="*/ 7 h 78"/>
                <a:gd name="T6" fmla="*/ 0 w 78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8">
                  <a:moveTo>
                    <a:pt x="0" y="0"/>
                  </a:moveTo>
                  <a:lnTo>
                    <a:pt x="7" y="78"/>
                  </a:lnTo>
                  <a:lnTo>
                    <a:pt x="7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2" name="Freeform 288"/>
            <p:cNvSpPr/>
            <p:nvPr/>
          </p:nvSpPr>
          <p:spPr bwMode="auto">
            <a:xfrm>
              <a:off x="6064018" y="3099868"/>
              <a:ext cx="61805" cy="61805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31 h 57"/>
                <a:gd name="T4" fmla="*/ 31 w 57"/>
                <a:gd name="T5" fmla="*/ 0 h 57"/>
                <a:gd name="T6" fmla="*/ 57 w 57"/>
                <a:gd name="T7" fmla="*/ 28 h 57"/>
                <a:gd name="T8" fmla="*/ 28 w 57"/>
                <a:gd name="T9" fmla="*/ 57 h 57"/>
                <a:gd name="T10" fmla="*/ 28 w 57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lnTo>
                    <a:pt x="0" y="31"/>
                  </a:lnTo>
                  <a:lnTo>
                    <a:pt x="31" y="0"/>
                  </a:lnTo>
                  <a:lnTo>
                    <a:pt x="57" y="28"/>
                  </a:lnTo>
                  <a:lnTo>
                    <a:pt x="28" y="57"/>
                  </a:lnTo>
                  <a:lnTo>
                    <a:pt x="2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3" name="Freeform 289"/>
            <p:cNvSpPr/>
            <p:nvPr/>
          </p:nvSpPr>
          <p:spPr bwMode="auto">
            <a:xfrm>
              <a:off x="6330752" y="3366602"/>
              <a:ext cx="86743" cy="86743"/>
            </a:xfrm>
            <a:custGeom>
              <a:avLst/>
              <a:gdLst>
                <a:gd name="T0" fmla="*/ 80 w 80"/>
                <a:gd name="T1" fmla="*/ 80 h 80"/>
                <a:gd name="T2" fmla="*/ 0 w 80"/>
                <a:gd name="T3" fmla="*/ 71 h 80"/>
                <a:gd name="T4" fmla="*/ 71 w 80"/>
                <a:gd name="T5" fmla="*/ 0 h 80"/>
                <a:gd name="T6" fmla="*/ 80 w 80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0">
                  <a:moveTo>
                    <a:pt x="80" y="80"/>
                  </a:moveTo>
                  <a:lnTo>
                    <a:pt x="0" y="71"/>
                  </a:lnTo>
                  <a:lnTo>
                    <a:pt x="71" y="0"/>
                  </a:lnTo>
                  <a:lnTo>
                    <a:pt x="8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4" name="Freeform 290"/>
            <p:cNvSpPr/>
            <p:nvPr/>
          </p:nvSpPr>
          <p:spPr bwMode="auto">
            <a:xfrm>
              <a:off x="6327500" y="3364433"/>
              <a:ext cx="61805" cy="60720"/>
            </a:xfrm>
            <a:custGeom>
              <a:avLst/>
              <a:gdLst>
                <a:gd name="T0" fmla="*/ 29 w 57"/>
                <a:gd name="T1" fmla="*/ 56 h 56"/>
                <a:gd name="T2" fmla="*/ 0 w 57"/>
                <a:gd name="T3" fmla="*/ 30 h 56"/>
                <a:gd name="T4" fmla="*/ 31 w 57"/>
                <a:gd name="T5" fmla="*/ 0 h 56"/>
                <a:gd name="T6" fmla="*/ 57 w 57"/>
                <a:gd name="T7" fmla="*/ 28 h 56"/>
                <a:gd name="T8" fmla="*/ 29 w 57"/>
                <a:gd name="T9" fmla="*/ 56 h 56"/>
                <a:gd name="T10" fmla="*/ 29 w 57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lnTo>
                    <a:pt x="0" y="30"/>
                  </a:lnTo>
                  <a:lnTo>
                    <a:pt x="31" y="0"/>
                  </a:lnTo>
                  <a:lnTo>
                    <a:pt x="57" y="28"/>
                  </a:lnTo>
                  <a:lnTo>
                    <a:pt x="29" y="56"/>
                  </a:lnTo>
                  <a:lnTo>
                    <a:pt x="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5" name="Freeform 291"/>
            <p:cNvSpPr/>
            <p:nvPr/>
          </p:nvSpPr>
          <p:spPr bwMode="auto">
            <a:xfrm>
              <a:off x="6330752" y="3073845"/>
              <a:ext cx="86743" cy="84574"/>
            </a:xfrm>
            <a:custGeom>
              <a:avLst/>
              <a:gdLst>
                <a:gd name="T0" fmla="*/ 80 w 80"/>
                <a:gd name="T1" fmla="*/ 0 h 78"/>
                <a:gd name="T2" fmla="*/ 0 w 80"/>
                <a:gd name="T3" fmla="*/ 7 h 78"/>
                <a:gd name="T4" fmla="*/ 71 w 80"/>
                <a:gd name="T5" fmla="*/ 78 h 78"/>
                <a:gd name="T6" fmla="*/ 80 w 80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78">
                  <a:moveTo>
                    <a:pt x="80" y="0"/>
                  </a:moveTo>
                  <a:lnTo>
                    <a:pt x="0" y="7"/>
                  </a:lnTo>
                  <a:lnTo>
                    <a:pt x="71" y="78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6" name="Freeform 292"/>
            <p:cNvSpPr/>
            <p:nvPr/>
          </p:nvSpPr>
          <p:spPr bwMode="auto">
            <a:xfrm>
              <a:off x="6327500" y="3099868"/>
              <a:ext cx="61805" cy="61805"/>
            </a:xfrm>
            <a:custGeom>
              <a:avLst/>
              <a:gdLst>
                <a:gd name="T0" fmla="*/ 31 w 57"/>
                <a:gd name="T1" fmla="*/ 57 h 57"/>
                <a:gd name="T2" fmla="*/ 0 w 57"/>
                <a:gd name="T3" fmla="*/ 28 h 57"/>
                <a:gd name="T4" fmla="*/ 29 w 57"/>
                <a:gd name="T5" fmla="*/ 0 h 57"/>
                <a:gd name="T6" fmla="*/ 57 w 57"/>
                <a:gd name="T7" fmla="*/ 31 h 57"/>
                <a:gd name="T8" fmla="*/ 31 w 57"/>
                <a:gd name="T9" fmla="*/ 57 h 57"/>
                <a:gd name="T10" fmla="*/ 31 w 57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7">
                  <a:moveTo>
                    <a:pt x="31" y="57"/>
                  </a:moveTo>
                  <a:lnTo>
                    <a:pt x="0" y="28"/>
                  </a:lnTo>
                  <a:lnTo>
                    <a:pt x="29" y="0"/>
                  </a:lnTo>
                  <a:lnTo>
                    <a:pt x="57" y="31"/>
                  </a:lnTo>
                  <a:lnTo>
                    <a:pt x="31" y="57"/>
                  </a:lnTo>
                  <a:lnTo>
                    <a:pt x="3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7" name="Freeform 293"/>
            <p:cNvSpPr/>
            <p:nvPr/>
          </p:nvSpPr>
          <p:spPr bwMode="auto">
            <a:xfrm>
              <a:off x="6037996" y="3366602"/>
              <a:ext cx="84574" cy="86743"/>
            </a:xfrm>
            <a:custGeom>
              <a:avLst/>
              <a:gdLst>
                <a:gd name="T0" fmla="*/ 0 w 78"/>
                <a:gd name="T1" fmla="*/ 80 h 80"/>
                <a:gd name="T2" fmla="*/ 7 w 78"/>
                <a:gd name="T3" fmla="*/ 0 h 80"/>
                <a:gd name="T4" fmla="*/ 78 w 78"/>
                <a:gd name="T5" fmla="*/ 71 h 80"/>
                <a:gd name="T6" fmla="*/ 0 w 78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80">
                  <a:moveTo>
                    <a:pt x="0" y="80"/>
                  </a:moveTo>
                  <a:lnTo>
                    <a:pt x="7" y="0"/>
                  </a:lnTo>
                  <a:lnTo>
                    <a:pt x="78" y="71"/>
                  </a:lnTo>
                  <a:lnTo>
                    <a:pt x="0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28" name="Freeform 294"/>
            <p:cNvSpPr/>
            <p:nvPr/>
          </p:nvSpPr>
          <p:spPr bwMode="auto">
            <a:xfrm>
              <a:off x="6064018" y="3364433"/>
              <a:ext cx="61805" cy="60720"/>
            </a:xfrm>
            <a:custGeom>
              <a:avLst/>
              <a:gdLst>
                <a:gd name="T0" fmla="*/ 31 w 57"/>
                <a:gd name="T1" fmla="*/ 56 h 56"/>
                <a:gd name="T2" fmla="*/ 0 w 57"/>
                <a:gd name="T3" fmla="*/ 28 h 56"/>
                <a:gd name="T4" fmla="*/ 28 w 57"/>
                <a:gd name="T5" fmla="*/ 0 h 56"/>
                <a:gd name="T6" fmla="*/ 57 w 57"/>
                <a:gd name="T7" fmla="*/ 30 h 56"/>
                <a:gd name="T8" fmla="*/ 31 w 57"/>
                <a:gd name="T9" fmla="*/ 56 h 56"/>
                <a:gd name="T10" fmla="*/ 31 w 57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6">
                  <a:moveTo>
                    <a:pt x="31" y="56"/>
                  </a:moveTo>
                  <a:lnTo>
                    <a:pt x="0" y="28"/>
                  </a:lnTo>
                  <a:lnTo>
                    <a:pt x="28" y="0"/>
                  </a:lnTo>
                  <a:lnTo>
                    <a:pt x="57" y="30"/>
                  </a:lnTo>
                  <a:lnTo>
                    <a:pt x="31" y="56"/>
                  </a:lnTo>
                  <a:lnTo>
                    <a:pt x="31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3876838" y="4794155"/>
            <a:ext cx="223677" cy="220895"/>
            <a:chOff x="8168614" y="3077098"/>
            <a:chExt cx="435882" cy="430461"/>
          </a:xfrm>
          <a:solidFill>
            <a:srgbClr val="C00000"/>
          </a:solidFill>
        </p:grpSpPr>
        <p:sp>
          <p:nvSpPr>
            <p:cNvPr id="130" name="Freeform 295"/>
            <p:cNvSpPr>
              <a:spLocks noEditPoints="1"/>
            </p:cNvSpPr>
            <p:nvPr/>
          </p:nvSpPr>
          <p:spPr bwMode="auto">
            <a:xfrm>
              <a:off x="8168614" y="3077098"/>
              <a:ext cx="435882" cy="389258"/>
            </a:xfrm>
            <a:custGeom>
              <a:avLst/>
              <a:gdLst>
                <a:gd name="T0" fmla="*/ 165 w 170"/>
                <a:gd name="T1" fmla="*/ 0 h 152"/>
                <a:gd name="T2" fmla="*/ 5 w 170"/>
                <a:gd name="T3" fmla="*/ 0 h 152"/>
                <a:gd name="T4" fmla="*/ 0 w 170"/>
                <a:gd name="T5" fmla="*/ 5 h 152"/>
                <a:gd name="T6" fmla="*/ 0 w 170"/>
                <a:gd name="T7" fmla="*/ 146 h 152"/>
                <a:gd name="T8" fmla="*/ 5 w 170"/>
                <a:gd name="T9" fmla="*/ 152 h 152"/>
                <a:gd name="T10" fmla="*/ 35 w 170"/>
                <a:gd name="T11" fmla="*/ 152 h 152"/>
                <a:gd name="T12" fmla="*/ 35 w 170"/>
                <a:gd name="T13" fmla="*/ 141 h 152"/>
                <a:gd name="T14" fmla="*/ 10 w 170"/>
                <a:gd name="T15" fmla="*/ 141 h 152"/>
                <a:gd name="T16" fmla="*/ 10 w 170"/>
                <a:gd name="T17" fmla="*/ 38 h 152"/>
                <a:gd name="T18" fmla="*/ 160 w 170"/>
                <a:gd name="T19" fmla="*/ 38 h 152"/>
                <a:gd name="T20" fmla="*/ 160 w 170"/>
                <a:gd name="T21" fmla="*/ 141 h 152"/>
                <a:gd name="T22" fmla="*/ 133 w 170"/>
                <a:gd name="T23" fmla="*/ 141 h 152"/>
                <a:gd name="T24" fmla="*/ 133 w 170"/>
                <a:gd name="T25" fmla="*/ 152 h 152"/>
                <a:gd name="T26" fmla="*/ 165 w 170"/>
                <a:gd name="T27" fmla="*/ 152 h 152"/>
                <a:gd name="T28" fmla="*/ 170 w 170"/>
                <a:gd name="T29" fmla="*/ 146 h 152"/>
                <a:gd name="T30" fmla="*/ 170 w 170"/>
                <a:gd name="T31" fmla="*/ 5 h 152"/>
                <a:gd name="T32" fmla="*/ 165 w 170"/>
                <a:gd name="T33" fmla="*/ 0 h 152"/>
                <a:gd name="T34" fmla="*/ 110 w 170"/>
                <a:gd name="T35" fmla="*/ 26 h 152"/>
                <a:gd name="T36" fmla="*/ 103 w 170"/>
                <a:gd name="T37" fmla="*/ 19 h 152"/>
                <a:gd name="T38" fmla="*/ 110 w 170"/>
                <a:gd name="T39" fmla="*/ 12 h 152"/>
                <a:gd name="T40" fmla="*/ 117 w 170"/>
                <a:gd name="T41" fmla="*/ 19 h 152"/>
                <a:gd name="T42" fmla="*/ 110 w 170"/>
                <a:gd name="T43" fmla="*/ 26 h 152"/>
                <a:gd name="T44" fmla="*/ 131 w 170"/>
                <a:gd name="T45" fmla="*/ 26 h 152"/>
                <a:gd name="T46" fmla="*/ 124 w 170"/>
                <a:gd name="T47" fmla="*/ 19 h 152"/>
                <a:gd name="T48" fmla="*/ 131 w 170"/>
                <a:gd name="T49" fmla="*/ 12 h 152"/>
                <a:gd name="T50" fmla="*/ 138 w 170"/>
                <a:gd name="T51" fmla="*/ 19 h 152"/>
                <a:gd name="T52" fmla="*/ 131 w 170"/>
                <a:gd name="T53" fmla="*/ 26 h 152"/>
                <a:gd name="T54" fmla="*/ 152 w 170"/>
                <a:gd name="T55" fmla="*/ 26 h 152"/>
                <a:gd name="T56" fmla="*/ 145 w 170"/>
                <a:gd name="T57" fmla="*/ 19 h 152"/>
                <a:gd name="T58" fmla="*/ 152 w 170"/>
                <a:gd name="T59" fmla="*/ 12 h 152"/>
                <a:gd name="T60" fmla="*/ 160 w 170"/>
                <a:gd name="T61" fmla="*/ 19 h 152"/>
                <a:gd name="T62" fmla="*/ 152 w 170"/>
                <a:gd name="T63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0" h="152">
                  <a:moveTo>
                    <a:pt x="16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2" y="152"/>
                    <a:pt x="5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60" y="141"/>
                    <a:pt x="160" y="141"/>
                    <a:pt x="160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52"/>
                    <a:pt x="133" y="152"/>
                    <a:pt x="133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8" y="152"/>
                    <a:pt x="170" y="149"/>
                    <a:pt x="170" y="146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0" y="2"/>
                    <a:pt x="168" y="0"/>
                    <a:pt x="165" y="0"/>
                  </a:cubicBezTo>
                  <a:close/>
                  <a:moveTo>
                    <a:pt x="110" y="26"/>
                  </a:move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ubicBezTo>
                    <a:pt x="114" y="12"/>
                    <a:pt x="117" y="15"/>
                    <a:pt x="117" y="19"/>
                  </a:cubicBezTo>
                  <a:cubicBezTo>
                    <a:pt x="117" y="23"/>
                    <a:pt x="114" y="26"/>
                    <a:pt x="110" y="26"/>
                  </a:cubicBezTo>
                  <a:close/>
                  <a:moveTo>
                    <a:pt x="131" y="26"/>
                  </a:moveTo>
                  <a:cubicBezTo>
                    <a:pt x="127" y="26"/>
                    <a:pt x="124" y="23"/>
                    <a:pt x="124" y="19"/>
                  </a:cubicBezTo>
                  <a:cubicBezTo>
                    <a:pt x="124" y="15"/>
                    <a:pt x="127" y="12"/>
                    <a:pt x="131" y="12"/>
                  </a:cubicBezTo>
                  <a:cubicBezTo>
                    <a:pt x="135" y="12"/>
                    <a:pt x="138" y="15"/>
                    <a:pt x="138" y="19"/>
                  </a:cubicBezTo>
                  <a:cubicBezTo>
                    <a:pt x="138" y="23"/>
                    <a:pt x="135" y="26"/>
                    <a:pt x="131" y="26"/>
                  </a:cubicBezTo>
                  <a:close/>
                  <a:moveTo>
                    <a:pt x="152" y="26"/>
                  </a:moveTo>
                  <a:cubicBezTo>
                    <a:pt x="148" y="26"/>
                    <a:pt x="145" y="23"/>
                    <a:pt x="145" y="19"/>
                  </a:cubicBezTo>
                  <a:cubicBezTo>
                    <a:pt x="145" y="15"/>
                    <a:pt x="148" y="12"/>
                    <a:pt x="152" y="12"/>
                  </a:cubicBezTo>
                  <a:cubicBezTo>
                    <a:pt x="156" y="12"/>
                    <a:pt x="160" y="15"/>
                    <a:pt x="160" y="19"/>
                  </a:cubicBezTo>
                  <a:cubicBezTo>
                    <a:pt x="160" y="23"/>
                    <a:pt x="156" y="26"/>
                    <a:pt x="15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1" name="Freeform 296"/>
            <p:cNvSpPr/>
            <p:nvPr/>
          </p:nvSpPr>
          <p:spPr bwMode="auto">
            <a:xfrm>
              <a:off x="8232586" y="3259257"/>
              <a:ext cx="138788" cy="71563"/>
            </a:xfrm>
            <a:custGeom>
              <a:avLst/>
              <a:gdLst>
                <a:gd name="T0" fmla="*/ 128 w 128"/>
                <a:gd name="T1" fmla="*/ 28 h 66"/>
                <a:gd name="T2" fmla="*/ 95 w 128"/>
                <a:gd name="T3" fmla="*/ 0 h 66"/>
                <a:gd name="T4" fmla="*/ 0 w 128"/>
                <a:gd name="T5" fmla="*/ 37 h 66"/>
                <a:gd name="T6" fmla="*/ 33 w 128"/>
                <a:gd name="T7" fmla="*/ 66 h 66"/>
                <a:gd name="T8" fmla="*/ 128 w 128"/>
                <a:gd name="T9" fmla="*/ 2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128" y="28"/>
                  </a:moveTo>
                  <a:lnTo>
                    <a:pt x="95" y="0"/>
                  </a:lnTo>
                  <a:lnTo>
                    <a:pt x="0" y="37"/>
                  </a:lnTo>
                  <a:lnTo>
                    <a:pt x="33" y="66"/>
                  </a:lnTo>
                  <a:lnTo>
                    <a:pt x="12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2" name="Freeform 297"/>
            <p:cNvSpPr/>
            <p:nvPr/>
          </p:nvSpPr>
          <p:spPr bwMode="auto">
            <a:xfrm>
              <a:off x="8391976" y="3253836"/>
              <a:ext cx="138788" cy="73731"/>
            </a:xfrm>
            <a:custGeom>
              <a:avLst/>
              <a:gdLst>
                <a:gd name="T0" fmla="*/ 128 w 128"/>
                <a:gd name="T1" fmla="*/ 38 h 68"/>
                <a:gd name="T2" fmla="*/ 31 w 128"/>
                <a:gd name="T3" fmla="*/ 0 h 68"/>
                <a:gd name="T4" fmla="*/ 0 w 128"/>
                <a:gd name="T5" fmla="*/ 31 h 68"/>
                <a:gd name="T6" fmla="*/ 94 w 128"/>
                <a:gd name="T7" fmla="*/ 68 h 68"/>
                <a:gd name="T8" fmla="*/ 128 w 128"/>
                <a:gd name="T9" fmla="*/ 3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128" y="38"/>
                  </a:moveTo>
                  <a:lnTo>
                    <a:pt x="31" y="0"/>
                  </a:lnTo>
                  <a:lnTo>
                    <a:pt x="0" y="31"/>
                  </a:lnTo>
                  <a:lnTo>
                    <a:pt x="94" y="68"/>
                  </a:lnTo>
                  <a:lnTo>
                    <a:pt x="12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3" name="Freeform 298"/>
            <p:cNvSpPr/>
            <p:nvPr/>
          </p:nvSpPr>
          <p:spPr bwMode="auto">
            <a:xfrm>
              <a:off x="8391976" y="3389371"/>
              <a:ext cx="101923" cy="118187"/>
            </a:xfrm>
            <a:custGeom>
              <a:avLst/>
              <a:gdLst>
                <a:gd name="T0" fmla="*/ 0 w 94"/>
                <a:gd name="T1" fmla="*/ 0 h 109"/>
                <a:gd name="T2" fmla="*/ 0 w 94"/>
                <a:gd name="T3" fmla="*/ 109 h 109"/>
                <a:gd name="T4" fmla="*/ 94 w 94"/>
                <a:gd name="T5" fmla="*/ 71 h 109"/>
                <a:gd name="T6" fmla="*/ 94 w 94"/>
                <a:gd name="T7" fmla="*/ 14 h 109"/>
                <a:gd name="T8" fmla="*/ 40 w 94"/>
                <a:gd name="T9" fmla="*/ 36 h 109"/>
                <a:gd name="T10" fmla="*/ 0 w 94"/>
                <a:gd name="T1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9">
                  <a:moveTo>
                    <a:pt x="0" y="0"/>
                  </a:moveTo>
                  <a:lnTo>
                    <a:pt x="0" y="109"/>
                  </a:lnTo>
                  <a:lnTo>
                    <a:pt x="94" y="71"/>
                  </a:lnTo>
                  <a:lnTo>
                    <a:pt x="94" y="14"/>
                  </a:lnTo>
                  <a:lnTo>
                    <a:pt x="40" y="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4" name="Freeform 299"/>
            <p:cNvSpPr/>
            <p:nvPr/>
          </p:nvSpPr>
          <p:spPr bwMode="auto">
            <a:xfrm>
              <a:off x="8401734" y="3340579"/>
              <a:ext cx="138788" cy="71563"/>
            </a:xfrm>
            <a:custGeom>
              <a:avLst/>
              <a:gdLst>
                <a:gd name="T0" fmla="*/ 0 w 128"/>
                <a:gd name="T1" fmla="*/ 38 h 66"/>
                <a:gd name="T2" fmla="*/ 33 w 128"/>
                <a:gd name="T3" fmla="*/ 66 h 66"/>
                <a:gd name="T4" fmla="*/ 128 w 128"/>
                <a:gd name="T5" fmla="*/ 29 h 66"/>
                <a:gd name="T6" fmla="*/ 95 w 128"/>
                <a:gd name="T7" fmla="*/ 0 h 66"/>
                <a:gd name="T8" fmla="*/ 0 w 128"/>
                <a:gd name="T9" fmla="*/ 3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8"/>
                  </a:moveTo>
                  <a:lnTo>
                    <a:pt x="33" y="66"/>
                  </a:lnTo>
                  <a:lnTo>
                    <a:pt x="128" y="29"/>
                  </a:lnTo>
                  <a:lnTo>
                    <a:pt x="95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5" name="Freeform 300"/>
            <p:cNvSpPr/>
            <p:nvPr/>
          </p:nvSpPr>
          <p:spPr bwMode="auto">
            <a:xfrm>
              <a:off x="8273789" y="3396962"/>
              <a:ext cx="103007" cy="110597"/>
            </a:xfrm>
            <a:custGeom>
              <a:avLst/>
              <a:gdLst>
                <a:gd name="T0" fmla="*/ 0 w 95"/>
                <a:gd name="T1" fmla="*/ 12 h 102"/>
                <a:gd name="T2" fmla="*/ 0 w 95"/>
                <a:gd name="T3" fmla="*/ 64 h 102"/>
                <a:gd name="T4" fmla="*/ 95 w 95"/>
                <a:gd name="T5" fmla="*/ 102 h 102"/>
                <a:gd name="T6" fmla="*/ 95 w 95"/>
                <a:gd name="T7" fmla="*/ 0 h 102"/>
                <a:gd name="T8" fmla="*/ 59 w 95"/>
                <a:gd name="T9" fmla="*/ 36 h 102"/>
                <a:gd name="T10" fmla="*/ 0 w 95"/>
                <a:gd name="T11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02">
                  <a:moveTo>
                    <a:pt x="0" y="12"/>
                  </a:moveTo>
                  <a:lnTo>
                    <a:pt x="0" y="64"/>
                  </a:lnTo>
                  <a:lnTo>
                    <a:pt x="95" y="102"/>
                  </a:lnTo>
                  <a:lnTo>
                    <a:pt x="95" y="0"/>
                  </a:lnTo>
                  <a:lnTo>
                    <a:pt x="59" y="36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6" name="Freeform 301"/>
            <p:cNvSpPr/>
            <p:nvPr/>
          </p:nvSpPr>
          <p:spPr bwMode="auto">
            <a:xfrm>
              <a:off x="8232586" y="3343831"/>
              <a:ext cx="138788" cy="76984"/>
            </a:xfrm>
            <a:custGeom>
              <a:avLst/>
              <a:gdLst>
                <a:gd name="T0" fmla="*/ 128 w 128"/>
                <a:gd name="T1" fmla="*/ 37 h 71"/>
                <a:gd name="T2" fmla="*/ 31 w 128"/>
                <a:gd name="T3" fmla="*/ 0 h 71"/>
                <a:gd name="T4" fmla="*/ 0 w 128"/>
                <a:gd name="T5" fmla="*/ 33 h 71"/>
                <a:gd name="T6" fmla="*/ 95 w 128"/>
                <a:gd name="T7" fmla="*/ 71 h 71"/>
                <a:gd name="T8" fmla="*/ 128 w 128"/>
                <a:gd name="T9" fmla="*/ 3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1">
                  <a:moveTo>
                    <a:pt x="128" y="37"/>
                  </a:moveTo>
                  <a:lnTo>
                    <a:pt x="31" y="0"/>
                  </a:lnTo>
                  <a:lnTo>
                    <a:pt x="0" y="33"/>
                  </a:lnTo>
                  <a:lnTo>
                    <a:pt x="95" y="71"/>
                  </a:lnTo>
                  <a:lnTo>
                    <a:pt x="12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8097134" y="4794155"/>
            <a:ext cx="215886" cy="220895"/>
            <a:chOff x="7094088" y="3043485"/>
            <a:chExt cx="420702" cy="430461"/>
          </a:xfrm>
          <a:solidFill>
            <a:srgbClr val="C00000"/>
          </a:solidFill>
        </p:grpSpPr>
        <p:sp>
          <p:nvSpPr>
            <p:cNvPr id="138" name="Freeform 833"/>
            <p:cNvSpPr>
              <a:spLocks noEditPoints="1"/>
            </p:cNvSpPr>
            <p:nvPr/>
          </p:nvSpPr>
          <p:spPr bwMode="auto">
            <a:xfrm>
              <a:off x="7094088" y="3207212"/>
              <a:ext cx="185413" cy="266734"/>
            </a:xfrm>
            <a:custGeom>
              <a:avLst/>
              <a:gdLst>
                <a:gd name="T0" fmla="*/ 95 w 171"/>
                <a:gd name="T1" fmla="*/ 24 h 246"/>
                <a:gd name="T2" fmla="*/ 147 w 171"/>
                <a:gd name="T3" fmla="*/ 201 h 246"/>
                <a:gd name="T4" fmla="*/ 76 w 171"/>
                <a:gd name="T5" fmla="*/ 223 h 246"/>
                <a:gd name="T6" fmla="*/ 24 w 171"/>
                <a:gd name="T7" fmla="*/ 43 h 246"/>
                <a:gd name="T8" fmla="*/ 95 w 171"/>
                <a:gd name="T9" fmla="*/ 24 h 246"/>
                <a:gd name="T10" fmla="*/ 107 w 171"/>
                <a:gd name="T11" fmla="*/ 0 h 246"/>
                <a:gd name="T12" fmla="*/ 90 w 171"/>
                <a:gd name="T13" fmla="*/ 5 h 246"/>
                <a:gd name="T14" fmla="*/ 17 w 171"/>
                <a:gd name="T15" fmla="*/ 26 h 246"/>
                <a:gd name="T16" fmla="*/ 0 w 171"/>
                <a:gd name="T17" fmla="*/ 31 h 246"/>
                <a:gd name="T18" fmla="*/ 5 w 171"/>
                <a:gd name="T19" fmla="*/ 50 h 246"/>
                <a:gd name="T20" fmla="*/ 57 w 171"/>
                <a:gd name="T21" fmla="*/ 227 h 246"/>
                <a:gd name="T22" fmla="*/ 64 w 171"/>
                <a:gd name="T23" fmla="*/ 246 h 246"/>
                <a:gd name="T24" fmla="*/ 81 w 171"/>
                <a:gd name="T25" fmla="*/ 241 h 246"/>
                <a:gd name="T26" fmla="*/ 152 w 171"/>
                <a:gd name="T27" fmla="*/ 220 h 246"/>
                <a:gd name="T28" fmla="*/ 171 w 171"/>
                <a:gd name="T29" fmla="*/ 215 h 246"/>
                <a:gd name="T30" fmla="*/ 166 w 171"/>
                <a:gd name="T31" fmla="*/ 197 h 246"/>
                <a:gd name="T32" fmla="*/ 114 w 171"/>
                <a:gd name="T33" fmla="*/ 17 h 246"/>
                <a:gd name="T34" fmla="*/ 107 w 171"/>
                <a:gd name="T35" fmla="*/ 0 h 246"/>
                <a:gd name="T36" fmla="*/ 107 w 171"/>
                <a:gd name="T37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1" h="246">
                  <a:moveTo>
                    <a:pt x="95" y="24"/>
                  </a:moveTo>
                  <a:lnTo>
                    <a:pt x="147" y="201"/>
                  </a:lnTo>
                  <a:lnTo>
                    <a:pt x="76" y="223"/>
                  </a:lnTo>
                  <a:lnTo>
                    <a:pt x="24" y="43"/>
                  </a:lnTo>
                  <a:lnTo>
                    <a:pt x="95" y="24"/>
                  </a:lnTo>
                  <a:close/>
                  <a:moveTo>
                    <a:pt x="107" y="0"/>
                  </a:moveTo>
                  <a:lnTo>
                    <a:pt x="90" y="5"/>
                  </a:lnTo>
                  <a:lnTo>
                    <a:pt x="17" y="26"/>
                  </a:lnTo>
                  <a:lnTo>
                    <a:pt x="0" y="31"/>
                  </a:lnTo>
                  <a:lnTo>
                    <a:pt x="5" y="50"/>
                  </a:lnTo>
                  <a:lnTo>
                    <a:pt x="57" y="227"/>
                  </a:lnTo>
                  <a:lnTo>
                    <a:pt x="64" y="246"/>
                  </a:lnTo>
                  <a:lnTo>
                    <a:pt x="81" y="241"/>
                  </a:lnTo>
                  <a:lnTo>
                    <a:pt x="152" y="220"/>
                  </a:lnTo>
                  <a:lnTo>
                    <a:pt x="171" y="215"/>
                  </a:lnTo>
                  <a:lnTo>
                    <a:pt x="166" y="197"/>
                  </a:lnTo>
                  <a:lnTo>
                    <a:pt x="114" y="17"/>
                  </a:lnTo>
                  <a:lnTo>
                    <a:pt x="107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9" name="Freeform 834"/>
            <p:cNvSpPr>
              <a:spLocks noEditPoints="1"/>
            </p:cNvSpPr>
            <p:nvPr/>
          </p:nvSpPr>
          <p:spPr bwMode="auto">
            <a:xfrm>
              <a:off x="7094088" y="3207212"/>
              <a:ext cx="185413" cy="266734"/>
            </a:xfrm>
            <a:custGeom>
              <a:avLst/>
              <a:gdLst>
                <a:gd name="T0" fmla="*/ 95 w 171"/>
                <a:gd name="T1" fmla="*/ 24 h 246"/>
                <a:gd name="T2" fmla="*/ 147 w 171"/>
                <a:gd name="T3" fmla="*/ 201 h 246"/>
                <a:gd name="T4" fmla="*/ 76 w 171"/>
                <a:gd name="T5" fmla="*/ 223 h 246"/>
                <a:gd name="T6" fmla="*/ 24 w 171"/>
                <a:gd name="T7" fmla="*/ 43 h 246"/>
                <a:gd name="T8" fmla="*/ 95 w 171"/>
                <a:gd name="T9" fmla="*/ 24 h 246"/>
                <a:gd name="T10" fmla="*/ 107 w 171"/>
                <a:gd name="T11" fmla="*/ 0 h 246"/>
                <a:gd name="T12" fmla="*/ 90 w 171"/>
                <a:gd name="T13" fmla="*/ 5 h 246"/>
                <a:gd name="T14" fmla="*/ 17 w 171"/>
                <a:gd name="T15" fmla="*/ 26 h 246"/>
                <a:gd name="T16" fmla="*/ 0 w 171"/>
                <a:gd name="T17" fmla="*/ 31 h 246"/>
                <a:gd name="T18" fmla="*/ 5 w 171"/>
                <a:gd name="T19" fmla="*/ 50 h 246"/>
                <a:gd name="T20" fmla="*/ 57 w 171"/>
                <a:gd name="T21" fmla="*/ 227 h 246"/>
                <a:gd name="T22" fmla="*/ 64 w 171"/>
                <a:gd name="T23" fmla="*/ 246 h 246"/>
                <a:gd name="T24" fmla="*/ 81 w 171"/>
                <a:gd name="T25" fmla="*/ 241 h 246"/>
                <a:gd name="T26" fmla="*/ 152 w 171"/>
                <a:gd name="T27" fmla="*/ 220 h 246"/>
                <a:gd name="T28" fmla="*/ 171 w 171"/>
                <a:gd name="T29" fmla="*/ 215 h 246"/>
                <a:gd name="T30" fmla="*/ 166 w 171"/>
                <a:gd name="T31" fmla="*/ 197 h 246"/>
                <a:gd name="T32" fmla="*/ 114 w 171"/>
                <a:gd name="T33" fmla="*/ 17 h 246"/>
                <a:gd name="T34" fmla="*/ 107 w 171"/>
                <a:gd name="T35" fmla="*/ 0 h 246"/>
                <a:gd name="T36" fmla="*/ 107 w 171"/>
                <a:gd name="T37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1" h="246">
                  <a:moveTo>
                    <a:pt x="95" y="24"/>
                  </a:moveTo>
                  <a:lnTo>
                    <a:pt x="147" y="201"/>
                  </a:lnTo>
                  <a:lnTo>
                    <a:pt x="76" y="223"/>
                  </a:lnTo>
                  <a:lnTo>
                    <a:pt x="24" y="43"/>
                  </a:lnTo>
                  <a:lnTo>
                    <a:pt x="95" y="24"/>
                  </a:lnTo>
                  <a:moveTo>
                    <a:pt x="107" y="0"/>
                  </a:moveTo>
                  <a:lnTo>
                    <a:pt x="90" y="5"/>
                  </a:lnTo>
                  <a:lnTo>
                    <a:pt x="17" y="26"/>
                  </a:lnTo>
                  <a:lnTo>
                    <a:pt x="0" y="31"/>
                  </a:lnTo>
                  <a:lnTo>
                    <a:pt x="5" y="50"/>
                  </a:lnTo>
                  <a:lnTo>
                    <a:pt x="57" y="227"/>
                  </a:lnTo>
                  <a:lnTo>
                    <a:pt x="64" y="246"/>
                  </a:lnTo>
                  <a:lnTo>
                    <a:pt x="81" y="241"/>
                  </a:lnTo>
                  <a:lnTo>
                    <a:pt x="152" y="220"/>
                  </a:lnTo>
                  <a:lnTo>
                    <a:pt x="171" y="215"/>
                  </a:lnTo>
                  <a:lnTo>
                    <a:pt x="166" y="197"/>
                  </a:lnTo>
                  <a:lnTo>
                    <a:pt x="114" y="17"/>
                  </a:lnTo>
                  <a:lnTo>
                    <a:pt x="107" y="0"/>
                  </a:lnTo>
                  <a:lnTo>
                    <a:pt x="10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40" name="Freeform 835"/>
            <p:cNvSpPr/>
            <p:nvPr/>
          </p:nvSpPr>
          <p:spPr bwMode="auto">
            <a:xfrm>
              <a:off x="7217696" y="3043485"/>
              <a:ext cx="297094" cy="338297"/>
            </a:xfrm>
            <a:custGeom>
              <a:avLst/>
              <a:gdLst>
                <a:gd name="T0" fmla="*/ 111 w 116"/>
                <a:gd name="T1" fmla="*/ 93 h 132"/>
                <a:gd name="T2" fmla="*/ 104 w 116"/>
                <a:gd name="T3" fmla="*/ 105 h 132"/>
                <a:gd name="T4" fmla="*/ 104 w 116"/>
                <a:gd name="T5" fmla="*/ 108 h 132"/>
                <a:gd name="T6" fmla="*/ 94 w 116"/>
                <a:gd name="T7" fmla="*/ 121 h 132"/>
                <a:gd name="T8" fmla="*/ 93 w 116"/>
                <a:gd name="T9" fmla="*/ 126 h 132"/>
                <a:gd name="T10" fmla="*/ 79 w 116"/>
                <a:gd name="T11" fmla="*/ 132 h 132"/>
                <a:gd name="T12" fmla="*/ 74 w 116"/>
                <a:gd name="T13" fmla="*/ 132 h 132"/>
                <a:gd name="T14" fmla="*/ 42 w 116"/>
                <a:gd name="T15" fmla="*/ 129 h 132"/>
                <a:gd name="T16" fmla="*/ 31 w 116"/>
                <a:gd name="T17" fmla="*/ 128 h 132"/>
                <a:gd name="T18" fmla="*/ 16 w 116"/>
                <a:gd name="T19" fmla="*/ 130 h 132"/>
                <a:gd name="T20" fmla="*/ 0 w 116"/>
                <a:gd name="T21" fmla="*/ 74 h 132"/>
                <a:gd name="T22" fmla="*/ 35 w 116"/>
                <a:gd name="T23" fmla="*/ 35 h 132"/>
                <a:gd name="T24" fmla="*/ 37 w 116"/>
                <a:gd name="T25" fmla="*/ 6 h 132"/>
                <a:gd name="T26" fmla="*/ 48 w 116"/>
                <a:gd name="T27" fmla="*/ 0 h 132"/>
                <a:gd name="T28" fmla="*/ 60 w 116"/>
                <a:gd name="T29" fmla="*/ 31 h 132"/>
                <a:gd name="T30" fmla="*/ 59 w 116"/>
                <a:gd name="T31" fmla="*/ 40 h 132"/>
                <a:gd name="T32" fmla="*/ 58 w 116"/>
                <a:gd name="T33" fmla="*/ 48 h 132"/>
                <a:gd name="T34" fmla="*/ 95 w 116"/>
                <a:gd name="T35" fmla="*/ 56 h 132"/>
                <a:gd name="T36" fmla="*/ 98 w 116"/>
                <a:gd name="T37" fmla="*/ 56 h 132"/>
                <a:gd name="T38" fmla="*/ 116 w 116"/>
                <a:gd name="T39" fmla="*/ 73 h 132"/>
                <a:gd name="T40" fmla="*/ 110 w 116"/>
                <a:gd name="T41" fmla="*/ 86 h 132"/>
                <a:gd name="T42" fmla="*/ 111 w 116"/>
                <a:gd name="T43" fmla="*/ 9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32">
                  <a:moveTo>
                    <a:pt x="111" y="93"/>
                  </a:moveTo>
                  <a:cubicBezTo>
                    <a:pt x="111" y="98"/>
                    <a:pt x="108" y="102"/>
                    <a:pt x="104" y="105"/>
                  </a:cubicBezTo>
                  <a:cubicBezTo>
                    <a:pt x="104" y="106"/>
                    <a:pt x="104" y="107"/>
                    <a:pt x="104" y="108"/>
                  </a:cubicBezTo>
                  <a:cubicBezTo>
                    <a:pt x="104" y="114"/>
                    <a:pt x="100" y="119"/>
                    <a:pt x="94" y="121"/>
                  </a:cubicBezTo>
                  <a:cubicBezTo>
                    <a:pt x="94" y="123"/>
                    <a:pt x="94" y="124"/>
                    <a:pt x="93" y="126"/>
                  </a:cubicBezTo>
                  <a:cubicBezTo>
                    <a:pt x="91" y="131"/>
                    <a:pt x="85" y="132"/>
                    <a:pt x="79" y="132"/>
                  </a:cubicBezTo>
                  <a:cubicBezTo>
                    <a:pt x="77" y="132"/>
                    <a:pt x="75" y="132"/>
                    <a:pt x="74" y="132"/>
                  </a:cubicBezTo>
                  <a:cubicBezTo>
                    <a:pt x="67" y="131"/>
                    <a:pt x="55" y="130"/>
                    <a:pt x="42" y="129"/>
                  </a:cubicBezTo>
                  <a:cubicBezTo>
                    <a:pt x="38" y="128"/>
                    <a:pt x="34" y="128"/>
                    <a:pt x="31" y="128"/>
                  </a:cubicBezTo>
                  <a:cubicBezTo>
                    <a:pt x="24" y="128"/>
                    <a:pt x="19" y="129"/>
                    <a:pt x="16" y="13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1" y="66"/>
                    <a:pt x="29" y="46"/>
                    <a:pt x="35" y="35"/>
                  </a:cubicBezTo>
                  <a:cubicBezTo>
                    <a:pt x="38" y="23"/>
                    <a:pt x="37" y="9"/>
                    <a:pt x="37" y="6"/>
                  </a:cubicBezTo>
                  <a:cubicBezTo>
                    <a:pt x="36" y="0"/>
                    <a:pt x="47" y="0"/>
                    <a:pt x="48" y="0"/>
                  </a:cubicBezTo>
                  <a:cubicBezTo>
                    <a:pt x="55" y="0"/>
                    <a:pt x="61" y="11"/>
                    <a:pt x="60" y="31"/>
                  </a:cubicBezTo>
                  <a:cubicBezTo>
                    <a:pt x="60" y="34"/>
                    <a:pt x="59" y="37"/>
                    <a:pt x="59" y="40"/>
                  </a:cubicBezTo>
                  <a:cubicBezTo>
                    <a:pt x="58" y="43"/>
                    <a:pt x="58" y="45"/>
                    <a:pt x="58" y="48"/>
                  </a:cubicBezTo>
                  <a:cubicBezTo>
                    <a:pt x="58" y="55"/>
                    <a:pt x="85" y="56"/>
                    <a:pt x="95" y="56"/>
                  </a:cubicBezTo>
                  <a:cubicBezTo>
                    <a:pt x="97" y="56"/>
                    <a:pt x="98" y="56"/>
                    <a:pt x="98" y="56"/>
                  </a:cubicBezTo>
                  <a:cubicBezTo>
                    <a:pt x="108" y="56"/>
                    <a:pt x="116" y="64"/>
                    <a:pt x="116" y="73"/>
                  </a:cubicBezTo>
                  <a:cubicBezTo>
                    <a:pt x="116" y="79"/>
                    <a:pt x="114" y="83"/>
                    <a:pt x="110" y="86"/>
                  </a:cubicBezTo>
                  <a:cubicBezTo>
                    <a:pt x="111" y="88"/>
                    <a:pt x="111" y="91"/>
                    <a:pt x="11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1" name="MH_SubTitle_1"/>
          <p:cNvSpPr/>
          <p:nvPr>
            <p:custDataLst>
              <p:tags r:id="rId2"/>
            </p:custDataLst>
          </p:nvPr>
        </p:nvSpPr>
        <p:spPr>
          <a:xfrm>
            <a:off x="6193450" y="639779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团队合作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accel="62000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9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10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10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2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3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12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1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9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0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8899"/>
                                </p:stCondLst>
                                <p:childTnLst>
                                  <p:par>
                                    <p:cTn id="1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1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ac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9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10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7099"/>
                                </p:stCondLst>
                                <p:childTnLst>
                                  <p:par>
                                    <p:cTn id="10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12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1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8899"/>
                                </p:stCondLst>
                                <p:childTnLst>
                                  <p:par>
                                    <p:cTn id="1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141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胜任能力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08404" y="4743655"/>
            <a:ext cx="1019541" cy="1162548"/>
            <a:chOff x="1547825" y="3067051"/>
            <a:chExt cx="908447" cy="1378744"/>
          </a:xfrm>
        </p:grpSpPr>
        <p:sp>
          <p:nvSpPr>
            <p:cNvPr id="21" name="圆角矩形 20"/>
            <p:cNvSpPr/>
            <p:nvPr/>
          </p:nvSpPr>
          <p:spPr bwMode="auto">
            <a:xfrm>
              <a:off x="1616882" y="3067051"/>
              <a:ext cx="784080" cy="1378744"/>
            </a:xfrm>
            <a:prstGeom prst="round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en-US" b="1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4"/>
            <p:cNvSpPr txBox="1"/>
            <p:nvPr/>
          </p:nvSpPr>
          <p:spPr bwMode="auto">
            <a:xfrm>
              <a:off x="1547825" y="3857743"/>
              <a:ext cx="908447" cy="426282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 smtClean="0">
                  <a:solidFill>
                    <a:srgbClr val="C00000"/>
                  </a:solidFill>
                  <a:sym typeface="+mn-lt"/>
                </a:rPr>
                <a:t>新理论</a:t>
              </a:r>
              <a:endParaRPr lang="zh-CN" altLang="en-US" dirty="0">
                <a:solidFill>
                  <a:srgbClr val="C00000"/>
                </a:solidFill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588553" y="5099485"/>
            <a:ext cx="977739" cy="1163552"/>
            <a:chOff x="2505234" y="3482277"/>
            <a:chExt cx="958320" cy="1379934"/>
          </a:xfrm>
          <a:solidFill>
            <a:schemeClr val="accent1"/>
          </a:solidFill>
        </p:grpSpPr>
        <p:sp>
          <p:nvSpPr>
            <p:cNvPr id="24" name="圆角矩形 23"/>
            <p:cNvSpPr/>
            <p:nvPr/>
          </p:nvSpPr>
          <p:spPr bwMode="auto">
            <a:xfrm>
              <a:off x="2505234" y="3482277"/>
              <a:ext cx="958320" cy="1379934"/>
            </a:xfrm>
            <a:prstGeom prst="roundRect">
              <a:avLst/>
            </a:prstGeom>
            <a:solidFill>
              <a:srgbClr val="C00000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31"/>
            <p:cNvSpPr txBox="1"/>
            <p:nvPr/>
          </p:nvSpPr>
          <p:spPr bwMode="auto">
            <a:xfrm>
              <a:off x="2538425" y="4034886"/>
              <a:ext cx="908447" cy="426282"/>
            </a:xfrm>
            <a:prstGeom prst="rect">
              <a:avLst/>
            </a:prstGeom>
            <a:noFill/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anchor="ctr"/>
            <a:lstStyle>
              <a:defPPr>
                <a:defRPr lang="zh-CN"/>
              </a:defPPr>
              <a:lvl1pPr algn="ctr">
                <a:defRPr>
                  <a:solidFill>
                    <a:prstClr val="white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cs typeface="+mn-ea"/>
                  <a:sym typeface="+mn-lt"/>
                </a:rPr>
                <a:t>新思想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598492" y="4743655"/>
            <a:ext cx="1019541" cy="1162548"/>
            <a:chOff x="3536169" y="3067051"/>
            <a:chExt cx="908447" cy="1378744"/>
          </a:xfrm>
        </p:grpSpPr>
        <p:sp>
          <p:nvSpPr>
            <p:cNvPr id="27" name="圆角矩形 26"/>
            <p:cNvSpPr/>
            <p:nvPr/>
          </p:nvSpPr>
          <p:spPr bwMode="auto">
            <a:xfrm>
              <a:off x="3592130" y="3067051"/>
              <a:ext cx="740520" cy="1378744"/>
            </a:xfrm>
            <a:prstGeom prst="round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en-US" b="1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32"/>
            <p:cNvSpPr txBox="1"/>
            <p:nvPr/>
          </p:nvSpPr>
          <p:spPr bwMode="auto">
            <a:xfrm>
              <a:off x="3536169" y="3875490"/>
              <a:ext cx="908447" cy="426282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r>
                <a:rPr lang="zh-CN" altLang="en-US" dirty="0" smtClean="0">
                  <a:solidFill>
                    <a:srgbClr val="C00000"/>
                  </a:solidFill>
                  <a:sym typeface="+mn-lt"/>
                </a:rPr>
                <a:t>新方法</a:t>
              </a:r>
              <a:endParaRPr lang="zh-CN" altLang="en-US" dirty="0">
                <a:solidFill>
                  <a:srgbClr val="C00000"/>
                </a:solidFill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62737" y="4743655"/>
            <a:ext cx="1019541" cy="1162548"/>
            <a:chOff x="4488670" y="3067051"/>
            <a:chExt cx="908447" cy="1378744"/>
          </a:xfrm>
        </p:grpSpPr>
        <p:sp>
          <p:nvSpPr>
            <p:cNvPr id="30" name="圆角矩形 29"/>
            <p:cNvSpPr/>
            <p:nvPr/>
          </p:nvSpPr>
          <p:spPr bwMode="auto">
            <a:xfrm>
              <a:off x="4549391" y="3067051"/>
              <a:ext cx="788193" cy="1378744"/>
            </a:xfrm>
            <a:prstGeom prst="round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en-US" b="1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3"/>
            <p:cNvSpPr txBox="1"/>
            <p:nvPr/>
          </p:nvSpPr>
          <p:spPr bwMode="auto">
            <a:xfrm>
              <a:off x="4488670" y="3811668"/>
              <a:ext cx="908447" cy="523221"/>
            </a:xfrm>
            <a:prstGeom prst="rect">
              <a:avLst/>
            </a:prstGeom>
            <a:noFill/>
            <a:ln w="3175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 ker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 smtClean="0">
                  <a:solidFill>
                    <a:srgbClr val="C00000"/>
                  </a:solidFill>
                  <a:sym typeface="+mn-lt"/>
                </a:rPr>
                <a:t>新发明</a:t>
              </a:r>
              <a:endParaRPr lang="zh-CN" altLang="en-US" dirty="0">
                <a:solidFill>
                  <a:srgbClr val="C00000"/>
                </a:solidFill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5535" y="1949952"/>
            <a:ext cx="4399826" cy="3287068"/>
            <a:chOff x="395535" y="2165976"/>
            <a:chExt cx="4399826" cy="3287068"/>
          </a:xfrm>
        </p:grpSpPr>
        <p:sp>
          <p:nvSpPr>
            <p:cNvPr id="33" name="矩形 32"/>
            <p:cNvSpPr/>
            <p:nvPr/>
          </p:nvSpPr>
          <p:spPr>
            <a:xfrm>
              <a:off x="395535" y="2165976"/>
              <a:ext cx="4399826" cy="3287068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635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062" tIns="51030" rIns="102062" bIns="5103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flipH="1">
              <a:off x="412738" y="2206105"/>
              <a:ext cx="4333435" cy="322653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060" tIns="51030" rIns="102060" bIns="5103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4991419" y="2807278"/>
            <a:ext cx="6869383" cy="287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2054" tIns="51025" rIns="102054" bIns="5102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团队是指拥有共同目标，并且具有不同能力的一小群人有愈识的协调行为或力的系统，这群人就如同人的五官一样，共同协作维持一个人的生存，缺一不可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我们是</a:t>
            </a:r>
            <a:r>
              <a:rPr lang="en-US" altLang="zh-CN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支专业的团队。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我们的成员拥有多年的信息安全专业技术背景，来自国内知名安全公司的一线骨干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我们是</a:t>
            </a:r>
            <a:r>
              <a:rPr lang="en-US" altLang="zh-CN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支年轻的团队。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我们的平均年龄仅有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26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岁，充满了朝气和创新精神。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</a:t>
            </a: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我们是</a:t>
            </a:r>
            <a:r>
              <a:rPr lang="en-US" altLang="zh-CN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支专注的团队。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我们坚信，安全的品牌源自客户的信任。只有专注，才能做好安全。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</a:t>
            </a: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我们是</a:t>
            </a:r>
            <a:r>
              <a:rPr lang="en-US" altLang="zh-CN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-</a:t>
            </a:r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支有梦想的团队。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我们来自五湖四海，因为一个共同的梦想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: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做一家真正优秀的信息安全企业。为客户提供最可靠的互联网安全防护。</a:t>
            </a:r>
          </a:p>
        </p:txBody>
      </p:sp>
      <p:sp>
        <p:nvSpPr>
          <p:cNvPr id="36" name="矩形 35"/>
          <p:cNvSpPr/>
          <p:nvPr/>
        </p:nvSpPr>
        <p:spPr>
          <a:xfrm>
            <a:off x="4966970" y="1916832"/>
            <a:ext cx="6747149" cy="606037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587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62" tIns="51030" rIns="102062" bIns="5103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6817066" y="1989948"/>
            <a:ext cx="3063593" cy="410833"/>
          </a:xfrm>
          <a:prstGeom prst="rect">
            <a:avLst/>
          </a:prstGeom>
          <a:solidFill>
            <a:srgbClr val="C00000"/>
          </a:solidFill>
        </p:spPr>
        <p:txBody>
          <a:bodyPr wrap="square" lIns="102060" tIns="51030" rIns="102060" bIns="51030">
            <a:spAutoFit/>
          </a:bodyPr>
          <a:lstStyle/>
          <a:p>
            <a:pPr algn="ctr">
              <a:defRPr/>
            </a:pPr>
            <a:r>
              <a:rPr lang="zh-CN" altLang="en-US" sz="2000" b="1" spc="336" dirty="0" smtClean="0">
                <a:solidFill>
                  <a:schemeClr val="bg1"/>
                </a:solidFill>
                <a:cs typeface="+mn-ea"/>
                <a:sym typeface="+mn-lt"/>
              </a:rPr>
              <a:t>创新力</a:t>
            </a:r>
            <a:endParaRPr lang="zh-CN" altLang="en-US" sz="2000" b="1" spc="33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164838" y="2110676"/>
            <a:ext cx="291032" cy="218275"/>
            <a:chOff x="4572000" y="1785925"/>
            <a:chExt cx="357190" cy="357191"/>
          </a:xfrm>
          <a:solidFill>
            <a:srgbClr val="C00000"/>
          </a:solidFill>
        </p:grpSpPr>
        <p:sp>
          <p:nvSpPr>
            <p:cNvPr id="39" name="燕尾形 38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0" name="等腰三角形 39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flipH="1">
            <a:off x="10176334" y="2110676"/>
            <a:ext cx="291032" cy="218275"/>
            <a:chOff x="4572000" y="1785925"/>
            <a:chExt cx="357190" cy="357191"/>
          </a:xfrm>
          <a:solidFill>
            <a:srgbClr val="C00000"/>
          </a:solidFill>
        </p:grpSpPr>
        <p:sp>
          <p:nvSpPr>
            <p:cNvPr id="42" name="燕尾形 41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4" name="MH_SubTitle_1"/>
          <p:cNvSpPr/>
          <p:nvPr>
            <p:custDataLst>
              <p:tags r:id="rId2"/>
            </p:custDataLst>
          </p:nvPr>
        </p:nvSpPr>
        <p:spPr>
          <a:xfrm>
            <a:off x="6193450" y="639779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创新力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7" grpId="0" animBg="1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胜任能力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工作规划</a:t>
            </a:r>
            <a:endParaRPr lang="en-US" b="1" dirty="0"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888330" y="3218404"/>
            <a:ext cx="1594285" cy="1019928"/>
            <a:chOff x="3888330" y="3162273"/>
            <a:chExt cx="1594285" cy="1019928"/>
          </a:xfrm>
        </p:grpSpPr>
        <p:sp>
          <p:nvSpPr>
            <p:cNvPr id="16" name="Freeform 41"/>
            <p:cNvSpPr/>
            <p:nvPr/>
          </p:nvSpPr>
          <p:spPr bwMode="auto">
            <a:xfrm>
              <a:off x="4163758" y="3162273"/>
              <a:ext cx="1318857" cy="1019928"/>
            </a:xfrm>
            <a:custGeom>
              <a:avLst/>
              <a:gdLst>
                <a:gd name="T0" fmla="*/ 672 w 805"/>
                <a:gd name="T1" fmla="*/ 179 h 622"/>
                <a:gd name="T2" fmla="*/ 622 w 805"/>
                <a:gd name="T3" fmla="*/ 189 h 622"/>
                <a:gd name="T4" fmla="*/ 622 w 805"/>
                <a:gd name="T5" fmla="*/ 90 h 622"/>
                <a:gd name="T6" fmla="*/ 531 w 805"/>
                <a:gd name="T7" fmla="*/ 0 h 622"/>
                <a:gd name="T8" fmla="*/ 90 w 805"/>
                <a:gd name="T9" fmla="*/ 0 h 622"/>
                <a:gd name="T10" fmla="*/ 0 w 805"/>
                <a:gd name="T11" fmla="*/ 90 h 622"/>
                <a:gd name="T12" fmla="*/ 0 w 805"/>
                <a:gd name="T13" fmla="*/ 532 h 622"/>
                <a:gd name="T14" fmla="*/ 90 w 805"/>
                <a:gd name="T15" fmla="*/ 622 h 622"/>
                <a:gd name="T16" fmla="*/ 188 w 805"/>
                <a:gd name="T17" fmla="*/ 622 h 622"/>
                <a:gd name="T18" fmla="*/ 178 w 805"/>
                <a:gd name="T19" fmla="*/ 571 h 622"/>
                <a:gd name="T20" fmla="*/ 311 w 805"/>
                <a:gd name="T21" fmla="*/ 439 h 622"/>
                <a:gd name="T22" fmla="*/ 443 w 805"/>
                <a:gd name="T23" fmla="*/ 571 h 622"/>
                <a:gd name="T24" fmla="*/ 433 w 805"/>
                <a:gd name="T25" fmla="*/ 622 h 622"/>
                <a:gd name="T26" fmla="*/ 622 w 805"/>
                <a:gd name="T27" fmla="*/ 622 h 622"/>
                <a:gd name="T28" fmla="*/ 622 w 805"/>
                <a:gd name="T29" fmla="*/ 535 h 622"/>
                <a:gd name="T30" fmla="*/ 622 w 805"/>
                <a:gd name="T31" fmla="*/ 532 h 622"/>
                <a:gd name="T32" fmla="*/ 622 w 805"/>
                <a:gd name="T33" fmla="*/ 433 h 622"/>
                <a:gd name="T34" fmla="*/ 672 w 805"/>
                <a:gd name="T35" fmla="*/ 443 h 622"/>
                <a:gd name="T36" fmla="*/ 805 w 805"/>
                <a:gd name="T37" fmla="*/ 311 h 622"/>
                <a:gd name="T38" fmla="*/ 672 w 805"/>
                <a:gd name="T39" fmla="*/ 179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5" h="622">
                  <a:moveTo>
                    <a:pt x="672" y="179"/>
                  </a:moveTo>
                  <a:cubicBezTo>
                    <a:pt x="654" y="179"/>
                    <a:pt x="637" y="182"/>
                    <a:pt x="622" y="189"/>
                  </a:cubicBezTo>
                  <a:cubicBezTo>
                    <a:pt x="622" y="90"/>
                    <a:pt x="622" y="90"/>
                    <a:pt x="622" y="90"/>
                  </a:cubicBezTo>
                  <a:cubicBezTo>
                    <a:pt x="622" y="41"/>
                    <a:pt x="581" y="0"/>
                    <a:pt x="53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0" y="0"/>
                    <a:pt x="0" y="41"/>
                    <a:pt x="0" y="90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582"/>
                    <a:pt x="40" y="622"/>
                    <a:pt x="90" y="622"/>
                  </a:cubicBezTo>
                  <a:cubicBezTo>
                    <a:pt x="188" y="622"/>
                    <a:pt x="188" y="622"/>
                    <a:pt x="188" y="622"/>
                  </a:cubicBezTo>
                  <a:cubicBezTo>
                    <a:pt x="182" y="606"/>
                    <a:pt x="178" y="589"/>
                    <a:pt x="178" y="571"/>
                  </a:cubicBezTo>
                  <a:cubicBezTo>
                    <a:pt x="178" y="498"/>
                    <a:pt x="238" y="439"/>
                    <a:pt x="311" y="439"/>
                  </a:cubicBezTo>
                  <a:cubicBezTo>
                    <a:pt x="384" y="439"/>
                    <a:pt x="443" y="498"/>
                    <a:pt x="443" y="571"/>
                  </a:cubicBezTo>
                  <a:cubicBezTo>
                    <a:pt x="443" y="589"/>
                    <a:pt x="440" y="606"/>
                    <a:pt x="433" y="622"/>
                  </a:cubicBezTo>
                  <a:cubicBezTo>
                    <a:pt x="622" y="622"/>
                    <a:pt x="622" y="622"/>
                    <a:pt x="622" y="622"/>
                  </a:cubicBezTo>
                  <a:cubicBezTo>
                    <a:pt x="622" y="535"/>
                    <a:pt x="622" y="535"/>
                    <a:pt x="622" y="535"/>
                  </a:cubicBezTo>
                  <a:cubicBezTo>
                    <a:pt x="622" y="534"/>
                    <a:pt x="622" y="533"/>
                    <a:pt x="622" y="532"/>
                  </a:cubicBezTo>
                  <a:cubicBezTo>
                    <a:pt x="622" y="433"/>
                    <a:pt x="622" y="433"/>
                    <a:pt x="622" y="433"/>
                  </a:cubicBezTo>
                  <a:cubicBezTo>
                    <a:pt x="637" y="440"/>
                    <a:pt x="654" y="443"/>
                    <a:pt x="672" y="443"/>
                  </a:cubicBezTo>
                  <a:cubicBezTo>
                    <a:pt x="746" y="443"/>
                    <a:pt x="805" y="384"/>
                    <a:pt x="805" y="311"/>
                  </a:cubicBezTo>
                  <a:cubicBezTo>
                    <a:pt x="805" y="238"/>
                    <a:pt x="746" y="179"/>
                    <a:pt x="672" y="179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63"/>
            <p:cNvSpPr/>
            <p:nvPr/>
          </p:nvSpPr>
          <p:spPr bwMode="auto">
            <a:xfrm>
              <a:off x="3888330" y="3267557"/>
              <a:ext cx="789622" cy="736041"/>
            </a:xfrm>
            <a:custGeom>
              <a:avLst/>
              <a:gdLst>
                <a:gd name="T0" fmla="*/ 170 w 482"/>
                <a:gd name="T1" fmla="*/ 258 h 449"/>
                <a:gd name="T2" fmla="*/ 423 w 482"/>
                <a:gd name="T3" fmla="*/ 219 h 449"/>
                <a:gd name="T4" fmla="*/ 478 w 482"/>
                <a:gd name="T5" fmla="*/ 186 h 449"/>
                <a:gd name="T6" fmla="*/ 446 w 482"/>
                <a:gd name="T7" fmla="*/ 160 h 449"/>
                <a:gd name="T8" fmla="*/ 170 w 482"/>
                <a:gd name="T9" fmla="*/ 193 h 449"/>
                <a:gd name="T10" fmla="*/ 165 w 482"/>
                <a:gd name="T11" fmla="*/ 177 h 449"/>
                <a:gd name="T12" fmla="*/ 385 w 482"/>
                <a:gd name="T13" fmla="*/ 146 h 449"/>
                <a:gd name="T14" fmla="*/ 450 w 482"/>
                <a:gd name="T15" fmla="*/ 104 h 449"/>
                <a:gd name="T16" fmla="*/ 391 w 482"/>
                <a:gd name="T17" fmla="*/ 78 h 449"/>
                <a:gd name="T18" fmla="*/ 150 w 482"/>
                <a:gd name="T19" fmla="*/ 106 h 449"/>
                <a:gd name="T20" fmla="*/ 153 w 482"/>
                <a:gd name="T21" fmla="*/ 94 h 449"/>
                <a:gd name="T22" fmla="*/ 345 w 482"/>
                <a:gd name="T23" fmla="*/ 64 h 449"/>
                <a:gd name="T24" fmla="*/ 401 w 482"/>
                <a:gd name="T25" fmla="*/ 21 h 449"/>
                <a:gd name="T26" fmla="*/ 358 w 482"/>
                <a:gd name="T27" fmla="*/ 0 h 449"/>
                <a:gd name="T28" fmla="*/ 59 w 482"/>
                <a:gd name="T29" fmla="*/ 34 h 449"/>
                <a:gd name="T30" fmla="*/ 0 w 482"/>
                <a:gd name="T31" fmla="*/ 43 h 449"/>
                <a:gd name="T32" fmla="*/ 0 w 482"/>
                <a:gd name="T33" fmla="*/ 441 h 449"/>
                <a:gd name="T34" fmla="*/ 168 w 482"/>
                <a:gd name="T35" fmla="*/ 446 h 449"/>
                <a:gd name="T36" fmla="*/ 168 w 482"/>
                <a:gd name="T37" fmla="*/ 371 h 449"/>
                <a:gd name="T38" fmla="*/ 102 w 482"/>
                <a:gd name="T39" fmla="*/ 361 h 449"/>
                <a:gd name="T40" fmla="*/ 84 w 482"/>
                <a:gd name="T41" fmla="*/ 353 h 449"/>
                <a:gd name="T42" fmla="*/ 163 w 482"/>
                <a:gd name="T43" fmla="*/ 343 h 449"/>
                <a:gd name="T44" fmla="*/ 420 w 482"/>
                <a:gd name="T45" fmla="*/ 306 h 449"/>
                <a:gd name="T46" fmla="*/ 467 w 482"/>
                <a:gd name="T47" fmla="*/ 265 h 449"/>
                <a:gd name="T48" fmla="*/ 423 w 482"/>
                <a:gd name="T49" fmla="*/ 242 h 449"/>
                <a:gd name="T50" fmla="*/ 172 w 482"/>
                <a:gd name="T51" fmla="*/ 272 h 449"/>
                <a:gd name="T52" fmla="*/ 170 w 482"/>
                <a:gd name="T53" fmla="*/ 25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2" h="449">
                  <a:moveTo>
                    <a:pt x="170" y="258"/>
                  </a:moveTo>
                  <a:cubicBezTo>
                    <a:pt x="188" y="255"/>
                    <a:pt x="393" y="224"/>
                    <a:pt x="423" y="219"/>
                  </a:cubicBezTo>
                  <a:cubicBezTo>
                    <a:pt x="453" y="214"/>
                    <a:pt x="482" y="207"/>
                    <a:pt x="478" y="186"/>
                  </a:cubicBezTo>
                  <a:cubicBezTo>
                    <a:pt x="475" y="167"/>
                    <a:pt x="460" y="160"/>
                    <a:pt x="446" y="160"/>
                  </a:cubicBezTo>
                  <a:cubicBezTo>
                    <a:pt x="432" y="161"/>
                    <a:pt x="198" y="191"/>
                    <a:pt x="170" y="193"/>
                  </a:cubicBezTo>
                  <a:cubicBezTo>
                    <a:pt x="142" y="195"/>
                    <a:pt x="151" y="179"/>
                    <a:pt x="165" y="177"/>
                  </a:cubicBezTo>
                  <a:cubicBezTo>
                    <a:pt x="179" y="174"/>
                    <a:pt x="341" y="152"/>
                    <a:pt x="385" y="146"/>
                  </a:cubicBezTo>
                  <a:cubicBezTo>
                    <a:pt x="428" y="139"/>
                    <a:pt x="455" y="126"/>
                    <a:pt x="450" y="104"/>
                  </a:cubicBezTo>
                  <a:cubicBezTo>
                    <a:pt x="445" y="83"/>
                    <a:pt x="427" y="75"/>
                    <a:pt x="391" y="78"/>
                  </a:cubicBezTo>
                  <a:cubicBezTo>
                    <a:pt x="356" y="81"/>
                    <a:pt x="200" y="100"/>
                    <a:pt x="150" y="106"/>
                  </a:cubicBezTo>
                  <a:cubicBezTo>
                    <a:pt x="99" y="112"/>
                    <a:pt x="112" y="100"/>
                    <a:pt x="153" y="94"/>
                  </a:cubicBezTo>
                  <a:cubicBezTo>
                    <a:pt x="194" y="88"/>
                    <a:pt x="306" y="70"/>
                    <a:pt x="345" y="64"/>
                  </a:cubicBezTo>
                  <a:cubicBezTo>
                    <a:pt x="385" y="57"/>
                    <a:pt x="407" y="41"/>
                    <a:pt x="401" y="21"/>
                  </a:cubicBezTo>
                  <a:cubicBezTo>
                    <a:pt x="396" y="1"/>
                    <a:pt x="374" y="0"/>
                    <a:pt x="358" y="0"/>
                  </a:cubicBezTo>
                  <a:cubicBezTo>
                    <a:pt x="343" y="1"/>
                    <a:pt x="243" y="10"/>
                    <a:pt x="59" y="34"/>
                  </a:cubicBezTo>
                  <a:cubicBezTo>
                    <a:pt x="38" y="36"/>
                    <a:pt x="19" y="39"/>
                    <a:pt x="0" y="43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63" y="449"/>
                    <a:pt x="125" y="444"/>
                    <a:pt x="168" y="446"/>
                  </a:cubicBezTo>
                  <a:cubicBezTo>
                    <a:pt x="168" y="371"/>
                    <a:pt x="168" y="371"/>
                    <a:pt x="168" y="371"/>
                  </a:cubicBezTo>
                  <a:cubicBezTo>
                    <a:pt x="143" y="365"/>
                    <a:pt x="118" y="361"/>
                    <a:pt x="102" y="361"/>
                  </a:cubicBezTo>
                  <a:cubicBezTo>
                    <a:pt x="65" y="359"/>
                    <a:pt x="66" y="354"/>
                    <a:pt x="84" y="353"/>
                  </a:cubicBezTo>
                  <a:cubicBezTo>
                    <a:pt x="103" y="352"/>
                    <a:pt x="138" y="348"/>
                    <a:pt x="163" y="343"/>
                  </a:cubicBezTo>
                  <a:cubicBezTo>
                    <a:pt x="189" y="338"/>
                    <a:pt x="384" y="314"/>
                    <a:pt x="420" y="306"/>
                  </a:cubicBezTo>
                  <a:cubicBezTo>
                    <a:pt x="456" y="298"/>
                    <a:pt x="471" y="284"/>
                    <a:pt x="467" y="265"/>
                  </a:cubicBezTo>
                  <a:cubicBezTo>
                    <a:pt x="462" y="245"/>
                    <a:pt x="438" y="238"/>
                    <a:pt x="423" y="242"/>
                  </a:cubicBezTo>
                  <a:cubicBezTo>
                    <a:pt x="407" y="246"/>
                    <a:pt x="193" y="271"/>
                    <a:pt x="172" y="272"/>
                  </a:cubicBezTo>
                  <a:cubicBezTo>
                    <a:pt x="150" y="272"/>
                    <a:pt x="152" y="261"/>
                    <a:pt x="170" y="258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45275" y="3400402"/>
              <a:ext cx="7587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497655" y="1615660"/>
            <a:ext cx="1018048" cy="1530361"/>
            <a:chOff x="5497655" y="1559529"/>
            <a:chExt cx="1018048" cy="1530361"/>
          </a:xfrm>
        </p:grpSpPr>
        <p:sp>
          <p:nvSpPr>
            <p:cNvPr id="20" name="Freeform 23"/>
            <p:cNvSpPr/>
            <p:nvPr/>
          </p:nvSpPr>
          <p:spPr bwMode="auto">
            <a:xfrm>
              <a:off x="5497655" y="1771034"/>
              <a:ext cx="1018048" cy="1318856"/>
            </a:xfrm>
            <a:custGeom>
              <a:avLst/>
              <a:gdLst>
                <a:gd name="T0" fmla="*/ 531 w 621"/>
                <a:gd name="T1" fmla="*/ 0 h 805"/>
                <a:gd name="T2" fmla="*/ 90 w 621"/>
                <a:gd name="T3" fmla="*/ 0 h 805"/>
                <a:gd name="T4" fmla="*/ 0 w 621"/>
                <a:gd name="T5" fmla="*/ 90 h 805"/>
                <a:gd name="T6" fmla="*/ 0 w 621"/>
                <a:gd name="T7" fmla="*/ 188 h 805"/>
                <a:gd name="T8" fmla="*/ 50 w 621"/>
                <a:gd name="T9" fmla="*/ 178 h 805"/>
                <a:gd name="T10" fmla="*/ 183 w 621"/>
                <a:gd name="T11" fmla="*/ 311 h 805"/>
                <a:gd name="T12" fmla="*/ 50 w 621"/>
                <a:gd name="T13" fmla="*/ 443 h 805"/>
                <a:gd name="T14" fmla="*/ 0 w 621"/>
                <a:gd name="T15" fmla="*/ 433 h 805"/>
                <a:gd name="T16" fmla="*/ 0 w 621"/>
                <a:gd name="T17" fmla="*/ 513 h 805"/>
                <a:gd name="T18" fmla="*/ 0 w 621"/>
                <a:gd name="T19" fmla="*/ 531 h 805"/>
                <a:gd name="T20" fmla="*/ 0 w 621"/>
                <a:gd name="T21" fmla="*/ 621 h 805"/>
                <a:gd name="T22" fmla="*/ 188 w 621"/>
                <a:gd name="T23" fmla="*/ 622 h 805"/>
                <a:gd name="T24" fmla="*/ 178 w 621"/>
                <a:gd name="T25" fmla="*/ 672 h 805"/>
                <a:gd name="T26" fmla="*/ 310 w 621"/>
                <a:gd name="T27" fmla="*/ 805 h 805"/>
                <a:gd name="T28" fmla="*/ 443 w 621"/>
                <a:gd name="T29" fmla="*/ 672 h 805"/>
                <a:gd name="T30" fmla="*/ 433 w 621"/>
                <a:gd name="T31" fmla="*/ 622 h 805"/>
                <a:gd name="T32" fmla="*/ 531 w 621"/>
                <a:gd name="T33" fmla="*/ 622 h 805"/>
                <a:gd name="T34" fmla="*/ 621 w 621"/>
                <a:gd name="T35" fmla="*/ 531 h 805"/>
                <a:gd name="T36" fmla="*/ 621 w 621"/>
                <a:gd name="T37" fmla="*/ 90 h 805"/>
                <a:gd name="T38" fmla="*/ 531 w 621"/>
                <a:gd name="T39" fmla="*/ 0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1" h="805">
                  <a:moveTo>
                    <a:pt x="53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5" y="182"/>
                    <a:pt x="32" y="178"/>
                    <a:pt x="50" y="178"/>
                  </a:cubicBezTo>
                  <a:cubicBezTo>
                    <a:pt x="123" y="178"/>
                    <a:pt x="183" y="237"/>
                    <a:pt x="183" y="311"/>
                  </a:cubicBezTo>
                  <a:cubicBezTo>
                    <a:pt x="183" y="384"/>
                    <a:pt x="123" y="443"/>
                    <a:pt x="50" y="443"/>
                  </a:cubicBezTo>
                  <a:cubicBezTo>
                    <a:pt x="32" y="443"/>
                    <a:pt x="15" y="439"/>
                    <a:pt x="0" y="433"/>
                  </a:cubicBezTo>
                  <a:cubicBezTo>
                    <a:pt x="0" y="513"/>
                    <a:pt x="0" y="513"/>
                    <a:pt x="0" y="513"/>
                  </a:cubicBezTo>
                  <a:cubicBezTo>
                    <a:pt x="0" y="531"/>
                    <a:pt x="0" y="531"/>
                    <a:pt x="0" y="531"/>
                  </a:cubicBezTo>
                  <a:cubicBezTo>
                    <a:pt x="0" y="621"/>
                    <a:pt x="0" y="621"/>
                    <a:pt x="0" y="621"/>
                  </a:cubicBezTo>
                  <a:cubicBezTo>
                    <a:pt x="188" y="622"/>
                    <a:pt x="188" y="622"/>
                    <a:pt x="188" y="622"/>
                  </a:cubicBezTo>
                  <a:cubicBezTo>
                    <a:pt x="182" y="637"/>
                    <a:pt x="178" y="654"/>
                    <a:pt x="178" y="672"/>
                  </a:cubicBezTo>
                  <a:cubicBezTo>
                    <a:pt x="178" y="745"/>
                    <a:pt x="237" y="805"/>
                    <a:pt x="310" y="805"/>
                  </a:cubicBezTo>
                  <a:cubicBezTo>
                    <a:pt x="384" y="805"/>
                    <a:pt x="443" y="745"/>
                    <a:pt x="443" y="672"/>
                  </a:cubicBezTo>
                  <a:cubicBezTo>
                    <a:pt x="443" y="654"/>
                    <a:pt x="439" y="637"/>
                    <a:pt x="433" y="622"/>
                  </a:cubicBezTo>
                  <a:cubicBezTo>
                    <a:pt x="531" y="622"/>
                    <a:pt x="531" y="622"/>
                    <a:pt x="531" y="622"/>
                  </a:cubicBezTo>
                  <a:cubicBezTo>
                    <a:pt x="581" y="622"/>
                    <a:pt x="621" y="581"/>
                    <a:pt x="621" y="531"/>
                  </a:cubicBezTo>
                  <a:cubicBezTo>
                    <a:pt x="621" y="90"/>
                    <a:pt x="621" y="90"/>
                    <a:pt x="621" y="90"/>
                  </a:cubicBezTo>
                  <a:cubicBezTo>
                    <a:pt x="621" y="40"/>
                    <a:pt x="581" y="0"/>
                    <a:pt x="531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40"/>
            <p:cNvSpPr/>
            <p:nvPr/>
          </p:nvSpPr>
          <p:spPr bwMode="auto">
            <a:xfrm>
              <a:off x="5678140" y="1559529"/>
              <a:ext cx="734161" cy="725700"/>
            </a:xfrm>
            <a:custGeom>
              <a:avLst/>
              <a:gdLst>
                <a:gd name="T0" fmla="*/ 447 w 448"/>
                <a:gd name="T1" fmla="*/ 319 h 443"/>
                <a:gd name="T2" fmla="*/ 414 w 448"/>
                <a:gd name="T3" fmla="*/ 20 h 443"/>
                <a:gd name="T4" fmla="*/ 411 w 448"/>
                <a:gd name="T5" fmla="*/ 0 h 443"/>
                <a:gd name="T6" fmla="*/ 3 w 448"/>
                <a:gd name="T7" fmla="*/ 0 h 443"/>
                <a:gd name="T8" fmla="*/ 1 w 448"/>
                <a:gd name="T9" fmla="*/ 129 h 443"/>
                <a:gd name="T10" fmla="*/ 77 w 448"/>
                <a:gd name="T11" fmla="*/ 129 h 443"/>
                <a:gd name="T12" fmla="*/ 87 w 448"/>
                <a:gd name="T13" fmla="*/ 62 h 443"/>
                <a:gd name="T14" fmla="*/ 94 w 448"/>
                <a:gd name="T15" fmla="*/ 45 h 443"/>
                <a:gd name="T16" fmla="*/ 104 w 448"/>
                <a:gd name="T17" fmla="*/ 124 h 443"/>
                <a:gd name="T18" fmla="*/ 142 w 448"/>
                <a:gd name="T19" fmla="*/ 381 h 443"/>
                <a:gd name="T20" fmla="*/ 183 w 448"/>
                <a:gd name="T21" fmla="*/ 427 h 443"/>
                <a:gd name="T22" fmla="*/ 206 w 448"/>
                <a:gd name="T23" fmla="*/ 383 h 443"/>
                <a:gd name="T24" fmla="*/ 176 w 448"/>
                <a:gd name="T25" fmla="*/ 132 h 443"/>
                <a:gd name="T26" fmla="*/ 189 w 448"/>
                <a:gd name="T27" fmla="*/ 131 h 443"/>
                <a:gd name="T28" fmla="*/ 229 w 448"/>
                <a:gd name="T29" fmla="*/ 383 h 443"/>
                <a:gd name="T30" fmla="*/ 262 w 448"/>
                <a:gd name="T31" fmla="*/ 439 h 443"/>
                <a:gd name="T32" fmla="*/ 287 w 448"/>
                <a:gd name="T33" fmla="*/ 407 h 443"/>
                <a:gd name="T34" fmla="*/ 255 w 448"/>
                <a:gd name="T35" fmla="*/ 131 h 443"/>
                <a:gd name="T36" fmla="*/ 271 w 448"/>
                <a:gd name="T37" fmla="*/ 126 h 443"/>
                <a:gd name="T38" fmla="*/ 302 w 448"/>
                <a:gd name="T39" fmla="*/ 346 h 443"/>
                <a:gd name="T40" fmla="*/ 343 w 448"/>
                <a:gd name="T41" fmla="*/ 411 h 443"/>
                <a:gd name="T42" fmla="*/ 369 w 448"/>
                <a:gd name="T43" fmla="*/ 352 h 443"/>
                <a:gd name="T44" fmla="*/ 341 w 448"/>
                <a:gd name="T45" fmla="*/ 111 h 443"/>
                <a:gd name="T46" fmla="*/ 353 w 448"/>
                <a:gd name="T47" fmla="*/ 114 h 443"/>
                <a:gd name="T48" fmla="*/ 384 w 448"/>
                <a:gd name="T49" fmla="*/ 306 h 443"/>
                <a:gd name="T50" fmla="*/ 427 w 448"/>
                <a:gd name="T51" fmla="*/ 362 h 443"/>
                <a:gd name="T52" fmla="*/ 447 w 448"/>
                <a:gd name="T53" fmla="*/ 319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8" h="443">
                  <a:moveTo>
                    <a:pt x="447" y="319"/>
                  </a:moveTo>
                  <a:cubicBezTo>
                    <a:pt x="446" y="303"/>
                    <a:pt x="438" y="204"/>
                    <a:pt x="414" y="20"/>
                  </a:cubicBezTo>
                  <a:cubicBezTo>
                    <a:pt x="413" y="13"/>
                    <a:pt x="412" y="6"/>
                    <a:pt x="41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9"/>
                    <a:pt x="3" y="95"/>
                    <a:pt x="1" y="129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2" y="104"/>
                    <a:pt x="86" y="79"/>
                    <a:pt x="87" y="62"/>
                  </a:cubicBezTo>
                  <a:cubicBezTo>
                    <a:pt x="88" y="26"/>
                    <a:pt x="93" y="27"/>
                    <a:pt x="94" y="45"/>
                  </a:cubicBezTo>
                  <a:cubicBezTo>
                    <a:pt x="95" y="64"/>
                    <a:pt x="99" y="99"/>
                    <a:pt x="104" y="124"/>
                  </a:cubicBezTo>
                  <a:cubicBezTo>
                    <a:pt x="109" y="149"/>
                    <a:pt x="133" y="345"/>
                    <a:pt x="142" y="381"/>
                  </a:cubicBezTo>
                  <a:cubicBezTo>
                    <a:pt x="150" y="417"/>
                    <a:pt x="163" y="431"/>
                    <a:pt x="183" y="427"/>
                  </a:cubicBezTo>
                  <a:cubicBezTo>
                    <a:pt x="202" y="423"/>
                    <a:pt x="210" y="399"/>
                    <a:pt x="206" y="383"/>
                  </a:cubicBezTo>
                  <a:cubicBezTo>
                    <a:pt x="202" y="368"/>
                    <a:pt x="177" y="154"/>
                    <a:pt x="176" y="132"/>
                  </a:cubicBezTo>
                  <a:cubicBezTo>
                    <a:pt x="175" y="111"/>
                    <a:pt x="187" y="113"/>
                    <a:pt x="189" y="131"/>
                  </a:cubicBezTo>
                  <a:cubicBezTo>
                    <a:pt x="192" y="149"/>
                    <a:pt x="223" y="353"/>
                    <a:pt x="229" y="383"/>
                  </a:cubicBezTo>
                  <a:cubicBezTo>
                    <a:pt x="234" y="413"/>
                    <a:pt x="241" y="443"/>
                    <a:pt x="262" y="439"/>
                  </a:cubicBezTo>
                  <a:cubicBezTo>
                    <a:pt x="280" y="436"/>
                    <a:pt x="288" y="420"/>
                    <a:pt x="287" y="407"/>
                  </a:cubicBezTo>
                  <a:cubicBezTo>
                    <a:pt x="287" y="393"/>
                    <a:pt x="257" y="159"/>
                    <a:pt x="255" y="131"/>
                  </a:cubicBezTo>
                  <a:cubicBezTo>
                    <a:pt x="253" y="103"/>
                    <a:pt x="268" y="112"/>
                    <a:pt x="271" y="126"/>
                  </a:cubicBezTo>
                  <a:cubicBezTo>
                    <a:pt x="273" y="140"/>
                    <a:pt x="295" y="302"/>
                    <a:pt x="302" y="346"/>
                  </a:cubicBezTo>
                  <a:cubicBezTo>
                    <a:pt x="309" y="389"/>
                    <a:pt x="322" y="416"/>
                    <a:pt x="343" y="411"/>
                  </a:cubicBezTo>
                  <a:cubicBezTo>
                    <a:pt x="364" y="406"/>
                    <a:pt x="373" y="388"/>
                    <a:pt x="369" y="352"/>
                  </a:cubicBezTo>
                  <a:cubicBezTo>
                    <a:pt x="366" y="317"/>
                    <a:pt x="347" y="161"/>
                    <a:pt x="341" y="111"/>
                  </a:cubicBezTo>
                  <a:cubicBezTo>
                    <a:pt x="336" y="60"/>
                    <a:pt x="348" y="73"/>
                    <a:pt x="353" y="114"/>
                  </a:cubicBezTo>
                  <a:cubicBezTo>
                    <a:pt x="359" y="154"/>
                    <a:pt x="377" y="267"/>
                    <a:pt x="384" y="306"/>
                  </a:cubicBezTo>
                  <a:cubicBezTo>
                    <a:pt x="390" y="346"/>
                    <a:pt x="407" y="367"/>
                    <a:pt x="427" y="362"/>
                  </a:cubicBezTo>
                  <a:cubicBezTo>
                    <a:pt x="447" y="357"/>
                    <a:pt x="448" y="335"/>
                    <a:pt x="447" y="319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653530" y="2314687"/>
              <a:ext cx="7587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15704" y="3357527"/>
            <a:ext cx="1598044" cy="1018988"/>
            <a:chOff x="6515704" y="3301396"/>
            <a:chExt cx="1598044" cy="1018988"/>
          </a:xfrm>
        </p:grpSpPr>
        <p:sp>
          <p:nvSpPr>
            <p:cNvPr id="24" name="Freeform 5"/>
            <p:cNvSpPr/>
            <p:nvPr/>
          </p:nvSpPr>
          <p:spPr bwMode="auto">
            <a:xfrm>
              <a:off x="6515704" y="3301396"/>
              <a:ext cx="1320737" cy="1018988"/>
            </a:xfrm>
            <a:custGeom>
              <a:avLst/>
              <a:gdLst>
                <a:gd name="T0" fmla="*/ 715 w 806"/>
                <a:gd name="T1" fmla="*/ 0 h 622"/>
                <a:gd name="T2" fmla="*/ 617 w 806"/>
                <a:gd name="T3" fmla="*/ 0 h 622"/>
                <a:gd name="T4" fmla="*/ 627 w 806"/>
                <a:gd name="T5" fmla="*/ 51 h 622"/>
                <a:gd name="T6" fmla="*/ 495 w 806"/>
                <a:gd name="T7" fmla="*/ 183 h 622"/>
                <a:gd name="T8" fmla="*/ 362 w 806"/>
                <a:gd name="T9" fmla="*/ 51 h 622"/>
                <a:gd name="T10" fmla="*/ 372 w 806"/>
                <a:gd name="T11" fmla="*/ 0 h 622"/>
                <a:gd name="T12" fmla="*/ 184 w 806"/>
                <a:gd name="T13" fmla="*/ 0 h 622"/>
                <a:gd name="T14" fmla="*/ 184 w 806"/>
                <a:gd name="T15" fmla="*/ 90 h 622"/>
                <a:gd name="T16" fmla="*/ 184 w 806"/>
                <a:gd name="T17" fmla="*/ 189 h 622"/>
                <a:gd name="T18" fmla="*/ 133 w 806"/>
                <a:gd name="T19" fmla="*/ 179 h 622"/>
                <a:gd name="T20" fmla="*/ 0 w 806"/>
                <a:gd name="T21" fmla="*/ 311 h 622"/>
                <a:gd name="T22" fmla="*/ 133 w 806"/>
                <a:gd name="T23" fmla="*/ 443 h 622"/>
                <a:gd name="T24" fmla="*/ 184 w 806"/>
                <a:gd name="T25" fmla="*/ 433 h 622"/>
                <a:gd name="T26" fmla="*/ 184 w 806"/>
                <a:gd name="T27" fmla="*/ 532 h 622"/>
                <a:gd name="T28" fmla="*/ 274 w 806"/>
                <a:gd name="T29" fmla="*/ 622 h 622"/>
                <a:gd name="T30" fmla="*/ 715 w 806"/>
                <a:gd name="T31" fmla="*/ 622 h 622"/>
                <a:gd name="T32" fmla="*/ 806 w 806"/>
                <a:gd name="T33" fmla="*/ 532 h 622"/>
                <a:gd name="T34" fmla="*/ 806 w 806"/>
                <a:gd name="T35" fmla="*/ 90 h 622"/>
                <a:gd name="T36" fmla="*/ 715 w 806"/>
                <a:gd name="T37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06" h="622">
                  <a:moveTo>
                    <a:pt x="715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23" y="16"/>
                    <a:pt x="627" y="33"/>
                    <a:pt x="627" y="51"/>
                  </a:cubicBezTo>
                  <a:cubicBezTo>
                    <a:pt x="627" y="124"/>
                    <a:pt x="568" y="183"/>
                    <a:pt x="495" y="183"/>
                  </a:cubicBezTo>
                  <a:cubicBezTo>
                    <a:pt x="421" y="183"/>
                    <a:pt x="362" y="124"/>
                    <a:pt x="362" y="51"/>
                  </a:cubicBezTo>
                  <a:cubicBezTo>
                    <a:pt x="362" y="33"/>
                    <a:pt x="366" y="16"/>
                    <a:pt x="372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90"/>
                    <a:pt x="184" y="90"/>
                    <a:pt x="184" y="90"/>
                  </a:cubicBezTo>
                  <a:cubicBezTo>
                    <a:pt x="184" y="189"/>
                    <a:pt x="184" y="189"/>
                    <a:pt x="184" y="189"/>
                  </a:cubicBezTo>
                  <a:cubicBezTo>
                    <a:pt x="168" y="182"/>
                    <a:pt x="151" y="179"/>
                    <a:pt x="133" y="179"/>
                  </a:cubicBezTo>
                  <a:cubicBezTo>
                    <a:pt x="60" y="179"/>
                    <a:pt x="0" y="238"/>
                    <a:pt x="0" y="311"/>
                  </a:cubicBezTo>
                  <a:cubicBezTo>
                    <a:pt x="0" y="384"/>
                    <a:pt x="60" y="443"/>
                    <a:pt x="133" y="443"/>
                  </a:cubicBezTo>
                  <a:cubicBezTo>
                    <a:pt x="151" y="443"/>
                    <a:pt x="168" y="440"/>
                    <a:pt x="184" y="433"/>
                  </a:cubicBezTo>
                  <a:cubicBezTo>
                    <a:pt x="184" y="532"/>
                    <a:pt x="184" y="532"/>
                    <a:pt x="184" y="532"/>
                  </a:cubicBezTo>
                  <a:cubicBezTo>
                    <a:pt x="184" y="582"/>
                    <a:pt x="224" y="622"/>
                    <a:pt x="274" y="622"/>
                  </a:cubicBezTo>
                  <a:cubicBezTo>
                    <a:pt x="715" y="622"/>
                    <a:pt x="715" y="622"/>
                    <a:pt x="715" y="622"/>
                  </a:cubicBezTo>
                  <a:cubicBezTo>
                    <a:pt x="765" y="622"/>
                    <a:pt x="806" y="582"/>
                    <a:pt x="806" y="532"/>
                  </a:cubicBezTo>
                  <a:cubicBezTo>
                    <a:pt x="806" y="90"/>
                    <a:pt x="806" y="90"/>
                    <a:pt x="806" y="90"/>
                  </a:cubicBezTo>
                  <a:cubicBezTo>
                    <a:pt x="806" y="41"/>
                    <a:pt x="765" y="0"/>
                    <a:pt x="715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7320365" y="3480001"/>
              <a:ext cx="793383" cy="736980"/>
            </a:xfrm>
            <a:custGeom>
              <a:avLst/>
              <a:gdLst>
                <a:gd name="T0" fmla="*/ 484 w 484"/>
                <a:gd name="T1" fmla="*/ 8 h 450"/>
                <a:gd name="T2" fmla="*/ 315 w 484"/>
                <a:gd name="T3" fmla="*/ 3 h 450"/>
                <a:gd name="T4" fmla="*/ 315 w 484"/>
                <a:gd name="T5" fmla="*/ 78 h 450"/>
                <a:gd name="T6" fmla="*/ 381 w 484"/>
                <a:gd name="T7" fmla="*/ 88 h 450"/>
                <a:gd name="T8" fmla="*/ 398 w 484"/>
                <a:gd name="T9" fmla="*/ 96 h 450"/>
                <a:gd name="T10" fmla="*/ 319 w 484"/>
                <a:gd name="T11" fmla="*/ 106 h 450"/>
                <a:gd name="T12" fmla="*/ 62 w 484"/>
                <a:gd name="T13" fmla="*/ 143 h 450"/>
                <a:gd name="T14" fmla="*/ 16 w 484"/>
                <a:gd name="T15" fmla="*/ 184 h 450"/>
                <a:gd name="T16" fmla="*/ 60 w 484"/>
                <a:gd name="T17" fmla="*/ 207 h 450"/>
                <a:gd name="T18" fmla="*/ 311 w 484"/>
                <a:gd name="T19" fmla="*/ 178 h 450"/>
                <a:gd name="T20" fmla="*/ 312 w 484"/>
                <a:gd name="T21" fmla="*/ 191 h 450"/>
                <a:gd name="T22" fmla="*/ 60 w 484"/>
                <a:gd name="T23" fmla="*/ 230 h 450"/>
                <a:gd name="T24" fmla="*/ 4 w 484"/>
                <a:gd name="T25" fmla="*/ 263 h 450"/>
                <a:gd name="T26" fmla="*/ 36 w 484"/>
                <a:gd name="T27" fmla="*/ 289 h 450"/>
                <a:gd name="T28" fmla="*/ 312 w 484"/>
                <a:gd name="T29" fmla="*/ 256 h 450"/>
                <a:gd name="T30" fmla="*/ 317 w 484"/>
                <a:gd name="T31" fmla="*/ 272 h 450"/>
                <a:gd name="T32" fmla="*/ 97 w 484"/>
                <a:gd name="T33" fmla="*/ 303 h 450"/>
                <a:gd name="T34" fmla="*/ 32 w 484"/>
                <a:gd name="T35" fmla="*/ 345 h 450"/>
                <a:gd name="T36" fmla="*/ 91 w 484"/>
                <a:gd name="T37" fmla="*/ 371 h 450"/>
                <a:gd name="T38" fmla="*/ 332 w 484"/>
                <a:gd name="T39" fmla="*/ 343 h 450"/>
                <a:gd name="T40" fmla="*/ 329 w 484"/>
                <a:gd name="T41" fmla="*/ 355 h 450"/>
                <a:gd name="T42" fmla="*/ 137 w 484"/>
                <a:gd name="T43" fmla="*/ 385 h 450"/>
                <a:gd name="T44" fmla="*/ 81 w 484"/>
                <a:gd name="T45" fmla="*/ 428 h 450"/>
                <a:gd name="T46" fmla="*/ 124 w 484"/>
                <a:gd name="T47" fmla="*/ 449 h 450"/>
                <a:gd name="T48" fmla="*/ 423 w 484"/>
                <a:gd name="T49" fmla="*/ 415 h 450"/>
                <a:gd name="T50" fmla="*/ 484 w 484"/>
                <a:gd name="T51" fmla="*/ 406 h 450"/>
                <a:gd name="T52" fmla="*/ 484 w 484"/>
                <a:gd name="T53" fmla="*/ 8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4" h="450">
                  <a:moveTo>
                    <a:pt x="484" y="8"/>
                  </a:moveTo>
                  <a:cubicBezTo>
                    <a:pt x="420" y="0"/>
                    <a:pt x="357" y="5"/>
                    <a:pt x="315" y="3"/>
                  </a:cubicBezTo>
                  <a:cubicBezTo>
                    <a:pt x="315" y="78"/>
                    <a:pt x="315" y="78"/>
                    <a:pt x="315" y="78"/>
                  </a:cubicBezTo>
                  <a:cubicBezTo>
                    <a:pt x="339" y="84"/>
                    <a:pt x="364" y="88"/>
                    <a:pt x="381" y="88"/>
                  </a:cubicBezTo>
                  <a:cubicBezTo>
                    <a:pt x="417" y="90"/>
                    <a:pt x="416" y="95"/>
                    <a:pt x="398" y="96"/>
                  </a:cubicBezTo>
                  <a:cubicBezTo>
                    <a:pt x="379" y="97"/>
                    <a:pt x="344" y="101"/>
                    <a:pt x="319" y="106"/>
                  </a:cubicBezTo>
                  <a:cubicBezTo>
                    <a:pt x="294" y="111"/>
                    <a:pt x="98" y="135"/>
                    <a:pt x="62" y="143"/>
                  </a:cubicBezTo>
                  <a:cubicBezTo>
                    <a:pt x="26" y="151"/>
                    <a:pt x="12" y="165"/>
                    <a:pt x="16" y="184"/>
                  </a:cubicBezTo>
                  <a:cubicBezTo>
                    <a:pt x="20" y="204"/>
                    <a:pt x="44" y="211"/>
                    <a:pt x="60" y="207"/>
                  </a:cubicBezTo>
                  <a:cubicBezTo>
                    <a:pt x="75" y="204"/>
                    <a:pt x="289" y="178"/>
                    <a:pt x="311" y="178"/>
                  </a:cubicBezTo>
                  <a:cubicBezTo>
                    <a:pt x="332" y="177"/>
                    <a:pt x="330" y="188"/>
                    <a:pt x="312" y="191"/>
                  </a:cubicBezTo>
                  <a:cubicBezTo>
                    <a:pt x="294" y="194"/>
                    <a:pt x="90" y="225"/>
                    <a:pt x="60" y="230"/>
                  </a:cubicBezTo>
                  <a:cubicBezTo>
                    <a:pt x="30" y="236"/>
                    <a:pt x="0" y="242"/>
                    <a:pt x="4" y="263"/>
                  </a:cubicBezTo>
                  <a:cubicBezTo>
                    <a:pt x="7" y="282"/>
                    <a:pt x="23" y="289"/>
                    <a:pt x="36" y="289"/>
                  </a:cubicBezTo>
                  <a:cubicBezTo>
                    <a:pt x="50" y="289"/>
                    <a:pt x="284" y="258"/>
                    <a:pt x="312" y="256"/>
                  </a:cubicBezTo>
                  <a:cubicBezTo>
                    <a:pt x="340" y="254"/>
                    <a:pt x="331" y="270"/>
                    <a:pt x="317" y="272"/>
                  </a:cubicBezTo>
                  <a:cubicBezTo>
                    <a:pt x="303" y="275"/>
                    <a:pt x="141" y="297"/>
                    <a:pt x="97" y="303"/>
                  </a:cubicBezTo>
                  <a:cubicBezTo>
                    <a:pt x="54" y="310"/>
                    <a:pt x="27" y="323"/>
                    <a:pt x="32" y="345"/>
                  </a:cubicBezTo>
                  <a:cubicBezTo>
                    <a:pt x="37" y="366"/>
                    <a:pt x="55" y="374"/>
                    <a:pt x="91" y="371"/>
                  </a:cubicBezTo>
                  <a:cubicBezTo>
                    <a:pt x="126" y="368"/>
                    <a:pt x="282" y="349"/>
                    <a:pt x="332" y="343"/>
                  </a:cubicBezTo>
                  <a:cubicBezTo>
                    <a:pt x="383" y="337"/>
                    <a:pt x="370" y="349"/>
                    <a:pt x="329" y="355"/>
                  </a:cubicBezTo>
                  <a:cubicBezTo>
                    <a:pt x="289" y="361"/>
                    <a:pt x="176" y="379"/>
                    <a:pt x="137" y="385"/>
                  </a:cubicBezTo>
                  <a:cubicBezTo>
                    <a:pt x="97" y="392"/>
                    <a:pt x="76" y="408"/>
                    <a:pt x="81" y="428"/>
                  </a:cubicBezTo>
                  <a:cubicBezTo>
                    <a:pt x="86" y="449"/>
                    <a:pt x="108" y="450"/>
                    <a:pt x="124" y="449"/>
                  </a:cubicBezTo>
                  <a:cubicBezTo>
                    <a:pt x="140" y="448"/>
                    <a:pt x="239" y="439"/>
                    <a:pt x="423" y="415"/>
                  </a:cubicBezTo>
                  <a:cubicBezTo>
                    <a:pt x="445" y="413"/>
                    <a:pt x="465" y="409"/>
                    <a:pt x="484" y="406"/>
                  </a:cubicBezTo>
                  <a:lnTo>
                    <a:pt x="484" y="8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678853" y="3631234"/>
              <a:ext cx="7587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495775" y="4448897"/>
            <a:ext cx="1019928" cy="1530363"/>
            <a:chOff x="5495775" y="4392766"/>
            <a:chExt cx="1019928" cy="1530363"/>
          </a:xfrm>
        </p:grpSpPr>
        <p:sp>
          <p:nvSpPr>
            <p:cNvPr id="28" name="Freeform 64"/>
            <p:cNvSpPr/>
            <p:nvPr/>
          </p:nvSpPr>
          <p:spPr bwMode="auto">
            <a:xfrm>
              <a:off x="5495775" y="4392766"/>
              <a:ext cx="1019928" cy="1320736"/>
            </a:xfrm>
            <a:custGeom>
              <a:avLst/>
              <a:gdLst>
                <a:gd name="T0" fmla="*/ 571 w 622"/>
                <a:gd name="T1" fmla="*/ 362 h 806"/>
                <a:gd name="T2" fmla="*/ 622 w 622"/>
                <a:gd name="T3" fmla="*/ 372 h 806"/>
                <a:gd name="T4" fmla="*/ 622 w 622"/>
                <a:gd name="T5" fmla="*/ 274 h 806"/>
                <a:gd name="T6" fmla="*/ 622 w 622"/>
                <a:gd name="T7" fmla="*/ 270 h 806"/>
                <a:gd name="T8" fmla="*/ 622 w 622"/>
                <a:gd name="T9" fmla="*/ 184 h 806"/>
                <a:gd name="T10" fmla="*/ 433 w 622"/>
                <a:gd name="T11" fmla="*/ 184 h 806"/>
                <a:gd name="T12" fmla="*/ 443 w 622"/>
                <a:gd name="T13" fmla="*/ 133 h 806"/>
                <a:gd name="T14" fmla="*/ 311 w 622"/>
                <a:gd name="T15" fmla="*/ 0 h 806"/>
                <a:gd name="T16" fmla="*/ 178 w 622"/>
                <a:gd name="T17" fmla="*/ 133 h 806"/>
                <a:gd name="T18" fmla="*/ 188 w 622"/>
                <a:gd name="T19" fmla="*/ 184 h 806"/>
                <a:gd name="T20" fmla="*/ 90 w 622"/>
                <a:gd name="T21" fmla="*/ 184 h 806"/>
                <a:gd name="T22" fmla="*/ 0 w 622"/>
                <a:gd name="T23" fmla="*/ 274 h 806"/>
                <a:gd name="T24" fmla="*/ 0 w 622"/>
                <a:gd name="T25" fmla="*/ 715 h 806"/>
                <a:gd name="T26" fmla="*/ 90 w 622"/>
                <a:gd name="T27" fmla="*/ 806 h 806"/>
                <a:gd name="T28" fmla="*/ 531 w 622"/>
                <a:gd name="T29" fmla="*/ 806 h 806"/>
                <a:gd name="T30" fmla="*/ 622 w 622"/>
                <a:gd name="T31" fmla="*/ 715 h 806"/>
                <a:gd name="T32" fmla="*/ 622 w 622"/>
                <a:gd name="T33" fmla="*/ 617 h 806"/>
                <a:gd name="T34" fmla="*/ 571 w 622"/>
                <a:gd name="T35" fmla="*/ 627 h 806"/>
                <a:gd name="T36" fmla="*/ 438 w 622"/>
                <a:gd name="T37" fmla="*/ 495 h 806"/>
                <a:gd name="T38" fmla="*/ 571 w 622"/>
                <a:gd name="T39" fmla="*/ 362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2" h="806">
                  <a:moveTo>
                    <a:pt x="571" y="362"/>
                  </a:moveTo>
                  <a:cubicBezTo>
                    <a:pt x="589" y="362"/>
                    <a:pt x="606" y="366"/>
                    <a:pt x="622" y="372"/>
                  </a:cubicBezTo>
                  <a:cubicBezTo>
                    <a:pt x="622" y="274"/>
                    <a:pt x="622" y="274"/>
                    <a:pt x="622" y="274"/>
                  </a:cubicBezTo>
                  <a:cubicBezTo>
                    <a:pt x="622" y="273"/>
                    <a:pt x="622" y="272"/>
                    <a:pt x="622" y="270"/>
                  </a:cubicBezTo>
                  <a:cubicBezTo>
                    <a:pt x="622" y="184"/>
                    <a:pt x="622" y="184"/>
                    <a:pt x="622" y="184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439" y="168"/>
                    <a:pt x="443" y="151"/>
                    <a:pt x="443" y="133"/>
                  </a:cubicBezTo>
                  <a:cubicBezTo>
                    <a:pt x="443" y="60"/>
                    <a:pt x="384" y="0"/>
                    <a:pt x="311" y="0"/>
                  </a:cubicBezTo>
                  <a:cubicBezTo>
                    <a:pt x="237" y="0"/>
                    <a:pt x="178" y="60"/>
                    <a:pt x="178" y="133"/>
                  </a:cubicBezTo>
                  <a:cubicBezTo>
                    <a:pt x="178" y="151"/>
                    <a:pt x="182" y="168"/>
                    <a:pt x="188" y="184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40" y="184"/>
                    <a:pt x="0" y="224"/>
                    <a:pt x="0" y="274"/>
                  </a:cubicBezTo>
                  <a:cubicBezTo>
                    <a:pt x="0" y="715"/>
                    <a:pt x="0" y="715"/>
                    <a:pt x="0" y="715"/>
                  </a:cubicBezTo>
                  <a:cubicBezTo>
                    <a:pt x="0" y="765"/>
                    <a:pt x="40" y="806"/>
                    <a:pt x="90" y="806"/>
                  </a:cubicBezTo>
                  <a:cubicBezTo>
                    <a:pt x="531" y="806"/>
                    <a:pt x="531" y="806"/>
                    <a:pt x="531" y="806"/>
                  </a:cubicBezTo>
                  <a:cubicBezTo>
                    <a:pt x="581" y="806"/>
                    <a:pt x="622" y="765"/>
                    <a:pt x="622" y="715"/>
                  </a:cubicBezTo>
                  <a:cubicBezTo>
                    <a:pt x="622" y="617"/>
                    <a:pt x="622" y="617"/>
                    <a:pt x="622" y="617"/>
                  </a:cubicBezTo>
                  <a:cubicBezTo>
                    <a:pt x="606" y="623"/>
                    <a:pt x="589" y="627"/>
                    <a:pt x="571" y="627"/>
                  </a:cubicBezTo>
                  <a:cubicBezTo>
                    <a:pt x="498" y="627"/>
                    <a:pt x="438" y="568"/>
                    <a:pt x="438" y="495"/>
                  </a:cubicBezTo>
                  <a:cubicBezTo>
                    <a:pt x="438" y="421"/>
                    <a:pt x="498" y="362"/>
                    <a:pt x="571" y="362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241300" dist="63500" dir="5400000" algn="t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83"/>
            <p:cNvSpPr/>
            <p:nvPr/>
          </p:nvSpPr>
          <p:spPr bwMode="auto">
            <a:xfrm>
              <a:off x="5599178" y="5197429"/>
              <a:ext cx="734161" cy="725700"/>
            </a:xfrm>
            <a:custGeom>
              <a:avLst/>
              <a:gdLst>
                <a:gd name="T0" fmla="*/ 371 w 448"/>
                <a:gd name="T1" fmla="*/ 315 h 443"/>
                <a:gd name="T2" fmla="*/ 361 w 448"/>
                <a:gd name="T3" fmla="*/ 381 h 443"/>
                <a:gd name="T4" fmla="*/ 354 w 448"/>
                <a:gd name="T5" fmla="*/ 398 h 443"/>
                <a:gd name="T6" fmla="*/ 344 w 448"/>
                <a:gd name="T7" fmla="*/ 319 h 443"/>
                <a:gd name="T8" fmla="*/ 306 w 448"/>
                <a:gd name="T9" fmla="*/ 62 h 443"/>
                <a:gd name="T10" fmla="*/ 265 w 448"/>
                <a:gd name="T11" fmla="*/ 16 h 443"/>
                <a:gd name="T12" fmla="*/ 242 w 448"/>
                <a:gd name="T13" fmla="*/ 60 h 443"/>
                <a:gd name="T14" fmla="*/ 272 w 448"/>
                <a:gd name="T15" fmla="*/ 311 h 443"/>
                <a:gd name="T16" fmla="*/ 259 w 448"/>
                <a:gd name="T17" fmla="*/ 312 h 443"/>
                <a:gd name="T18" fmla="*/ 219 w 448"/>
                <a:gd name="T19" fmla="*/ 60 h 443"/>
                <a:gd name="T20" fmla="*/ 186 w 448"/>
                <a:gd name="T21" fmla="*/ 4 h 443"/>
                <a:gd name="T22" fmla="*/ 161 w 448"/>
                <a:gd name="T23" fmla="*/ 36 h 443"/>
                <a:gd name="T24" fmla="*/ 193 w 448"/>
                <a:gd name="T25" fmla="*/ 312 h 443"/>
                <a:gd name="T26" fmla="*/ 177 w 448"/>
                <a:gd name="T27" fmla="*/ 317 h 443"/>
                <a:gd name="T28" fmla="*/ 146 w 448"/>
                <a:gd name="T29" fmla="*/ 97 h 443"/>
                <a:gd name="T30" fmla="*/ 105 w 448"/>
                <a:gd name="T31" fmla="*/ 32 h 443"/>
                <a:gd name="T32" fmla="*/ 79 w 448"/>
                <a:gd name="T33" fmla="*/ 91 h 443"/>
                <a:gd name="T34" fmla="*/ 107 w 448"/>
                <a:gd name="T35" fmla="*/ 333 h 443"/>
                <a:gd name="T36" fmla="*/ 95 w 448"/>
                <a:gd name="T37" fmla="*/ 329 h 443"/>
                <a:gd name="T38" fmla="*/ 64 w 448"/>
                <a:gd name="T39" fmla="*/ 137 h 443"/>
                <a:gd name="T40" fmla="*/ 21 w 448"/>
                <a:gd name="T41" fmla="*/ 81 h 443"/>
                <a:gd name="T42" fmla="*/ 1 w 448"/>
                <a:gd name="T43" fmla="*/ 124 h 443"/>
                <a:gd name="T44" fmla="*/ 34 w 448"/>
                <a:gd name="T45" fmla="*/ 423 h 443"/>
                <a:gd name="T46" fmla="*/ 37 w 448"/>
                <a:gd name="T47" fmla="*/ 443 h 443"/>
                <a:gd name="T48" fmla="*/ 445 w 448"/>
                <a:gd name="T49" fmla="*/ 443 h 443"/>
                <a:gd name="T50" fmla="*/ 447 w 448"/>
                <a:gd name="T51" fmla="*/ 315 h 443"/>
                <a:gd name="T52" fmla="*/ 371 w 448"/>
                <a:gd name="T53" fmla="*/ 31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8" h="443">
                  <a:moveTo>
                    <a:pt x="371" y="315"/>
                  </a:moveTo>
                  <a:cubicBezTo>
                    <a:pt x="366" y="339"/>
                    <a:pt x="362" y="364"/>
                    <a:pt x="361" y="381"/>
                  </a:cubicBezTo>
                  <a:cubicBezTo>
                    <a:pt x="360" y="417"/>
                    <a:pt x="355" y="416"/>
                    <a:pt x="354" y="398"/>
                  </a:cubicBezTo>
                  <a:cubicBezTo>
                    <a:pt x="353" y="379"/>
                    <a:pt x="349" y="344"/>
                    <a:pt x="344" y="319"/>
                  </a:cubicBezTo>
                  <a:cubicBezTo>
                    <a:pt x="339" y="294"/>
                    <a:pt x="315" y="98"/>
                    <a:pt x="306" y="62"/>
                  </a:cubicBezTo>
                  <a:cubicBezTo>
                    <a:pt x="298" y="26"/>
                    <a:pt x="285" y="12"/>
                    <a:pt x="265" y="16"/>
                  </a:cubicBezTo>
                  <a:cubicBezTo>
                    <a:pt x="246" y="20"/>
                    <a:pt x="238" y="44"/>
                    <a:pt x="242" y="60"/>
                  </a:cubicBezTo>
                  <a:cubicBezTo>
                    <a:pt x="246" y="75"/>
                    <a:pt x="271" y="289"/>
                    <a:pt x="272" y="311"/>
                  </a:cubicBezTo>
                  <a:cubicBezTo>
                    <a:pt x="273" y="332"/>
                    <a:pt x="261" y="330"/>
                    <a:pt x="259" y="312"/>
                  </a:cubicBezTo>
                  <a:cubicBezTo>
                    <a:pt x="256" y="294"/>
                    <a:pt x="225" y="90"/>
                    <a:pt x="219" y="60"/>
                  </a:cubicBezTo>
                  <a:cubicBezTo>
                    <a:pt x="214" y="30"/>
                    <a:pt x="207" y="0"/>
                    <a:pt x="186" y="4"/>
                  </a:cubicBezTo>
                  <a:cubicBezTo>
                    <a:pt x="168" y="7"/>
                    <a:pt x="160" y="23"/>
                    <a:pt x="161" y="36"/>
                  </a:cubicBezTo>
                  <a:cubicBezTo>
                    <a:pt x="161" y="50"/>
                    <a:pt x="192" y="284"/>
                    <a:pt x="193" y="312"/>
                  </a:cubicBezTo>
                  <a:cubicBezTo>
                    <a:pt x="195" y="340"/>
                    <a:pt x="180" y="332"/>
                    <a:pt x="177" y="317"/>
                  </a:cubicBezTo>
                  <a:cubicBezTo>
                    <a:pt x="175" y="303"/>
                    <a:pt x="153" y="141"/>
                    <a:pt x="146" y="97"/>
                  </a:cubicBezTo>
                  <a:cubicBezTo>
                    <a:pt x="139" y="54"/>
                    <a:pt x="126" y="27"/>
                    <a:pt x="105" y="32"/>
                  </a:cubicBezTo>
                  <a:cubicBezTo>
                    <a:pt x="84" y="37"/>
                    <a:pt x="75" y="55"/>
                    <a:pt x="79" y="91"/>
                  </a:cubicBezTo>
                  <a:cubicBezTo>
                    <a:pt x="82" y="126"/>
                    <a:pt x="101" y="282"/>
                    <a:pt x="107" y="333"/>
                  </a:cubicBezTo>
                  <a:cubicBezTo>
                    <a:pt x="113" y="383"/>
                    <a:pt x="101" y="370"/>
                    <a:pt x="95" y="329"/>
                  </a:cubicBezTo>
                  <a:cubicBezTo>
                    <a:pt x="89" y="289"/>
                    <a:pt x="71" y="176"/>
                    <a:pt x="64" y="137"/>
                  </a:cubicBezTo>
                  <a:cubicBezTo>
                    <a:pt x="58" y="97"/>
                    <a:pt x="41" y="76"/>
                    <a:pt x="21" y="81"/>
                  </a:cubicBezTo>
                  <a:cubicBezTo>
                    <a:pt x="1" y="86"/>
                    <a:pt x="0" y="108"/>
                    <a:pt x="1" y="124"/>
                  </a:cubicBezTo>
                  <a:cubicBezTo>
                    <a:pt x="2" y="140"/>
                    <a:pt x="10" y="239"/>
                    <a:pt x="34" y="423"/>
                  </a:cubicBezTo>
                  <a:cubicBezTo>
                    <a:pt x="35" y="430"/>
                    <a:pt x="36" y="437"/>
                    <a:pt x="37" y="443"/>
                  </a:cubicBezTo>
                  <a:cubicBezTo>
                    <a:pt x="445" y="443"/>
                    <a:pt x="445" y="443"/>
                    <a:pt x="445" y="443"/>
                  </a:cubicBezTo>
                  <a:cubicBezTo>
                    <a:pt x="448" y="394"/>
                    <a:pt x="445" y="348"/>
                    <a:pt x="447" y="315"/>
                  </a:cubicBezTo>
                  <a:lnTo>
                    <a:pt x="371" y="31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495775" y="4735764"/>
              <a:ext cx="75877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TextBox 22"/>
          <p:cNvSpPr txBox="1"/>
          <p:nvPr/>
        </p:nvSpPr>
        <p:spPr>
          <a:xfrm>
            <a:off x="5015087" y="3413123"/>
            <a:ext cx="201622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C00000"/>
                </a:solidFill>
                <a:cs typeface="+mn-ea"/>
                <a:sym typeface="+mn-lt"/>
              </a:rPr>
              <a:t>执行</a:t>
            </a:r>
            <a:endParaRPr lang="en-US" altLang="zh-CN" sz="2800" b="1" dirty="0" smtClean="0">
              <a:solidFill>
                <a:srgbClr val="C00000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b="1" dirty="0" smtClean="0">
                <a:solidFill>
                  <a:srgbClr val="C00000"/>
                </a:solidFill>
                <a:cs typeface="+mn-ea"/>
                <a:sym typeface="+mn-lt"/>
              </a:rPr>
              <a:t>能力</a:t>
            </a:r>
            <a:endParaRPr lang="en-US" altLang="zh-CN" sz="2800" b="1" dirty="0" smtClean="0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54646" y="3125091"/>
            <a:ext cx="2761676" cy="928846"/>
            <a:chOff x="8548025" y="1387070"/>
            <a:chExt cx="1800976" cy="928846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1800976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387070"/>
              <a:ext cx="135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C00000"/>
                  </a:solidFill>
                  <a:cs typeface="+mn-ea"/>
                  <a:sym typeface="+mn-lt"/>
                </a:rPr>
                <a:t>制度执行</a:t>
              </a:r>
              <a:endParaRPr lang="zh-CN" altLang="en-US" sz="2000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17906" y="1828947"/>
            <a:ext cx="2761676" cy="904687"/>
            <a:chOff x="8548025" y="1411229"/>
            <a:chExt cx="1800976" cy="904687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1800976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48025" y="1411229"/>
              <a:ext cx="135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C00000"/>
                  </a:solidFill>
                  <a:cs typeface="+mn-ea"/>
                  <a:sym typeface="+mn-lt"/>
                </a:rPr>
                <a:t>战略执行</a:t>
              </a:r>
              <a:endParaRPr lang="zh-CN" altLang="en-US" sz="2000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471470" y="3125091"/>
            <a:ext cx="2761676" cy="928846"/>
            <a:chOff x="8548025" y="1387070"/>
            <a:chExt cx="1800976" cy="928846"/>
          </a:xfrm>
        </p:grpSpPr>
        <p:sp>
          <p:nvSpPr>
            <p:cNvPr id="39" name="矩形 38"/>
            <p:cNvSpPr/>
            <p:nvPr/>
          </p:nvSpPr>
          <p:spPr>
            <a:xfrm>
              <a:off x="8548025" y="1766855"/>
              <a:ext cx="1800976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548025" y="1387070"/>
              <a:ext cx="135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2000" b="1" dirty="0">
                <a:solidFill>
                  <a:srgbClr val="2EBDF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782838" y="4637259"/>
            <a:ext cx="2761676" cy="904687"/>
            <a:chOff x="8548025" y="1411229"/>
            <a:chExt cx="1800976" cy="904687"/>
          </a:xfrm>
        </p:grpSpPr>
        <p:sp>
          <p:nvSpPr>
            <p:cNvPr id="42" name="矩形 41"/>
            <p:cNvSpPr/>
            <p:nvPr/>
          </p:nvSpPr>
          <p:spPr>
            <a:xfrm>
              <a:off x="8548025" y="1766855"/>
              <a:ext cx="1800976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548025" y="1411229"/>
              <a:ext cx="13562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C00000"/>
                  </a:solidFill>
                  <a:cs typeface="+mn-ea"/>
                  <a:sym typeface="+mn-lt"/>
                </a:rPr>
                <a:t>应急执行</a:t>
              </a:r>
              <a:endParaRPr lang="zh-CN" altLang="en-US" sz="2000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MH_SubTitle_1"/>
          <p:cNvSpPr/>
          <p:nvPr>
            <p:custDataLst>
              <p:tags r:id="rId2"/>
            </p:custDataLst>
          </p:nvPr>
        </p:nvSpPr>
        <p:spPr>
          <a:xfrm>
            <a:off x="6193450" y="639779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执行力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39755" y="3064465"/>
            <a:ext cx="20796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项目执行</a:t>
            </a:r>
            <a:endParaRPr lang="zh-CN" altLang="en-US" sz="20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4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87980" y="1814562"/>
            <a:ext cx="4159721" cy="2680166"/>
            <a:chOff x="1358950" y="1173758"/>
            <a:chExt cx="7072312" cy="3482975"/>
          </a:xfrm>
        </p:grpSpPr>
        <p:sp>
          <p:nvSpPr>
            <p:cNvPr id="3" name="Freeform 5"/>
            <p:cNvSpPr/>
            <p:nvPr/>
          </p:nvSpPr>
          <p:spPr bwMode="auto">
            <a:xfrm>
              <a:off x="1358950" y="1173758"/>
              <a:ext cx="7072312" cy="3482975"/>
            </a:xfrm>
            <a:custGeom>
              <a:avLst/>
              <a:gdLst>
                <a:gd name="T0" fmla="*/ 97 w 9549"/>
                <a:gd name="T1" fmla="*/ 0 h 4700"/>
                <a:gd name="T2" fmla="*/ 9452 w 9549"/>
                <a:gd name="T3" fmla="*/ 0 h 4700"/>
                <a:gd name="T4" fmla="*/ 9549 w 9549"/>
                <a:gd name="T5" fmla="*/ 97 h 4700"/>
                <a:gd name="T6" fmla="*/ 9549 w 9549"/>
                <a:gd name="T7" fmla="*/ 4603 h 4700"/>
                <a:gd name="T8" fmla="*/ 9452 w 9549"/>
                <a:gd name="T9" fmla="*/ 4700 h 4700"/>
                <a:gd name="T10" fmla="*/ 97 w 9549"/>
                <a:gd name="T11" fmla="*/ 4700 h 4700"/>
                <a:gd name="T12" fmla="*/ 0 w 9549"/>
                <a:gd name="T13" fmla="*/ 4603 h 4700"/>
                <a:gd name="T14" fmla="*/ 0 w 9549"/>
                <a:gd name="T15" fmla="*/ 97 h 4700"/>
                <a:gd name="T16" fmla="*/ 97 w 9549"/>
                <a:gd name="T17" fmla="*/ 0 h 4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49" h="4700">
                  <a:moveTo>
                    <a:pt x="97" y="0"/>
                  </a:moveTo>
                  <a:lnTo>
                    <a:pt x="9452" y="0"/>
                  </a:lnTo>
                  <a:cubicBezTo>
                    <a:pt x="9505" y="0"/>
                    <a:pt x="9549" y="43"/>
                    <a:pt x="9549" y="97"/>
                  </a:cubicBezTo>
                  <a:lnTo>
                    <a:pt x="9549" y="4603"/>
                  </a:lnTo>
                  <a:cubicBezTo>
                    <a:pt x="9549" y="4656"/>
                    <a:pt x="9505" y="4700"/>
                    <a:pt x="9452" y="4700"/>
                  </a:cubicBezTo>
                  <a:lnTo>
                    <a:pt x="97" y="4700"/>
                  </a:lnTo>
                  <a:cubicBezTo>
                    <a:pt x="44" y="4700"/>
                    <a:pt x="0" y="4656"/>
                    <a:pt x="0" y="4603"/>
                  </a:cubicBezTo>
                  <a:lnTo>
                    <a:pt x="0" y="97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444500" dist="2794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7851825" y="4077295"/>
              <a:ext cx="579437" cy="579438"/>
            </a:xfrm>
            <a:custGeom>
              <a:avLst/>
              <a:gdLst>
                <a:gd name="T0" fmla="*/ 782 w 782"/>
                <a:gd name="T1" fmla="*/ 0 h 782"/>
                <a:gd name="T2" fmla="*/ 782 w 782"/>
                <a:gd name="T3" fmla="*/ 685 h 782"/>
                <a:gd name="T4" fmla="*/ 685 w 782"/>
                <a:gd name="T5" fmla="*/ 782 h 782"/>
                <a:gd name="T6" fmla="*/ 0 w 782"/>
                <a:gd name="T7" fmla="*/ 782 h 782"/>
                <a:gd name="T8" fmla="*/ 782 w 782"/>
                <a:gd name="T9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782">
                  <a:moveTo>
                    <a:pt x="782" y="0"/>
                  </a:moveTo>
                  <a:lnTo>
                    <a:pt x="782" y="685"/>
                  </a:lnTo>
                  <a:cubicBezTo>
                    <a:pt x="782" y="738"/>
                    <a:pt x="738" y="782"/>
                    <a:pt x="685" y="782"/>
                  </a:cubicBezTo>
                  <a:lnTo>
                    <a:pt x="0" y="782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EAE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387980" y="2288886"/>
            <a:ext cx="4382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C00000"/>
                </a:solidFill>
                <a:cs typeface="+mn-ea"/>
                <a:sym typeface="+mn-lt"/>
              </a:rPr>
              <a:t>工作规划</a:t>
            </a:r>
          </a:p>
        </p:txBody>
      </p:sp>
      <p:sp>
        <p:nvSpPr>
          <p:cNvPr id="14" name="TextBox 12"/>
          <p:cNvSpPr txBox="1"/>
          <p:nvPr/>
        </p:nvSpPr>
        <p:spPr>
          <a:xfrm>
            <a:off x="7006209" y="3237811"/>
            <a:ext cx="16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目标规划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686209" y="3237811"/>
            <a:ext cx="1393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工作思路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220385" y="1814562"/>
            <a:ext cx="3962008" cy="3124458"/>
            <a:chOff x="512440" y="949532"/>
            <a:chExt cx="3771528" cy="3334209"/>
          </a:xfrm>
        </p:grpSpPr>
        <p:pic>
          <p:nvPicPr>
            <p:cNvPr id="13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78"/>
            <a:stretch>
              <a:fillRect/>
            </a:stretch>
          </p:blipFill>
          <p:spPr>
            <a:xfrm>
              <a:off x="512440" y="949532"/>
              <a:ext cx="3771528" cy="3334209"/>
            </a:xfrm>
            <a:prstGeom prst="rect">
              <a:avLst/>
            </a:prstGeom>
            <a:effectLst>
              <a:reflection blurRad="6350" endPos="14000" dir="5400000" sy="-100000" algn="bl" rotWithShape="0"/>
            </a:effec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08144" y="1156746"/>
              <a:ext cx="3374655" cy="215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工作规划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TextBox 2"/>
          <p:cNvSpPr txBox="1"/>
          <p:nvPr/>
        </p:nvSpPr>
        <p:spPr>
          <a:xfrm>
            <a:off x="7441389" y="2061074"/>
            <a:ext cx="3404016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具体工作目标之一</a:t>
            </a:r>
            <a:endParaRPr lang="en-US" altLang="zh-CN" b="1" dirty="0" smtClean="0">
              <a:solidFill>
                <a:srgbClr val="C00000"/>
              </a:solidFill>
              <a:cs typeface="+mn-ea"/>
              <a:sym typeface="+mn-lt"/>
            </a:endParaRPr>
          </a:p>
          <a:p>
            <a:pPr>
              <a:spcBef>
                <a:spcPts val="1000"/>
              </a:spcBef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94" name="TextBox 3"/>
          <p:cNvSpPr txBox="1"/>
          <p:nvPr/>
        </p:nvSpPr>
        <p:spPr>
          <a:xfrm>
            <a:off x="7443718" y="3400470"/>
            <a:ext cx="3404016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具体工作目标之二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  <a:p>
            <a:pPr lvl="0">
              <a:spcBef>
                <a:spcPts val="1000"/>
              </a:spcBef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</a:t>
            </a: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整体语言风格，语言描述尽量简洁生动。</a:t>
            </a:r>
          </a:p>
        </p:txBody>
      </p:sp>
      <p:sp>
        <p:nvSpPr>
          <p:cNvPr id="95" name="TextBox 4"/>
          <p:cNvSpPr txBox="1"/>
          <p:nvPr/>
        </p:nvSpPr>
        <p:spPr>
          <a:xfrm>
            <a:off x="7443718" y="4696778"/>
            <a:ext cx="3404016" cy="86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b="1" dirty="0" smtClean="0">
                <a:solidFill>
                  <a:srgbClr val="C00000"/>
                </a:solidFill>
                <a:cs typeface="+mn-ea"/>
                <a:sym typeface="+mn-lt"/>
              </a:rPr>
              <a:t>具体工作目标之三</a:t>
            </a:r>
            <a:endParaRPr lang="en-US" altLang="zh-CN" b="1" dirty="0">
              <a:solidFill>
                <a:srgbClr val="C00000"/>
              </a:solidFill>
              <a:cs typeface="+mn-ea"/>
              <a:sym typeface="+mn-lt"/>
            </a:endParaRPr>
          </a:p>
          <a:p>
            <a:pPr lvl="0">
              <a:spcBef>
                <a:spcPts val="1000"/>
              </a:spcBef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此处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添加详细文本描述，建议与标题相关并符合整体语言风格，语言描述尽量简洁生动。</a:t>
            </a:r>
          </a:p>
        </p:txBody>
      </p:sp>
      <p:cxnSp>
        <p:nvCxnSpPr>
          <p:cNvPr id="96" name="直接连接符 95"/>
          <p:cNvCxnSpPr/>
          <p:nvPr/>
        </p:nvCxnSpPr>
        <p:spPr>
          <a:xfrm>
            <a:off x="6606873" y="3105414"/>
            <a:ext cx="4064506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97" name="直接连接符 96"/>
          <p:cNvCxnSpPr/>
          <p:nvPr/>
        </p:nvCxnSpPr>
        <p:spPr>
          <a:xfrm>
            <a:off x="6606125" y="4519386"/>
            <a:ext cx="406525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98" name="组合 97"/>
          <p:cNvGrpSpPr/>
          <p:nvPr/>
        </p:nvGrpSpPr>
        <p:grpSpPr>
          <a:xfrm>
            <a:off x="1087179" y="1833854"/>
            <a:ext cx="5142095" cy="3971410"/>
            <a:chOff x="512440" y="949532"/>
            <a:chExt cx="3771528" cy="3334209"/>
          </a:xfrm>
        </p:grpSpPr>
        <p:pic>
          <p:nvPicPr>
            <p:cNvPr id="99" name="Picture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78"/>
            <a:stretch>
              <a:fillRect/>
            </a:stretch>
          </p:blipFill>
          <p:spPr>
            <a:xfrm>
              <a:off x="512440" y="949532"/>
              <a:ext cx="3771528" cy="3334209"/>
            </a:xfrm>
            <a:prstGeom prst="rect">
              <a:avLst/>
            </a:prstGeom>
            <a:effectLst>
              <a:reflection blurRad="6350" endPos="14000" dir="5400000" sy="-100000" algn="bl" rotWithShape="0"/>
            </a:effectLst>
          </p:spPr>
        </p:pic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08144" y="1156746"/>
              <a:ext cx="3374655" cy="215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透明"/>
            <p:cNvSpPr/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6555672" y="2107536"/>
            <a:ext cx="734055" cy="734055"/>
            <a:chOff x="4499992" y="267494"/>
            <a:chExt cx="599448" cy="599448"/>
          </a:xfrm>
        </p:grpSpPr>
        <p:grpSp>
          <p:nvGrpSpPr>
            <p:cNvPr id="103" name="组合 102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4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574567" y="3400470"/>
            <a:ext cx="734055" cy="734055"/>
            <a:chOff x="5418452" y="307702"/>
            <a:chExt cx="599448" cy="599448"/>
          </a:xfrm>
        </p:grpSpPr>
        <p:grpSp>
          <p:nvGrpSpPr>
            <p:cNvPr id="108" name="组合 107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110" name="椭圆 109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椭圆 110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9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596309" y="4671131"/>
            <a:ext cx="734055" cy="734055"/>
            <a:chOff x="6516216" y="334289"/>
            <a:chExt cx="599448" cy="599448"/>
          </a:xfrm>
        </p:grpSpPr>
        <p:grpSp>
          <p:nvGrpSpPr>
            <p:cNvPr id="113" name="组合 112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4" name="Freeform 13"/>
            <p:cNvSpPr>
              <a:spLocks noEditPoints="1"/>
            </p:cNvSpPr>
            <p:nvPr/>
          </p:nvSpPr>
          <p:spPr bwMode="auto"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/>
            <a:lstStyle/>
            <a:p>
              <a:endParaRPr lang="en-US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MH_SubTitle_1"/>
          <p:cNvSpPr/>
          <p:nvPr>
            <p:custDataLst>
              <p:tags r:id="rId2"/>
            </p:custDataLst>
          </p:nvPr>
        </p:nvSpPr>
        <p:spPr>
          <a:xfrm>
            <a:off x="7868762" y="65150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目标规划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工作规划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156302" y="1612707"/>
            <a:ext cx="1484565" cy="2848113"/>
            <a:chOff x="6156302" y="1476392"/>
            <a:chExt cx="1484565" cy="2848113"/>
          </a:xfrm>
        </p:grpSpPr>
        <p:grpSp>
          <p:nvGrpSpPr>
            <p:cNvPr id="16" name="组合 15"/>
            <p:cNvGrpSpPr/>
            <p:nvPr/>
          </p:nvGrpSpPr>
          <p:grpSpPr>
            <a:xfrm>
              <a:off x="6156302" y="1476392"/>
              <a:ext cx="1484565" cy="2848113"/>
              <a:chOff x="6156302" y="1476392"/>
              <a:chExt cx="1484565" cy="2848113"/>
            </a:xfrm>
          </p:grpSpPr>
          <p:sp>
            <p:nvSpPr>
              <p:cNvPr id="20" name="MH_Other_3"/>
              <p:cNvSpPr/>
              <p:nvPr>
                <p:custDataLst>
                  <p:tags r:id="rId8"/>
                </p:custDataLst>
              </p:nvPr>
            </p:nvSpPr>
            <p:spPr>
              <a:xfrm rot="5400000" flipV="1">
                <a:off x="5311844" y="2591146"/>
                <a:ext cx="2577817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0070C0"/>
              </a:solidFill>
              <a:ln w="762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1029970">
                  <a:defRPr/>
                </a:pPr>
                <a:endParaRPr lang="en-US" sz="2400" kern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7018705" y="1476392"/>
                <a:ext cx="622162" cy="622163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7103519" y="1545274"/>
              <a:ext cx="504418" cy="465759"/>
              <a:chOff x="4418676" y="1572161"/>
              <a:chExt cx="504418" cy="46575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25400" cap="flat">
                <a:noFill/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文本框 114"/>
              <p:cNvSpPr txBox="1"/>
              <p:nvPr/>
            </p:nvSpPr>
            <p:spPr>
              <a:xfrm>
                <a:off x="4437064" y="1572161"/>
                <a:ext cx="48603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02</a:t>
                </a:r>
                <a:endParaRPr lang="zh-CN" altLang="en-US" sz="2000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117819" y="4815642"/>
            <a:ext cx="1709702" cy="1709702"/>
            <a:chOff x="4700937" y="4015204"/>
            <a:chExt cx="455921" cy="455921"/>
          </a:xfrm>
          <a:effectLst/>
        </p:grpSpPr>
        <p:sp>
          <p:nvSpPr>
            <p:cNvPr id="23" name="椭圆 22"/>
            <p:cNvSpPr/>
            <p:nvPr/>
          </p:nvSpPr>
          <p:spPr>
            <a:xfrm flipH="1">
              <a:off x="4700937" y="4015204"/>
              <a:ext cx="455921" cy="45592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 flipH="1">
              <a:off x="4711557" y="4025824"/>
              <a:ext cx="434681" cy="43468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42792" y="1636348"/>
            <a:ext cx="1425893" cy="3802264"/>
            <a:chOff x="4342792" y="1500033"/>
            <a:chExt cx="1425893" cy="3802264"/>
          </a:xfrm>
        </p:grpSpPr>
        <p:grpSp>
          <p:nvGrpSpPr>
            <p:cNvPr id="26" name="组合 25"/>
            <p:cNvGrpSpPr/>
            <p:nvPr/>
          </p:nvGrpSpPr>
          <p:grpSpPr>
            <a:xfrm>
              <a:off x="4342792" y="1500033"/>
              <a:ext cx="1425893" cy="3802264"/>
              <a:chOff x="4342792" y="1500033"/>
              <a:chExt cx="1425893" cy="3802264"/>
            </a:xfrm>
          </p:grpSpPr>
          <p:sp>
            <p:nvSpPr>
              <p:cNvPr id="30" name="MH_Other_3"/>
              <p:cNvSpPr/>
              <p:nvPr>
                <p:custDataLst>
                  <p:tags r:id="rId7"/>
                </p:custDataLst>
              </p:nvPr>
            </p:nvSpPr>
            <p:spPr>
              <a:xfrm rot="16200000" flipH="1" flipV="1">
                <a:off x="3546429" y="3080042"/>
                <a:ext cx="3555609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2EBDF3"/>
              </a:solidFill>
              <a:ln w="762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1029970">
                  <a:defRPr/>
                </a:pPr>
                <a:endParaRPr lang="en-US" sz="2400" kern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342792" y="1500033"/>
                <a:ext cx="622162" cy="62216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4418676" y="1573446"/>
              <a:ext cx="506376" cy="464474"/>
              <a:chOff x="4418676" y="1573446"/>
              <a:chExt cx="506376" cy="464474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25400" cap="flat">
                <a:gradFill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文本框 101"/>
              <p:cNvSpPr txBox="1"/>
              <p:nvPr/>
            </p:nvSpPr>
            <p:spPr>
              <a:xfrm>
                <a:off x="4439022" y="1596431"/>
                <a:ext cx="4860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01</a:t>
                </a:r>
                <a:endParaRPr lang="zh-CN" altLang="en-US" sz="2000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342792" y="3212765"/>
            <a:ext cx="1203168" cy="2670299"/>
            <a:chOff x="4342792" y="3076450"/>
            <a:chExt cx="1203168" cy="2670299"/>
          </a:xfrm>
        </p:grpSpPr>
        <p:grpSp>
          <p:nvGrpSpPr>
            <p:cNvPr id="33" name="组合 32"/>
            <p:cNvGrpSpPr/>
            <p:nvPr/>
          </p:nvGrpSpPr>
          <p:grpSpPr>
            <a:xfrm>
              <a:off x="4342792" y="3076450"/>
              <a:ext cx="1203168" cy="2670299"/>
              <a:chOff x="4342792" y="3076450"/>
              <a:chExt cx="1203168" cy="2670299"/>
            </a:xfrm>
          </p:grpSpPr>
          <p:sp>
            <p:nvSpPr>
              <p:cNvPr id="37" name="MH_Other_3"/>
              <p:cNvSpPr/>
              <p:nvPr>
                <p:custDataLst>
                  <p:tags r:id="rId6"/>
                </p:custDataLst>
              </p:nvPr>
            </p:nvSpPr>
            <p:spPr>
              <a:xfrm rot="16200000" flipH="1" flipV="1">
                <a:off x="3897358" y="4098147"/>
                <a:ext cx="2408302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1029970">
                  <a:defRPr/>
                </a:pPr>
                <a:endParaRPr lang="en-US" sz="2400" kern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4342792" y="3076450"/>
                <a:ext cx="622162" cy="622163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385040" y="3155936"/>
              <a:ext cx="507914" cy="464474"/>
              <a:chOff x="4375236" y="1573446"/>
              <a:chExt cx="507914" cy="464474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25400" cap="flat">
                <a:noFill/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文本框 105"/>
              <p:cNvSpPr txBox="1"/>
              <p:nvPr/>
            </p:nvSpPr>
            <p:spPr>
              <a:xfrm>
                <a:off x="4375236" y="1598117"/>
                <a:ext cx="48603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03</a:t>
                </a:r>
                <a:endParaRPr lang="zh-CN" altLang="en-US" sz="2000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6156302" y="2750565"/>
            <a:ext cx="1484565" cy="2865828"/>
            <a:chOff x="6156302" y="2614250"/>
            <a:chExt cx="1484565" cy="2865828"/>
          </a:xfrm>
        </p:grpSpPr>
        <p:grpSp>
          <p:nvGrpSpPr>
            <p:cNvPr id="40" name="组合 39"/>
            <p:cNvGrpSpPr/>
            <p:nvPr/>
          </p:nvGrpSpPr>
          <p:grpSpPr>
            <a:xfrm>
              <a:off x="6156302" y="2614250"/>
              <a:ext cx="1484565" cy="2865828"/>
              <a:chOff x="6156302" y="2614250"/>
              <a:chExt cx="1484565" cy="2865828"/>
            </a:xfrm>
          </p:grpSpPr>
          <p:sp>
            <p:nvSpPr>
              <p:cNvPr id="44" name="MH_Other_3"/>
              <p:cNvSpPr/>
              <p:nvPr>
                <p:custDataLst>
                  <p:tags r:id="rId5"/>
                </p:custDataLst>
              </p:nvPr>
            </p:nvSpPr>
            <p:spPr>
              <a:xfrm rot="5400000" flipV="1">
                <a:off x="5311844" y="3746719"/>
                <a:ext cx="2577817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1029970">
                  <a:defRPr/>
                </a:pPr>
                <a:endParaRPr lang="en-US" sz="2400" kern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7018705" y="2614250"/>
                <a:ext cx="622162" cy="622163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7103519" y="2689103"/>
              <a:ext cx="504418" cy="465759"/>
              <a:chOff x="4418676" y="1572161"/>
              <a:chExt cx="504418" cy="465759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25400" cap="flat">
                <a:noFill/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文本框 108"/>
              <p:cNvSpPr txBox="1"/>
              <p:nvPr/>
            </p:nvSpPr>
            <p:spPr>
              <a:xfrm>
                <a:off x="4437064" y="1572161"/>
                <a:ext cx="48603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04</a:t>
                </a:r>
                <a:endParaRPr lang="zh-CN" altLang="en-US" sz="2000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342792" y="4353658"/>
            <a:ext cx="1197024" cy="1440517"/>
            <a:chOff x="4342792" y="4217343"/>
            <a:chExt cx="1197024" cy="1440517"/>
          </a:xfrm>
        </p:grpSpPr>
        <p:grpSp>
          <p:nvGrpSpPr>
            <p:cNvPr id="47" name="组合 46"/>
            <p:cNvGrpSpPr/>
            <p:nvPr/>
          </p:nvGrpSpPr>
          <p:grpSpPr>
            <a:xfrm>
              <a:off x="4342792" y="4217343"/>
              <a:ext cx="1197024" cy="1440517"/>
              <a:chOff x="4342792" y="4217343"/>
              <a:chExt cx="1197024" cy="1440517"/>
            </a:xfrm>
          </p:grpSpPr>
          <p:sp>
            <p:nvSpPr>
              <p:cNvPr id="51" name="MH_Other_3"/>
              <p:cNvSpPr/>
              <p:nvPr>
                <p:custDataLst>
                  <p:tags r:id="rId4"/>
                </p:custDataLst>
              </p:nvPr>
            </p:nvSpPr>
            <p:spPr>
              <a:xfrm rot="16200000" flipH="1" flipV="1">
                <a:off x="4508276" y="4626321"/>
                <a:ext cx="1174177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1029970">
                  <a:defRPr/>
                </a:pPr>
                <a:endParaRPr lang="en-US" sz="2400" kern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4342792" y="4217343"/>
                <a:ext cx="622162" cy="622163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427008" y="4295544"/>
              <a:ext cx="504418" cy="465759"/>
              <a:chOff x="4418676" y="1572161"/>
              <a:chExt cx="504418" cy="465759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25400" cap="flat">
                <a:gradFill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文本框 111"/>
              <p:cNvSpPr txBox="1"/>
              <p:nvPr/>
            </p:nvSpPr>
            <p:spPr>
              <a:xfrm>
                <a:off x="4437064" y="1572161"/>
                <a:ext cx="4860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05</a:t>
                </a:r>
                <a:endParaRPr lang="zh-CN" altLang="en-US" sz="2000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413660" y="3899047"/>
            <a:ext cx="1227207" cy="1895127"/>
            <a:chOff x="6413660" y="3762732"/>
            <a:chExt cx="1227207" cy="1895127"/>
          </a:xfrm>
        </p:grpSpPr>
        <p:grpSp>
          <p:nvGrpSpPr>
            <p:cNvPr id="54" name="组合 53"/>
            <p:cNvGrpSpPr/>
            <p:nvPr/>
          </p:nvGrpSpPr>
          <p:grpSpPr>
            <a:xfrm>
              <a:off x="6413660" y="3762732"/>
              <a:ext cx="1227207" cy="1895127"/>
              <a:chOff x="6413660" y="3762732"/>
              <a:chExt cx="1227207" cy="1895127"/>
            </a:xfrm>
          </p:grpSpPr>
          <p:sp>
            <p:nvSpPr>
              <p:cNvPr id="58" name="MH_Other_3"/>
              <p:cNvSpPr/>
              <p:nvPr>
                <p:custDataLst>
                  <p:tags r:id="rId3"/>
                </p:custDataLst>
              </p:nvPr>
            </p:nvSpPr>
            <p:spPr>
              <a:xfrm rot="5400000" flipV="1">
                <a:off x="6041185" y="4396482"/>
                <a:ext cx="1633852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defTabSz="1029970">
                  <a:defRPr/>
                </a:pPr>
                <a:endParaRPr lang="en-US" sz="2400" kern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7018705" y="3762732"/>
                <a:ext cx="622162" cy="622163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7110798" y="3840933"/>
              <a:ext cx="504418" cy="465759"/>
              <a:chOff x="4418676" y="1572161"/>
              <a:chExt cx="504418" cy="465759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25400" cap="flat">
                <a:noFill/>
                <a:prstDash val="solid"/>
                <a:miter lim="800000"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文本框 117"/>
              <p:cNvSpPr txBox="1"/>
              <p:nvPr/>
            </p:nvSpPr>
            <p:spPr>
              <a:xfrm>
                <a:off x="4437064" y="1572161"/>
                <a:ext cx="48603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06</a:t>
                </a:r>
                <a:endParaRPr lang="zh-CN" altLang="en-US" sz="2000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7844347" y="1552485"/>
            <a:ext cx="3291419" cy="1311032"/>
            <a:chOff x="7652807" y="1416170"/>
            <a:chExt cx="3291419" cy="1311032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7652807" y="1796348"/>
              <a:ext cx="278659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组合 61"/>
            <p:cNvGrpSpPr/>
            <p:nvPr/>
          </p:nvGrpSpPr>
          <p:grpSpPr>
            <a:xfrm>
              <a:off x="7775581" y="1416170"/>
              <a:ext cx="3168645" cy="1311032"/>
              <a:chOff x="5880468" y="1447486"/>
              <a:chExt cx="3168645" cy="1311032"/>
            </a:xfrm>
          </p:grpSpPr>
          <p:sp>
            <p:nvSpPr>
              <p:cNvPr id="63" name="MH_SubTitle_1"/>
              <p:cNvSpPr>
                <a:spLocks noChangeArrowheads="1"/>
              </p:cNvSpPr>
              <p:nvPr/>
            </p:nvSpPr>
            <p:spPr bwMode="auto">
              <a:xfrm flipH="1">
                <a:off x="5880468" y="1447486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具体工作</a:t>
                </a:r>
                <a:r>
                  <a:rPr lang="zh-CN" altLang="en-US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名称二</a:t>
                </a:r>
                <a:endPara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64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在 </a:t>
                </a:r>
                <a:r>
                  <a:rPr lang="en-US" altLang="zh-CN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200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字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以内。</a:t>
                </a:r>
                <a:endPara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600950" y="2992550"/>
            <a:ext cx="3524251" cy="1311032"/>
            <a:chOff x="7600950" y="2856235"/>
            <a:chExt cx="3524251" cy="1311032"/>
          </a:xfrm>
        </p:grpSpPr>
        <p:grpSp>
          <p:nvGrpSpPr>
            <p:cNvPr id="66" name="组合 65"/>
            <p:cNvGrpSpPr/>
            <p:nvPr/>
          </p:nvGrpSpPr>
          <p:grpSpPr>
            <a:xfrm>
              <a:off x="7967121" y="2856235"/>
              <a:ext cx="3158080" cy="1311032"/>
              <a:chOff x="5891033" y="1447486"/>
              <a:chExt cx="3158080" cy="1311032"/>
            </a:xfrm>
          </p:grpSpPr>
          <p:sp>
            <p:nvSpPr>
              <p:cNvPr id="68" name="MH_SubTitle_1"/>
              <p:cNvSpPr>
                <a:spLocks noChangeArrowheads="1"/>
              </p:cNvSpPr>
              <p:nvPr/>
            </p:nvSpPr>
            <p:spPr bwMode="auto">
              <a:xfrm flipH="1">
                <a:off x="5891033" y="1447486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具体工作</a:t>
                </a:r>
                <a:r>
                  <a:rPr lang="zh-CN" altLang="en-US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名称</a:t>
                </a:r>
                <a:r>
                  <a:rPr lang="zh-CN" altLang="en-US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四</a:t>
                </a:r>
              </a:p>
            </p:txBody>
          </p:sp>
          <p:sp>
            <p:nvSpPr>
              <p:cNvPr id="69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在 </a:t>
                </a:r>
                <a:r>
                  <a:rPr lang="en-US" altLang="zh-CN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200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字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以内。</a:t>
                </a:r>
                <a:endPara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7" name="任意多边形 66"/>
            <p:cNvSpPr/>
            <p:nvPr/>
          </p:nvSpPr>
          <p:spPr>
            <a:xfrm>
              <a:off x="7600950" y="3001877"/>
              <a:ext cx="2838450" cy="265198"/>
            </a:xfrm>
            <a:custGeom>
              <a:avLst/>
              <a:gdLst>
                <a:gd name="connsiteX0" fmla="*/ 0 w 3162300"/>
                <a:gd name="connsiteY0" fmla="*/ 0 h 190500"/>
                <a:gd name="connsiteX1" fmla="*/ 361950 w 3162300"/>
                <a:gd name="connsiteY1" fmla="*/ 190500 h 190500"/>
                <a:gd name="connsiteX2" fmla="*/ 3162300 w 316230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62300" h="190500">
                  <a:moveTo>
                    <a:pt x="0" y="0"/>
                  </a:moveTo>
                  <a:lnTo>
                    <a:pt x="361950" y="190500"/>
                  </a:lnTo>
                  <a:lnTo>
                    <a:pt x="3162300" y="190500"/>
                  </a:lnTo>
                </a:path>
              </a:pathLst>
            </a:custGeom>
            <a:ln w="19050">
              <a:solidFill>
                <a:schemeClr val="bg1">
                  <a:lumMod val="7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575272" y="4408911"/>
            <a:ext cx="3540445" cy="1337542"/>
            <a:chOff x="7575272" y="4272596"/>
            <a:chExt cx="3540445" cy="1337542"/>
          </a:xfrm>
        </p:grpSpPr>
        <p:sp>
          <p:nvSpPr>
            <p:cNvPr id="71" name="任意多边形 70"/>
            <p:cNvSpPr/>
            <p:nvPr/>
          </p:nvSpPr>
          <p:spPr>
            <a:xfrm>
              <a:off x="7575272" y="4272596"/>
              <a:ext cx="2864128" cy="390328"/>
            </a:xfrm>
            <a:custGeom>
              <a:avLst/>
              <a:gdLst>
                <a:gd name="connsiteX0" fmla="*/ 0 w 3162300"/>
                <a:gd name="connsiteY0" fmla="*/ 0 h 190500"/>
                <a:gd name="connsiteX1" fmla="*/ 361950 w 3162300"/>
                <a:gd name="connsiteY1" fmla="*/ 190500 h 190500"/>
                <a:gd name="connsiteX2" fmla="*/ 3162300 w 316230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62300" h="190500">
                  <a:moveTo>
                    <a:pt x="0" y="0"/>
                  </a:moveTo>
                  <a:lnTo>
                    <a:pt x="361950" y="190500"/>
                  </a:lnTo>
                  <a:lnTo>
                    <a:pt x="3162300" y="190500"/>
                  </a:lnTo>
                </a:path>
              </a:pathLst>
            </a:custGeom>
            <a:ln w="19050">
              <a:solidFill>
                <a:schemeClr val="bg1">
                  <a:lumMod val="7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907608" y="4299106"/>
              <a:ext cx="3208109" cy="1311032"/>
              <a:chOff x="5841004" y="1447486"/>
              <a:chExt cx="3208109" cy="1311032"/>
            </a:xfrm>
          </p:grpSpPr>
          <p:sp>
            <p:nvSpPr>
              <p:cNvPr id="73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具体工作</a:t>
                </a:r>
                <a:r>
                  <a:rPr lang="zh-CN" altLang="en-US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+mn-ea"/>
                    <a:sym typeface="+mn-lt"/>
                  </a:rPr>
                  <a:t>名称六</a:t>
                </a:r>
                <a:endParaRPr lang="zh-CN" altLang="en-US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74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在 </a:t>
                </a:r>
                <a:r>
                  <a:rPr lang="en-US" altLang="zh-CN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200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字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以内。</a:t>
                </a:r>
                <a:endPara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1041073" y="1552486"/>
            <a:ext cx="3301719" cy="1311032"/>
            <a:chOff x="1041073" y="1416171"/>
            <a:chExt cx="3301719" cy="1311032"/>
          </a:xfrm>
        </p:grpSpPr>
        <p:cxnSp>
          <p:nvCxnSpPr>
            <p:cNvPr id="76" name="直接连接符 75"/>
            <p:cNvCxnSpPr/>
            <p:nvPr/>
          </p:nvCxnSpPr>
          <p:spPr>
            <a:xfrm flipH="1">
              <a:off x="1556199" y="1803136"/>
              <a:ext cx="278659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组合 76"/>
            <p:cNvGrpSpPr/>
            <p:nvPr/>
          </p:nvGrpSpPr>
          <p:grpSpPr>
            <a:xfrm flipH="1">
              <a:off x="1041073" y="1416171"/>
              <a:ext cx="3208109" cy="1311032"/>
              <a:chOff x="5841004" y="1447486"/>
              <a:chExt cx="3208109" cy="1311032"/>
            </a:xfrm>
          </p:grpSpPr>
          <p:sp>
            <p:nvSpPr>
              <p:cNvPr id="78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b="1" dirty="0">
                    <a:solidFill>
                      <a:srgbClr val="C00000"/>
                    </a:solidFill>
                    <a:cs typeface="+mn-ea"/>
                    <a:sym typeface="+mn-lt"/>
                  </a:rPr>
                  <a:t>具体</a:t>
                </a:r>
                <a:r>
                  <a:rPr lang="zh-CN" altLang="en-US" b="1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工作名称一</a:t>
                </a:r>
                <a:endParaRPr lang="zh-CN" altLang="en-US" b="1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在 </a:t>
                </a:r>
                <a:r>
                  <a:rPr lang="en-US" altLang="zh-CN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200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字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以内。</a:t>
                </a:r>
                <a:endPara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1028396" y="3097115"/>
            <a:ext cx="3301719" cy="1311032"/>
            <a:chOff x="1028396" y="2960800"/>
            <a:chExt cx="3301719" cy="1311032"/>
          </a:xfrm>
        </p:grpSpPr>
        <p:cxnSp>
          <p:nvCxnSpPr>
            <p:cNvPr id="81" name="直接连接符 80"/>
            <p:cNvCxnSpPr/>
            <p:nvPr/>
          </p:nvCxnSpPr>
          <p:spPr>
            <a:xfrm flipH="1">
              <a:off x="1543522" y="3347765"/>
              <a:ext cx="278659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组合 81"/>
            <p:cNvGrpSpPr/>
            <p:nvPr/>
          </p:nvGrpSpPr>
          <p:grpSpPr>
            <a:xfrm flipH="1">
              <a:off x="1028396" y="2960800"/>
              <a:ext cx="3208109" cy="1311032"/>
              <a:chOff x="5841004" y="1447486"/>
              <a:chExt cx="3208109" cy="1311032"/>
            </a:xfrm>
          </p:grpSpPr>
          <p:sp>
            <p:nvSpPr>
              <p:cNvPr id="83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b="1" dirty="0">
                    <a:solidFill>
                      <a:srgbClr val="C00000"/>
                    </a:solidFill>
                    <a:cs typeface="+mn-ea"/>
                    <a:sym typeface="+mn-lt"/>
                  </a:rPr>
                  <a:t>具体工作</a:t>
                </a:r>
                <a:r>
                  <a:rPr lang="zh-CN" altLang="en-US" b="1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名称三</a:t>
                </a:r>
                <a:endParaRPr lang="zh-CN" altLang="en-US" b="1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在 </a:t>
                </a:r>
                <a:r>
                  <a:rPr lang="en-US" altLang="zh-CN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200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字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以内。</a:t>
                </a:r>
                <a:endPara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988454" y="4619998"/>
            <a:ext cx="3367589" cy="1311032"/>
            <a:chOff x="988454" y="4483683"/>
            <a:chExt cx="3367589" cy="1311032"/>
          </a:xfrm>
        </p:grpSpPr>
        <p:grpSp>
          <p:nvGrpSpPr>
            <p:cNvPr id="86" name="组合 85"/>
            <p:cNvGrpSpPr/>
            <p:nvPr/>
          </p:nvGrpSpPr>
          <p:grpSpPr>
            <a:xfrm flipH="1">
              <a:off x="988454" y="4483683"/>
              <a:ext cx="3208109" cy="1311032"/>
              <a:chOff x="5841004" y="1447486"/>
              <a:chExt cx="3208109" cy="1311032"/>
            </a:xfrm>
          </p:grpSpPr>
          <p:sp>
            <p:nvSpPr>
              <p:cNvPr id="88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18004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b="1" dirty="0">
                    <a:solidFill>
                      <a:srgbClr val="C00000"/>
                    </a:solidFill>
                    <a:cs typeface="+mn-ea"/>
                    <a:sym typeface="+mn-lt"/>
                  </a:rPr>
                  <a:t>具体工作</a:t>
                </a:r>
                <a:r>
                  <a:rPr lang="zh-CN" altLang="en-US" b="1" dirty="0" smtClean="0">
                    <a:solidFill>
                      <a:srgbClr val="C00000"/>
                    </a:solidFill>
                    <a:cs typeface="+mn-ea"/>
                    <a:sym typeface="+mn-lt"/>
                  </a:rPr>
                  <a:t>名称三</a:t>
                </a:r>
                <a:endParaRPr lang="zh-CN" altLang="en-US" b="1" dirty="0">
                  <a:solidFill>
                    <a:srgbClr val="C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r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在 </a:t>
                </a:r>
                <a:r>
                  <a:rPr lang="en-US" altLang="zh-CN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200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字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以内。</a:t>
                </a:r>
                <a:endPara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7" name="任意多边形 86"/>
            <p:cNvSpPr/>
            <p:nvPr/>
          </p:nvSpPr>
          <p:spPr>
            <a:xfrm flipH="1">
              <a:off x="1517593" y="4614052"/>
              <a:ext cx="2838450" cy="265198"/>
            </a:xfrm>
            <a:custGeom>
              <a:avLst/>
              <a:gdLst>
                <a:gd name="connsiteX0" fmla="*/ 0 w 3162300"/>
                <a:gd name="connsiteY0" fmla="*/ 0 h 190500"/>
                <a:gd name="connsiteX1" fmla="*/ 361950 w 3162300"/>
                <a:gd name="connsiteY1" fmla="*/ 190500 h 190500"/>
                <a:gd name="connsiteX2" fmla="*/ 3162300 w 316230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62300" h="190500">
                  <a:moveTo>
                    <a:pt x="0" y="0"/>
                  </a:moveTo>
                  <a:lnTo>
                    <a:pt x="361950" y="190500"/>
                  </a:lnTo>
                  <a:lnTo>
                    <a:pt x="3162300" y="190500"/>
                  </a:lnTo>
                </a:path>
              </a:pathLst>
            </a:custGeom>
            <a:ln w="19050">
              <a:solidFill>
                <a:schemeClr val="bg1">
                  <a:lumMod val="7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364986" y="5058044"/>
            <a:ext cx="1210912" cy="1210912"/>
            <a:chOff x="5364986" y="4921729"/>
            <a:chExt cx="1210912" cy="1210912"/>
          </a:xfrm>
        </p:grpSpPr>
        <p:sp>
          <p:nvSpPr>
            <p:cNvPr id="91" name="椭圆 90"/>
            <p:cNvSpPr/>
            <p:nvPr/>
          </p:nvSpPr>
          <p:spPr>
            <a:xfrm flipH="1">
              <a:off x="5364986" y="4921729"/>
              <a:ext cx="1210912" cy="121091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 flipH="1">
              <a:off x="5393195" y="4949933"/>
              <a:ext cx="1154499" cy="11544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93" name="KSO_Shape"/>
          <p:cNvSpPr/>
          <p:nvPr/>
        </p:nvSpPr>
        <p:spPr bwMode="auto">
          <a:xfrm>
            <a:off x="5676916" y="5413687"/>
            <a:ext cx="582896" cy="499624"/>
          </a:xfrm>
          <a:custGeom>
            <a:avLst/>
            <a:gdLst>
              <a:gd name="T0" fmla="*/ 354482 w 1812925"/>
              <a:gd name="T1" fmla="*/ 872801 h 1511300"/>
              <a:gd name="T2" fmla="*/ 380318 w 1812925"/>
              <a:gd name="T3" fmla="*/ 984699 h 1511300"/>
              <a:gd name="T4" fmla="*/ 425879 w 1812925"/>
              <a:gd name="T5" fmla="*/ 1087433 h 1511300"/>
              <a:gd name="T6" fmla="*/ 488386 w 1812925"/>
              <a:gd name="T7" fmla="*/ 1179061 h 1511300"/>
              <a:gd name="T8" fmla="*/ 591174 w 1812925"/>
              <a:gd name="T9" fmla="*/ 1276520 h 1511300"/>
              <a:gd name="T10" fmla="*/ 711743 w 1812925"/>
              <a:gd name="T11" fmla="*/ 1346213 h 1511300"/>
              <a:gd name="T12" fmla="*/ 796474 w 1812925"/>
              <a:gd name="T13" fmla="*/ 1375922 h 1511300"/>
              <a:gd name="T14" fmla="*/ 907876 w 1812925"/>
              <a:gd name="T15" fmla="*/ 1394804 h 1511300"/>
              <a:gd name="T16" fmla="*/ 1015110 w 1812925"/>
              <a:gd name="T17" fmla="*/ 1393415 h 1511300"/>
              <a:gd name="T18" fmla="*/ 1118176 w 1812925"/>
              <a:gd name="T19" fmla="*/ 1373702 h 1511300"/>
              <a:gd name="T20" fmla="*/ 1216519 w 1812925"/>
              <a:gd name="T21" fmla="*/ 1335939 h 1511300"/>
              <a:gd name="T22" fmla="*/ 1302085 w 1812925"/>
              <a:gd name="T23" fmla="*/ 1285127 h 1511300"/>
              <a:gd name="T24" fmla="*/ 1341811 w 1812925"/>
              <a:gd name="T25" fmla="*/ 1271245 h 1511300"/>
              <a:gd name="T26" fmla="*/ 1382649 w 1812925"/>
              <a:gd name="T27" fmla="*/ 1275131 h 1511300"/>
              <a:gd name="T28" fmla="*/ 1417930 w 1812925"/>
              <a:gd name="T29" fmla="*/ 1296789 h 1511300"/>
              <a:gd name="T30" fmla="*/ 1441822 w 1812925"/>
              <a:gd name="T31" fmla="*/ 1332607 h 1511300"/>
              <a:gd name="T32" fmla="*/ 1447378 w 1812925"/>
              <a:gd name="T33" fmla="*/ 1373146 h 1511300"/>
              <a:gd name="T34" fmla="*/ 1435710 w 1812925"/>
              <a:gd name="T35" fmla="*/ 1412574 h 1511300"/>
              <a:gd name="T36" fmla="*/ 1407374 w 1812925"/>
              <a:gd name="T37" fmla="*/ 1443950 h 1511300"/>
              <a:gd name="T38" fmla="*/ 1288472 w 1812925"/>
              <a:gd name="T39" fmla="*/ 1512532 h 1511300"/>
              <a:gd name="T40" fmla="*/ 1161792 w 1812925"/>
              <a:gd name="T41" fmla="*/ 1559734 h 1511300"/>
              <a:gd name="T42" fmla="*/ 1028722 w 1812925"/>
              <a:gd name="T43" fmla="*/ 1583891 h 1511300"/>
              <a:gd name="T44" fmla="*/ 874538 w 1812925"/>
              <a:gd name="T45" fmla="*/ 1583335 h 1511300"/>
              <a:gd name="T46" fmla="*/ 770639 w 1812925"/>
              <a:gd name="T47" fmla="*/ 1565565 h 1511300"/>
              <a:gd name="T48" fmla="*/ 648125 w 1812925"/>
              <a:gd name="T49" fmla="*/ 1526415 h 1511300"/>
              <a:gd name="T50" fmla="*/ 534502 w 1812925"/>
              <a:gd name="T51" fmla="*/ 1468106 h 1511300"/>
              <a:gd name="T52" fmla="*/ 433380 w 1812925"/>
              <a:gd name="T53" fmla="*/ 1393693 h 1511300"/>
              <a:gd name="T54" fmla="*/ 342258 w 1812925"/>
              <a:gd name="T55" fmla="*/ 1300954 h 1511300"/>
              <a:gd name="T56" fmla="*/ 283085 w 1812925"/>
              <a:gd name="T57" fmla="*/ 1219322 h 1511300"/>
              <a:gd name="T58" fmla="*/ 221690 w 1812925"/>
              <a:gd name="T59" fmla="*/ 1102705 h 1511300"/>
              <a:gd name="T60" fmla="*/ 180019 w 1812925"/>
              <a:gd name="T61" fmla="*/ 976091 h 1511300"/>
              <a:gd name="T62" fmla="*/ 160017 w 1812925"/>
              <a:gd name="T63" fmla="*/ 840871 h 1511300"/>
              <a:gd name="T64" fmla="*/ 979901 w 1812925"/>
              <a:gd name="T65" fmla="*/ 833 h 1511300"/>
              <a:gd name="T66" fmla="*/ 1097691 w 1812925"/>
              <a:gd name="T67" fmla="*/ 13331 h 1511300"/>
              <a:gd name="T68" fmla="*/ 1216593 w 1812925"/>
              <a:gd name="T69" fmla="*/ 45825 h 1511300"/>
              <a:gd name="T70" fmla="*/ 1371054 w 1812925"/>
              <a:gd name="T71" fmla="*/ 119422 h 1511300"/>
              <a:gd name="T72" fmla="*/ 1533016 w 1812925"/>
              <a:gd name="T73" fmla="*/ 252454 h 1511300"/>
              <a:gd name="T74" fmla="*/ 1614691 w 1812925"/>
              <a:gd name="T75" fmla="*/ 356878 h 1511300"/>
              <a:gd name="T76" fmla="*/ 1678032 w 1812925"/>
              <a:gd name="T77" fmla="*/ 471857 h 1511300"/>
              <a:gd name="T78" fmla="*/ 1721370 w 1812925"/>
              <a:gd name="T79" fmla="*/ 597112 h 1511300"/>
              <a:gd name="T80" fmla="*/ 1743872 w 1812925"/>
              <a:gd name="T81" fmla="*/ 731254 h 1511300"/>
              <a:gd name="T82" fmla="*/ 1555796 w 1812925"/>
              <a:gd name="T83" fmla="*/ 779578 h 1511300"/>
              <a:gd name="T84" fmla="*/ 1541350 w 1812925"/>
              <a:gd name="T85" fmla="*/ 661544 h 1511300"/>
              <a:gd name="T86" fmla="*/ 1505235 w 1812925"/>
              <a:gd name="T87" fmla="*/ 551287 h 1511300"/>
              <a:gd name="T88" fmla="*/ 1449396 w 1812925"/>
              <a:gd name="T89" fmla="*/ 451583 h 1511300"/>
              <a:gd name="T90" fmla="*/ 1369110 w 1812925"/>
              <a:gd name="T91" fmla="*/ 357434 h 1511300"/>
              <a:gd name="T92" fmla="*/ 1239096 w 1812925"/>
              <a:gd name="T93" fmla="*/ 263007 h 1511300"/>
              <a:gd name="T94" fmla="*/ 1127973 w 1812925"/>
              <a:gd name="T95" fmla="*/ 216627 h 1511300"/>
              <a:gd name="T96" fmla="*/ 1010181 w 1812925"/>
              <a:gd name="T97" fmla="*/ 193297 h 1511300"/>
              <a:gd name="T98" fmla="*/ 899058 w 1812925"/>
              <a:gd name="T99" fmla="*/ 193020 h 1511300"/>
              <a:gd name="T100" fmla="*/ 796825 w 1812925"/>
              <a:gd name="T101" fmla="*/ 210794 h 1511300"/>
              <a:gd name="T102" fmla="*/ 698759 w 1812925"/>
              <a:gd name="T103" fmla="*/ 246343 h 1511300"/>
              <a:gd name="T104" fmla="*/ 606805 w 1812925"/>
              <a:gd name="T105" fmla="*/ 299667 h 1511300"/>
              <a:gd name="T106" fmla="*/ 567912 w 1812925"/>
              <a:gd name="T107" fmla="*/ 315497 h 1511300"/>
              <a:gd name="T108" fmla="*/ 526797 w 1812925"/>
              <a:gd name="T109" fmla="*/ 313275 h 1511300"/>
              <a:gd name="T110" fmla="*/ 490404 w 1812925"/>
              <a:gd name="T111" fmla="*/ 293835 h 1511300"/>
              <a:gd name="T112" fmla="*/ 465123 w 1812925"/>
              <a:gd name="T113" fmla="*/ 259119 h 1511300"/>
              <a:gd name="T114" fmla="*/ 457067 w 1812925"/>
              <a:gd name="T115" fmla="*/ 218570 h 1511300"/>
              <a:gd name="T116" fmla="*/ 467345 w 1812925"/>
              <a:gd name="T117" fmla="*/ 178856 h 1511300"/>
              <a:gd name="T118" fmla="*/ 494015 w 1812925"/>
              <a:gd name="T119" fmla="*/ 146640 h 1511300"/>
              <a:gd name="T120" fmla="*/ 602639 w 1812925"/>
              <a:gd name="T121" fmla="*/ 81374 h 1511300"/>
              <a:gd name="T122" fmla="*/ 728763 w 1812925"/>
              <a:gd name="T123" fmla="*/ 32216 h 1511300"/>
              <a:gd name="T124" fmla="*/ 860722 w 1812925"/>
              <a:gd name="T125" fmla="*/ 5555 h 15113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812925" h="1511300">
                <a:moveTo>
                  <a:pt x="241643" y="393700"/>
                </a:moveTo>
                <a:lnTo>
                  <a:pt x="483287" y="755836"/>
                </a:lnTo>
                <a:lnTo>
                  <a:pt x="332326" y="755836"/>
                </a:lnTo>
                <a:lnTo>
                  <a:pt x="332326" y="768789"/>
                </a:lnTo>
                <a:lnTo>
                  <a:pt x="332590" y="781212"/>
                </a:lnTo>
                <a:lnTo>
                  <a:pt x="333648" y="793636"/>
                </a:lnTo>
                <a:lnTo>
                  <a:pt x="334441" y="806324"/>
                </a:lnTo>
                <a:lnTo>
                  <a:pt x="335763" y="818748"/>
                </a:lnTo>
                <a:lnTo>
                  <a:pt x="337349" y="830907"/>
                </a:lnTo>
                <a:lnTo>
                  <a:pt x="338671" y="843066"/>
                </a:lnTo>
                <a:lnTo>
                  <a:pt x="340786" y="855225"/>
                </a:lnTo>
                <a:lnTo>
                  <a:pt x="343165" y="867120"/>
                </a:lnTo>
                <a:lnTo>
                  <a:pt x="345809" y="879015"/>
                </a:lnTo>
                <a:lnTo>
                  <a:pt x="348453" y="890910"/>
                </a:lnTo>
                <a:lnTo>
                  <a:pt x="351361" y="902805"/>
                </a:lnTo>
                <a:lnTo>
                  <a:pt x="354534" y="914436"/>
                </a:lnTo>
                <a:lnTo>
                  <a:pt x="357971" y="925802"/>
                </a:lnTo>
                <a:lnTo>
                  <a:pt x="361936" y="937433"/>
                </a:lnTo>
                <a:lnTo>
                  <a:pt x="365902" y="948799"/>
                </a:lnTo>
                <a:lnTo>
                  <a:pt x="369868" y="959901"/>
                </a:lnTo>
                <a:lnTo>
                  <a:pt x="374362" y="971003"/>
                </a:lnTo>
                <a:lnTo>
                  <a:pt x="379121" y="981841"/>
                </a:lnTo>
                <a:lnTo>
                  <a:pt x="383880" y="992943"/>
                </a:lnTo>
                <a:lnTo>
                  <a:pt x="388639" y="1003781"/>
                </a:lnTo>
                <a:lnTo>
                  <a:pt x="394191" y="1014354"/>
                </a:lnTo>
                <a:lnTo>
                  <a:pt x="399743" y="1024927"/>
                </a:lnTo>
                <a:lnTo>
                  <a:pt x="405295" y="1035236"/>
                </a:lnTo>
                <a:lnTo>
                  <a:pt x="411375" y="1045545"/>
                </a:lnTo>
                <a:lnTo>
                  <a:pt x="417456" y="1055590"/>
                </a:lnTo>
                <a:lnTo>
                  <a:pt x="423537" y="1065635"/>
                </a:lnTo>
                <a:lnTo>
                  <a:pt x="430146" y="1075415"/>
                </a:lnTo>
                <a:lnTo>
                  <a:pt x="436756" y="1085195"/>
                </a:lnTo>
                <a:lnTo>
                  <a:pt x="443630" y="1094976"/>
                </a:lnTo>
                <a:lnTo>
                  <a:pt x="450769" y="1104492"/>
                </a:lnTo>
                <a:lnTo>
                  <a:pt x="458171" y="1113479"/>
                </a:lnTo>
                <a:lnTo>
                  <a:pt x="464781" y="1122466"/>
                </a:lnTo>
                <a:lnTo>
                  <a:pt x="473241" y="1132247"/>
                </a:lnTo>
                <a:lnTo>
                  <a:pt x="481701" y="1141498"/>
                </a:lnTo>
                <a:lnTo>
                  <a:pt x="490161" y="1150750"/>
                </a:lnTo>
                <a:lnTo>
                  <a:pt x="498886" y="1159737"/>
                </a:lnTo>
                <a:lnTo>
                  <a:pt x="500736" y="1161852"/>
                </a:lnTo>
                <a:lnTo>
                  <a:pt x="515806" y="1175861"/>
                </a:lnTo>
                <a:lnTo>
                  <a:pt x="530876" y="1189607"/>
                </a:lnTo>
                <a:lnTo>
                  <a:pt x="546474" y="1202823"/>
                </a:lnTo>
                <a:lnTo>
                  <a:pt x="562601" y="1215247"/>
                </a:lnTo>
                <a:lnTo>
                  <a:pt x="579257" y="1227406"/>
                </a:lnTo>
                <a:lnTo>
                  <a:pt x="596178" y="1238773"/>
                </a:lnTo>
                <a:lnTo>
                  <a:pt x="613627" y="1249346"/>
                </a:lnTo>
                <a:lnTo>
                  <a:pt x="631605" y="1259655"/>
                </a:lnTo>
                <a:lnTo>
                  <a:pt x="633455" y="1260712"/>
                </a:lnTo>
                <a:lnTo>
                  <a:pt x="644031" y="1266528"/>
                </a:lnTo>
                <a:lnTo>
                  <a:pt x="654870" y="1271550"/>
                </a:lnTo>
                <a:lnTo>
                  <a:pt x="665974" y="1276837"/>
                </a:lnTo>
                <a:lnTo>
                  <a:pt x="677342" y="1281595"/>
                </a:lnTo>
                <a:lnTo>
                  <a:pt x="681573" y="1283709"/>
                </a:lnTo>
                <a:lnTo>
                  <a:pt x="685803" y="1285560"/>
                </a:lnTo>
                <a:lnTo>
                  <a:pt x="695320" y="1289525"/>
                </a:lnTo>
                <a:lnTo>
                  <a:pt x="704838" y="1292961"/>
                </a:lnTo>
                <a:lnTo>
                  <a:pt x="724402" y="1299834"/>
                </a:lnTo>
                <a:lnTo>
                  <a:pt x="732598" y="1302741"/>
                </a:lnTo>
                <a:lnTo>
                  <a:pt x="740794" y="1305385"/>
                </a:lnTo>
                <a:lnTo>
                  <a:pt x="749518" y="1307764"/>
                </a:lnTo>
                <a:lnTo>
                  <a:pt x="757978" y="1309878"/>
                </a:lnTo>
                <a:lnTo>
                  <a:pt x="775428" y="1314372"/>
                </a:lnTo>
                <a:lnTo>
                  <a:pt x="786267" y="1316751"/>
                </a:lnTo>
                <a:lnTo>
                  <a:pt x="796842" y="1319130"/>
                </a:lnTo>
                <a:lnTo>
                  <a:pt x="806096" y="1320716"/>
                </a:lnTo>
                <a:lnTo>
                  <a:pt x="815085" y="1322302"/>
                </a:lnTo>
                <a:lnTo>
                  <a:pt x="833591" y="1324681"/>
                </a:lnTo>
                <a:lnTo>
                  <a:pt x="842845" y="1325738"/>
                </a:lnTo>
                <a:lnTo>
                  <a:pt x="852362" y="1327060"/>
                </a:lnTo>
                <a:lnTo>
                  <a:pt x="863995" y="1327853"/>
                </a:lnTo>
                <a:lnTo>
                  <a:pt x="875892" y="1328646"/>
                </a:lnTo>
                <a:lnTo>
                  <a:pt x="887525" y="1329175"/>
                </a:lnTo>
                <a:lnTo>
                  <a:pt x="899158" y="1329439"/>
                </a:lnTo>
                <a:lnTo>
                  <a:pt x="910526" y="1329439"/>
                </a:lnTo>
                <a:lnTo>
                  <a:pt x="921894" y="1329175"/>
                </a:lnTo>
                <a:lnTo>
                  <a:pt x="932734" y="1328910"/>
                </a:lnTo>
                <a:lnTo>
                  <a:pt x="944102" y="1328382"/>
                </a:lnTo>
                <a:lnTo>
                  <a:pt x="954942" y="1327589"/>
                </a:lnTo>
                <a:lnTo>
                  <a:pt x="966046" y="1326531"/>
                </a:lnTo>
                <a:lnTo>
                  <a:pt x="977150" y="1325210"/>
                </a:lnTo>
                <a:lnTo>
                  <a:pt x="988254" y="1323624"/>
                </a:lnTo>
                <a:lnTo>
                  <a:pt x="999093" y="1322302"/>
                </a:lnTo>
                <a:lnTo>
                  <a:pt x="1010197" y="1320452"/>
                </a:lnTo>
                <a:lnTo>
                  <a:pt x="1020772" y="1318337"/>
                </a:lnTo>
                <a:lnTo>
                  <a:pt x="1031876" y="1315694"/>
                </a:lnTo>
                <a:lnTo>
                  <a:pt x="1042452" y="1313315"/>
                </a:lnTo>
                <a:lnTo>
                  <a:pt x="1053556" y="1310671"/>
                </a:lnTo>
                <a:lnTo>
                  <a:pt x="1064131" y="1307764"/>
                </a:lnTo>
                <a:lnTo>
                  <a:pt x="1074706" y="1304592"/>
                </a:lnTo>
                <a:lnTo>
                  <a:pt x="1085281" y="1301155"/>
                </a:lnTo>
                <a:lnTo>
                  <a:pt x="1095856" y="1297719"/>
                </a:lnTo>
                <a:lnTo>
                  <a:pt x="1106167" y="1293754"/>
                </a:lnTo>
                <a:lnTo>
                  <a:pt x="1116742" y="1289789"/>
                </a:lnTo>
                <a:lnTo>
                  <a:pt x="1126789" y="1285560"/>
                </a:lnTo>
                <a:lnTo>
                  <a:pt x="1137100" y="1281330"/>
                </a:lnTo>
                <a:lnTo>
                  <a:pt x="1147675" y="1276837"/>
                </a:lnTo>
                <a:lnTo>
                  <a:pt x="1157721" y="1271814"/>
                </a:lnTo>
                <a:lnTo>
                  <a:pt x="1167768" y="1267056"/>
                </a:lnTo>
                <a:lnTo>
                  <a:pt x="1177286" y="1261770"/>
                </a:lnTo>
                <a:lnTo>
                  <a:pt x="1187332" y="1256483"/>
                </a:lnTo>
                <a:lnTo>
                  <a:pt x="1197114" y="1250668"/>
                </a:lnTo>
                <a:lnTo>
                  <a:pt x="1206896" y="1244852"/>
                </a:lnTo>
                <a:lnTo>
                  <a:pt x="1216414" y="1238773"/>
                </a:lnTo>
                <a:lnTo>
                  <a:pt x="1225932" y="1232693"/>
                </a:lnTo>
                <a:lnTo>
                  <a:pt x="1235185" y="1225820"/>
                </a:lnTo>
                <a:lnTo>
                  <a:pt x="1239151" y="1223441"/>
                </a:lnTo>
                <a:lnTo>
                  <a:pt x="1243116" y="1221062"/>
                </a:lnTo>
                <a:lnTo>
                  <a:pt x="1247082" y="1218948"/>
                </a:lnTo>
                <a:lnTo>
                  <a:pt x="1251312" y="1217097"/>
                </a:lnTo>
                <a:lnTo>
                  <a:pt x="1255278" y="1215247"/>
                </a:lnTo>
                <a:lnTo>
                  <a:pt x="1259772" y="1213925"/>
                </a:lnTo>
                <a:lnTo>
                  <a:pt x="1264002" y="1212604"/>
                </a:lnTo>
                <a:lnTo>
                  <a:pt x="1268232" y="1211546"/>
                </a:lnTo>
                <a:lnTo>
                  <a:pt x="1272727" y="1210753"/>
                </a:lnTo>
                <a:lnTo>
                  <a:pt x="1276957" y="1210225"/>
                </a:lnTo>
                <a:lnTo>
                  <a:pt x="1281187" y="1209696"/>
                </a:lnTo>
                <a:lnTo>
                  <a:pt x="1285417" y="1209696"/>
                </a:lnTo>
                <a:lnTo>
                  <a:pt x="1290176" y="1209696"/>
                </a:lnTo>
                <a:lnTo>
                  <a:pt x="1294406" y="1209696"/>
                </a:lnTo>
                <a:lnTo>
                  <a:pt x="1298636" y="1210489"/>
                </a:lnTo>
                <a:lnTo>
                  <a:pt x="1302866" y="1211018"/>
                </a:lnTo>
                <a:lnTo>
                  <a:pt x="1307096" y="1211811"/>
                </a:lnTo>
                <a:lnTo>
                  <a:pt x="1311326" y="1212868"/>
                </a:lnTo>
                <a:lnTo>
                  <a:pt x="1315821" y="1213925"/>
                </a:lnTo>
                <a:lnTo>
                  <a:pt x="1319787" y="1215511"/>
                </a:lnTo>
                <a:lnTo>
                  <a:pt x="1324017" y="1217362"/>
                </a:lnTo>
                <a:lnTo>
                  <a:pt x="1327982" y="1219212"/>
                </a:lnTo>
                <a:lnTo>
                  <a:pt x="1331419" y="1221062"/>
                </a:lnTo>
                <a:lnTo>
                  <a:pt x="1335385" y="1223441"/>
                </a:lnTo>
                <a:lnTo>
                  <a:pt x="1339086" y="1225820"/>
                </a:lnTo>
                <a:lnTo>
                  <a:pt x="1342788" y="1228728"/>
                </a:lnTo>
                <a:lnTo>
                  <a:pt x="1346225" y="1231371"/>
                </a:lnTo>
                <a:lnTo>
                  <a:pt x="1349397" y="1234543"/>
                </a:lnTo>
                <a:lnTo>
                  <a:pt x="1352834" y="1237451"/>
                </a:lnTo>
                <a:lnTo>
                  <a:pt x="1356007" y="1240887"/>
                </a:lnTo>
                <a:lnTo>
                  <a:pt x="1358650" y="1244588"/>
                </a:lnTo>
                <a:lnTo>
                  <a:pt x="1361294" y="1248289"/>
                </a:lnTo>
                <a:lnTo>
                  <a:pt x="1364202" y="1252254"/>
                </a:lnTo>
                <a:lnTo>
                  <a:pt x="1366582" y="1256219"/>
                </a:lnTo>
                <a:lnTo>
                  <a:pt x="1368697" y="1260448"/>
                </a:lnTo>
                <a:lnTo>
                  <a:pt x="1370548" y="1264413"/>
                </a:lnTo>
                <a:lnTo>
                  <a:pt x="1372134" y="1268642"/>
                </a:lnTo>
                <a:lnTo>
                  <a:pt x="1373456" y="1272872"/>
                </a:lnTo>
                <a:lnTo>
                  <a:pt x="1374778" y="1277101"/>
                </a:lnTo>
                <a:lnTo>
                  <a:pt x="1376100" y="1281330"/>
                </a:lnTo>
                <a:lnTo>
                  <a:pt x="1376628" y="1285560"/>
                </a:lnTo>
                <a:lnTo>
                  <a:pt x="1377157" y="1289789"/>
                </a:lnTo>
                <a:lnTo>
                  <a:pt x="1377950" y="1294283"/>
                </a:lnTo>
                <a:lnTo>
                  <a:pt x="1377950" y="1298776"/>
                </a:lnTo>
                <a:lnTo>
                  <a:pt x="1377950" y="1303006"/>
                </a:lnTo>
                <a:lnTo>
                  <a:pt x="1377421" y="1307235"/>
                </a:lnTo>
                <a:lnTo>
                  <a:pt x="1377157" y="1311729"/>
                </a:lnTo>
                <a:lnTo>
                  <a:pt x="1376628" y="1316222"/>
                </a:lnTo>
                <a:lnTo>
                  <a:pt x="1375835" y="1320452"/>
                </a:lnTo>
                <a:lnTo>
                  <a:pt x="1374513" y="1324417"/>
                </a:lnTo>
                <a:lnTo>
                  <a:pt x="1373191" y="1328646"/>
                </a:lnTo>
                <a:lnTo>
                  <a:pt x="1372134" y="1332875"/>
                </a:lnTo>
                <a:lnTo>
                  <a:pt x="1370283" y="1336840"/>
                </a:lnTo>
                <a:lnTo>
                  <a:pt x="1368432" y="1340805"/>
                </a:lnTo>
                <a:lnTo>
                  <a:pt x="1366317" y="1344770"/>
                </a:lnTo>
                <a:lnTo>
                  <a:pt x="1364202" y="1348471"/>
                </a:lnTo>
                <a:lnTo>
                  <a:pt x="1361823" y="1351907"/>
                </a:lnTo>
                <a:lnTo>
                  <a:pt x="1358915" y="1355608"/>
                </a:lnTo>
                <a:lnTo>
                  <a:pt x="1356271" y="1359044"/>
                </a:lnTo>
                <a:lnTo>
                  <a:pt x="1353098" y="1362481"/>
                </a:lnTo>
                <a:lnTo>
                  <a:pt x="1350190" y="1365653"/>
                </a:lnTo>
                <a:lnTo>
                  <a:pt x="1346753" y="1368825"/>
                </a:lnTo>
                <a:lnTo>
                  <a:pt x="1343052" y="1371732"/>
                </a:lnTo>
                <a:lnTo>
                  <a:pt x="1339351" y="1374640"/>
                </a:lnTo>
                <a:lnTo>
                  <a:pt x="1327189" y="1382834"/>
                </a:lnTo>
                <a:lnTo>
                  <a:pt x="1315028" y="1390764"/>
                </a:lnTo>
                <a:lnTo>
                  <a:pt x="1302602" y="1398694"/>
                </a:lnTo>
                <a:lnTo>
                  <a:pt x="1290176" y="1406360"/>
                </a:lnTo>
                <a:lnTo>
                  <a:pt x="1277750" y="1413497"/>
                </a:lnTo>
                <a:lnTo>
                  <a:pt x="1264795" y="1420634"/>
                </a:lnTo>
                <a:lnTo>
                  <a:pt x="1252105" y="1427242"/>
                </a:lnTo>
                <a:lnTo>
                  <a:pt x="1239151" y="1433851"/>
                </a:lnTo>
                <a:lnTo>
                  <a:pt x="1226196" y="1439930"/>
                </a:lnTo>
                <a:lnTo>
                  <a:pt x="1212977" y="1446274"/>
                </a:lnTo>
                <a:lnTo>
                  <a:pt x="1200022" y="1451825"/>
                </a:lnTo>
                <a:lnTo>
                  <a:pt x="1186803" y="1457376"/>
                </a:lnTo>
                <a:lnTo>
                  <a:pt x="1173320" y="1462663"/>
                </a:lnTo>
                <a:lnTo>
                  <a:pt x="1160101" y="1467421"/>
                </a:lnTo>
                <a:lnTo>
                  <a:pt x="1146353" y="1472443"/>
                </a:lnTo>
                <a:lnTo>
                  <a:pt x="1132870" y="1476672"/>
                </a:lnTo>
                <a:lnTo>
                  <a:pt x="1119122" y="1480902"/>
                </a:lnTo>
                <a:lnTo>
                  <a:pt x="1105639" y="1484867"/>
                </a:lnTo>
                <a:lnTo>
                  <a:pt x="1091626" y="1488567"/>
                </a:lnTo>
                <a:lnTo>
                  <a:pt x="1077879" y="1491739"/>
                </a:lnTo>
                <a:lnTo>
                  <a:pt x="1063866" y="1494911"/>
                </a:lnTo>
                <a:lnTo>
                  <a:pt x="1049854" y="1497555"/>
                </a:lnTo>
                <a:lnTo>
                  <a:pt x="1035842" y="1500462"/>
                </a:lnTo>
                <a:lnTo>
                  <a:pt x="1021830" y="1502841"/>
                </a:lnTo>
                <a:lnTo>
                  <a:pt x="1007818" y="1504692"/>
                </a:lnTo>
                <a:lnTo>
                  <a:pt x="993541" y="1506542"/>
                </a:lnTo>
                <a:lnTo>
                  <a:pt x="979000" y="1507864"/>
                </a:lnTo>
                <a:lnTo>
                  <a:pt x="964988" y="1509185"/>
                </a:lnTo>
                <a:lnTo>
                  <a:pt x="950712" y="1510243"/>
                </a:lnTo>
                <a:lnTo>
                  <a:pt x="936435" y="1510771"/>
                </a:lnTo>
                <a:lnTo>
                  <a:pt x="922159" y="1511300"/>
                </a:lnTo>
                <a:lnTo>
                  <a:pt x="907618" y="1511300"/>
                </a:lnTo>
                <a:lnTo>
                  <a:pt x="888847" y="1511036"/>
                </a:lnTo>
                <a:lnTo>
                  <a:pt x="870076" y="1510507"/>
                </a:lnTo>
                <a:lnTo>
                  <a:pt x="851040" y="1508921"/>
                </a:lnTo>
                <a:lnTo>
                  <a:pt x="832269" y="1507335"/>
                </a:lnTo>
                <a:lnTo>
                  <a:pt x="816935" y="1505220"/>
                </a:lnTo>
                <a:lnTo>
                  <a:pt x="796049" y="1502841"/>
                </a:lnTo>
                <a:lnTo>
                  <a:pt x="785738" y="1501255"/>
                </a:lnTo>
                <a:lnTo>
                  <a:pt x="774899" y="1499669"/>
                </a:lnTo>
                <a:lnTo>
                  <a:pt x="768818" y="1498612"/>
                </a:lnTo>
                <a:lnTo>
                  <a:pt x="762737" y="1497026"/>
                </a:lnTo>
                <a:lnTo>
                  <a:pt x="755335" y="1495440"/>
                </a:lnTo>
                <a:lnTo>
                  <a:pt x="747932" y="1493590"/>
                </a:lnTo>
                <a:lnTo>
                  <a:pt x="733391" y="1490418"/>
                </a:lnTo>
                <a:lnTo>
                  <a:pt x="710919" y="1484867"/>
                </a:lnTo>
                <a:lnTo>
                  <a:pt x="700079" y="1482223"/>
                </a:lnTo>
                <a:lnTo>
                  <a:pt x="688975" y="1478787"/>
                </a:lnTo>
                <a:lnTo>
                  <a:pt x="677342" y="1475086"/>
                </a:lnTo>
                <a:lnTo>
                  <a:pt x="665710" y="1471121"/>
                </a:lnTo>
                <a:lnTo>
                  <a:pt x="653548" y="1466892"/>
                </a:lnTo>
                <a:lnTo>
                  <a:pt x="640858" y="1462663"/>
                </a:lnTo>
                <a:lnTo>
                  <a:pt x="628697" y="1457905"/>
                </a:lnTo>
                <a:lnTo>
                  <a:pt x="616799" y="1453147"/>
                </a:lnTo>
                <a:lnTo>
                  <a:pt x="602787" y="1447067"/>
                </a:lnTo>
                <a:lnTo>
                  <a:pt x="589304" y="1440723"/>
                </a:lnTo>
                <a:lnTo>
                  <a:pt x="575292" y="1434379"/>
                </a:lnTo>
                <a:lnTo>
                  <a:pt x="561544" y="1427507"/>
                </a:lnTo>
                <a:lnTo>
                  <a:pt x="548061" y="1420634"/>
                </a:lnTo>
                <a:lnTo>
                  <a:pt x="543302" y="1417462"/>
                </a:lnTo>
                <a:lnTo>
                  <a:pt x="531669" y="1411118"/>
                </a:lnTo>
                <a:lnTo>
                  <a:pt x="520036" y="1404510"/>
                </a:lnTo>
                <a:lnTo>
                  <a:pt x="508668" y="1397637"/>
                </a:lnTo>
                <a:lnTo>
                  <a:pt x="497564" y="1390500"/>
                </a:lnTo>
                <a:lnTo>
                  <a:pt x="486196" y="1383099"/>
                </a:lnTo>
                <a:lnTo>
                  <a:pt x="475356" y="1375697"/>
                </a:lnTo>
                <a:lnTo>
                  <a:pt x="464516" y="1368296"/>
                </a:lnTo>
                <a:lnTo>
                  <a:pt x="453941" y="1360366"/>
                </a:lnTo>
                <a:lnTo>
                  <a:pt x="443366" y="1351907"/>
                </a:lnTo>
                <a:lnTo>
                  <a:pt x="432790" y="1343713"/>
                </a:lnTo>
                <a:lnTo>
                  <a:pt x="422479" y="1335519"/>
                </a:lnTo>
                <a:lnTo>
                  <a:pt x="412433" y="1326796"/>
                </a:lnTo>
                <a:lnTo>
                  <a:pt x="402387" y="1317808"/>
                </a:lnTo>
                <a:lnTo>
                  <a:pt x="392604" y="1309085"/>
                </a:lnTo>
                <a:lnTo>
                  <a:pt x="383087" y="1299834"/>
                </a:lnTo>
                <a:lnTo>
                  <a:pt x="373569" y="1290582"/>
                </a:lnTo>
                <a:lnTo>
                  <a:pt x="369339" y="1285824"/>
                </a:lnTo>
                <a:lnTo>
                  <a:pt x="357971" y="1274458"/>
                </a:lnTo>
                <a:lnTo>
                  <a:pt x="347131" y="1262827"/>
                </a:lnTo>
                <a:lnTo>
                  <a:pt x="336291" y="1250668"/>
                </a:lnTo>
                <a:lnTo>
                  <a:pt x="325716" y="1238508"/>
                </a:lnTo>
                <a:lnTo>
                  <a:pt x="320429" y="1231636"/>
                </a:lnTo>
                <a:lnTo>
                  <a:pt x="315405" y="1224763"/>
                </a:lnTo>
                <a:lnTo>
                  <a:pt x="301393" y="1207317"/>
                </a:lnTo>
                <a:lnTo>
                  <a:pt x="294255" y="1198330"/>
                </a:lnTo>
                <a:lnTo>
                  <a:pt x="287646" y="1189078"/>
                </a:lnTo>
                <a:lnTo>
                  <a:pt x="286059" y="1186699"/>
                </a:lnTo>
                <a:lnTo>
                  <a:pt x="284737" y="1183791"/>
                </a:lnTo>
                <a:lnTo>
                  <a:pt x="277070" y="1172425"/>
                </a:lnTo>
                <a:lnTo>
                  <a:pt x="269403" y="1160795"/>
                </a:lnTo>
                <a:lnTo>
                  <a:pt x="262001" y="1149164"/>
                </a:lnTo>
                <a:lnTo>
                  <a:pt x="255127" y="1137005"/>
                </a:lnTo>
                <a:lnTo>
                  <a:pt x="247988" y="1125110"/>
                </a:lnTo>
                <a:lnTo>
                  <a:pt x="241379" y="1112950"/>
                </a:lnTo>
                <a:lnTo>
                  <a:pt x="234505" y="1100527"/>
                </a:lnTo>
                <a:lnTo>
                  <a:pt x="228424" y="1087839"/>
                </a:lnTo>
                <a:lnTo>
                  <a:pt x="222344" y="1075415"/>
                </a:lnTo>
                <a:lnTo>
                  <a:pt x="216263" y="1062727"/>
                </a:lnTo>
                <a:lnTo>
                  <a:pt x="210975" y="1049775"/>
                </a:lnTo>
                <a:lnTo>
                  <a:pt x="205423" y="1037087"/>
                </a:lnTo>
                <a:lnTo>
                  <a:pt x="200400" y="1023870"/>
                </a:lnTo>
                <a:lnTo>
                  <a:pt x="195377" y="1010653"/>
                </a:lnTo>
                <a:lnTo>
                  <a:pt x="190618" y="997437"/>
                </a:lnTo>
                <a:lnTo>
                  <a:pt x="186388" y="983956"/>
                </a:lnTo>
                <a:lnTo>
                  <a:pt x="182158" y="970475"/>
                </a:lnTo>
                <a:lnTo>
                  <a:pt x="178192" y="956729"/>
                </a:lnTo>
                <a:lnTo>
                  <a:pt x="174491" y="942984"/>
                </a:lnTo>
                <a:lnTo>
                  <a:pt x="171318" y="929239"/>
                </a:lnTo>
                <a:lnTo>
                  <a:pt x="167881" y="915229"/>
                </a:lnTo>
                <a:lnTo>
                  <a:pt x="165237" y="901219"/>
                </a:lnTo>
                <a:lnTo>
                  <a:pt x="162329" y="887210"/>
                </a:lnTo>
                <a:lnTo>
                  <a:pt x="160214" y="872936"/>
                </a:lnTo>
                <a:lnTo>
                  <a:pt x="158099" y="858662"/>
                </a:lnTo>
                <a:lnTo>
                  <a:pt x="156249" y="844388"/>
                </a:lnTo>
                <a:lnTo>
                  <a:pt x="154662" y="829585"/>
                </a:lnTo>
                <a:lnTo>
                  <a:pt x="153340" y="815047"/>
                </a:lnTo>
                <a:lnTo>
                  <a:pt x="152283" y="800509"/>
                </a:lnTo>
                <a:lnTo>
                  <a:pt x="151754" y="785706"/>
                </a:lnTo>
                <a:lnTo>
                  <a:pt x="151225" y="770903"/>
                </a:lnTo>
                <a:lnTo>
                  <a:pt x="151225" y="755836"/>
                </a:lnTo>
                <a:lnTo>
                  <a:pt x="0" y="755836"/>
                </a:lnTo>
                <a:lnTo>
                  <a:pt x="241643" y="393700"/>
                </a:lnTo>
                <a:close/>
                <a:moveTo>
                  <a:pt x="906894" y="0"/>
                </a:moveTo>
                <a:lnTo>
                  <a:pt x="912182" y="264"/>
                </a:lnTo>
                <a:lnTo>
                  <a:pt x="917469" y="529"/>
                </a:lnTo>
                <a:lnTo>
                  <a:pt x="932539" y="793"/>
                </a:lnTo>
                <a:lnTo>
                  <a:pt x="947344" y="1586"/>
                </a:lnTo>
                <a:lnTo>
                  <a:pt x="962414" y="2380"/>
                </a:lnTo>
                <a:lnTo>
                  <a:pt x="977484" y="3702"/>
                </a:lnTo>
                <a:lnTo>
                  <a:pt x="989645" y="5288"/>
                </a:lnTo>
                <a:lnTo>
                  <a:pt x="1002335" y="6610"/>
                </a:lnTo>
                <a:lnTo>
                  <a:pt x="1020313" y="8725"/>
                </a:lnTo>
                <a:lnTo>
                  <a:pt x="1029038" y="10047"/>
                </a:lnTo>
                <a:lnTo>
                  <a:pt x="1038291" y="11369"/>
                </a:lnTo>
                <a:lnTo>
                  <a:pt x="1044636" y="12691"/>
                </a:lnTo>
                <a:lnTo>
                  <a:pt x="1050981" y="14277"/>
                </a:lnTo>
                <a:lnTo>
                  <a:pt x="1064465" y="17186"/>
                </a:lnTo>
                <a:lnTo>
                  <a:pt x="1077419" y="20358"/>
                </a:lnTo>
                <a:lnTo>
                  <a:pt x="1101478" y="26175"/>
                </a:lnTo>
                <a:lnTo>
                  <a:pt x="1113375" y="29348"/>
                </a:lnTo>
                <a:lnTo>
                  <a:pt x="1125008" y="32521"/>
                </a:lnTo>
                <a:lnTo>
                  <a:pt x="1134790" y="35693"/>
                </a:lnTo>
                <a:lnTo>
                  <a:pt x="1144572" y="38866"/>
                </a:lnTo>
                <a:lnTo>
                  <a:pt x="1157791" y="43625"/>
                </a:lnTo>
                <a:lnTo>
                  <a:pt x="1171274" y="48384"/>
                </a:lnTo>
                <a:lnTo>
                  <a:pt x="1184493" y="53408"/>
                </a:lnTo>
                <a:lnTo>
                  <a:pt x="1197448" y="58431"/>
                </a:lnTo>
                <a:lnTo>
                  <a:pt x="1206701" y="62397"/>
                </a:lnTo>
                <a:lnTo>
                  <a:pt x="1226794" y="71651"/>
                </a:lnTo>
                <a:lnTo>
                  <a:pt x="1246887" y="81434"/>
                </a:lnTo>
                <a:lnTo>
                  <a:pt x="1266716" y="91745"/>
                </a:lnTo>
                <a:lnTo>
                  <a:pt x="1285751" y="102321"/>
                </a:lnTo>
                <a:lnTo>
                  <a:pt x="1304786" y="113690"/>
                </a:lnTo>
                <a:lnTo>
                  <a:pt x="1323557" y="125588"/>
                </a:lnTo>
                <a:lnTo>
                  <a:pt x="1341800" y="138015"/>
                </a:lnTo>
                <a:lnTo>
                  <a:pt x="1359513" y="151234"/>
                </a:lnTo>
                <a:lnTo>
                  <a:pt x="1377227" y="164718"/>
                </a:lnTo>
                <a:lnTo>
                  <a:pt x="1394411" y="178731"/>
                </a:lnTo>
                <a:lnTo>
                  <a:pt x="1411067" y="193538"/>
                </a:lnTo>
                <a:lnTo>
                  <a:pt x="1427459" y="208608"/>
                </a:lnTo>
                <a:lnTo>
                  <a:pt x="1443322" y="224207"/>
                </a:lnTo>
                <a:lnTo>
                  <a:pt x="1458920" y="240336"/>
                </a:lnTo>
                <a:lnTo>
                  <a:pt x="1473725" y="257257"/>
                </a:lnTo>
                <a:lnTo>
                  <a:pt x="1488531" y="274178"/>
                </a:lnTo>
                <a:lnTo>
                  <a:pt x="1492496" y="279466"/>
                </a:lnTo>
                <a:lnTo>
                  <a:pt x="1509152" y="300353"/>
                </a:lnTo>
                <a:lnTo>
                  <a:pt x="1517348" y="311194"/>
                </a:lnTo>
                <a:lnTo>
                  <a:pt x="1525544" y="322034"/>
                </a:lnTo>
                <a:lnTo>
                  <a:pt x="1527130" y="325207"/>
                </a:lnTo>
                <a:lnTo>
                  <a:pt x="1528981" y="328115"/>
                </a:lnTo>
                <a:lnTo>
                  <a:pt x="1536648" y="339748"/>
                </a:lnTo>
                <a:lnTo>
                  <a:pt x="1544050" y="351382"/>
                </a:lnTo>
                <a:lnTo>
                  <a:pt x="1551453" y="362751"/>
                </a:lnTo>
                <a:lnTo>
                  <a:pt x="1558591" y="374913"/>
                </a:lnTo>
                <a:lnTo>
                  <a:pt x="1565465" y="386811"/>
                </a:lnTo>
                <a:lnTo>
                  <a:pt x="1572075" y="399237"/>
                </a:lnTo>
                <a:lnTo>
                  <a:pt x="1578684" y="411400"/>
                </a:lnTo>
                <a:lnTo>
                  <a:pt x="1585029" y="423826"/>
                </a:lnTo>
                <a:lnTo>
                  <a:pt x="1591110" y="436253"/>
                </a:lnTo>
                <a:lnTo>
                  <a:pt x="1596927" y="449208"/>
                </a:lnTo>
                <a:lnTo>
                  <a:pt x="1602214" y="461899"/>
                </a:lnTo>
                <a:lnTo>
                  <a:pt x="1607766" y="474854"/>
                </a:lnTo>
                <a:lnTo>
                  <a:pt x="1612789" y="488074"/>
                </a:lnTo>
                <a:lnTo>
                  <a:pt x="1617548" y="501294"/>
                </a:lnTo>
                <a:lnTo>
                  <a:pt x="1622571" y="514249"/>
                </a:lnTo>
                <a:lnTo>
                  <a:pt x="1626801" y="527734"/>
                </a:lnTo>
                <a:lnTo>
                  <a:pt x="1631032" y="541482"/>
                </a:lnTo>
                <a:lnTo>
                  <a:pt x="1634997" y="554702"/>
                </a:lnTo>
                <a:lnTo>
                  <a:pt x="1638170" y="568451"/>
                </a:lnTo>
                <a:lnTo>
                  <a:pt x="1641871" y="582463"/>
                </a:lnTo>
                <a:lnTo>
                  <a:pt x="1645044" y="596212"/>
                </a:lnTo>
                <a:lnTo>
                  <a:pt x="1647688" y="610225"/>
                </a:lnTo>
                <a:lnTo>
                  <a:pt x="1650596" y="624502"/>
                </a:lnTo>
                <a:lnTo>
                  <a:pt x="1652975" y="638515"/>
                </a:lnTo>
                <a:lnTo>
                  <a:pt x="1655090" y="652793"/>
                </a:lnTo>
                <a:lnTo>
                  <a:pt x="1656941" y="667334"/>
                </a:lnTo>
                <a:lnTo>
                  <a:pt x="1658263" y="681876"/>
                </a:lnTo>
                <a:lnTo>
                  <a:pt x="1659585" y="696154"/>
                </a:lnTo>
                <a:lnTo>
                  <a:pt x="1660642" y="710695"/>
                </a:lnTo>
                <a:lnTo>
                  <a:pt x="1661435" y="725501"/>
                </a:lnTo>
                <a:lnTo>
                  <a:pt x="1661700" y="740308"/>
                </a:lnTo>
                <a:lnTo>
                  <a:pt x="1661700" y="754849"/>
                </a:lnTo>
                <a:lnTo>
                  <a:pt x="1812925" y="754849"/>
                </a:lnTo>
                <a:lnTo>
                  <a:pt x="1571282" y="1117600"/>
                </a:lnTo>
                <a:lnTo>
                  <a:pt x="1329638" y="754849"/>
                </a:lnTo>
                <a:lnTo>
                  <a:pt x="1480864" y="754849"/>
                </a:lnTo>
                <a:lnTo>
                  <a:pt x="1480599" y="742158"/>
                </a:lnTo>
                <a:lnTo>
                  <a:pt x="1480070" y="729467"/>
                </a:lnTo>
                <a:lnTo>
                  <a:pt x="1479277" y="716512"/>
                </a:lnTo>
                <a:lnTo>
                  <a:pt x="1478484" y="704085"/>
                </a:lnTo>
                <a:lnTo>
                  <a:pt x="1477162" y="691394"/>
                </a:lnTo>
                <a:lnTo>
                  <a:pt x="1475576" y="678703"/>
                </a:lnTo>
                <a:lnTo>
                  <a:pt x="1473725" y="666277"/>
                </a:lnTo>
                <a:lnTo>
                  <a:pt x="1471610" y="654115"/>
                </a:lnTo>
                <a:lnTo>
                  <a:pt x="1469231" y="641952"/>
                </a:lnTo>
                <a:lnTo>
                  <a:pt x="1466851" y="629790"/>
                </a:lnTo>
                <a:lnTo>
                  <a:pt x="1463943" y="617628"/>
                </a:lnTo>
                <a:lnTo>
                  <a:pt x="1460771" y="605730"/>
                </a:lnTo>
                <a:lnTo>
                  <a:pt x="1457334" y="593832"/>
                </a:lnTo>
                <a:lnTo>
                  <a:pt x="1453897" y="581935"/>
                </a:lnTo>
                <a:lnTo>
                  <a:pt x="1449931" y="570301"/>
                </a:lnTo>
                <a:lnTo>
                  <a:pt x="1445965" y="558668"/>
                </a:lnTo>
                <a:lnTo>
                  <a:pt x="1441471" y="547299"/>
                </a:lnTo>
                <a:lnTo>
                  <a:pt x="1436976" y="535930"/>
                </a:lnTo>
                <a:lnTo>
                  <a:pt x="1432482" y="524825"/>
                </a:lnTo>
                <a:lnTo>
                  <a:pt x="1427194" y="513721"/>
                </a:lnTo>
                <a:lnTo>
                  <a:pt x="1421907" y="502616"/>
                </a:lnTo>
                <a:lnTo>
                  <a:pt x="1416619" y="492040"/>
                </a:lnTo>
                <a:lnTo>
                  <a:pt x="1410803" y="481464"/>
                </a:lnTo>
                <a:lnTo>
                  <a:pt x="1404986" y="470624"/>
                </a:lnTo>
                <a:lnTo>
                  <a:pt x="1398906" y="460313"/>
                </a:lnTo>
                <a:lnTo>
                  <a:pt x="1392561" y="450001"/>
                </a:lnTo>
                <a:lnTo>
                  <a:pt x="1385951" y="439954"/>
                </a:lnTo>
                <a:lnTo>
                  <a:pt x="1379342" y="429907"/>
                </a:lnTo>
                <a:lnTo>
                  <a:pt x="1372468" y="420125"/>
                </a:lnTo>
                <a:lnTo>
                  <a:pt x="1365065" y="410342"/>
                </a:lnTo>
                <a:lnTo>
                  <a:pt x="1357662" y="400824"/>
                </a:lnTo>
                <a:lnTo>
                  <a:pt x="1350524" y="391570"/>
                </a:lnTo>
                <a:lnTo>
                  <a:pt x="1349202" y="390248"/>
                </a:lnTo>
                <a:lnTo>
                  <a:pt x="1338363" y="377293"/>
                </a:lnTo>
                <a:lnTo>
                  <a:pt x="1326730" y="364602"/>
                </a:lnTo>
                <a:lnTo>
                  <a:pt x="1315097" y="352175"/>
                </a:lnTo>
                <a:lnTo>
                  <a:pt x="1302936" y="340277"/>
                </a:lnTo>
                <a:lnTo>
                  <a:pt x="1290510" y="328644"/>
                </a:lnTo>
                <a:lnTo>
                  <a:pt x="1277555" y="317804"/>
                </a:lnTo>
                <a:lnTo>
                  <a:pt x="1264601" y="306699"/>
                </a:lnTo>
                <a:lnTo>
                  <a:pt x="1251117" y="296387"/>
                </a:lnTo>
                <a:lnTo>
                  <a:pt x="1237369" y="286340"/>
                </a:lnTo>
                <a:lnTo>
                  <a:pt x="1223093" y="276822"/>
                </a:lnTo>
                <a:lnTo>
                  <a:pt x="1208816" y="267568"/>
                </a:lnTo>
                <a:lnTo>
                  <a:pt x="1194275" y="258579"/>
                </a:lnTo>
                <a:lnTo>
                  <a:pt x="1179206" y="250383"/>
                </a:lnTo>
                <a:lnTo>
                  <a:pt x="1163872" y="242451"/>
                </a:lnTo>
                <a:lnTo>
                  <a:pt x="1148802" y="234783"/>
                </a:lnTo>
                <a:lnTo>
                  <a:pt x="1132939" y="227909"/>
                </a:lnTo>
                <a:lnTo>
                  <a:pt x="1128709" y="226058"/>
                </a:lnTo>
                <a:lnTo>
                  <a:pt x="1117869" y="221828"/>
                </a:lnTo>
                <a:lnTo>
                  <a:pt x="1107294" y="217862"/>
                </a:lnTo>
                <a:lnTo>
                  <a:pt x="1096455" y="213896"/>
                </a:lnTo>
                <a:lnTo>
                  <a:pt x="1085615" y="210194"/>
                </a:lnTo>
                <a:lnTo>
                  <a:pt x="1073454" y="206229"/>
                </a:lnTo>
                <a:lnTo>
                  <a:pt x="1063672" y="203585"/>
                </a:lnTo>
                <a:lnTo>
                  <a:pt x="1054418" y="200676"/>
                </a:lnTo>
                <a:lnTo>
                  <a:pt x="1034590" y="196182"/>
                </a:lnTo>
                <a:lnTo>
                  <a:pt x="1026130" y="194066"/>
                </a:lnTo>
                <a:lnTo>
                  <a:pt x="1017141" y="192216"/>
                </a:lnTo>
                <a:lnTo>
                  <a:pt x="1007094" y="190365"/>
                </a:lnTo>
                <a:lnTo>
                  <a:pt x="997048" y="188778"/>
                </a:lnTo>
                <a:lnTo>
                  <a:pt x="976690" y="186134"/>
                </a:lnTo>
                <a:lnTo>
                  <a:pt x="961356" y="184019"/>
                </a:lnTo>
                <a:lnTo>
                  <a:pt x="948930" y="183226"/>
                </a:lnTo>
                <a:lnTo>
                  <a:pt x="936505" y="182169"/>
                </a:lnTo>
                <a:lnTo>
                  <a:pt x="923550" y="181904"/>
                </a:lnTo>
                <a:lnTo>
                  <a:pt x="911124" y="181640"/>
                </a:lnTo>
                <a:lnTo>
                  <a:pt x="899756" y="181640"/>
                </a:lnTo>
                <a:lnTo>
                  <a:pt x="888916" y="181904"/>
                </a:lnTo>
                <a:lnTo>
                  <a:pt x="877548" y="182169"/>
                </a:lnTo>
                <a:lnTo>
                  <a:pt x="866708" y="182697"/>
                </a:lnTo>
                <a:lnTo>
                  <a:pt x="855604" y="183755"/>
                </a:lnTo>
                <a:lnTo>
                  <a:pt x="844765" y="184548"/>
                </a:lnTo>
                <a:lnTo>
                  <a:pt x="833661" y="186134"/>
                </a:lnTo>
                <a:lnTo>
                  <a:pt x="822821" y="187721"/>
                </a:lnTo>
                <a:lnTo>
                  <a:pt x="811982" y="189307"/>
                </a:lnTo>
                <a:lnTo>
                  <a:pt x="801142" y="190894"/>
                </a:lnTo>
                <a:lnTo>
                  <a:pt x="790302" y="193273"/>
                </a:lnTo>
                <a:lnTo>
                  <a:pt x="779463" y="195653"/>
                </a:lnTo>
                <a:lnTo>
                  <a:pt x="768888" y="198032"/>
                </a:lnTo>
                <a:lnTo>
                  <a:pt x="758312" y="200676"/>
                </a:lnTo>
                <a:lnTo>
                  <a:pt x="747473" y="203849"/>
                </a:lnTo>
                <a:lnTo>
                  <a:pt x="737162" y="206757"/>
                </a:lnTo>
                <a:lnTo>
                  <a:pt x="726587" y="210194"/>
                </a:lnTo>
                <a:lnTo>
                  <a:pt x="716276" y="213896"/>
                </a:lnTo>
                <a:lnTo>
                  <a:pt x="705965" y="217598"/>
                </a:lnTo>
                <a:lnTo>
                  <a:pt x="695390" y="221563"/>
                </a:lnTo>
                <a:lnTo>
                  <a:pt x="685079" y="225794"/>
                </a:lnTo>
                <a:lnTo>
                  <a:pt x="675033" y="230024"/>
                </a:lnTo>
                <a:lnTo>
                  <a:pt x="664986" y="234519"/>
                </a:lnTo>
                <a:lnTo>
                  <a:pt x="654940" y="239542"/>
                </a:lnTo>
                <a:lnTo>
                  <a:pt x="644893" y="244302"/>
                </a:lnTo>
                <a:lnTo>
                  <a:pt x="635111" y="249589"/>
                </a:lnTo>
                <a:lnTo>
                  <a:pt x="625329" y="254877"/>
                </a:lnTo>
                <a:lnTo>
                  <a:pt x="615547" y="260430"/>
                </a:lnTo>
                <a:lnTo>
                  <a:pt x="606029" y="266511"/>
                </a:lnTo>
                <a:lnTo>
                  <a:pt x="596512" y="272327"/>
                </a:lnTo>
                <a:lnTo>
                  <a:pt x="586994" y="278673"/>
                </a:lnTo>
                <a:lnTo>
                  <a:pt x="577476" y="285283"/>
                </a:lnTo>
                <a:lnTo>
                  <a:pt x="574039" y="287662"/>
                </a:lnTo>
                <a:lnTo>
                  <a:pt x="570074" y="290042"/>
                </a:lnTo>
                <a:lnTo>
                  <a:pt x="565843" y="292157"/>
                </a:lnTo>
                <a:lnTo>
                  <a:pt x="561878" y="294008"/>
                </a:lnTo>
                <a:lnTo>
                  <a:pt x="557383" y="295859"/>
                </a:lnTo>
                <a:lnTo>
                  <a:pt x="553153" y="296916"/>
                </a:lnTo>
                <a:lnTo>
                  <a:pt x="548923" y="298503"/>
                </a:lnTo>
                <a:lnTo>
                  <a:pt x="544693" y="299560"/>
                </a:lnTo>
                <a:lnTo>
                  <a:pt x="540463" y="300353"/>
                </a:lnTo>
                <a:lnTo>
                  <a:pt x="536233" y="300882"/>
                </a:lnTo>
                <a:lnTo>
                  <a:pt x="531474" y="301411"/>
                </a:lnTo>
                <a:lnTo>
                  <a:pt x="527244" y="301675"/>
                </a:lnTo>
                <a:lnTo>
                  <a:pt x="523014" y="301411"/>
                </a:lnTo>
                <a:lnTo>
                  <a:pt x="518519" y="301411"/>
                </a:lnTo>
                <a:lnTo>
                  <a:pt x="514289" y="300618"/>
                </a:lnTo>
                <a:lnTo>
                  <a:pt x="510059" y="300089"/>
                </a:lnTo>
                <a:lnTo>
                  <a:pt x="505829" y="299296"/>
                </a:lnTo>
                <a:lnTo>
                  <a:pt x="501335" y="298238"/>
                </a:lnTo>
                <a:lnTo>
                  <a:pt x="497369" y="296916"/>
                </a:lnTo>
                <a:lnTo>
                  <a:pt x="493139" y="295594"/>
                </a:lnTo>
                <a:lnTo>
                  <a:pt x="489173" y="293744"/>
                </a:lnTo>
                <a:lnTo>
                  <a:pt x="485208" y="291893"/>
                </a:lnTo>
                <a:lnTo>
                  <a:pt x="481242" y="290042"/>
                </a:lnTo>
                <a:lnTo>
                  <a:pt x="477805" y="287662"/>
                </a:lnTo>
                <a:lnTo>
                  <a:pt x="474104" y="285283"/>
                </a:lnTo>
                <a:lnTo>
                  <a:pt x="470402" y="282639"/>
                </a:lnTo>
                <a:lnTo>
                  <a:pt x="466701" y="279731"/>
                </a:lnTo>
                <a:lnTo>
                  <a:pt x="463264" y="276558"/>
                </a:lnTo>
                <a:lnTo>
                  <a:pt x="460356" y="273649"/>
                </a:lnTo>
                <a:lnTo>
                  <a:pt x="457183" y="270212"/>
                </a:lnTo>
                <a:lnTo>
                  <a:pt x="454275" y="266511"/>
                </a:lnTo>
                <a:lnTo>
                  <a:pt x="451367" y="262809"/>
                </a:lnTo>
                <a:lnTo>
                  <a:pt x="448987" y="258843"/>
                </a:lnTo>
                <a:lnTo>
                  <a:pt x="446608" y="254877"/>
                </a:lnTo>
                <a:lnTo>
                  <a:pt x="444493" y="251176"/>
                </a:lnTo>
                <a:lnTo>
                  <a:pt x="442642" y="246681"/>
                </a:lnTo>
                <a:lnTo>
                  <a:pt x="440792" y="242451"/>
                </a:lnTo>
                <a:lnTo>
                  <a:pt x="439205" y="238220"/>
                </a:lnTo>
                <a:lnTo>
                  <a:pt x="438148" y="233990"/>
                </a:lnTo>
                <a:lnTo>
                  <a:pt x="437090" y="229760"/>
                </a:lnTo>
                <a:lnTo>
                  <a:pt x="436297" y="225529"/>
                </a:lnTo>
                <a:lnTo>
                  <a:pt x="435768" y="221299"/>
                </a:lnTo>
                <a:lnTo>
                  <a:pt x="435240" y="216804"/>
                </a:lnTo>
                <a:lnTo>
                  <a:pt x="434975" y="212310"/>
                </a:lnTo>
                <a:lnTo>
                  <a:pt x="434975" y="208079"/>
                </a:lnTo>
                <a:lnTo>
                  <a:pt x="435240" y="203849"/>
                </a:lnTo>
                <a:lnTo>
                  <a:pt x="436033" y="199354"/>
                </a:lnTo>
                <a:lnTo>
                  <a:pt x="436562" y="194860"/>
                </a:lnTo>
                <a:lnTo>
                  <a:pt x="437355" y="190629"/>
                </a:lnTo>
                <a:lnTo>
                  <a:pt x="438412" y="186663"/>
                </a:lnTo>
                <a:lnTo>
                  <a:pt x="439734" y="182433"/>
                </a:lnTo>
                <a:lnTo>
                  <a:pt x="441056" y="178203"/>
                </a:lnTo>
                <a:lnTo>
                  <a:pt x="442907" y="174237"/>
                </a:lnTo>
                <a:lnTo>
                  <a:pt x="444757" y="170271"/>
                </a:lnTo>
                <a:lnTo>
                  <a:pt x="446608" y="166305"/>
                </a:lnTo>
                <a:lnTo>
                  <a:pt x="448987" y="162603"/>
                </a:lnTo>
                <a:lnTo>
                  <a:pt x="451367" y="159166"/>
                </a:lnTo>
                <a:lnTo>
                  <a:pt x="454011" y="155465"/>
                </a:lnTo>
                <a:lnTo>
                  <a:pt x="456919" y="152027"/>
                </a:lnTo>
                <a:lnTo>
                  <a:pt x="460091" y="148590"/>
                </a:lnTo>
                <a:lnTo>
                  <a:pt x="463000" y="145418"/>
                </a:lnTo>
                <a:lnTo>
                  <a:pt x="466437" y="142245"/>
                </a:lnTo>
                <a:lnTo>
                  <a:pt x="470138" y="139601"/>
                </a:lnTo>
                <a:lnTo>
                  <a:pt x="473839" y="136693"/>
                </a:lnTo>
                <a:lnTo>
                  <a:pt x="486001" y="128232"/>
                </a:lnTo>
                <a:lnTo>
                  <a:pt x="498162" y="120300"/>
                </a:lnTo>
                <a:lnTo>
                  <a:pt x="510588" y="112368"/>
                </a:lnTo>
                <a:lnTo>
                  <a:pt x="522749" y="105229"/>
                </a:lnTo>
                <a:lnTo>
                  <a:pt x="535440" y="97826"/>
                </a:lnTo>
                <a:lnTo>
                  <a:pt x="548130" y="90688"/>
                </a:lnTo>
                <a:lnTo>
                  <a:pt x="560820" y="83813"/>
                </a:lnTo>
                <a:lnTo>
                  <a:pt x="573511" y="77468"/>
                </a:lnTo>
                <a:lnTo>
                  <a:pt x="586730" y="71387"/>
                </a:lnTo>
                <a:lnTo>
                  <a:pt x="599949" y="65306"/>
                </a:lnTo>
                <a:lnTo>
                  <a:pt x="612903" y="59489"/>
                </a:lnTo>
                <a:lnTo>
                  <a:pt x="626122" y="53937"/>
                </a:lnTo>
                <a:lnTo>
                  <a:pt x="639341" y="48649"/>
                </a:lnTo>
                <a:lnTo>
                  <a:pt x="652825" y="43890"/>
                </a:lnTo>
                <a:lnTo>
                  <a:pt x="666572" y="39395"/>
                </a:lnTo>
                <a:lnTo>
                  <a:pt x="680056" y="34636"/>
                </a:lnTo>
                <a:lnTo>
                  <a:pt x="693539" y="30670"/>
                </a:lnTo>
                <a:lnTo>
                  <a:pt x="707287" y="26704"/>
                </a:lnTo>
                <a:lnTo>
                  <a:pt x="721035" y="23267"/>
                </a:lnTo>
                <a:lnTo>
                  <a:pt x="735047" y="19830"/>
                </a:lnTo>
                <a:lnTo>
                  <a:pt x="748795" y="16657"/>
                </a:lnTo>
                <a:lnTo>
                  <a:pt x="762807" y="14013"/>
                </a:lnTo>
                <a:lnTo>
                  <a:pt x="776819" y="11369"/>
                </a:lnTo>
                <a:lnTo>
                  <a:pt x="790831" y="9254"/>
                </a:lnTo>
                <a:lnTo>
                  <a:pt x="805108" y="7139"/>
                </a:lnTo>
                <a:lnTo>
                  <a:pt x="819120" y="5288"/>
                </a:lnTo>
                <a:lnTo>
                  <a:pt x="833396" y="3702"/>
                </a:lnTo>
                <a:lnTo>
                  <a:pt x="847408" y="2380"/>
                </a:lnTo>
                <a:lnTo>
                  <a:pt x="861685" y="1586"/>
                </a:lnTo>
                <a:lnTo>
                  <a:pt x="876226" y="793"/>
                </a:lnTo>
                <a:lnTo>
                  <a:pt x="890502" y="264"/>
                </a:lnTo>
                <a:lnTo>
                  <a:pt x="904779" y="264"/>
                </a:lnTo>
                <a:lnTo>
                  <a:pt x="906894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114300">
              <a:prstClr val="black">
                <a:alpha val="50000"/>
              </a:prstClr>
            </a:inn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MH_SubTitle_1"/>
          <p:cNvSpPr/>
          <p:nvPr>
            <p:custDataLst>
              <p:tags r:id="rId2"/>
            </p:custDataLst>
          </p:nvPr>
        </p:nvSpPr>
        <p:spPr>
          <a:xfrm>
            <a:off x="7868762" y="65150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目标规划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3" grpId="1" animBg="1"/>
      <p:bldP spid="9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工作规划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0"/>
          <p:cNvSpPr/>
          <p:nvPr/>
        </p:nvSpPr>
        <p:spPr bwMode="auto">
          <a:xfrm>
            <a:off x="8783711" y="4109564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68589" tIns="34295" rIns="68589" bIns="3429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Freeform 10"/>
          <p:cNvSpPr/>
          <p:nvPr/>
        </p:nvSpPr>
        <p:spPr bwMode="auto">
          <a:xfrm>
            <a:off x="8783711" y="1997558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68589" tIns="34295" rIns="68589" bIns="3429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Freeform 10"/>
          <p:cNvSpPr/>
          <p:nvPr/>
        </p:nvSpPr>
        <p:spPr bwMode="auto">
          <a:xfrm>
            <a:off x="6757310" y="1997558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68589" tIns="34295" rIns="68589" bIns="3429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Freeform 10"/>
          <p:cNvSpPr/>
          <p:nvPr/>
        </p:nvSpPr>
        <p:spPr bwMode="auto">
          <a:xfrm>
            <a:off x="6757310" y="4109564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68589" tIns="34295" rIns="68589" bIns="3429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6888458" y="1854912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lIns="68589" tIns="34295" rIns="68589" bIns="3429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Freeform 10"/>
          <p:cNvSpPr/>
          <p:nvPr/>
        </p:nvSpPr>
        <p:spPr bwMode="auto">
          <a:xfrm>
            <a:off x="8914858" y="1854912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lIns="68589" tIns="34295" rIns="68589" bIns="3429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Freeform 10"/>
          <p:cNvSpPr/>
          <p:nvPr/>
        </p:nvSpPr>
        <p:spPr bwMode="auto">
          <a:xfrm>
            <a:off x="6888458" y="3966918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lIns="68589" tIns="34295" rIns="68589" bIns="3429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Freeform 10"/>
          <p:cNvSpPr/>
          <p:nvPr/>
        </p:nvSpPr>
        <p:spPr bwMode="auto">
          <a:xfrm>
            <a:off x="8914858" y="3966918"/>
            <a:ext cx="1548081" cy="1553054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txBody>
          <a:bodyPr lIns="68589" tIns="34295" rIns="68589" bIns="3429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719790" y="1854912"/>
            <a:ext cx="809953" cy="723303"/>
            <a:chOff x="4765330" y="1060376"/>
            <a:chExt cx="809953" cy="723303"/>
          </a:xfrm>
        </p:grpSpPr>
        <p:sp>
          <p:nvSpPr>
            <p:cNvPr id="24" name="椭圆 23"/>
            <p:cNvSpPr/>
            <p:nvPr/>
          </p:nvSpPr>
          <p:spPr>
            <a:xfrm>
              <a:off x="4765330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>
              <a:noFill/>
              <a:prstDash val="solid"/>
              <a:miter lim="800000"/>
            </a:ln>
          </p:spPr>
          <p:txBody>
            <a:bodyPr lIns="68589" tIns="34295" rIns="68589" bIns="34295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5" name="组合 52"/>
            <p:cNvGrpSpPr/>
            <p:nvPr/>
          </p:nvGrpSpPr>
          <p:grpSpPr bwMode="auto">
            <a:xfrm>
              <a:off x="4950096" y="1208391"/>
              <a:ext cx="625187" cy="575249"/>
              <a:chOff x="5722963" y="2742165"/>
              <a:chExt cx="500063" cy="460375"/>
            </a:xfrm>
          </p:grpSpPr>
          <p:sp>
            <p:nvSpPr>
              <p:cNvPr id="26" name="Freeform 55"/>
              <p:cNvSpPr/>
              <p:nvPr/>
            </p:nvSpPr>
            <p:spPr bwMode="auto">
              <a:xfrm>
                <a:off x="5742013" y="2745340"/>
                <a:ext cx="481013" cy="457200"/>
              </a:xfrm>
              <a:custGeom>
                <a:avLst/>
                <a:gdLst>
                  <a:gd name="T0" fmla="*/ 137 w 303"/>
                  <a:gd name="T1" fmla="*/ 288 h 288"/>
                  <a:gd name="T2" fmla="*/ 0 w 303"/>
                  <a:gd name="T3" fmla="*/ 174 h 288"/>
                  <a:gd name="T4" fmla="*/ 2 w 303"/>
                  <a:gd name="T5" fmla="*/ 15 h 288"/>
                  <a:gd name="T6" fmla="*/ 54 w 303"/>
                  <a:gd name="T7" fmla="*/ 10 h 288"/>
                  <a:gd name="T8" fmla="*/ 85 w 303"/>
                  <a:gd name="T9" fmla="*/ 43 h 288"/>
                  <a:gd name="T10" fmla="*/ 106 w 303"/>
                  <a:gd name="T11" fmla="*/ 22 h 288"/>
                  <a:gd name="T12" fmla="*/ 128 w 303"/>
                  <a:gd name="T13" fmla="*/ 0 h 288"/>
                  <a:gd name="T14" fmla="*/ 303 w 303"/>
                  <a:gd name="T15" fmla="*/ 150 h 288"/>
                  <a:gd name="T16" fmla="*/ 137 w 303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288">
                    <a:moveTo>
                      <a:pt x="137" y="288"/>
                    </a:moveTo>
                    <a:lnTo>
                      <a:pt x="0" y="174"/>
                    </a:lnTo>
                    <a:lnTo>
                      <a:pt x="2" y="15"/>
                    </a:lnTo>
                    <a:lnTo>
                      <a:pt x="54" y="10"/>
                    </a:lnTo>
                    <a:lnTo>
                      <a:pt x="85" y="43"/>
                    </a:lnTo>
                    <a:lnTo>
                      <a:pt x="106" y="22"/>
                    </a:lnTo>
                    <a:lnTo>
                      <a:pt x="128" y="0"/>
                    </a:lnTo>
                    <a:lnTo>
                      <a:pt x="303" y="150"/>
                    </a:lnTo>
                    <a:lnTo>
                      <a:pt x="137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Freeform 56"/>
              <p:cNvSpPr>
                <a:spLocks noEditPoints="1"/>
              </p:cNvSpPr>
              <p:nvPr/>
            </p:nvSpPr>
            <p:spPr bwMode="auto">
              <a:xfrm>
                <a:off x="5722963" y="2742165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7692 h 77"/>
                  <a:gd name="T8" fmla="*/ 100935 w 31"/>
                  <a:gd name="T9" fmla="*/ 279194 h 77"/>
                  <a:gd name="T10" fmla="*/ 59813 w 31"/>
                  <a:gd name="T11" fmla="*/ 290513 h 77"/>
                  <a:gd name="T12" fmla="*/ 7477 w 31"/>
                  <a:gd name="T13" fmla="*/ 271649 h 77"/>
                  <a:gd name="T14" fmla="*/ 0 w 31"/>
                  <a:gd name="T15" fmla="*/ 215055 h 77"/>
                  <a:gd name="T16" fmla="*/ 0 w 31"/>
                  <a:gd name="T17" fmla="*/ 79231 h 77"/>
                  <a:gd name="T18" fmla="*/ 11215 w 31"/>
                  <a:gd name="T19" fmla="*/ 22637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4" y="76"/>
                      <a:pt x="21" y="77"/>
                      <a:pt x="16" y="77"/>
                    </a:cubicBezTo>
                    <a:cubicBezTo>
                      <a:pt x="9" y="77"/>
                      <a:pt x="5" y="76"/>
                      <a:pt x="2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Freeform 57"/>
              <p:cNvSpPr/>
              <p:nvPr/>
            </p:nvSpPr>
            <p:spPr bwMode="auto">
              <a:xfrm>
                <a:off x="5876951" y="2745340"/>
                <a:ext cx="68263" cy="287338"/>
              </a:xfrm>
              <a:custGeom>
                <a:avLst/>
                <a:gdLst>
                  <a:gd name="T0" fmla="*/ 0 w 18"/>
                  <a:gd name="T1" fmla="*/ 41588 h 76"/>
                  <a:gd name="T2" fmla="*/ 41716 w 18"/>
                  <a:gd name="T3" fmla="*/ 0 h 76"/>
                  <a:gd name="T4" fmla="*/ 68263 w 18"/>
                  <a:gd name="T5" fmla="*/ 0 h 76"/>
                  <a:gd name="T6" fmla="*/ 68263 w 18"/>
                  <a:gd name="T7" fmla="*/ 287338 h 76"/>
                  <a:gd name="T8" fmla="*/ 30339 w 18"/>
                  <a:gd name="T9" fmla="*/ 287338 h 76"/>
                  <a:gd name="T10" fmla="*/ 30339 w 18"/>
                  <a:gd name="T11" fmla="*/ 71835 h 76"/>
                  <a:gd name="T12" fmla="*/ 0 w 18"/>
                  <a:gd name="T13" fmla="*/ 71835 h 76"/>
                  <a:gd name="T14" fmla="*/ 0 w 18"/>
                  <a:gd name="T15" fmla="*/ 41588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76">
                    <a:moveTo>
                      <a:pt x="0" y="11"/>
                    </a:moveTo>
                    <a:cubicBezTo>
                      <a:pt x="7" y="10"/>
                      <a:pt x="10" y="7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9748529" y="1854912"/>
            <a:ext cx="811173" cy="729219"/>
            <a:chOff x="7578045" y="1060376"/>
            <a:chExt cx="811173" cy="729219"/>
          </a:xfrm>
        </p:grpSpPr>
        <p:sp>
          <p:nvSpPr>
            <p:cNvPr id="30" name="椭圆 29"/>
            <p:cNvSpPr/>
            <p:nvPr/>
          </p:nvSpPr>
          <p:spPr>
            <a:xfrm>
              <a:off x="7578045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68589" tIns="34295" rIns="68589" bIns="34295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63"/>
            <p:cNvGrpSpPr/>
            <p:nvPr/>
          </p:nvGrpSpPr>
          <p:grpSpPr bwMode="auto">
            <a:xfrm>
              <a:off x="7749742" y="1213155"/>
              <a:ext cx="639476" cy="576440"/>
              <a:chOff x="952501" y="6013451"/>
              <a:chExt cx="511175" cy="460375"/>
            </a:xfrm>
          </p:grpSpPr>
          <p:sp>
            <p:nvSpPr>
              <p:cNvPr id="32" name="Freeform 58"/>
              <p:cNvSpPr/>
              <p:nvPr/>
            </p:nvSpPr>
            <p:spPr bwMode="auto">
              <a:xfrm>
                <a:off x="971551" y="6021388"/>
                <a:ext cx="492125" cy="452438"/>
              </a:xfrm>
              <a:custGeom>
                <a:avLst/>
                <a:gdLst>
                  <a:gd name="T0" fmla="*/ 137 w 310"/>
                  <a:gd name="T1" fmla="*/ 285 h 285"/>
                  <a:gd name="T2" fmla="*/ 0 w 310"/>
                  <a:gd name="T3" fmla="*/ 171 h 285"/>
                  <a:gd name="T4" fmla="*/ 2 w 310"/>
                  <a:gd name="T5" fmla="*/ 12 h 285"/>
                  <a:gd name="T6" fmla="*/ 54 w 310"/>
                  <a:gd name="T7" fmla="*/ 7 h 285"/>
                  <a:gd name="T8" fmla="*/ 87 w 310"/>
                  <a:gd name="T9" fmla="*/ 40 h 285"/>
                  <a:gd name="T10" fmla="*/ 97 w 310"/>
                  <a:gd name="T11" fmla="*/ 7 h 285"/>
                  <a:gd name="T12" fmla="*/ 137 w 310"/>
                  <a:gd name="T13" fmla="*/ 0 h 285"/>
                  <a:gd name="T14" fmla="*/ 310 w 310"/>
                  <a:gd name="T15" fmla="*/ 150 h 285"/>
                  <a:gd name="T16" fmla="*/ 137 w 310"/>
                  <a:gd name="T1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5">
                    <a:moveTo>
                      <a:pt x="137" y="285"/>
                    </a:moveTo>
                    <a:lnTo>
                      <a:pt x="0" y="171"/>
                    </a:lnTo>
                    <a:lnTo>
                      <a:pt x="2" y="12"/>
                    </a:lnTo>
                    <a:lnTo>
                      <a:pt x="54" y="7"/>
                    </a:lnTo>
                    <a:lnTo>
                      <a:pt x="87" y="40"/>
                    </a:lnTo>
                    <a:lnTo>
                      <a:pt x="97" y="7"/>
                    </a:lnTo>
                    <a:lnTo>
                      <a:pt x="137" y="0"/>
                    </a:lnTo>
                    <a:lnTo>
                      <a:pt x="310" y="150"/>
                    </a:lnTo>
                    <a:lnTo>
                      <a:pt x="137" y="285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Freeform 59"/>
              <p:cNvSpPr>
                <a:spLocks noEditPoints="1"/>
              </p:cNvSpPr>
              <p:nvPr/>
            </p:nvSpPr>
            <p:spPr bwMode="auto">
              <a:xfrm>
                <a:off x="952501" y="6013451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3920 h 77"/>
                  <a:gd name="T8" fmla="*/ 100935 w 31"/>
                  <a:gd name="T9" fmla="*/ 275421 h 77"/>
                  <a:gd name="T10" fmla="*/ 59813 w 31"/>
                  <a:gd name="T11" fmla="*/ 290513 h 77"/>
                  <a:gd name="T12" fmla="*/ 11215 w 31"/>
                  <a:gd name="T13" fmla="*/ 267876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215 w 31"/>
                  <a:gd name="T19" fmla="*/ 18864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1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9" y="77"/>
                      <a:pt x="5" y="75"/>
                      <a:pt x="3" y="71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3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Freeform 60"/>
              <p:cNvSpPr/>
              <p:nvPr/>
            </p:nvSpPr>
            <p:spPr bwMode="auto">
              <a:xfrm>
                <a:off x="1090613" y="6013451"/>
                <a:ext cx="117475" cy="290513"/>
              </a:xfrm>
              <a:custGeom>
                <a:avLst/>
                <a:gdLst>
                  <a:gd name="T0" fmla="*/ 0 w 31"/>
                  <a:gd name="T1" fmla="*/ 60366 h 77"/>
                  <a:gd name="T2" fmla="*/ 15158 w 31"/>
                  <a:gd name="T3" fmla="*/ 15092 h 77"/>
                  <a:gd name="T4" fmla="*/ 60632 w 31"/>
                  <a:gd name="T5" fmla="*/ 0 h 77"/>
                  <a:gd name="T6" fmla="*/ 109896 w 31"/>
                  <a:gd name="T7" fmla="*/ 22637 h 77"/>
                  <a:gd name="T8" fmla="*/ 117475 w 31"/>
                  <a:gd name="T9" fmla="*/ 83004 h 77"/>
                  <a:gd name="T10" fmla="*/ 113685 w 31"/>
                  <a:gd name="T11" fmla="*/ 113187 h 77"/>
                  <a:gd name="T12" fmla="*/ 102317 w 31"/>
                  <a:gd name="T13" fmla="*/ 143370 h 77"/>
                  <a:gd name="T14" fmla="*/ 68211 w 31"/>
                  <a:gd name="T15" fmla="*/ 196191 h 77"/>
                  <a:gd name="T16" fmla="*/ 41685 w 31"/>
                  <a:gd name="T17" fmla="*/ 256557 h 77"/>
                  <a:gd name="T18" fmla="*/ 117475 w 31"/>
                  <a:gd name="T19" fmla="*/ 256557 h 77"/>
                  <a:gd name="T20" fmla="*/ 117475 w 31"/>
                  <a:gd name="T21" fmla="*/ 286740 h 77"/>
                  <a:gd name="T22" fmla="*/ 30316 w 31"/>
                  <a:gd name="T23" fmla="*/ 290513 h 77"/>
                  <a:gd name="T24" fmla="*/ 0 w 31"/>
                  <a:gd name="T25" fmla="*/ 286740 h 77"/>
                  <a:gd name="T26" fmla="*/ 0 w 31"/>
                  <a:gd name="T27" fmla="*/ 286740 h 77"/>
                  <a:gd name="T28" fmla="*/ 18948 w 31"/>
                  <a:gd name="T29" fmla="*/ 207509 h 77"/>
                  <a:gd name="T30" fmla="*/ 64422 w 31"/>
                  <a:gd name="T31" fmla="*/ 139597 h 77"/>
                  <a:gd name="T32" fmla="*/ 79580 w 31"/>
                  <a:gd name="T33" fmla="*/ 75458 h 77"/>
                  <a:gd name="T34" fmla="*/ 79580 w 31"/>
                  <a:gd name="T35" fmla="*/ 71685 h 77"/>
                  <a:gd name="T36" fmla="*/ 79580 w 31"/>
                  <a:gd name="T37" fmla="*/ 64139 h 77"/>
                  <a:gd name="T38" fmla="*/ 79580 w 31"/>
                  <a:gd name="T39" fmla="*/ 45275 h 77"/>
                  <a:gd name="T40" fmla="*/ 56843 w 31"/>
                  <a:gd name="T41" fmla="*/ 26410 h 77"/>
                  <a:gd name="T42" fmla="*/ 37895 w 31"/>
                  <a:gd name="T43" fmla="*/ 60366 h 77"/>
                  <a:gd name="T44" fmla="*/ 37895 w 31"/>
                  <a:gd name="T45" fmla="*/ 71685 h 77"/>
                  <a:gd name="T46" fmla="*/ 37895 w 31"/>
                  <a:gd name="T47" fmla="*/ 79231 h 77"/>
                  <a:gd name="T48" fmla="*/ 37895 w 31"/>
                  <a:gd name="T49" fmla="*/ 86777 h 77"/>
                  <a:gd name="T50" fmla="*/ 37895 w 31"/>
                  <a:gd name="T51" fmla="*/ 98095 h 77"/>
                  <a:gd name="T52" fmla="*/ 0 w 31"/>
                  <a:gd name="T53" fmla="*/ 98095 h 77"/>
                  <a:gd name="T54" fmla="*/ 0 w 31"/>
                  <a:gd name="T55" fmla="*/ 6036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1" h="77">
                    <a:moveTo>
                      <a:pt x="0" y="16"/>
                    </a:moveTo>
                    <a:cubicBezTo>
                      <a:pt x="0" y="10"/>
                      <a:pt x="2" y="6"/>
                      <a:pt x="4" y="4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23" y="0"/>
                      <a:pt x="27" y="2"/>
                      <a:pt x="29" y="6"/>
                    </a:cubicBezTo>
                    <a:cubicBezTo>
                      <a:pt x="30" y="9"/>
                      <a:pt x="31" y="14"/>
                      <a:pt x="31" y="22"/>
                    </a:cubicBezTo>
                    <a:cubicBezTo>
                      <a:pt x="31" y="25"/>
                      <a:pt x="31" y="28"/>
                      <a:pt x="30" y="30"/>
                    </a:cubicBezTo>
                    <a:cubicBezTo>
                      <a:pt x="30" y="32"/>
                      <a:pt x="29" y="35"/>
                      <a:pt x="27" y="38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4" y="58"/>
                      <a:pt x="12" y="63"/>
                      <a:pt x="11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8"/>
                      <a:pt x="2" y="61"/>
                      <a:pt x="5" y="55"/>
                    </a:cubicBezTo>
                    <a:cubicBezTo>
                      <a:pt x="7" y="51"/>
                      <a:pt x="11" y="45"/>
                      <a:pt x="17" y="37"/>
                    </a:cubicBezTo>
                    <a:cubicBezTo>
                      <a:pt x="20" y="32"/>
                      <a:pt x="21" y="27"/>
                      <a:pt x="21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9"/>
                      <a:pt x="18" y="7"/>
                      <a:pt x="15" y="7"/>
                    </a:cubicBezTo>
                    <a:cubicBezTo>
                      <a:pt x="11" y="7"/>
                      <a:pt x="10" y="10"/>
                      <a:pt x="10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081392" y="5035297"/>
            <a:ext cx="850852" cy="769498"/>
            <a:chOff x="5126932" y="4063083"/>
            <a:chExt cx="850852" cy="769498"/>
          </a:xfrm>
        </p:grpSpPr>
        <p:sp>
          <p:nvSpPr>
            <p:cNvPr id="36" name="椭圆 35"/>
            <p:cNvSpPr/>
            <p:nvPr/>
          </p:nvSpPr>
          <p:spPr>
            <a:xfrm>
              <a:off x="5126932" y="4063083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68589" tIns="34295" rIns="68589" bIns="34295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7" name="组合 68"/>
            <p:cNvGrpSpPr/>
            <p:nvPr/>
          </p:nvGrpSpPr>
          <p:grpSpPr bwMode="auto">
            <a:xfrm>
              <a:off x="5338307" y="4257332"/>
              <a:ext cx="639477" cy="575249"/>
              <a:chOff x="5405438" y="6815138"/>
              <a:chExt cx="511175" cy="460375"/>
            </a:xfrm>
          </p:grpSpPr>
          <p:sp>
            <p:nvSpPr>
              <p:cNvPr id="38" name="Freeform 61"/>
              <p:cNvSpPr/>
              <p:nvPr/>
            </p:nvSpPr>
            <p:spPr bwMode="auto">
              <a:xfrm>
                <a:off x="5424488" y="6821488"/>
                <a:ext cx="492125" cy="454025"/>
              </a:xfrm>
              <a:custGeom>
                <a:avLst/>
                <a:gdLst>
                  <a:gd name="T0" fmla="*/ 140 w 310"/>
                  <a:gd name="T1" fmla="*/ 286 h 286"/>
                  <a:gd name="T2" fmla="*/ 0 w 310"/>
                  <a:gd name="T3" fmla="*/ 172 h 286"/>
                  <a:gd name="T4" fmla="*/ 2 w 310"/>
                  <a:gd name="T5" fmla="*/ 12 h 286"/>
                  <a:gd name="T6" fmla="*/ 57 w 310"/>
                  <a:gd name="T7" fmla="*/ 7 h 286"/>
                  <a:gd name="T8" fmla="*/ 88 w 310"/>
                  <a:gd name="T9" fmla="*/ 41 h 286"/>
                  <a:gd name="T10" fmla="*/ 97 w 310"/>
                  <a:gd name="T11" fmla="*/ 7 h 286"/>
                  <a:gd name="T12" fmla="*/ 135 w 310"/>
                  <a:gd name="T13" fmla="*/ 0 h 286"/>
                  <a:gd name="T14" fmla="*/ 310 w 310"/>
                  <a:gd name="T15" fmla="*/ 150 h 286"/>
                  <a:gd name="T16" fmla="*/ 140 w 310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6">
                    <a:moveTo>
                      <a:pt x="140" y="286"/>
                    </a:moveTo>
                    <a:lnTo>
                      <a:pt x="0" y="172"/>
                    </a:lnTo>
                    <a:lnTo>
                      <a:pt x="2" y="12"/>
                    </a:lnTo>
                    <a:lnTo>
                      <a:pt x="57" y="7"/>
                    </a:lnTo>
                    <a:lnTo>
                      <a:pt x="88" y="41"/>
                    </a:lnTo>
                    <a:lnTo>
                      <a:pt x="97" y="7"/>
                    </a:lnTo>
                    <a:lnTo>
                      <a:pt x="135" y="0"/>
                    </a:lnTo>
                    <a:lnTo>
                      <a:pt x="310" y="150"/>
                    </a:lnTo>
                    <a:lnTo>
                      <a:pt x="140" y="286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Freeform 62"/>
              <p:cNvSpPr>
                <a:spLocks noEditPoints="1"/>
              </p:cNvSpPr>
              <p:nvPr/>
            </p:nvSpPr>
            <p:spPr bwMode="auto">
              <a:xfrm>
                <a:off x="5405438" y="6815138"/>
                <a:ext cx="117475" cy="290513"/>
              </a:xfrm>
              <a:custGeom>
                <a:avLst/>
                <a:gdLst>
                  <a:gd name="T0" fmla="*/ 64422 w 31"/>
                  <a:gd name="T1" fmla="*/ 0 h 77"/>
                  <a:gd name="T2" fmla="*/ 109896 w 31"/>
                  <a:gd name="T3" fmla="*/ 18864 h 77"/>
                  <a:gd name="T4" fmla="*/ 117475 w 31"/>
                  <a:gd name="T5" fmla="*/ 67912 h 77"/>
                  <a:gd name="T6" fmla="*/ 117475 w 31"/>
                  <a:gd name="T7" fmla="*/ 233920 h 77"/>
                  <a:gd name="T8" fmla="*/ 102317 w 31"/>
                  <a:gd name="T9" fmla="*/ 275421 h 77"/>
                  <a:gd name="T10" fmla="*/ 60632 w 31"/>
                  <a:gd name="T11" fmla="*/ 290513 h 77"/>
                  <a:gd name="T12" fmla="*/ 11369 w 31"/>
                  <a:gd name="T13" fmla="*/ 271649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369 w 31"/>
                  <a:gd name="T19" fmla="*/ 18864 h 77"/>
                  <a:gd name="T20" fmla="*/ 64422 w 31"/>
                  <a:gd name="T21" fmla="*/ 0 h 77"/>
                  <a:gd name="T22" fmla="*/ 60632 w 31"/>
                  <a:gd name="T23" fmla="*/ 264103 h 77"/>
                  <a:gd name="T24" fmla="*/ 87159 w 31"/>
                  <a:gd name="T25" fmla="*/ 222601 h 77"/>
                  <a:gd name="T26" fmla="*/ 87159 w 31"/>
                  <a:gd name="T27" fmla="*/ 64139 h 77"/>
                  <a:gd name="T28" fmla="*/ 60632 w 31"/>
                  <a:gd name="T29" fmla="*/ 26410 h 77"/>
                  <a:gd name="T30" fmla="*/ 34106 w 31"/>
                  <a:gd name="T31" fmla="*/ 64139 h 77"/>
                  <a:gd name="T32" fmla="*/ 34106 w 31"/>
                  <a:gd name="T33" fmla="*/ 75458 h 77"/>
                  <a:gd name="T34" fmla="*/ 34106 w 31"/>
                  <a:gd name="T35" fmla="*/ 86777 h 77"/>
                  <a:gd name="T36" fmla="*/ 34106 w 31"/>
                  <a:gd name="T37" fmla="*/ 132051 h 77"/>
                  <a:gd name="T38" fmla="*/ 34106 w 31"/>
                  <a:gd name="T39" fmla="*/ 181099 h 77"/>
                  <a:gd name="T40" fmla="*/ 34106 w 31"/>
                  <a:gd name="T41" fmla="*/ 222601 h 77"/>
                  <a:gd name="T42" fmla="*/ 60632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10" y="77"/>
                      <a:pt x="5" y="75"/>
                      <a:pt x="3" y="72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6"/>
                      <a:pt x="23" y="59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0"/>
                      <a:pt x="20" y="7"/>
                      <a:pt x="16" y="7"/>
                    </a:cubicBezTo>
                    <a:cubicBezTo>
                      <a:pt x="12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0" name="Freeform 63"/>
              <p:cNvSpPr/>
              <p:nvPr/>
            </p:nvSpPr>
            <p:spPr bwMode="auto">
              <a:xfrm>
                <a:off x="5545138" y="6815138"/>
                <a:ext cx="112713" cy="290513"/>
              </a:xfrm>
              <a:custGeom>
                <a:avLst/>
                <a:gdLst>
                  <a:gd name="T0" fmla="*/ 33814 w 30"/>
                  <a:gd name="T1" fmla="*/ 203736 h 77"/>
                  <a:gd name="T2" fmla="*/ 33814 w 30"/>
                  <a:gd name="T3" fmla="*/ 233920 h 77"/>
                  <a:gd name="T4" fmla="*/ 37571 w 30"/>
                  <a:gd name="T5" fmla="*/ 256557 h 77"/>
                  <a:gd name="T6" fmla="*/ 60114 w 30"/>
                  <a:gd name="T7" fmla="*/ 264103 h 77"/>
                  <a:gd name="T8" fmla="*/ 78899 w 30"/>
                  <a:gd name="T9" fmla="*/ 245238 h 77"/>
                  <a:gd name="T10" fmla="*/ 78899 w 30"/>
                  <a:gd name="T11" fmla="*/ 218828 h 77"/>
                  <a:gd name="T12" fmla="*/ 78899 w 30"/>
                  <a:gd name="T13" fmla="*/ 196191 h 77"/>
                  <a:gd name="T14" fmla="*/ 75142 w 30"/>
                  <a:gd name="T15" fmla="*/ 162235 h 77"/>
                  <a:gd name="T16" fmla="*/ 45085 w 30"/>
                  <a:gd name="T17" fmla="*/ 147143 h 77"/>
                  <a:gd name="T18" fmla="*/ 37571 w 30"/>
                  <a:gd name="T19" fmla="*/ 147143 h 77"/>
                  <a:gd name="T20" fmla="*/ 26300 w 30"/>
                  <a:gd name="T21" fmla="*/ 150916 h 77"/>
                  <a:gd name="T22" fmla="*/ 26300 w 30"/>
                  <a:gd name="T23" fmla="*/ 116960 h 77"/>
                  <a:gd name="T24" fmla="*/ 33814 w 30"/>
                  <a:gd name="T25" fmla="*/ 116960 h 77"/>
                  <a:gd name="T26" fmla="*/ 71385 w 30"/>
                  <a:gd name="T27" fmla="*/ 83004 h 77"/>
                  <a:gd name="T28" fmla="*/ 71385 w 30"/>
                  <a:gd name="T29" fmla="*/ 52821 h 77"/>
                  <a:gd name="T30" fmla="*/ 52599 w 30"/>
                  <a:gd name="T31" fmla="*/ 26410 h 77"/>
                  <a:gd name="T32" fmla="*/ 33814 w 30"/>
                  <a:gd name="T33" fmla="*/ 56593 h 77"/>
                  <a:gd name="T34" fmla="*/ 33814 w 30"/>
                  <a:gd name="T35" fmla="*/ 64139 h 77"/>
                  <a:gd name="T36" fmla="*/ 33814 w 30"/>
                  <a:gd name="T37" fmla="*/ 71685 h 77"/>
                  <a:gd name="T38" fmla="*/ 0 w 30"/>
                  <a:gd name="T39" fmla="*/ 71685 h 77"/>
                  <a:gd name="T40" fmla="*/ 0 w 30"/>
                  <a:gd name="T41" fmla="*/ 45275 h 77"/>
                  <a:gd name="T42" fmla="*/ 56357 w 30"/>
                  <a:gd name="T43" fmla="*/ 0 h 77"/>
                  <a:gd name="T44" fmla="*/ 108956 w 30"/>
                  <a:gd name="T45" fmla="*/ 49048 h 77"/>
                  <a:gd name="T46" fmla="*/ 108956 w 30"/>
                  <a:gd name="T47" fmla="*/ 64139 h 77"/>
                  <a:gd name="T48" fmla="*/ 108956 w 30"/>
                  <a:gd name="T49" fmla="*/ 75458 h 77"/>
                  <a:gd name="T50" fmla="*/ 82656 w 30"/>
                  <a:gd name="T51" fmla="*/ 128278 h 77"/>
                  <a:gd name="T52" fmla="*/ 105199 w 30"/>
                  <a:gd name="T53" fmla="*/ 147143 h 77"/>
                  <a:gd name="T54" fmla="*/ 112713 w 30"/>
                  <a:gd name="T55" fmla="*/ 181099 h 77"/>
                  <a:gd name="T56" fmla="*/ 112713 w 30"/>
                  <a:gd name="T57" fmla="*/ 241465 h 77"/>
                  <a:gd name="T58" fmla="*/ 52599 w 30"/>
                  <a:gd name="T59" fmla="*/ 290513 h 77"/>
                  <a:gd name="T60" fmla="*/ 0 w 30"/>
                  <a:gd name="T61" fmla="*/ 241465 h 77"/>
                  <a:gd name="T62" fmla="*/ 0 w 30"/>
                  <a:gd name="T63" fmla="*/ 203736 h 77"/>
                  <a:gd name="T64" fmla="*/ 33814 w 30"/>
                  <a:gd name="T65" fmla="*/ 203736 h 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" h="77">
                    <a:moveTo>
                      <a:pt x="9" y="54"/>
                    </a:moveTo>
                    <a:cubicBezTo>
                      <a:pt x="9" y="62"/>
                      <a:pt x="9" y="62"/>
                      <a:pt x="9" y="62"/>
                    </a:cubicBezTo>
                    <a:cubicBezTo>
                      <a:pt x="9" y="65"/>
                      <a:pt x="9" y="67"/>
                      <a:pt x="10" y="68"/>
                    </a:cubicBezTo>
                    <a:cubicBezTo>
                      <a:pt x="11" y="69"/>
                      <a:pt x="13" y="70"/>
                      <a:pt x="16" y="70"/>
                    </a:cubicBezTo>
                    <a:cubicBezTo>
                      <a:pt x="18" y="70"/>
                      <a:pt x="20" y="68"/>
                      <a:pt x="21" y="65"/>
                    </a:cubicBezTo>
                    <a:cubicBezTo>
                      <a:pt x="21" y="64"/>
                      <a:pt x="21" y="62"/>
                      <a:pt x="21" y="5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5"/>
                      <a:pt x="20" y="43"/>
                    </a:cubicBezTo>
                    <a:cubicBezTo>
                      <a:pt x="18" y="41"/>
                      <a:pt x="16" y="39"/>
                      <a:pt x="12" y="39"/>
                    </a:cubicBezTo>
                    <a:cubicBezTo>
                      <a:pt x="11" y="39"/>
                      <a:pt x="11" y="39"/>
                      <a:pt x="10" y="39"/>
                    </a:cubicBezTo>
                    <a:cubicBezTo>
                      <a:pt x="9" y="39"/>
                      <a:pt x="8" y="40"/>
                      <a:pt x="7" y="4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6" y="31"/>
                      <a:pt x="19" y="28"/>
                      <a:pt x="19" y="2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9"/>
                      <a:pt x="18" y="7"/>
                      <a:pt x="14" y="7"/>
                    </a:cubicBezTo>
                    <a:cubicBezTo>
                      <a:pt x="11" y="7"/>
                      <a:pt x="9" y="10"/>
                      <a:pt x="9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4"/>
                      <a:pt x="5" y="0"/>
                      <a:pt x="15" y="0"/>
                    </a:cubicBezTo>
                    <a:cubicBezTo>
                      <a:pt x="24" y="0"/>
                      <a:pt x="29" y="4"/>
                      <a:pt x="29" y="13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7"/>
                      <a:pt x="26" y="31"/>
                      <a:pt x="22" y="34"/>
                    </a:cubicBezTo>
                    <a:cubicBezTo>
                      <a:pt x="25" y="35"/>
                      <a:pt x="27" y="36"/>
                      <a:pt x="28" y="39"/>
                    </a:cubicBezTo>
                    <a:cubicBezTo>
                      <a:pt x="29" y="41"/>
                      <a:pt x="30" y="44"/>
                      <a:pt x="3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3"/>
                      <a:pt x="25" y="77"/>
                      <a:pt x="14" y="77"/>
                    </a:cubicBezTo>
                    <a:cubicBezTo>
                      <a:pt x="5" y="77"/>
                      <a:pt x="0" y="73"/>
                      <a:pt x="0" y="6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9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9518074" y="5081961"/>
            <a:ext cx="859431" cy="723303"/>
            <a:chOff x="7347590" y="4109747"/>
            <a:chExt cx="859431" cy="723303"/>
          </a:xfrm>
        </p:grpSpPr>
        <p:sp>
          <p:nvSpPr>
            <p:cNvPr id="42" name="椭圆 41"/>
            <p:cNvSpPr/>
            <p:nvPr/>
          </p:nvSpPr>
          <p:spPr>
            <a:xfrm>
              <a:off x="7347590" y="4109747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68589" tIns="34295" rIns="68589" bIns="34295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3" name="组合 73"/>
            <p:cNvGrpSpPr/>
            <p:nvPr/>
          </p:nvGrpSpPr>
          <p:grpSpPr bwMode="auto">
            <a:xfrm>
              <a:off x="7558017" y="4254951"/>
              <a:ext cx="649004" cy="577631"/>
              <a:chOff x="688976" y="7240588"/>
              <a:chExt cx="519113" cy="461963"/>
            </a:xfrm>
          </p:grpSpPr>
          <p:sp>
            <p:nvSpPr>
              <p:cNvPr id="44" name="Freeform 64"/>
              <p:cNvSpPr/>
              <p:nvPr/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Freeform 65"/>
              <p:cNvSpPr>
                <a:spLocks noEditPoints="1"/>
              </p:cNvSpPr>
              <p:nvPr/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Freeform 66"/>
              <p:cNvSpPr>
                <a:spLocks noEditPoints="1"/>
              </p:cNvSpPr>
              <p:nvPr/>
            </p:nvSpPr>
            <p:spPr bwMode="auto">
              <a:xfrm>
                <a:off x="817563" y="7245351"/>
                <a:ext cx="134938" cy="287338"/>
              </a:xfrm>
              <a:custGeom>
                <a:avLst/>
                <a:gdLst>
                  <a:gd name="T0" fmla="*/ 63721 w 36"/>
                  <a:gd name="T1" fmla="*/ 0 h 76"/>
                  <a:gd name="T2" fmla="*/ 112448 w 36"/>
                  <a:gd name="T3" fmla="*/ 0 h 76"/>
                  <a:gd name="T4" fmla="*/ 112448 w 36"/>
                  <a:gd name="T5" fmla="*/ 192819 h 76"/>
                  <a:gd name="T6" fmla="*/ 134938 w 36"/>
                  <a:gd name="T7" fmla="*/ 192819 h 76"/>
                  <a:gd name="T8" fmla="*/ 134938 w 36"/>
                  <a:gd name="T9" fmla="*/ 219284 h 76"/>
                  <a:gd name="T10" fmla="*/ 112448 w 36"/>
                  <a:gd name="T11" fmla="*/ 219284 h 76"/>
                  <a:gd name="T12" fmla="*/ 112448 w 36"/>
                  <a:gd name="T13" fmla="*/ 287338 h 76"/>
                  <a:gd name="T14" fmla="*/ 78714 w 36"/>
                  <a:gd name="T15" fmla="*/ 287338 h 76"/>
                  <a:gd name="T16" fmla="*/ 78714 w 36"/>
                  <a:gd name="T17" fmla="*/ 219284 h 76"/>
                  <a:gd name="T18" fmla="*/ 0 w 36"/>
                  <a:gd name="T19" fmla="*/ 219284 h 76"/>
                  <a:gd name="T20" fmla="*/ 0 w 36"/>
                  <a:gd name="T21" fmla="*/ 192819 h 76"/>
                  <a:gd name="T22" fmla="*/ 63721 w 36"/>
                  <a:gd name="T23" fmla="*/ 0 h 76"/>
                  <a:gd name="T24" fmla="*/ 78714 w 36"/>
                  <a:gd name="T25" fmla="*/ 192819 h 76"/>
                  <a:gd name="T26" fmla="*/ 78714 w 36"/>
                  <a:gd name="T27" fmla="*/ 41588 h 76"/>
                  <a:gd name="T28" fmla="*/ 56224 w 36"/>
                  <a:gd name="T29" fmla="*/ 117204 h 76"/>
                  <a:gd name="T30" fmla="*/ 33735 w 36"/>
                  <a:gd name="T31" fmla="*/ 192819 h 76"/>
                  <a:gd name="T32" fmla="*/ 78714 w 36"/>
                  <a:gd name="T33" fmla="*/ 192819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" h="76">
                    <a:moveTo>
                      <a:pt x="17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7" y="0"/>
                    </a:lnTo>
                    <a:close/>
                    <a:moveTo>
                      <a:pt x="21" y="5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5"/>
                      <a:pt x="17" y="22"/>
                      <a:pt x="15" y="31"/>
                    </a:cubicBezTo>
                    <a:cubicBezTo>
                      <a:pt x="12" y="40"/>
                      <a:pt x="10" y="47"/>
                      <a:pt x="9" y="51"/>
                    </a:cubicBez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文本框 84"/>
          <p:cNvSpPr txBox="1"/>
          <p:nvPr/>
        </p:nvSpPr>
        <p:spPr>
          <a:xfrm>
            <a:off x="7193599" y="2493878"/>
            <a:ext cx="1061847" cy="623258"/>
          </a:xfrm>
          <a:prstGeom prst="rect">
            <a:avLst/>
          </a:prstGeom>
          <a:noFill/>
        </p:spPr>
        <p:txBody>
          <a:bodyPr wrap="none" lIns="68589" tIns="34295" rIns="68589" bIns="34295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 smtClean="0">
                <a:solidFill>
                  <a:srgbClr val="C00000"/>
                </a:solidFill>
                <a:cs typeface="+mn-ea"/>
                <a:sym typeface="+mn-lt"/>
              </a:rPr>
              <a:t>工作思路</a:t>
            </a:r>
            <a:endParaRPr lang="en-US" altLang="zh-CN" b="1" kern="0" dirty="0" smtClean="0">
              <a:solidFill>
                <a:srgbClr val="C00000"/>
              </a:solidFill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rPr>
              <a:t>之一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文本框 84"/>
          <p:cNvSpPr txBox="1"/>
          <p:nvPr/>
        </p:nvSpPr>
        <p:spPr>
          <a:xfrm>
            <a:off x="8993798" y="2518692"/>
            <a:ext cx="1061847" cy="623258"/>
          </a:xfrm>
          <a:prstGeom prst="rect">
            <a:avLst/>
          </a:prstGeom>
          <a:noFill/>
        </p:spPr>
        <p:txBody>
          <a:bodyPr wrap="none" lIns="68589" tIns="34295" rIns="68589" bIns="34295">
            <a:spAutoFit/>
          </a:bodyPr>
          <a:lstStyle/>
          <a:p>
            <a:pPr lvl="0" algn="ctr">
              <a:defRPr/>
            </a:pPr>
            <a:r>
              <a:rPr lang="zh-CN" altLang="en-US" b="1" kern="0" dirty="0">
                <a:solidFill>
                  <a:srgbClr val="C00000"/>
                </a:solidFill>
                <a:cs typeface="+mn-ea"/>
                <a:sym typeface="+mn-lt"/>
              </a:rPr>
              <a:t>工作思路</a:t>
            </a:r>
            <a:endParaRPr lang="en-US" altLang="zh-CN" b="1" kern="0" dirty="0">
              <a:solidFill>
                <a:srgbClr val="C00000"/>
              </a:solidFill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rPr>
              <a:t>之二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文本框 84"/>
          <p:cNvSpPr txBox="1"/>
          <p:nvPr/>
        </p:nvSpPr>
        <p:spPr>
          <a:xfrm>
            <a:off x="7121590" y="4436856"/>
            <a:ext cx="1061847" cy="623258"/>
          </a:xfrm>
          <a:prstGeom prst="rect">
            <a:avLst/>
          </a:prstGeom>
          <a:noFill/>
        </p:spPr>
        <p:txBody>
          <a:bodyPr wrap="none" lIns="68589" tIns="34295" rIns="68589" bIns="34295">
            <a:spAutoFit/>
          </a:bodyPr>
          <a:lstStyle/>
          <a:p>
            <a:pPr lvl="0" algn="ctr">
              <a:defRPr/>
            </a:pPr>
            <a:r>
              <a:rPr lang="zh-CN" altLang="en-US" b="1" kern="0" dirty="0">
                <a:solidFill>
                  <a:srgbClr val="C00000"/>
                </a:solidFill>
                <a:cs typeface="+mn-ea"/>
                <a:sym typeface="+mn-lt"/>
              </a:rPr>
              <a:t>工作思路</a:t>
            </a:r>
            <a:endParaRPr lang="en-US" altLang="zh-CN" b="1" kern="0" dirty="0">
              <a:solidFill>
                <a:srgbClr val="C00000"/>
              </a:solidFill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rPr>
              <a:t>之三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0" name="文本框 84"/>
          <p:cNvSpPr txBox="1"/>
          <p:nvPr/>
        </p:nvSpPr>
        <p:spPr>
          <a:xfrm>
            <a:off x="9137814" y="4461670"/>
            <a:ext cx="1061847" cy="623258"/>
          </a:xfrm>
          <a:prstGeom prst="rect">
            <a:avLst/>
          </a:prstGeom>
          <a:noFill/>
        </p:spPr>
        <p:txBody>
          <a:bodyPr wrap="none" lIns="68589" tIns="34295" rIns="68589" bIns="34295">
            <a:spAutoFit/>
          </a:bodyPr>
          <a:lstStyle/>
          <a:p>
            <a:pPr lvl="0" algn="ctr">
              <a:defRPr/>
            </a:pPr>
            <a:r>
              <a:rPr lang="zh-CN" altLang="en-US" b="1" kern="0" dirty="0">
                <a:solidFill>
                  <a:srgbClr val="C00000"/>
                </a:solidFill>
                <a:cs typeface="+mn-ea"/>
                <a:sym typeface="+mn-lt"/>
              </a:rPr>
              <a:t>工作思路</a:t>
            </a:r>
            <a:endParaRPr lang="en-US" altLang="zh-CN" b="1" kern="0" dirty="0">
              <a:solidFill>
                <a:srgbClr val="C00000"/>
              </a:solidFill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+mn-ea"/>
                <a:sym typeface="+mn-lt"/>
              </a:rPr>
              <a:t>之四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1" name="Picture 4" descr="C:\Users\Administrator\Desktop\3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1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678" y="1483074"/>
            <a:ext cx="5094375" cy="2918348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文本框 33"/>
          <p:cNvSpPr txBox="1">
            <a:spLocks noChangeArrowheads="1"/>
          </p:cNvSpPr>
          <p:nvPr/>
        </p:nvSpPr>
        <p:spPr bwMode="auto">
          <a:xfrm>
            <a:off x="1846734" y="450912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53" name="矩形 7"/>
          <p:cNvSpPr>
            <a:spLocks noChangeArrowheads="1"/>
          </p:cNvSpPr>
          <p:nvPr/>
        </p:nvSpPr>
        <p:spPr bwMode="auto">
          <a:xfrm>
            <a:off x="1886422" y="4948858"/>
            <a:ext cx="4343503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在此录入上述图表的综合说明，在此录入上述图表的综合描述说明。在此录入上述图表的综合说明，在此录入上述图表的综合描述说明。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MH_SubTitle_1"/>
          <p:cNvSpPr/>
          <p:nvPr>
            <p:custDataLst>
              <p:tags r:id="rId2"/>
            </p:custDataLst>
          </p:nvPr>
        </p:nvSpPr>
        <p:spPr>
          <a:xfrm>
            <a:off x="7868762" y="65150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工作思路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47" grpId="0"/>
      <p:bldP spid="48" grpId="0"/>
      <p:bldP spid="49" grpId="0"/>
      <p:bldP spid="50" grpId="0"/>
      <p:bldP spid="52" grpId="0"/>
      <p:bldP spid="53" grpId="0"/>
      <p:bldP spid="5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工作规划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899650" y="2498375"/>
            <a:ext cx="1087046" cy="142018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1986696" y="2498375"/>
            <a:ext cx="2053445" cy="268274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4036324" y="2498375"/>
            <a:ext cx="2053445" cy="268274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 flipV="1">
            <a:off x="6089768" y="2498375"/>
            <a:ext cx="2053445" cy="268274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8139396" y="2498375"/>
            <a:ext cx="2053445" cy="268274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10192842" y="2498375"/>
            <a:ext cx="199757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5"/>
          <p:cNvSpPr/>
          <p:nvPr/>
        </p:nvSpPr>
        <p:spPr bwMode="auto">
          <a:xfrm>
            <a:off x="1977697" y="2832666"/>
            <a:ext cx="1989266" cy="1987537"/>
          </a:xfrm>
          <a:prstGeom prst="ellipse">
            <a:avLst/>
          </a:prstGeom>
          <a:gradFill flip="none" rotWithShape="1">
            <a:gsLst>
              <a:gs pos="55000">
                <a:srgbClr val="E7E7E7"/>
              </a:gs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4077016" y="2832666"/>
            <a:ext cx="1989266" cy="1987537"/>
          </a:xfrm>
          <a:prstGeom prst="ellipse">
            <a:avLst/>
          </a:prstGeom>
          <a:gradFill flip="none" rotWithShape="1">
            <a:gsLst>
              <a:gs pos="55000">
                <a:srgbClr val="E7E7E7"/>
              </a:gs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6" name="Freeform 5"/>
          <p:cNvSpPr/>
          <p:nvPr/>
        </p:nvSpPr>
        <p:spPr bwMode="auto">
          <a:xfrm>
            <a:off x="6176335" y="2832666"/>
            <a:ext cx="1989266" cy="1987537"/>
          </a:xfrm>
          <a:prstGeom prst="ellipse">
            <a:avLst/>
          </a:prstGeom>
          <a:gradFill flip="none" rotWithShape="1">
            <a:gsLst>
              <a:gs pos="55000">
                <a:srgbClr val="E7E7E7"/>
              </a:gs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7" name="Freeform 5"/>
          <p:cNvSpPr/>
          <p:nvPr/>
        </p:nvSpPr>
        <p:spPr bwMode="auto">
          <a:xfrm>
            <a:off x="8275655" y="2832666"/>
            <a:ext cx="1989266" cy="1987537"/>
          </a:xfrm>
          <a:prstGeom prst="ellipse">
            <a:avLst/>
          </a:prstGeom>
          <a:gradFill flip="none" rotWithShape="1">
            <a:gsLst>
              <a:gs pos="55000">
                <a:srgbClr val="E7E7E7"/>
              </a:gs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801953" y="2354965"/>
            <a:ext cx="339945" cy="340065"/>
            <a:chOff x="5026429" y="2057723"/>
            <a:chExt cx="254992" cy="254990"/>
          </a:xfrm>
        </p:grpSpPr>
        <p:sp>
          <p:nvSpPr>
            <p:cNvPr id="39" name="椭圆 38"/>
            <p:cNvSpPr/>
            <p:nvPr/>
          </p:nvSpPr>
          <p:spPr>
            <a:xfrm>
              <a:off x="5026429" y="2057723"/>
              <a:ext cx="254992" cy="254990"/>
            </a:xfrm>
            <a:prstGeom prst="ellipse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65100" dist="508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5104300" y="2135885"/>
              <a:ext cx="99250" cy="986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38100" dist="127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1" name="Freeform 5"/>
          <p:cNvSpPr/>
          <p:nvPr/>
        </p:nvSpPr>
        <p:spPr bwMode="auto">
          <a:xfrm>
            <a:off x="2220376" y="3075134"/>
            <a:ext cx="1503908" cy="1502601"/>
          </a:xfrm>
          <a:prstGeom prst="ellipse">
            <a:avLst/>
          </a:prstGeom>
          <a:solidFill>
            <a:srgbClr val="C00000"/>
          </a:solidFill>
          <a:ln w="12700">
            <a:noFill/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2480048" y="3440256"/>
            <a:ext cx="959396" cy="9431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700" b="1" cap="all" dirty="0" smtClean="0">
                <a:solidFill>
                  <a:schemeClr val="bg1"/>
                </a:solidFill>
                <a:cs typeface="+mn-ea"/>
                <a:sym typeface="+mn-lt"/>
              </a:rPr>
              <a:t>确定目标</a:t>
            </a:r>
            <a:endParaRPr lang="en-US" altLang="zh-CN" sz="27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Freeform 5"/>
          <p:cNvSpPr/>
          <p:nvPr/>
        </p:nvSpPr>
        <p:spPr bwMode="auto">
          <a:xfrm>
            <a:off x="4288182" y="3075133"/>
            <a:ext cx="1503908" cy="1502601"/>
          </a:xfrm>
          <a:prstGeom prst="ellipse">
            <a:avLst/>
          </a:prstGeom>
          <a:solidFill>
            <a:srgbClr val="C00000"/>
          </a:solidFill>
          <a:ln w="12700">
            <a:noFill/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6427341" y="3075134"/>
            <a:ext cx="1503908" cy="1502601"/>
          </a:xfrm>
          <a:prstGeom prst="ellipse">
            <a:avLst/>
          </a:prstGeom>
          <a:solidFill>
            <a:srgbClr val="C00000"/>
          </a:solidFill>
          <a:ln w="12700">
            <a:noFill/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5" name="Freeform 5"/>
          <p:cNvSpPr/>
          <p:nvPr/>
        </p:nvSpPr>
        <p:spPr bwMode="auto">
          <a:xfrm>
            <a:off x="8518334" y="3075134"/>
            <a:ext cx="1503908" cy="1502601"/>
          </a:xfrm>
          <a:prstGeom prst="ellipse">
            <a:avLst/>
          </a:prstGeom>
          <a:solidFill>
            <a:srgbClr val="C00000"/>
          </a:solidFill>
          <a:ln w="12700">
            <a:noFill/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4603020" y="3440256"/>
            <a:ext cx="936919" cy="9431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700" b="1" cap="all" dirty="0" smtClean="0">
                <a:solidFill>
                  <a:schemeClr val="bg1"/>
                </a:solidFill>
                <a:cs typeface="+mn-ea"/>
                <a:sym typeface="+mn-lt"/>
              </a:rPr>
              <a:t>加强技能</a:t>
            </a:r>
            <a:endParaRPr lang="en-US" altLang="zh-CN" sz="27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6722970" y="3433053"/>
            <a:ext cx="912650" cy="9431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700" b="1" cap="all" dirty="0">
                <a:solidFill>
                  <a:schemeClr val="bg1"/>
                </a:solidFill>
                <a:cs typeface="+mn-ea"/>
                <a:sym typeface="+mn-lt"/>
              </a:rPr>
              <a:t>完成目标</a:t>
            </a:r>
            <a:endParaRPr lang="en-US" altLang="zh-CN" sz="27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865263" y="3416538"/>
            <a:ext cx="828186" cy="9431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700" b="1" cap="all" dirty="0" smtClean="0">
                <a:solidFill>
                  <a:schemeClr val="bg1"/>
                </a:solidFill>
                <a:cs typeface="+mn-ea"/>
                <a:sym typeface="+mn-lt"/>
              </a:rPr>
              <a:t>超越目标</a:t>
            </a:r>
            <a:endParaRPr lang="en-US" altLang="zh-CN" sz="27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TextBox 5"/>
          <p:cNvSpPr txBox="1"/>
          <p:nvPr/>
        </p:nvSpPr>
        <p:spPr>
          <a:xfrm>
            <a:off x="2237665" y="1974503"/>
            <a:ext cx="2912457" cy="4567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870795" y="5011084"/>
            <a:ext cx="339945" cy="340065"/>
            <a:chOff x="5026429" y="2057723"/>
            <a:chExt cx="254992" cy="254990"/>
          </a:xfrm>
        </p:grpSpPr>
        <p:sp>
          <p:nvSpPr>
            <p:cNvPr id="51" name="椭圆 50"/>
            <p:cNvSpPr/>
            <p:nvPr/>
          </p:nvSpPr>
          <p:spPr>
            <a:xfrm>
              <a:off x="5026429" y="2057723"/>
              <a:ext cx="254992" cy="254990"/>
            </a:xfrm>
            <a:prstGeom prst="ellipse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65100" dist="508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34"/>
            <p:cNvSpPr/>
            <p:nvPr/>
          </p:nvSpPr>
          <p:spPr bwMode="auto">
            <a:xfrm>
              <a:off x="5104300" y="2135885"/>
              <a:ext cx="99250" cy="986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38100" dist="127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3" name="TextBox 5"/>
          <p:cNvSpPr txBox="1"/>
          <p:nvPr/>
        </p:nvSpPr>
        <p:spPr>
          <a:xfrm>
            <a:off x="4399135" y="5181117"/>
            <a:ext cx="2912457" cy="4567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921153" y="2354965"/>
            <a:ext cx="339945" cy="340065"/>
            <a:chOff x="5026429" y="2057723"/>
            <a:chExt cx="254992" cy="254990"/>
          </a:xfrm>
        </p:grpSpPr>
        <p:sp>
          <p:nvSpPr>
            <p:cNvPr id="55" name="椭圆 54"/>
            <p:cNvSpPr/>
            <p:nvPr/>
          </p:nvSpPr>
          <p:spPr>
            <a:xfrm>
              <a:off x="5026429" y="2057723"/>
              <a:ext cx="254992" cy="254990"/>
            </a:xfrm>
            <a:prstGeom prst="ellipse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65100" dist="508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34"/>
            <p:cNvSpPr/>
            <p:nvPr/>
          </p:nvSpPr>
          <p:spPr bwMode="auto">
            <a:xfrm>
              <a:off x="5104300" y="2135885"/>
              <a:ext cx="99250" cy="986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38100" dist="127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7" name="TextBox 5"/>
          <p:cNvSpPr txBox="1"/>
          <p:nvPr/>
        </p:nvSpPr>
        <p:spPr>
          <a:xfrm>
            <a:off x="6356865" y="1974503"/>
            <a:ext cx="2912457" cy="4567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989995" y="5011084"/>
            <a:ext cx="339945" cy="340065"/>
            <a:chOff x="5026429" y="2057723"/>
            <a:chExt cx="254992" cy="254990"/>
          </a:xfrm>
        </p:grpSpPr>
        <p:sp>
          <p:nvSpPr>
            <p:cNvPr id="59" name="椭圆 58"/>
            <p:cNvSpPr/>
            <p:nvPr/>
          </p:nvSpPr>
          <p:spPr>
            <a:xfrm>
              <a:off x="5026429" y="2057723"/>
              <a:ext cx="254992" cy="254990"/>
            </a:xfrm>
            <a:prstGeom prst="ellipse">
              <a:avLst/>
            </a:prstGeom>
            <a:gradFill flip="none" rotWithShape="1">
              <a:gsLst>
                <a:gs pos="55000">
                  <a:srgbClr val="E7E7E7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65100" dist="508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34"/>
            <p:cNvSpPr/>
            <p:nvPr/>
          </p:nvSpPr>
          <p:spPr bwMode="auto">
            <a:xfrm>
              <a:off x="5104300" y="2135885"/>
              <a:ext cx="99250" cy="9866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innerShdw blurRad="38100" dist="12700" dir="189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1" name="TextBox 5"/>
          <p:cNvSpPr txBox="1"/>
          <p:nvPr/>
        </p:nvSpPr>
        <p:spPr>
          <a:xfrm>
            <a:off x="8518334" y="5181117"/>
            <a:ext cx="2912457" cy="4567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H="1">
            <a:off x="0" y="3918557"/>
            <a:ext cx="91011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MH_SubTitle_1"/>
          <p:cNvSpPr/>
          <p:nvPr>
            <p:custDataLst>
              <p:tags r:id="rId2"/>
            </p:custDataLst>
          </p:nvPr>
        </p:nvSpPr>
        <p:spPr>
          <a:xfrm>
            <a:off x="7868762" y="65150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工作思路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1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21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319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819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929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429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41" grpId="0" animBg="1"/>
      <p:bldP spid="42" grpId="0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3" grpId="0"/>
      <p:bldP spid="57" grpId="0"/>
      <p:bldP spid="61" grpId="0"/>
      <p:bldP spid="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0413" cy="66222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953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2788894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个人</a:t>
            </a:r>
            <a:r>
              <a:rPr lang="zh-CN" altLang="en-US" b="1" dirty="0">
                <a:cs typeface="+mn-ea"/>
                <a:sym typeface="+mn-lt"/>
              </a:rPr>
              <a:t>简介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425950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8"/>
          <p:cNvSpPr txBox="1"/>
          <p:nvPr/>
        </p:nvSpPr>
        <p:spPr>
          <a:xfrm>
            <a:off x="4497958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cs typeface="+mn-ea"/>
                <a:sym typeface="+mn-lt"/>
              </a:rPr>
              <a:t>岗位认知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82134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0"/>
          <p:cNvSpPr txBox="1"/>
          <p:nvPr/>
        </p:nvSpPr>
        <p:spPr>
          <a:xfrm>
            <a:off x="6154142" y="179348"/>
            <a:ext cx="163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cs typeface="+mn-ea"/>
                <a:sym typeface="+mn-lt"/>
              </a:rPr>
              <a:t>胜任能力</a:t>
            </a:r>
            <a:endParaRPr lang="en-US" b="1" dirty="0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738318" y="20311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7829454" y="179348"/>
            <a:ext cx="1637056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工作规划</a:t>
            </a:r>
            <a:endParaRPr 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MH_Other_2"/>
          <p:cNvSpPr/>
          <p:nvPr>
            <p:custDataLst>
              <p:tags r:id="rId1"/>
            </p:custDataLst>
          </p:nvPr>
        </p:nvSpPr>
        <p:spPr>
          <a:xfrm>
            <a:off x="835342" y="-1"/>
            <a:ext cx="662220" cy="662220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03200" dist="1778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1047836" y="206958"/>
            <a:ext cx="288032" cy="248303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76188" y="4825117"/>
            <a:ext cx="1441557" cy="770171"/>
            <a:chOff x="1776188" y="4305978"/>
            <a:chExt cx="1441557" cy="770171"/>
          </a:xfrm>
        </p:grpSpPr>
        <p:grpSp>
          <p:nvGrpSpPr>
            <p:cNvPr id="16" name="组合 15"/>
            <p:cNvGrpSpPr/>
            <p:nvPr/>
          </p:nvGrpSpPr>
          <p:grpSpPr>
            <a:xfrm>
              <a:off x="1776188" y="4305978"/>
              <a:ext cx="1441557" cy="770171"/>
              <a:chOff x="1612612" y="4305978"/>
              <a:chExt cx="1441557" cy="770171"/>
            </a:xfrm>
            <a:solidFill>
              <a:srgbClr val="0070C0"/>
            </a:solidFill>
          </p:grpSpPr>
          <p:grpSp>
            <p:nvGrpSpPr>
              <p:cNvPr id="25" name="组合 24"/>
              <p:cNvGrpSpPr/>
              <p:nvPr/>
            </p:nvGrpSpPr>
            <p:grpSpPr>
              <a:xfrm>
                <a:off x="1612612" y="4305978"/>
                <a:ext cx="1441557" cy="770171"/>
                <a:chOff x="1612612" y="4305978"/>
                <a:chExt cx="1441557" cy="770171"/>
              </a:xfrm>
              <a:grpFill/>
            </p:grpSpPr>
            <p:sp>
              <p:nvSpPr>
                <p:cNvPr id="27" name="任意多边形 26"/>
                <p:cNvSpPr/>
                <p:nvPr/>
              </p:nvSpPr>
              <p:spPr>
                <a:xfrm>
                  <a:off x="1612612" y="4305978"/>
                  <a:ext cx="1340135" cy="770171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340135" h="770171">
                      <a:moveTo>
                        <a:pt x="0" y="372499"/>
                      </a:moveTo>
                      <a:lnTo>
                        <a:pt x="587660" y="0"/>
                      </a:lnTo>
                      <a:lnTo>
                        <a:pt x="1340135" y="0"/>
                      </a:lnTo>
                      <a:lnTo>
                        <a:pt x="1340135" y="770171"/>
                      </a:lnTo>
                      <a:lnTo>
                        <a:pt x="587660" y="770171"/>
                      </a:lnTo>
                      <a:lnTo>
                        <a:pt x="0" y="37249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>
                  <a:off x="1704064" y="4356484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grpFill/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1703618" y="4356238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solidFill>
                  <a:srgbClr val="C00000"/>
                </a:solidFill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6" name="矩形 25"/>
              <p:cNvSpPr/>
              <p:nvPr/>
            </p:nvSpPr>
            <p:spPr>
              <a:xfrm>
                <a:off x="2762250" y="4305978"/>
                <a:ext cx="237154" cy="770171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181"/>
            <p:cNvGrpSpPr>
              <a:grpSpLocks noChangeAspect="1"/>
            </p:cNvGrpSpPr>
            <p:nvPr/>
          </p:nvGrpSpPr>
          <p:grpSpPr bwMode="auto">
            <a:xfrm>
              <a:off x="2470095" y="4469247"/>
              <a:ext cx="445641" cy="442387"/>
              <a:chOff x="2160" y="2262"/>
              <a:chExt cx="411" cy="408"/>
            </a:xfrm>
            <a:solidFill>
              <a:schemeClr val="bg1"/>
            </a:solidFill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18" name="Freeform 189"/>
              <p:cNvSpPr/>
              <p:nvPr/>
            </p:nvSpPr>
            <p:spPr bwMode="auto">
              <a:xfrm>
                <a:off x="2280" y="2262"/>
                <a:ext cx="163" cy="163"/>
              </a:xfrm>
              <a:custGeom>
                <a:avLst/>
                <a:gdLst>
                  <a:gd name="T0" fmla="*/ 6 w 68"/>
                  <a:gd name="T1" fmla="*/ 44 h 68"/>
                  <a:gd name="T2" fmla="*/ 34 w 68"/>
                  <a:gd name="T3" fmla="*/ 68 h 68"/>
                  <a:gd name="T4" fmla="*/ 62 w 68"/>
                  <a:gd name="T5" fmla="*/ 44 h 68"/>
                  <a:gd name="T6" fmla="*/ 68 w 68"/>
                  <a:gd name="T7" fmla="*/ 33 h 68"/>
                  <a:gd name="T8" fmla="*/ 63 w 68"/>
                  <a:gd name="T9" fmla="*/ 28 h 68"/>
                  <a:gd name="T10" fmla="*/ 34 w 68"/>
                  <a:gd name="T11" fmla="*/ 0 h 68"/>
                  <a:gd name="T12" fmla="*/ 5 w 68"/>
                  <a:gd name="T13" fmla="*/ 28 h 68"/>
                  <a:gd name="T14" fmla="*/ 0 w 68"/>
                  <a:gd name="T15" fmla="*/ 33 h 68"/>
                  <a:gd name="T16" fmla="*/ 6 w 68"/>
                  <a:gd name="T17" fmla="*/ 4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68">
                    <a:moveTo>
                      <a:pt x="6" y="44"/>
                    </a:moveTo>
                    <a:cubicBezTo>
                      <a:pt x="9" y="57"/>
                      <a:pt x="16" y="68"/>
                      <a:pt x="34" y="68"/>
                    </a:cubicBezTo>
                    <a:cubicBezTo>
                      <a:pt x="53" y="68"/>
                      <a:pt x="60" y="57"/>
                      <a:pt x="62" y="44"/>
                    </a:cubicBezTo>
                    <a:cubicBezTo>
                      <a:pt x="66" y="42"/>
                      <a:pt x="68" y="37"/>
                      <a:pt x="68" y="33"/>
                    </a:cubicBezTo>
                    <a:cubicBezTo>
                      <a:pt x="67" y="31"/>
                      <a:pt x="66" y="29"/>
                      <a:pt x="63" y="28"/>
                    </a:cubicBezTo>
                    <a:cubicBezTo>
                      <a:pt x="63" y="13"/>
                      <a:pt x="51" y="0"/>
                      <a:pt x="34" y="0"/>
                    </a:cubicBezTo>
                    <a:cubicBezTo>
                      <a:pt x="17" y="0"/>
                      <a:pt x="6" y="13"/>
                      <a:pt x="5" y="28"/>
                    </a:cubicBezTo>
                    <a:cubicBezTo>
                      <a:pt x="2" y="29"/>
                      <a:pt x="0" y="30"/>
                      <a:pt x="0" y="33"/>
                    </a:cubicBezTo>
                    <a:cubicBezTo>
                      <a:pt x="0" y="37"/>
                      <a:pt x="2" y="43"/>
                      <a:pt x="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90"/>
              <p:cNvSpPr/>
              <p:nvPr/>
            </p:nvSpPr>
            <p:spPr bwMode="auto">
              <a:xfrm>
                <a:off x="2258" y="2437"/>
                <a:ext cx="214" cy="62"/>
              </a:xfrm>
              <a:custGeom>
                <a:avLst/>
                <a:gdLst>
                  <a:gd name="T0" fmla="*/ 42 w 89"/>
                  <a:gd name="T1" fmla="*/ 26 h 26"/>
                  <a:gd name="T2" fmla="*/ 48 w 89"/>
                  <a:gd name="T3" fmla="*/ 26 h 26"/>
                  <a:gd name="T4" fmla="*/ 52 w 89"/>
                  <a:gd name="T5" fmla="*/ 26 h 26"/>
                  <a:gd name="T6" fmla="*/ 89 w 89"/>
                  <a:gd name="T7" fmla="*/ 9 h 26"/>
                  <a:gd name="T8" fmla="*/ 66 w 89"/>
                  <a:gd name="T9" fmla="*/ 0 h 26"/>
                  <a:gd name="T10" fmla="*/ 56 w 89"/>
                  <a:gd name="T11" fmla="*/ 0 h 26"/>
                  <a:gd name="T12" fmla="*/ 48 w 89"/>
                  <a:gd name="T13" fmla="*/ 0 h 26"/>
                  <a:gd name="T14" fmla="*/ 42 w 89"/>
                  <a:gd name="T15" fmla="*/ 0 h 26"/>
                  <a:gd name="T16" fmla="*/ 33 w 89"/>
                  <a:gd name="T17" fmla="*/ 0 h 26"/>
                  <a:gd name="T18" fmla="*/ 24 w 89"/>
                  <a:gd name="T19" fmla="*/ 0 h 26"/>
                  <a:gd name="T20" fmla="*/ 0 w 89"/>
                  <a:gd name="T21" fmla="*/ 9 h 26"/>
                  <a:gd name="T22" fmla="*/ 38 w 89"/>
                  <a:gd name="T23" fmla="*/ 26 h 26"/>
                  <a:gd name="T24" fmla="*/ 42 w 89"/>
                  <a:gd name="T2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9" h="26">
                    <a:moveTo>
                      <a:pt x="42" y="26"/>
                    </a:moveTo>
                    <a:cubicBezTo>
                      <a:pt x="48" y="26"/>
                      <a:pt x="48" y="26"/>
                      <a:pt x="48" y="26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8" y="8"/>
                      <a:pt x="76" y="2"/>
                      <a:pt x="66" y="0"/>
                    </a:cubicBezTo>
                    <a:cubicBezTo>
                      <a:pt x="65" y="0"/>
                      <a:pt x="58" y="0"/>
                      <a:pt x="56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25" y="0"/>
                      <a:pt x="24" y="0"/>
                    </a:cubicBezTo>
                    <a:cubicBezTo>
                      <a:pt x="14" y="2"/>
                      <a:pt x="1" y="8"/>
                      <a:pt x="0" y="9"/>
                    </a:cubicBezTo>
                    <a:cubicBezTo>
                      <a:pt x="38" y="26"/>
                      <a:pt x="38" y="26"/>
                      <a:pt x="38" y="26"/>
                    </a:cubicBezTo>
                    <a:lnTo>
                      <a:pt x="4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Freeform 191"/>
              <p:cNvSpPr/>
              <p:nvPr/>
            </p:nvSpPr>
            <p:spPr bwMode="auto">
              <a:xfrm>
                <a:off x="2354" y="2513"/>
                <a:ext cx="22" cy="157"/>
              </a:xfrm>
              <a:custGeom>
                <a:avLst/>
                <a:gdLst>
                  <a:gd name="T0" fmla="*/ 3 w 22"/>
                  <a:gd name="T1" fmla="*/ 157 h 157"/>
                  <a:gd name="T2" fmla="*/ 20 w 22"/>
                  <a:gd name="T3" fmla="*/ 157 h 157"/>
                  <a:gd name="T4" fmla="*/ 22 w 22"/>
                  <a:gd name="T5" fmla="*/ 0 h 157"/>
                  <a:gd name="T6" fmla="*/ 0 w 22"/>
                  <a:gd name="T7" fmla="*/ 0 h 157"/>
                  <a:gd name="T8" fmla="*/ 3 w 22"/>
                  <a:gd name="T9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57">
                    <a:moveTo>
                      <a:pt x="3" y="157"/>
                    </a:moveTo>
                    <a:lnTo>
                      <a:pt x="20" y="157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3" y="1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Freeform 192"/>
              <p:cNvSpPr/>
              <p:nvPr/>
            </p:nvSpPr>
            <p:spPr bwMode="auto">
              <a:xfrm>
                <a:off x="2210" y="2470"/>
                <a:ext cx="139" cy="200"/>
              </a:xfrm>
              <a:custGeom>
                <a:avLst/>
                <a:gdLst>
                  <a:gd name="T0" fmla="*/ 0 w 58"/>
                  <a:gd name="T1" fmla="*/ 0 h 84"/>
                  <a:gd name="T2" fmla="*/ 2 w 58"/>
                  <a:gd name="T3" fmla="*/ 20 h 84"/>
                  <a:gd name="T4" fmla="*/ 9 w 58"/>
                  <a:gd name="T5" fmla="*/ 23 h 84"/>
                  <a:gd name="T6" fmla="*/ 18 w 58"/>
                  <a:gd name="T7" fmla="*/ 32 h 84"/>
                  <a:gd name="T8" fmla="*/ 17 w 58"/>
                  <a:gd name="T9" fmla="*/ 44 h 84"/>
                  <a:gd name="T10" fmla="*/ 5 w 58"/>
                  <a:gd name="T11" fmla="*/ 53 h 84"/>
                  <a:gd name="T12" fmla="*/ 6 w 58"/>
                  <a:gd name="T13" fmla="*/ 66 h 84"/>
                  <a:gd name="T14" fmla="*/ 58 w 58"/>
                  <a:gd name="T15" fmla="*/ 84 h 84"/>
                  <a:gd name="T16" fmla="*/ 57 w 58"/>
                  <a:gd name="T17" fmla="*/ 18 h 84"/>
                  <a:gd name="T18" fmla="*/ 0 w 58"/>
                  <a:gd name="T1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84">
                    <a:moveTo>
                      <a:pt x="0" y="0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3" y="25"/>
                      <a:pt x="16" y="28"/>
                      <a:pt x="18" y="32"/>
                    </a:cubicBezTo>
                    <a:cubicBezTo>
                      <a:pt x="19" y="36"/>
                      <a:pt x="19" y="40"/>
                      <a:pt x="17" y="44"/>
                    </a:cubicBezTo>
                    <a:cubicBezTo>
                      <a:pt x="15" y="49"/>
                      <a:pt x="10" y="52"/>
                      <a:pt x="5" y="53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7" y="18"/>
                      <a:pt x="57" y="18"/>
                      <a:pt x="57" y="1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193"/>
              <p:cNvSpPr/>
              <p:nvPr/>
            </p:nvSpPr>
            <p:spPr bwMode="auto">
              <a:xfrm>
                <a:off x="2160" y="2496"/>
                <a:ext cx="86" cy="93"/>
              </a:xfrm>
              <a:custGeom>
                <a:avLst/>
                <a:gdLst>
                  <a:gd name="T0" fmla="*/ 33 w 36"/>
                  <a:gd name="T1" fmla="*/ 31 h 39"/>
                  <a:gd name="T2" fmla="*/ 28 w 36"/>
                  <a:gd name="T3" fmla="*/ 17 h 39"/>
                  <a:gd name="T4" fmla="*/ 20 w 36"/>
                  <a:gd name="T5" fmla="*/ 14 h 39"/>
                  <a:gd name="T6" fmla="*/ 19 w 36"/>
                  <a:gd name="T7" fmla="*/ 0 h 39"/>
                  <a:gd name="T8" fmla="*/ 3 w 36"/>
                  <a:gd name="T9" fmla="*/ 18 h 39"/>
                  <a:gd name="T10" fmla="*/ 8 w 36"/>
                  <a:gd name="T11" fmla="*/ 32 h 39"/>
                  <a:gd name="T12" fmla="*/ 19 w 36"/>
                  <a:gd name="T13" fmla="*/ 36 h 39"/>
                  <a:gd name="T14" fmla="*/ 33 w 36"/>
                  <a:gd name="T15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9">
                    <a:moveTo>
                      <a:pt x="33" y="31"/>
                    </a:moveTo>
                    <a:cubicBezTo>
                      <a:pt x="36" y="26"/>
                      <a:pt x="33" y="19"/>
                      <a:pt x="28" y="17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4" y="16"/>
                      <a:pt x="3" y="18"/>
                    </a:cubicBezTo>
                    <a:cubicBezTo>
                      <a:pt x="0" y="24"/>
                      <a:pt x="3" y="30"/>
                      <a:pt x="8" y="32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4" y="39"/>
                      <a:pt x="31" y="36"/>
                      <a:pt x="3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Freeform 194"/>
              <p:cNvSpPr/>
              <p:nvPr/>
            </p:nvSpPr>
            <p:spPr bwMode="auto">
              <a:xfrm>
                <a:off x="2381" y="2470"/>
                <a:ext cx="139" cy="200"/>
              </a:xfrm>
              <a:custGeom>
                <a:avLst/>
                <a:gdLst>
                  <a:gd name="T0" fmla="*/ 41 w 58"/>
                  <a:gd name="T1" fmla="*/ 44 h 84"/>
                  <a:gd name="T2" fmla="*/ 41 w 58"/>
                  <a:gd name="T3" fmla="*/ 32 h 84"/>
                  <a:gd name="T4" fmla="*/ 50 w 58"/>
                  <a:gd name="T5" fmla="*/ 23 h 84"/>
                  <a:gd name="T6" fmla="*/ 57 w 58"/>
                  <a:gd name="T7" fmla="*/ 20 h 84"/>
                  <a:gd name="T8" fmla="*/ 58 w 58"/>
                  <a:gd name="T9" fmla="*/ 0 h 84"/>
                  <a:gd name="T10" fmla="*/ 2 w 58"/>
                  <a:gd name="T11" fmla="*/ 18 h 84"/>
                  <a:gd name="T12" fmla="*/ 0 w 58"/>
                  <a:gd name="T13" fmla="*/ 84 h 84"/>
                  <a:gd name="T14" fmla="*/ 53 w 58"/>
                  <a:gd name="T15" fmla="*/ 66 h 84"/>
                  <a:gd name="T16" fmla="*/ 54 w 58"/>
                  <a:gd name="T17" fmla="*/ 53 h 84"/>
                  <a:gd name="T18" fmla="*/ 41 w 58"/>
                  <a:gd name="T19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84">
                    <a:moveTo>
                      <a:pt x="41" y="44"/>
                    </a:moveTo>
                    <a:cubicBezTo>
                      <a:pt x="39" y="40"/>
                      <a:pt x="39" y="36"/>
                      <a:pt x="41" y="32"/>
                    </a:cubicBezTo>
                    <a:cubicBezTo>
                      <a:pt x="43" y="28"/>
                      <a:pt x="46" y="25"/>
                      <a:pt x="50" y="2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48" y="52"/>
                      <a:pt x="43" y="49"/>
                      <a:pt x="4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195"/>
              <p:cNvSpPr/>
              <p:nvPr/>
            </p:nvSpPr>
            <p:spPr bwMode="auto">
              <a:xfrm>
                <a:off x="2487" y="2496"/>
                <a:ext cx="84" cy="93"/>
              </a:xfrm>
              <a:custGeom>
                <a:avLst/>
                <a:gdLst>
                  <a:gd name="T0" fmla="*/ 33 w 35"/>
                  <a:gd name="T1" fmla="*/ 18 h 39"/>
                  <a:gd name="T2" fmla="*/ 17 w 35"/>
                  <a:gd name="T3" fmla="*/ 0 h 39"/>
                  <a:gd name="T4" fmla="*/ 16 w 35"/>
                  <a:gd name="T5" fmla="*/ 14 h 39"/>
                  <a:gd name="T6" fmla="*/ 8 w 35"/>
                  <a:gd name="T7" fmla="*/ 17 h 39"/>
                  <a:gd name="T8" fmla="*/ 2 w 35"/>
                  <a:gd name="T9" fmla="*/ 31 h 39"/>
                  <a:gd name="T10" fmla="*/ 17 w 35"/>
                  <a:gd name="T11" fmla="*/ 36 h 39"/>
                  <a:gd name="T12" fmla="*/ 27 w 35"/>
                  <a:gd name="T13" fmla="*/ 32 h 39"/>
                  <a:gd name="T14" fmla="*/ 33 w 35"/>
                  <a:gd name="T15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9">
                    <a:moveTo>
                      <a:pt x="33" y="18"/>
                    </a:moveTo>
                    <a:cubicBezTo>
                      <a:pt x="32" y="16"/>
                      <a:pt x="17" y="0"/>
                      <a:pt x="17" y="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2" y="19"/>
                      <a:pt x="0" y="26"/>
                      <a:pt x="2" y="31"/>
                    </a:cubicBezTo>
                    <a:cubicBezTo>
                      <a:pt x="5" y="36"/>
                      <a:pt x="11" y="39"/>
                      <a:pt x="17" y="36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33" y="30"/>
                      <a:pt x="35" y="24"/>
                      <a:pt x="3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2527243" y="4048595"/>
            <a:ext cx="1583023" cy="772552"/>
            <a:chOff x="2527243" y="3529456"/>
            <a:chExt cx="1583023" cy="772552"/>
          </a:xfrm>
        </p:grpSpPr>
        <p:grpSp>
          <p:nvGrpSpPr>
            <p:cNvPr id="31" name="组合 30"/>
            <p:cNvGrpSpPr/>
            <p:nvPr/>
          </p:nvGrpSpPr>
          <p:grpSpPr>
            <a:xfrm>
              <a:off x="2527243" y="3529456"/>
              <a:ext cx="1583023" cy="772552"/>
              <a:chOff x="1612612" y="4305979"/>
              <a:chExt cx="1583023" cy="772552"/>
            </a:xfrm>
            <a:solidFill>
              <a:srgbClr val="0070C0"/>
            </a:solidFill>
          </p:grpSpPr>
          <p:grpSp>
            <p:nvGrpSpPr>
              <p:cNvPr id="33" name="组合 32"/>
              <p:cNvGrpSpPr/>
              <p:nvPr/>
            </p:nvGrpSpPr>
            <p:grpSpPr>
              <a:xfrm>
                <a:off x="1612612" y="4305979"/>
                <a:ext cx="1583023" cy="772552"/>
                <a:chOff x="1612612" y="4305979"/>
                <a:chExt cx="1583023" cy="772552"/>
              </a:xfrm>
              <a:grpFill/>
            </p:grpSpPr>
            <p:sp>
              <p:nvSpPr>
                <p:cNvPr id="35" name="任意多边形 34"/>
                <p:cNvSpPr/>
                <p:nvPr/>
              </p:nvSpPr>
              <p:spPr>
                <a:xfrm>
                  <a:off x="1612612" y="4305979"/>
                  <a:ext cx="1583023" cy="772552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0 w 1583023"/>
                    <a:gd name="connsiteY0-154" fmla="*/ 374880 h 772552"/>
                    <a:gd name="connsiteX1-155" fmla="*/ 587660 w 1583023"/>
                    <a:gd name="connsiteY1-156" fmla="*/ 2381 h 772552"/>
                    <a:gd name="connsiteX2-157" fmla="*/ 1583023 w 1583023"/>
                    <a:gd name="connsiteY2-158" fmla="*/ 0 h 772552"/>
                    <a:gd name="connsiteX3-159" fmla="*/ 1340135 w 1583023"/>
                    <a:gd name="connsiteY3-160" fmla="*/ 772552 h 772552"/>
                    <a:gd name="connsiteX4-161" fmla="*/ 587660 w 1583023"/>
                    <a:gd name="connsiteY4-162" fmla="*/ 772552 h 772552"/>
                    <a:gd name="connsiteX5-163" fmla="*/ 0 w 1583023"/>
                    <a:gd name="connsiteY5-164" fmla="*/ 374880 h 772552"/>
                    <a:gd name="connsiteX0-165" fmla="*/ 0 w 1583023"/>
                    <a:gd name="connsiteY0-166" fmla="*/ 374880 h 774933"/>
                    <a:gd name="connsiteX1-167" fmla="*/ 587660 w 1583023"/>
                    <a:gd name="connsiteY1-168" fmla="*/ 2381 h 774933"/>
                    <a:gd name="connsiteX2-169" fmla="*/ 1583023 w 1583023"/>
                    <a:gd name="connsiteY2-170" fmla="*/ 0 h 774933"/>
                    <a:gd name="connsiteX3-171" fmla="*/ 1575878 w 1583023"/>
                    <a:gd name="connsiteY3-172" fmla="*/ 774933 h 774933"/>
                    <a:gd name="connsiteX4-173" fmla="*/ 587660 w 1583023"/>
                    <a:gd name="connsiteY4-174" fmla="*/ 772552 h 774933"/>
                    <a:gd name="connsiteX5-175" fmla="*/ 0 w 1583023"/>
                    <a:gd name="connsiteY5-176" fmla="*/ 374880 h 774933"/>
                    <a:gd name="connsiteX0-177" fmla="*/ 0 w 1583023"/>
                    <a:gd name="connsiteY0-178" fmla="*/ 372499 h 772552"/>
                    <a:gd name="connsiteX1-179" fmla="*/ 587660 w 1583023"/>
                    <a:gd name="connsiteY1-180" fmla="*/ 0 h 772552"/>
                    <a:gd name="connsiteX2-181" fmla="*/ 1583023 w 1583023"/>
                    <a:gd name="connsiteY2-182" fmla="*/ 2381 h 772552"/>
                    <a:gd name="connsiteX3-183" fmla="*/ 1575878 w 1583023"/>
                    <a:gd name="connsiteY3-184" fmla="*/ 772552 h 772552"/>
                    <a:gd name="connsiteX4-185" fmla="*/ 587660 w 1583023"/>
                    <a:gd name="connsiteY4-186" fmla="*/ 770171 h 772552"/>
                    <a:gd name="connsiteX5-187" fmla="*/ 0 w 1583023"/>
                    <a:gd name="connsiteY5-188" fmla="*/ 372499 h 772552"/>
                    <a:gd name="connsiteX0-189" fmla="*/ 0 w 1583023"/>
                    <a:gd name="connsiteY0-190" fmla="*/ 372499 h 772552"/>
                    <a:gd name="connsiteX1-191" fmla="*/ 587660 w 1583023"/>
                    <a:gd name="connsiteY1-192" fmla="*/ 0 h 772552"/>
                    <a:gd name="connsiteX2-193" fmla="*/ 1583023 w 1583023"/>
                    <a:gd name="connsiteY2-194" fmla="*/ 11906 h 772552"/>
                    <a:gd name="connsiteX3-195" fmla="*/ 1575878 w 1583023"/>
                    <a:gd name="connsiteY3-196" fmla="*/ 772552 h 772552"/>
                    <a:gd name="connsiteX4-197" fmla="*/ 587660 w 1583023"/>
                    <a:gd name="connsiteY4-198" fmla="*/ 770171 h 772552"/>
                    <a:gd name="connsiteX5-199" fmla="*/ 0 w 1583023"/>
                    <a:gd name="connsiteY5-200" fmla="*/ 372499 h 7725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583023" h="772552">
                      <a:moveTo>
                        <a:pt x="0" y="372499"/>
                      </a:moveTo>
                      <a:lnTo>
                        <a:pt x="587660" y="0"/>
                      </a:lnTo>
                      <a:lnTo>
                        <a:pt x="1583023" y="11906"/>
                      </a:lnTo>
                      <a:cubicBezTo>
                        <a:pt x="1580641" y="270217"/>
                        <a:pt x="1578260" y="514241"/>
                        <a:pt x="1575878" y="772552"/>
                      </a:cubicBezTo>
                      <a:lnTo>
                        <a:pt x="587660" y="770171"/>
                      </a:lnTo>
                      <a:lnTo>
                        <a:pt x="0" y="37249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>
                  <a:off x="1704064" y="4356484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grpFill/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任意多边形 36"/>
                <p:cNvSpPr/>
                <p:nvPr/>
              </p:nvSpPr>
              <p:spPr>
                <a:xfrm>
                  <a:off x="1703618" y="4356238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solidFill>
                  <a:srgbClr val="C00000"/>
                </a:solidFill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4" name="矩形 33"/>
              <p:cNvSpPr/>
              <p:nvPr/>
            </p:nvSpPr>
            <p:spPr>
              <a:xfrm>
                <a:off x="2851150" y="4316519"/>
                <a:ext cx="237154" cy="75963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2" name="Freeform 19"/>
            <p:cNvSpPr/>
            <p:nvPr/>
          </p:nvSpPr>
          <p:spPr bwMode="auto">
            <a:xfrm>
              <a:off x="3326988" y="3689644"/>
              <a:ext cx="230657" cy="451456"/>
            </a:xfrm>
            <a:custGeom>
              <a:avLst/>
              <a:gdLst>
                <a:gd name="T0" fmla="*/ 38 w 96"/>
                <a:gd name="T1" fmla="*/ 191 h 191"/>
                <a:gd name="T2" fmla="*/ 38 w 96"/>
                <a:gd name="T3" fmla="*/ 168 h 191"/>
                <a:gd name="T4" fmla="*/ 0 w 96"/>
                <a:gd name="T5" fmla="*/ 158 h 191"/>
                <a:gd name="T6" fmla="*/ 6 w 96"/>
                <a:gd name="T7" fmla="*/ 136 h 191"/>
                <a:gd name="T8" fmla="*/ 43 w 96"/>
                <a:gd name="T9" fmla="*/ 146 h 191"/>
                <a:gd name="T10" fmla="*/ 67 w 96"/>
                <a:gd name="T11" fmla="*/ 128 h 191"/>
                <a:gd name="T12" fmla="*/ 42 w 96"/>
                <a:gd name="T13" fmla="*/ 104 h 191"/>
                <a:gd name="T14" fmla="*/ 2 w 96"/>
                <a:gd name="T15" fmla="*/ 63 h 191"/>
                <a:gd name="T16" fmla="*/ 39 w 96"/>
                <a:gd name="T17" fmla="*/ 23 h 191"/>
                <a:gd name="T18" fmla="*/ 39 w 96"/>
                <a:gd name="T19" fmla="*/ 0 h 191"/>
                <a:gd name="T20" fmla="*/ 58 w 96"/>
                <a:gd name="T21" fmla="*/ 0 h 191"/>
                <a:gd name="T22" fmla="*/ 58 w 96"/>
                <a:gd name="T23" fmla="*/ 22 h 191"/>
                <a:gd name="T24" fmla="*/ 90 w 96"/>
                <a:gd name="T25" fmla="*/ 30 h 191"/>
                <a:gd name="T26" fmla="*/ 84 w 96"/>
                <a:gd name="T27" fmla="*/ 51 h 191"/>
                <a:gd name="T28" fmla="*/ 52 w 96"/>
                <a:gd name="T29" fmla="*/ 43 h 191"/>
                <a:gd name="T30" fmla="*/ 30 w 96"/>
                <a:gd name="T31" fmla="*/ 59 h 191"/>
                <a:gd name="T32" fmla="*/ 59 w 96"/>
                <a:gd name="T33" fmla="*/ 82 h 191"/>
                <a:gd name="T34" fmla="*/ 96 w 96"/>
                <a:gd name="T35" fmla="*/ 125 h 191"/>
                <a:gd name="T36" fmla="*/ 57 w 96"/>
                <a:gd name="T37" fmla="*/ 167 h 191"/>
                <a:gd name="T38" fmla="*/ 57 w 96"/>
                <a:gd name="T39" fmla="*/ 191 h 191"/>
                <a:gd name="T40" fmla="*/ 38 w 96"/>
                <a:gd name="T41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91">
                  <a:moveTo>
                    <a:pt x="38" y="191"/>
                  </a:moveTo>
                  <a:cubicBezTo>
                    <a:pt x="38" y="168"/>
                    <a:pt x="38" y="168"/>
                    <a:pt x="38" y="168"/>
                  </a:cubicBezTo>
                  <a:cubicBezTo>
                    <a:pt x="23" y="168"/>
                    <a:pt x="9" y="163"/>
                    <a:pt x="0" y="158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16" y="141"/>
                    <a:pt x="29" y="146"/>
                    <a:pt x="43" y="146"/>
                  </a:cubicBezTo>
                  <a:cubicBezTo>
                    <a:pt x="57" y="146"/>
                    <a:pt x="67" y="139"/>
                    <a:pt x="67" y="128"/>
                  </a:cubicBezTo>
                  <a:cubicBezTo>
                    <a:pt x="67" y="117"/>
                    <a:pt x="59" y="111"/>
                    <a:pt x="42" y="104"/>
                  </a:cubicBezTo>
                  <a:cubicBezTo>
                    <a:pt x="18" y="95"/>
                    <a:pt x="2" y="84"/>
                    <a:pt x="2" y="63"/>
                  </a:cubicBezTo>
                  <a:cubicBezTo>
                    <a:pt x="2" y="43"/>
                    <a:pt x="16" y="27"/>
                    <a:pt x="39" y="2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73" y="22"/>
                    <a:pt x="83" y="26"/>
                    <a:pt x="90" y="30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79" y="49"/>
                    <a:pt x="68" y="43"/>
                    <a:pt x="52" y="43"/>
                  </a:cubicBezTo>
                  <a:cubicBezTo>
                    <a:pt x="36" y="43"/>
                    <a:pt x="30" y="52"/>
                    <a:pt x="30" y="59"/>
                  </a:cubicBezTo>
                  <a:cubicBezTo>
                    <a:pt x="30" y="69"/>
                    <a:pt x="39" y="74"/>
                    <a:pt x="59" y="82"/>
                  </a:cubicBezTo>
                  <a:cubicBezTo>
                    <a:pt x="85" y="92"/>
                    <a:pt x="96" y="105"/>
                    <a:pt x="96" y="125"/>
                  </a:cubicBezTo>
                  <a:cubicBezTo>
                    <a:pt x="96" y="145"/>
                    <a:pt x="83" y="162"/>
                    <a:pt x="57" y="167"/>
                  </a:cubicBezTo>
                  <a:cubicBezTo>
                    <a:pt x="57" y="191"/>
                    <a:pt x="57" y="191"/>
                    <a:pt x="57" y="191"/>
                  </a:cubicBezTo>
                  <a:lnTo>
                    <a:pt x="38" y="1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08358" y="2523334"/>
            <a:ext cx="1583023" cy="772552"/>
            <a:chOff x="4208358" y="2004195"/>
            <a:chExt cx="1583023" cy="772552"/>
          </a:xfrm>
        </p:grpSpPr>
        <p:grpSp>
          <p:nvGrpSpPr>
            <p:cNvPr id="39" name="组合 38"/>
            <p:cNvGrpSpPr/>
            <p:nvPr/>
          </p:nvGrpSpPr>
          <p:grpSpPr>
            <a:xfrm>
              <a:off x="4208358" y="2004195"/>
              <a:ext cx="1583023" cy="772552"/>
              <a:chOff x="1612612" y="4305979"/>
              <a:chExt cx="1583023" cy="772552"/>
            </a:xfrm>
            <a:solidFill>
              <a:srgbClr val="0070C0"/>
            </a:solidFill>
          </p:grpSpPr>
          <p:grpSp>
            <p:nvGrpSpPr>
              <p:cNvPr id="43" name="组合 42"/>
              <p:cNvGrpSpPr/>
              <p:nvPr/>
            </p:nvGrpSpPr>
            <p:grpSpPr>
              <a:xfrm>
                <a:off x="1612612" y="4305979"/>
                <a:ext cx="1583023" cy="772552"/>
                <a:chOff x="1612612" y="4305979"/>
                <a:chExt cx="1583023" cy="772552"/>
              </a:xfrm>
              <a:grpFill/>
            </p:grpSpPr>
            <p:sp>
              <p:nvSpPr>
                <p:cNvPr id="45" name="任意多边形 44"/>
                <p:cNvSpPr/>
                <p:nvPr/>
              </p:nvSpPr>
              <p:spPr>
                <a:xfrm>
                  <a:off x="1612612" y="4305979"/>
                  <a:ext cx="1583023" cy="772552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0 w 1583023"/>
                    <a:gd name="connsiteY0-154" fmla="*/ 374880 h 772552"/>
                    <a:gd name="connsiteX1-155" fmla="*/ 587660 w 1583023"/>
                    <a:gd name="connsiteY1-156" fmla="*/ 2381 h 772552"/>
                    <a:gd name="connsiteX2-157" fmla="*/ 1583023 w 1583023"/>
                    <a:gd name="connsiteY2-158" fmla="*/ 0 h 772552"/>
                    <a:gd name="connsiteX3-159" fmla="*/ 1340135 w 1583023"/>
                    <a:gd name="connsiteY3-160" fmla="*/ 772552 h 772552"/>
                    <a:gd name="connsiteX4-161" fmla="*/ 587660 w 1583023"/>
                    <a:gd name="connsiteY4-162" fmla="*/ 772552 h 772552"/>
                    <a:gd name="connsiteX5-163" fmla="*/ 0 w 1583023"/>
                    <a:gd name="connsiteY5-164" fmla="*/ 374880 h 772552"/>
                    <a:gd name="connsiteX0-165" fmla="*/ 0 w 1583023"/>
                    <a:gd name="connsiteY0-166" fmla="*/ 374880 h 774933"/>
                    <a:gd name="connsiteX1-167" fmla="*/ 587660 w 1583023"/>
                    <a:gd name="connsiteY1-168" fmla="*/ 2381 h 774933"/>
                    <a:gd name="connsiteX2-169" fmla="*/ 1583023 w 1583023"/>
                    <a:gd name="connsiteY2-170" fmla="*/ 0 h 774933"/>
                    <a:gd name="connsiteX3-171" fmla="*/ 1575878 w 1583023"/>
                    <a:gd name="connsiteY3-172" fmla="*/ 774933 h 774933"/>
                    <a:gd name="connsiteX4-173" fmla="*/ 587660 w 1583023"/>
                    <a:gd name="connsiteY4-174" fmla="*/ 772552 h 774933"/>
                    <a:gd name="connsiteX5-175" fmla="*/ 0 w 1583023"/>
                    <a:gd name="connsiteY5-176" fmla="*/ 374880 h 774933"/>
                    <a:gd name="connsiteX0-177" fmla="*/ 0 w 1583023"/>
                    <a:gd name="connsiteY0-178" fmla="*/ 372499 h 772552"/>
                    <a:gd name="connsiteX1-179" fmla="*/ 587660 w 1583023"/>
                    <a:gd name="connsiteY1-180" fmla="*/ 0 h 772552"/>
                    <a:gd name="connsiteX2-181" fmla="*/ 1583023 w 1583023"/>
                    <a:gd name="connsiteY2-182" fmla="*/ 2381 h 772552"/>
                    <a:gd name="connsiteX3-183" fmla="*/ 1575878 w 1583023"/>
                    <a:gd name="connsiteY3-184" fmla="*/ 772552 h 772552"/>
                    <a:gd name="connsiteX4-185" fmla="*/ 587660 w 1583023"/>
                    <a:gd name="connsiteY4-186" fmla="*/ 770171 h 772552"/>
                    <a:gd name="connsiteX5-187" fmla="*/ 0 w 1583023"/>
                    <a:gd name="connsiteY5-188" fmla="*/ 372499 h 772552"/>
                    <a:gd name="connsiteX0-189" fmla="*/ 0 w 1583023"/>
                    <a:gd name="connsiteY0-190" fmla="*/ 372499 h 772552"/>
                    <a:gd name="connsiteX1-191" fmla="*/ 587660 w 1583023"/>
                    <a:gd name="connsiteY1-192" fmla="*/ 0 h 772552"/>
                    <a:gd name="connsiteX2-193" fmla="*/ 1583023 w 1583023"/>
                    <a:gd name="connsiteY2-194" fmla="*/ 11906 h 772552"/>
                    <a:gd name="connsiteX3-195" fmla="*/ 1575878 w 1583023"/>
                    <a:gd name="connsiteY3-196" fmla="*/ 772552 h 772552"/>
                    <a:gd name="connsiteX4-197" fmla="*/ 587660 w 1583023"/>
                    <a:gd name="connsiteY4-198" fmla="*/ 770171 h 772552"/>
                    <a:gd name="connsiteX5-199" fmla="*/ 0 w 1583023"/>
                    <a:gd name="connsiteY5-200" fmla="*/ 372499 h 7725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583023" h="772552">
                      <a:moveTo>
                        <a:pt x="0" y="372499"/>
                      </a:moveTo>
                      <a:lnTo>
                        <a:pt x="587660" y="0"/>
                      </a:lnTo>
                      <a:lnTo>
                        <a:pt x="1583023" y="11906"/>
                      </a:lnTo>
                      <a:cubicBezTo>
                        <a:pt x="1580641" y="270217"/>
                        <a:pt x="1578260" y="514241"/>
                        <a:pt x="1575878" y="772552"/>
                      </a:cubicBezTo>
                      <a:lnTo>
                        <a:pt x="587660" y="770171"/>
                      </a:lnTo>
                      <a:lnTo>
                        <a:pt x="0" y="37249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任意多边形 45"/>
                <p:cNvSpPr/>
                <p:nvPr/>
              </p:nvSpPr>
              <p:spPr>
                <a:xfrm>
                  <a:off x="1704064" y="4356484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grpFill/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任意多边形 46"/>
                <p:cNvSpPr/>
                <p:nvPr/>
              </p:nvSpPr>
              <p:spPr>
                <a:xfrm>
                  <a:off x="1703618" y="4356238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solidFill>
                  <a:srgbClr val="C00000"/>
                </a:solidFill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4" name="矩形 43"/>
              <p:cNvSpPr/>
              <p:nvPr/>
            </p:nvSpPr>
            <p:spPr>
              <a:xfrm>
                <a:off x="2851150" y="4316519"/>
                <a:ext cx="237154" cy="75963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22"/>
            <p:cNvGrpSpPr>
              <a:grpSpLocks noChangeAspect="1"/>
            </p:cNvGrpSpPr>
            <p:nvPr/>
          </p:nvGrpSpPr>
          <p:grpSpPr bwMode="auto">
            <a:xfrm>
              <a:off x="4915877" y="2206054"/>
              <a:ext cx="363329" cy="363329"/>
              <a:chOff x="3617" y="1935"/>
              <a:chExt cx="446" cy="446"/>
            </a:xfrm>
            <a:solidFill>
              <a:schemeClr val="bg1"/>
            </a:solidFill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41" name="Freeform 23"/>
              <p:cNvSpPr>
                <a:spLocks noEditPoints="1"/>
              </p:cNvSpPr>
              <p:nvPr/>
            </p:nvSpPr>
            <p:spPr bwMode="auto">
              <a:xfrm>
                <a:off x="3617" y="1935"/>
                <a:ext cx="446" cy="446"/>
              </a:xfrm>
              <a:custGeom>
                <a:avLst/>
                <a:gdLst>
                  <a:gd name="T0" fmla="*/ 93 w 186"/>
                  <a:gd name="T1" fmla="*/ 0 h 186"/>
                  <a:gd name="T2" fmla="*/ 0 w 186"/>
                  <a:gd name="T3" fmla="*/ 93 h 186"/>
                  <a:gd name="T4" fmla="*/ 93 w 186"/>
                  <a:gd name="T5" fmla="*/ 186 h 186"/>
                  <a:gd name="T6" fmla="*/ 186 w 186"/>
                  <a:gd name="T7" fmla="*/ 93 h 186"/>
                  <a:gd name="T8" fmla="*/ 93 w 186"/>
                  <a:gd name="T9" fmla="*/ 0 h 186"/>
                  <a:gd name="T10" fmla="*/ 93 w 186"/>
                  <a:gd name="T11" fmla="*/ 169 h 186"/>
                  <a:gd name="T12" fmla="*/ 18 w 186"/>
                  <a:gd name="T13" fmla="*/ 93 h 186"/>
                  <a:gd name="T14" fmla="*/ 93 w 186"/>
                  <a:gd name="T15" fmla="*/ 18 h 186"/>
                  <a:gd name="T16" fmla="*/ 169 w 186"/>
                  <a:gd name="T17" fmla="*/ 93 h 186"/>
                  <a:gd name="T18" fmla="*/ 93 w 186"/>
                  <a:gd name="T19" fmla="*/ 16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6" h="186">
                    <a:moveTo>
                      <a:pt x="93" y="0"/>
                    </a:moveTo>
                    <a:cubicBezTo>
                      <a:pt x="42" y="0"/>
                      <a:pt x="0" y="42"/>
                      <a:pt x="0" y="93"/>
                    </a:cubicBezTo>
                    <a:cubicBezTo>
                      <a:pt x="0" y="145"/>
                      <a:pt x="42" y="186"/>
                      <a:pt x="93" y="186"/>
                    </a:cubicBezTo>
                    <a:cubicBezTo>
                      <a:pt x="144" y="186"/>
                      <a:pt x="186" y="145"/>
                      <a:pt x="186" y="93"/>
                    </a:cubicBezTo>
                    <a:cubicBezTo>
                      <a:pt x="186" y="42"/>
                      <a:pt x="144" y="0"/>
                      <a:pt x="93" y="0"/>
                    </a:cubicBezTo>
                    <a:close/>
                    <a:moveTo>
                      <a:pt x="93" y="169"/>
                    </a:moveTo>
                    <a:cubicBezTo>
                      <a:pt x="52" y="169"/>
                      <a:pt x="18" y="135"/>
                      <a:pt x="18" y="93"/>
                    </a:cubicBezTo>
                    <a:cubicBezTo>
                      <a:pt x="18" y="52"/>
                      <a:pt x="52" y="18"/>
                      <a:pt x="93" y="18"/>
                    </a:cubicBezTo>
                    <a:cubicBezTo>
                      <a:pt x="135" y="18"/>
                      <a:pt x="169" y="52"/>
                      <a:pt x="169" y="93"/>
                    </a:cubicBezTo>
                    <a:cubicBezTo>
                      <a:pt x="169" y="135"/>
                      <a:pt x="135" y="169"/>
                      <a:pt x="93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Freeform 24"/>
              <p:cNvSpPr/>
              <p:nvPr/>
            </p:nvSpPr>
            <p:spPr bwMode="auto">
              <a:xfrm>
                <a:off x="3823" y="1990"/>
                <a:ext cx="175" cy="184"/>
              </a:xfrm>
              <a:custGeom>
                <a:avLst/>
                <a:gdLst>
                  <a:gd name="T0" fmla="*/ 34 w 175"/>
                  <a:gd name="T1" fmla="*/ 151 h 184"/>
                  <a:gd name="T2" fmla="*/ 34 w 175"/>
                  <a:gd name="T3" fmla="*/ 0 h 184"/>
                  <a:gd name="T4" fmla="*/ 0 w 175"/>
                  <a:gd name="T5" fmla="*/ 0 h 184"/>
                  <a:gd name="T6" fmla="*/ 0 w 175"/>
                  <a:gd name="T7" fmla="*/ 184 h 184"/>
                  <a:gd name="T8" fmla="*/ 22 w 175"/>
                  <a:gd name="T9" fmla="*/ 184 h 184"/>
                  <a:gd name="T10" fmla="*/ 34 w 175"/>
                  <a:gd name="T11" fmla="*/ 184 h 184"/>
                  <a:gd name="T12" fmla="*/ 175 w 175"/>
                  <a:gd name="T13" fmla="*/ 184 h 184"/>
                  <a:gd name="T14" fmla="*/ 175 w 175"/>
                  <a:gd name="T15" fmla="*/ 151 h 184"/>
                  <a:gd name="T16" fmla="*/ 34 w 175"/>
                  <a:gd name="T17" fmla="*/ 151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184">
                    <a:moveTo>
                      <a:pt x="34" y="151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184"/>
                    </a:lnTo>
                    <a:lnTo>
                      <a:pt x="22" y="184"/>
                    </a:lnTo>
                    <a:lnTo>
                      <a:pt x="34" y="184"/>
                    </a:lnTo>
                    <a:lnTo>
                      <a:pt x="175" y="184"/>
                    </a:lnTo>
                    <a:lnTo>
                      <a:pt x="175" y="151"/>
                    </a:lnTo>
                    <a:lnTo>
                      <a:pt x="34" y="1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366213" y="3286408"/>
            <a:ext cx="1583023" cy="772552"/>
            <a:chOff x="3366213" y="2767269"/>
            <a:chExt cx="1583023" cy="772552"/>
          </a:xfrm>
        </p:grpSpPr>
        <p:grpSp>
          <p:nvGrpSpPr>
            <p:cNvPr id="49" name="组合 48"/>
            <p:cNvGrpSpPr/>
            <p:nvPr/>
          </p:nvGrpSpPr>
          <p:grpSpPr>
            <a:xfrm>
              <a:off x="3366213" y="2767269"/>
              <a:ext cx="1583023" cy="772552"/>
              <a:chOff x="1612612" y="4305979"/>
              <a:chExt cx="1583023" cy="772552"/>
            </a:xfrm>
            <a:solidFill>
              <a:srgbClr val="0070C0"/>
            </a:solidFill>
          </p:grpSpPr>
          <p:grpSp>
            <p:nvGrpSpPr>
              <p:cNvPr id="51" name="组合 50"/>
              <p:cNvGrpSpPr/>
              <p:nvPr/>
            </p:nvGrpSpPr>
            <p:grpSpPr>
              <a:xfrm>
                <a:off x="1612612" y="4305979"/>
                <a:ext cx="1583023" cy="772552"/>
                <a:chOff x="1612612" y="4305979"/>
                <a:chExt cx="1583023" cy="772552"/>
              </a:xfrm>
              <a:grpFill/>
            </p:grpSpPr>
            <p:sp>
              <p:nvSpPr>
                <p:cNvPr id="53" name="任意多边形 52"/>
                <p:cNvSpPr/>
                <p:nvPr/>
              </p:nvSpPr>
              <p:spPr>
                <a:xfrm>
                  <a:off x="1612612" y="4305979"/>
                  <a:ext cx="1583023" cy="772552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0 w 1583023"/>
                    <a:gd name="connsiteY0-154" fmla="*/ 374880 h 772552"/>
                    <a:gd name="connsiteX1-155" fmla="*/ 587660 w 1583023"/>
                    <a:gd name="connsiteY1-156" fmla="*/ 2381 h 772552"/>
                    <a:gd name="connsiteX2-157" fmla="*/ 1583023 w 1583023"/>
                    <a:gd name="connsiteY2-158" fmla="*/ 0 h 772552"/>
                    <a:gd name="connsiteX3-159" fmla="*/ 1340135 w 1583023"/>
                    <a:gd name="connsiteY3-160" fmla="*/ 772552 h 772552"/>
                    <a:gd name="connsiteX4-161" fmla="*/ 587660 w 1583023"/>
                    <a:gd name="connsiteY4-162" fmla="*/ 772552 h 772552"/>
                    <a:gd name="connsiteX5-163" fmla="*/ 0 w 1583023"/>
                    <a:gd name="connsiteY5-164" fmla="*/ 374880 h 772552"/>
                    <a:gd name="connsiteX0-165" fmla="*/ 0 w 1583023"/>
                    <a:gd name="connsiteY0-166" fmla="*/ 374880 h 774933"/>
                    <a:gd name="connsiteX1-167" fmla="*/ 587660 w 1583023"/>
                    <a:gd name="connsiteY1-168" fmla="*/ 2381 h 774933"/>
                    <a:gd name="connsiteX2-169" fmla="*/ 1583023 w 1583023"/>
                    <a:gd name="connsiteY2-170" fmla="*/ 0 h 774933"/>
                    <a:gd name="connsiteX3-171" fmla="*/ 1575878 w 1583023"/>
                    <a:gd name="connsiteY3-172" fmla="*/ 774933 h 774933"/>
                    <a:gd name="connsiteX4-173" fmla="*/ 587660 w 1583023"/>
                    <a:gd name="connsiteY4-174" fmla="*/ 772552 h 774933"/>
                    <a:gd name="connsiteX5-175" fmla="*/ 0 w 1583023"/>
                    <a:gd name="connsiteY5-176" fmla="*/ 374880 h 774933"/>
                    <a:gd name="connsiteX0-177" fmla="*/ 0 w 1583023"/>
                    <a:gd name="connsiteY0-178" fmla="*/ 372499 h 772552"/>
                    <a:gd name="connsiteX1-179" fmla="*/ 587660 w 1583023"/>
                    <a:gd name="connsiteY1-180" fmla="*/ 0 h 772552"/>
                    <a:gd name="connsiteX2-181" fmla="*/ 1583023 w 1583023"/>
                    <a:gd name="connsiteY2-182" fmla="*/ 2381 h 772552"/>
                    <a:gd name="connsiteX3-183" fmla="*/ 1575878 w 1583023"/>
                    <a:gd name="connsiteY3-184" fmla="*/ 772552 h 772552"/>
                    <a:gd name="connsiteX4-185" fmla="*/ 587660 w 1583023"/>
                    <a:gd name="connsiteY4-186" fmla="*/ 770171 h 772552"/>
                    <a:gd name="connsiteX5-187" fmla="*/ 0 w 1583023"/>
                    <a:gd name="connsiteY5-188" fmla="*/ 372499 h 772552"/>
                    <a:gd name="connsiteX0-189" fmla="*/ 0 w 1583023"/>
                    <a:gd name="connsiteY0-190" fmla="*/ 372499 h 772552"/>
                    <a:gd name="connsiteX1-191" fmla="*/ 587660 w 1583023"/>
                    <a:gd name="connsiteY1-192" fmla="*/ 0 h 772552"/>
                    <a:gd name="connsiteX2-193" fmla="*/ 1583023 w 1583023"/>
                    <a:gd name="connsiteY2-194" fmla="*/ 11906 h 772552"/>
                    <a:gd name="connsiteX3-195" fmla="*/ 1575878 w 1583023"/>
                    <a:gd name="connsiteY3-196" fmla="*/ 772552 h 772552"/>
                    <a:gd name="connsiteX4-197" fmla="*/ 587660 w 1583023"/>
                    <a:gd name="connsiteY4-198" fmla="*/ 770171 h 772552"/>
                    <a:gd name="connsiteX5-199" fmla="*/ 0 w 1583023"/>
                    <a:gd name="connsiteY5-200" fmla="*/ 372499 h 7725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583023" h="772552">
                      <a:moveTo>
                        <a:pt x="0" y="372499"/>
                      </a:moveTo>
                      <a:lnTo>
                        <a:pt x="587660" y="0"/>
                      </a:lnTo>
                      <a:lnTo>
                        <a:pt x="1583023" y="11906"/>
                      </a:lnTo>
                      <a:cubicBezTo>
                        <a:pt x="1580641" y="270217"/>
                        <a:pt x="1578260" y="514241"/>
                        <a:pt x="1575878" y="772552"/>
                      </a:cubicBezTo>
                      <a:lnTo>
                        <a:pt x="587660" y="770171"/>
                      </a:lnTo>
                      <a:lnTo>
                        <a:pt x="0" y="37249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任意多边形 53"/>
                <p:cNvSpPr/>
                <p:nvPr/>
              </p:nvSpPr>
              <p:spPr>
                <a:xfrm>
                  <a:off x="1704064" y="4356484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grpFill/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任意多边形 54"/>
                <p:cNvSpPr/>
                <p:nvPr/>
              </p:nvSpPr>
              <p:spPr>
                <a:xfrm>
                  <a:off x="1703618" y="4356238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solidFill>
                  <a:srgbClr val="C00000"/>
                </a:solidFill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2" name="矩形 51"/>
              <p:cNvSpPr/>
              <p:nvPr/>
            </p:nvSpPr>
            <p:spPr>
              <a:xfrm>
                <a:off x="2851150" y="4316519"/>
                <a:ext cx="237154" cy="75963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0" name="Freeform 28"/>
            <p:cNvSpPr>
              <a:spLocks noEditPoints="1"/>
            </p:cNvSpPr>
            <p:nvPr/>
          </p:nvSpPr>
          <p:spPr bwMode="auto">
            <a:xfrm>
              <a:off x="4051887" y="2954617"/>
              <a:ext cx="472157" cy="382456"/>
            </a:xfrm>
            <a:custGeom>
              <a:avLst/>
              <a:gdLst>
                <a:gd name="T0" fmla="*/ 114 w 200"/>
                <a:gd name="T1" fmla="*/ 17 h 161"/>
                <a:gd name="T2" fmla="*/ 18 w 200"/>
                <a:gd name="T3" fmla="*/ 50 h 161"/>
                <a:gd name="T4" fmla="*/ 51 w 200"/>
                <a:gd name="T5" fmla="*/ 146 h 161"/>
                <a:gd name="T6" fmla="*/ 138 w 200"/>
                <a:gd name="T7" fmla="*/ 127 h 161"/>
                <a:gd name="T8" fmla="*/ 186 w 200"/>
                <a:gd name="T9" fmla="*/ 150 h 161"/>
                <a:gd name="T10" fmla="*/ 200 w 200"/>
                <a:gd name="T11" fmla="*/ 122 h 161"/>
                <a:gd name="T12" fmla="*/ 152 w 200"/>
                <a:gd name="T13" fmla="*/ 98 h 161"/>
                <a:gd name="T14" fmla="*/ 114 w 200"/>
                <a:gd name="T15" fmla="*/ 17 h 161"/>
                <a:gd name="T16" fmla="*/ 127 w 200"/>
                <a:gd name="T17" fmla="*/ 103 h 161"/>
                <a:gd name="T18" fmla="*/ 61 w 200"/>
                <a:gd name="T19" fmla="*/ 126 h 161"/>
                <a:gd name="T20" fmla="*/ 38 w 200"/>
                <a:gd name="T21" fmla="*/ 60 h 161"/>
                <a:gd name="T22" fmla="*/ 104 w 200"/>
                <a:gd name="T23" fmla="*/ 37 h 161"/>
                <a:gd name="T24" fmla="*/ 127 w 200"/>
                <a:gd name="T25" fmla="*/ 10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61">
                  <a:moveTo>
                    <a:pt x="114" y="17"/>
                  </a:moveTo>
                  <a:cubicBezTo>
                    <a:pt x="78" y="0"/>
                    <a:pt x="35" y="15"/>
                    <a:pt x="18" y="50"/>
                  </a:cubicBezTo>
                  <a:cubicBezTo>
                    <a:pt x="0" y="86"/>
                    <a:pt x="15" y="129"/>
                    <a:pt x="51" y="146"/>
                  </a:cubicBezTo>
                  <a:cubicBezTo>
                    <a:pt x="81" y="161"/>
                    <a:pt x="118" y="152"/>
                    <a:pt x="138" y="127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60" y="66"/>
                    <a:pt x="145" y="32"/>
                    <a:pt x="114" y="17"/>
                  </a:cubicBezTo>
                  <a:close/>
                  <a:moveTo>
                    <a:pt x="127" y="103"/>
                  </a:moveTo>
                  <a:cubicBezTo>
                    <a:pt x="115" y="128"/>
                    <a:pt x="85" y="138"/>
                    <a:pt x="61" y="126"/>
                  </a:cubicBezTo>
                  <a:cubicBezTo>
                    <a:pt x="36" y="114"/>
                    <a:pt x="26" y="84"/>
                    <a:pt x="38" y="60"/>
                  </a:cubicBezTo>
                  <a:cubicBezTo>
                    <a:pt x="50" y="35"/>
                    <a:pt x="80" y="25"/>
                    <a:pt x="104" y="37"/>
                  </a:cubicBezTo>
                  <a:cubicBezTo>
                    <a:pt x="129" y="49"/>
                    <a:pt x="139" y="79"/>
                    <a:pt x="127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046406" y="1768845"/>
            <a:ext cx="1583023" cy="772552"/>
            <a:chOff x="5046406" y="1249706"/>
            <a:chExt cx="1583023" cy="772552"/>
          </a:xfrm>
        </p:grpSpPr>
        <p:grpSp>
          <p:nvGrpSpPr>
            <p:cNvPr id="57" name="组合 56"/>
            <p:cNvGrpSpPr/>
            <p:nvPr/>
          </p:nvGrpSpPr>
          <p:grpSpPr>
            <a:xfrm>
              <a:off x="5046406" y="1249706"/>
              <a:ext cx="1583023" cy="772552"/>
              <a:chOff x="1612612" y="4305979"/>
              <a:chExt cx="1583023" cy="772552"/>
            </a:xfrm>
            <a:solidFill>
              <a:srgbClr val="0070C0"/>
            </a:solidFill>
          </p:grpSpPr>
          <p:grpSp>
            <p:nvGrpSpPr>
              <p:cNvPr id="65" name="组合 64"/>
              <p:cNvGrpSpPr/>
              <p:nvPr/>
            </p:nvGrpSpPr>
            <p:grpSpPr>
              <a:xfrm>
                <a:off x="1612612" y="4305979"/>
                <a:ext cx="1583023" cy="772552"/>
                <a:chOff x="1612612" y="4305979"/>
                <a:chExt cx="1583023" cy="772552"/>
              </a:xfrm>
              <a:grpFill/>
            </p:grpSpPr>
            <p:sp>
              <p:nvSpPr>
                <p:cNvPr id="67" name="任意多边形 66"/>
                <p:cNvSpPr/>
                <p:nvPr/>
              </p:nvSpPr>
              <p:spPr>
                <a:xfrm>
                  <a:off x="1612612" y="4305979"/>
                  <a:ext cx="1583023" cy="772552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0 w 1583023"/>
                    <a:gd name="connsiteY0-154" fmla="*/ 374880 h 772552"/>
                    <a:gd name="connsiteX1-155" fmla="*/ 587660 w 1583023"/>
                    <a:gd name="connsiteY1-156" fmla="*/ 2381 h 772552"/>
                    <a:gd name="connsiteX2-157" fmla="*/ 1583023 w 1583023"/>
                    <a:gd name="connsiteY2-158" fmla="*/ 0 h 772552"/>
                    <a:gd name="connsiteX3-159" fmla="*/ 1340135 w 1583023"/>
                    <a:gd name="connsiteY3-160" fmla="*/ 772552 h 772552"/>
                    <a:gd name="connsiteX4-161" fmla="*/ 587660 w 1583023"/>
                    <a:gd name="connsiteY4-162" fmla="*/ 772552 h 772552"/>
                    <a:gd name="connsiteX5-163" fmla="*/ 0 w 1583023"/>
                    <a:gd name="connsiteY5-164" fmla="*/ 374880 h 772552"/>
                    <a:gd name="connsiteX0-165" fmla="*/ 0 w 1583023"/>
                    <a:gd name="connsiteY0-166" fmla="*/ 374880 h 774933"/>
                    <a:gd name="connsiteX1-167" fmla="*/ 587660 w 1583023"/>
                    <a:gd name="connsiteY1-168" fmla="*/ 2381 h 774933"/>
                    <a:gd name="connsiteX2-169" fmla="*/ 1583023 w 1583023"/>
                    <a:gd name="connsiteY2-170" fmla="*/ 0 h 774933"/>
                    <a:gd name="connsiteX3-171" fmla="*/ 1575878 w 1583023"/>
                    <a:gd name="connsiteY3-172" fmla="*/ 774933 h 774933"/>
                    <a:gd name="connsiteX4-173" fmla="*/ 587660 w 1583023"/>
                    <a:gd name="connsiteY4-174" fmla="*/ 772552 h 774933"/>
                    <a:gd name="connsiteX5-175" fmla="*/ 0 w 1583023"/>
                    <a:gd name="connsiteY5-176" fmla="*/ 374880 h 774933"/>
                    <a:gd name="connsiteX0-177" fmla="*/ 0 w 1583023"/>
                    <a:gd name="connsiteY0-178" fmla="*/ 372499 h 772552"/>
                    <a:gd name="connsiteX1-179" fmla="*/ 587660 w 1583023"/>
                    <a:gd name="connsiteY1-180" fmla="*/ 0 h 772552"/>
                    <a:gd name="connsiteX2-181" fmla="*/ 1583023 w 1583023"/>
                    <a:gd name="connsiteY2-182" fmla="*/ 2381 h 772552"/>
                    <a:gd name="connsiteX3-183" fmla="*/ 1575878 w 1583023"/>
                    <a:gd name="connsiteY3-184" fmla="*/ 772552 h 772552"/>
                    <a:gd name="connsiteX4-185" fmla="*/ 587660 w 1583023"/>
                    <a:gd name="connsiteY4-186" fmla="*/ 770171 h 772552"/>
                    <a:gd name="connsiteX5-187" fmla="*/ 0 w 1583023"/>
                    <a:gd name="connsiteY5-188" fmla="*/ 372499 h 772552"/>
                    <a:gd name="connsiteX0-189" fmla="*/ 0 w 1583023"/>
                    <a:gd name="connsiteY0-190" fmla="*/ 372499 h 772552"/>
                    <a:gd name="connsiteX1-191" fmla="*/ 587660 w 1583023"/>
                    <a:gd name="connsiteY1-192" fmla="*/ 0 h 772552"/>
                    <a:gd name="connsiteX2-193" fmla="*/ 1583023 w 1583023"/>
                    <a:gd name="connsiteY2-194" fmla="*/ 11906 h 772552"/>
                    <a:gd name="connsiteX3-195" fmla="*/ 1575878 w 1583023"/>
                    <a:gd name="connsiteY3-196" fmla="*/ 772552 h 772552"/>
                    <a:gd name="connsiteX4-197" fmla="*/ 587660 w 1583023"/>
                    <a:gd name="connsiteY4-198" fmla="*/ 770171 h 772552"/>
                    <a:gd name="connsiteX5-199" fmla="*/ 0 w 1583023"/>
                    <a:gd name="connsiteY5-200" fmla="*/ 372499 h 7725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1583023" h="772552">
                      <a:moveTo>
                        <a:pt x="0" y="372499"/>
                      </a:moveTo>
                      <a:lnTo>
                        <a:pt x="587660" y="0"/>
                      </a:lnTo>
                      <a:lnTo>
                        <a:pt x="1583023" y="11906"/>
                      </a:lnTo>
                      <a:cubicBezTo>
                        <a:pt x="1580641" y="270217"/>
                        <a:pt x="1578260" y="514241"/>
                        <a:pt x="1575878" y="772552"/>
                      </a:cubicBezTo>
                      <a:lnTo>
                        <a:pt x="587660" y="770171"/>
                      </a:lnTo>
                      <a:lnTo>
                        <a:pt x="0" y="37249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任意多边形 67"/>
                <p:cNvSpPr/>
                <p:nvPr/>
              </p:nvSpPr>
              <p:spPr>
                <a:xfrm>
                  <a:off x="1704064" y="4356484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grpFill/>
                <a:ln w="1587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任意多边形 68"/>
                <p:cNvSpPr/>
                <p:nvPr/>
              </p:nvSpPr>
              <p:spPr>
                <a:xfrm>
                  <a:off x="1703618" y="4356238"/>
                  <a:ext cx="1350105" cy="655428"/>
                </a:xfrm>
                <a:custGeom>
                  <a:avLst/>
                  <a:gdLst>
                    <a:gd name="connsiteX0" fmla="*/ 587660 w 1340135"/>
                    <a:gd name="connsiteY0" fmla="*/ 0 h 774023"/>
                    <a:gd name="connsiteX1" fmla="*/ 587660 w 1340135"/>
                    <a:gd name="connsiteY1" fmla="*/ 1927 h 774023"/>
                    <a:gd name="connsiteX2" fmla="*/ 1340135 w 1340135"/>
                    <a:gd name="connsiteY2" fmla="*/ 1927 h 774023"/>
                    <a:gd name="connsiteX3" fmla="*/ 1340135 w 1340135"/>
                    <a:gd name="connsiteY3" fmla="*/ 772098 h 774023"/>
                    <a:gd name="connsiteX4" fmla="*/ 587660 w 1340135"/>
                    <a:gd name="connsiteY4" fmla="*/ 772098 h 774023"/>
                    <a:gd name="connsiteX5" fmla="*/ 587660 w 1340135"/>
                    <a:gd name="connsiteY5" fmla="*/ 774023 h 774023"/>
                    <a:gd name="connsiteX6" fmla="*/ 584829 w 1340135"/>
                    <a:gd name="connsiteY6" fmla="*/ 772098 h 774023"/>
                    <a:gd name="connsiteX7" fmla="*/ 582900 w 1340135"/>
                    <a:gd name="connsiteY7" fmla="*/ 772098 h 774023"/>
                    <a:gd name="connsiteX8" fmla="*/ 582900 w 1340135"/>
                    <a:gd name="connsiteY8" fmla="*/ 770786 h 774023"/>
                    <a:gd name="connsiteX9" fmla="*/ 0 w 1340135"/>
                    <a:gd name="connsiteY9" fmla="*/ 374426 h 774023"/>
                    <a:gd name="connsiteX10" fmla="*/ 582900 w 1340135"/>
                    <a:gd name="connsiteY10" fmla="*/ 3033 h 774023"/>
                    <a:gd name="connsiteX11" fmla="*/ 582900 w 1340135"/>
                    <a:gd name="connsiteY11" fmla="*/ 1927 h 774023"/>
                    <a:gd name="connsiteX12" fmla="*/ 584636 w 1340135"/>
                    <a:gd name="connsiteY12" fmla="*/ 1927 h 774023"/>
                    <a:gd name="connsiteX0-1" fmla="*/ 584636 w 1340135"/>
                    <a:gd name="connsiteY0-2" fmla="*/ 0 h 772096"/>
                    <a:gd name="connsiteX1-3" fmla="*/ 587660 w 1340135"/>
                    <a:gd name="connsiteY1-4" fmla="*/ 0 h 772096"/>
                    <a:gd name="connsiteX2-5" fmla="*/ 1340135 w 1340135"/>
                    <a:gd name="connsiteY2-6" fmla="*/ 0 h 772096"/>
                    <a:gd name="connsiteX3-7" fmla="*/ 1340135 w 1340135"/>
                    <a:gd name="connsiteY3-8" fmla="*/ 770171 h 772096"/>
                    <a:gd name="connsiteX4-9" fmla="*/ 587660 w 1340135"/>
                    <a:gd name="connsiteY4-10" fmla="*/ 770171 h 772096"/>
                    <a:gd name="connsiteX5-11" fmla="*/ 587660 w 1340135"/>
                    <a:gd name="connsiteY5-12" fmla="*/ 772096 h 772096"/>
                    <a:gd name="connsiteX6-13" fmla="*/ 584829 w 1340135"/>
                    <a:gd name="connsiteY6-14" fmla="*/ 770171 h 772096"/>
                    <a:gd name="connsiteX7-15" fmla="*/ 582900 w 1340135"/>
                    <a:gd name="connsiteY7-16" fmla="*/ 770171 h 772096"/>
                    <a:gd name="connsiteX8-17" fmla="*/ 582900 w 1340135"/>
                    <a:gd name="connsiteY8-18" fmla="*/ 768859 h 772096"/>
                    <a:gd name="connsiteX9-19" fmla="*/ 0 w 1340135"/>
                    <a:gd name="connsiteY9-20" fmla="*/ 372499 h 772096"/>
                    <a:gd name="connsiteX10-21" fmla="*/ 582900 w 1340135"/>
                    <a:gd name="connsiteY10-22" fmla="*/ 1106 h 772096"/>
                    <a:gd name="connsiteX11-23" fmla="*/ 582900 w 1340135"/>
                    <a:gd name="connsiteY11-24" fmla="*/ 0 h 772096"/>
                    <a:gd name="connsiteX12-25" fmla="*/ 584636 w 1340135"/>
                    <a:gd name="connsiteY12-26" fmla="*/ 0 h 772096"/>
                    <a:gd name="connsiteX0-27" fmla="*/ 584636 w 1340135"/>
                    <a:gd name="connsiteY0-28" fmla="*/ 0 h 772096"/>
                    <a:gd name="connsiteX1-29" fmla="*/ 587660 w 1340135"/>
                    <a:gd name="connsiteY1-30" fmla="*/ 0 h 772096"/>
                    <a:gd name="connsiteX2-31" fmla="*/ 1340135 w 1340135"/>
                    <a:gd name="connsiteY2-32" fmla="*/ 0 h 772096"/>
                    <a:gd name="connsiteX3-33" fmla="*/ 1340135 w 1340135"/>
                    <a:gd name="connsiteY3-34" fmla="*/ 770171 h 772096"/>
                    <a:gd name="connsiteX4-35" fmla="*/ 587660 w 1340135"/>
                    <a:gd name="connsiteY4-36" fmla="*/ 770171 h 772096"/>
                    <a:gd name="connsiteX5-37" fmla="*/ 587660 w 1340135"/>
                    <a:gd name="connsiteY5-38" fmla="*/ 772096 h 772096"/>
                    <a:gd name="connsiteX6-39" fmla="*/ 584829 w 1340135"/>
                    <a:gd name="connsiteY6-40" fmla="*/ 770171 h 772096"/>
                    <a:gd name="connsiteX7-41" fmla="*/ 582900 w 1340135"/>
                    <a:gd name="connsiteY7-42" fmla="*/ 770171 h 772096"/>
                    <a:gd name="connsiteX8-43" fmla="*/ 0 w 1340135"/>
                    <a:gd name="connsiteY8-44" fmla="*/ 372499 h 772096"/>
                    <a:gd name="connsiteX9-45" fmla="*/ 582900 w 1340135"/>
                    <a:gd name="connsiteY9-46" fmla="*/ 1106 h 772096"/>
                    <a:gd name="connsiteX10-47" fmla="*/ 582900 w 1340135"/>
                    <a:gd name="connsiteY10-48" fmla="*/ 0 h 772096"/>
                    <a:gd name="connsiteX11-49" fmla="*/ 584636 w 1340135"/>
                    <a:gd name="connsiteY11-50" fmla="*/ 0 h 772096"/>
                    <a:gd name="connsiteX0-51" fmla="*/ 584636 w 1340135"/>
                    <a:gd name="connsiteY0-52" fmla="*/ 0 h 772096"/>
                    <a:gd name="connsiteX1-53" fmla="*/ 587660 w 1340135"/>
                    <a:gd name="connsiteY1-54" fmla="*/ 0 h 772096"/>
                    <a:gd name="connsiteX2-55" fmla="*/ 1340135 w 1340135"/>
                    <a:gd name="connsiteY2-56" fmla="*/ 0 h 772096"/>
                    <a:gd name="connsiteX3-57" fmla="*/ 1340135 w 1340135"/>
                    <a:gd name="connsiteY3-58" fmla="*/ 770171 h 772096"/>
                    <a:gd name="connsiteX4-59" fmla="*/ 587660 w 1340135"/>
                    <a:gd name="connsiteY4-60" fmla="*/ 770171 h 772096"/>
                    <a:gd name="connsiteX5-61" fmla="*/ 587660 w 1340135"/>
                    <a:gd name="connsiteY5-62" fmla="*/ 772096 h 772096"/>
                    <a:gd name="connsiteX6-63" fmla="*/ 584829 w 1340135"/>
                    <a:gd name="connsiteY6-64" fmla="*/ 770171 h 772096"/>
                    <a:gd name="connsiteX7-65" fmla="*/ 0 w 1340135"/>
                    <a:gd name="connsiteY7-66" fmla="*/ 372499 h 772096"/>
                    <a:gd name="connsiteX8-67" fmla="*/ 582900 w 1340135"/>
                    <a:gd name="connsiteY8-68" fmla="*/ 1106 h 772096"/>
                    <a:gd name="connsiteX9-69" fmla="*/ 582900 w 1340135"/>
                    <a:gd name="connsiteY9-70" fmla="*/ 0 h 772096"/>
                    <a:gd name="connsiteX10-71" fmla="*/ 584636 w 1340135"/>
                    <a:gd name="connsiteY10-72" fmla="*/ 0 h 772096"/>
                    <a:gd name="connsiteX0-73" fmla="*/ 582900 w 1340135"/>
                    <a:gd name="connsiteY0-74" fmla="*/ 0 h 772096"/>
                    <a:gd name="connsiteX1-75" fmla="*/ 587660 w 1340135"/>
                    <a:gd name="connsiteY1-76" fmla="*/ 0 h 772096"/>
                    <a:gd name="connsiteX2-77" fmla="*/ 1340135 w 1340135"/>
                    <a:gd name="connsiteY2-78" fmla="*/ 0 h 772096"/>
                    <a:gd name="connsiteX3-79" fmla="*/ 1340135 w 1340135"/>
                    <a:gd name="connsiteY3-80" fmla="*/ 770171 h 772096"/>
                    <a:gd name="connsiteX4-81" fmla="*/ 587660 w 1340135"/>
                    <a:gd name="connsiteY4-82" fmla="*/ 770171 h 772096"/>
                    <a:gd name="connsiteX5-83" fmla="*/ 587660 w 1340135"/>
                    <a:gd name="connsiteY5-84" fmla="*/ 772096 h 772096"/>
                    <a:gd name="connsiteX6-85" fmla="*/ 584829 w 1340135"/>
                    <a:gd name="connsiteY6-86" fmla="*/ 770171 h 772096"/>
                    <a:gd name="connsiteX7-87" fmla="*/ 0 w 1340135"/>
                    <a:gd name="connsiteY7-88" fmla="*/ 372499 h 772096"/>
                    <a:gd name="connsiteX8-89" fmla="*/ 582900 w 1340135"/>
                    <a:gd name="connsiteY8-90" fmla="*/ 1106 h 772096"/>
                    <a:gd name="connsiteX9-91" fmla="*/ 582900 w 1340135"/>
                    <a:gd name="connsiteY9-92" fmla="*/ 0 h 772096"/>
                    <a:gd name="connsiteX0-93" fmla="*/ 582900 w 1340135"/>
                    <a:gd name="connsiteY0-94" fmla="*/ 1106 h 772096"/>
                    <a:gd name="connsiteX1-95" fmla="*/ 587660 w 1340135"/>
                    <a:gd name="connsiteY1-96" fmla="*/ 0 h 772096"/>
                    <a:gd name="connsiteX2-97" fmla="*/ 1340135 w 1340135"/>
                    <a:gd name="connsiteY2-98" fmla="*/ 0 h 772096"/>
                    <a:gd name="connsiteX3-99" fmla="*/ 1340135 w 1340135"/>
                    <a:gd name="connsiteY3-100" fmla="*/ 770171 h 772096"/>
                    <a:gd name="connsiteX4-101" fmla="*/ 587660 w 1340135"/>
                    <a:gd name="connsiteY4-102" fmla="*/ 770171 h 772096"/>
                    <a:gd name="connsiteX5-103" fmla="*/ 587660 w 1340135"/>
                    <a:gd name="connsiteY5-104" fmla="*/ 772096 h 772096"/>
                    <a:gd name="connsiteX6-105" fmla="*/ 584829 w 1340135"/>
                    <a:gd name="connsiteY6-106" fmla="*/ 770171 h 772096"/>
                    <a:gd name="connsiteX7-107" fmla="*/ 0 w 1340135"/>
                    <a:gd name="connsiteY7-108" fmla="*/ 372499 h 772096"/>
                    <a:gd name="connsiteX8-109" fmla="*/ 582900 w 1340135"/>
                    <a:gd name="connsiteY8-110" fmla="*/ 1106 h 772096"/>
                    <a:gd name="connsiteX0-111" fmla="*/ 0 w 1340135"/>
                    <a:gd name="connsiteY0-112" fmla="*/ 372499 h 772096"/>
                    <a:gd name="connsiteX1-113" fmla="*/ 587660 w 1340135"/>
                    <a:gd name="connsiteY1-114" fmla="*/ 0 h 772096"/>
                    <a:gd name="connsiteX2-115" fmla="*/ 1340135 w 1340135"/>
                    <a:gd name="connsiteY2-116" fmla="*/ 0 h 772096"/>
                    <a:gd name="connsiteX3-117" fmla="*/ 1340135 w 1340135"/>
                    <a:gd name="connsiteY3-118" fmla="*/ 770171 h 772096"/>
                    <a:gd name="connsiteX4-119" fmla="*/ 587660 w 1340135"/>
                    <a:gd name="connsiteY4-120" fmla="*/ 770171 h 772096"/>
                    <a:gd name="connsiteX5-121" fmla="*/ 587660 w 1340135"/>
                    <a:gd name="connsiteY5-122" fmla="*/ 772096 h 772096"/>
                    <a:gd name="connsiteX6-123" fmla="*/ 584829 w 1340135"/>
                    <a:gd name="connsiteY6-124" fmla="*/ 770171 h 772096"/>
                    <a:gd name="connsiteX7-125" fmla="*/ 0 w 1340135"/>
                    <a:gd name="connsiteY7-126" fmla="*/ 372499 h 772096"/>
                    <a:gd name="connsiteX0-127" fmla="*/ 0 w 1340135"/>
                    <a:gd name="connsiteY0-128" fmla="*/ 372499 h 772096"/>
                    <a:gd name="connsiteX1-129" fmla="*/ 587660 w 1340135"/>
                    <a:gd name="connsiteY1-130" fmla="*/ 0 h 772096"/>
                    <a:gd name="connsiteX2-131" fmla="*/ 1340135 w 1340135"/>
                    <a:gd name="connsiteY2-132" fmla="*/ 0 h 772096"/>
                    <a:gd name="connsiteX3-133" fmla="*/ 1340135 w 1340135"/>
                    <a:gd name="connsiteY3-134" fmla="*/ 770171 h 772096"/>
                    <a:gd name="connsiteX4-135" fmla="*/ 587660 w 1340135"/>
                    <a:gd name="connsiteY4-136" fmla="*/ 770171 h 772096"/>
                    <a:gd name="connsiteX5-137" fmla="*/ 587660 w 1340135"/>
                    <a:gd name="connsiteY5-138" fmla="*/ 772096 h 772096"/>
                    <a:gd name="connsiteX6-139" fmla="*/ 0 w 1340135"/>
                    <a:gd name="connsiteY6-140" fmla="*/ 372499 h 772096"/>
                    <a:gd name="connsiteX0-141" fmla="*/ 0 w 1340135"/>
                    <a:gd name="connsiteY0-142" fmla="*/ 372499 h 770171"/>
                    <a:gd name="connsiteX1-143" fmla="*/ 587660 w 1340135"/>
                    <a:gd name="connsiteY1-144" fmla="*/ 0 h 770171"/>
                    <a:gd name="connsiteX2-145" fmla="*/ 1340135 w 1340135"/>
                    <a:gd name="connsiteY2-146" fmla="*/ 0 h 770171"/>
                    <a:gd name="connsiteX3-147" fmla="*/ 1340135 w 1340135"/>
                    <a:gd name="connsiteY3-148" fmla="*/ 770171 h 770171"/>
                    <a:gd name="connsiteX4-149" fmla="*/ 587660 w 1340135"/>
                    <a:gd name="connsiteY4-150" fmla="*/ 770171 h 770171"/>
                    <a:gd name="connsiteX5-151" fmla="*/ 0 w 1340135"/>
                    <a:gd name="connsiteY5-152" fmla="*/ 372499 h 770171"/>
                    <a:gd name="connsiteX0-153" fmla="*/ 1340135 w 1446907"/>
                    <a:gd name="connsiteY0-154" fmla="*/ 770171 h 878011"/>
                    <a:gd name="connsiteX1-155" fmla="*/ 587660 w 1446907"/>
                    <a:gd name="connsiteY1-156" fmla="*/ 770171 h 878011"/>
                    <a:gd name="connsiteX2-157" fmla="*/ 0 w 1446907"/>
                    <a:gd name="connsiteY2-158" fmla="*/ 372499 h 878011"/>
                    <a:gd name="connsiteX3-159" fmla="*/ 587660 w 1446907"/>
                    <a:gd name="connsiteY3-160" fmla="*/ 0 h 878011"/>
                    <a:gd name="connsiteX4-161" fmla="*/ 1340135 w 1446907"/>
                    <a:gd name="connsiteY4-162" fmla="*/ 0 h 878011"/>
                    <a:gd name="connsiteX5-163" fmla="*/ 1446907 w 1446907"/>
                    <a:gd name="connsiteY5-164" fmla="*/ 878011 h 878011"/>
                    <a:gd name="connsiteX0-165" fmla="*/ 1340135 w 1340135"/>
                    <a:gd name="connsiteY0-166" fmla="*/ 770171 h 770171"/>
                    <a:gd name="connsiteX1-167" fmla="*/ 587660 w 1340135"/>
                    <a:gd name="connsiteY1-168" fmla="*/ 770171 h 770171"/>
                    <a:gd name="connsiteX2-169" fmla="*/ 0 w 1340135"/>
                    <a:gd name="connsiteY2-170" fmla="*/ 372499 h 770171"/>
                    <a:gd name="connsiteX3-171" fmla="*/ 587660 w 1340135"/>
                    <a:gd name="connsiteY3-172" fmla="*/ 0 h 770171"/>
                    <a:gd name="connsiteX4-173" fmla="*/ 1340135 w 1340135"/>
                    <a:gd name="connsiteY4-174" fmla="*/ 0 h 770171"/>
                    <a:gd name="connsiteX0-175" fmla="*/ 1573699 w 1573699"/>
                    <a:gd name="connsiteY0-176" fmla="*/ 767363 h 770171"/>
                    <a:gd name="connsiteX1-177" fmla="*/ 587660 w 1573699"/>
                    <a:gd name="connsiteY1-178" fmla="*/ 770171 h 770171"/>
                    <a:gd name="connsiteX2-179" fmla="*/ 0 w 1573699"/>
                    <a:gd name="connsiteY2-180" fmla="*/ 372499 h 770171"/>
                    <a:gd name="connsiteX3-181" fmla="*/ 587660 w 1573699"/>
                    <a:gd name="connsiteY3-182" fmla="*/ 0 h 770171"/>
                    <a:gd name="connsiteX4-183" fmla="*/ 1340135 w 1573699"/>
                    <a:gd name="connsiteY4-184" fmla="*/ 0 h 770171"/>
                    <a:gd name="connsiteX0-185" fmla="*/ 1573699 w 1576480"/>
                    <a:gd name="connsiteY0-186" fmla="*/ 770171 h 772979"/>
                    <a:gd name="connsiteX1-187" fmla="*/ 587660 w 1576480"/>
                    <a:gd name="connsiteY1-188" fmla="*/ 772979 h 772979"/>
                    <a:gd name="connsiteX2-189" fmla="*/ 0 w 1576480"/>
                    <a:gd name="connsiteY2-190" fmla="*/ 375307 h 772979"/>
                    <a:gd name="connsiteX3-191" fmla="*/ 587660 w 1576480"/>
                    <a:gd name="connsiteY3-192" fmla="*/ 2808 h 772979"/>
                    <a:gd name="connsiteX4-193" fmla="*/ 1576480 w 1576480"/>
                    <a:gd name="connsiteY4-194" fmla="*/ 0 h 77297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6480" h="772979">
                      <a:moveTo>
                        <a:pt x="1573699" y="770171"/>
                      </a:moveTo>
                      <a:lnTo>
                        <a:pt x="587660" y="772979"/>
                      </a:lnTo>
                      <a:lnTo>
                        <a:pt x="0" y="375307"/>
                      </a:lnTo>
                      <a:lnTo>
                        <a:pt x="587660" y="2808"/>
                      </a:lnTo>
                      <a:lnTo>
                        <a:pt x="1576480" y="0"/>
                      </a:lnTo>
                    </a:path>
                  </a:pathLst>
                </a:custGeom>
                <a:solidFill>
                  <a:srgbClr val="C00000"/>
                </a:solidFill>
                <a:ln w="19050">
                  <a:solidFill>
                    <a:schemeClr val="bg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6" name="矩形 65"/>
              <p:cNvSpPr/>
              <p:nvPr/>
            </p:nvSpPr>
            <p:spPr>
              <a:xfrm>
                <a:off x="2851150" y="4316519"/>
                <a:ext cx="237154" cy="75963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Group 198"/>
            <p:cNvGrpSpPr>
              <a:grpSpLocks noChangeAspect="1"/>
            </p:cNvGrpSpPr>
            <p:nvPr/>
          </p:nvGrpSpPr>
          <p:grpSpPr bwMode="auto">
            <a:xfrm>
              <a:off x="5750983" y="1453631"/>
              <a:ext cx="427208" cy="328539"/>
              <a:chOff x="2216" y="2944"/>
              <a:chExt cx="394" cy="303"/>
            </a:xfrm>
            <a:solidFill>
              <a:schemeClr val="bg1"/>
            </a:solidFill>
            <a:effectLst>
              <a:outerShdw blurRad="50800" dist="254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9" name="Line 203"/>
              <p:cNvSpPr>
                <a:spLocks noChangeShapeType="1"/>
              </p:cNvSpPr>
              <p:nvPr/>
            </p:nvSpPr>
            <p:spPr bwMode="auto">
              <a:xfrm>
                <a:off x="2423" y="3189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Line 204"/>
              <p:cNvSpPr>
                <a:spLocks noChangeShapeType="1"/>
              </p:cNvSpPr>
              <p:nvPr/>
            </p:nvSpPr>
            <p:spPr bwMode="auto">
              <a:xfrm>
                <a:off x="2423" y="3189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205"/>
              <p:cNvSpPr>
                <a:spLocks noEditPoints="1"/>
              </p:cNvSpPr>
              <p:nvPr/>
            </p:nvSpPr>
            <p:spPr bwMode="auto">
              <a:xfrm>
                <a:off x="2216" y="2944"/>
                <a:ext cx="394" cy="303"/>
              </a:xfrm>
              <a:custGeom>
                <a:avLst/>
                <a:gdLst>
                  <a:gd name="T0" fmla="*/ 157 w 164"/>
                  <a:gd name="T1" fmla="*/ 12 h 126"/>
                  <a:gd name="T2" fmla="*/ 153 w 164"/>
                  <a:gd name="T3" fmla="*/ 7 h 126"/>
                  <a:gd name="T4" fmla="*/ 104 w 164"/>
                  <a:gd name="T5" fmla="*/ 0 h 126"/>
                  <a:gd name="T6" fmla="*/ 82 w 164"/>
                  <a:gd name="T7" fmla="*/ 10 h 126"/>
                  <a:gd name="T8" fmla="*/ 68 w 164"/>
                  <a:gd name="T9" fmla="*/ 1 h 126"/>
                  <a:gd name="T10" fmla="*/ 17 w 164"/>
                  <a:gd name="T11" fmla="*/ 6 h 126"/>
                  <a:gd name="T12" fmla="*/ 8 w 164"/>
                  <a:gd name="T13" fmla="*/ 10 h 126"/>
                  <a:gd name="T14" fmla="*/ 5 w 164"/>
                  <a:gd name="T15" fmla="*/ 12 h 126"/>
                  <a:gd name="T16" fmla="*/ 0 w 164"/>
                  <a:gd name="T17" fmla="*/ 83 h 126"/>
                  <a:gd name="T18" fmla="*/ 4 w 164"/>
                  <a:gd name="T19" fmla="*/ 120 h 126"/>
                  <a:gd name="T20" fmla="*/ 56 w 164"/>
                  <a:gd name="T21" fmla="*/ 120 h 126"/>
                  <a:gd name="T22" fmla="*/ 63 w 164"/>
                  <a:gd name="T23" fmla="*/ 120 h 126"/>
                  <a:gd name="T24" fmla="*/ 71 w 164"/>
                  <a:gd name="T25" fmla="*/ 126 h 126"/>
                  <a:gd name="T26" fmla="*/ 91 w 164"/>
                  <a:gd name="T27" fmla="*/ 126 h 126"/>
                  <a:gd name="T28" fmla="*/ 98 w 164"/>
                  <a:gd name="T29" fmla="*/ 123 h 126"/>
                  <a:gd name="T30" fmla="*/ 100 w 164"/>
                  <a:gd name="T31" fmla="*/ 120 h 126"/>
                  <a:gd name="T32" fmla="*/ 145 w 164"/>
                  <a:gd name="T33" fmla="*/ 120 h 126"/>
                  <a:gd name="T34" fmla="*/ 164 w 164"/>
                  <a:gd name="T35" fmla="*/ 114 h 126"/>
                  <a:gd name="T36" fmla="*/ 164 w 164"/>
                  <a:gd name="T37" fmla="*/ 21 h 126"/>
                  <a:gd name="T38" fmla="*/ 68 w 164"/>
                  <a:gd name="T39" fmla="*/ 113 h 126"/>
                  <a:gd name="T40" fmla="*/ 12 w 164"/>
                  <a:gd name="T41" fmla="*/ 107 h 126"/>
                  <a:gd name="T42" fmla="*/ 40 w 164"/>
                  <a:gd name="T43" fmla="*/ 101 h 126"/>
                  <a:gd name="T44" fmla="*/ 77 w 164"/>
                  <a:gd name="T45" fmla="*/ 109 h 126"/>
                  <a:gd name="T46" fmla="*/ 79 w 164"/>
                  <a:gd name="T47" fmla="*/ 17 h 126"/>
                  <a:gd name="T48" fmla="*/ 79 w 164"/>
                  <a:gd name="T49" fmla="*/ 98 h 126"/>
                  <a:gd name="T50" fmla="*/ 65 w 164"/>
                  <a:gd name="T51" fmla="*/ 94 h 126"/>
                  <a:gd name="T52" fmla="*/ 12 w 164"/>
                  <a:gd name="T53" fmla="*/ 100 h 126"/>
                  <a:gd name="T54" fmla="*/ 12 w 164"/>
                  <a:gd name="T55" fmla="*/ 13 h 126"/>
                  <a:gd name="T56" fmla="*/ 15 w 164"/>
                  <a:gd name="T57" fmla="*/ 11 h 126"/>
                  <a:gd name="T58" fmla="*/ 43 w 164"/>
                  <a:gd name="T59" fmla="*/ 6 h 126"/>
                  <a:gd name="T60" fmla="*/ 76 w 164"/>
                  <a:gd name="T61" fmla="*/ 10 h 126"/>
                  <a:gd name="T62" fmla="*/ 79 w 164"/>
                  <a:gd name="T63" fmla="*/ 17 h 126"/>
                  <a:gd name="T64" fmla="*/ 85 w 164"/>
                  <a:gd name="T65" fmla="*/ 40 h 126"/>
                  <a:gd name="T66" fmla="*/ 85 w 164"/>
                  <a:gd name="T67" fmla="*/ 14 h 126"/>
                  <a:gd name="T68" fmla="*/ 90 w 164"/>
                  <a:gd name="T69" fmla="*/ 8 h 126"/>
                  <a:gd name="T70" fmla="*/ 94 w 164"/>
                  <a:gd name="T71" fmla="*/ 43 h 126"/>
                  <a:gd name="T72" fmla="*/ 102 w 164"/>
                  <a:gd name="T73" fmla="*/ 43 h 126"/>
                  <a:gd name="T74" fmla="*/ 107 w 164"/>
                  <a:gd name="T75" fmla="*/ 5 h 126"/>
                  <a:gd name="T76" fmla="*/ 152 w 164"/>
                  <a:gd name="T77" fmla="*/ 11 h 126"/>
                  <a:gd name="T78" fmla="*/ 152 w 164"/>
                  <a:gd name="T79" fmla="*/ 15 h 126"/>
                  <a:gd name="T80" fmla="*/ 152 w 164"/>
                  <a:gd name="T81" fmla="*/ 100 h 126"/>
                  <a:gd name="T82" fmla="*/ 100 w 164"/>
                  <a:gd name="T83" fmla="*/ 94 h 126"/>
                  <a:gd name="T84" fmla="*/ 96 w 164"/>
                  <a:gd name="T85" fmla="*/ 113 h 126"/>
                  <a:gd name="T86" fmla="*/ 97 w 164"/>
                  <a:gd name="T87" fmla="*/ 101 h 126"/>
                  <a:gd name="T88" fmla="*/ 147 w 164"/>
                  <a:gd name="T89" fmla="*/ 106 h 126"/>
                  <a:gd name="T90" fmla="*/ 153 w 164"/>
                  <a:gd name="T91" fmla="*/ 11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4" h="126">
                    <a:moveTo>
                      <a:pt x="159" y="12"/>
                    </a:moveTo>
                    <a:cubicBezTo>
                      <a:pt x="159" y="12"/>
                      <a:pt x="158" y="12"/>
                      <a:pt x="157" y="12"/>
                    </a:cubicBezTo>
                    <a:cubicBezTo>
                      <a:pt x="156" y="12"/>
                      <a:pt x="156" y="12"/>
                      <a:pt x="156" y="11"/>
                    </a:cubicBezTo>
                    <a:cubicBezTo>
                      <a:pt x="156" y="9"/>
                      <a:pt x="155" y="8"/>
                      <a:pt x="153" y="7"/>
                    </a:cubicBezTo>
                    <a:cubicBezTo>
                      <a:pt x="146" y="6"/>
                      <a:pt x="138" y="4"/>
                      <a:pt x="131" y="3"/>
                    </a:cubicBezTo>
                    <a:cubicBezTo>
                      <a:pt x="122" y="2"/>
                      <a:pt x="113" y="0"/>
                      <a:pt x="104" y="0"/>
                    </a:cubicBezTo>
                    <a:cubicBezTo>
                      <a:pt x="100" y="0"/>
                      <a:pt x="95" y="1"/>
                      <a:pt x="92" y="2"/>
                    </a:cubicBezTo>
                    <a:cubicBezTo>
                      <a:pt x="88" y="3"/>
                      <a:pt x="85" y="7"/>
                      <a:pt x="82" y="10"/>
                    </a:cubicBezTo>
                    <a:cubicBezTo>
                      <a:pt x="80" y="8"/>
                      <a:pt x="78" y="6"/>
                      <a:pt x="76" y="4"/>
                    </a:cubicBezTo>
                    <a:cubicBezTo>
                      <a:pt x="73" y="2"/>
                      <a:pt x="71" y="2"/>
                      <a:pt x="68" y="1"/>
                    </a:cubicBezTo>
                    <a:cubicBezTo>
                      <a:pt x="62" y="0"/>
                      <a:pt x="56" y="0"/>
                      <a:pt x="50" y="1"/>
                    </a:cubicBezTo>
                    <a:cubicBezTo>
                      <a:pt x="39" y="2"/>
                      <a:pt x="28" y="4"/>
                      <a:pt x="17" y="6"/>
                    </a:cubicBezTo>
                    <a:cubicBezTo>
                      <a:pt x="14" y="7"/>
                      <a:pt x="12" y="7"/>
                      <a:pt x="10" y="7"/>
                    </a:cubicBezTo>
                    <a:cubicBezTo>
                      <a:pt x="8" y="8"/>
                      <a:pt x="8" y="9"/>
                      <a:pt x="8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7" y="12"/>
                      <a:pt x="6" y="12"/>
                      <a:pt x="5" y="12"/>
                    </a:cubicBezTo>
                    <a:cubicBezTo>
                      <a:pt x="1" y="12"/>
                      <a:pt x="0" y="15"/>
                      <a:pt x="0" y="19"/>
                    </a:cubicBezTo>
                    <a:cubicBezTo>
                      <a:pt x="0" y="43"/>
                      <a:pt x="0" y="59"/>
                      <a:pt x="0" y="83"/>
                    </a:cubicBezTo>
                    <a:cubicBezTo>
                      <a:pt x="0" y="93"/>
                      <a:pt x="0" y="103"/>
                      <a:pt x="0" y="113"/>
                    </a:cubicBezTo>
                    <a:cubicBezTo>
                      <a:pt x="0" y="116"/>
                      <a:pt x="0" y="120"/>
                      <a:pt x="4" y="120"/>
                    </a:cubicBezTo>
                    <a:cubicBezTo>
                      <a:pt x="8" y="120"/>
                      <a:pt x="12" y="120"/>
                      <a:pt x="15" y="120"/>
                    </a:cubicBezTo>
                    <a:cubicBezTo>
                      <a:pt x="29" y="120"/>
                      <a:pt x="42" y="120"/>
                      <a:pt x="56" y="120"/>
                    </a:cubicBezTo>
                    <a:cubicBezTo>
                      <a:pt x="58" y="120"/>
                      <a:pt x="60" y="120"/>
                      <a:pt x="62" y="120"/>
                    </a:cubicBezTo>
                    <a:cubicBezTo>
                      <a:pt x="62" y="120"/>
                      <a:pt x="63" y="120"/>
                      <a:pt x="63" y="120"/>
                    </a:cubicBezTo>
                    <a:cubicBezTo>
                      <a:pt x="65" y="120"/>
                      <a:pt x="65" y="121"/>
                      <a:pt x="65" y="122"/>
                    </a:cubicBezTo>
                    <a:cubicBezTo>
                      <a:pt x="66" y="125"/>
                      <a:pt x="69" y="126"/>
                      <a:pt x="71" y="126"/>
                    </a:cubicBezTo>
                    <a:cubicBezTo>
                      <a:pt x="74" y="126"/>
                      <a:pt x="77" y="126"/>
                      <a:pt x="80" y="126"/>
                    </a:cubicBezTo>
                    <a:cubicBezTo>
                      <a:pt x="84" y="126"/>
                      <a:pt x="87" y="126"/>
                      <a:pt x="91" y="126"/>
                    </a:cubicBezTo>
                    <a:cubicBezTo>
                      <a:pt x="92" y="126"/>
                      <a:pt x="95" y="126"/>
                      <a:pt x="96" y="125"/>
                    </a:cubicBezTo>
                    <a:cubicBezTo>
                      <a:pt x="97" y="125"/>
                      <a:pt x="98" y="124"/>
                      <a:pt x="98" y="123"/>
                    </a:cubicBezTo>
                    <a:cubicBezTo>
                      <a:pt x="99" y="122"/>
                      <a:pt x="98" y="121"/>
                      <a:pt x="99" y="120"/>
                    </a:cubicBezTo>
                    <a:cubicBezTo>
                      <a:pt x="100" y="120"/>
                      <a:pt x="100" y="120"/>
                      <a:pt x="100" y="120"/>
                    </a:cubicBezTo>
                    <a:cubicBezTo>
                      <a:pt x="102" y="120"/>
                      <a:pt x="104" y="120"/>
                      <a:pt x="105" y="120"/>
                    </a:cubicBezTo>
                    <a:cubicBezTo>
                      <a:pt x="118" y="120"/>
                      <a:pt x="132" y="120"/>
                      <a:pt x="145" y="120"/>
                    </a:cubicBezTo>
                    <a:cubicBezTo>
                      <a:pt x="149" y="120"/>
                      <a:pt x="154" y="120"/>
                      <a:pt x="159" y="120"/>
                    </a:cubicBezTo>
                    <a:cubicBezTo>
                      <a:pt x="162" y="120"/>
                      <a:pt x="164" y="118"/>
                      <a:pt x="164" y="114"/>
                    </a:cubicBezTo>
                    <a:cubicBezTo>
                      <a:pt x="164" y="105"/>
                      <a:pt x="164" y="96"/>
                      <a:pt x="164" y="87"/>
                    </a:cubicBezTo>
                    <a:cubicBezTo>
                      <a:pt x="164" y="62"/>
                      <a:pt x="164" y="46"/>
                      <a:pt x="164" y="21"/>
                    </a:cubicBezTo>
                    <a:cubicBezTo>
                      <a:pt x="164" y="17"/>
                      <a:pt x="164" y="12"/>
                      <a:pt x="159" y="12"/>
                    </a:cubicBezTo>
                    <a:close/>
                    <a:moveTo>
                      <a:pt x="68" y="113"/>
                    </a:moveTo>
                    <a:cubicBezTo>
                      <a:pt x="49" y="113"/>
                      <a:pt x="30" y="113"/>
                      <a:pt x="10" y="113"/>
                    </a:cubicBezTo>
                    <a:cubicBezTo>
                      <a:pt x="11" y="112"/>
                      <a:pt x="11" y="107"/>
                      <a:pt x="12" y="107"/>
                    </a:cubicBezTo>
                    <a:cubicBezTo>
                      <a:pt x="13" y="106"/>
                      <a:pt x="15" y="106"/>
                      <a:pt x="16" y="106"/>
                    </a:cubicBezTo>
                    <a:cubicBezTo>
                      <a:pt x="24" y="104"/>
                      <a:pt x="32" y="102"/>
                      <a:pt x="40" y="101"/>
                    </a:cubicBezTo>
                    <a:cubicBezTo>
                      <a:pt x="49" y="100"/>
                      <a:pt x="58" y="98"/>
                      <a:pt x="66" y="101"/>
                    </a:cubicBezTo>
                    <a:cubicBezTo>
                      <a:pt x="71" y="102"/>
                      <a:pt x="75" y="105"/>
                      <a:pt x="77" y="109"/>
                    </a:cubicBezTo>
                    <a:cubicBezTo>
                      <a:pt x="74" y="109"/>
                      <a:pt x="70" y="111"/>
                      <a:pt x="68" y="113"/>
                    </a:cubicBezTo>
                    <a:close/>
                    <a:moveTo>
                      <a:pt x="79" y="17"/>
                    </a:moveTo>
                    <a:cubicBezTo>
                      <a:pt x="79" y="22"/>
                      <a:pt x="79" y="20"/>
                      <a:pt x="79" y="25"/>
                    </a:cubicBezTo>
                    <a:cubicBezTo>
                      <a:pt x="79" y="50"/>
                      <a:pt x="79" y="73"/>
                      <a:pt x="79" y="98"/>
                    </a:cubicBezTo>
                    <a:cubicBezTo>
                      <a:pt x="79" y="100"/>
                      <a:pt x="79" y="101"/>
                      <a:pt x="79" y="102"/>
                    </a:cubicBezTo>
                    <a:cubicBezTo>
                      <a:pt x="75" y="99"/>
                      <a:pt x="70" y="95"/>
                      <a:pt x="65" y="94"/>
                    </a:cubicBezTo>
                    <a:cubicBezTo>
                      <a:pt x="59" y="93"/>
                      <a:pt x="53" y="93"/>
                      <a:pt x="46" y="94"/>
                    </a:cubicBezTo>
                    <a:cubicBezTo>
                      <a:pt x="35" y="95"/>
                      <a:pt x="23" y="97"/>
                      <a:pt x="12" y="100"/>
                    </a:cubicBezTo>
                    <a:cubicBezTo>
                      <a:pt x="12" y="79"/>
                      <a:pt x="12" y="57"/>
                      <a:pt x="12" y="36"/>
                    </a:cubicBezTo>
                    <a:cubicBezTo>
                      <a:pt x="12" y="25"/>
                      <a:pt x="12" y="23"/>
                      <a:pt x="12" y="13"/>
                    </a:cubicBezTo>
                    <a:cubicBezTo>
                      <a:pt x="12" y="12"/>
                      <a:pt x="12" y="11"/>
                      <a:pt x="12" y="11"/>
                    </a:cubicBezTo>
                    <a:cubicBezTo>
                      <a:pt x="13" y="11"/>
                      <a:pt x="14" y="11"/>
                      <a:pt x="15" y="11"/>
                    </a:cubicBezTo>
                    <a:cubicBezTo>
                      <a:pt x="17" y="10"/>
                      <a:pt x="20" y="10"/>
                      <a:pt x="22" y="10"/>
                    </a:cubicBezTo>
                    <a:cubicBezTo>
                      <a:pt x="29" y="8"/>
                      <a:pt x="36" y="7"/>
                      <a:pt x="43" y="6"/>
                    </a:cubicBezTo>
                    <a:cubicBezTo>
                      <a:pt x="49" y="6"/>
                      <a:pt x="55" y="5"/>
                      <a:pt x="61" y="5"/>
                    </a:cubicBezTo>
                    <a:cubicBezTo>
                      <a:pt x="67" y="5"/>
                      <a:pt x="72" y="6"/>
                      <a:pt x="76" y="10"/>
                    </a:cubicBezTo>
                    <a:cubicBezTo>
                      <a:pt x="78" y="11"/>
                      <a:pt x="79" y="12"/>
                      <a:pt x="79" y="13"/>
                    </a:cubicBezTo>
                    <a:cubicBezTo>
                      <a:pt x="79" y="15"/>
                      <a:pt x="79" y="16"/>
                      <a:pt x="79" y="17"/>
                    </a:cubicBezTo>
                    <a:close/>
                    <a:moveTo>
                      <a:pt x="85" y="103"/>
                    </a:moveTo>
                    <a:cubicBezTo>
                      <a:pt x="85" y="82"/>
                      <a:pt x="85" y="61"/>
                      <a:pt x="85" y="40"/>
                    </a:cubicBezTo>
                    <a:cubicBezTo>
                      <a:pt x="85" y="31"/>
                      <a:pt x="85" y="31"/>
                      <a:pt x="85" y="22"/>
                    </a:cubicBezTo>
                    <a:cubicBezTo>
                      <a:pt x="85" y="19"/>
                      <a:pt x="85" y="17"/>
                      <a:pt x="85" y="14"/>
                    </a:cubicBezTo>
                    <a:cubicBezTo>
                      <a:pt x="85" y="14"/>
                      <a:pt x="85" y="13"/>
                      <a:pt x="85" y="13"/>
                    </a:cubicBezTo>
                    <a:cubicBezTo>
                      <a:pt x="85" y="11"/>
                      <a:pt x="89" y="9"/>
                      <a:pt x="90" y="8"/>
                    </a:cubicBezTo>
                    <a:cubicBezTo>
                      <a:pt x="90" y="23"/>
                      <a:pt x="90" y="30"/>
                      <a:pt x="90" y="45"/>
                    </a:cubicBezTo>
                    <a:cubicBezTo>
                      <a:pt x="91" y="44"/>
                      <a:pt x="92" y="44"/>
                      <a:pt x="94" y="43"/>
                    </a:cubicBezTo>
                    <a:cubicBezTo>
                      <a:pt x="95" y="42"/>
                      <a:pt x="97" y="40"/>
                      <a:pt x="98" y="40"/>
                    </a:cubicBezTo>
                    <a:cubicBezTo>
                      <a:pt x="99" y="40"/>
                      <a:pt x="101" y="42"/>
                      <a:pt x="102" y="43"/>
                    </a:cubicBezTo>
                    <a:cubicBezTo>
                      <a:pt x="104" y="44"/>
                      <a:pt x="105" y="44"/>
                      <a:pt x="107" y="45"/>
                    </a:cubicBezTo>
                    <a:cubicBezTo>
                      <a:pt x="107" y="29"/>
                      <a:pt x="107" y="21"/>
                      <a:pt x="107" y="5"/>
                    </a:cubicBezTo>
                    <a:cubicBezTo>
                      <a:pt x="119" y="6"/>
                      <a:pt x="132" y="8"/>
                      <a:pt x="145" y="10"/>
                    </a:cubicBezTo>
                    <a:cubicBezTo>
                      <a:pt x="147" y="11"/>
                      <a:pt x="150" y="11"/>
                      <a:pt x="152" y="11"/>
                    </a:cubicBezTo>
                    <a:cubicBezTo>
                      <a:pt x="152" y="12"/>
                      <a:pt x="152" y="12"/>
                      <a:pt x="152" y="13"/>
                    </a:cubicBezTo>
                    <a:cubicBezTo>
                      <a:pt x="152" y="14"/>
                      <a:pt x="152" y="14"/>
                      <a:pt x="152" y="15"/>
                    </a:cubicBezTo>
                    <a:cubicBezTo>
                      <a:pt x="152" y="26"/>
                      <a:pt x="152" y="28"/>
                      <a:pt x="152" y="39"/>
                    </a:cubicBezTo>
                    <a:cubicBezTo>
                      <a:pt x="152" y="59"/>
                      <a:pt x="152" y="79"/>
                      <a:pt x="152" y="100"/>
                    </a:cubicBezTo>
                    <a:cubicBezTo>
                      <a:pt x="141" y="97"/>
                      <a:pt x="129" y="95"/>
                      <a:pt x="117" y="94"/>
                    </a:cubicBezTo>
                    <a:cubicBezTo>
                      <a:pt x="112" y="93"/>
                      <a:pt x="105" y="93"/>
                      <a:pt x="100" y="94"/>
                    </a:cubicBezTo>
                    <a:cubicBezTo>
                      <a:pt x="94" y="95"/>
                      <a:pt x="89" y="99"/>
                      <a:pt x="85" y="103"/>
                    </a:cubicBezTo>
                    <a:close/>
                    <a:moveTo>
                      <a:pt x="96" y="113"/>
                    </a:moveTo>
                    <a:cubicBezTo>
                      <a:pt x="93" y="111"/>
                      <a:pt x="90" y="109"/>
                      <a:pt x="87" y="109"/>
                    </a:cubicBezTo>
                    <a:cubicBezTo>
                      <a:pt x="88" y="105"/>
                      <a:pt x="93" y="103"/>
                      <a:pt x="97" y="101"/>
                    </a:cubicBezTo>
                    <a:cubicBezTo>
                      <a:pt x="105" y="98"/>
                      <a:pt x="115" y="100"/>
                      <a:pt x="124" y="101"/>
                    </a:cubicBezTo>
                    <a:cubicBezTo>
                      <a:pt x="131" y="102"/>
                      <a:pt x="139" y="104"/>
                      <a:pt x="147" y="106"/>
                    </a:cubicBezTo>
                    <a:cubicBezTo>
                      <a:pt x="149" y="106"/>
                      <a:pt x="150" y="106"/>
                      <a:pt x="152" y="107"/>
                    </a:cubicBezTo>
                    <a:cubicBezTo>
                      <a:pt x="152" y="107"/>
                      <a:pt x="153" y="112"/>
                      <a:pt x="153" y="113"/>
                    </a:cubicBezTo>
                    <a:cubicBezTo>
                      <a:pt x="134" y="113"/>
                      <a:pt x="115" y="113"/>
                      <a:pt x="96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206"/>
              <p:cNvSpPr/>
              <p:nvPr/>
            </p:nvSpPr>
            <p:spPr bwMode="auto">
              <a:xfrm>
                <a:off x="2420" y="3189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207"/>
              <p:cNvSpPr/>
              <p:nvPr/>
            </p:nvSpPr>
            <p:spPr bwMode="auto">
              <a:xfrm>
                <a:off x="2420" y="31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208"/>
              <p:cNvSpPr/>
              <p:nvPr/>
            </p:nvSpPr>
            <p:spPr bwMode="auto">
              <a:xfrm>
                <a:off x="2420" y="31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70" name="椭圆 69"/>
          <p:cNvSpPr/>
          <p:nvPr/>
        </p:nvSpPr>
        <p:spPr>
          <a:xfrm>
            <a:off x="1320800" y="5362031"/>
            <a:ext cx="3534788" cy="452535"/>
          </a:xfrm>
          <a:prstGeom prst="ellipse">
            <a:avLst/>
          </a:prstGeom>
          <a:gradFill flip="none" rotWithShape="1">
            <a:gsLst>
              <a:gs pos="50000">
                <a:srgbClr val="777777">
                  <a:alpha val="25000"/>
                </a:srgbClr>
              </a:gs>
              <a:gs pos="0">
                <a:schemeClr val="tx1">
                  <a:alpha val="40000"/>
                </a:schemeClr>
              </a:gs>
              <a:gs pos="100000">
                <a:srgbClr val="EDEDED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116325" y="1675518"/>
            <a:ext cx="7257986" cy="4273762"/>
            <a:chOff x="3116325" y="1156379"/>
            <a:chExt cx="7257986" cy="4273762"/>
          </a:xfrm>
        </p:grpSpPr>
        <p:sp>
          <p:nvSpPr>
            <p:cNvPr id="72" name="椭圆 71"/>
            <p:cNvSpPr/>
            <p:nvPr/>
          </p:nvSpPr>
          <p:spPr>
            <a:xfrm>
              <a:off x="6146488" y="1156379"/>
              <a:ext cx="4227823" cy="255443"/>
            </a:xfrm>
            <a:prstGeom prst="ellipse">
              <a:avLst/>
            </a:prstGeom>
            <a:gradFill flip="none" rotWithShape="1">
              <a:gsLst>
                <a:gs pos="50000">
                  <a:srgbClr val="777777">
                    <a:alpha val="17000"/>
                  </a:srgbClr>
                </a:gs>
                <a:gs pos="0">
                  <a:schemeClr val="tx1">
                    <a:alpha val="32000"/>
                  </a:schemeClr>
                </a:gs>
                <a:gs pos="100000">
                  <a:srgbClr val="EDEDED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3116325" y="1259112"/>
              <a:ext cx="7228579" cy="4171029"/>
              <a:chOff x="3116325" y="1259112"/>
              <a:chExt cx="7228579" cy="4171029"/>
            </a:xfrm>
          </p:grpSpPr>
          <p:sp>
            <p:nvSpPr>
              <p:cNvPr id="74" name="任意多边形 73"/>
              <p:cNvSpPr/>
              <p:nvPr/>
            </p:nvSpPr>
            <p:spPr>
              <a:xfrm>
                <a:off x="3515405" y="1603474"/>
                <a:ext cx="6829499" cy="3826665"/>
              </a:xfrm>
              <a:custGeom>
                <a:avLst/>
                <a:gdLst>
                  <a:gd name="connsiteX0" fmla="*/ 3367467 w 6829499"/>
                  <a:gd name="connsiteY0" fmla="*/ 0 h 3826665"/>
                  <a:gd name="connsiteX1" fmla="*/ 5369938 w 6829499"/>
                  <a:gd name="connsiteY1" fmla="*/ 0 h 3826665"/>
                  <a:gd name="connsiteX2" fmla="*/ 5488339 w 6829499"/>
                  <a:gd name="connsiteY2" fmla="*/ 0 h 3826665"/>
                  <a:gd name="connsiteX3" fmla="*/ 6829499 w 6829499"/>
                  <a:gd name="connsiteY3" fmla="*/ 0 h 3826665"/>
                  <a:gd name="connsiteX4" fmla="*/ 6829499 w 6829499"/>
                  <a:gd name="connsiteY4" fmla="*/ 3826665 h 3826665"/>
                  <a:gd name="connsiteX5" fmla="*/ 5488341 w 6829499"/>
                  <a:gd name="connsiteY5" fmla="*/ 3826665 h 3826665"/>
                  <a:gd name="connsiteX6" fmla="*/ 5369938 w 6829499"/>
                  <a:gd name="connsiteY6" fmla="*/ 3826665 h 3826665"/>
                  <a:gd name="connsiteX7" fmla="*/ 0 w 6829499"/>
                  <a:gd name="connsiteY7" fmla="*/ 3826665 h 3826665"/>
                  <a:gd name="connsiteX8" fmla="*/ 0 w 6829499"/>
                  <a:gd name="connsiteY8" fmla="*/ 3061332 h 3826665"/>
                  <a:gd name="connsiteX9" fmla="*/ 841867 w 6829499"/>
                  <a:gd name="connsiteY9" fmla="*/ 3061332 h 3826665"/>
                  <a:gd name="connsiteX10" fmla="*/ 841867 w 6829499"/>
                  <a:gd name="connsiteY10" fmla="*/ 2295999 h 3826665"/>
                  <a:gd name="connsiteX11" fmla="*/ 1683734 w 6829499"/>
                  <a:gd name="connsiteY11" fmla="*/ 2295999 h 3826665"/>
                  <a:gd name="connsiteX12" fmla="*/ 1683734 w 6829499"/>
                  <a:gd name="connsiteY12" fmla="*/ 1530666 h 3826665"/>
                  <a:gd name="connsiteX13" fmla="*/ 2525600 w 6829499"/>
                  <a:gd name="connsiteY13" fmla="*/ 1530666 h 3826665"/>
                  <a:gd name="connsiteX14" fmla="*/ 2525600 w 6829499"/>
                  <a:gd name="connsiteY14" fmla="*/ 765333 h 3826665"/>
                  <a:gd name="connsiteX15" fmla="*/ 3367467 w 6829499"/>
                  <a:gd name="connsiteY15" fmla="*/ 765333 h 382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829499" h="3826665">
                    <a:moveTo>
                      <a:pt x="3367467" y="0"/>
                    </a:moveTo>
                    <a:lnTo>
                      <a:pt x="5369938" y="0"/>
                    </a:lnTo>
                    <a:lnTo>
                      <a:pt x="5488339" y="0"/>
                    </a:lnTo>
                    <a:lnTo>
                      <a:pt x="6829499" y="0"/>
                    </a:lnTo>
                    <a:lnTo>
                      <a:pt x="6829499" y="3826665"/>
                    </a:lnTo>
                    <a:lnTo>
                      <a:pt x="5488341" y="3826665"/>
                    </a:lnTo>
                    <a:lnTo>
                      <a:pt x="5369938" y="3826665"/>
                    </a:lnTo>
                    <a:lnTo>
                      <a:pt x="0" y="3826665"/>
                    </a:lnTo>
                    <a:lnTo>
                      <a:pt x="0" y="3061332"/>
                    </a:lnTo>
                    <a:lnTo>
                      <a:pt x="841867" y="3061332"/>
                    </a:lnTo>
                    <a:lnTo>
                      <a:pt x="841867" y="2295999"/>
                    </a:lnTo>
                    <a:lnTo>
                      <a:pt x="1683734" y="2295999"/>
                    </a:lnTo>
                    <a:lnTo>
                      <a:pt x="1683734" y="1530666"/>
                    </a:lnTo>
                    <a:lnTo>
                      <a:pt x="2525600" y="1530666"/>
                    </a:lnTo>
                    <a:lnTo>
                      <a:pt x="2525600" y="765333"/>
                    </a:lnTo>
                    <a:lnTo>
                      <a:pt x="3367467" y="765333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平行四边形 74"/>
              <p:cNvSpPr/>
              <p:nvPr/>
            </p:nvSpPr>
            <p:spPr>
              <a:xfrm rot="5400000">
                <a:off x="2751857" y="4666597"/>
                <a:ext cx="1128012" cy="399076"/>
              </a:xfrm>
              <a:prstGeom prst="parallelogram">
                <a:avLst>
                  <a:gd name="adj" fmla="val 90440"/>
                </a:avLst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平行四边形 75"/>
              <p:cNvSpPr/>
              <p:nvPr/>
            </p:nvSpPr>
            <p:spPr>
              <a:xfrm rot="10800000" flipH="1">
                <a:off x="3116325" y="4302127"/>
                <a:ext cx="1240943" cy="362675"/>
              </a:xfrm>
              <a:prstGeom prst="parallelogram">
                <a:avLst>
                  <a:gd name="adj" fmla="val 1097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平行四边形 76"/>
              <p:cNvSpPr/>
              <p:nvPr/>
            </p:nvSpPr>
            <p:spPr>
              <a:xfrm rot="5400000">
                <a:off x="3593724" y="3904466"/>
                <a:ext cx="1128012" cy="399076"/>
              </a:xfrm>
              <a:prstGeom prst="parallelogram">
                <a:avLst>
                  <a:gd name="adj" fmla="val 90440"/>
                </a:avLst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平行四边形 77"/>
              <p:cNvSpPr/>
              <p:nvPr/>
            </p:nvSpPr>
            <p:spPr>
              <a:xfrm rot="10800000" flipH="1">
                <a:off x="3958192" y="3539996"/>
                <a:ext cx="1240943" cy="362675"/>
              </a:xfrm>
              <a:prstGeom prst="parallelogram">
                <a:avLst>
                  <a:gd name="adj" fmla="val 1097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平行四边形 78"/>
              <p:cNvSpPr/>
              <p:nvPr/>
            </p:nvSpPr>
            <p:spPr>
              <a:xfrm rot="5400000">
                <a:off x="4435575" y="3143500"/>
                <a:ext cx="1128012" cy="399076"/>
              </a:xfrm>
              <a:prstGeom prst="parallelogram">
                <a:avLst>
                  <a:gd name="adj" fmla="val 90440"/>
                </a:avLst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平行四边形 79"/>
              <p:cNvSpPr/>
              <p:nvPr/>
            </p:nvSpPr>
            <p:spPr>
              <a:xfrm rot="10800000" flipH="1">
                <a:off x="4800043" y="2779030"/>
                <a:ext cx="1240943" cy="362675"/>
              </a:xfrm>
              <a:prstGeom prst="parallelogram">
                <a:avLst>
                  <a:gd name="adj" fmla="val 1097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平行四边形 80"/>
              <p:cNvSpPr/>
              <p:nvPr/>
            </p:nvSpPr>
            <p:spPr>
              <a:xfrm rot="5400000">
                <a:off x="5274635" y="2378265"/>
                <a:ext cx="1128012" cy="399076"/>
              </a:xfrm>
              <a:prstGeom prst="parallelogram">
                <a:avLst>
                  <a:gd name="adj" fmla="val 90440"/>
                </a:avLst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平行四边形 81"/>
              <p:cNvSpPr/>
              <p:nvPr/>
            </p:nvSpPr>
            <p:spPr>
              <a:xfrm rot="10800000" flipH="1">
                <a:off x="5639103" y="2013795"/>
                <a:ext cx="1240943" cy="362675"/>
              </a:xfrm>
              <a:prstGeom prst="parallelogram">
                <a:avLst>
                  <a:gd name="adj" fmla="val 1097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平行四边形 82"/>
              <p:cNvSpPr/>
              <p:nvPr/>
            </p:nvSpPr>
            <p:spPr>
              <a:xfrm rot="5400000">
                <a:off x="6121295" y="1623584"/>
                <a:ext cx="1128012" cy="399076"/>
              </a:xfrm>
              <a:prstGeom prst="parallelogram">
                <a:avLst>
                  <a:gd name="adj" fmla="val 90440"/>
                </a:avLst>
              </a:prstGeom>
              <a:solidFill>
                <a:srgbClr val="E8E8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平行四边形 83"/>
              <p:cNvSpPr/>
              <p:nvPr/>
            </p:nvSpPr>
            <p:spPr>
              <a:xfrm rot="10800000" flipH="1">
                <a:off x="6485763" y="1259112"/>
                <a:ext cx="3859141" cy="362675"/>
              </a:xfrm>
              <a:prstGeom prst="parallelogram">
                <a:avLst>
                  <a:gd name="adj" fmla="val 1097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3430219" y="5181820"/>
            <a:ext cx="1217092" cy="835409"/>
            <a:chOff x="1317673" y="3472323"/>
            <a:chExt cx="1000117" cy="835409"/>
          </a:xfrm>
        </p:grpSpPr>
        <p:sp>
          <p:nvSpPr>
            <p:cNvPr id="86" name="文本框 101"/>
            <p:cNvSpPr txBox="1"/>
            <p:nvPr/>
          </p:nvSpPr>
          <p:spPr>
            <a:xfrm>
              <a:off x="1317673" y="3472323"/>
              <a:ext cx="10001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87" name="文本框 102"/>
            <p:cNvSpPr txBox="1"/>
            <p:nvPr/>
          </p:nvSpPr>
          <p:spPr>
            <a:xfrm>
              <a:off x="1493089" y="3907622"/>
              <a:ext cx="673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OPTION</a:t>
              </a:r>
              <a:endParaRPr lang="zh-CN" altLang="en-US" sz="1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299708" y="4459452"/>
            <a:ext cx="1217092" cy="835409"/>
            <a:chOff x="1317673" y="3472323"/>
            <a:chExt cx="1000117" cy="835409"/>
          </a:xfrm>
        </p:grpSpPr>
        <p:sp>
          <p:nvSpPr>
            <p:cNvPr id="89" name="文本框 105"/>
            <p:cNvSpPr txBox="1"/>
            <p:nvPr/>
          </p:nvSpPr>
          <p:spPr>
            <a:xfrm>
              <a:off x="1317673" y="3472323"/>
              <a:ext cx="10001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90" name="文本框 106"/>
            <p:cNvSpPr txBox="1"/>
            <p:nvPr/>
          </p:nvSpPr>
          <p:spPr>
            <a:xfrm>
              <a:off x="1493089" y="3907622"/>
              <a:ext cx="673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OPTION</a:t>
              </a:r>
              <a:endParaRPr lang="zh-CN" altLang="en-US" sz="1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0368" y="3708258"/>
            <a:ext cx="1217092" cy="835409"/>
            <a:chOff x="1317673" y="3472323"/>
            <a:chExt cx="1000117" cy="835409"/>
          </a:xfrm>
        </p:grpSpPr>
        <p:sp>
          <p:nvSpPr>
            <p:cNvPr id="92" name="文本框 108"/>
            <p:cNvSpPr txBox="1"/>
            <p:nvPr/>
          </p:nvSpPr>
          <p:spPr>
            <a:xfrm>
              <a:off x="1317673" y="3472323"/>
              <a:ext cx="10001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93" name="文本框 109"/>
            <p:cNvSpPr txBox="1"/>
            <p:nvPr/>
          </p:nvSpPr>
          <p:spPr>
            <a:xfrm>
              <a:off x="1493089" y="3907622"/>
              <a:ext cx="673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OPTION</a:t>
              </a:r>
              <a:endParaRPr lang="zh-CN" altLang="en-US" sz="1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977434" y="2938224"/>
            <a:ext cx="1217092" cy="835409"/>
            <a:chOff x="1317673" y="3472323"/>
            <a:chExt cx="1000117" cy="835409"/>
          </a:xfrm>
        </p:grpSpPr>
        <p:sp>
          <p:nvSpPr>
            <p:cNvPr id="95" name="文本框 111"/>
            <p:cNvSpPr txBox="1"/>
            <p:nvPr/>
          </p:nvSpPr>
          <p:spPr>
            <a:xfrm>
              <a:off x="1317673" y="3472323"/>
              <a:ext cx="10001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96" name="文本框 112"/>
            <p:cNvSpPr txBox="1"/>
            <p:nvPr/>
          </p:nvSpPr>
          <p:spPr>
            <a:xfrm>
              <a:off x="1493089" y="3907622"/>
              <a:ext cx="673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OPTION</a:t>
              </a:r>
              <a:endParaRPr lang="zh-CN" altLang="en-US" sz="1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760072" y="2200307"/>
            <a:ext cx="1217092" cy="835409"/>
            <a:chOff x="1317673" y="3472323"/>
            <a:chExt cx="1000117" cy="835409"/>
          </a:xfrm>
        </p:grpSpPr>
        <p:sp>
          <p:nvSpPr>
            <p:cNvPr id="98" name="文本框 118"/>
            <p:cNvSpPr txBox="1"/>
            <p:nvPr/>
          </p:nvSpPr>
          <p:spPr>
            <a:xfrm>
              <a:off x="1317673" y="3472323"/>
              <a:ext cx="10001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05</a:t>
              </a:r>
              <a:endParaRPr lang="zh-CN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99" name="文本框 119"/>
            <p:cNvSpPr txBox="1"/>
            <p:nvPr/>
          </p:nvSpPr>
          <p:spPr>
            <a:xfrm>
              <a:off x="1493089" y="3907622"/>
              <a:ext cx="6731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OPTION</a:t>
              </a:r>
              <a:endParaRPr lang="zh-CN" altLang="en-US" sz="1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00" name="文本框 124"/>
          <p:cNvSpPr txBox="1"/>
          <p:nvPr/>
        </p:nvSpPr>
        <p:spPr>
          <a:xfrm>
            <a:off x="4370085" y="5282957"/>
            <a:ext cx="2737530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在此录入上述图表的综合说明，在此录入上述图表的综合描述说明。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1" name="文本框 124"/>
          <p:cNvSpPr txBox="1"/>
          <p:nvPr/>
        </p:nvSpPr>
        <p:spPr>
          <a:xfrm>
            <a:off x="5239634" y="4524203"/>
            <a:ext cx="2737530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在此录入上述图表的综合说明，在此录入上述图表的综合描述说明。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2" name="文本框 124"/>
          <p:cNvSpPr txBox="1"/>
          <p:nvPr/>
        </p:nvSpPr>
        <p:spPr>
          <a:xfrm>
            <a:off x="6031722" y="3770789"/>
            <a:ext cx="2737530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在此录入上述图表的综合说明，在此录入上述图表的综合描述说明。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3" name="文本框 124"/>
          <p:cNvSpPr txBox="1"/>
          <p:nvPr/>
        </p:nvSpPr>
        <p:spPr>
          <a:xfrm>
            <a:off x="6887295" y="3012035"/>
            <a:ext cx="2737530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在此录入上述图表的综合说明，在此录入上述图表的综合描述说明。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4" name="文本框 124"/>
          <p:cNvSpPr txBox="1"/>
          <p:nvPr/>
        </p:nvSpPr>
        <p:spPr>
          <a:xfrm>
            <a:off x="7607375" y="2258621"/>
            <a:ext cx="2737530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在此录入上述图表的综合说明，在此录入上述图表的综合描述说明。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MH_SubTitle_1"/>
          <p:cNvSpPr/>
          <p:nvPr>
            <p:custDataLst>
              <p:tags r:id="rId2"/>
            </p:custDataLst>
          </p:nvPr>
        </p:nvSpPr>
        <p:spPr>
          <a:xfrm>
            <a:off x="7868762" y="651500"/>
            <a:ext cx="1558439" cy="488918"/>
          </a:xfrm>
          <a:prstGeom prst="rect">
            <a:avLst/>
          </a:prstGeom>
          <a:noFill/>
          <a:ln w="349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600" b="1" dirty="0" smtClean="0">
                <a:solidFill>
                  <a:srgbClr val="C00000"/>
                </a:solidFill>
                <a:cs typeface="+mn-ea"/>
                <a:sym typeface="+mn-lt"/>
              </a:rPr>
              <a:t>工作思路</a:t>
            </a:r>
            <a:endParaRPr lang="zh-CN" altLang="en-US" sz="16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fallOve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100" grpId="0"/>
      <p:bldP spid="101" grpId="0"/>
      <p:bldP spid="102" grpId="0"/>
      <p:bldP spid="103" grpId="0"/>
      <p:bldP spid="104" grpId="0"/>
      <p:bldP spid="10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3"/>
          <a:srcRect l="740" t="580" r="429" b="1256"/>
          <a:stretch>
            <a:fillRect/>
          </a:stretch>
        </p:blipFill>
        <p:spPr>
          <a:xfrm>
            <a:off x="-13253" y="0"/>
            <a:ext cx="12205253" cy="6858000"/>
          </a:xfrm>
          <a:prstGeom prst="rect">
            <a:avLst/>
          </a:prstGeom>
        </p:spPr>
      </p:pic>
      <p:pic>
        <p:nvPicPr>
          <p:cNvPr id="4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3375069" y="-304800"/>
            <a:ext cx="609600" cy="609600"/>
          </a:xfrm>
          <a:prstGeom prst="rect">
            <a:avLst/>
          </a:prstGeom>
        </p:spPr>
      </p:pic>
      <p:sp>
        <p:nvSpPr>
          <p:cNvPr id="15" name="TextBox 81"/>
          <p:cNvSpPr txBox="1"/>
          <p:nvPr/>
        </p:nvSpPr>
        <p:spPr>
          <a:xfrm>
            <a:off x="4974242" y="2883295"/>
            <a:ext cx="6417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cs typeface="+mn-ea"/>
                <a:sym typeface="+mn-lt"/>
              </a:rPr>
              <a:t>岗位竞聘报告</a:t>
            </a:r>
            <a:r>
              <a:rPr lang="en-US" altLang="zh-CN" sz="6000" b="1" dirty="0" smtClean="0">
                <a:cs typeface="+mn-ea"/>
                <a:sym typeface="+mn-lt"/>
              </a:rPr>
              <a:t>PPT</a:t>
            </a:r>
            <a:endParaRPr lang="zh-CN" altLang="en-US" sz="6000" b="1" dirty="0"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477246" y="4433789"/>
            <a:ext cx="360040" cy="355880"/>
            <a:chOff x="1832104" y="1592340"/>
            <a:chExt cx="360040" cy="355880"/>
          </a:xfrm>
        </p:grpSpPr>
        <p:sp>
          <p:nvSpPr>
            <p:cNvPr id="23" name="MH_Other_4"/>
            <p:cNvSpPr/>
            <p:nvPr>
              <p:custDataLst>
                <p:tags r:id="rId9"/>
              </p:custDataLst>
            </p:nvPr>
          </p:nvSpPr>
          <p:spPr>
            <a:xfrm>
              <a:off x="1832104" y="1592340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MH_Other_9"/>
            <p:cNvSpPr/>
            <p:nvPr>
              <p:custDataLst>
                <p:tags r:id="rId10"/>
              </p:custDataLst>
            </p:nvPr>
          </p:nvSpPr>
          <p:spPr>
            <a:xfrm>
              <a:off x="1868124" y="1626280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1922124" y="1680280"/>
              <a:ext cx="180000" cy="180000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161353" y="4433789"/>
            <a:ext cx="360040" cy="355880"/>
            <a:chOff x="2912702" y="1594205"/>
            <a:chExt cx="360040" cy="355880"/>
          </a:xfrm>
        </p:grpSpPr>
        <p:sp>
          <p:nvSpPr>
            <p:cNvPr id="27" name="MH_Other_4"/>
            <p:cNvSpPr/>
            <p:nvPr>
              <p:custDataLst>
                <p:tags r:id="rId7"/>
              </p:custDataLst>
            </p:nvPr>
          </p:nvSpPr>
          <p:spPr>
            <a:xfrm>
              <a:off x="2912702" y="1594205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" name="MH_Other_9"/>
            <p:cNvSpPr/>
            <p:nvPr>
              <p:custDataLst>
                <p:tags r:id="rId8"/>
              </p:custDataLst>
            </p:nvPr>
          </p:nvSpPr>
          <p:spPr>
            <a:xfrm>
              <a:off x="2948722" y="1628145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9" name="KSO_Shape"/>
            <p:cNvSpPr/>
            <p:nvPr/>
          </p:nvSpPr>
          <p:spPr bwMode="auto">
            <a:xfrm>
              <a:off x="3002722" y="1664145"/>
              <a:ext cx="180000" cy="216000"/>
            </a:xfrm>
            <a:custGeom>
              <a:avLst/>
              <a:gdLst>
                <a:gd name="T0" fmla="*/ 1234903 w 2578"/>
                <a:gd name="T1" fmla="*/ 1800397 h 2775"/>
                <a:gd name="T2" fmla="*/ 1186284 w 2578"/>
                <a:gd name="T3" fmla="*/ 928421 h 2775"/>
                <a:gd name="T4" fmla="*/ 1119515 w 2578"/>
                <a:gd name="T5" fmla="*/ 829156 h 2775"/>
                <a:gd name="T6" fmla="*/ 1329546 w 2578"/>
                <a:gd name="T7" fmla="*/ 753896 h 2775"/>
                <a:gd name="T8" fmla="*/ 1265370 w 2578"/>
                <a:gd name="T9" fmla="*/ 829156 h 2775"/>
                <a:gd name="T10" fmla="*/ 1498089 w 2578"/>
                <a:gd name="T11" fmla="*/ 1015359 h 2775"/>
                <a:gd name="T12" fmla="*/ 1669225 w 2578"/>
                <a:gd name="T13" fmla="*/ 1012764 h 2775"/>
                <a:gd name="T14" fmla="*/ 1671170 w 2578"/>
                <a:gd name="T15" fmla="*/ 1363111 h 2775"/>
                <a:gd name="T16" fmla="*/ 877721 w 2578"/>
                <a:gd name="T17" fmla="*/ 1363111 h 2775"/>
                <a:gd name="T18" fmla="*/ 1592084 w 2578"/>
                <a:gd name="T19" fmla="*/ 1363111 h 2775"/>
                <a:gd name="T20" fmla="*/ 1265370 w 2578"/>
                <a:gd name="T21" fmla="*/ 1431883 h 2775"/>
                <a:gd name="T22" fmla="*/ 1195360 w 2578"/>
                <a:gd name="T23" fmla="*/ 1479245 h 2775"/>
                <a:gd name="T24" fmla="*/ 1155817 w 2578"/>
                <a:gd name="T25" fmla="*/ 1363111 h 2775"/>
                <a:gd name="T26" fmla="*/ 1197953 w 2578"/>
                <a:gd name="T27" fmla="*/ 1118517 h 2775"/>
                <a:gd name="T28" fmla="*/ 1265370 w 2578"/>
                <a:gd name="T29" fmla="*/ 1294988 h 2775"/>
                <a:gd name="T30" fmla="*/ 1265370 w 2578"/>
                <a:gd name="T31" fmla="*/ 1431883 h 2775"/>
                <a:gd name="T32" fmla="*/ 726032 w 2578"/>
                <a:gd name="T33" fmla="*/ 1115922 h 2775"/>
                <a:gd name="T34" fmla="*/ 269669 w 2578"/>
                <a:gd name="T35" fmla="*/ 1223621 h 2775"/>
                <a:gd name="T36" fmla="*/ 269669 w 2578"/>
                <a:gd name="T37" fmla="*/ 1115922 h 2775"/>
                <a:gd name="T38" fmla="*/ 269669 w 2578"/>
                <a:gd name="T39" fmla="*/ 1043906 h 2775"/>
                <a:gd name="T40" fmla="*/ 269669 w 2578"/>
                <a:gd name="T41" fmla="*/ 935558 h 2775"/>
                <a:gd name="T42" fmla="*/ 768168 w 2578"/>
                <a:gd name="T43" fmla="*/ 1043906 h 2775"/>
                <a:gd name="T44" fmla="*/ 215865 w 2578"/>
                <a:gd name="T45" fmla="*/ 629977 h 2775"/>
                <a:gd name="T46" fmla="*/ 989219 w 2578"/>
                <a:gd name="T47" fmla="*/ 576127 h 2775"/>
                <a:gd name="T48" fmla="*/ 989219 w 2578"/>
                <a:gd name="T49" fmla="*/ 683826 h 2775"/>
                <a:gd name="T50" fmla="*/ 269669 w 2578"/>
                <a:gd name="T51" fmla="*/ 864191 h 2775"/>
                <a:gd name="T52" fmla="*/ 269669 w 2578"/>
                <a:gd name="T53" fmla="*/ 755842 h 2775"/>
                <a:gd name="T54" fmla="*/ 1007369 w 2578"/>
                <a:gd name="T55" fmla="*/ 759086 h 2775"/>
                <a:gd name="T56" fmla="*/ 978847 w 2578"/>
                <a:gd name="T57" fmla="*/ 864191 h 2775"/>
                <a:gd name="T58" fmla="*/ 1151279 w 2578"/>
                <a:gd name="T59" fmla="*/ 467779 h 2775"/>
                <a:gd name="T60" fmla="*/ 969123 w 2578"/>
                <a:gd name="T61" fmla="*/ 288064 h 2775"/>
                <a:gd name="T62" fmla="*/ 845309 w 2578"/>
                <a:gd name="T63" fmla="*/ 432095 h 2775"/>
                <a:gd name="T64" fmla="*/ 287820 w 2578"/>
                <a:gd name="T65" fmla="*/ 305581 h 2775"/>
                <a:gd name="T66" fmla="*/ 287820 w 2578"/>
                <a:gd name="T67" fmla="*/ 288064 h 2775"/>
                <a:gd name="T68" fmla="*/ 107608 w 2578"/>
                <a:gd name="T69" fmla="*/ 1511685 h 2775"/>
                <a:gd name="T70" fmla="*/ 790856 w 2578"/>
                <a:gd name="T71" fmla="*/ 1692049 h 2775"/>
                <a:gd name="T72" fmla="*/ 215865 w 2578"/>
                <a:gd name="T73" fmla="*/ 1799748 h 2775"/>
                <a:gd name="T74" fmla="*/ 0 w 2578"/>
                <a:gd name="T75" fmla="*/ 395763 h 2775"/>
                <a:gd name="T76" fmla="*/ 325418 w 2578"/>
                <a:gd name="T77" fmla="*/ 216048 h 2775"/>
                <a:gd name="T78" fmla="*/ 429137 w 2578"/>
                <a:gd name="T79" fmla="*/ 179715 h 2775"/>
                <a:gd name="T80" fmla="*/ 825213 w 2578"/>
                <a:gd name="T81" fmla="*/ 179715 h 2775"/>
                <a:gd name="T82" fmla="*/ 933470 w 2578"/>
                <a:gd name="T83" fmla="*/ 216048 h 2775"/>
                <a:gd name="T84" fmla="*/ 1258888 w 2578"/>
                <a:gd name="T85" fmla="*/ 395763 h 2775"/>
                <a:gd name="T86" fmla="*/ 1151279 w 2578"/>
                <a:gd name="T87" fmla="*/ 719510 h 2775"/>
                <a:gd name="T88" fmla="*/ 627499 w 2578"/>
                <a:gd name="T89" fmla="*/ 97968 h 2775"/>
                <a:gd name="T90" fmla="*/ 627499 w 2578"/>
                <a:gd name="T91" fmla="*/ 302337 h 2775"/>
                <a:gd name="T92" fmla="*/ 627499 w 2578"/>
                <a:gd name="T93" fmla="*/ 97968 h 277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578" h="2775">
                  <a:moveTo>
                    <a:pt x="2578" y="2101"/>
                  </a:moveTo>
                  <a:cubicBezTo>
                    <a:pt x="2578" y="2473"/>
                    <a:pt x="2277" y="2775"/>
                    <a:pt x="1905" y="2775"/>
                  </a:cubicBezTo>
                  <a:cubicBezTo>
                    <a:pt x="1533" y="2775"/>
                    <a:pt x="1232" y="2473"/>
                    <a:pt x="1232" y="2101"/>
                  </a:cubicBezTo>
                  <a:cubicBezTo>
                    <a:pt x="1232" y="1750"/>
                    <a:pt x="1487" y="1462"/>
                    <a:pt x="1830" y="1431"/>
                  </a:cubicBezTo>
                  <a:cubicBezTo>
                    <a:pt x="1830" y="1278"/>
                    <a:pt x="1830" y="1278"/>
                    <a:pt x="1830" y="1278"/>
                  </a:cubicBezTo>
                  <a:cubicBezTo>
                    <a:pt x="1727" y="1278"/>
                    <a:pt x="1727" y="1278"/>
                    <a:pt x="1727" y="1278"/>
                  </a:cubicBezTo>
                  <a:cubicBezTo>
                    <a:pt x="1727" y="1162"/>
                    <a:pt x="1727" y="1162"/>
                    <a:pt x="1727" y="1162"/>
                  </a:cubicBezTo>
                  <a:cubicBezTo>
                    <a:pt x="2051" y="1162"/>
                    <a:pt x="2051" y="1162"/>
                    <a:pt x="2051" y="1162"/>
                  </a:cubicBezTo>
                  <a:cubicBezTo>
                    <a:pt x="2051" y="1278"/>
                    <a:pt x="2051" y="1278"/>
                    <a:pt x="2051" y="1278"/>
                  </a:cubicBezTo>
                  <a:cubicBezTo>
                    <a:pt x="1952" y="1278"/>
                    <a:pt x="1952" y="1278"/>
                    <a:pt x="1952" y="1278"/>
                  </a:cubicBezTo>
                  <a:cubicBezTo>
                    <a:pt x="1952" y="1431"/>
                    <a:pt x="1952" y="1431"/>
                    <a:pt x="1952" y="1431"/>
                  </a:cubicBezTo>
                  <a:cubicBezTo>
                    <a:pt x="2081" y="1443"/>
                    <a:pt x="2214" y="1491"/>
                    <a:pt x="2311" y="1565"/>
                  </a:cubicBezTo>
                  <a:cubicBezTo>
                    <a:pt x="2445" y="1431"/>
                    <a:pt x="2445" y="1431"/>
                    <a:pt x="2445" y="1431"/>
                  </a:cubicBezTo>
                  <a:cubicBezTo>
                    <a:pt x="2575" y="1561"/>
                    <a:pt x="2575" y="1561"/>
                    <a:pt x="2575" y="1561"/>
                  </a:cubicBezTo>
                  <a:cubicBezTo>
                    <a:pt x="2441" y="1695"/>
                    <a:pt x="2441" y="1695"/>
                    <a:pt x="2441" y="1695"/>
                  </a:cubicBezTo>
                  <a:cubicBezTo>
                    <a:pt x="2527" y="1808"/>
                    <a:pt x="2578" y="1949"/>
                    <a:pt x="2578" y="2101"/>
                  </a:cubicBezTo>
                  <a:close/>
                  <a:moveTo>
                    <a:pt x="1905" y="1550"/>
                  </a:moveTo>
                  <a:cubicBezTo>
                    <a:pt x="1601" y="1550"/>
                    <a:pt x="1354" y="1798"/>
                    <a:pt x="1354" y="2101"/>
                  </a:cubicBezTo>
                  <a:cubicBezTo>
                    <a:pt x="1354" y="2405"/>
                    <a:pt x="1601" y="2652"/>
                    <a:pt x="1905" y="2652"/>
                  </a:cubicBezTo>
                  <a:cubicBezTo>
                    <a:pt x="2209" y="2652"/>
                    <a:pt x="2456" y="2405"/>
                    <a:pt x="2456" y="2101"/>
                  </a:cubicBezTo>
                  <a:cubicBezTo>
                    <a:pt x="2456" y="1798"/>
                    <a:pt x="2209" y="1550"/>
                    <a:pt x="1905" y="1550"/>
                  </a:cubicBezTo>
                  <a:close/>
                  <a:moveTo>
                    <a:pt x="1952" y="2207"/>
                  </a:moveTo>
                  <a:cubicBezTo>
                    <a:pt x="1952" y="2280"/>
                    <a:pt x="1952" y="2280"/>
                    <a:pt x="1952" y="2280"/>
                  </a:cubicBezTo>
                  <a:cubicBezTo>
                    <a:pt x="1844" y="2280"/>
                    <a:pt x="1844" y="2280"/>
                    <a:pt x="1844" y="2280"/>
                  </a:cubicBezTo>
                  <a:cubicBezTo>
                    <a:pt x="1844" y="2207"/>
                    <a:pt x="1844" y="2207"/>
                    <a:pt x="1844" y="2207"/>
                  </a:cubicBezTo>
                  <a:cubicBezTo>
                    <a:pt x="1807" y="2186"/>
                    <a:pt x="1783" y="2147"/>
                    <a:pt x="1783" y="2101"/>
                  </a:cubicBezTo>
                  <a:cubicBezTo>
                    <a:pt x="1783" y="2056"/>
                    <a:pt x="1812" y="2017"/>
                    <a:pt x="1848" y="1996"/>
                  </a:cubicBezTo>
                  <a:cubicBezTo>
                    <a:pt x="1848" y="1724"/>
                    <a:pt x="1848" y="1724"/>
                    <a:pt x="1848" y="1724"/>
                  </a:cubicBezTo>
                  <a:cubicBezTo>
                    <a:pt x="1952" y="1724"/>
                    <a:pt x="1952" y="1724"/>
                    <a:pt x="1952" y="1724"/>
                  </a:cubicBezTo>
                  <a:cubicBezTo>
                    <a:pt x="1952" y="1996"/>
                    <a:pt x="1952" y="1996"/>
                    <a:pt x="1952" y="1996"/>
                  </a:cubicBezTo>
                  <a:cubicBezTo>
                    <a:pt x="1989" y="2017"/>
                    <a:pt x="2027" y="2056"/>
                    <a:pt x="2027" y="2101"/>
                  </a:cubicBezTo>
                  <a:cubicBezTo>
                    <a:pt x="2027" y="2147"/>
                    <a:pt x="1989" y="2186"/>
                    <a:pt x="1952" y="2207"/>
                  </a:cubicBezTo>
                  <a:close/>
                  <a:moveTo>
                    <a:pt x="416" y="1720"/>
                  </a:moveTo>
                  <a:cubicBezTo>
                    <a:pt x="1120" y="1720"/>
                    <a:pt x="1120" y="1720"/>
                    <a:pt x="1120" y="1720"/>
                  </a:cubicBezTo>
                  <a:cubicBezTo>
                    <a:pt x="1094" y="1773"/>
                    <a:pt x="1074" y="1828"/>
                    <a:pt x="1060" y="1886"/>
                  </a:cubicBezTo>
                  <a:cubicBezTo>
                    <a:pt x="416" y="1886"/>
                    <a:pt x="416" y="1886"/>
                    <a:pt x="416" y="1886"/>
                  </a:cubicBezTo>
                  <a:cubicBezTo>
                    <a:pt x="370" y="1886"/>
                    <a:pt x="333" y="1849"/>
                    <a:pt x="333" y="1803"/>
                  </a:cubicBezTo>
                  <a:cubicBezTo>
                    <a:pt x="333" y="1757"/>
                    <a:pt x="370" y="1720"/>
                    <a:pt x="416" y="1720"/>
                  </a:cubicBezTo>
                  <a:close/>
                  <a:moveTo>
                    <a:pt x="1185" y="1609"/>
                  </a:moveTo>
                  <a:cubicBezTo>
                    <a:pt x="416" y="1609"/>
                    <a:pt x="416" y="1609"/>
                    <a:pt x="416" y="1609"/>
                  </a:cubicBezTo>
                  <a:cubicBezTo>
                    <a:pt x="370" y="1609"/>
                    <a:pt x="333" y="1572"/>
                    <a:pt x="333" y="1526"/>
                  </a:cubicBezTo>
                  <a:cubicBezTo>
                    <a:pt x="333" y="1480"/>
                    <a:pt x="370" y="1442"/>
                    <a:pt x="416" y="1442"/>
                  </a:cubicBezTo>
                  <a:cubicBezTo>
                    <a:pt x="1338" y="1442"/>
                    <a:pt x="1338" y="1442"/>
                    <a:pt x="1338" y="1442"/>
                  </a:cubicBezTo>
                  <a:cubicBezTo>
                    <a:pt x="1279" y="1491"/>
                    <a:pt x="1228" y="1547"/>
                    <a:pt x="1185" y="1609"/>
                  </a:cubicBezTo>
                  <a:close/>
                  <a:moveTo>
                    <a:pt x="416" y="1054"/>
                  </a:moveTo>
                  <a:cubicBezTo>
                    <a:pt x="370" y="1054"/>
                    <a:pt x="333" y="1017"/>
                    <a:pt x="333" y="971"/>
                  </a:cubicBezTo>
                  <a:cubicBezTo>
                    <a:pt x="333" y="925"/>
                    <a:pt x="370" y="888"/>
                    <a:pt x="416" y="888"/>
                  </a:cubicBezTo>
                  <a:cubicBezTo>
                    <a:pt x="1526" y="888"/>
                    <a:pt x="1526" y="888"/>
                    <a:pt x="1526" y="888"/>
                  </a:cubicBezTo>
                  <a:cubicBezTo>
                    <a:pt x="1572" y="888"/>
                    <a:pt x="1609" y="925"/>
                    <a:pt x="1609" y="971"/>
                  </a:cubicBezTo>
                  <a:cubicBezTo>
                    <a:pt x="1609" y="1017"/>
                    <a:pt x="1572" y="1054"/>
                    <a:pt x="1526" y="1054"/>
                  </a:cubicBezTo>
                  <a:lnTo>
                    <a:pt x="416" y="1054"/>
                  </a:lnTo>
                  <a:close/>
                  <a:moveTo>
                    <a:pt x="416" y="1332"/>
                  </a:moveTo>
                  <a:cubicBezTo>
                    <a:pt x="370" y="1332"/>
                    <a:pt x="333" y="1294"/>
                    <a:pt x="333" y="1248"/>
                  </a:cubicBezTo>
                  <a:cubicBezTo>
                    <a:pt x="333" y="1202"/>
                    <a:pt x="370" y="1165"/>
                    <a:pt x="416" y="1165"/>
                  </a:cubicBezTo>
                  <a:cubicBezTo>
                    <a:pt x="1526" y="1165"/>
                    <a:pt x="1526" y="1165"/>
                    <a:pt x="1526" y="1165"/>
                  </a:cubicBezTo>
                  <a:cubicBezTo>
                    <a:pt x="1536" y="1165"/>
                    <a:pt x="1545" y="1168"/>
                    <a:pt x="1554" y="1170"/>
                  </a:cubicBezTo>
                  <a:cubicBezTo>
                    <a:pt x="1554" y="1311"/>
                    <a:pt x="1554" y="1311"/>
                    <a:pt x="1554" y="1311"/>
                  </a:cubicBezTo>
                  <a:cubicBezTo>
                    <a:pt x="1539" y="1318"/>
                    <a:pt x="1525" y="1324"/>
                    <a:pt x="1510" y="1332"/>
                  </a:cubicBezTo>
                  <a:lnTo>
                    <a:pt x="416" y="1332"/>
                  </a:lnTo>
                  <a:close/>
                  <a:moveTo>
                    <a:pt x="1776" y="721"/>
                  </a:moveTo>
                  <a:cubicBezTo>
                    <a:pt x="1776" y="568"/>
                    <a:pt x="1651" y="444"/>
                    <a:pt x="1498" y="444"/>
                  </a:cubicBezTo>
                  <a:cubicBezTo>
                    <a:pt x="1495" y="444"/>
                    <a:pt x="1495" y="444"/>
                    <a:pt x="1495" y="444"/>
                  </a:cubicBezTo>
                  <a:cubicBezTo>
                    <a:pt x="1497" y="453"/>
                    <a:pt x="1498" y="462"/>
                    <a:pt x="1498" y="471"/>
                  </a:cubicBezTo>
                  <a:cubicBezTo>
                    <a:pt x="1498" y="579"/>
                    <a:pt x="1411" y="666"/>
                    <a:pt x="1304" y="666"/>
                  </a:cubicBezTo>
                  <a:cubicBezTo>
                    <a:pt x="638" y="666"/>
                    <a:pt x="638" y="666"/>
                    <a:pt x="638" y="666"/>
                  </a:cubicBezTo>
                  <a:cubicBezTo>
                    <a:pt x="531" y="666"/>
                    <a:pt x="444" y="579"/>
                    <a:pt x="444" y="471"/>
                  </a:cubicBezTo>
                  <a:cubicBezTo>
                    <a:pt x="444" y="462"/>
                    <a:pt x="445" y="453"/>
                    <a:pt x="447" y="444"/>
                  </a:cubicBezTo>
                  <a:cubicBezTo>
                    <a:pt x="444" y="444"/>
                    <a:pt x="444" y="444"/>
                    <a:pt x="444" y="444"/>
                  </a:cubicBezTo>
                  <a:cubicBezTo>
                    <a:pt x="291" y="444"/>
                    <a:pt x="166" y="568"/>
                    <a:pt x="166" y="721"/>
                  </a:cubicBezTo>
                  <a:cubicBezTo>
                    <a:pt x="166" y="2330"/>
                    <a:pt x="166" y="2330"/>
                    <a:pt x="166" y="2330"/>
                  </a:cubicBezTo>
                  <a:cubicBezTo>
                    <a:pt x="166" y="2483"/>
                    <a:pt x="291" y="2608"/>
                    <a:pt x="444" y="2608"/>
                  </a:cubicBezTo>
                  <a:cubicBezTo>
                    <a:pt x="1220" y="2608"/>
                    <a:pt x="1220" y="2608"/>
                    <a:pt x="1220" y="2608"/>
                  </a:cubicBezTo>
                  <a:cubicBezTo>
                    <a:pt x="1271" y="2672"/>
                    <a:pt x="1331" y="2728"/>
                    <a:pt x="1398" y="2774"/>
                  </a:cubicBezTo>
                  <a:cubicBezTo>
                    <a:pt x="333" y="2774"/>
                    <a:pt x="333" y="2774"/>
                    <a:pt x="333" y="2774"/>
                  </a:cubicBezTo>
                  <a:cubicBezTo>
                    <a:pt x="180" y="2774"/>
                    <a:pt x="0" y="2650"/>
                    <a:pt x="0" y="2497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0" y="457"/>
                    <a:pt x="180" y="333"/>
                    <a:pt x="333" y="333"/>
                  </a:cubicBezTo>
                  <a:cubicBezTo>
                    <a:pt x="502" y="333"/>
                    <a:pt x="502" y="333"/>
                    <a:pt x="502" y="333"/>
                  </a:cubicBezTo>
                  <a:cubicBezTo>
                    <a:pt x="537" y="298"/>
                    <a:pt x="585" y="277"/>
                    <a:pt x="638" y="277"/>
                  </a:cubicBezTo>
                  <a:cubicBezTo>
                    <a:pt x="662" y="277"/>
                    <a:pt x="662" y="277"/>
                    <a:pt x="662" y="277"/>
                  </a:cubicBezTo>
                  <a:cubicBezTo>
                    <a:pt x="678" y="122"/>
                    <a:pt x="808" y="0"/>
                    <a:pt x="968" y="0"/>
                  </a:cubicBezTo>
                  <a:cubicBezTo>
                    <a:pt x="1127" y="0"/>
                    <a:pt x="1257" y="122"/>
                    <a:pt x="1273" y="277"/>
                  </a:cubicBezTo>
                  <a:cubicBezTo>
                    <a:pt x="1304" y="277"/>
                    <a:pt x="1304" y="277"/>
                    <a:pt x="1304" y="277"/>
                  </a:cubicBezTo>
                  <a:cubicBezTo>
                    <a:pt x="1357" y="277"/>
                    <a:pt x="1405" y="298"/>
                    <a:pt x="1440" y="333"/>
                  </a:cubicBezTo>
                  <a:cubicBezTo>
                    <a:pt x="1609" y="333"/>
                    <a:pt x="1609" y="333"/>
                    <a:pt x="1609" y="333"/>
                  </a:cubicBezTo>
                  <a:cubicBezTo>
                    <a:pt x="1763" y="333"/>
                    <a:pt x="1942" y="457"/>
                    <a:pt x="1942" y="610"/>
                  </a:cubicBezTo>
                  <a:cubicBezTo>
                    <a:pt x="1942" y="1109"/>
                    <a:pt x="1942" y="1109"/>
                    <a:pt x="1942" y="1109"/>
                  </a:cubicBezTo>
                  <a:cubicBezTo>
                    <a:pt x="1776" y="1109"/>
                    <a:pt x="1776" y="1109"/>
                    <a:pt x="1776" y="1109"/>
                  </a:cubicBezTo>
                  <a:lnTo>
                    <a:pt x="1776" y="721"/>
                  </a:lnTo>
                  <a:close/>
                  <a:moveTo>
                    <a:pt x="968" y="151"/>
                  </a:moveTo>
                  <a:cubicBezTo>
                    <a:pt x="881" y="151"/>
                    <a:pt x="810" y="222"/>
                    <a:pt x="810" y="308"/>
                  </a:cubicBezTo>
                  <a:cubicBezTo>
                    <a:pt x="810" y="395"/>
                    <a:pt x="881" y="466"/>
                    <a:pt x="968" y="466"/>
                  </a:cubicBezTo>
                  <a:cubicBezTo>
                    <a:pt x="1055" y="466"/>
                    <a:pt x="1125" y="395"/>
                    <a:pt x="1125" y="308"/>
                  </a:cubicBezTo>
                  <a:cubicBezTo>
                    <a:pt x="1125" y="222"/>
                    <a:pt x="1055" y="151"/>
                    <a:pt x="968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16876" y="4433789"/>
            <a:ext cx="360040" cy="355880"/>
            <a:chOff x="3411127" y="4299943"/>
            <a:chExt cx="360040" cy="355880"/>
          </a:xfrm>
        </p:grpSpPr>
        <p:sp>
          <p:nvSpPr>
            <p:cNvPr id="31" name="MH_Other_4"/>
            <p:cNvSpPr/>
            <p:nvPr>
              <p:custDataLst>
                <p:tags r:id="rId5"/>
              </p:custDataLst>
            </p:nvPr>
          </p:nvSpPr>
          <p:spPr>
            <a:xfrm>
              <a:off x="3411127" y="4299943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MH_Other_9"/>
            <p:cNvSpPr/>
            <p:nvPr>
              <p:custDataLst>
                <p:tags r:id="rId6"/>
              </p:custDataLst>
            </p:nvPr>
          </p:nvSpPr>
          <p:spPr>
            <a:xfrm>
              <a:off x="3447147" y="4333883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3497854" y="4364571"/>
              <a:ext cx="186587" cy="226624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711912" y="4433789"/>
            <a:ext cx="360040" cy="355880"/>
            <a:chOff x="3914043" y="4299943"/>
            <a:chExt cx="360040" cy="355880"/>
          </a:xfrm>
        </p:grpSpPr>
        <p:sp>
          <p:nvSpPr>
            <p:cNvPr id="35" name="MH_Other_4"/>
            <p:cNvSpPr/>
            <p:nvPr>
              <p:custDataLst>
                <p:tags r:id="rId3"/>
              </p:custDataLst>
            </p:nvPr>
          </p:nvSpPr>
          <p:spPr>
            <a:xfrm>
              <a:off x="3914043" y="4299943"/>
              <a:ext cx="360040" cy="35588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587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14300" dist="762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6" name="MH_Other_9"/>
            <p:cNvSpPr/>
            <p:nvPr>
              <p:custDataLst>
                <p:tags r:id="rId4"/>
              </p:custDataLst>
            </p:nvPr>
          </p:nvSpPr>
          <p:spPr>
            <a:xfrm>
              <a:off x="3950063" y="4333883"/>
              <a:ext cx="288000" cy="28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25400" dist="50800" dir="186000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7" name="KSO_Shape"/>
            <p:cNvSpPr>
              <a:spLocks noChangeAspect="1"/>
            </p:cNvSpPr>
            <p:nvPr/>
          </p:nvSpPr>
          <p:spPr bwMode="auto">
            <a:xfrm>
              <a:off x="4024363" y="4367538"/>
              <a:ext cx="139400" cy="220691"/>
            </a:xfrm>
            <a:custGeom>
              <a:avLst/>
              <a:gdLst>
                <a:gd name="T0" fmla="*/ 2147483646 w 3864"/>
                <a:gd name="T1" fmla="*/ 1817606605 h 6111"/>
                <a:gd name="T2" fmla="*/ 2147483646 w 3864"/>
                <a:gd name="T3" fmla="*/ 2147483646 h 6111"/>
                <a:gd name="T4" fmla="*/ 2147483646 w 3864"/>
                <a:gd name="T5" fmla="*/ 2147483646 h 6111"/>
                <a:gd name="T6" fmla="*/ 2147483646 w 3864"/>
                <a:gd name="T7" fmla="*/ 2147483646 h 6111"/>
                <a:gd name="T8" fmla="*/ 2147483646 w 3864"/>
                <a:gd name="T9" fmla="*/ 2147483646 h 6111"/>
                <a:gd name="T10" fmla="*/ 2147483646 w 3864"/>
                <a:gd name="T11" fmla="*/ 2147483646 h 6111"/>
                <a:gd name="T12" fmla="*/ 2147483646 w 3864"/>
                <a:gd name="T13" fmla="*/ 2147483646 h 6111"/>
                <a:gd name="T14" fmla="*/ 2147483646 w 3864"/>
                <a:gd name="T15" fmla="*/ 2147483646 h 6111"/>
                <a:gd name="T16" fmla="*/ 2147483646 w 3864"/>
                <a:gd name="T17" fmla="*/ 2147483646 h 6111"/>
                <a:gd name="T18" fmla="*/ 2147483646 w 3864"/>
                <a:gd name="T19" fmla="*/ 2147483646 h 6111"/>
                <a:gd name="T20" fmla="*/ 2147483646 w 3864"/>
                <a:gd name="T21" fmla="*/ 2147483646 h 6111"/>
                <a:gd name="T22" fmla="*/ 2147483646 w 3864"/>
                <a:gd name="T23" fmla="*/ 2147483646 h 6111"/>
                <a:gd name="T24" fmla="*/ 2147483646 w 3864"/>
                <a:gd name="T25" fmla="*/ 2147483646 h 6111"/>
                <a:gd name="T26" fmla="*/ 2147483646 w 3864"/>
                <a:gd name="T27" fmla="*/ 2147483646 h 6111"/>
                <a:gd name="T28" fmla="*/ 2147483646 w 3864"/>
                <a:gd name="T29" fmla="*/ 2147483646 h 6111"/>
                <a:gd name="T30" fmla="*/ 2147483646 w 3864"/>
                <a:gd name="T31" fmla="*/ 2147483646 h 6111"/>
                <a:gd name="T32" fmla="*/ 2147483646 w 3864"/>
                <a:gd name="T33" fmla="*/ 2147483646 h 6111"/>
                <a:gd name="T34" fmla="*/ 2147483646 w 3864"/>
                <a:gd name="T35" fmla="*/ 2147483646 h 6111"/>
                <a:gd name="T36" fmla="*/ 574134261 w 3864"/>
                <a:gd name="T37" fmla="*/ 2147483646 h 6111"/>
                <a:gd name="T38" fmla="*/ 906491754 w 3864"/>
                <a:gd name="T39" fmla="*/ 2147483646 h 6111"/>
                <a:gd name="T40" fmla="*/ 2147483646 w 3864"/>
                <a:gd name="T41" fmla="*/ 2147483646 h 6111"/>
                <a:gd name="T42" fmla="*/ 2147483646 w 3864"/>
                <a:gd name="T43" fmla="*/ 2147483646 h 6111"/>
                <a:gd name="T44" fmla="*/ 2147483646 w 3864"/>
                <a:gd name="T45" fmla="*/ 2147483646 h 6111"/>
                <a:gd name="T46" fmla="*/ 2147483646 w 3864"/>
                <a:gd name="T47" fmla="*/ 1817606605 h 6111"/>
                <a:gd name="T48" fmla="*/ 2147483646 w 3864"/>
                <a:gd name="T49" fmla="*/ 2147483646 h 6111"/>
                <a:gd name="T50" fmla="*/ 2147483646 w 3864"/>
                <a:gd name="T51" fmla="*/ 2147483646 h 6111"/>
                <a:gd name="T52" fmla="*/ 2147483646 w 3864"/>
                <a:gd name="T53" fmla="*/ 2147483646 h 6111"/>
                <a:gd name="T54" fmla="*/ 2147483646 w 3864"/>
                <a:gd name="T55" fmla="*/ 2147483646 h 6111"/>
                <a:gd name="T56" fmla="*/ 2147483646 w 3864"/>
                <a:gd name="T57" fmla="*/ 2147483646 h 6111"/>
                <a:gd name="T58" fmla="*/ 2147483646 w 3864"/>
                <a:gd name="T59" fmla="*/ 2147483646 h 6111"/>
                <a:gd name="T60" fmla="*/ 2147483646 w 3864"/>
                <a:gd name="T61" fmla="*/ 2147483646 h 6111"/>
                <a:gd name="T62" fmla="*/ 2147483646 w 3864"/>
                <a:gd name="T63" fmla="*/ 2147483646 h 6111"/>
                <a:gd name="T64" fmla="*/ 2147483646 w 3864"/>
                <a:gd name="T65" fmla="*/ 2147483646 h 6111"/>
                <a:gd name="T66" fmla="*/ 2147483646 w 3864"/>
                <a:gd name="T67" fmla="*/ 2147483646 h 6111"/>
                <a:gd name="T68" fmla="*/ 2147483646 w 3864"/>
                <a:gd name="T69" fmla="*/ 2147483646 h 6111"/>
                <a:gd name="T70" fmla="*/ 2147483646 w 3864"/>
                <a:gd name="T71" fmla="*/ 2147483646 h 6111"/>
                <a:gd name="T72" fmla="*/ 2147483646 w 3864"/>
                <a:gd name="T73" fmla="*/ 2147483646 h 6111"/>
                <a:gd name="T74" fmla="*/ 2147483646 w 3864"/>
                <a:gd name="T75" fmla="*/ 2147483646 h 6111"/>
                <a:gd name="T76" fmla="*/ 2147483646 w 3864"/>
                <a:gd name="T77" fmla="*/ 2147483646 h 6111"/>
                <a:gd name="T78" fmla="*/ 2147483646 w 3864"/>
                <a:gd name="T79" fmla="*/ 2147483646 h 6111"/>
                <a:gd name="T80" fmla="*/ 2147483646 w 3864"/>
                <a:gd name="T81" fmla="*/ 2147483646 h 6111"/>
                <a:gd name="T82" fmla="*/ 2147483646 w 3864"/>
                <a:gd name="T83" fmla="*/ 2147483646 h 6111"/>
                <a:gd name="T84" fmla="*/ 2147483646 w 3864"/>
                <a:gd name="T85" fmla="*/ 2147483646 h 6111"/>
                <a:gd name="T86" fmla="*/ 2147483646 w 3864"/>
                <a:gd name="T87" fmla="*/ 2147483646 h 6111"/>
                <a:gd name="T88" fmla="*/ 2147483646 w 3864"/>
                <a:gd name="T89" fmla="*/ 2147483646 h 6111"/>
                <a:gd name="T90" fmla="*/ 2147483646 w 3864"/>
                <a:gd name="T91" fmla="*/ 2147483646 h 6111"/>
                <a:gd name="T92" fmla="*/ 2147483646 w 3864"/>
                <a:gd name="T93" fmla="*/ 2147483646 h 6111"/>
                <a:gd name="T94" fmla="*/ 2147483646 w 3864"/>
                <a:gd name="T95" fmla="*/ 2147483646 h 6111"/>
                <a:gd name="T96" fmla="*/ 2147483646 w 3864"/>
                <a:gd name="T97" fmla="*/ 2147483646 h 6111"/>
                <a:gd name="T98" fmla="*/ 2147483646 w 3864"/>
                <a:gd name="T99" fmla="*/ 2147483646 h 6111"/>
                <a:gd name="T100" fmla="*/ 2147483646 w 3864"/>
                <a:gd name="T101" fmla="*/ 2147483646 h 6111"/>
                <a:gd name="T102" fmla="*/ 2147483646 w 3864"/>
                <a:gd name="T103" fmla="*/ 2147483646 h 6111"/>
                <a:gd name="T104" fmla="*/ 2147483646 w 3864"/>
                <a:gd name="T105" fmla="*/ 2147483646 h 6111"/>
                <a:gd name="T106" fmla="*/ 2147483646 w 3864"/>
                <a:gd name="T107" fmla="*/ 2147483646 h 6111"/>
                <a:gd name="T108" fmla="*/ 2147483646 w 3864"/>
                <a:gd name="T109" fmla="*/ 2147483646 h 6111"/>
                <a:gd name="T110" fmla="*/ 2147483646 w 3864"/>
                <a:gd name="T111" fmla="*/ 2147483646 h 6111"/>
                <a:gd name="T112" fmla="*/ 2147483646 w 3864"/>
                <a:gd name="T113" fmla="*/ 2147483646 h 6111"/>
                <a:gd name="T114" fmla="*/ 2147483646 w 3864"/>
                <a:gd name="T115" fmla="*/ 2147483646 h 6111"/>
                <a:gd name="T116" fmla="*/ 2147483646 w 3864"/>
                <a:gd name="T117" fmla="*/ 2147483646 h 6111"/>
                <a:gd name="T118" fmla="*/ 2147483646 w 3864"/>
                <a:gd name="T119" fmla="*/ 2147483646 h 61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864" h="6111">
                  <a:moveTo>
                    <a:pt x="1932" y="0"/>
                  </a:moveTo>
                  <a:lnTo>
                    <a:pt x="1932" y="0"/>
                  </a:lnTo>
                  <a:lnTo>
                    <a:pt x="1982" y="0"/>
                  </a:lnTo>
                  <a:lnTo>
                    <a:pt x="2031" y="2"/>
                  </a:lnTo>
                  <a:lnTo>
                    <a:pt x="2081" y="5"/>
                  </a:lnTo>
                  <a:lnTo>
                    <a:pt x="2129" y="9"/>
                  </a:lnTo>
                  <a:lnTo>
                    <a:pt x="2178" y="15"/>
                  </a:lnTo>
                  <a:lnTo>
                    <a:pt x="2226" y="22"/>
                  </a:lnTo>
                  <a:lnTo>
                    <a:pt x="2273" y="30"/>
                  </a:lnTo>
                  <a:lnTo>
                    <a:pt x="2321" y="39"/>
                  </a:lnTo>
                  <a:lnTo>
                    <a:pt x="2367" y="48"/>
                  </a:lnTo>
                  <a:lnTo>
                    <a:pt x="2415" y="60"/>
                  </a:lnTo>
                  <a:lnTo>
                    <a:pt x="2460" y="73"/>
                  </a:lnTo>
                  <a:lnTo>
                    <a:pt x="2507" y="87"/>
                  </a:lnTo>
                  <a:lnTo>
                    <a:pt x="2551" y="101"/>
                  </a:lnTo>
                  <a:lnTo>
                    <a:pt x="2596" y="117"/>
                  </a:lnTo>
                  <a:lnTo>
                    <a:pt x="2640" y="133"/>
                  </a:lnTo>
                  <a:lnTo>
                    <a:pt x="2683" y="152"/>
                  </a:lnTo>
                  <a:lnTo>
                    <a:pt x="2727" y="170"/>
                  </a:lnTo>
                  <a:lnTo>
                    <a:pt x="2769" y="190"/>
                  </a:lnTo>
                  <a:lnTo>
                    <a:pt x="2811" y="211"/>
                  </a:lnTo>
                  <a:lnTo>
                    <a:pt x="2853" y="233"/>
                  </a:lnTo>
                  <a:lnTo>
                    <a:pt x="2893" y="255"/>
                  </a:lnTo>
                  <a:lnTo>
                    <a:pt x="2934" y="279"/>
                  </a:lnTo>
                  <a:lnTo>
                    <a:pt x="2973" y="304"/>
                  </a:lnTo>
                  <a:lnTo>
                    <a:pt x="3012" y="329"/>
                  </a:lnTo>
                  <a:lnTo>
                    <a:pt x="3050" y="356"/>
                  </a:lnTo>
                  <a:lnTo>
                    <a:pt x="3087" y="383"/>
                  </a:lnTo>
                  <a:lnTo>
                    <a:pt x="3124" y="412"/>
                  </a:lnTo>
                  <a:lnTo>
                    <a:pt x="3160" y="441"/>
                  </a:lnTo>
                  <a:lnTo>
                    <a:pt x="3196" y="471"/>
                  </a:lnTo>
                  <a:lnTo>
                    <a:pt x="3231" y="501"/>
                  </a:lnTo>
                  <a:lnTo>
                    <a:pt x="3265" y="532"/>
                  </a:lnTo>
                  <a:lnTo>
                    <a:pt x="3297" y="565"/>
                  </a:lnTo>
                  <a:lnTo>
                    <a:pt x="3330" y="599"/>
                  </a:lnTo>
                  <a:lnTo>
                    <a:pt x="3362" y="632"/>
                  </a:lnTo>
                  <a:lnTo>
                    <a:pt x="3393" y="667"/>
                  </a:lnTo>
                  <a:lnTo>
                    <a:pt x="3423" y="702"/>
                  </a:lnTo>
                  <a:lnTo>
                    <a:pt x="3452" y="739"/>
                  </a:lnTo>
                  <a:lnTo>
                    <a:pt x="3480" y="775"/>
                  </a:lnTo>
                  <a:lnTo>
                    <a:pt x="3507" y="813"/>
                  </a:lnTo>
                  <a:lnTo>
                    <a:pt x="3534" y="852"/>
                  </a:lnTo>
                  <a:lnTo>
                    <a:pt x="3560" y="890"/>
                  </a:lnTo>
                  <a:lnTo>
                    <a:pt x="3584" y="930"/>
                  </a:lnTo>
                  <a:lnTo>
                    <a:pt x="3607" y="970"/>
                  </a:lnTo>
                  <a:lnTo>
                    <a:pt x="3631" y="1011"/>
                  </a:lnTo>
                  <a:lnTo>
                    <a:pt x="3653" y="1051"/>
                  </a:lnTo>
                  <a:lnTo>
                    <a:pt x="3674" y="1094"/>
                  </a:lnTo>
                  <a:lnTo>
                    <a:pt x="3693" y="1136"/>
                  </a:lnTo>
                  <a:lnTo>
                    <a:pt x="3712" y="1179"/>
                  </a:lnTo>
                  <a:lnTo>
                    <a:pt x="3729" y="1223"/>
                  </a:lnTo>
                  <a:lnTo>
                    <a:pt x="3747" y="1267"/>
                  </a:lnTo>
                  <a:lnTo>
                    <a:pt x="3762" y="1312"/>
                  </a:lnTo>
                  <a:lnTo>
                    <a:pt x="3777" y="1357"/>
                  </a:lnTo>
                  <a:lnTo>
                    <a:pt x="3791" y="1402"/>
                  </a:lnTo>
                  <a:lnTo>
                    <a:pt x="3802" y="1449"/>
                  </a:lnTo>
                  <a:lnTo>
                    <a:pt x="3814" y="1495"/>
                  </a:lnTo>
                  <a:lnTo>
                    <a:pt x="3824" y="1543"/>
                  </a:lnTo>
                  <a:lnTo>
                    <a:pt x="3834" y="1589"/>
                  </a:lnTo>
                  <a:lnTo>
                    <a:pt x="3842" y="1638"/>
                  </a:lnTo>
                  <a:lnTo>
                    <a:pt x="3848" y="1685"/>
                  </a:lnTo>
                  <a:lnTo>
                    <a:pt x="3853" y="1734"/>
                  </a:lnTo>
                  <a:lnTo>
                    <a:pt x="3858" y="1783"/>
                  </a:lnTo>
                  <a:lnTo>
                    <a:pt x="3862" y="1832"/>
                  </a:lnTo>
                  <a:lnTo>
                    <a:pt x="3863" y="1882"/>
                  </a:lnTo>
                  <a:lnTo>
                    <a:pt x="3864" y="1932"/>
                  </a:lnTo>
                  <a:lnTo>
                    <a:pt x="3863" y="1999"/>
                  </a:lnTo>
                  <a:lnTo>
                    <a:pt x="3859" y="2065"/>
                  </a:lnTo>
                  <a:lnTo>
                    <a:pt x="3853" y="2130"/>
                  </a:lnTo>
                  <a:lnTo>
                    <a:pt x="3845" y="2195"/>
                  </a:lnTo>
                  <a:lnTo>
                    <a:pt x="3836" y="2260"/>
                  </a:lnTo>
                  <a:lnTo>
                    <a:pt x="3823" y="2324"/>
                  </a:lnTo>
                  <a:lnTo>
                    <a:pt x="3809" y="2387"/>
                  </a:lnTo>
                  <a:lnTo>
                    <a:pt x="3793" y="2449"/>
                  </a:lnTo>
                  <a:lnTo>
                    <a:pt x="3776" y="2511"/>
                  </a:lnTo>
                  <a:lnTo>
                    <a:pt x="3755" y="2571"/>
                  </a:lnTo>
                  <a:lnTo>
                    <a:pt x="3733" y="2631"/>
                  </a:lnTo>
                  <a:lnTo>
                    <a:pt x="3709" y="2690"/>
                  </a:lnTo>
                  <a:lnTo>
                    <a:pt x="3683" y="2747"/>
                  </a:lnTo>
                  <a:lnTo>
                    <a:pt x="3656" y="2804"/>
                  </a:lnTo>
                  <a:lnTo>
                    <a:pt x="3626" y="2859"/>
                  </a:lnTo>
                  <a:lnTo>
                    <a:pt x="3596" y="2914"/>
                  </a:lnTo>
                  <a:lnTo>
                    <a:pt x="3566" y="2963"/>
                  </a:lnTo>
                  <a:lnTo>
                    <a:pt x="3534" y="3011"/>
                  </a:lnTo>
                  <a:lnTo>
                    <a:pt x="3502" y="3058"/>
                  </a:lnTo>
                  <a:lnTo>
                    <a:pt x="3467" y="3103"/>
                  </a:lnTo>
                  <a:lnTo>
                    <a:pt x="3432" y="3148"/>
                  </a:lnTo>
                  <a:lnTo>
                    <a:pt x="3395" y="3193"/>
                  </a:lnTo>
                  <a:lnTo>
                    <a:pt x="3358" y="3234"/>
                  </a:lnTo>
                  <a:lnTo>
                    <a:pt x="3318" y="3276"/>
                  </a:lnTo>
                  <a:lnTo>
                    <a:pt x="3278" y="3317"/>
                  </a:lnTo>
                  <a:lnTo>
                    <a:pt x="3237" y="3356"/>
                  </a:lnTo>
                  <a:lnTo>
                    <a:pt x="3194" y="3393"/>
                  </a:lnTo>
                  <a:lnTo>
                    <a:pt x="3150" y="3431"/>
                  </a:lnTo>
                  <a:lnTo>
                    <a:pt x="3106" y="3465"/>
                  </a:lnTo>
                  <a:lnTo>
                    <a:pt x="3059" y="3500"/>
                  </a:lnTo>
                  <a:lnTo>
                    <a:pt x="3013" y="3533"/>
                  </a:lnTo>
                  <a:lnTo>
                    <a:pt x="2965" y="3564"/>
                  </a:lnTo>
                  <a:lnTo>
                    <a:pt x="2965" y="3763"/>
                  </a:lnTo>
                  <a:lnTo>
                    <a:pt x="3040" y="3756"/>
                  </a:lnTo>
                  <a:lnTo>
                    <a:pt x="3184" y="3744"/>
                  </a:lnTo>
                  <a:lnTo>
                    <a:pt x="3240" y="3879"/>
                  </a:lnTo>
                  <a:lnTo>
                    <a:pt x="3257" y="3921"/>
                  </a:lnTo>
                  <a:lnTo>
                    <a:pt x="3272" y="3961"/>
                  </a:lnTo>
                  <a:lnTo>
                    <a:pt x="3283" y="4003"/>
                  </a:lnTo>
                  <a:lnTo>
                    <a:pt x="3293" y="4044"/>
                  </a:lnTo>
                  <a:lnTo>
                    <a:pt x="3301" y="4084"/>
                  </a:lnTo>
                  <a:lnTo>
                    <a:pt x="3305" y="4125"/>
                  </a:lnTo>
                  <a:lnTo>
                    <a:pt x="3309" y="4166"/>
                  </a:lnTo>
                  <a:lnTo>
                    <a:pt x="3310" y="4206"/>
                  </a:lnTo>
                  <a:lnTo>
                    <a:pt x="3309" y="4248"/>
                  </a:lnTo>
                  <a:lnTo>
                    <a:pt x="3305" y="4289"/>
                  </a:lnTo>
                  <a:lnTo>
                    <a:pt x="3300" y="4329"/>
                  </a:lnTo>
                  <a:lnTo>
                    <a:pt x="3292" y="4370"/>
                  </a:lnTo>
                  <a:lnTo>
                    <a:pt x="3282" y="4409"/>
                  </a:lnTo>
                  <a:lnTo>
                    <a:pt x="3269" y="4449"/>
                  </a:lnTo>
                  <a:lnTo>
                    <a:pt x="3256" y="4487"/>
                  </a:lnTo>
                  <a:lnTo>
                    <a:pt x="3239" y="4527"/>
                  </a:lnTo>
                  <a:lnTo>
                    <a:pt x="3224" y="4560"/>
                  </a:lnTo>
                  <a:lnTo>
                    <a:pt x="3240" y="4600"/>
                  </a:lnTo>
                  <a:lnTo>
                    <a:pt x="3257" y="4642"/>
                  </a:lnTo>
                  <a:lnTo>
                    <a:pt x="3272" y="4682"/>
                  </a:lnTo>
                  <a:lnTo>
                    <a:pt x="3283" y="4724"/>
                  </a:lnTo>
                  <a:lnTo>
                    <a:pt x="3293" y="4765"/>
                  </a:lnTo>
                  <a:lnTo>
                    <a:pt x="3301" y="4805"/>
                  </a:lnTo>
                  <a:lnTo>
                    <a:pt x="3305" y="4846"/>
                  </a:lnTo>
                  <a:lnTo>
                    <a:pt x="3309" y="4888"/>
                  </a:lnTo>
                  <a:lnTo>
                    <a:pt x="3310" y="4927"/>
                  </a:lnTo>
                  <a:lnTo>
                    <a:pt x="3309" y="4969"/>
                  </a:lnTo>
                  <a:lnTo>
                    <a:pt x="3305" y="5010"/>
                  </a:lnTo>
                  <a:lnTo>
                    <a:pt x="3300" y="5050"/>
                  </a:lnTo>
                  <a:lnTo>
                    <a:pt x="3292" y="5091"/>
                  </a:lnTo>
                  <a:lnTo>
                    <a:pt x="3282" y="5130"/>
                  </a:lnTo>
                  <a:lnTo>
                    <a:pt x="3269" y="5170"/>
                  </a:lnTo>
                  <a:lnTo>
                    <a:pt x="3256" y="5209"/>
                  </a:lnTo>
                  <a:lnTo>
                    <a:pt x="3239" y="5248"/>
                  </a:lnTo>
                  <a:lnTo>
                    <a:pt x="3191" y="5356"/>
                  </a:lnTo>
                  <a:lnTo>
                    <a:pt x="3073" y="5366"/>
                  </a:lnTo>
                  <a:lnTo>
                    <a:pt x="886" y="5559"/>
                  </a:lnTo>
                  <a:lnTo>
                    <a:pt x="735" y="5573"/>
                  </a:lnTo>
                  <a:lnTo>
                    <a:pt x="681" y="5430"/>
                  </a:lnTo>
                  <a:lnTo>
                    <a:pt x="668" y="5395"/>
                  </a:lnTo>
                  <a:lnTo>
                    <a:pt x="656" y="5359"/>
                  </a:lnTo>
                  <a:lnTo>
                    <a:pt x="646" y="5323"/>
                  </a:lnTo>
                  <a:lnTo>
                    <a:pt x="636" y="5286"/>
                  </a:lnTo>
                  <a:lnTo>
                    <a:pt x="628" y="5249"/>
                  </a:lnTo>
                  <a:lnTo>
                    <a:pt x="623" y="5210"/>
                  </a:lnTo>
                  <a:lnTo>
                    <a:pt x="618" y="5172"/>
                  </a:lnTo>
                  <a:lnTo>
                    <a:pt x="616" y="5133"/>
                  </a:lnTo>
                  <a:lnTo>
                    <a:pt x="614" y="5091"/>
                  </a:lnTo>
                  <a:lnTo>
                    <a:pt x="617" y="5049"/>
                  </a:lnTo>
                  <a:lnTo>
                    <a:pt x="621" y="5006"/>
                  </a:lnTo>
                  <a:lnTo>
                    <a:pt x="628" y="4963"/>
                  </a:lnTo>
                  <a:lnTo>
                    <a:pt x="633" y="4941"/>
                  </a:lnTo>
                  <a:lnTo>
                    <a:pt x="638" y="4919"/>
                  </a:lnTo>
                  <a:lnTo>
                    <a:pt x="645" y="4897"/>
                  </a:lnTo>
                  <a:lnTo>
                    <a:pt x="652" y="4875"/>
                  </a:lnTo>
                  <a:lnTo>
                    <a:pt x="659" y="4853"/>
                  </a:lnTo>
                  <a:lnTo>
                    <a:pt x="668" y="4831"/>
                  </a:lnTo>
                  <a:lnTo>
                    <a:pt x="677" y="4808"/>
                  </a:lnTo>
                  <a:lnTo>
                    <a:pt x="688" y="4786"/>
                  </a:lnTo>
                  <a:lnTo>
                    <a:pt x="700" y="4759"/>
                  </a:lnTo>
                  <a:lnTo>
                    <a:pt x="681" y="4709"/>
                  </a:lnTo>
                  <a:lnTo>
                    <a:pt x="668" y="4674"/>
                  </a:lnTo>
                  <a:lnTo>
                    <a:pt x="656" y="4638"/>
                  </a:lnTo>
                  <a:lnTo>
                    <a:pt x="646" y="4602"/>
                  </a:lnTo>
                  <a:lnTo>
                    <a:pt x="636" y="4565"/>
                  </a:lnTo>
                  <a:lnTo>
                    <a:pt x="628" y="4528"/>
                  </a:lnTo>
                  <a:lnTo>
                    <a:pt x="623" y="4489"/>
                  </a:lnTo>
                  <a:lnTo>
                    <a:pt x="618" y="4451"/>
                  </a:lnTo>
                  <a:lnTo>
                    <a:pt x="616" y="4412"/>
                  </a:lnTo>
                  <a:lnTo>
                    <a:pt x="614" y="4370"/>
                  </a:lnTo>
                  <a:lnTo>
                    <a:pt x="617" y="4327"/>
                  </a:lnTo>
                  <a:lnTo>
                    <a:pt x="621" y="4285"/>
                  </a:lnTo>
                  <a:lnTo>
                    <a:pt x="628" y="4242"/>
                  </a:lnTo>
                  <a:lnTo>
                    <a:pt x="633" y="4220"/>
                  </a:lnTo>
                  <a:lnTo>
                    <a:pt x="638" y="4198"/>
                  </a:lnTo>
                  <a:lnTo>
                    <a:pt x="645" y="4176"/>
                  </a:lnTo>
                  <a:lnTo>
                    <a:pt x="652" y="4154"/>
                  </a:lnTo>
                  <a:lnTo>
                    <a:pt x="659" y="4132"/>
                  </a:lnTo>
                  <a:lnTo>
                    <a:pt x="668" y="4110"/>
                  </a:lnTo>
                  <a:lnTo>
                    <a:pt x="677" y="4087"/>
                  </a:lnTo>
                  <a:lnTo>
                    <a:pt x="688" y="4064"/>
                  </a:lnTo>
                  <a:lnTo>
                    <a:pt x="736" y="3960"/>
                  </a:lnTo>
                  <a:lnTo>
                    <a:pt x="851" y="3950"/>
                  </a:lnTo>
                  <a:lnTo>
                    <a:pt x="934" y="3943"/>
                  </a:lnTo>
                  <a:lnTo>
                    <a:pt x="934" y="3586"/>
                  </a:lnTo>
                  <a:lnTo>
                    <a:pt x="885" y="3555"/>
                  </a:lnTo>
                  <a:lnTo>
                    <a:pt x="836" y="3522"/>
                  </a:lnTo>
                  <a:lnTo>
                    <a:pt x="789" y="3489"/>
                  </a:lnTo>
                  <a:lnTo>
                    <a:pt x="742" y="3454"/>
                  </a:lnTo>
                  <a:lnTo>
                    <a:pt x="697" y="3417"/>
                  </a:lnTo>
                  <a:lnTo>
                    <a:pt x="653" y="3378"/>
                  </a:lnTo>
                  <a:lnTo>
                    <a:pt x="610" y="3340"/>
                  </a:lnTo>
                  <a:lnTo>
                    <a:pt x="568" y="3299"/>
                  </a:lnTo>
                  <a:lnTo>
                    <a:pt x="527" y="3258"/>
                  </a:lnTo>
                  <a:lnTo>
                    <a:pt x="488" y="3215"/>
                  </a:lnTo>
                  <a:lnTo>
                    <a:pt x="450" y="3170"/>
                  </a:lnTo>
                  <a:lnTo>
                    <a:pt x="414" y="3125"/>
                  </a:lnTo>
                  <a:lnTo>
                    <a:pt x="378" y="3079"/>
                  </a:lnTo>
                  <a:lnTo>
                    <a:pt x="344" y="3031"/>
                  </a:lnTo>
                  <a:lnTo>
                    <a:pt x="311" y="2982"/>
                  </a:lnTo>
                  <a:lnTo>
                    <a:pt x="280" y="2934"/>
                  </a:lnTo>
                  <a:lnTo>
                    <a:pt x="248" y="2878"/>
                  </a:lnTo>
                  <a:lnTo>
                    <a:pt x="217" y="2821"/>
                  </a:lnTo>
                  <a:lnTo>
                    <a:pt x="188" y="2763"/>
                  </a:lnTo>
                  <a:lnTo>
                    <a:pt x="162" y="2705"/>
                  </a:lnTo>
                  <a:lnTo>
                    <a:pt x="136" y="2644"/>
                  </a:lnTo>
                  <a:lnTo>
                    <a:pt x="113" y="2584"/>
                  </a:lnTo>
                  <a:lnTo>
                    <a:pt x="92" y="2523"/>
                  </a:lnTo>
                  <a:lnTo>
                    <a:pt x="73" y="2460"/>
                  </a:lnTo>
                  <a:lnTo>
                    <a:pt x="56" y="2396"/>
                  </a:lnTo>
                  <a:lnTo>
                    <a:pt x="42" y="2332"/>
                  </a:lnTo>
                  <a:lnTo>
                    <a:pt x="29" y="2267"/>
                  </a:lnTo>
                  <a:lnTo>
                    <a:pt x="19" y="2201"/>
                  </a:lnTo>
                  <a:lnTo>
                    <a:pt x="11" y="2135"/>
                  </a:lnTo>
                  <a:lnTo>
                    <a:pt x="5" y="2067"/>
                  </a:lnTo>
                  <a:lnTo>
                    <a:pt x="1" y="2000"/>
                  </a:lnTo>
                  <a:lnTo>
                    <a:pt x="0" y="1932"/>
                  </a:lnTo>
                  <a:lnTo>
                    <a:pt x="0" y="1882"/>
                  </a:lnTo>
                  <a:lnTo>
                    <a:pt x="3" y="1832"/>
                  </a:lnTo>
                  <a:lnTo>
                    <a:pt x="5" y="1783"/>
                  </a:lnTo>
                  <a:lnTo>
                    <a:pt x="10" y="1734"/>
                  </a:lnTo>
                  <a:lnTo>
                    <a:pt x="15" y="1685"/>
                  </a:lnTo>
                  <a:lnTo>
                    <a:pt x="22" y="1638"/>
                  </a:lnTo>
                  <a:lnTo>
                    <a:pt x="30" y="1589"/>
                  </a:lnTo>
                  <a:lnTo>
                    <a:pt x="39" y="1543"/>
                  </a:lnTo>
                  <a:lnTo>
                    <a:pt x="49" y="1495"/>
                  </a:lnTo>
                  <a:lnTo>
                    <a:pt x="61" y="1449"/>
                  </a:lnTo>
                  <a:lnTo>
                    <a:pt x="73" y="1402"/>
                  </a:lnTo>
                  <a:lnTo>
                    <a:pt x="86" y="1357"/>
                  </a:lnTo>
                  <a:lnTo>
                    <a:pt x="101" y="1312"/>
                  </a:lnTo>
                  <a:lnTo>
                    <a:pt x="118" y="1267"/>
                  </a:lnTo>
                  <a:lnTo>
                    <a:pt x="134" y="1223"/>
                  </a:lnTo>
                  <a:lnTo>
                    <a:pt x="151" y="1179"/>
                  </a:lnTo>
                  <a:lnTo>
                    <a:pt x="171" y="1136"/>
                  </a:lnTo>
                  <a:lnTo>
                    <a:pt x="191" y="1094"/>
                  </a:lnTo>
                  <a:lnTo>
                    <a:pt x="212" y="1051"/>
                  </a:lnTo>
                  <a:lnTo>
                    <a:pt x="232" y="1011"/>
                  </a:lnTo>
                  <a:lnTo>
                    <a:pt x="256" y="970"/>
                  </a:lnTo>
                  <a:lnTo>
                    <a:pt x="279" y="930"/>
                  </a:lnTo>
                  <a:lnTo>
                    <a:pt x="304" y="890"/>
                  </a:lnTo>
                  <a:lnTo>
                    <a:pt x="330" y="852"/>
                  </a:lnTo>
                  <a:lnTo>
                    <a:pt x="357" y="813"/>
                  </a:lnTo>
                  <a:lnTo>
                    <a:pt x="383" y="775"/>
                  </a:lnTo>
                  <a:lnTo>
                    <a:pt x="411" y="739"/>
                  </a:lnTo>
                  <a:lnTo>
                    <a:pt x="441" y="702"/>
                  </a:lnTo>
                  <a:lnTo>
                    <a:pt x="470" y="667"/>
                  </a:lnTo>
                  <a:lnTo>
                    <a:pt x="502" y="632"/>
                  </a:lnTo>
                  <a:lnTo>
                    <a:pt x="533" y="599"/>
                  </a:lnTo>
                  <a:lnTo>
                    <a:pt x="566" y="565"/>
                  </a:lnTo>
                  <a:lnTo>
                    <a:pt x="599" y="532"/>
                  </a:lnTo>
                  <a:lnTo>
                    <a:pt x="633" y="501"/>
                  </a:lnTo>
                  <a:lnTo>
                    <a:pt x="668" y="471"/>
                  </a:lnTo>
                  <a:lnTo>
                    <a:pt x="703" y="441"/>
                  </a:lnTo>
                  <a:lnTo>
                    <a:pt x="739" y="412"/>
                  </a:lnTo>
                  <a:lnTo>
                    <a:pt x="776" y="383"/>
                  </a:lnTo>
                  <a:lnTo>
                    <a:pt x="813" y="356"/>
                  </a:lnTo>
                  <a:lnTo>
                    <a:pt x="851" y="329"/>
                  </a:lnTo>
                  <a:lnTo>
                    <a:pt x="891" y="304"/>
                  </a:lnTo>
                  <a:lnTo>
                    <a:pt x="930" y="279"/>
                  </a:lnTo>
                  <a:lnTo>
                    <a:pt x="970" y="255"/>
                  </a:lnTo>
                  <a:lnTo>
                    <a:pt x="1010" y="233"/>
                  </a:lnTo>
                  <a:lnTo>
                    <a:pt x="1052" y="211"/>
                  </a:lnTo>
                  <a:lnTo>
                    <a:pt x="1094" y="190"/>
                  </a:lnTo>
                  <a:lnTo>
                    <a:pt x="1137" y="170"/>
                  </a:lnTo>
                  <a:lnTo>
                    <a:pt x="1180" y="152"/>
                  </a:lnTo>
                  <a:lnTo>
                    <a:pt x="1224" y="133"/>
                  </a:lnTo>
                  <a:lnTo>
                    <a:pt x="1268" y="117"/>
                  </a:lnTo>
                  <a:lnTo>
                    <a:pt x="1312" y="101"/>
                  </a:lnTo>
                  <a:lnTo>
                    <a:pt x="1357" y="87"/>
                  </a:lnTo>
                  <a:lnTo>
                    <a:pt x="1403" y="73"/>
                  </a:lnTo>
                  <a:lnTo>
                    <a:pt x="1449" y="60"/>
                  </a:lnTo>
                  <a:lnTo>
                    <a:pt x="1496" y="48"/>
                  </a:lnTo>
                  <a:lnTo>
                    <a:pt x="1542" y="39"/>
                  </a:lnTo>
                  <a:lnTo>
                    <a:pt x="1590" y="30"/>
                  </a:lnTo>
                  <a:lnTo>
                    <a:pt x="1637" y="22"/>
                  </a:lnTo>
                  <a:lnTo>
                    <a:pt x="1686" y="15"/>
                  </a:lnTo>
                  <a:lnTo>
                    <a:pt x="1735" y="9"/>
                  </a:lnTo>
                  <a:lnTo>
                    <a:pt x="1783" y="5"/>
                  </a:lnTo>
                  <a:lnTo>
                    <a:pt x="1832" y="2"/>
                  </a:lnTo>
                  <a:lnTo>
                    <a:pt x="1882" y="0"/>
                  </a:lnTo>
                  <a:lnTo>
                    <a:pt x="1932" y="0"/>
                  </a:lnTo>
                  <a:close/>
                  <a:moveTo>
                    <a:pt x="1507" y="2300"/>
                  </a:moveTo>
                  <a:lnTo>
                    <a:pt x="1507" y="2300"/>
                  </a:lnTo>
                  <a:lnTo>
                    <a:pt x="1533" y="2310"/>
                  </a:lnTo>
                  <a:lnTo>
                    <a:pt x="1557" y="2318"/>
                  </a:lnTo>
                  <a:lnTo>
                    <a:pt x="1569" y="2321"/>
                  </a:lnTo>
                  <a:lnTo>
                    <a:pt x="1580" y="2323"/>
                  </a:lnTo>
                  <a:lnTo>
                    <a:pt x="1592" y="2324"/>
                  </a:lnTo>
                  <a:lnTo>
                    <a:pt x="1604" y="2324"/>
                  </a:lnTo>
                  <a:lnTo>
                    <a:pt x="1619" y="2324"/>
                  </a:lnTo>
                  <a:lnTo>
                    <a:pt x="1633" y="2322"/>
                  </a:lnTo>
                  <a:lnTo>
                    <a:pt x="1648" y="2318"/>
                  </a:lnTo>
                  <a:lnTo>
                    <a:pt x="1663" y="2314"/>
                  </a:lnTo>
                  <a:lnTo>
                    <a:pt x="1677" y="2308"/>
                  </a:lnTo>
                  <a:lnTo>
                    <a:pt x="1691" y="2300"/>
                  </a:lnTo>
                  <a:lnTo>
                    <a:pt x="1705" y="2289"/>
                  </a:lnTo>
                  <a:lnTo>
                    <a:pt x="1718" y="2279"/>
                  </a:lnTo>
                  <a:lnTo>
                    <a:pt x="1750" y="2251"/>
                  </a:lnTo>
                  <a:lnTo>
                    <a:pt x="1782" y="2276"/>
                  </a:lnTo>
                  <a:lnTo>
                    <a:pt x="1801" y="2290"/>
                  </a:lnTo>
                  <a:lnTo>
                    <a:pt x="1819" y="2303"/>
                  </a:lnTo>
                  <a:lnTo>
                    <a:pt x="1838" y="2314"/>
                  </a:lnTo>
                  <a:lnTo>
                    <a:pt x="1855" y="2323"/>
                  </a:lnTo>
                  <a:lnTo>
                    <a:pt x="1873" y="2330"/>
                  </a:lnTo>
                  <a:lnTo>
                    <a:pt x="1890" y="2336"/>
                  </a:lnTo>
                  <a:lnTo>
                    <a:pt x="1908" y="2339"/>
                  </a:lnTo>
                  <a:lnTo>
                    <a:pt x="1924" y="2340"/>
                  </a:lnTo>
                  <a:lnTo>
                    <a:pt x="1939" y="2340"/>
                  </a:lnTo>
                  <a:lnTo>
                    <a:pt x="1954" y="2338"/>
                  </a:lnTo>
                  <a:lnTo>
                    <a:pt x="1969" y="2333"/>
                  </a:lnTo>
                  <a:lnTo>
                    <a:pt x="1984" y="2328"/>
                  </a:lnTo>
                  <a:lnTo>
                    <a:pt x="1999" y="2319"/>
                  </a:lnTo>
                  <a:lnTo>
                    <a:pt x="2013" y="2309"/>
                  </a:lnTo>
                  <a:lnTo>
                    <a:pt x="2028" y="2296"/>
                  </a:lnTo>
                  <a:lnTo>
                    <a:pt x="2044" y="2282"/>
                  </a:lnTo>
                  <a:lnTo>
                    <a:pt x="2077" y="2246"/>
                  </a:lnTo>
                  <a:lnTo>
                    <a:pt x="2113" y="2279"/>
                  </a:lnTo>
                  <a:lnTo>
                    <a:pt x="2134" y="2295"/>
                  </a:lnTo>
                  <a:lnTo>
                    <a:pt x="2154" y="2308"/>
                  </a:lnTo>
                  <a:lnTo>
                    <a:pt x="2175" y="2319"/>
                  </a:lnTo>
                  <a:lnTo>
                    <a:pt x="2194" y="2326"/>
                  </a:lnTo>
                  <a:lnTo>
                    <a:pt x="2215" y="2332"/>
                  </a:lnTo>
                  <a:lnTo>
                    <a:pt x="2235" y="2336"/>
                  </a:lnTo>
                  <a:lnTo>
                    <a:pt x="2255" y="2337"/>
                  </a:lnTo>
                  <a:lnTo>
                    <a:pt x="2275" y="2336"/>
                  </a:lnTo>
                  <a:lnTo>
                    <a:pt x="2291" y="2333"/>
                  </a:lnTo>
                  <a:lnTo>
                    <a:pt x="2308" y="2330"/>
                  </a:lnTo>
                  <a:lnTo>
                    <a:pt x="2324" y="2325"/>
                  </a:lnTo>
                  <a:lnTo>
                    <a:pt x="2342" y="2319"/>
                  </a:lnTo>
                  <a:lnTo>
                    <a:pt x="2359" y="2314"/>
                  </a:lnTo>
                  <a:lnTo>
                    <a:pt x="2377" y="2307"/>
                  </a:lnTo>
                  <a:lnTo>
                    <a:pt x="2412" y="2290"/>
                  </a:lnTo>
                  <a:lnTo>
                    <a:pt x="2484" y="2175"/>
                  </a:lnTo>
                  <a:lnTo>
                    <a:pt x="2653" y="2281"/>
                  </a:lnTo>
                  <a:lnTo>
                    <a:pt x="2239" y="2948"/>
                  </a:lnTo>
                  <a:lnTo>
                    <a:pt x="2239" y="3826"/>
                  </a:lnTo>
                  <a:lnTo>
                    <a:pt x="2564" y="3799"/>
                  </a:lnTo>
                  <a:lnTo>
                    <a:pt x="2564" y="3450"/>
                  </a:lnTo>
                  <a:lnTo>
                    <a:pt x="2564" y="3332"/>
                  </a:lnTo>
                  <a:lnTo>
                    <a:pt x="2668" y="3274"/>
                  </a:lnTo>
                  <a:lnTo>
                    <a:pt x="2712" y="3248"/>
                  </a:lnTo>
                  <a:lnTo>
                    <a:pt x="2756" y="3222"/>
                  </a:lnTo>
                  <a:lnTo>
                    <a:pt x="2799" y="3194"/>
                  </a:lnTo>
                  <a:lnTo>
                    <a:pt x="2841" y="3163"/>
                  </a:lnTo>
                  <a:lnTo>
                    <a:pt x="2882" y="3132"/>
                  </a:lnTo>
                  <a:lnTo>
                    <a:pt x="2921" y="3100"/>
                  </a:lnTo>
                  <a:lnTo>
                    <a:pt x="2960" y="3066"/>
                  </a:lnTo>
                  <a:lnTo>
                    <a:pt x="2997" y="3031"/>
                  </a:lnTo>
                  <a:lnTo>
                    <a:pt x="3033" y="2995"/>
                  </a:lnTo>
                  <a:lnTo>
                    <a:pt x="3067" y="2958"/>
                  </a:lnTo>
                  <a:lnTo>
                    <a:pt x="3101" y="2918"/>
                  </a:lnTo>
                  <a:lnTo>
                    <a:pt x="3134" y="2879"/>
                  </a:lnTo>
                  <a:lnTo>
                    <a:pt x="3165" y="2838"/>
                  </a:lnTo>
                  <a:lnTo>
                    <a:pt x="3195" y="2797"/>
                  </a:lnTo>
                  <a:lnTo>
                    <a:pt x="3223" y="2754"/>
                  </a:lnTo>
                  <a:lnTo>
                    <a:pt x="3250" y="2711"/>
                  </a:lnTo>
                  <a:lnTo>
                    <a:pt x="3275" y="2667"/>
                  </a:lnTo>
                  <a:lnTo>
                    <a:pt x="3299" y="2624"/>
                  </a:lnTo>
                  <a:lnTo>
                    <a:pt x="3319" y="2578"/>
                  </a:lnTo>
                  <a:lnTo>
                    <a:pt x="3340" y="2533"/>
                  </a:lnTo>
                  <a:lnTo>
                    <a:pt x="3359" y="2487"/>
                  </a:lnTo>
                  <a:lnTo>
                    <a:pt x="3376" y="2439"/>
                  </a:lnTo>
                  <a:lnTo>
                    <a:pt x="3393" y="2391"/>
                  </a:lnTo>
                  <a:lnTo>
                    <a:pt x="3406" y="2343"/>
                  </a:lnTo>
                  <a:lnTo>
                    <a:pt x="3419" y="2293"/>
                  </a:lnTo>
                  <a:lnTo>
                    <a:pt x="3431" y="2243"/>
                  </a:lnTo>
                  <a:lnTo>
                    <a:pt x="3440" y="2193"/>
                  </a:lnTo>
                  <a:lnTo>
                    <a:pt x="3448" y="2142"/>
                  </a:lnTo>
                  <a:lnTo>
                    <a:pt x="3454" y="2089"/>
                  </a:lnTo>
                  <a:lnTo>
                    <a:pt x="3459" y="2037"/>
                  </a:lnTo>
                  <a:lnTo>
                    <a:pt x="3461" y="1985"/>
                  </a:lnTo>
                  <a:lnTo>
                    <a:pt x="3462" y="1932"/>
                  </a:lnTo>
                  <a:lnTo>
                    <a:pt x="3462" y="1892"/>
                  </a:lnTo>
                  <a:lnTo>
                    <a:pt x="3460" y="1853"/>
                  </a:lnTo>
                  <a:lnTo>
                    <a:pt x="3458" y="1814"/>
                  </a:lnTo>
                  <a:lnTo>
                    <a:pt x="3454" y="1775"/>
                  </a:lnTo>
                  <a:lnTo>
                    <a:pt x="3449" y="1737"/>
                  </a:lnTo>
                  <a:lnTo>
                    <a:pt x="3445" y="1698"/>
                  </a:lnTo>
                  <a:lnTo>
                    <a:pt x="3438" y="1661"/>
                  </a:lnTo>
                  <a:lnTo>
                    <a:pt x="3431" y="1623"/>
                  </a:lnTo>
                  <a:lnTo>
                    <a:pt x="3423" y="1586"/>
                  </a:lnTo>
                  <a:lnTo>
                    <a:pt x="3415" y="1548"/>
                  </a:lnTo>
                  <a:lnTo>
                    <a:pt x="3404" y="1512"/>
                  </a:lnTo>
                  <a:lnTo>
                    <a:pt x="3394" y="1476"/>
                  </a:lnTo>
                  <a:lnTo>
                    <a:pt x="3382" y="1440"/>
                  </a:lnTo>
                  <a:lnTo>
                    <a:pt x="3369" y="1406"/>
                  </a:lnTo>
                  <a:lnTo>
                    <a:pt x="3357" y="1371"/>
                  </a:lnTo>
                  <a:lnTo>
                    <a:pt x="3341" y="1336"/>
                  </a:lnTo>
                  <a:lnTo>
                    <a:pt x="3328" y="1301"/>
                  </a:lnTo>
                  <a:lnTo>
                    <a:pt x="3311" y="1267"/>
                  </a:lnTo>
                  <a:lnTo>
                    <a:pt x="3295" y="1235"/>
                  </a:lnTo>
                  <a:lnTo>
                    <a:pt x="3278" y="1202"/>
                  </a:lnTo>
                  <a:lnTo>
                    <a:pt x="3259" y="1170"/>
                  </a:lnTo>
                  <a:lnTo>
                    <a:pt x="3240" y="1137"/>
                  </a:lnTo>
                  <a:lnTo>
                    <a:pt x="3221" y="1106"/>
                  </a:lnTo>
                  <a:lnTo>
                    <a:pt x="3201" y="1076"/>
                  </a:lnTo>
                  <a:lnTo>
                    <a:pt x="3180" y="1046"/>
                  </a:lnTo>
                  <a:lnTo>
                    <a:pt x="3158" y="1015"/>
                  </a:lnTo>
                  <a:lnTo>
                    <a:pt x="3136" y="986"/>
                  </a:lnTo>
                  <a:lnTo>
                    <a:pt x="3113" y="957"/>
                  </a:lnTo>
                  <a:lnTo>
                    <a:pt x="3090" y="930"/>
                  </a:lnTo>
                  <a:lnTo>
                    <a:pt x="3065" y="902"/>
                  </a:lnTo>
                  <a:lnTo>
                    <a:pt x="3040" y="875"/>
                  </a:lnTo>
                  <a:lnTo>
                    <a:pt x="3014" y="849"/>
                  </a:lnTo>
                  <a:lnTo>
                    <a:pt x="2987" y="824"/>
                  </a:lnTo>
                  <a:lnTo>
                    <a:pt x="2961" y="798"/>
                  </a:lnTo>
                  <a:lnTo>
                    <a:pt x="2934" y="774"/>
                  </a:lnTo>
                  <a:lnTo>
                    <a:pt x="2905" y="751"/>
                  </a:lnTo>
                  <a:lnTo>
                    <a:pt x="2877" y="728"/>
                  </a:lnTo>
                  <a:lnTo>
                    <a:pt x="2848" y="704"/>
                  </a:lnTo>
                  <a:lnTo>
                    <a:pt x="2818" y="683"/>
                  </a:lnTo>
                  <a:lnTo>
                    <a:pt x="2788" y="663"/>
                  </a:lnTo>
                  <a:lnTo>
                    <a:pt x="2756" y="642"/>
                  </a:lnTo>
                  <a:lnTo>
                    <a:pt x="2725" y="622"/>
                  </a:lnTo>
                  <a:lnTo>
                    <a:pt x="2694" y="603"/>
                  </a:lnTo>
                  <a:lnTo>
                    <a:pt x="2661" y="586"/>
                  </a:lnTo>
                  <a:lnTo>
                    <a:pt x="2629" y="568"/>
                  </a:lnTo>
                  <a:lnTo>
                    <a:pt x="2595" y="552"/>
                  </a:lnTo>
                  <a:lnTo>
                    <a:pt x="2561" y="536"/>
                  </a:lnTo>
                  <a:lnTo>
                    <a:pt x="2528" y="521"/>
                  </a:lnTo>
                  <a:lnTo>
                    <a:pt x="2493" y="507"/>
                  </a:lnTo>
                  <a:lnTo>
                    <a:pt x="2458" y="494"/>
                  </a:lnTo>
                  <a:lnTo>
                    <a:pt x="2423" y="481"/>
                  </a:lnTo>
                  <a:lnTo>
                    <a:pt x="2387" y="470"/>
                  </a:lnTo>
                  <a:lnTo>
                    <a:pt x="2351" y="459"/>
                  </a:lnTo>
                  <a:lnTo>
                    <a:pt x="2314" y="449"/>
                  </a:lnTo>
                  <a:lnTo>
                    <a:pt x="2277" y="440"/>
                  </a:lnTo>
                  <a:lnTo>
                    <a:pt x="2240" y="431"/>
                  </a:lnTo>
                  <a:lnTo>
                    <a:pt x="2203" y="424"/>
                  </a:lnTo>
                  <a:lnTo>
                    <a:pt x="2164" y="419"/>
                  </a:lnTo>
                  <a:lnTo>
                    <a:pt x="2127" y="413"/>
                  </a:lnTo>
                  <a:lnTo>
                    <a:pt x="2088" y="408"/>
                  </a:lnTo>
                  <a:lnTo>
                    <a:pt x="2049" y="405"/>
                  </a:lnTo>
                  <a:lnTo>
                    <a:pt x="2011" y="402"/>
                  </a:lnTo>
                  <a:lnTo>
                    <a:pt x="1972" y="401"/>
                  </a:lnTo>
                  <a:lnTo>
                    <a:pt x="1932" y="401"/>
                  </a:lnTo>
                  <a:lnTo>
                    <a:pt x="1893" y="401"/>
                  </a:lnTo>
                  <a:lnTo>
                    <a:pt x="1853" y="402"/>
                  </a:lnTo>
                  <a:lnTo>
                    <a:pt x="1814" y="405"/>
                  </a:lnTo>
                  <a:lnTo>
                    <a:pt x="1775" y="408"/>
                  </a:lnTo>
                  <a:lnTo>
                    <a:pt x="1737" y="413"/>
                  </a:lnTo>
                  <a:lnTo>
                    <a:pt x="1699" y="419"/>
                  </a:lnTo>
                  <a:lnTo>
                    <a:pt x="1660" y="424"/>
                  </a:lnTo>
                  <a:lnTo>
                    <a:pt x="1623" y="431"/>
                  </a:lnTo>
                  <a:lnTo>
                    <a:pt x="1586" y="440"/>
                  </a:lnTo>
                  <a:lnTo>
                    <a:pt x="1549" y="449"/>
                  </a:lnTo>
                  <a:lnTo>
                    <a:pt x="1513" y="459"/>
                  </a:lnTo>
                  <a:lnTo>
                    <a:pt x="1477" y="470"/>
                  </a:lnTo>
                  <a:lnTo>
                    <a:pt x="1441" y="481"/>
                  </a:lnTo>
                  <a:lnTo>
                    <a:pt x="1405" y="494"/>
                  </a:lnTo>
                  <a:lnTo>
                    <a:pt x="1370" y="507"/>
                  </a:lnTo>
                  <a:lnTo>
                    <a:pt x="1335" y="521"/>
                  </a:lnTo>
                  <a:lnTo>
                    <a:pt x="1302" y="536"/>
                  </a:lnTo>
                  <a:lnTo>
                    <a:pt x="1268" y="552"/>
                  </a:lnTo>
                  <a:lnTo>
                    <a:pt x="1234" y="568"/>
                  </a:lnTo>
                  <a:lnTo>
                    <a:pt x="1202" y="586"/>
                  </a:lnTo>
                  <a:lnTo>
                    <a:pt x="1169" y="603"/>
                  </a:lnTo>
                  <a:lnTo>
                    <a:pt x="1138" y="622"/>
                  </a:lnTo>
                  <a:lnTo>
                    <a:pt x="1107" y="642"/>
                  </a:lnTo>
                  <a:lnTo>
                    <a:pt x="1076" y="663"/>
                  </a:lnTo>
                  <a:lnTo>
                    <a:pt x="1045" y="683"/>
                  </a:lnTo>
                  <a:lnTo>
                    <a:pt x="1016" y="704"/>
                  </a:lnTo>
                  <a:lnTo>
                    <a:pt x="987" y="728"/>
                  </a:lnTo>
                  <a:lnTo>
                    <a:pt x="958" y="751"/>
                  </a:lnTo>
                  <a:lnTo>
                    <a:pt x="930" y="774"/>
                  </a:lnTo>
                  <a:lnTo>
                    <a:pt x="902" y="798"/>
                  </a:lnTo>
                  <a:lnTo>
                    <a:pt x="876" y="824"/>
                  </a:lnTo>
                  <a:lnTo>
                    <a:pt x="849" y="849"/>
                  </a:lnTo>
                  <a:lnTo>
                    <a:pt x="823" y="875"/>
                  </a:lnTo>
                  <a:lnTo>
                    <a:pt x="799" y="902"/>
                  </a:lnTo>
                  <a:lnTo>
                    <a:pt x="775" y="930"/>
                  </a:lnTo>
                  <a:lnTo>
                    <a:pt x="750" y="957"/>
                  </a:lnTo>
                  <a:lnTo>
                    <a:pt x="728" y="986"/>
                  </a:lnTo>
                  <a:lnTo>
                    <a:pt x="705" y="1015"/>
                  </a:lnTo>
                  <a:lnTo>
                    <a:pt x="684" y="1046"/>
                  </a:lnTo>
                  <a:lnTo>
                    <a:pt x="662" y="1076"/>
                  </a:lnTo>
                  <a:lnTo>
                    <a:pt x="642" y="1106"/>
                  </a:lnTo>
                  <a:lnTo>
                    <a:pt x="623" y="1137"/>
                  </a:lnTo>
                  <a:lnTo>
                    <a:pt x="604" y="1170"/>
                  </a:lnTo>
                  <a:lnTo>
                    <a:pt x="585" y="1202"/>
                  </a:lnTo>
                  <a:lnTo>
                    <a:pt x="569" y="1235"/>
                  </a:lnTo>
                  <a:lnTo>
                    <a:pt x="552" y="1267"/>
                  </a:lnTo>
                  <a:lnTo>
                    <a:pt x="537" y="1301"/>
                  </a:lnTo>
                  <a:lnTo>
                    <a:pt x="522" y="1336"/>
                  </a:lnTo>
                  <a:lnTo>
                    <a:pt x="508" y="1371"/>
                  </a:lnTo>
                  <a:lnTo>
                    <a:pt x="494" y="1406"/>
                  </a:lnTo>
                  <a:lnTo>
                    <a:pt x="482" y="1440"/>
                  </a:lnTo>
                  <a:lnTo>
                    <a:pt x="470" y="1476"/>
                  </a:lnTo>
                  <a:lnTo>
                    <a:pt x="459" y="1512"/>
                  </a:lnTo>
                  <a:lnTo>
                    <a:pt x="450" y="1548"/>
                  </a:lnTo>
                  <a:lnTo>
                    <a:pt x="440" y="1586"/>
                  </a:lnTo>
                  <a:lnTo>
                    <a:pt x="432" y="1623"/>
                  </a:lnTo>
                  <a:lnTo>
                    <a:pt x="425" y="1661"/>
                  </a:lnTo>
                  <a:lnTo>
                    <a:pt x="418" y="1698"/>
                  </a:lnTo>
                  <a:lnTo>
                    <a:pt x="414" y="1737"/>
                  </a:lnTo>
                  <a:lnTo>
                    <a:pt x="409" y="1775"/>
                  </a:lnTo>
                  <a:lnTo>
                    <a:pt x="405" y="1814"/>
                  </a:lnTo>
                  <a:lnTo>
                    <a:pt x="403" y="1853"/>
                  </a:lnTo>
                  <a:lnTo>
                    <a:pt x="402" y="1892"/>
                  </a:lnTo>
                  <a:lnTo>
                    <a:pt x="401" y="1932"/>
                  </a:lnTo>
                  <a:lnTo>
                    <a:pt x="402" y="1986"/>
                  </a:lnTo>
                  <a:lnTo>
                    <a:pt x="405" y="2040"/>
                  </a:lnTo>
                  <a:lnTo>
                    <a:pt x="410" y="2093"/>
                  </a:lnTo>
                  <a:lnTo>
                    <a:pt x="416" y="2146"/>
                  </a:lnTo>
                  <a:lnTo>
                    <a:pt x="424" y="2199"/>
                  </a:lnTo>
                  <a:lnTo>
                    <a:pt x="434" y="2251"/>
                  </a:lnTo>
                  <a:lnTo>
                    <a:pt x="446" y="2301"/>
                  </a:lnTo>
                  <a:lnTo>
                    <a:pt x="459" y="2352"/>
                  </a:lnTo>
                  <a:lnTo>
                    <a:pt x="474" y="2402"/>
                  </a:lnTo>
                  <a:lnTo>
                    <a:pt x="490" y="2451"/>
                  </a:lnTo>
                  <a:lnTo>
                    <a:pt x="509" y="2498"/>
                  </a:lnTo>
                  <a:lnTo>
                    <a:pt x="529" y="2546"/>
                  </a:lnTo>
                  <a:lnTo>
                    <a:pt x="549" y="2592"/>
                  </a:lnTo>
                  <a:lnTo>
                    <a:pt x="573" y="2638"/>
                  </a:lnTo>
                  <a:lnTo>
                    <a:pt x="597" y="2682"/>
                  </a:lnTo>
                  <a:lnTo>
                    <a:pt x="623" y="2726"/>
                  </a:lnTo>
                  <a:lnTo>
                    <a:pt x="650" y="2770"/>
                  </a:lnTo>
                  <a:lnTo>
                    <a:pt x="679" y="2814"/>
                  </a:lnTo>
                  <a:lnTo>
                    <a:pt x="711" y="2856"/>
                  </a:lnTo>
                  <a:lnTo>
                    <a:pt x="743" y="2896"/>
                  </a:lnTo>
                  <a:lnTo>
                    <a:pt x="777" y="2937"/>
                  </a:lnTo>
                  <a:lnTo>
                    <a:pt x="812" y="2975"/>
                  </a:lnTo>
                  <a:lnTo>
                    <a:pt x="848" y="3014"/>
                  </a:lnTo>
                  <a:lnTo>
                    <a:pt x="885" y="3050"/>
                  </a:lnTo>
                  <a:lnTo>
                    <a:pt x="924" y="3085"/>
                  </a:lnTo>
                  <a:lnTo>
                    <a:pt x="964" y="3118"/>
                  </a:lnTo>
                  <a:lnTo>
                    <a:pt x="1004" y="3151"/>
                  </a:lnTo>
                  <a:lnTo>
                    <a:pt x="1047" y="3182"/>
                  </a:lnTo>
                  <a:lnTo>
                    <a:pt x="1090" y="3211"/>
                  </a:lnTo>
                  <a:lnTo>
                    <a:pt x="1135" y="3239"/>
                  </a:lnTo>
                  <a:lnTo>
                    <a:pt x="1180" y="3266"/>
                  </a:lnTo>
                  <a:lnTo>
                    <a:pt x="1226" y="3291"/>
                  </a:lnTo>
                  <a:lnTo>
                    <a:pt x="1335" y="3348"/>
                  </a:lnTo>
                  <a:lnTo>
                    <a:pt x="1335" y="3469"/>
                  </a:lnTo>
                  <a:lnTo>
                    <a:pt x="1335" y="3838"/>
                  </a:lnTo>
                  <a:lnTo>
                    <a:pt x="1674" y="3838"/>
                  </a:lnTo>
                  <a:lnTo>
                    <a:pt x="1674" y="2948"/>
                  </a:lnTo>
                  <a:lnTo>
                    <a:pt x="1260" y="2281"/>
                  </a:lnTo>
                  <a:lnTo>
                    <a:pt x="1431" y="2175"/>
                  </a:lnTo>
                  <a:lnTo>
                    <a:pt x="1507" y="2300"/>
                  </a:lnTo>
                  <a:close/>
                  <a:moveTo>
                    <a:pt x="2326" y="2429"/>
                  </a:moveTo>
                  <a:lnTo>
                    <a:pt x="2326" y="2429"/>
                  </a:lnTo>
                  <a:lnTo>
                    <a:pt x="2305" y="2432"/>
                  </a:lnTo>
                  <a:lnTo>
                    <a:pt x="2284" y="2435"/>
                  </a:lnTo>
                  <a:lnTo>
                    <a:pt x="2258" y="2437"/>
                  </a:lnTo>
                  <a:lnTo>
                    <a:pt x="2234" y="2437"/>
                  </a:lnTo>
                  <a:lnTo>
                    <a:pt x="2208" y="2433"/>
                  </a:lnTo>
                  <a:lnTo>
                    <a:pt x="2184" y="2429"/>
                  </a:lnTo>
                  <a:lnTo>
                    <a:pt x="2158" y="2420"/>
                  </a:lnTo>
                  <a:lnTo>
                    <a:pt x="2134" y="2411"/>
                  </a:lnTo>
                  <a:lnTo>
                    <a:pt x="2109" y="2397"/>
                  </a:lnTo>
                  <a:lnTo>
                    <a:pt x="2083" y="2382"/>
                  </a:lnTo>
                  <a:lnTo>
                    <a:pt x="2063" y="2396"/>
                  </a:lnTo>
                  <a:lnTo>
                    <a:pt x="2045" y="2409"/>
                  </a:lnTo>
                  <a:lnTo>
                    <a:pt x="2024" y="2419"/>
                  </a:lnTo>
                  <a:lnTo>
                    <a:pt x="2004" y="2427"/>
                  </a:lnTo>
                  <a:lnTo>
                    <a:pt x="1983" y="2434"/>
                  </a:lnTo>
                  <a:lnTo>
                    <a:pt x="1962" y="2438"/>
                  </a:lnTo>
                  <a:lnTo>
                    <a:pt x="1941" y="2440"/>
                  </a:lnTo>
                  <a:lnTo>
                    <a:pt x="1920" y="2440"/>
                  </a:lnTo>
                  <a:lnTo>
                    <a:pt x="1900" y="2439"/>
                  </a:lnTo>
                  <a:lnTo>
                    <a:pt x="1879" y="2435"/>
                  </a:lnTo>
                  <a:lnTo>
                    <a:pt x="1858" y="2430"/>
                  </a:lnTo>
                  <a:lnTo>
                    <a:pt x="1837" y="2423"/>
                  </a:lnTo>
                  <a:lnTo>
                    <a:pt x="1816" y="2415"/>
                  </a:lnTo>
                  <a:lnTo>
                    <a:pt x="1794" y="2404"/>
                  </a:lnTo>
                  <a:lnTo>
                    <a:pt x="1773" y="2393"/>
                  </a:lnTo>
                  <a:lnTo>
                    <a:pt x="1752" y="2379"/>
                  </a:lnTo>
                  <a:lnTo>
                    <a:pt x="1735" y="2390"/>
                  </a:lnTo>
                  <a:lnTo>
                    <a:pt x="1716" y="2399"/>
                  </a:lnTo>
                  <a:lnTo>
                    <a:pt x="1699" y="2408"/>
                  </a:lnTo>
                  <a:lnTo>
                    <a:pt x="1679" y="2413"/>
                  </a:lnTo>
                  <a:lnTo>
                    <a:pt x="1660" y="2418"/>
                  </a:lnTo>
                  <a:lnTo>
                    <a:pt x="1642" y="2422"/>
                  </a:lnTo>
                  <a:lnTo>
                    <a:pt x="1622" y="2424"/>
                  </a:lnTo>
                  <a:lnTo>
                    <a:pt x="1602" y="2424"/>
                  </a:lnTo>
                  <a:lnTo>
                    <a:pt x="1585" y="2424"/>
                  </a:lnTo>
                  <a:lnTo>
                    <a:pt x="1860" y="2866"/>
                  </a:lnTo>
                  <a:lnTo>
                    <a:pt x="1875" y="2891"/>
                  </a:lnTo>
                  <a:lnTo>
                    <a:pt x="1875" y="2918"/>
                  </a:lnTo>
                  <a:lnTo>
                    <a:pt x="1875" y="3838"/>
                  </a:lnTo>
                  <a:lnTo>
                    <a:pt x="2038" y="3838"/>
                  </a:lnTo>
                  <a:lnTo>
                    <a:pt x="2038" y="2918"/>
                  </a:lnTo>
                  <a:lnTo>
                    <a:pt x="2038" y="2891"/>
                  </a:lnTo>
                  <a:lnTo>
                    <a:pt x="2053" y="2866"/>
                  </a:lnTo>
                  <a:lnTo>
                    <a:pt x="2326" y="2429"/>
                  </a:lnTo>
                  <a:close/>
                  <a:moveTo>
                    <a:pt x="2506" y="5533"/>
                  </a:moveTo>
                  <a:lnTo>
                    <a:pt x="1402" y="5631"/>
                  </a:lnTo>
                  <a:lnTo>
                    <a:pt x="1405" y="5656"/>
                  </a:lnTo>
                  <a:lnTo>
                    <a:pt x="1410" y="5681"/>
                  </a:lnTo>
                  <a:lnTo>
                    <a:pt x="1417" y="5705"/>
                  </a:lnTo>
                  <a:lnTo>
                    <a:pt x="1424" y="5729"/>
                  </a:lnTo>
                  <a:lnTo>
                    <a:pt x="1432" y="5753"/>
                  </a:lnTo>
                  <a:lnTo>
                    <a:pt x="1441" y="5776"/>
                  </a:lnTo>
                  <a:lnTo>
                    <a:pt x="1451" y="5798"/>
                  </a:lnTo>
                  <a:lnTo>
                    <a:pt x="1463" y="5820"/>
                  </a:lnTo>
                  <a:lnTo>
                    <a:pt x="1475" y="5842"/>
                  </a:lnTo>
                  <a:lnTo>
                    <a:pt x="1489" y="5862"/>
                  </a:lnTo>
                  <a:lnTo>
                    <a:pt x="1503" y="5883"/>
                  </a:lnTo>
                  <a:lnTo>
                    <a:pt x="1516" y="5902"/>
                  </a:lnTo>
                  <a:lnTo>
                    <a:pt x="1533" y="5921"/>
                  </a:lnTo>
                  <a:lnTo>
                    <a:pt x="1549" y="5938"/>
                  </a:lnTo>
                  <a:lnTo>
                    <a:pt x="1566" y="5956"/>
                  </a:lnTo>
                  <a:lnTo>
                    <a:pt x="1584" y="5973"/>
                  </a:lnTo>
                  <a:lnTo>
                    <a:pt x="1602" y="5988"/>
                  </a:lnTo>
                  <a:lnTo>
                    <a:pt x="1622" y="6003"/>
                  </a:lnTo>
                  <a:lnTo>
                    <a:pt x="1642" y="6017"/>
                  </a:lnTo>
                  <a:lnTo>
                    <a:pt x="1663" y="6031"/>
                  </a:lnTo>
                  <a:lnTo>
                    <a:pt x="1685" y="6043"/>
                  </a:lnTo>
                  <a:lnTo>
                    <a:pt x="1706" y="6055"/>
                  </a:lnTo>
                  <a:lnTo>
                    <a:pt x="1729" y="6065"/>
                  </a:lnTo>
                  <a:lnTo>
                    <a:pt x="1752" y="6074"/>
                  </a:lnTo>
                  <a:lnTo>
                    <a:pt x="1775" y="6082"/>
                  </a:lnTo>
                  <a:lnTo>
                    <a:pt x="1799" y="6091"/>
                  </a:lnTo>
                  <a:lnTo>
                    <a:pt x="1823" y="6096"/>
                  </a:lnTo>
                  <a:lnTo>
                    <a:pt x="1849" y="6102"/>
                  </a:lnTo>
                  <a:lnTo>
                    <a:pt x="1873" y="6106"/>
                  </a:lnTo>
                  <a:lnTo>
                    <a:pt x="1900" y="6109"/>
                  </a:lnTo>
                  <a:lnTo>
                    <a:pt x="1925" y="6110"/>
                  </a:lnTo>
                  <a:lnTo>
                    <a:pt x="1951" y="6111"/>
                  </a:lnTo>
                  <a:lnTo>
                    <a:pt x="1980" y="6110"/>
                  </a:lnTo>
                  <a:lnTo>
                    <a:pt x="2008" y="6109"/>
                  </a:lnTo>
                  <a:lnTo>
                    <a:pt x="2035" y="6106"/>
                  </a:lnTo>
                  <a:lnTo>
                    <a:pt x="2063" y="6100"/>
                  </a:lnTo>
                  <a:lnTo>
                    <a:pt x="2090" y="6094"/>
                  </a:lnTo>
                  <a:lnTo>
                    <a:pt x="2117" y="6087"/>
                  </a:lnTo>
                  <a:lnTo>
                    <a:pt x="2142" y="6078"/>
                  </a:lnTo>
                  <a:lnTo>
                    <a:pt x="2168" y="6067"/>
                  </a:lnTo>
                  <a:lnTo>
                    <a:pt x="2192" y="6057"/>
                  </a:lnTo>
                  <a:lnTo>
                    <a:pt x="2215" y="6044"/>
                  </a:lnTo>
                  <a:lnTo>
                    <a:pt x="2239" y="6031"/>
                  </a:lnTo>
                  <a:lnTo>
                    <a:pt x="2262" y="6016"/>
                  </a:lnTo>
                  <a:lnTo>
                    <a:pt x="2284" y="6001"/>
                  </a:lnTo>
                  <a:lnTo>
                    <a:pt x="2305" y="5985"/>
                  </a:lnTo>
                  <a:lnTo>
                    <a:pt x="2324" y="5968"/>
                  </a:lnTo>
                  <a:lnTo>
                    <a:pt x="2344" y="5949"/>
                  </a:lnTo>
                  <a:lnTo>
                    <a:pt x="2362" y="5929"/>
                  </a:lnTo>
                  <a:lnTo>
                    <a:pt x="2379" y="5909"/>
                  </a:lnTo>
                  <a:lnTo>
                    <a:pt x="2396" y="5889"/>
                  </a:lnTo>
                  <a:lnTo>
                    <a:pt x="2412" y="5866"/>
                  </a:lnTo>
                  <a:lnTo>
                    <a:pt x="2425" y="5844"/>
                  </a:lnTo>
                  <a:lnTo>
                    <a:pt x="2439" y="5821"/>
                  </a:lnTo>
                  <a:lnTo>
                    <a:pt x="2451" y="5797"/>
                  </a:lnTo>
                  <a:lnTo>
                    <a:pt x="2463" y="5772"/>
                  </a:lnTo>
                  <a:lnTo>
                    <a:pt x="2473" y="5747"/>
                  </a:lnTo>
                  <a:lnTo>
                    <a:pt x="2481" y="5721"/>
                  </a:lnTo>
                  <a:lnTo>
                    <a:pt x="2489" y="5695"/>
                  </a:lnTo>
                  <a:lnTo>
                    <a:pt x="2495" y="5668"/>
                  </a:lnTo>
                  <a:lnTo>
                    <a:pt x="2500" y="5641"/>
                  </a:lnTo>
                  <a:lnTo>
                    <a:pt x="2503" y="5613"/>
                  </a:lnTo>
                  <a:lnTo>
                    <a:pt x="2506" y="5584"/>
                  </a:lnTo>
                  <a:lnTo>
                    <a:pt x="2507" y="5556"/>
                  </a:lnTo>
                  <a:lnTo>
                    <a:pt x="2506" y="5533"/>
                  </a:lnTo>
                  <a:close/>
                  <a:moveTo>
                    <a:pt x="2908" y="4892"/>
                  </a:moveTo>
                  <a:lnTo>
                    <a:pt x="1018" y="5060"/>
                  </a:lnTo>
                  <a:lnTo>
                    <a:pt x="1015" y="5089"/>
                  </a:lnTo>
                  <a:lnTo>
                    <a:pt x="1015" y="5118"/>
                  </a:lnTo>
                  <a:lnTo>
                    <a:pt x="1017" y="5144"/>
                  </a:lnTo>
                  <a:lnTo>
                    <a:pt x="2906" y="4978"/>
                  </a:lnTo>
                  <a:lnTo>
                    <a:pt x="2908" y="4953"/>
                  </a:lnTo>
                  <a:lnTo>
                    <a:pt x="2910" y="4927"/>
                  </a:lnTo>
                  <a:lnTo>
                    <a:pt x="2910" y="4910"/>
                  </a:lnTo>
                  <a:lnTo>
                    <a:pt x="2908" y="4892"/>
                  </a:lnTo>
                  <a:close/>
                  <a:moveTo>
                    <a:pt x="2908" y="4171"/>
                  </a:moveTo>
                  <a:lnTo>
                    <a:pt x="1018" y="4337"/>
                  </a:lnTo>
                  <a:lnTo>
                    <a:pt x="1015" y="4368"/>
                  </a:lnTo>
                  <a:lnTo>
                    <a:pt x="1015" y="4397"/>
                  </a:lnTo>
                  <a:lnTo>
                    <a:pt x="1017" y="4423"/>
                  </a:lnTo>
                  <a:lnTo>
                    <a:pt x="2906" y="4257"/>
                  </a:lnTo>
                  <a:lnTo>
                    <a:pt x="2908" y="4232"/>
                  </a:lnTo>
                  <a:lnTo>
                    <a:pt x="2910" y="4206"/>
                  </a:lnTo>
                  <a:lnTo>
                    <a:pt x="2910" y="4189"/>
                  </a:lnTo>
                  <a:lnTo>
                    <a:pt x="2908" y="41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7" y="142008"/>
            <a:ext cx="4951987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4000">
        <p15:prstTrans prst="curtains"/>
      </p:transition>
    </mc:Choice>
    <mc:Fallback xmlns="">
      <p:transition spd="slow" advTm="4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16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nodeType="withEffect" p14:presetBounceEnd="3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 p14:presetBounceEnd="3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3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0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1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5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Title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8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49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6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7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5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7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8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69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8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7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6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7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8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89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5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99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7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09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7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8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1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8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29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39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49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2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5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8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69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3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4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5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79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4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8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89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4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5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8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199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4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7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8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09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8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1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5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8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29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6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39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2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3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4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6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7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49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5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6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7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8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59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5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6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7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8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69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3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5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6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7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8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79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6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7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8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89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29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0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7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8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09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0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3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5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7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8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19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2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2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7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8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39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5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49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3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4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6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7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0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6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8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2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9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3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4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8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6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59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8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4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77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3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4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102052"/>
  <p:tag name="MH_LIBRARY" val="GRAPHIC"/>
  <p:tag name="MH_TYPE" val="Other"/>
  <p:tag name="MH_ORDER" val="387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Other"/>
  <p:tag name="MH_ORDER" val="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4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7093239"/>
  <p:tag name="MH_LIBRARY" val="GRAPHIC"/>
  <p:tag name="MH_TYPE" val="SubTitle"/>
  <p:tag name="MH_ORDER" val="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7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Desc"/>
  <p:tag name="MH_ORDER" val="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5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Other"/>
  <p:tag name="MH_ORDER" val="4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15101"/>
  <p:tag name="MH_LIBRARY" val="GRAPHIC"/>
  <p:tag name="MH_TYPE" val="Other"/>
  <p:tag name="MH_ORDER" val="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yn1hzn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2880</Words>
  <Application>Microsoft Office PowerPoint</Application>
  <PresentationFormat>宽屏</PresentationFormat>
  <Paragraphs>428</Paragraphs>
  <Slides>29</Slides>
  <Notes>29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ming</dc:creator>
  <cp:lastModifiedBy>faith123</cp:lastModifiedBy>
  <cp:revision>72</cp:revision>
  <dcterms:created xsi:type="dcterms:W3CDTF">2017-01-04T10:04:00Z</dcterms:created>
  <dcterms:modified xsi:type="dcterms:W3CDTF">2019-02-20T06:24:59Z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