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2" r:id="rId8"/>
    <p:sldId id="271" r:id="rId9"/>
    <p:sldId id="263" r:id="rId10"/>
    <p:sldId id="264" r:id="rId11"/>
    <p:sldId id="266" r:id="rId12"/>
    <p:sldId id="272" r:id="rId13"/>
    <p:sldId id="265" r:id="rId14"/>
    <p:sldId id="267" r:id="rId15"/>
    <p:sldId id="268" r:id="rId16"/>
    <p:sldId id="276" r:id="rId17"/>
    <p:sldId id="269" r:id="rId18"/>
    <p:sldId id="274" r:id="rId19"/>
    <p:sldId id="270" r:id="rId20"/>
    <p:sldId id="273" r:id="rId21"/>
    <p:sldId id="275" r:id="rId22"/>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itchFamily="34" charset="0"/>
        <a:ea typeface="微软雅黑" pitchFamily="34" charset="-122"/>
        <a:cs typeface="+mn-cs"/>
      </a:defRPr>
    </a:lvl1pPr>
    <a:lvl2pPr marL="457200" algn="l" rtl="0" eaLnBrk="0" fontAlgn="base" hangingPunct="0">
      <a:spcBef>
        <a:spcPct val="0"/>
      </a:spcBef>
      <a:spcAft>
        <a:spcPct val="0"/>
      </a:spcAft>
      <a:defRPr kern="1200">
        <a:solidFill>
          <a:schemeClr val="tx1"/>
        </a:solidFill>
        <a:latin typeface="Calibri" pitchFamily="34" charset="0"/>
        <a:ea typeface="微软雅黑" pitchFamily="34" charset="-122"/>
        <a:cs typeface="+mn-cs"/>
      </a:defRPr>
    </a:lvl2pPr>
    <a:lvl3pPr marL="914400" algn="l" rtl="0" eaLnBrk="0" fontAlgn="base" hangingPunct="0">
      <a:spcBef>
        <a:spcPct val="0"/>
      </a:spcBef>
      <a:spcAft>
        <a:spcPct val="0"/>
      </a:spcAft>
      <a:defRPr kern="1200">
        <a:solidFill>
          <a:schemeClr val="tx1"/>
        </a:solidFill>
        <a:latin typeface="Calibri" pitchFamily="34" charset="0"/>
        <a:ea typeface="微软雅黑" pitchFamily="34" charset="-122"/>
        <a:cs typeface="+mn-cs"/>
      </a:defRPr>
    </a:lvl3pPr>
    <a:lvl4pPr marL="1371600" algn="l" rtl="0" eaLnBrk="0" fontAlgn="base" hangingPunct="0">
      <a:spcBef>
        <a:spcPct val="0"/>
      </a:spcBef>
      <a:spcAft>
        <a:spcPct val="0"/>
      </a:spcAft>
      <a:defRPr kern="1200">
        <a:solidFill>
          <a:schemeClr val="tx1"/>
        </a:solidFill>
        <a:latin typeface="Calibri" pitchFamily="34" charset="0"/>
        <a:ea typeface="微软雅黑" pitchFamily="34" charset="-122"/>
        <a:cs typeface="+mn-cs"/>
      </a:defRPr>
    </a:lvl4pPr>
    <a:lvl5pPr marL="1828800" algn="l" rtl="0" eaLnBrk="0" fontAlgn="base" hangingPunct="0">
      <a:spcBef>
        <a:spcPct val="0"/>
      </a:spcBef>
      <a:spcAft>
        <a:spcPct val="0"/>
      </a:spcAft>
      <a:defRPr kern="1200">
        <a:solidFill>
          <a:schemeClr val="tx1"/>
        </a:solidFill>
        <a:latin typeface="Calibri" pitchFamily="34" charset="0"/>
        <a:ea typeface="微软雅黑" pitchFamily="34" charset="-122"/>
        <a:cs typeface="+mn-cs"/>
      </a:defRPr>
    </a:lvl5pPr>
    <a:lvl6pPr marL="2286000" algn="l" defTabSz="914400" rtl="0" eaLnBrk="1" latinLnBrk="0" hangingPunct="1">
      <a:defRPr kern="1200">
        <a:solidFill>
          <a:schemeClr val="tx1"/>
        </a:solidFill>
        <a:latin typeface="Calibri" pitchFamily="34" charset="0"/>
        <a:ea typeface="微软雅黑" pitchFamily="34" charset="-122"/>
        <a:cs typeface="+mn-cs"/>
      </a:defRPr>
    </a:lvl6pPr>
    <a:lvl7pPr marL="2743200" algn="l" defTabSz="914400" rtl="0" eaLnBrk="1" latinLnBrk="0" hangingPunct="1">
      <a:defRPr kern="1200">
        <a:solidFill>
          <a:schemeClr val="tx1"/>
        </a:solidFill>
        <a:latin typeface="Calibri" pitchFamily="34" charset="0"/>
        <a:ea typeface="微软雅黑" pitchFamily="34" charset="-122"/>
        <a:cs typeface="+mn-cs"/>
      </a:defRPr>
    </a:lvl7pPr>
    <a:lvl8pPr marL="3200400" algn="l" defTabSz="914400" rtl="0" eaLnBrk="1" latinLnBrk="0" hangingPunct="1">
      <a:defRPr kern="1200">
        <a:solidFill>
          <a:schemeClr val="tx1"/>
        </a:solidFill>
        <a:latin typeface="Calibri" pitchFamily="34" charset="0"/>
        <a:ea typeface="微软雅黑" pitchFamily="34" charset="-122"/>
        <a:cs typeface="+mn-cs"/>
      </a:defRPr>
    </a:lvl8pPr>
    <a:lvl9pPr marL="3657600" algn="l" defTabSz="914400" rtl="0" eaLnBrk="1" latinLnBrk="0" hangingPunct="1">
      <a:defRPr kern="1200">
        <a:solidFill>
          <a:schemeClr val="tx1"/>
        </a:solidFill>
        <a:latin typeface="Calibri" pitchFamily="34" charset="0"/>
        <a:ea typeface="微软雅黑" pitchFamily="3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B17A"/>
    <a:srgbClr val="697A74"/>
    <a:srgbClr val="FDCB82"/>
    <a:srgbClr val="4F434F"/>
    <a:srgbClr val="FA9A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72" y="-96"/>
      </p:cViewPr>
      <p:guideLst>
        <p:guide orient="horz" pos="2160"/>
        <p:guide pos="3840"/>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pattFill prst="ltDnDiag">
          <a:fgClr>
            <a:srgbClr val="697A74"/>
          </a:fgClr>
          <a:bgClr>
            <a:srgbClr val="4F434F"/>
          </a:bgClr>
        </a:pattFill>
        <a:effectLst/>
      </p:bgPr>
    </p:bg>
    <p:spTree>
      <p:nvGrpSpPr>
        <p:cNvPr id="1" name=""/>
        <p:cNvGrpSpPr/>
        <p:nvPr/>
      </p:nvGrpSpPr>
      <p:grpSpPr>
        <a:xfrm>
          <a:off x="0" y="0"/>
          <a:ext cx="0" cy="0"/>
          <a:chOff x="0" y="0"/>
          <a:chExt cx="0" cy="0"/>
        </a:xfrm>
      </p:grpSpPr>
      <p:sp>
        <p:nvSpPr>
          <p:cNvPr id="4" name="矩形 3"/>
          <p:cNvSpPr/>
          <p:nvPr userDrawn="1"/>
        </p:nvSpPr>
        <p:spPr>
          <a:xfrm>
            <a:off x="0" y="5724525"/>
            <a:ext cx="12192000" cy="1133475"/>
          </a:xfrm>
          <a:prstGeom prst="rect">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userDrawn="1"/>
        </p:nvSpPr>
        <p:spPr>
          <a:xfrm rot="10800000">
            <a:off x="5748338" y="5721350"/>
            <a:ext cx="695325" cy="412750"/>
          </a:xfrm>
          <a:prstGeom prst="triangle">
            <a:avLst/>
          </a:prstGeom>
          <a:pattFill prst="ltDnDiag">
            <a:fgClr>
              <a:srgbClr val="697A74"/>
            </a:fgClr>
            <a:bgClr>
              <a:srgbClr val="4F434F"/>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6" name="组合 5"/>
          <p:cNvGrpSpPr/>
          <p:nvPr userDrawn="1"/>
        </p:nvGrpSpPr>
        <p:grpSpPr>
          <a:xfrm>
            <a:off x="5970501" y="5384647"/>
            <a:ext cx="250999" cy="400018"/>
            <a:chOff x="5950141" y="5407218"/>
            <a:chExt cx="284294" cy="453081"/>
          </a:xfrm>
          <a:solidFill>
            <a:schemeClr val="bg1"/>
          </a:solidFill>
        </p:grpSpPr>
        <p:sp>
          <p:nvSpPr>
            <p:cNvPr id="7" name="L 形 6"/>
            <p:cNvSpPr/>
            <p:nvPr/>
          </p:nvSpPr>
          <p:spPr>
            <a:xfrm rot="18900000">
              <a:off x="5957566" y="5583430"/>
              <a:ext cx="276869" cy="276869"/>
            </a:xfrm>
            <a:prstGeom prst="corner">
              <a:avLst>
                <a:gd name="adj1" fmla="val 13889"/>
                <a:gd name="adj2" fmla="val 138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L 形 7"/>
            <p:cNvSpPr/>
            <p:nvPr/>
          </p:nvSpPr>
          <p:spPr>
            <a:xfrm rot="18900000">
              <a:off x="5950141" y="5407218"/>
              <a:ext cx="276869" cy="276869"/>
            </a:xfrm>
            <a:prstGeom prst="corner">
              <a:avLst>
                <a:gd name="adj1" fmla="val 13889"/>
                <a:gd name="adj2" fmla="val 1388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 name="标题 1"/>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9" name="日期占位符 3"/>
          <p:cNvSpPr>
            <a:spLocks noGrp="1"/>
          </p:cNvSpPr>
          <p:nvPr>
            <p:ph type="dt" sz="half" idx="10"/>
          </p:nvPr>
        </p:nvSpPr>
        <p:spPr/>
        <p:txBody>
          <a:bodyPr/>
          <a:lstStyle>
            <a:lvl1pPr>
              <a:defRPr/>
            </a:lvl1pPr>
          </a:lstStyle>
          <a:p>
            <a:pPr>
              <a:defRPr/>
            </a:pPr>
            <a:fld id="{A813FC6C-9D57-4811-A864-DE0BCE23FDC4}" type="datetimeFigureOut">
              <a:rPr lang="zh-CN" altLang="en-US"/>
              <a:pPr>
                <a:defRPr/>
              </a:pPr>
              <a:t>2017-11-13</a:t>
            </a:fld>
            <a:endParaRPr lang="zh-CN" altLang="en-US"/>
          </a:p>
        </p:txBody>
      </p:sp>
      <p:sp>
        <p:nvSpPr>
          <p:cNvPr id="10" name="页脚占位符 4"/>
          <p:cNvSpPr>
            <a:spLocks noGrp="1"/>
          </p:cNvSpPr>
          <p:nvPr>
            <p:ph type="ftr" sz="quarter" idx="11"/>
          </p:nvPr>
        </p:nvSpPr>
        <p:spPr/>
        <p:txBody>
          <a:bodyPr/>
          <a:lstStyle>
            <a:lvl1pPr>
              <a:defRPr/>
            </a:lvl1pPr>
          </a:lstStyle>
          <a:p>
            <a:pPr>
              <a:defRPr/>
            </a:pPr>
            <a:endParaRPr lang="zh-CN" altLang="en-US"/>
          </a:p>
        </p:txBody>
      </p:sp>
      <p:sp>
        <p:nvSpPr>
          <p:cNvPr id="11" name="灯片编号占位符 5"/>
          <p:cNvSpPr>
            <a:spLocks noGrp="1"/>
          </p:cNvSpPr>
          <p:nvPr>
            <p:ph type="sldNum" sz="quarter" idx="12"/>
          </p:nvPr>
        </p:nvSpPr>
        <p:spPr/>
        <p:txBody>
          <a:bodyPr/>
          <a:lstStyle>
            <a:lvl1pPr>
              <a:defRPr/>
            </a:lvl1pPr>
          </a:lstStyle>
          <a:p>
            <a:pPr>
              <a:defRPr/>
            </a:pPr>
            <a:fld id="{ABEBA74A-4EA0-4573-A293-76B835087D82}" type="slidenum">
              <a:rPr lang="zh-CN" altLang="en-US"/>
              <a:pPr>
                <a:defRPr/>
              </a:pPr>
              <a:t>‹#›</a:t>
            </a:fld>
            <a:endParaRPr lang="zh-CN" altLang="en-US"/>
          </a:p>
        </p:txBody>
      </p:sp>
    </p:spTree>
    <p:extLst>
      <p:ext uri="{BB962C8B-B14F-4D97-AF65-F5344CB8AC3E}">
        <p14:creationId xmlns:p14="http://schemas.microsoft.com/office/powerpoint/2010/main" val="3561952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1ECD54ED-F193-4E06-8564-CC515376C983}" type="datetimeFigureOut">
              <a:rPr lang="zh-CN" altLang="en-US"/>
              <a:pPr>
                <a:defRPr/>
              </a:pPr>
              <a:t>2017-11-13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8654DD9-6AB4-438B-BE34-2B1C494661AD}" type="slidenum">
              <a:rPr lang="zh-CN" altLang="en-US"/>
              <a:pPr>
                <a:defRPr/>
              </a:pPr>
              <a:t>‹#›</a:t>
            </a:fld>
            <a:endParaRPr lang="zh-CN" altLang="en-US"/>
          </a:p>
        </p:txBody>
      </p:sp>
    </p:spTree>
    <p:extLst>
      <p:ext uri="{BB962C8B-B14F-4D97-AF65-F5344CB8AC3E}">
        <p14:creationId xmlns:p14="http://schemas.microsoft.com/office/powerpoint/2010/main" val="902092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pattFill prst="ltDnDiag">
          <a:fgClr>
            <a:srgbClr val="697A74"/>
          </a:fgClr>
          <a:bgClr>
            <a:srgbClr val="4F434F"/>
          </a:bgClr>
        </a:pattFill>
        <a:effectLst/>
      </p:bgPr>
    </p:bg>
    <p:spTree>
      <p:nvGrpSpPr>
        <p:cNvPr id="1" name=""/>
        <p:cNvGrpSpPr/>
        <p:nvPr/>
      </p:nvGrpSpPr>
      <p:grpSpPr>
        <a:xfrm>
          <a:off x="0" y="0"/>
          <a:ext cx="0" cy="0"/>
          <a:chOff x="0" y="0"/>
          <a:chExt cx="0" cy="0"/>
        </a:xfrm>
      </p:grpSpPr>
      <p:sp>
        <p:nvSpPr>
          <p:cNvPr id="4" name="矩形 3"/>
          <p:cNvSpPr/>
          <p:nvPr userDrawn="1"/>
        </p:nvSpPr>
        <p:spPr>
          <a:xfrm>
            <a:off x="0" y="-19050"/>
            <a:ext cx="12192000" cy="2819400"/>
          </a:xfrm>
          <a:prstGeom prst="rect">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等腰三角形 4"/>
          <p:cNvSpPr/>
          <p:nvPr userDrawn="1"/>
        </p:nvSpPr>
        <p:spPr>
          <a:xfrm rot="10800000">
            <a:off x="5748338" y="2727325"/>
            <a:ext cx="695325" cy="412750"/>
          </a:xfrm>
          <a:prstGeom prst="triangl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标题 1"/>
          <p:cNvSpPr>
            <a:spLocks noGrp="1"/>
          </p:cNvSpPr>
          <p:nvPr>
            <p:ph type="title"/>
          </p:nvPr>
        </p:nvSpPr>
        <p:spPr>
          <a:xfrm>
            <a:off x="831850" y="1709738"/>
            <a:ext cx="10515600" cy="2852737"/>
          </a:xfrm>
        </p:spPr>
        <p:txBody>
          <a:bodyPr anchor="b"/>
          <a:lstStyle>
            <a:lvl1pPr algn="ctr">
              <a:defRPr sz="6000">
                <a:solidFill>
                  <a:schemeClr val="bg1"/>
                </a:solidFill>
              </a:defRPr>
            </a:lvl1p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1885950" y="4589463"/>
            <a:ext cx="8420100" cy="1500187"/>
          </a:xfrm>
        </p:spPr>
        <p:txBody>
          <a:bodyPr>
            <a:normAutofit/>
          </a:bodyPr>
          <a:lstStyle>
            <a:lvl1pPr marL="0" indent="0" algn="ctr">
              <a:buNone/>
              <a:defRPr sz="1400">
                <a:solidFill>
                  <a:srgbClr val="B4B17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6" name="日期占位符 3"/>
          <p:cNvSpPr>
            <a:spLocks noGrp="1"/>
          </p:cNvSpPr>
          <p:nvPr>
            <p:ph type="dt" sz="half" idx="10"/>
          </p:nvPr>
        </p:nvSpPr>
        <p:spPr/>
        <p:txBody>
          <a:bodyPr/>
          <a:lstStyle>
            <a:lvl1pPr>
              <a:defRPr/>
            </a:lvl1pPr>
          </a:lstStyle>
          <a:p>
            <a:pPr>
              <a:defRPr/>
            </a:pPr>
            <a:fld id="{22BA1D81-49BC-4541-8A6C-A13321A378DD}" type="datetimeFigureOut">
              <a:rPr lang="zh-CN" altLang="en-US"/>
              <a:pPr>
                <a:defRPr/>
              </a:pPr>
              <a:t>2017-11-13</a:t>
            </a:fld>
            <a:endParaRPr lang="zh-CN" altLang="en-US"/>
          </a:p>
        </p:txBody>
      </p:sp>
      <p:sp>
        <p:nvSpPr>
          <p:cNvPr id="7" name="页脚占位符 4"/>
          <p:cNvSpPr>
            <a:spLocks noGrp="1"/>
          </p:cNvSpPr>
          <p:nvPr>
            <p:ph type="ftr" sz="quarter" idx="11"/>
          </p:nvPr>
        </p:nvSpPr>
        <p:spPr/>
        <p:txBody>
          <a:bodyPr/>
          <a:lstStyle>
            <a:lvl1pPr>
              <a:defRPr/>
            </a:lvl1pPr>
          </a:lstStyle>
          <a:p>
            <a:pPr>
              <a:defRPr/>
            </a:pPr>
            <a:endParaRPr lang="zh-CN" altLang="en-US"/>
          </a:p>
        </p:txBody>
      </p:sp>
      <p:sp>
        <p:nvSpPr>
          <p:cNvPr id="8" name="灯片编号占位符 5"/>
          <p:cNvSpPr>
            <a:spLocks noGrp="1"/>
          </p:cNvSpPr>
          <p:nvPr>
            <p:ph type="sldNum" sz="quarter" idx="12"/>
          </p:nvPr>
        </p:nvSpPr>
        <p:spPr/>
        <p:txBody>
          <a:bodyPr/>
          <a:lstStyle>
            <a:lvl1pPr>
              <a:defRPr/>
            </a:lvl1pPr>
          </a:lstStyle>
          <a:p>
            <a:pPr>
              <a:defRPr/>
            </a:pPr>
            <a:fld id="{DEF566FB-3A57-46AE-87FC-DE31268CF945}" type="slidenum">
              <a:rPr lang="zh-CN" altLang="en-US"/>
              <a:pPr>
                <a:defRPr/>
              </a:pPr>
              <a:t>‹#›</a:t>
            </a:fld>
            <a:endParaRPr lang="zh-CN" altLang="en-US"/>
          </a:p>
        </p:txBody>
      </p:sp>
    </p:spTree>
    <p:extLst>
      <p:ext uri="{BB962C8B-B14F-4D97-AF65-F5344CB8AC3E}">
        <p14:creationId xmlns:p14="http://schemas.microsoft.com/office/powerpoint/2010/main" val="2206393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4F434F"/>
        </a:solidFill>
        <a:effectLst/>
      </p:bgPr>
    </p:bg>
    <p:spTree>
      <p:nvGrpSpPr>
        <p:cNvPr id="1" name=""/>
        <p:cNvGrpSpPr/>
        <p:nvPr/>
      </p:nvGrpSpPr>
      <p:grpSpPr>
        <a:xfrm>
          <a:off x="0" y="0"/>
          <a:ext cx="0" cy="0"/>
          <a:chOff x="0" y="0"/>
          <a:chExt cx="0" cy="0"/>
        </a:xfrm>
      </p:grpSpPr>
      <p:sp>
        <p:nvSpPr>
          <p:cNvPr id="3" name="矩形 2"/>
          <p:cNvSpPr/>
          <p:nvPr userDrawn="1"/>
        </p:nvSpPr>
        <p:spPr>
          <a:xfrm flipV="1">
            <a:off x="0" y="6496050"/>
            <a:ext cx="12192000" cy="361950"/>
          </a:xfrm>
          <a:prstGeom prst="rect">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等腰三角形 3"/>
          <p:cNvSpPr/>
          <p:nvPr userDrawn="1"/>
        </p:nvSpPr>
        <p:spPr>
          <a:xfrm rot="10800000">
            <a:off x="5921375" y="6496050"/>
            <a:ext cx="349250" cy="206375"/>
          </a:xfrm>
          <a:prstGeom prst="triangle">
            <a:avLst/>
          </a:prstGeom>
          <a:solidFill>
            <a:srgbClr val="4F43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5" name="日期占位符 2"/>
          <p:cNvSpPr>
            <a:spLocks noGrp="1"/>
          </p:cNvSpPr>
          <p:nvPr>
            <p:ph type="dt" sz="half" idx="10"/>
          </p:nvPr>
        </p:nvSpPr>
        <p:spPr/>
        <p:txBody>
          <a:bodyPr/>
          <a:lstStyle>
            <a:lvl1pPr>
              <a:defRPr/>
            </a:lvl1pPr>
          </a:lstStyle>
          <a:p>
            <a:pPr>
              <a:defRPr/>
            </a:pPr>
            <a:fld id="{66475DE3-FAA9-4810-A169-49BD3EA39608}" type="datetimeFigureOut">
              <a:rPr lang="zh-CN" altLang="en-US"/>
              <a:pPr>
                <a:defRPr/>
              </a:pPr>
              <a:t>2017-11-13</a:t>
            </a:fld>
            <a:endParaRPr lang="zh-CN" altLang="en-US"/>
          </a:p>
        </p:txBody>
      </p:sp>
      <p:sp>
        <p:nvSpPr>
          <p:cNvPr id="6" name="页脚占位符 3"/>
          <p:cNvSpPr>
            <a:spLocks noGrp="1"/>
          </p:cNvSpPr>
          <p:nvPr>
            <p:ph type="ftr" sz="quarter" idx="11"/>
          </p:nvPr>
        </p:nvSpPr>
        <p:spPr/>
        <p:txBody>
          <a:bodyPr/>
          <a:lstStyle>
            <a:lvl1pPr>
              <a:defRPr/>
            </a:lvl1pPr>
          </a:lstStyle>
          <a:p>
            <a:pPr>
              <a:defRPr/>
            </a:pPr>
            <a:endParaRPr lang="zh-CN" altLang="en-US"/>
          </a:p>
        </p:txBody>
      </p:sp>
      <p:sp>
        <p:nvSpPr>
          <p:cNvPr id="7" name="灯片编号占位符 4"/>
          <p:cNvSpPr>
            <a:spLocks noGrp="1"/>
          </p:cNvSpPr>
          <p:nvPr>
            <p:ph type="sldNum" sz="quarter" idx="12"/>
          </p:nvPr>
        </p:nvSpPr>
        <p:spPr/>
        <p:txBody>
          <a:bodyPr/>
          <a:lstStyle>
            <a:lvl1pPr>
              <a:defRPr/>
            </a:lvl1pPr>
          </a:lstStyle>
          <a:p>
            <a:pPr>
              <a:defRPr/>
            </a:pPr>
            <a:fld id="{08A0D337-0023-4C5D-885E-20E9AAE50FB1}" type="slidenum">
              <a:rPr lang="zh-CN" altLang="en-US"/>
              <a:pPr>
                <a:defRPr/>
              </a:pPr>
              <a:t>‹#›</a:t>
            </a:fld>
            <a:endParaRPr lang="zh-CN" altLang="en-US"/>
          </a:p>
        </p:txBody>
      </p:sp>
    </p:spTree>
    <p:extLst>
      <p:ext uri="{BB962C8B-B14F-4D97-AF65-F5344CB8AC3E}">
        <p14:creationId xmlns:p14="http://schemas.microsoft.com/office/powerpoint/2010/main" val="1049535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80E88631-2818-40AE-AACB-A2EB7565116B}" type="datetimeFigureOut">
              <a:rPr lang="zh-CN" altLang="en-US"/>
              <a:pPr>
                <a:defRPr/>
              </a:pPr>
              <a:t>2017-11-13</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D0E75D9D-0DC1-409B-A43E-203FAA558082}" type="slidenum">
              <a:rPr lang="zh-CN" altLang="en-US"/>
              <a:pPr>
                <a:defRPr/>
              </a:pPr>
              <a:t>‹#›</a:t>
            </a:fld>
            <a:endParaRPr lang="zh-CN" altLang="en-US"/>
          </a:p>
        </p:txBody>
      </p:sp>
    </p:spTree>
    <p:extLst>
      <p:ext uri="{BB962C8B-B14F-4D97-AF65-F5344CB8AC3E}">
        <p14:creationId xmlns:p14="http://schemas.microsoft.com/office/powerpoint/2010/main" val="39638570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B6287548-D455-4E9D-87B4-2CE2F4958AB2}" type="datetimeFigureOut">
              <a:rPr lang="zh-CN" altLang="en-US"/>
              <a:pPr>
                <a:defRPr/>
              </a:pPr>
              <a:t>2017-11-13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88CF25D4-06A7-490C-8449-FA382A21C366}"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93" r:id="rId1"/>
    <p:sldLayoutId id="2147483691" r:id="rId2"/>
    <p:sldLayoutId id="2147483694" r:id="rId3"/>
    <p:sldLayoutId id="2147483695" r:id="rId4"/>
    <p:sldLayoutId id="2147483692" r:id="rId5"/>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7.png"/><Relationship Id="rId4" Type="http://schemas.openxmlformats.org/officeDocument/2006/relationships/oleObject" Target="../embeddings/Microsoft_Excel___1.xls"/></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oleObject" Target="../embeddings/oleObject2.bin"/><Relationship Id="rId7" Type="http://schemas.openxmlformats.org/officeDocument/2006/relationships/oleObject" Target="../embeddings/Microsoft_Excel___3.xls"/><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0.png"/><Relationship Id="rId5" Type="http://schemas.openxmlformats.org/officeDocument/2006/relationships/image" Target="../media/image8.png"/><Relationship Id="rId10" Type="http://schemas.openxmlformats.org/officeDocument/2006/relationships/oleObject" Target="../embeddings/Microsoft_Excel___4.xls"/><Relationship Id="rId4" Type="http://schemas.openxmlformats.org/officeDocument/2006/relationships/oleObject" Target="../embeddings/Microsoft_Excel___2.xls"/><Relationship Id="rId9"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11.png"/><Relationship Id="rId4" Type="http://schemas.openxmlformats.org/officeDocument/2006/relationships/oleObject" Target="../embeddings/Microsoft_Excel___5.xls"/></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4.xml"/><Relationship Id="rId1" Type="http://schemas.openxmlformats.org/officeDocument/2006/relationships/vmlDrawing" Target="../drawings/vmlDrawing4.vml"/><Relationship Id="rId5" Type="http://schemas.openxmlformats.org/officeDocument/2006/relationships/image" Target="../media/image12.png"/><Relationship Id="rId4" Type="http://schemas.openxmlformats.org/officeDocument/2006/relationships/oleObject" Target="../embeddings/Microsoft_Excel___6.xls"/></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2011363"/>
            <a:ext cx="9144000" cy="2387600"/>
          </a:xfrm>
        </p:spPr>
        <p:txBody>
          <a:bodyPr rtlCol="0">
            <a:normAutofit/>
          </a:bodyPr>
          <a:lstStyle/>
          <a:p>
            <a:pPr eaLnBrk="1" fontAlgn="auto" hangingPunct="1">
              <a:spcAft>
                <a:spcPts val="0"/>
              </a:spcAft>
              <a:defRPr/>
            </a:pPr>
            <a:r>
              <a:rPr lang="en-US" altLang="zh-CN" sz="8000" b="1" dirty="0">
                <a:solidFill>
                  <a:srgbClr val="FA9A60"/>
                </a:solidFill>
                <a:latin typeface="+mj-ea"/>
              </a:rPr>
              <a:t>BUSINESS</a:t>
            </a:r>
            <a:r>
              <a:rPr lang="en-US" altLang="zh-CN" sz="9600" b="1" dirty="0"/>
              <a:t> </a:t>
            </a:r>
            <a:r>
              <a:rPr lang="en-US" altLang="zh-CN" b="1" dirty="0" smtClean="0"/>
              <a:t/>
            </a:r>
            <a:br>
              <a:rPr lang="en-US" altLang="zh-CN" b="1" dirty="0" smtClean="0"/>
            </a:br>
            <a:r>
              <a:rPr lang="en-US" altLang="zh-CN" sz="4000" dirty="0" smtClean="0"/>
              <a:t>PPT </a:t>
            </a:r>
            <a:r>
              <a:rPr lang="en-US" altLang="zh-CN" sz="4000" dirty="0"/>
              <a:t>TEMPLATE</a:t>
            </a:r>
            <a:endParaRPr lang="zh-CN" altLang="en-US" sz="4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dirty="0">
                <a:latin typeface="+mj-ea"/>
              </a:rPr>
              <a:t>SECTION TITLE</a:t>
            </a:r>
            <a:endParaRPr lang="zh-CN" altLang="en-US" dirty="0">
              <a:latin typeface="+mj-ea"/>
            </a:endParaRPr>
          </a:p>
        </p:txBody>
      </p:sp>
      <p:sp>
        <p:nvSpPr>
          <p:cNvPr id="6147" name="文本占位符 4"/>
          <p:cNvSpPr>
            <a:spLocks noGrp="1"/>
          </p:cNvSpPr>
          <p:nvPr>
            <p:ph type="body" idx="1"/>
          </p:nvPr>
        </p:nvSpPr>
        <p:spPr/>
        <p:txBody>
          <a:bodyPr/>
          <a:lstStyle/>
          <a:p>
            <a:pPr eaLnBrk="1" hangingPunct="1"/>
            <a:r>
              <a:rPr lang="zh-CN" altLang="en-US" smtClean="0"/>
              <a:t>Quisque velit nisi, pretium ut lacinia in, elementum id enim. Cras ultricies ligula sed magna dictum porta. Quisque velit nisi, pretium ut lacinia in, elementum id enim. Vivamus magna justo, lacinia eget consectetur sed.</a:t>
            </a:r>
          </a:p>
          <a:p>
            <a:pPr eaLnBrk="1" hangingPunct="1"/>
            <a:endParaRPr lang="zh-CN" alt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pic>
        <p:nvPicPr>
          <p:cNvPr id="7171" name="图片 4"/>
          <p:cNvPicPr>
            <a:picLocks noChangeAspect="1"/>
          </p:cNvPicPr>
          <p:nvPr/>
        </p:nvPicPr>
        <p:blipFill>
          <a:blip r:embed="rId2">
            <a:extLst>
              <a:ext uri="{28A0092B-C50C-407E-A947-70E740481C1C}">
                <a14:useLocalDpi xmlns:a14="http://schemas.microsoft.com/office/drawing/2010/main" val="0"/>
              </a:ext>
            </a:extLst>
          </a:blip>
          <a:srcRect t="25558" b="32565"/>
          <a:stretch>
            <a:fillRect/>
          </a:stretch>
        </p:blipFill>
        <p:spPr bwMode="auto">
          <a:xfrm>
            <a:off x="838200" y="1484313"/>
            <a:ext cx="10514013" cy="293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矩形 5"/>
          <p:cNvSpPr>
            <a:spLocks noChangeArrowheads="1"/>
          </p:cNvSpPr>
          <p:nvPr/>
        </p:nvSpPr>
        <p:spPr bwMode="auto">
          <a:xfrm>
            <a:off x="839788" y="4560888"/>
            <a:ext cx="511651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a:solidFill>
                  <a:schemeClr val="bg1"/>
                </a:solidFill>
              </a:rPr>
              <a:t>Mauris blandit aliquet elit, eget tincidunt nibh pulvinar a. Pellentesque in ipsum id orci porta dapibus. Donec rutrum congue leo eget malesuada. Quisque velit nisi, pretium ut lacinia in, elementum id enim. Cras ultricies ligula sed magna dictum porta. Vivamus suscipit tortor eget felis porttitor volutpat. Donec sollicitudin. </a:t>
            </a:r>
            <a:endParaRPr lang="zh-CN" altLang="en-US" sz="1400">
              <a:solidFill>
                <a:schemeClr val="bg1"/>
              </a:solidFill>
            </a:endParaRPr>
          </a:p>
        </p:txBody>
      </p:sp>
      <p:sp>
        <p:nvSpPr>
          <p:cNvPr id="7173" name="矩形 6"/>
          <p:cNvSpPr>
            <a:spLocks noChangeArrowheads="1"/>
          </p:cNvSpPr>
          <p:nvPr/>
        </p:nvSpPr>
        <p:spPr bwMode="auto">
          <a:xfrm>
            <a:off x="6805613" y="4611688"/>
            <a:ext cx="3541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8" name="椭圆 7"/>
          <p:cNvSpPr/>
          <p:nvPr/>
        </p:nvSpPr>
        <p:spPr>
          <a:xfrm>
            <a:off x="6710363" y="4757738"/>
            <a:ext cx="76200" cy="762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7175" name="矩形 8"/>
          <p:cNvSpPr>
            <a:spLocks noChangeArrowheads="1"/>
          </p:cNvSpPr>
          <p:nvPr/>
        </p:nvSpPr>
        <p:spPr bwMode="auto">
          <a:xfrm>
            <a:off x="6805613" y="4926013"/>
            <a:ext cx="3541712"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0" name="椭圆 9"/>
          <p:cNvSpPr/>
          <p:nvPr/>
        </p:nvSpPr>
        <p:spPr>
          <a:xfrm>
            <a:off x="6710363" y="5072063"/>
            <a:ext cx="76200" cy="762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7177" name="矩形 10"/>
          <p:cNvSpPr>
            <a:spLocks noChangeArrowheads="1"/>
          </p:cNvSpPr>
          <p:nvPr/>
        </p:nvSpPr>
        <p:spPr bwMode="auto">
          <a:xfrm>
            <a:off x="6805613" y="5251450"/>
            <a:ext cx="3541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2" name="椭圆 11"/>
          <p:cNvSpPr/>
          <p:nvPr/>
        </p:nvSpPr>
        <p:spPr>
          <a:xfrm>
            <a:off x="6710363" y="5399088"/>
            <a:ext cx="76200" cy="74612"/>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7179" name="矩形 12"/>
          <p:cNvSpPr>
            <a:spLocks noChangeArrowheads="1"/>
          </p:cNvSpPr>
          <p:nvPr/>
        </p:nvSpPr>
        <p:spPr bwMode="auto">
          <a:xfrm>
            <a:off x="6805613" y="5578475"/>
            <a:ext cx="3541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4" name="椭圆 13"/>
          <p:cNvSpPr/>
          <p:nvPr/>
        </p:nvSpPr>
        <p:spPr>
          <a:xfrm>
            <a:off x="6710363" y="5726113"/>
            <a:ext cx="76200" cy="74612"/>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图片 13"/>
          <p:cNvPicPr>
            <a:picLocks noChangeAspect="1"/>
          </p:cNvPicPr>
          <p:nvPr/>
        </p:nvPicPr>
        <p:blipFill>
          <a:blip r:embed="rId2">
            <a:extLst>
              <a:ext uri="{28A0092B-C50C-407E-A947-70E740481C1C}">
                <a14:useLocalDpi xmlns:a14="http://schemas.microsoft.com/office/drawing/2010/main" val="0"/>
              </a:ext>
            </a:extLst>
          </a:blip>
          <a:srcRect t="38374"/>
          <a:stretch>
            <a:fillRect/>
          </a:stretch>
        </p:blipFill>
        <p:spPr bwMode="auto">
          <a:xfrm>
            <a:off x="841375" y="1498600"/>
            <a:ext cx="52546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pic>
        <p:nvPicPr>
          <p:cNvPr id="8196" name="图片 1"/>
          <p:cNvPicPr>
            <a:picLocks noChangeAspect="1"/>
          </p:cNvPicPr>
          <p:nvPr/>
        </p:nvPicPr>
        <p:blipFill>
          <a:blip r:embed="rId3">
            <a:extLst>
              <a:ext uri="{28A0092B-C50C-407E-A947-70E740481C1C}">
                <a14:useLocalDpi xmlns:a14="http://schemas.microsoft.com/office/drawing/2010/main" val="0"/>
              </a:ext>
            </a:extLst>
          </a:blip>
          <a:srcRect t="17821" b="18295"/>
          <a:stretch>
            <a:fillRect/>
          </a:stretch>
        </p:blipFill>
        <p:spPr bwMode="auto">
          <a:xfrm>
            <a:off x="6100763" y="3657600"/>
            <a:ext cx="5253037"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6096000" y="1503363"/>
            <a:ext cx="5256213" cy="2154237"/>
          </a:xfrm>
          <a:prstGeom prst="rect">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p:cNvSpPr/>
          <p:nvPr/>
        </p:nvSpPr>
        <p:spPr>
          <a:xfrm>
            <a:off x="839788" y="3657600"/>
            <a:ext cx="5256212" cy="2238375"/>
          </a:xfrm>
          <a:prstGeom prst="rect">
            <a:avLst/>
          </a:pr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p:nvSpPr>
        <p:spPr>
          <a:xfrm>
            <a:off x="3797300" y="2239963"/>
            <a:ext cx="2298700" cy="1417637"/>
          </a:xfrm>
          <a:prstGeom prst="rect">
            <a:avLst/>
          </a:prstGeom>
          <a:solidFill>
            <a:srgbClr val="FA9A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200" name="KSO_Shape"/>
          <p:cNvSpPr>
            <a:spLocks/>
          </p:cNvSpPr>
          <p:nvPr/>
        </p:nvSpPr>
        <p:spPr bwMode="auto">
          <a:xfrm>
            <a:off x="5334000" y="2624138"/>
            <a:ext cx="538163" cy="652462"/>
          </a:xfrm>
          <a:custGeom>
            <a:avLst/>
            <a:gdLst>
              <a:gd name="T0" fmla="*/ 19710 w 968375"/>
              <a:gd name="T1" fmla="*/ 223816 h 1170887"/>
              <a:gd name="T2" fmla="*/ 95123 w 968375"/>
              <a:gd name="T3" fmla="*/ 257605 h 1170887"/>
              <a:gd name="T4" fmla="*/ 169680 w 968375"/>
              <a:gd name="T5" fmla="*/ 225549 h 1170887"/>
              <a:gd name="T6" fmla="*/ 180821 w 968375"/>
              <a:gd name="T7" fmla="*/ 230747 h 1170887"/>
              <a:gd name="T8" fmla="*/ 95123 w 968375"/>
              <a:gd name="T9" fmla="*/ 270601 h 1170887"/>
              <a:gd name="T10" fmla="*/ 7713 w 968375"/>
              <a:gd name="T11" fmla="*/ 229015 h 1170887"/>
              <a:gd name="T12" fmla="*/ 19710 w 968375"/>
              <a:gd name="T13" fmla="*/ 223816 h 1170887"/>
              <a:gd name="T14" fmla="*/ 198817 w 968375"/>
              <a:gd name="T15" fmla="*/ 143241 h 1170887"/>
              <a:gd name="T16" fmla="*/ 221098 w 968375"/>
              <a:gd name="T17" fmla="*/ 170965 h 1170887"/>
              <a:gd name="T18" fmla="*/ 192818 w 968375"/>
              <a:gd name="T19" fmla="*/ 199557 h 1170887"/>
              <a:gd name="T20" fmla="*/ 182534 w 968375"/>
              <a:gd name="T21" fmla="*/ 197824 h 1170887"/>
              <a:gd name="T22" fmla="*/ 189390 w 968375"/>
              <a:gd name="T23" fmla="*/ 186561 h 1170887"/>
              <a:gd name="T24" fmla="*/ 192818 w 968375"/>
              <a:gd name="T25" fmla="*/ 187427 h 1170887"/>
              <a:gd name="T26" fmla="*/ 208243 w 968375"/>
              <a:gd name="T27" fmla="*/ 170965 h 1170887"/>
              <a:gd name="T28" fmla="*/ 197960 w 968375"/>
              <a:gd name="T29" fmla="*/ 156237 h 1170887"/>
              <a:gd name="T30" fmla="*/ 198817 w 968375"/>
              <a:gd name="T31" fmla="*/ 143241 h 1170887"/>
              <a:gd name="T32" fmla="*/ 187676 w 968375"/>
              <a:gd name="T33" fmla="*/ 124180 h 1170887"/>
              <a:gd name="T34" fmla="*/ 189390 w 968375"/>
              <a:gd name="T35" fmla="*/ 141508 h 1170887"/>
              <a:gd name="T36" fmla="*/ 95123 w 968375"/>
              <a:gd name="T37" fmla="*/ 236812 h 1170887"/>
              <a:gd name="T38" fmla="*/ 0 w 968375"/>
              <a:gd name="T39" fmla="*/ 141508 h 1170887"/>
              <a:gd name="T40" fmla="*/ 1714 w 968375"/>
              <a:gd name="T41" fmla="*/ 125913 h 1170887"/>
              <a:gd name="T42" fmla="*/ 95123 w 968375"/>
              <a:gd name="T43" fmla="*/ 175297 h 1170887"/>
              <a:gd name="T44" fmla="*/ 187676 w 968375"/>
              <a:gd name="T45" fmla="*/ 125913 h 1170887"/>
              <a:gd name="T46" fmla="*/ 187676 w 968375"/>
              <a:gd name="T47" fmla="*/ 124180 h 1170887"/>
              <a:gd name="T48" fmla="*/ 95123 w 968375"/>
              <a:gd name="T49" fmla="*/ 86059 h 1170887"/>
              <a:gd name="T50" fmla="*/ 177392 w 968375"/>
              <a:gd name="T51" fmla="*/ 125913 h 1170887"/>
              <a:gd name="T52" fmla="*/ 176535 w 968375"/>
              <a:gd name="T53" fmla="*/ 131978 h 1170887"/>
              <a:gd name="T54" fmla="*/ 95123 w 968375"/>
              <a:gd name="T55" fmla="*/ 104253 h 1170887"/>
              <a:gd name="T56" fmla="*/ 12854 w 968375"/>
              <a:gd name="T57" fmla="*/ 131978 h 1170887"/>
              <a:gd name="T58" fmla="*/ 11997 w 968375"/>
              <a:gd name="T59" fmla="*/ 125913 h 1170887"/>
              <a:gd name="T60" fmla="*/ 95123 w 968375"/>
              <a:gd name="T61" fmla="*/ 86059 h 1170887"/>
              <a:gd name="T62" fmla="*/ 124183 w 968375"/>
              <a:gd name="T63" fmla="*/ 14351 h 1170887"/>
              <a:gd name="T64" fmla="*/ 126543 w 968375"/>
              <a:gd name="T65" fmla="*/ 86105 h 1170887"/>
              <a:gd name="T66" fmla="*/ 124183 w 968375"/>
              <a:gd name="T67" fmla="*/ 14351 h 1170887"/>
              <a:gd name="T68" fmla="*/ 62823 w 968375"/>
              <a:gd name="T69" fmla="*/ 9567 h 1170887"/>
              <a:gd name="T70" fmla="*/ 65183 w 968375"/>
              <a:gd name="T71" fmla="*/ 81322 h 1170887"/>
              <a:gd name="T72" fmla="*/ 62823 w 968375"/>
              <a:gd name="T73" fmla="*/ 9567 h 1170887"/>
              <a:gd name="T74" fmla="*/ 93503 w 968375"/>
              <a:gd name="T75" fmla="*/ 0 h 1170887"/>
              <a:gd name="T76" fmla="*/ 95863 w 968375"/>
              <a:gd name="T77" fmla="*/ 71754 h 1170887"/>
              <a:gd name="T78" fmla="*/ 93503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01" name="矩形 8"/>
          <p:cNvSpPr>
            <a:spLocks noChangeArrowheads="1"/>
          </p:cNvSpPr>
          <p:nvPr/>
        </p:nvSpPr>
        <p:spPr bwMode="auto">
          <a:xfrm>
            <a:off x="3971925" y="2389188"/>
            <a:ext cx="1138238"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VESTIBULUM ANTE IPSUM PRIMIS IN FAUCIBUS ORCI </a:t>
            </a:r>
          </a:p>
        </p:txBody>
      </p:sp>
      <p:sp>
        <p:nvSpPr>
          <p:cNvPr id="8202" name="矩形 9"/>
          <p:cNvSpPr>
            <a:spLocks noChangeArrowheads="1"/>
          </p:cNvSpPr>
          <p:nvPr/>
        </p:nvSpPr>
        <p:spPr bwMode="auto">
          <a:xfrm>
            <a:off x="6337300" y="1779588"/>
            <a:ext cx="4773613" cy="160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
        <p:nvSpPr>
          <p:cNvPr id="8203" name="矩形 10"/>
          <p:cNvSpPr>
            <a:spLocks noChangeArrowheads="1"/>
          </p:cNvSpPr>
          <p:nvPr/>
        </p:nvSpPr>
        <p:spPr bwMode="auto">
          <a:xfrm>
            <a:off x="1081088" y="3976688"/>
            <a:ext cx="4773612"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
        <p:nvSpPr>
          <p:cNvPr id="12" name="矩形 11"/>
          <p:cNvSpPr/>
          <p:nvPr/>
        </p:nvSpPr>
        <p:spPr>
          <a:xfrm>
            <a:off x="6096000" y="3657600"/>
            <a:ext cx="3162300" cy="1417638"/>
          </a:xfrm>
          <a:prstGeom prst="rect">
            <a:avLst/>
          </a:prstGeom>
          <a:solidFill>
            <a:srgbClr val="4F434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205" name="矩形 12"/>
          <p:cNvSpPr>
            <a:spLocks noChangeArrowheads="1"/>
          </p:cNvSpPr>
          <p:nvPr/>
        </p:nvSpPr>
        <p:spPr bwMode="auto">
          <a:xfrm>
            <a:off x="6280150" y="3905250"/>
            <a:ext cx="27940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rgbClr val="FA9A60"/>
                </a:solidFill>
              </a:rPr>
              <a:t>DONEC VELIT NEQUE, AUCTOR SIT AMET ALIQUAM VELANTE IPSUM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pic>
        <p:nvPicPr>
          <p:cNvPr id="9219" name="图片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070100"/>
            <a:ext cx="5272088" cy="351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矩形 5"/>
          <p:cNvSpPr>
            <a:spLocks noChangeArrowheads="1"/>
          </p:cNvSpPr>
          <p:nvPr/>
        </p:nvSpPr>
        <p:spPr bwMode="auto">
          <a:xfrm>
            <a:off x="6313488" y="1844675"/>
            <a:ext cx="50180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Vestibulum ante ipsum primis in faucibus orci luctus et ultrices posuere cubilia Curae; Donec velit neque, auctor sit amet aliquam vel, ullamcorper sit amet ligula. Nulla quis lorem ut libero malesuada feugiat. </a:t>
            </a:r>
          </a:p>
        </p:txBody>
      </p:sp>
      <p:sp>
        <p:nvSpPr>
          <p:cNvPr id="9221" name="矩形 9"/>
          <p:cNvSpPr>
            <a:spLocks noChangeArrowheads="1"/>
          </p:cNvSpPr>
          <p:nvPr/>
        </p:nvSpPr>
        <p:spPr bwMode="auto">
          <a:xfrm>
            <a:off x="6756400" y="4779963"/>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1" name="椭圆 10"/>
          <p:cNvSpPr/>
          <p:nvPr/>
        </p:nvSpPr>
        <p:spPr>
          <a:xfrm>
            <a:off x="6662738" y="4927600"/>
            <a:ext cx="74612" cy="74613"/>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9223" name="矩形 11"/>
          <p:cNvSpPr>
            <a:spLocks noChangeArrowheads="1"/>
          </p:cNvSpPr>
          <p:nvPr/>
        </p:nvSpPr>
        <p:spPr bwMode="auto">
          <a:xfrm>
            <a:off x="6756400" y="5075238"/>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3" name="椭圆 12"/>
          <p:cNvSpPr/>
          <p:nvPr/>
        </p:nvSpPr>
        <p:spPr>
          <a:xfrm>
            <a:off x="6662738" y="5222875"/>
            <a:ext cx="74612" cy="74613"/>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9225" name="矩形 13"/>
          <p:cNvSpPr>
            <a:spLocks noChangeArrowheads="1"/>
          </p:cNvSpPr>
          <p:nvPr/>
        </p:nvSpPr>
        <p:spPr bwMode="auto">
          <a:xfrm>
            <a:off x="6756400" y="5370513"/>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5" name="椭圆 14"/>
          <p:cNvSpPr/>
          <p:nvPr/>
        </p:nvSpPr>
        <p:spPr>
          <a:xfrm>
            <a:off x="6662738" y="5518150"/>
            <a:ext cx="74612" cy="762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9227" name="矩形 15"/>
          <p:cNvSpPr>
            <a:spLocks noChangeArrowheads="1"/>
          </p:cNvSpPr>
          <p:nvPr/>
        </p:nvSpPr>
        <p:spPr bwMode="auto">
          <a:xfrm>
            <a:off x="6756400" y="5680075"/>
            <a:ext cx="354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400">
                <a:solidFill>
                  <a:schemeClr val="bg1"/>
                </a:solidFill>
              </a:rPr>
              <a:t>Mauris blandit aliquet elit, eget tincidunt nibh</a:t>
            </a:r>
            <a:endParaRPr lang="zh-CN" altLang="en-US" sz="1400">
              <a:solidFill>
                <a:schemeClr val="bg1"/>
              </a:solidFill>
            </a:endParaRPr>
          </a:p>
        </p:txBody>
      </p:sp>
      <p:sp>
        <p:nvSpPr>
          <p:cNvPr id="17" name="椭圆 16"/>
          <p:cNvSpPr/>
          <p:nvPr/>
        </p:nvSpPr>
        <p:spPr>
          <a:xfrm>
            <a:off x="6662738" y="5799138"/>
            <a:ext cx="74612" cy="762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18" name="椭圆 17"/>
          <p:cNvSpPr>
            <a:spLocks noChangeAspect="1"/>
          </p:cNvSpPr>
          <p:nvPr/>
        </p:nvSpPr>
        <p:spPr>
          <a:xfrm>
            <a:off x="6462713" y="3036888"/>
            <a:ext cx="1260475" cy="1260475"/>
          </a:xfrm>
          <a:prstGeom prst="ellipse">
            <a:avLst/>
          </a:prstGeom>
          <a:noFill/>
          <a:ln w="19050">
            <a:solidFill>
              <a:srgbClr val="FA9A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9" name="椭圆 18"/>
          <p:cNvSpPr>
            <a:spLocks noChangeAspect="1"/>
          </p:cNvSpPr>
          <p:nvPr/>
        </p:nvSpPr>
        <p:spPr>
          <a:xfrm>
            <a:off x="8237538" y="3036888"/>
            <a:ext cx="1260475" cy="1260475"/>
          </a:xfrm>
          <a:prstGeom prst="ellipse">
            <a:avLst/>
          </a:prstGeom>
          <a:noFill/>
          <a:ln w="19050">
            <a:solidFill>
              <a:srgbClr val="FA9A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0" name="椭圆 19"/>
          <p:cNvSpPr>
            <a:spLocks noChangeAspect="1"/>
          </p:cNvSpPr>
          <p:nvPr/>
        </p:nvSpPr>
        <p:spPr>
          <a:xfrm>
            <a:off x="10039350" y="3036888"/>
            <a:ext cx="1260475" cy="1260475"/>
          </a:xfrm>
          <a:prstGeom prst="ellipse">
            <a:avLst/>
          </a:prstGeom>
          <a:noFill/>
          <a:ln w="19050">
            <a:solidFill>
              <a:srgbClr val="FA9A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232" name="矩形 20"/>
          <p:cNvSpPr>
            <a:spLocks noChangeArrowheads="1"/>
          </p:cNvSpPr>
          <p:nvPr/>
        </p:nvSpPr>
        <p:spPr bwMode="auto">
          <a:xfrm>
            <a:off x="6629400" y="3519488"/>
            <a:ext cx="969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altLang="zh-CN" sz="1400">
                <a:solidFill>
                  <a:schemeClr val="bg1"/>
                </a:solidFill>
              </a:rPr>
              <a:t>TEXT HERE</a:t>
            </a:r>
            <a:endParaRPr lang="zh-CN" altLang="en-US" sz="1400">
              <a:solidFill>
                <a:schemeClr val="bg1"/>
              </a:solidFill>
            </a:endParaRPr>
          </a:p>
        </p:txBody>
      </p:sp>
      <p:sp>
        <p:nvSpPr>
          <p:cNvPr id="9233" name="矩形 21"/>
          <p:cNvSpPr>
            <a:spLocks noChangeArrowheads="1"/>
          </p:cNvSpPr>
          <p:nvPr/>
        </p:nvSpPr>
        <p:spPr bwMode="auto">
          <a:xfrm>
            <a:off x="8404225" y="3519488"/>
            <a:ext cx="969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altLang="zh-CN" sz="1400">
                <a:solidFill>
                  <a:schemeClr val="bg1"/>
                </a:solidFill>
              </a:rPr>
              <a:t>TEXT HERE</a:t>
            </a:r>
            <a:endParaRPr lang="zh-CN" altLang="en-US" sz="1400">
              <a:solidFill>
                <a:schemeClr val="bg1"/>
              </a:solidFill>
            </a:endParaRPr>
          </a:p>
        </p:txBody>
      </p:sp>
      <p:sp>
        <p:nvSpPr>
          <p:cNvPr id="9234" name="矩形 22"/>
          <p:cNvSpPr>
            <a:spLocks noChangeArrowheads="1"/>
          </p:cNvSpPr>
          <p:nvPr/>
        </p:nvSpPr>
        <p:spPr bwMode="auto">
          <a:xfrm>
            <a:off x="10206038" y="3519488"/>
            <a:ext cx="968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altLang="zh-CN" sz="1400">
                <a:solidFill>
                  <a:schemeClr val="bg1"/>
                </a:solidFill>
              </a:rPr>
              <a:t>TEXT HERE</a:t>
            </a:r>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1"/>
          <p:cNvPicPr>
            <a:picLocks noChangeAspect="1"/>
          </p:cNvPicPr>
          <p:nvPr/>
        </p:nvPicPr>
        <p:blipFill>
          <a:blip r:embed="rId2">
            <a:extLst>
              <a:ext uri="{28A0092B-C50C-407E-A947-70E740481C1C}">
                <a14:useLocalDpi xmlns:a14="http://schemas.microsoft.com/office/drawing/2010/main" val="0"/>
              </a:ext>
            </a:extLst>
          </a:blip>
          <a:srcRect b="37109"/>
          <a:stretch>
            <a:fillRect/>
          </a:stretch>
        </p:blipFill>
        <p:spPr bwMode="auto">
          <a:xfrm>
            <a:off x="838200" y="1473200"/>
            <a:ext cx="10515600" cy="440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a:xfrm>
            <a:off x="838200" y="1473200"/>
            <a:ext cx="4978400" cy="440372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grpSp>
        <p:nvGrpSpPr>
          <p:cNvPr id="10245" name="组合 2"/>
          <p:cNvGrpSpPr>
            <a:grpSpLocks/>
          </p:cNvGrpSpPr>
          <p:nvPr/>
        </p:nvGrpSpPr>
        <p:grpSpPr bwMode="auto">
          <a:xfrm>
            <a:off x="898525" y="3086100"/>
            <a:ext cx="4122738" cy="1700213"/>
            <a:chOff x="6096000" y="2981131"/>
            <a:chExt cx="4123508" cy="1254034"/>
          </a:xfrm>
        </p:grpSpPr>
        <p:sp>
          <p:nvSpPr>
            <p:cNvPr id="5" name="矩形 4"/>
            <p:cNvSpPr/>
            <p:nvPr/>
          </p:nvSpPr>
          <p:spPr>
            <a:xfrm>
              <a:off x="6096000" y="2981131"/>
              <a:ext cx="4123508" cy="358295"/>
            </a:xfrm>
            <a:prstGeom prst="rect">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 name="矩形 5"/>
            <p:cNvSpPr/>
            <p:nvPr/>
          </p:nvSpPr>
          <p:spPr>
            <a:xfrm>
              <a:off x="6096000" y="3428415"/>
              <a:ext cx="4123508" cy="358295"/>
            </a:xfrm>
            <a:prstGeom prst="rect">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7" name="矩形 6"/>
            <p:cNvSpPr/>
            <p:nvPr/>
          </p:nvSpPr>
          <p:spPr>
            <a:xfrm>
              <a:off x="6096000" y="3876870"/>
              <a:ext cx="4123508" cy="358295"/>
            </a:xfrm>
            <a:prstGeom prst="rect">
              <a:avLst/>
            </a:prstGeom>
            <a:solidFill>
              <a:srgbClr val="FDC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sp>
        <p:nvSpPr>
          <p:cNvPr id="10246" name="任意多边形 7"/>
          <p:cNvSpPr>
            <a:spLocks noChangeAspect="1"/>
          </p:cNvSpPr>
          <p:nvPr/>
        </p:nvSpPr>
        <p:spPr bwMode="auto">
          <a:xfrm>
            <a:off x="1009650" y="4386263"/>
            <a:ext cx="360363" cy="314325"/>
          </a:xfrm>
          <a:custGeom>
            <a:avLst/>
            <a:gdLst>
              <a:gd name="T0" fmla="*/ 1566874 w 241301"/>
              <a:gd name="T1" fmla="*/ 442073 h 211138"/>
              <a:gd name="T2" fmla="*/ 1678796 w 241301"/>
              <a:gd name="T3" fmla="*/ 442073 h 211138"/>
              <a:gd name="T4" fmla="*/ 1790716 w 241301"/>
              <a:gd name="T5" fmla="*/ 552584 h 211138"/>
              <a:gd name="T6" fmla="*/ 1790716 w 241301"/>
              <a:gd name="T7" fmla="*/ 1436729 h 211138"/>
              <a:gd name="T8" fmla="*/ 1678796 w 241301"/>
              <a:gd name="T9" fmla="*/ 1547246 h 211138"/>
              <a:gd name="T10" fmla="*/ 1566874 w 241301"/>
              <a:gd name="T11" fmla="*/ 1547246 h 211138"/>
              <a:gd name="T12" fmla="*/ 1566874 w 241301"/>
              <a:gd name="T13" fmla="*/ 442073 h 211138"/>
              <a:gd name="T14" fmla="*/ 341652 w 241301"/>
              <a:gd name="T15" fmla="*/ 442073 h 211138"/>
              <a:gd name="T16" fmla="*/ 1449064 w 241301"/>
              <a:gd name="T17" fmla="*/ 442073 h 211138"/>
              <a:gd name="T18" fmla="*/ 1449064 w 241301"/>
              <a:gd name="T19" fmla="*/ 1547246 h 211138"/>
              <a:gd name="T20" fmla="*/ 341652 w 241301"/>
              <a:gd name="T21" fmla="*/ 1547246 h 211138"/>
              <a:gd name="T22" fmla="*/ 111921 w 241301"/>
              <a:gd name="T23" fmla="*/ 442073 h 211138"/>
              <a:gd name="T24" fmla="*/ 223844 w 241301"/>
              <a:gd name="T25" fmla="*/ 442073 h 211138"/>
              <a:gd name="T26" fmla="*/ 223844 w 241301"/>
              <a:gd name="T27" fmla="*/ 1547246 h 211138"/>
              <a:gd name="T28" fmla="*/ 111921 w 241301"/>
              <a:gd name="T29" fmla="*/ 1547246 h 211138"/>
              <a:gd name="T30" fmla="*/ 0 w 241301"/>
              <a:gd name="T31" fmla="*/ 1436729 h 211138"/>
              <a:gd name="T32" fmla="*/ 0 w 241301"/>
              <a:gd name="T33" fmla="*/ 552584 h 211138"/>
              <a:gd name="T34" fmla="*/ 111921 w 241301"/>
              <a:gd name="T35" fmla="*/ 442073 h 211138"/>
              <a:gd name="T36" fmla="*/ 675444 w 241301"/>
              <a:gd name="T37" fmla="*/ 0 h 211138"/>
              <a:gd name="T38" fmla="*/ 1115266 w 241301"/>
              <a:gd name="T39" fmla="*/ 0 h 211138"/>
              <a:gd name="T40" fmla="*/ 1225223 w 241301"/>
              <a:gd name="T41" fmla="*/ 108584 h 211138"/>
              <a:gd name="T42" fmla="*/ 1225223 w 241301"/>
              <a:gd name="T43" fmla="*/ 325732 h 211138"/>
              <a:gd name="T44" fmla="*/ 1115266 w 241301"/>
              <a:gd name="T45" fmla="*/ 325732 h 211138"/>
              <a:gd name="T46" fmla="*/ 1115266 w 241301"/>
              <a:gd name="T47" fmla="*/ 162870 h 211138"/>
              <a:gd name="T48" fmla="*/ 1060286 w 241301"/>
              <a:gd name="T49" fmla="*/ 108584 h 211138"/>
              <a:gd name="T50" fmla="*/ 730420 w 241301"/>
              <a:gd name="T51" fmla="*/ 108584 h 211138"/>
              <a:gd name="T52" fmla="*/ 675444 w 241301"/>
              <a:gd name="T53" fmla="*/ 162870 h 211138"/>
              <a:gd name="T54" fmla="*/ 675444 w 241301"/>
              <a:gd name="T55" fmla="*/ 325732 h 211138"/>
              <a:gd name="T56" fmla="*/ 565488 w 241301"/>
              <a:gd name="T57" fmla="*/ 325732 h 211138"/>
              <a:gd name="T58" fmla="*/ 565488 w 241301"/>
              <a:gd name="T59" fmla="*/ 108584 h 211138"/>
              <a:gd name="T60" fmla="*/ 675444 w 241301"/>
              <a:gd name="T61" fmla="*/ 0 h 2111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41301" h="211138">
                <a:moveTo>
                  <a:pt x="211138" y="60325"/>
                </a:moveTo>
                <a:cubicBezTo>
                  <a:pt x="211138" y="60325"/>
                  <a:pt x="211138" y="60325"/>
                  <a:pt x="226220" y="60325"/>
                </a:cubicBezTo>
                <a:cubicBezTo>
                  <a:pt x="233760" y="60325"/>
                  <a:pt x="241301" y="67866"/>
                  <a:pt x="241301" y="75406"/>
                </a:cubicBezTo>
                <a:cubicBezTo>
                  <a:pt x="241301" y="75406"/>
                  <a:pt x="241301" y="75406"/>
                  <a:pt x="241301" y="196057"/>
                </a:cubicBezTo>
                <a:cubicBezTo>
                  <a:pt x="241301" y="203597"/>
                  <a:pt x="233760" y="211138"/>
                  <a:pt x="226220" y="211138"/>
                </a:cubicBezTo>
                <a:cubicBezTo>
                  <a:pt x="226220" y="211138"/>
                  <a:pt x="226220" y="211138"/>
                  <a:pt x="211138" y="211138"/>
                </a:cubicBezTo>
                <a:cubicBezTo>
                  <a:pt x="211138" y="211138"/>
                  <a:pt x="211138" y="211138"/>
                  <a:pt x="211138" y="60325"/>
                </a:cubicBezTo>
                <a:close/>
                <a:moveTo>
                  <a:pt x="46038" y="60325"/>
                </a:moveTo>
                <a:lnTo>
                  <a:pt x="195263" y="60325"/>
                </a:lnTo>
                <a:lnTo>
                  <a:pt x="195263" y="211138"/>
                </a:lnTo>
                <a:lnTo>
                  <a:pt x="46038" y="211138"/>
                </a:lnTo>
                <a:lnTo>
                  <a:pt x="46038" y="60325"/>
                </a:lnTo>
                <a:close/>
                <a:moveTo>
                  <a:pt x="15081" y="60325"/>
                </a:moveTo>
                <a:cubicBezTo>
                  <a:pt x="15081" y="60325"/>
                  <a:pt x="15081" y="60325"/>
                  <a:pt x="30163" y="60325"/>
                </a:cubicBezTo>
                <a:lnTo>
                  <a:pt x="30163" y="211138"/>
                </a:lnTo>
                <a:cubicBezTo>
                  <a:pt x="30163" y="211138"/>
                  <a:pt x="30163" y="211138"/>
                  <a:pt x="15081" y="211138"/>
                </a:cubicBezTo>
                <a:cubicBezTo>
                  <a:pt x="7541" y="211138"/>
                  <a:pt x="0" y="203597"/>
                  <a:pt x="0" y="196057"/>
                </a:cubicBezTo>
                <a:cubicBezTo>
                  <a:pt x="0" y="196057"/>
                  <a:pt x="0" y="196057"/>
                  <a:pt x="0" y="75406"/>
                </a:cubicBezTo>
                <a:cubicBezTo>
                  <a:pt x="0" y="67866"/>
                  <a:pt x="7541" y="60325"/>
                  <a:pt x="15081" y="60325"/>
                </a:cubicBezTo>
                <a:close/>
                <a:moveTo>
                  <a:pt x="91017" y="0"/>
                </a:moveTo>
                <a:cubicBezTo>
                  <a:pt x="91017" y="0"/>
                  <a:pt x="91017" y="0"/>
                  <a:pt x="150283" y="0"/>
                </a:cubicBezTo>
                <a:cubicBezTo>
                  <a:pt x="157692" y="0"/>
                  <a:pt x="165100" y="7408"/>
                  <a:pt x="165100" y="14817"/>
                </a:cubicBezTo>
                <a:cubicBezTo>
                  <a:pt x="165100" y="14817"/>
                  <a:pt x="165100" y="14817"/>
                  <a:pt x="165100" y="44450"/>
                </a:cubicBezTo>
                <a:cubicBezTo>
                  <a:pt x="165100" y="44450"/>
                  <a:pt x="165100" y="44450"/>
                  <a:pt x="150283" y="44450"/>
                </a:cubicBezTo>
                <a:cubicBezTo>
                  <a:pt x="150283" y="44450"/>
                  <a:pt x="150283" y="44450"/>
                  <a:pt x="150283" y="22225"/>
                </a:cubicBezTo>
                <a:cubicBezTo>
                  <a:pt x="150283" y="18521"/>
                  <a:pt x="146579" y="14817"/>
                  <a:pt x="142875" y="14817"/>
                </a:cubicBezTo>
                <a:cubicBezTo>
                  <a:pt x="142875" y="14817"/>
                  <a:pt x="142875" y="14817"/>
                  <a:pt x="98425" y="14817"/>
                </a:cubicBezTo>
                <a:cubicBezTo>
                  <a:pt x="94721" y="14817"/>
                  <a:pt x="91017" y="18521"/>
                  <a:pt x="91017" y="22225"/>
                </a:cubicBezTo>
                <a:cubicBezTo>
                  <a:pt x="91017" y="22225"/>
                  <a:pt x="91017" y="22225"/>
                  <a:pt x="91017" y="44450"/>
                </a:cubicBezTo>
                <a:cubicBezTo>
                  <a:pt x="91017" y="44450"/>
                  <a:pt x="91017" y="44450"/>
                  <a:pt x="76200" y="44450"/>
                </a:cubicBezTo>
                <a:cubicBezTo>
                  <a:pt x="76200" y="44450"/>
                  <a:pt x="76200" y="44450"/>
                  <a:pt x="76200" y="14817"/>
                </a:cubicBezTo>
                <a:cubicBezTo>
                  <a:pt x="76200" y="7408"/>
                  <a:pt x="83608" y="0"/>
                  <a:pt x="9101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47" name="Freeform 75"/>
          <p:cNvSpPr>
            <a:spLocks noChangeAspect="1" noEditPoints="1"/>
          </p:cNvSpPr>
          <p:nvPr/>
        </p:nvSpPr>
        <p:spPr bwMode="auto">
          <a:xfrm>
            <a:off x="1009650" y="3756025"/>
            <a:ext cx="360363" cy="360363"/>
          </a:xfrm>
          <a:custGeom>
            <a:avLst/>
            <a:gdLst>
              <a:gd name="T0" fmla="*/ 2147483647 w 56"/>
              <a:gd name="T1" fmla="*/ 0 h 56"/>
              <a:gd name="T2" fmla="*/ 2147483647 w 56"/>
              <a:gd name="T3" fmla="*/ 0 h 56"/>
              <a:gd name="T4" fmla="*/ 0 w 56"/>
              <a:gd name="T5" fmla="*/ 2147483647 h 56"/>
              <a:gd name="T6" fmla="*/ 0 w 56"/>
              <a:gd name="T7" fmla="*/ 2147483647 h 56"/>
              <a:gd name="T8" fmla="*/ 2147483647 w 56"/>
              <a:gd name="T9" fmla="*/ 2147483647 h 56"/>
              <a:gd name="T10" fmla="*/ 2147483647 w 56"/>
              <a:gd name="T11" fmla="*/ 2147483647 h 56"/>
              <a:gd name="T12" fmla="*/ 2147483647 w 56"/>
              <a:gd name="T13" fmla="*/ 2147483647 h 56"/>
              <a:gd name="T14" fmla="*/ 2147483647 w 56"/>
              <a:gd name="T15" fmla="*/ 2147483647 h 56"/>
              <a:gd name="T16" fmla="*/ 2147483647 w 56"/>
              <a:gd name="T17" fmla="*/ 2147483647 h 56"/>
              <a:gd name="T18" fmla="*/ 2147483647 w 56"/>
              <a:gd name="T19" fmla="*/ 2147483647 h 56"/>
              <a:gd name="T20" fmla="*/ 2147483647 w 56"/>
              <a:gd name="T21" fmla="*/ 2147483647 h 56"/>
              <a:gd name="T22" fmla="*/ 2147483647 w 56"/>
              <a:gd name="T23" fmla="*/ 0 h 56"/>
              <a:gd name="T24" fmla="*/ 2147483647 w 56"/>
              <a:gd name="T25" fmla="*/ 2147483647 h 56"/>
              <a:gd name="T26" fmla="*/ 2147483647 w 56"/>
              <a:gd name="T27" fmla="*/ 2147483647 h 56"/>
              <a:gd name="T28" fmla="*/ 2147483647 w 56"/>
              <a:gd name="T29" fmla="*/ 2147483647 h 56"/>
              <a:gd name="T30" fmla="*/ 2147483647 w 56"/>
              <a:gd name="T31" fmla="*/ 2147483647 h 56"/>
              <a:gd name="T32" fmla="*/ 2147483647 w 56"/>
              <a:gd name="T33" fmla="*/ 2147483647 h 56"/>
              <a:gd name="T34" fmla="*/ 2147483647 w 56"/>
              <a:gd name="T35" fmla="*/ 2147483647 h 56"/>
              <a:gd name="T36" fmla="*/ 2147483647 w 56"/>
              <a:gd name="T37" fmla="*/ 2147483647 h 56"/>
              <a:gd name="T38" fmla="*/ 2147483647 w 56"/>
              <a:gd name="T39" fmla="*/ 2147483647 h 56"/>
              <a:gd name="T40" fmla="*/ 2147483647 w 56"/>
              <a:gd name="T41" fmla="*/ 2147483647 h 56"/>
              <a:gd name="T42" fmla="*/ 2147483647 w 56"/>
              <a:gd name="T43" fmla="*/ 2147483647 h 56"/>
              <a:gd name="T44" fmla="*/ 2147483647 w 56"/>
              <a:gd name="T45" fmla="*/ 2147483647 h 56"/>
              <a:gd name="T46" fmla="*/ 2147483647 w 56"/>
              <a:gd name="T47" fmla="*/ 2147483647 h 56"/>
              <a:gd name="T48" fmla="*/ 2147483647 w 56"/>
              <a:gd name="T49" fmla="*/ 2147483647 h 56"/>
              <a:gd name="T50" fmla="*/ 2147483647 w 56"/>
              <a:gd name="T51" fmla="*/ 2147483647 h 56"/>
              <a:gd name="T52" fmla="*/ 2147483647 w 56"/>
              <a:gd name="T53" fmla="*/ 2147483647 h 5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6" h="56">
                <a:moveTo>
                  <a:pt x="51" y="0"/>
                </a:moveTo>
                <a:cubicBezTo>
                  <a:pt x="5" y="0"/>
                  <a:pt x="5" y="0"/>
                  <a:pt x="5" y="0"/>
                </a:cubicBezTo>
                <a:cubicBezTo>
                  <a:pt x="2" y="0"/>
                  <a:pt x="0" y="2"/>
                  <a:pt x="0" y="5"/>
                </a:cubicBezTo>
                <a:cubicBezTo>
                  <a:pt x="0" y="35"/>
                  <a:pt x="0" y="35"/>
                  <a:pt x="0" y="35"/>
                </a:cubicBezTo>
                <a:cubicBezTo>
                  <a:pt x="0" y="38"/>
                  <a:pt x="2" y="40"/>
                  <a:pt x="5" y="40"/>
                </a:cubicBezTo>
                <a:cubicBezTo>
                  <a:pt x="8" y="40"/>
                  <a:pt x="8" y="40"/>
                  <a:pt x="8" y="40"/>
                </a:cubicBezTo>
                <a:cubicBezTo>
                  <a:pt x="8" y="56"/>
                  <a:pt x="8" y="56"/>
                  <a:pt x="8" y="56"/>
                </a:cubicBezTo>
                <a:cubicBezTo>
                  <a:pt x="17" y="40"/>
                  <a:pt x="17" y="40"/>
                  <a:pt x="17" y="40"/>
                </a:cubicBezTo>
                <a:cubicBezTo>
                  <a:pt x="51" y="40"/>
                  <a:pt x="51" y="40"/>
                  <a:pt x="51" y="40"/>
                </a:cubicBezTo>
                <a:cubicBezTo>
                  <a:pt x="54" y="40"/>
                  <a:pt x="56" y="38"/>
                  <a:pt x="56" y="35"/>
                </a:cubicBezTo>
                <a:cubicBezTo>
                  <a:pt x="56" y="5"/>
                  <a:pt x="56" y="5"/>
                  <a:pt x="56" y="5"/>
                </a:cubicBezTo>
                <a:cubicBezTo>
                  <a:pt x="56" y="2"/>
                  <a:pt x="54" y="0"/>
                  <a:pt x="51" y="0"/>
                </a:cubicBezTo>
                <a:close/>
                <a:moveTo>
                  <a:pt x="48" y="32"/>
                </a:moveTo>
                <a:cubicBezTo>
                  <a:pt x="24" y="32"/>
                  <a:pt x="24" y="32"/>
                  <a:pt x="24" y="32"/>
                </a:cubicBezTo>
                <a:cubicBezTo>
                  <a:pt x="24" y="28"/>
                  <a:pt x="24" y="28"/>
                  <a:pt x="24" y="28"/>
                </a:cubicBezTo>
                <a:cubicBezTo>
                  <a:pt x="48" y="28"/>
                  <a:pt x="48" y="28"/>
                  <a:pt x="48" y="28"/>
                </a:cubicBezTo>
                <a:lnTo>
                  <a:pt x="48" y="32"/>
                </a:lnTo>
                <a:close/>
                <a:moveTo>
                  <a:pt x="48" y="20"/>
                </a:moveTo>
                <a:cubicBezTo>
                  <a:pt x="8" y="20"/>
                  <a:pt x="8" y="20"/>
                  <a:pt x="8" y="20"/>
                </a:cubicBezTo>
                <a:cubicBezTo>
                  <a:pt x="8" y="16"/>
                  <a:pt x="8" y="16"/>
                  <a:pt x="8" y="16"/>
                </a:cubicBezTo>
                <a:cubicBezTo>
                  <a:pt x="48" y="16"/>
                  <a:pt x="48" y="16"/>
                  <a:pt x="48" y="16"/>
                </a:cubicBezTo>
                <a:lnTo>
                  <a:pt x="48" y="20"/>
                </a:lnTo>
                <a:close/>
                <a:moveTo>
                  <a:pt x="48" y="12"/>
                </a:moveTo>
                <a:cubicBezTo>
                  <a:pt x="8" y="12"/>
                  <a:pt x="8" y="12"/>
                  <a:pt x="8" y="12"/>
                </a:cubicBezTo>
                <a:cubicBezTo>
                  <a:pt x="8" y="8"/>
                  <a:pt x="8" y="8"/>
                  <a:pt x="8" y="8"/>
                </a:cubicBezTo>
                <a:cubicBezTo>
                  <a:pt x="48" y="8"/>
                  <a:pt x="48" y="8"/>
                  <a:pt x="48" y="8"/>
                </a:cubicBezTo>
                <a:lnTo>
                  <a:pt x="48"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0" name="组合 9"/>
          <p:cNvGrpSpPr>
            <a:grpSpLocks noChangeAspect="1"/>
          </p:cNvGrpSpPr>
          <p:nvPr/>
        </p:nvGrpSpPr>
        <p:grpSpPr>
          <a:xfrm>
            <a:off x="1010277" y="3149262"/>
            <a:ext cx="314703" cy="360000"/>
            <a:chOff x="2522538" y="5478463"/>
            <a:chExt cx="209550" cy="239712"/>
          </a:xfrm>
          <a:solidFill>
            <a:schemeClr val="bg1"/>
          </a:solidFill>
        </p:grpSpPr>
        <p:sp>
          <p:nvSpPr>
            <p:cNvPr id="11" name="Rectangle 210"/>
            <p:cNvSpPr>
              <a:spLocks noChangeArrowheads="1"/>
            </p:cNvSpPr>
            <p:nvPr/>
          </p:nvSpPr>
          <p:spPr bwMode="auto">
            <a:xfrm>
              <a:off x="2522538" y="5537200"/>
              <a:ext cx="149225" cy="180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sp>
          <p:nvSpPr>
            <p:cNvPr id="12" name="Freeform 211"/>
            <p:cNvSpPr>
              <a:spLocks/>
            </p:cNvSpPr>
            <p:nvPr/>
          </p:nvSpPr>
          <p:spPr bwMode="auto">
            <a:xfrm>
              <a:off x="2582863" y="5478463"/>
              <a:ext cx="149225" cy="179388"/>
            </a:xfrm>
            <a:custGeom>
              <a:avLst/>
              <a:gdLst>
                <a:gd name="T0" fmla="*/ 94 w 94"/>
                <a:gd name="T1" fmla="*/ 0 h 113"/>
                <a:gd name="T2" fmla="*/ 0 w 94"/>
                <a:gd name="T3" fmla="*/ 0 h 113"/>
                <a:gd name="T4" fmla="*/ 0 w 94"/>
                <a:gd name="T5" fmla="*/ 28 h 113"/>
                <a:gd name="T6" fmla="*/ 66 w 94"/>
                <a:gd name="T7" fmla="*/ 28 h 113"/>
                <a:gd name="T8" fmla="*/ 66 w 94"/>
                <a:gd name="T9" fmla="*/ 113 h 113"/>
                <a:gd name="T10" fmla="*/ 94 w 94"/>
                <a:gd name="T11" fmla="*/ 113 h 113"/>
                <a:gd name="T12" fmla="*/ 94 w 94"/>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94" h="113">
                  <a:moveTo>
                    <a:pt x="94" y="0"/>
                  </a:moveTo>
                  <a:lnTo>
                    <a:pt x="0" y="0"/>
                  </a:lnTo>
                  <a:lnTo>
                    <a:pt x="0" y="28"/>
                  </a:lnTo>
                  <a:lnTo>
                    <a:pt x="66" y="28"/>
                  </a:lnTo>
                  <a:lnTo>
                    <a:pt x="66" y="113"/>
                  </a:lnTo>
                  <a:lnTo>
                    <a:pt x="94" y="113"/>
                  </a:ln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solidFill>
                <a:latin typeface="+mn-lt"/>
                <a:ea typeface="+mn-ea"/>
              </a:endParaRPr>
            </a:p>
          </p:txBody>
        </p:sp>
      </p:grpSp>
      <p:sp>
        <p:nvSpPr>
          <p:cNvPr id="10249" name="矩形 12"/>
          <p:cNvSpPr>
            <a:spLocks noChangeArrowheads="1"/>
          </p:cNvSpPr>
          <p:nvPr/>
        </p:nvSpPr>
        <p:spPr bwMode="auto">
          <a:xfrm>
            <a:off x="1554163" y="4275138"/>
            <a:ext cx="34242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a:solidFill>
                  <a:srgbClr val="4F434F"/>
                </a:solidFill>
              </a:rPr>
              <a:t>Donec sollicitudin molestie malesuada. Donec rutrum congue leo.</a:t>
            </a:r>
            <a:endParaRPr lang="zh-CN" altLang="en-US" sz="1400">
              <a:solidFill>
                <a:srgbClr val="4F434F"/>
              </a:solidFill>
            </a:endParaRPr>
          </a:p>
        </p:txBody>
      </p:sp>
      <p:sp>
        <p:nvSpPr>
          <p:cNvPr id="10250" name="矩形 13"/>
          <p:cNvSpPr>
            <a:spLocks noChangeArrowheads="1"/>
          </p:cNvSpPr>
          <p:nvPr/>
        </p:nvSpPr>
        <p:spPr bwMode="auto">
          <a:xfrm>
            <a:off x="1554163" y="3632200"/>
            <a:ext cx="34242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a:solidFill>
                  <a:srgbClr val="4F434F"/>
                </a:solidFill>
              </a:rPr>
              <a:t>Donec sollicitudin molestie malesuada. Donec rutrum congue leo.</a:t>
            </a:r>
            <a:endParaRPr lang="zh-CN" altLang="en-US" sz="1400">
              <a:solidFill>
                <a:srgbClr val="4F434F"/>
              </a:solidFill>
            </a:endParaRPr>
          </a:p>
        </p:txBody>
      </p:sp>
      <p:sp>
        <p:nvSpPr>
          <p:cNvPr id="10251" name="矩形 14"/>
          <p:cNvSpPr>
            <a:spLocks noChangeArrowheads="1"/>
          </p:cNvSpPr>
          <p:nvPr/>
        </p:nvSpPr>
        <p:spPr bwMode="auto">
          <a:xfrm>
            <a:off x="1554163" y="3027363"/>
            <a:ext cx="34242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a:solidFill>
                  <a:srgbClr val="4F434F"/>
                </a:solidFill>
              </a:rPr>
              <a:t>Donec sollicitudin molestie malesuada. Donec rutrum congue leo.</a:t>
            </a:r>
            <a:endParaRPr lang="zh-CN" altLang="en-US" sz="1400">
              <a:solidFill>
                <a:srgbClr val="4F434F"/>
              </a:solidFill>
            </a:endParaRPr>
          </a:p>
        </p:txBody>
      </p:sp>
      <p:sp>
        <p:nvSpPr>
          <p:cNvPr id="10252" name="矩形 15"/>
          <p:cNvSpPr>
            <a:spLocks noChangeArrowheads="1"/>
          </p:cNvSpPr>
          <p:nvPr/>
        </p:nvSpPr>
        <p:spPr bwMode="auto">
          <a:xfrm>
            <a:off x="898525" y="4976813"/>
            <a:ext cx="4249738"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rgbClr val="4F434F"/>
                </a:solidFill>
              </a:rPr>
              <a:t>Vestibulum ante ipsum primis in faucibus orci luctus et ultrices posuere cubilia Curae; Donec velit neque, auctor sit amet aliquam vel, ullamcorper sit amet ligula. </a:t>
            </a:r>
          </a:p>
        </p:txBody>
      </p:sp>
      <p:sp>
        <p:nvSpPr>
          <p:cNvPr id="10253" name="矩形 16"/>
          <p:cNvSpPr>
            <a:spLocks noChangeArrowheads="1"/>
          </p:cNvSpPr>
          <p:nvPr/>
        </p:nvSpPr>
        <p:spPr bwMode="auto">
          <a:xfrm>
            <a:off x="839788" y="2132013"/>
            <a:ext cx="436721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2400" b="1">
                <a:solidFill>
                  <a:srgbClr val="FA9A60"/>
                </a:solidFill>
              </a:rPr>
              <a:t>VESTIBULUM ANTE IPSUM </a:t>
            </a:r>
            <a:r>
              <a:rPr lang="zh-CN" altLang="en-US" sz="2400">
                <a:solidFill>
                  <a:srgbClr val="FA9A60"/>
                </a:solidFill>
              </a:rPr>
              <a:t>FAUCIBUS ORCI</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pic>
        <p:nvPicPr>
          <p:cNvPr id="11267" name="图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07050" y="1484313"/>
            <a:ext cx="6584950" cy="439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839788" y="1597025"/>
            <a:ext cx="4767262" cy="914400"/>
          </a:xfrm>
          <a:prstGeom prst="rect">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矩形 5"/>
          <p:cNvSpPr/>
          <p:nvPr/>
        </p:nvSpPr>
        <p:spPr>
          <a:xfrm>
            <a:off x="839788" y="2693988"/>
            <a:ext cx="4767262" cy="914400"/>
          </a:xfrm>
          <a:prstGeom prst="rect">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6"/>
          <p:cNvSpPr/>
          <p:nvPr/>
        </p:nvSpPr>
        <p:spPr>
          <a:xfrm>
            <a:off x="839788" y="3789363"/>
            <a:ext cx="4767262"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矩形 7"/>
          <p:cNvSpPr/>
          <p:nvPr/>
        </p:nvSpPr>
        <p:spPr>
          <a:xfrm>
            <a:off x="839788" y="4886325"/>
            <a:ext cx="4767262" cy="914400"/>
          </a:xfrm>
          <a:prstGeom prst="rect">
            <a:avLst/>
          </a:prstGeom>
          <a:solidFill>
            <a:srgbClr val="FDC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272" name="矩形 8"/>
          <p:cNvSpPr>
            <a:spLocks noChangeArrowheads="1"/>
          </p:cNvSpPr>
          <p:nvPr/>
        </p:nvSpPr>
        <p:spPr bwMode="auto">
          <a:xfrm>
            <a:off x="1206500" y="1619250"/>
            <a:ext cx="403860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a:t>DONEC SOLLICITUDIN MOLESTIE MALESUADA. DONEC RUTRUM CONGUE LEO.</a:t>
            </a:r>
            <a:endParaRPr lang="zh-CN" altLang="en-US"/>
          </a:p>
        </p:txBody>
      </p:sp>
      <p:sp>
        <p:nvSpPr>
          <p:cNvPr id="11273" name="矩形 9"/>
          <p:cNvSpPr>
            <a:spLocks noChangeArrowheads="1"/>
          </p:cNvSpPr>
          <p:nvPr/>
        </p:nvSpPr>
        <p:spPr bwMode="auto">
          <a:xfrm>
            <a:off x="1206500" y="2914650"/>
            <a:ext cx="350361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a:t>Donec sollicitudin molestie malesuada. Donec rutrum congue leo.</a:t>
            </a:r>
            <a:endParaRPr lang="zh-CN" altLang="en-US" sz="1400"/>
          </a:p>
        </p:txBody>
      </p:sp>
      <p:sp>
        <p:nvSpPr>
          <p:cNvPr id="11274" name="矩形 10"/>
          <p:cNvSpPr>
            <a:spLocks noChangeArrowheads="1"/>
          </p:cNvSpPr>
          <p:nvPr/>
        </p:nvSpPr>
        <p:spPr bwMode="auto">
          <a:xfrm>
            <a:off x="1206500" y="3986213"/>
            <a:ext cx="3503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a:t>Donec sollicitudin molestie malesuada. Donec rutrum congue leo.</a:t>
            </a:r>
            <a:endParaRPr lang="zh-CN" altLang="en-US" sz="1400"/>
          </a:p>
        </p:txBody>
      </p:sp>
      <p:sp>
        <p:nvSpPr>
          <p:cNvPr id="11275" name="矩形 11"/>
          <p:cNvSpPr>
            <a:spLocks noChangeArrowheads="1"/>
          </p:cNvSpPr>
          <p:nvPr/>
        </p:nvSpPr>
        <p:spPr bwMode="auto">
          <a:xfrm>
            <a:off x="1206500" y="5081588"/>
            <a:ext cx="350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400"/>
              <a:t>Donec sollicitudin molestie malesuada. Donec rutrum congue leo.</a:t>
            </a:r>
            <a:endParaRPr lang="zh-CN" altLang="en-US" sz="140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dirty="0">
                <a:latin typeface="+mj-ea"/>
              </a:rPr>
              <a:t>SECTION TITLE</a:t>
            </a:r>
            <a:endParaRPr lang="zh-CN" altLang="en-US" dirty="0">
              <a:latin typeface="+mj-ea"/>
            </a:endParaRPr>
          </a:p>
        </p:txBody>
      </p:sp>
      <p:sp>
        <p:nvSpPr>
          <p:cNvPr id="12291" name="文本占位符 4"/>
          <p:cNvSpPr>
            <a:spLocks noGrp="1"/>
          </p:cNvSpPr>
          <p:nvPr>
            <p:ph type="body" idx="1"/>
          </p:nvPr>
        </p:nvSpPr>
        <p:spPr/>
        <p:txBody>
          <a:bodyPr/>
          <a:lstStyle/>
          <a:p>
            <a:pPr eaLnBrk="1" hangingPunct="1"/>
            <a:r>
              <a:rPr lang="zh-CN" altLang="en-US" smtClean="0"/>
              <a:t>Quisque velit nisi, pretium ut lacinia in, elementum id enim. Cras ultricies ligula sed magna dictum porta. Quisque velit nisi, pretium ut lacinia in, elementum id enim. Vivamus magna justo, lacinia eget consectetur sed.</a:t>
            </a:r>
          </a:p>
          <a:p>
            <a:pPr eaLnBrk="1" hangingPunct="1"/>
            <a:endParaRPr lang="zh-CN" alt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sp>
        <p:nvSpPr>
          <p:cNvPr id="2" name="椭圆 1"/>
          <p:cNvSpPr/>
          <p:nvPr/>
        </p:nvSpPr>
        <p:spPr>
          <a:xfrm>
            <a:off x="838200" y="1835150"/>
            <a:ext cx="1333500" cy="13335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椭圆 4"/>
          <p:cNvSpPr/>
          <p:nvPr/>
        </p:nvSpPr>
        <p:spPr>
          <a:xfrm>
            <a:off x="4343400" y="1835150"/>
            <a:ext cx="1333500" cy="13335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椭圆 5"/>
          <p:cNvSpPr/>
          <p:nvPr/>
        </p:nvSpPr>
        <p:spPr>
          <a:xfrm>
            <a:off x="6096000" y="1835150"/>
            <a:ext cx="1333500" cy="1333500"/>
          </a:xfrm>
          <a:prstGeom prst="ellipse">
            <a:avLst/>
          </a:pr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椭圆 6"/>
          <p:cNvSpPr/>
          <p:nvPr/>
        </p:nvSpPr>
        <p:spPr>
          <a:xfrm>
            <a:off x="2590800" y="1835150"/>
            <a:ext cx="1333500" cy="1333500"/>
          </a:xfrm>
          <a:prstGeom prst="ellipse">
            <a:avLst/>
          </a:prstGeom>
          <a:solidFill>
            <a:srgbClr val="FDC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3319" name="组合 59"/>
          <p:cNvGrpSpPr>
            <a:grpSpLocks/>
          </p:cNvGrpSpPr>
          <p:nvPr/>
        </p:nvGrpSpPr>
        <p:grpSpPr bwMode="auto">
          <a:xfrm flipH="1">
            <a:off x="4760913" y="3917950"/>
            <a:ext cx="6591300" cy="1333500"/>
            <a:chOff x="4760913" y="3918449"/>
            <a:chExt cx="6591300" cy="1333500"/>
          </a:xfrm>
        </p:grpSpPr>
        <p:sp>
          <p:nvSpPr>
            <p:cNvPr id="8" name="椭圆 7"/>
            <p:cNvSpPr/>
            <p:nvPr/>
          </p:nvSpPr>
          <p:spPr>
            <a:xfrm>
              <a:off x="4760913" y="3918449"/>
              <a:ext cx="1333500" cy="13335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p:nvSpPr>
          <p:spPr>
            <a:xfrm>
              <a:off x="8266113" y="3918449"/>
              <a:ext cx="1333500" cy="13335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椭圆 9"/>
            <p:cNvSpPr/>
            <p:nvPr/>
          </p:nvSpPr>
          <p:spPr>
            <a:xfrm>
              <a:off x="10018713" y="3918449"/>
              <a:ext cx="1333500" cy="1333500"/>
            </a:xfrm>
            <a:prstGeom prst="ellipse">
              <a:avLst/>
            </a:pr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椭圆 10"/>
            <p:cNvSpPr/>
            <p:nvPr/>
          </p:nvSpPr>
          <p:spPr>
            <a:xfrm>
              <a:off x="6513513" y="3918449"/>
              <a:ext cx="1333500" cy="1333500"/>
            </a:xfrm>
            <a:prstGeom prst="ellipse">
              <a:avLst/>
            </a:prstGeom>
            <a:solidFill>
              <a:srgbClr val="FDC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3320" name="Freeform 77"/>
          <p:cNvSpPr>
            <a:spLocks noEditPoints="1"/>
          </p:cNvSpPr>
          <p:nvPr/>
        </p:nvSpPr>
        <p:spPr bwMode="auto">
          <a:xfrm>
            <a:off x="1085850" y="2076450"/>
            <a:ext cx="838200" cy="850900"/>
          </a:xfrm>
          <a:custGeom>
            <a:avLst/>
            <a:gdLst>
              <a:gd name="T0" fmla="*/ 2147483647 w 217"/>
              <a:gd name="T1" fmla="*/ 2147483647 h 219"/>
              <a:gd name="T2" fmla="*/ 2147483647 w 217"/>
              <a:gd name="T3" fmla="*/ 2147483647 h 219"/>
              <a:gd name="T4" fmla="*/ 2147483647 w 217"/>
              <a:gd name="T5" fmla="*/ 2147483647 h 219"/>
              <a:gd name="T6" fmla="*/ 2147483647 w 217"/>
              <a:gd name="T7" fmla="*/ 2147483647 h 219"/>
              <a:gd name="T8" fmla="*/ 2147483647 w 217"/>
              <a:gd name="T9" fmla="*/ 2147483647 h 219"/>
              <a:gd name="T10" fmla="*/ 2147483647 w 217"/>
              <a:gd name="T11" fmla="*/ 2147483647 h 219"/>
              <a:gd name="T12" fmla="*/ 2147483647 w 217"/>
              <a:gd name="T13" fmla="*/ 2147483647 h 219"/>
              <a:gd name="T14" fmla="*/ 2147483647 w 217"/>
              <a:gd name="T15" fmla="*/ 2147483647 h 219"/>
              <a:gd name="T16" fmla="*/ 2147483647 w 217"/>
              <a:gd name="T17" fmla="*/ 0 h 219"/>
              <a:gd name="T18" fmla="*/ 2147483647 w 217"/>
              <a:gd name="T19" fmla="*/ 2147483647 h 219"/>
              <a:gd name="T20" fmla="*/ 2147483647 w 217"/>
              <a:gd name="T21" fmla="*/ 2147483647 h 219"/>
              <a:gd name="T22" fmla="*/ 2147483647 w 217"/>
              <a:gd name="T23" fmla="*/ 2147483647 h 219"/>
              <a:gd name="T24" fmla="*/ 2147483647 w 217"/>
              <a:gd name="T25" fmla="*/ 2147483647 h 219"/>
              <a:gd name="T26" fmla="*/ 2147483647 w 217"/>
              <a:gd name="T27" fmla="*/ 2147483647 h 219"/>
              <a:gd name="T28" fmla="*/ 2147483647 w 217"/>
              <a:gd name="T29" fmla="*/ 2147483647 h 219"/>
              <a:gd name="T30" fmla="*/ 2147483647 w 217"/>
              <a:gd name="T31" fmla="*/ 2147483647 h 219"/>
              <a:gd name="T32" fmla="*/ 2147483647 w 217"/>
              <a:gd name="T33" fmla="*/ 2147483647 h 219"/>
              <a:gd name="T34" fmla="*/ 2147483647 w 217"/>
              <a:gd name="T35" fmla="*/ 2147483647 h 219"/>
              <a:gd name="T36" fmla="*/ 2147483647 w 217"/>
              <a:gd name="T37" fmla="*/ 2147483647 h 219"/>
              <a:gd name="T38" fmla="*/ 2147483647 w 217"/>
              <a:gd name="T39" fmla="*/ 2147483647 h 219"/>
              <a:gd name="T40" fmla="*/ 2147483647 w 217"/>
              <a:gd name="T41" fmla="*/ 2147483647 h 219"/>
              <a:gd name="T42" fmla="*/ 2147483647 w 217"/>
              <a:gd name="T43" fmla="*/ 2147483647 h 219"/>
              <a:gd name="T44" fmla="*/ 2147483647 w 217"/>
              <a:gd name="T45" fmla="*/ 2147483647 h 219"/>
              <a:gd name="T46" fmla="*/ 2147483647 w 217"/>
              <a:gd name="T47" fmla="*/ 2147483647 h 219"/>
              <a:gd name="T48" fmla="*/ 2147483647 w 217"/>
              <a:gd name="T49" fmla="*/ 2147483647 h 219"/>
              <a:gd name="T50" fmla="*/ 2147483647 w 217"/>
              <a:gd name="T51" fmla="*/ 2147483647 h 2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7" h="219">
                <a:moveTo>
                  <a:pt x="139" y="105"/>
                </a:moveTo>
                <a:cubicBezTo>
                  <a:pt x="139" y="105"/>
                  <a:pt x="134" y="103"/>
                  <a:pt x="134" y="93"/>
                </a:cubicBezTo>
                <a:cubicBezTo>
                  <a:pt x="134" y="84"/>
                  <a:pt x="134" y="52"/>
                  <a:pt x="134" y="42"/>
                </a:cubicBezTo>
                <a:cubicBezTo>
                  <a:pt x="137" y="40"/>
                  <a:pt x="139" y="37"/>
                  <a:pt x="139" y="35"/>
                </a:cubicBezTo>
                <a:cubicBezTo>
                  <a:pt x="141" y="35"/>
                  <a:pt x="141" y="35"/>
                  <a:pt x="141" y="35"/>
                </a:cubicBezTo>
                <a:cubicBezTo>
                  <a:pt x="141" y="12"/>
                  <a:pt x="141" y="12"/>
                  <a:pt x="141" y="12"/>
                </a:cubicBezTo>
                <a:cubicBezTo>
                  <a:pt x="139" y="12"/>
                  <a:pt x="139" y="12"/>
                  <a:pt x="139" y="12"/>
                </a:cubicBezTo>
                <a:cubicBezTo>
                  <a:pt x="139" y="12"/>
                  <a:pt x="139" y="12"/>
                  <a:pt x="139" y="12"/>
                </a:cubicBezTo>
                <a:cubicBezTo>
                  <a:pt x="139" y="5"/>
                  <a:pt x="126" y="0"/>
                  <a:pt x="108" y="0"/>
                </a:cubicBezTo>
                <a:cubicBezTo>
                  <a:pt x="91" y="0"/>
                  <a:pt x="77" y="5"/>
                  <a:pt x="77" y="12"/>
                </a:cubicBezTo>
                <a:cubicBezTo>
                  <a:pt x="77" y="12"/>
                  <a:pt x="77" y="12"/>
                  <a:pt x="77" y="12"/>
                </a:cubicBezTo>
                <a:cubicBezTo>
                  <a:pt x="77" y="12"/>
                  <a:pt x="77" y="12"/>
                  <a:pt x="77" y="12"/>
                </a:cubicBezTo>
                <a:cubicBezTo>
                  <a:pt x="77" y="35"/>
                  <a:pt x="77" y="35"/>
                  <a:pt x="77" y="35"/>
                </a:cubicBezTo>
                <a:cubicBezTo>
                  <a:pt x="77" y="35"/>
                  <a:pt x="77" y="35"/>
                  <a:pt x="77" y="35"/>
                </a:cubicBezTo>
                <a:cubicBezTo>
                  <a:pt x="78" y="38"/>
                  <a:pt x="80" y="40"/>
                  <a:pt x="86" y="42"/>
                </a:cubicBezTo>
                <a:cubicBezTo>
                  <a:pt x="86" y="53"/>
                  <a:pt x="86" y="85"/>
                  <a:pt x="86" y="93"/>
                </a:cubicBezTo>
                <a:cubicBezTo>
                  <a:pt x="86" y="103"/>
                  <a:pt x="79" y="105"/>
                  <a:pt x="79" y="105"/>
                </a:cubicBezTo>
                <a:cubicBezTo>
                  <a:pt x="68" y="112"/>
                  <a:pt x="0" y="180"/>
                  <a:pt x="30" y="200"/>
                </a:cubicBezTo>
                <a:cubicBezTo>
                  <a:pt x="56" y="219"/>
                  <a:pt x="100" y="218"/>
                  <a:pt x="109" y="218"/>
                </a:cubicBezTo>
                <a:cubicBezTo>
                  <a:pt x="118" y="218"/>
                  <a:pt x="161" y="219"/>
                  <a:pt x="188" y="200"/>
                </a:cubicBezTo>
                <a:cubicBezTo>
                  <a:pt x="217" y="180"/>
                  <a:pt x="151" y="112"/>
                  <a:pt x="139" y="105"/>
                </a:cubicBezTo>
                <a:close/>
                <a:moveTo>
                  <a:pt x="137" y="201"/>
                </a:moveTo>
                <a:cubicBezTo>
                  <a:pt x="137" y="201"/>
                  <a:pt x="171" y="195"/>
                  <a:pt x="172" y="177"/>
                </a:cubicBezTo>
                <a:cubicBezTo>
                  <a:pt x="174" y="159"/>
                  <a:pt x="142" y="126"/>
                  <a:pt x="142" y="126"/>
                </a:cubicBezTo>
                <a:cubicBezTo>
                  <a:pt x="142" y="126"/>
                  <a:pt x="183" y="158"/>
                  <a:pt x="183" y="179"/>
                </a:cubicBezTo>
                <a:cubicBezTo>
                  <a:pt x="183" y="201"/>
                  <a:pt x="137" y="201"/>
                  <a:pt x="137" y="20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3321" name="组合 12"/>
          <p:cNvGrpSpPr>
            <a:grpSpLocks/>
          </p:cNvGrpSpPr>
          <p:nvPr/>
        </p:nvGrpSpPr>
        <p:grpSpPr bwMode="auto">
          <a:xfrm>
            <a:off x="3046413" y="2090738"/>
            <a:ext cx="422275" cy="822325"/>
            <a:chOff x="4230688" y="1919288"/>
            <a:chExt cx="198437" cy="385763"/>
          </a:xfrm>
        </p:grpSpPr>
        <p:sp>
          <p:nvSpPr>
            <p:cNvPr id="13360" name="Freeform 91"/>
            <p:cNvSpPr>
              <a:spLocks/>
            </p:cNvSpPr>
            <p:nvPr/>
          </p:nvSpPr>
          <p:spPr bwMode="auto">
            <a:xfrm>
              <a:off x="4235450" y="1974851"/>
              <a:ext cx="69850" cy="296863"/>
            </a:xfrm>
            <a:custGeom>
              <a:avLst/>
              <a:gdLst>
                <a:gd name="T0" fmla="*/ 2147483647 w 44"/>
                <a:gd name="T1" fmla="*/ 2147483647 h 187"/>
                <a:gd name="T2" fmla="*/ 2147483647 w 44"/>
                <a:gd name="T3" fmla="*/ 2147483647 h 187"/>
                <a:gd name="T4" fmla="*/ 2147483647 w 44"/>
                <a:gd name="T5" fmla="*/ 2147483647 h 187"/>
                <a:gd name="T6" fmla="*/ 0 w 44"/>
                <a:gd name="T7" fmla="*/ 2147483647 h 187"/>
                <a:gd name="T8" fmla="*/ 0 w 44"/>
                <a:gd name="T9" fmla="*/ 0 h 187"/>
                <a:gd name="T10" fmla="*/ 2147483647 w 44"/>
                <a:gd name="T11" fmla="*/ 0 h 187"/>
                <a:gd name="T12" fmla="*/ 2147483647 w 44"/>
                <a:gd name="T13" fmla="*/ 2147483647 h 1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 h="187">
                  <a:moveTo>
                    <a:pt x="44" y="150"/>
                  </a:moveTo>
                  <a:lnTo>
                    <a:pt x="30" y="187"/>
                  </a:lnTo>
                  <a:lnTo>
                    <a:pt x="13" y="187"/>
                  </a:lnTo>
                  <a:lnTo>
                    <a:pt x="0" y="150"/>
                  </a:lnTo>
                  <a:lnTo>
                    <a:pt x="0" y="0"/>
                  </a:lnTo>
                  <a:lnTo>
                    <a:pt x="44" y="0"/>
                  </a:lnTo>
                  <a:lnTo>
                    <a:pt x="44" y="15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1" name="Freeform 92"/>
            <p:cNvSpPr>
              <a:spLocks/>
            </p:cNvSpPr>
            <p:nvPr/>
          </p:nvSpPr>
          <p:spPr bwMode="auto">
            <a:xfrm>
              <a:off x="4235450" y="1919288"/>
              <a:ext cx="69850" cy="85725"/>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54">
                  <a:moveTo>
                    <a:pt x="44" y="32"/>
                  </a:moveTo>
                  <a:cubicBezTo>
                    <a:pt x="44" y="44"/>
                    <a:pt x="34" y="54"/>
                    <a:pt x="22" y="54"/>
                  </a:cubicBezTo>
                  <a:cubicBezTo>
                    <a:pt x="21" y="54"/>
                    <a:pt x="21" y="54"/>
                    <a:pt x="21" y="54"/>
                  </a:cubicBezTo>
                  <a:cubicBezTo>
                    <a:pt x="9" y="54"/>
                    <a:pt x="0" y="44"/>
                    <a:pt x="0" y="32"/>
                  </a:cubicBezTo>
                  <a:cubicBezTo>
                    <a:pt x="0" y="12"/>
                    <a:pt x="0" y="12"/>
                    <a:pt x="0" y="12"/>
                  </a:cubicBezTo>
                  <a:cubicBezTo>
                    <a:pt x="0" y="0"/>
                    <a:pt x="9" y="3"/>
                    <a:pt x="21" y="3"/>
                  </a:cubicBezTo>
                  <a:cubicBezTo>
                    <a:pt x="22" y="3"/>
                    <a:pt x="22" y="3"/>
                    <a:pt x="22" y="3"/>
                  </a:cubicBezTo>
                  <a:cubicBezTo>
                    <a:pt x="34" y="3"/>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2" name="Rectangle 93"/>
            <p:cNvSpPr>
              <a:spLocks noChangeArrowheads="1"/>
            </p:cNvSpPr>
            <p:nvPr/>
          </p:nvSpPr>
          <p:spPr bwMode="auto">
            <a:xfrm>
              <a:off x="4230688" y="1954213"/>
              <a:ext cx="77787" cy="7461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3363" name="Freeform 94"/>
            <p:cNvSpPr>
              <a:spLocks/>
            </p:cNvSpPr>
            <p:nvPr/>
          </p:nvSpPr>
          <p:spPr bwMode="auto">
            <a:xfrm>
              <a:off x="4256088" y="2262188"/>
              <a:ext cx="26987" cy="42863"/>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7">
                  <a:moveTo>
                    <a:pt x="0" y="5"/>
                  </a:moveTo>
                  <a:cubicBezTo>
                    <a:pt x="0" y="5"/>
                    <a:pt x="4" y="17"/>
                    <a:pt x="6" y="21"/>
                  </a:cubicBezTo>
                  <a:cubicBezTo>
                    <a:pt x="8" y="24"/>
                    <a:pt x="10"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4" name="Freeform 103"/>
            <p:cNvSpPr>
              <a:spLocks/>
            </p:cNvSpPr>
            <p:nvPr/>
          </p:nvSpPr>
          <p:spPr bwMode="auto">
            <a:xfrm>
              <a:off x="4340225" y="1974851"/>
              <a:ext cx="69850" cy="296863"/>
            </a:xfrm>
            <a:custGeom>
              <a:avLst/>
              <a:gdLst>
                <a:gd name="T0" fmla="*/ 2147483647 w 44"/>
                <a:gd name="T1" fmla="*/ 2147483647 h 187"/>
                <a:gd name="T2" fmla="*/ 2147483647 w 44"/>
                <a:gd name="T3" fmla="*/ 2147483647 h 187"/>
                <a:gd name="T4" fmla="*/ 2147483647 w 44"/>
                <a:gd name="T5" fmla="*/ 2147483647 h 187"/>
                <a:gd name="T6" fmla="*/ 0 w 44"/>
                <a:gd name="T7" fmla="*/ 2147483647 h 187"/>
                <a:gd name="T8" fmla="*/ 0 w 44"/>
                <a:gd name="T9" fmla="*/ 0 h 187"/>
                <a:gd name="T10" fmla="*/ 2147483647 w 44"/>
                <a:gd name="T11" fmla="*/ 0 h 187"/>
                <a:gd name="T12" fmla="*/ 2147483647 w 44"/>
                <a:gd name="T13" fmla="*/ 2147483647 h 18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 h="187">
                  <a:moveTo>
                    <a:pt x="44" y="150"/>
                  </a:moveTo>
                  <a:lnTo>
                    <a:pt x="30" y="187"/>
                  </a:lnTo>
                  <a:lnTo>
                    <a:pt x="14" y="187"/>
                  </a:lnTo>
                  <a:lnTo>
                    <a:pt x="0" y="150"/>
                  </a:lnTo>
                  <a:lnTo>
                    <a:pt x="0" y="0"/>
                  </a:lnTo>
                  <a:lnTo>
                    <a:pt x="44" y="0"/>
                  </a:lnTo>
                  <a:lnTo>
                    <a:pt x="44" y="15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5" name="Freeform 104"/>
            <p:cNvSpPr>
              <a:spLocks/>
            </p:cNvSpPr>
            <p:nvPr/>
          </p:nvSpPr>
          <p:spPr bwMode="auto">
            <a:xfrm>
              <a:off x="4340225" y="1919288"/>
              <a:ext cx="69850" cy="85725"/>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54">
                  <a:moveTo>
                    <a:pt x="44" y="32"/>
                  </a:moveTo>
                  <a:cubicBezTo>
                    <a:pt x="44" y="44"/>
                    <a:pt x="34" y="54"/>
                    <a:pt x="22" y="54"/>
                  </a:cubicBezTo>
                  <a:cubicBezTo>
                    <a:pt x="22" y="54"/>
                    <a:pt x="22" y="54"/>
                    <a:pt x="22" y="54"/>
                  </a:cubicBezTo>
                  <a:cubicBezTo>
                    <a:pt x="9" y="54"/>
                    <a:pt x="0" y="44"/>
                    <a:pt x="0" y="32"/>
                  </a:cubicBezTo>
                  <a:cubicBezTo>
                    <a:pt x="0" y="12"/>
                    <a:pt x="0" y="12"/>
                    <a:pt x="0" y="12"/>
                  </a:cubicBezTo>
                  <a:cubicBezTo>
                    <a:pt x="0" y="0"/>
                    <a:pt x="9" y="3"/>
                    <a:pt x="22" y="3"/>
                  </a:cubicBezTo>
                  <a:cubicBezTo>
                    <a:pt x="22" y="3"/>
                    <a:pt x="22" y="3"/>
                    <a:pt x="22" y="3"/>
                  </a:cubicBezTo>
                  <a:cubicBezTo>
                    <a:pt x="34" y="3"/>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6" name="Rectangle 105"/>
            <p:cNvSpPr>
              <a:spLocks noChangeArrowheads="1"/>
            </p:cNvSpPr>
            <p:nvPr/>
          </p:nvSpPr>
          <p:spPr bwMode="auto">
            <a:xfrm>
              <a:off x="4335463" y="1954213"/>
              <a:ext cx="77787" cy="74613"/>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3367" name="Freeform 106"/>
            <p:cNvSpPr>
              <a:spLocks/>
            </p:cNvSpPr>
            <p:nvPr/>
          </p:nvSpPr>
          <p:spPr bwMode="auto">
            <a:xfrm>
              <a:off x="4360863" y="2262188"/>
              <a:ext cx="26987" cy="42863"/>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7">
                  <a:moveTo>
                    <a:pt x="0" y="5"/>
                  </a:moveTo>
                  <a:cubicBezTo>
                    <a:pt x="0" y="5"/>
                    <a:pt x="4" y="17"/>
                    <a:pt x="6" y="21"/>
                  </a:cubicBezTo>
                  <a:cubicBezTo>
                    <a:pt x="8" y="24"/>
                    <a:pt x="10"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68" name="Freeform 107"/>
            <p:cNvSpPr>
              <a:spLocks/>
            </p:cNvSpPr>
            <p:nvPr/>
          </p:nvSpPr>
          <p:spPr bwMode="auto">
            <a:xfrm>
              <a:off x="4405313" y="1968501"/>
              <a:ext cx="23812" cy="150813"/>
            </a:xfrm>
            <a:custGeom>
              <a:avLst/>
              <a:gdLst>
                <a:gd name="T0" fmla="*/ 0 w 15"/>
                <a:gd name="T1" fmla="*/ 0 h 94"/>
                <a:gd name="T2" fmla="*/ 2147483647 w 15"/>
                <a:gd name="T3" fmla="*/ 2147483647 h 94"/>
                <a:gd name="T4" fmla="*/ 2147483647 w 15"/>
                <a:gd name="T5" fmla="*/ 2147483647 h 94"/>
                <a:gd name="T6" fmla="*/ 2147483647 w 15"/>
                <a:gd name="T7" fmla="*/ 2147483647 h 94"/>
                <a:gd name="T8" fmla="*/ 2147483647 w 15"/>
                <a:gd name="T9" fmla="*/ 2147483647 h 94"/>
                <a:gd name="T10" fmla="*/ 2147483647 w 15"/>
                <a:gd name="T11" fmla="*/ 2147483647 h 94"/>
                <a:gd name="T12" fmla="*/ 0 w 15"/>
                <a:gd name="T13" fmla="*/ 0 h 9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94">
                  <a:moveTo>
                    <a:pt x="0" y="0"/>
                  </a:moveTo>
                  <a:cubicBezTo>
                    <a:pt x="0" y="0"/>
                    <a:pt x="12" y="6"/>
                    <a:pt x="13" y="11"/>
                  </a:cubicBezTo>
                  <a:cubicBezTo>
                    <a:pt x="14" y="15"/>
                    <a:pt x="14" y="89"/>
                    <a:pt x="14" y="89"/>
                  </a:cubicBezTo>
                  <a:cubicBezTo>
                    <a:pt x="14" y="89"/>
                    <a:pt x="15" y="94"/>
                    <a:pt x="9" y="94"/>
                  </a:cubicBezTo>
                  <a:cubicBezTo>
                    <a:pt x="9" y="33"/>
                    <a:pt x="9" y="33"/>
                    <a:pt x="9" y="33"/>
                  </a:cubicBezTo>
                  <a:cubicBezTo>
                    <a:pt x="4" y="26"/>
                    <a:pt x="4" y="26"/>
                    <a:pt x="4" y="26"/>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322" name="组合 22"/>
          <p:cNvGrpSpPr>
            <a:grpSpLocks/>
          </p:cNvGrpSpPr>
          <p:nvPr/>
        </p:nvGrpSpPr>
        <p:grpSpPr bwMode="auto">
          <a:xfrm>
            <a:off x="4719638" y="2070100"/>
            <a:ext cx="582612" cy="865188"/>
            <a:chOff x="5057775" y="2416176"/>
            <a:chExt cx="274637" cy="407988"/>
          </a:xfrm>
        </p:grpSpPr>
        <p:sp>
          <p:nvSpPr>
            <p:cNvPr id="13355" name="Oval 114"/>
            <p:cNvSpPr>
              <a:spLocks noChangeArrowheads="1"/>
            </p:cNvSpPr>
            <p:nvPr/>
          </p:nvSpPr>
          <p:spPr bwMode="auto">
            <a:xfrm>
              <a:off x="5153025" y="2451101"/>
              <a:ext cx="92075" cy="9366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3356" name="Freeform 115"/>
            <p:cNvSpPr>
              <a:spLocks/>
            </p:cNvSpPr>
            <p:nvPr/>
          </p:nvSpPr>
          <p:spPr bwMode="auto">
            <a:xfrm>
              <a:off x="5184775" y="2520951"/>
              <a:ext cx="147637" cy="303213"/>
            </a:xfrm>
            <a:custGeom>
              <a:avLst/>
              <a:gdLst>
                <a:gd name="T0" fmla="*/ 0 w 92"/>
                <a:gd name="T1" fmla="*/ 2147483647 h 191"/>
                <a:gd name="T2" fmla="*/ 2147483647 w 92"/>
                <a:gd name="T3" fmla="*/ 2147483647 h 191"/>
                <a:gd name="T4" fmla="*/ 2147483647 w 92"/>
                <a:gd name="T5" fmla="*/ 2147483647 h 191"/>
                <a:gd name="T6" fmla="*/ 2147483647 w 92"/>
                <a:gd name="T7" fmla="*/ 0 h 191"/>
                <a:gd name="T8" fmla="*/ 0 w 92"/>
                <a:gd name="T9" fmla="*/ 2147483647 h 1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 h="191">
                  <a:moveTo>
                    <a:pt x="0" y="5"/>
                  </a:moveTo>
                  <a:cubicBezTo>
                    <a:pt x="0" y="6"/>
                    <a:pt x="61" y="165"/>
                    <a:pt x="61" y="165"/>
                  </a:cubicBezTo>
                  <a:cubicBezTo>
                    <a:pt x="61" y="165"/>
                    <a:pt x="86" y="191"/>
                    <a:pt x="89" y="191"/>
                  </a:cubicBezTo>
                  <a:cubicBezTo>
                    <a:pt x="92" y="191"/>
                    <a:pt x="20" y="0"/>
                    <a:pt x="20" y="0"/>
                  </a:cubicBezTo>
                  <a:lnTo>
                    <a:pt x="0" y="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7" name="Freeform 116"/>
            <p:cNvSpPr>
              <a:spLocks/>
            </p:cNvSpPr>
            <p:nvPr/>
          </p:nvSpPr>
          <p:spPr bwMode="auto">
            <a:xfrm>
              <a:off x="5057775" y="2520951"/>
              <a:ext cx="155575" cy="298450"/>
            </a:xfrm>
            <a:custGeom>
              <a:avLst/>
              <a:gdLst>
                <a:gd name="T0" fmla="*/ 2147483647 w 98"/>
                <a:gd name="T1" fmla="*/ 2147483647 h 188"/>
                <a:gd name="T2" fmla="*/ 2147483647 w 98"/>
                <a:gd name="T3" fmla="*/ 2147483647 h 188"/>
                <a:gd name="T4" fmla="*/ 0 w 98"/>
                <a:gd name="T5" fmla="*/ 2147483647 h 188"/>
                <a:gd name="T6" fmla="*/ 2147483647 w 98"/>
                <a:gd name="T7" fmla="*/ 2147483647 h 188"/>
                <a:gd name="T8" fmla="*/ 2147483647 w 98"/>
                <a:gd name="T9" fmla="*/ 0 h 188"/>
                <a:gd name="T10" fmla="*/ 2147483647 w 98"/>
                <a:gd name="T11" fmla="*/ 2147483647 h 188"/>
                <a:gd name="T12" fmla="*/ 2147483647 w 98"/>
                <a:gd name="T13" fmla="*/ 2147483647 h 1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 h="188">
                  <a:moveTo>
                    <a:pt x="97" y="9"/>
                  </a:moveTo>
                  <a:lnTo>
                    <a:pt x="26" y="162"/>
                  </a:lnTo>
                  <a:lnTo>
                    <a:pt x="0" y="188"/>
                  </a:lnTo>
                  <a:lnTo>
                    <a:pt x="7" y="153"/>
                  </a:lnTo>
                  <a:lnTo>
                    <a:pt x="76" y="0"/>
                  </a:lnTo>
                  <a:lnTo>
                    <a:pt x="98" y="7"/>
                  </a:lnTo>
                  <a:lnTo>
                    <a:pt x="97" y="9"/>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8" name="Freeform 117"/>
            <p:cNvSpPr>
              <a:spLocks/>
            </p:cNvSpPr>
            <p:nvPr/>
          </p:nvSpPr>
          <p:spPr bwMode="auto">
            <a:xfrm>
              <a:off x="5057775" y="2520951"/>
              <a:ext cx="155575" cy="298450"/>
            </a:xfrm>
            <a:custGeom>
              <a:avLst/>
              <a:gdLst>
                <a:gd name="T0" fmla="*/ 2147483647 w 98"/>
                <a:gd name="T1" fmla="*/ 2147483647 h 188"/>
                <a:gd name="T2" fmla="*/ 2147483647 w 98"/>
                <a:gd name="T3" fmla="*/ 2147483647 h 188"/>
                <a:gd name="T4" fmla="*/ 0 w 98"/>
                <a:gd name="T5" fmla="*/ 2147483647 h 188"/>
                <a:gd name="T6" fmla="*/ 2147483647 w 98"/>
                <a:gd name="T7" fmla="*/ 2147483647 h 188"/>
                <a:gd name="T8" fmla="*/ 2147483647 w 98"/>
                <a:gd name="T9" fmla="*/ 0 h 188"/>
                <a:gd name="T10" fmla="*/ 2147483647 w 98"/>
                <a:gd name="T11" fmla="*/ 2147483647 h 18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 h="188">
                  <a:moveTo>
                    <a:pt x="97" y="9"/>
                  </a:moveTo>
                  <a:lnTo>
                    <a:pt x="26" y="162"/>
                  </a:lnTo>
                  <a:lnTo>
                    <a:pt x="0" y="188"/>
                  </a:lnTo>
                  <a:lnTo>
                    <a:pt x="7" y="153"/>
                  </a:lnTo>
                  <a:lnTo>
                    <a:pt x="76" y="0"/>
                  </a:lnTo>
                  <a:lnTo>
                    <a:pt x="98" y="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9" name="Freeform 118"/>
            <p:cNvSpPr>
              <a:spLocks/>
            </p:cNvSpPr>
            <p:nvPr/>
          </p:nvSpPr>
          <p:spPr bwMode="auto">
            <a:xfrm>
              <a:off x="5194300" y="2416176"/>
              <a:ext cx="20637" cy="50800"/>
            </a:xfrm>
            <a:custGeom>
              <a:avLst/>
              <a:gdLst>
                <a:gd name="T0" fmla="*/ 2147483647 w 13"/>
                <a:gd name="T1" fmla="*/ 2147483647 h 32"/>
                <a:gd name="T2" fmla="*/ 2147483647 w 13"/>
                <a:gd name="T3" fmla="*/ 2147483647 h 32"/>
                <a:gd name="T4" fmla="*/ 2147483647 w 13"/>
                <a:gd name="T5" fmla="*/ 2147483647 h 32"/>
                <a:gd name="T6" fmla="*/ 0 w 13"/>
                <a:gd name="T7" fmla="*/ 2147483647 h 32"/>
                <a:gd name="T8" fmla="*/ 0 w 13"/>
                <a:gd name="T9" fmla="*/ 2147483647 h 32"/>
                <a:gd name="T10" fmla="*/ 2147483647 w 13"/>
                <a:gd name="T11" fmla="*/ 0 h 32"/>
                <a:gd name="T12" fmla="*/ 2147483647 w 13"/>
                <a:gd name="T13" fmla="*/ 0 h 32"/>
                <a:gd name="T14" fmla="*/ 2147483647 w 13"/>
                <a:gd name="T15" fmla="*/ 2147483647 h 32"/>
                <a:gd name="T16" fmla="*/ 2147483647 w 13"/>
                <a:gd name="T17" fmla="*/ 2147483647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32">
                  <a:moveTo>
                    <a:pt x="13" y="27"/>
                  </a:moveTo>
                  <a:cubicBezTo>
                    <a:pt x="13" y="30"/>
                    <a:pt x="11" y="32"/>
                    <a:pt x="8" y="32"/>
                  </a:cubicBezTo>
                  <a:cubicBezTo>
                    <a:pt x="6" y="32"/>
                    <a:pt x="6" y="32"/>
                    <a:pt x="6" y="32"/>
                  </a:cubicBezTo>
                  <a:cubicBezTo>
                    <a:pt x="3" y="32"/>
                    <a:pt x="0" y="30"/>
                    <a:pt x="0" y="27"/>
                  </a:cubicBezTo>
                  <a:cubicBezTo>
                    <a:pt x="0" y="6"/>
                    <a:pt x="0" y="6"/>
                    <a:pt x="0" y="6"/>
                  </a:cubicBezTo>
                  <a:cubicBezTo>
                    <a:pt x="0" y="3"/>
                    <a:pt x="3" y="0"/>
                    <a:pt x="6" y="0"/>
                  </a:cubicBezTo>
                  <a:cubicBezTo>
                    <a:pt x="8" y="0"/>
                    <a:pt x="8" y="0"/>
                    <a:pt x="8" y="0"/>
                  </a:cubicBezTo>
                  <a:cubicBezTo>
                    <a:pt x="11" y="0"/>
                    <a:pt x="13" y="3"/>
                    <a:pt x="13" y="6"/>
                  </a:cubicBezTo>
                  <a:lnTo>
                    <a:pt x="13" y="27"/>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323" name="组合 2"/>
          <p:cNvGrpSpPr>
            <a:grpSpLocks/>
          </p:cNvGrpSpPr>
          <p:nvPr/>
        </p:nvGrpSpPr>
        <p:grpSpPr bwMode="auto">
          <a:xfrm>
            <a:off x="6321425" y="2108200"/>
            <a:ext cx="882650" cy="788988"/>
            <a:chOff x="8716962" y="2763801"/>
            <a:chExt cx="666750" cy="595313"/>
          </a:xfrm>
        </p:grpSpPr>
        <p:sp>
          <p:nvSpPr>
            <p:cNvPr id="13353" name="Freeform 83"/>
            <p:cNvSpPr>
              <a:spLocks noEditPoints="1"/>
            </p:cNvSpPr>
            <p:nvPr/>
          </p:nvSpPr>
          <p:spPr bwMode="auto">
            <a:xfrm>
              <a:off x="8753475" y="2763801"/>
              <a:ext cx="593725" cy="595313"/>
            </a:xfrm>
            <a:custGeom>
              <a:avLst/>
              <a:gdLst>
                <a:gd name="T0" fmla="*/ 2147483647 w 373"/>
                <a:gd name="T1" fmla="*/ 0 h 374"/>
                <a:gd name="T2" fmla="*/ 0 w 373"/>
                <a:gd name="T3" fmla="*/ 2147483647 h 374"/>
                <a:gd name="T4" fmla="*/ 2147483647 w 373"/>
                <a:gd name="T5" fmla="*/ 2147483647 h 374"/>
                <a:gd name="T6" fmla="*/ 2147483647 w 373"/>
                <a:gd name="T7" fmla="*/ 2147483647 h 374"/>
                <a:gd name="T8" fmla="*/ 2147483647 w 373"/>
                <a:gd name="T9" fmla="*/ 0 h 374"/>
                <a:gd name="T10" fmla="*/ 2147483647 w 373"/>
                <a:gd name="T11" fmla="*/ 2147483647 h 374"/>
                <a:gd name="T12" fmla="*/ 2147483647 w 373"/>
                <a:gd name="T13" fmla="*/ 2147483647 h 374"/>
                <a:gd name="T14" fmla="*/ 2147483647 w 373"/>
                <a:gd name="T15" fmla="*/ 2147483647 h 374"/>
                <a:gd name="T16" fmla="*/ 2147483647 w 373"/>
                <a:gd name="T17" fmla="*/ 2147483647 h 374"/>
                <a:gd name="T18" fmla="*/ 2147483647 w 373"/>
                <a:gd name="T19" fmla="*/ 2147483647 h 3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73" h="374">
                  <a:moveTo>
                    <a:pt x="187" y="0"/>
                  </a:moveTo>
                  <a:cubicBezTo>
                    <a:pt x="83" y="0"/>
                    <a:pt x="0" y="84"/>
                    <a:pt x="0" y="187"/>
                  </a:cubicBezTo>
                  <a:cubicBezTo>
                    <a:pt x="0" y="290"/>
                    <a:pt x="83" y="374"/>
                    <a:pt x="187" y="374"/>
                  </a:cubicBezTo>
                  <a:cubicBezTo>
                    <a:pt x="290" y="374"/>
                    <a:pt x="373" y="290"/>
                    <a:pt x="373" y="187"/>
                  </a:cubicBezTo>
                  <a:cubicBezTo>
                    <a:pt x="373" y="84"/>
                    <a:pt x="290" y="0"/>
                    <a:pt x="187" y="0"/>
                  </a:cubicBezTo>
                  <a:close/>
                  <a:moveTo>
                    <a:pt x="187" y="365"/>
                  </a:moveTo>
                  <a:cubicBezTo>
                    <a:pt x="88" y="365"/>
                    <a:pt x="8" y="286"/>
                    <a:pt x="8" y="187"/>
                  </a:cubicBezTo>
                  <a:cubicBezTo>
                    <a:pt x="8" y="89"/>
                    <a:pt x="88" y="9"/>
                    <a:pt x="187" y="9"/>
                  </a:cubicBezTo>
                  <a:cubicBezTo>
                    <a:pt x="285" y="9"/>
                    <a:pt x="365" y="89"/>
                    <a:pt x="365" y="187"/>
                  </a:cubicBezTo>
                  <a:cubicBezTo>
                    <a:pt x="365" y="286"/>
                    <a:pt x="285" y="365"/>
                    <a:pt x="187" y="36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54" name="Freeform 84"/>
            <p:cNvSpPr>
              <a:spLocks/>
            </p:cNvSpPr>
            <p:nvPr/>
          </p:nvSpPr>
          <p:spPr bwMode="auto">
            <a:xfrm>
              <a:off x="8716962" y="2768563"/>
              <a:ext cx="666750" cy="585788"/>
            </a:xfrm>
            <a:custGeom>
              <a:avLst/>
              <a:gdLst>
                <a:gd name="T0" fmla="*/ 2147483647 w 419"/>
                <a:gd name="T1" fmla="*/ 2147483647 h 368"/>
                <a:gd name="T2" fmla="*/ 2147483647 w 419"/>
                <a:gd name="T3" fmla="*/ 2147483647 h 368"/>
                <a:gd name="T4" fmla="*/ 2147483647 w 419"/>
                <a:gd name="T5" fmla="*/ 2147483647 h 368"/>
                <a:gd name="T6" fmla="*/ 2147483647 w 419"/>
                <a:gd name="T7" fmla="*/ 2147483647 h 368"/>
                <a:gd name="T8" fmla="*/ 2147483647 w 419"/>
                <a:gd name="T9" fmla="*/ 2147483647 h 368"/>
                <a:gd name="T10" fmla="*/ 2147483647 w 419"/>
                <a:gd name="T11" fmla="*/ 2147483647 h 368"/>
                <a:gd name="T12" fmla="*/ 2147483647 w 419"/>
                <a:gd name="T13" fmla="*/ 2147483647 h 368"/>
                <a:gd name="T14" fmla="*/ 2147483647 w 419"/>
                <a:gd name="T15" fmla="*/ 2147483647 h 368"/>
                <a:gd name="T16" fmla="*/ 2147483647 w 419"/>
                <a:gd name="T17" fmla="*/ 2147483647 h 368"/>
                <a:gd name="T18" fmla="*/ 2147483647 w 419"/>
                <a:gd name="T19" fmla="*/ 2147483647 h 368"/>
                <a:gd name="T20" fmla="*/ 2147483647 w 419"/>
                <a:gd name="T21" fmla="*/ 2147483647 h 368"/>
                <a:gd name="T22" fmla="*/ 2147483647 w 419"/>
                <a:gd name="T23" fmla="*/ 2147483647 h 368"/>
                <a:gd name="T24" fmla="*/ 2147483647 w 419"/>
                <a:gd name="T25" fmla="*/ 2147483647 h 368"/>
                <a:gd name="T26" fmla="*/ 2147483647 w 419"/>
                <a:gd name="T27" fmla="*/ 2147483647 h 368"/>
                <a:gd name="T28" fmla="*/ 2147483647 w 419"/>
                <a:gd name="T29" fmla="*/ 2147483647 h 368"/>
                <a:gd name="T30" fmla="*/ 2147483647 w 419"/>
                <a:gd name="T31" fmla="*/ 2147483647 h 368"/>
                <a:gd name="T32" fmla="*/ 2147483647 w 419"/>
                <a:gd name="T33" fmla="*/ 2147483647 h 368"/>
                <a:gd name="T34" fmla="*/ 2147483647 w 419"/>
                <a:gd name="T35" fmla="*/ 2147483647 h 368"/>
                <a:gd name="T36" fmla="*/ 2147483647 w 419"/>
                <a:gd name="T37" fmla="*/ 2147483647 h 368"/>
                <a:gd name="T38" fmla="*/ 2147483647 w 419"/>
                <a:gd name="T39" fmla="*/ 2147483647 h 368"/>
                <a:gd name="T40" fmla="*/ 2147483647 w 419"/>
                <a:gd name="T41" fmla="*/ 2147483647 h 368"/>
                <a:gd name="T42" fmla="*/ 2147483647 w 419"/>
                <a:gd name="T43" fmla="*/ 2147483647 h 368"/>
                <a:gd name="T44" fmla="*/ 2147483647 w 419"/>
                <a:gd name="T45" fmla="*/ 2147483647 h 368"/>
                <a:gd name="T46" fmla="*/ 2147483647 w 419"/>
                <a:gd name="T47" fmla="*/ 2147483647 h 368"/>
                <a:gd name="T48" fmla="*/ 2147483647 w 419"/>
                <a:gd name="T49" fmla="*/ 2147483647 h 368"/>
                <a:gd name="T50" fmla="*/ 2147483647 w 419"/>
                <a:gd name="T51" fmla="*/ 2147483647 h 368"/>
                <a:gd name="T52" fmla="*/ 2147483647 w 419"/>
                <a:gd name="T53" fmla="*/ 2147483647 h 368"/>
                <a:gd name="T54" fmla="*/ 2147483647 w 419"/>
                <a:gd name="T55" fmla="*/ 2147483647 h 368"/>
                <a:gd name="T56" fmla="*/ 2147483647 w 419"/>
                <a:gd name="T57" fmla="*/ 2147483647 h 368"/>
                <a:gd name="T58" fmla="*/ 2147483647 w 419"/>
                <a:gd name="T59" fmla="*/ 2147483647 h 368"/>
                <a:gd name="T60" fmla="*/ 2147483647 w 419"/>
                <a:gd name="T61" fmla="*/ 2147483647 h 368"/>
                <a:gd name="T62" fmla="*/ 2147483647 w 419"/>
                <a:gd name="T63" fmla="*/ 2147483647 h 368"/>
                <a:gd name="T64" fmla="*/ 2147483647 w 419"/>
                <a:gd name="T65" fmla="*/ 2147483647 h 368"/>
                <a:gd name="T66" fmla="*/ 2147483647 w 419"/>
                <a:gd name="T67" fmla="*/ 2147483647 h 368"/>
                <a:gd name="T68" fmla="*/ 2147483647 w 419"/>
                <a:gd name="T69" fmla="*/ 2147483647 h 368"/>
                <a:gd name="T70" fmla="*/ 2147483647 w 419"/>
                <a:gd name="T71" fmla="*/ 2147483647 h 368"/>
                <a:gd name="T72" fmla="*/ 2147483647 w 419"/>
                <a:gd name="T73" fmla="*/ 2147483647 h 368"/>
                <a:gd name="T74" fmla="*/ 2147483647 w 419"/>
                <a:gd name="T75" fmla="*/ 2147483647 h 368"/>
                <a:gd name="T76" fmla="*/ 2147483647 w 419"/>
                <a:gd name="T77" fmla="*/ 2147483647 h 368"/>
                <a:gd name="T78" fmla="*/ 2147483647 w 419"/>
                <a:gd name="T79" fmla="*/ 2147483647 h 368"/>
                <a:gd name="T80" fmla="*/ 2147483647 w 419"/>
                <a:gd name="T81" fmla="*/ 2147483647 h 368"/>
                <a:gd name="T82" fmla="*/ 2147483647 w 419"/>
                <a:gd name="T83" fmla="*/ 2147483647 h 368"/>
                <a:gd name="T84" fmla="*/ 2147483647 w 419"/>
                <a:gd name="T85" fmla="*/ 2147483647 h 368"/>
                <a:gd name="T86" fmla="*/ 2147483647 w 419"/>
                <a:gd name="T87" fmla="*/ 2147483647 h 368"/>
                <a:gd name="T88" fmla="*/ 2147483647 w 419"/>
                <a:gd name="T89" fmla="*/ 2147483647 h 368"/>
                <a:gd name="T90" fmla="*/ 2147483647 w 419"/>
                <a:gd name="T91" fmla="*/ 2147483647 h 368"/>
                <a:gd name="T92" fmla="*/ 2147483647 w 419"/>
                <a:gd name="T93" fmla="*/ 2147483647 h 368"/>
                <a:gd name="T94" fmla="*/ 2147483647 w 419"/>
                <a:gd name="T95" fmla="*/ 2147483647 h 368"/>
                <a:gd name="T96" fmla="*/ 2147483647 w 419"/>
                <a:gd name="T97" fmla="*/ 2147483647 h 368"/>
                <a:gd name="T98" fmla="*/ 2147483647 w 419"/>
                <a:gd name="T99" fmla="*/ 2147483647 h 368"/>
                <a:gd name="T100" fmla="*/ 2147483647 w 419"/>
                <a:gd name="T101" fmla="*/ 2147483647 h 368"/>
                <a:gd name="T102" fmla="*/ 2147483647 w 419"/>
                <a:gd name="T103" fmla="*/ 2147483647 h 368"/>
                <a:gd name="T104" fmla="*/ 2147483647 w 419"/>
                <a:gd name="T105" fmla="*/ 2147483647 h 368"/>
                <a:gd name="T106" fmla="*/ 2147483647 w 419"/>
                <a:gd name="T107" fmla="*/ 2147483647 h 368"/>
                <a:gd name="T108" fmla="*/ 2147483647 w 419"/>
                <a:gd name="T109" fmla="*/ 2147483647 h 368"/>
                <a:gd name="T110" fmla="*/ 2147483647 w 419"/>
                <a:gd name="T111" fmla="*/ 2147483647 h 368"/>
                <a:gd name="T112" fmla="*/ 2147483647 w 419"/>
                <a:gd name="T113" fmla="*/ 2147483647 h 368"/>
                <a:gd name="T114" fmla="*/ 2147483647 w 419"/>
                <a:gd name="T115" fmla="*/ 2147483647 h 368"/>
                <a:gd name="T116" fmla="*/ 2147483647 w 419"/>
                <a:gd name="T117" fmla="*/ 2147483647 h 368"/>
                <a:gd name="T118" fmla="*/ 2147483647 w 419"/>
                <a:gd name="T119" fmla="*/ 2147483647 h 368"/>
                <a:gd name="T120" fmla="*/ 2147483647 w 419"/>
                <a:gd name="T121" fmla="*/ 2147483647 h 368"/>
                <a:gd name="T122" fmla="*/ 2147483647 w 419"/>
                <a:gd name="T123" fmla="*/ 2147483647 h 36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9" h="368">
                  <a:moveTo>
                    <a:pt x="170" y="2"/>
                  </a:moveTo>
                  <a:cubicBezTo>
                    <a:pt x="170" y="2"/>
                    <a:pt x="107" y="10"/>
                    <a:pt x="64" y="59"/>
                  </a:cubicBezTo>
                  <a:cubicBezTo>
                    <a:pt x="64" y="59"/>
                    <a:pt x="97" y="25"/>
                    <a:pt x="117" y="25"/>
                  </a:cubicBezTo>
                  <a:cubicBezTo>
                    <a:pt x="122" y="27"/>
                    <a:pt x="122" y="27"/>
                    <a:pt x="122" y="27"/>
                  </a:cubicBezTo>
                  <a:cubicBezTo>
                    <a:pt x="122" y="27"/>
                    <a:pt x="121" y="29"/>
                    <a:pt x="121" y="29"/>
                  </a:cubicBezTo>
                  <a:cubicBezTo>
                    <a:pt x="120" y="30"/>
                    <a:pt x="117" y="33"/>
                    <a:pt x="117" y="34"/>
                  </a:cubicBezTo>
                  <a:cubicBezTo>
                    <a:pt x="117" y="35"/>
                    <a:pt x="118" y="38"/>
                    <a:pt x="118" y="38"/>
                  </a:cubicBezTo>
                  <a:cubicBezTo>
                    <a:pt x="116" y="40"/>
                    <a:pt x="116" y="40"/>
                    <a:pt x="116" y="40"/>
                  </a:cubicBezTo>
                  <a:cubicBezTo>
                    <a:pt x="116" y="40"/>
                    <a:pt x="115" y="40"/>
                    <a:pt x="114" y="41"/>
                  </a:cubicBezTo>
                  <a:cubicBezTo>
                    <a:pt x="114" y="42"/>
                    <a:pt x="113" y="42"/>
                    <a:pt x="113" y="43"/>
                  </a:cubicBezTo>
                  <a:cubicBezTo>
                    <a:pt x="113" y="45"/>
                    <a:pt x="113" y="47"/>
                    <a:pt x="113" y="47"/>
                  </a:cubicBezTo>
                  <a:cubicBezTo>
                    <a:pt x="114" y="51"/>
                    <a:pt x="114" y="51"/>
                    <a:pt x="114" y="51"/>
                  </a:cubicBezTo>
                  <a:cubicBezTo>
                    <a:pt x="112" y="53"/>
                    <a:pt x="112" y="53"/>
                    <a:pt x="112" y="53"/>
                  </a:cubicBezTo>
                  <a:cubicBezTo>
                    <a:pt x="110" y="54"/>
                    <a:pt x="110" y="54"/>
                    <a:pt x="110" y="54"/>
                  </a:cubicBezTo>
                  <a:cubicBezTo>
                    <a:pt x="110" y="54"/>
                    <a:pt x="106" y="55"/>
                    <a:pt x="105" y="54"/>
                  </a:cubicBezTo>
                  <a:cubicBezTo>
                    <a:pt x="104" y="54"/>
                    <a:pt x="103" y="51"/>
                    <a:pt x="103" y="51"/>
                  </a:cubicBezTo>
                  <a:cubicBezTo>
                    <a:pt x="107" y="49"/>
                    <a:pt x="107" y="49"/>
                    <a:pt x="107" y="49"/>
                  </a:cubicBezTo>
                  <a:cubicBezTo>
                    <a:pt x="107" y="49"/>
                    <a:pt x="108" y="48"/>
                    <a:pt x="106" y="48"/>
                  </a:cubicBezTo>
                  <a:cubicBezTo>
                    <a:pt x="105" y="47"/>
                    <a:pt x="106" y="45"/>
                    <a:pt x="104" y="45"/>
                  </a:cubicBezTo>
                  <a:cubicBezTo>
                    <a:pt x="102" y="46"/>
                    <a:pt x="99" y="48"/>
                    <a:pt x="99" y="48"/>
                  </a:cubicBezTo>
                  <a:cubicBezTo>
                    <a:pt x="96" y="50"/>
                    <a:pt x="96" y="50"/>
                    <a:pt x="96" y="50"/>
                  </a:cubicBezTo>
                  <a:cubicBezTo>
                    <a:pt x="96" y="50"/>
                    <a:pt x="94" y="54"/>
                    <a:pt x="95" y="54"/>
                  </a:cubicBezTo>
                  <a:cubicBezTo>
                    <a:pt x="95" y="54"/>
                    <a:pt x="97" y="55"/>
                    <a:pt x="97" y="55"/>
                  </a:cubicBezTo>
                  <a:cubicBezTo>
                    <a:pt x="97" y="55"/>
                    <a:pt x="97" y="56"/>
                    <a:pt x="97" y="57"/>
                  </a:cubicBezTo>
                  <a:cubicBezTo>
                    <a:pt x="97" y="58"/>
                    <a:pt x="96" y="61"/>
                    <a:pt x="96" y="61"/>
                  </a:cubicBezTo>
                  <a:cubicBezTo>
                    <a:pt x="96" y="61"/>
                    <a:pt x="96" y="62"/>
                    <a:pt x="94" y="61"/>
                  </a:cubicBezTo>
                  <a:cubicBezTo>
                    <a:pt x="91" y="61"/>
                    <a:pt x="90" y="60"/>
                    <a:pt x="88" y="60"/>
                  </a:cubicBezTo>
                  <a:cubicBezTo>
                    <a:pt x="87" y="60"/>
                    <a:pt x="86" y="59"/>
                    <a:pt x="84" y="59"/>
                  </a:cubicBezTo>
                  <a:cubicBezTo>
                    <a:pt x="83" y="60"/>
                    <a:pt x="83" y="60"/>
                    <a:pt x="82" y="61"/>
                  </a:cubicBezTo>
                  <a:cubicBezTo>
                    <a:pt x="82" y="61"/>
                    <a:pt x="78" y="64"/>
                    <a:pt x="78" y="64"/>
                  </a:cubicBezTo>
                  <a:cubicBezTo>
                    <a:pt x="78" y="64"/>
                    <a:pt x="76" y="65"/>
                    <a:pt x="76" y="66"/>
                  </a:cubicBezTo>
                  <a:cubicBezTo>
                    <a:pt x="76" y="66"/>
                    <a:pt x="75" y="70"/>
                    <a:pt x="75" y="70"/>
                  </a:cubicBezTo>
                  <a:cubicBezTo>
                    <a:pt x="75" y="70"/>
                    <a:pt x="74" y="71"/>
                    <a:pt x="71" y="72"/>
                  </a:cubicBezTo>
                  <a:cubicBezTo>
                    <a:pt x="68" y="72"/>
                    <a:pt x="67" y="73"/>
                    <a:pt x="67" y="73"/>
                  </a:cubicBezTo>
                  <a:cubicBezTo>
                    <a:pt x="66" y="76"/>
                    <a:pt x="66" y="76"/>
                    <a:pt x="66" y="76"/>
                  </a:cubicBezTo>
                  <a:cubicBezTo>
                    <a:pt x="66" y="76"/>
                    <a:pt x="64" y="78"/>
                    <a:pt x="62" y="80"/>
                  </a:cubicBezTo>
                  <a:cubicBezTo>
                    <a:pt x="61" y="82"/>
                    <a:pt x="56" y="85"/>
                    <a:pt x="56" y="85"/>
                  </a:cubicBezTo>
                  <a:cubicBezTo>
                    <a:pt x="55" y="85"/>
                    <a:pt x="53" y="87"/>
                    <a:pt x="53" y="89"/>
                  </a:cubicBezTo>
                  <a:cubicBezTo>
                    <a:pt x="52" y="91"/>
                    <a:pt x="52" y="93"/>
                    <a:pt x="51" y="94"/>
                  </a:cubicBezTo>
                  <a:cubicBezTo>
                    <a:pt x="51" y="95"/>
                    <a:pt x="50" y="97"/>
                    <a:pt x="50" y="99"/>
                  </a:cubicBezTo>
                  <a:cubicBezTo>
                    <a:pt x="50" y="101"/>
                    <a:pt x="48" y="103"/>
                    <a:pt x="48" y="104"/>
                  </a:cubicBezTo>
                  <a:cubicBezTo>
                    <a:pt x="47" y="104"/>
                    <a:pt x="45" y="106"/>
                    <a:pt x="45" y="106"/>
                  </a:cubicBezTo>
                  <a:cubicBezTo>
                    <a:pt x="44" y="106"/>
                    <a:pt x="40" y="107"/>
                    <a:pt x="39" y="108"/>
                  </a:cubicBezTo>
                  <a:cubicBezTo>
                    <a:pt x="38" y="109"/>
                    <a:pt x="37" y="111"/>
                    <a:pt x="37" y="112"/>
                  </a:cubicBezTo>
                  <a:cubicBezTo>
                    <a:pt x="37" y="112"/>
                    <a:pt x="39" y="114"/>
                    <a:pt x="40" y="114"/>
                  </a:cubicBezTo>
                  <a:cubicBezTo>
                    <a:pt x="40" y="114"/>
                    <a:pt x="42" y="115"/>
                    <a:pt x="42" y="115"/>
                  </a:cubicBezTo>
                  <a:cubicBezTo>
                    <a:pt x="42" y="115"/>
                    <a:pt x="42" y="118"/>
                    <a:pt x="42" y="119"/>
                  </a:cubicBezTo>
                  <a:cubicBezTo>
                    <a:pt x="42" y="119"/>
                    <a:pt x="41" y="122"/>
                    <a:pt x="42" y="122"/>
                  </a:cubicBezTo>
                  <a:cubicBezTo>
                    <a:pt x="44" y="122"/>
                    <a:pt x="46" y="123"/>
                    <a:pt x="46" y="123"/>
                  </a:cubicBezTo>
                  <a:cubicBezTo>
                    <a:pt x="49" y="124"/>
                    <a:pt x="49" y="124"/>
                    <a:pt x="49" y="124"/>
                  </a:cubicBezTo>
                  <a:cubicBezTo>
                    <a:pt x="52" y="126"/>
                    <a:pt x="52" y="126"/>
                    <a:pt x="52" y="126"/>
                  </a:cubicBezTo>
                  <a:cubicBezTo>
                    <a:pt x="54" y="127"/>
                    <a:pt x="54" y="127"/>
                    <a:pt x="54" y="127"/>
                  </a:cubicBezTo>
                  <a:cubicBezTo>
                    <a:pt x="54" y="127"/>
                    <a:pt x="53" y="129"/>
                    <a:pt x="53" y="130"/>
                  </a:cubicBezTo>
                  <a:cubicBezTo>
                    <a:pt x="53" y="130"/>
                    <a:pt x="52" y="132"/>
                    <a:pt x="51" y="131"/>
                  </a:cubicBezTo>
                  <a:cubicBezTo>
                    <a:pt x="50" y="131"/>
                    <a:pt x="51" y="131"/>
                    <a:pt x="50" y="130"/>
                  </a:cubicBezTo>
                  <a:cubicBezTo>
                    <a:pt x="49" y="128"/>
                    <a:pt x="50" y="128"/>
                    <a:pt x="48" y="127"/>
                  </a:cubicBezTo>
                  <a:cubicBezTo>
                    <a:pt x="47" y="127"/>
                    <a:pt x="45" y="128"/>
                    <a:pt x="44" y="128"/>
                  </a:cubicBezTo>
                  <a:cubicBezTo>
                    <a:pt x="44" y="127"/>
                    <a:pt x="43" y="127"/>
                    <a:pt x="42" y="126"/>
                  </a:cubicBezTo>
                  <a:cubicBezTo>
                    <a:pt x="41" y="125"/>
                    <a:pt x="40" y="127"/>
                    <a:pt x="41" y="125"/>
                  </a:cubicBezTo>
                  <a:cubicBezTo>
                    <a:pt x="41" y="123"/>
                    <a:pt x="42" y="122"/>
                    <a:pt x="41" y="122"/>
                  </a:cubicBezTo>
                  <a:cubicBezTo>
                    <a:pt x="41" y="121"/>
                    <a:pt x="39" y="119"/>
                    <a:pt x="39" y="119"/>
                  </a:cubicBezTo>
                  <a:cubicBezTo>
                    <a:pt x="38" y="119"/>
                    <a:pt x="39" y="121"/>
                    <a:pt x="38" y="119"/>
                  </a:cubicBezTo>
                  <a:cubicBezTo>
                    <a:pt x="36" y="117"/>
                    <a:pt x="36" y="116"/>
                    <a:pt x="35" y="117"/>
                  </a:cubicBezTo>
                  <a:cubicBezTo>
                    <a:pt x="34" y="117"/>
                    <a:pt x="33" y="117"/>
                    <a:pt x="33" y="116"/>
                  </a:cubicBezTo>
                  <a:cubicBezTo>
                    <a:pt x="33" y="115"/>
                    <a:pt x="34" y="113"/>
                    <a:pt x="34" y="112"/>
                  </a:cubicBezTo>
                  <a:cubicBezTo>
                    <a:pt x="34" y="111"/>
                    <a:pt x="35" y="109"/>
                    <a:pt x="35" y="108"/>
                  </a:cubicBezTo>
                  <a:cubicBezTo>
                    <a:pt x="35" y="107"/>
                    <a:pt x="36" y="102"/>
                    <a:pt x="36" y="102"/>
                  </a:cubicBezTo>
                  <a:cubicBezTo>
                    <a:pt x="36" y="102"/>
                    <a:pt x="30" y="113"/>
                    <a:pt x="28" y="122"/>
                  </a:cubicBezTo>
                  <a:cubicBezTo>
                    <a:pt x="28" y="122"/>
                    <a:pt x="30" y="122"/>
                    <a:pt x="30" y="123"/>
                  </a:cubicBezTo>
                  <a:cubicBezTo>
                    <a:pt x="30" y="124"/>
                    <a:pt x="31" y="126"/>
                    <a:pt x="30" y="127"/>
                  </a:cubicBezTo>
                  <a:cubicBezTo>
                    <a:pt x="30" y="129"/>
                    <a:pt x="30" y="128"/>
                    <a:pt x="30" y="133"/>
                  </a:cubicBezTo>
                  <a:cubicBezTo>
                    <a:pt x="30" y="138"/>
                    <a:pt x="31" y="139"/>
                    <a:pt x="31" y="140"/>
                  </a:cubicBezTo>
                  <a:cubicBezTo>
                    <a:pt x="30" y="142"/>
                    <a:pt x="29" y="144"/>
                    <a:pt x="29" y="145"/>
                  </a:cubicBezTo>
                  <a:cubicBezTo>
                    <a:pt x="29" y="147"/>
                    <a:pt x="30" y="151"/>
                    <a:pt x="31" y="152"/>
                  </a:cubicBezTo>
                  <a:cubicBezTo>
                    <a:pt x="31" y="153"/>
                    <a:pt x="31" y="153"/>
                    <a:pt x="32" y="154"/>
                  </a:cubicBezTo>
                  <a:cubicBezTo>
                    <a:pt x="33" y="155"/>
                    <a:pt x="31" y="158"/>
                    <a:pt x="33" y="155"/>
                  </a:cubicBezTo>
                  <a:cubicBezTo>
                    <a:pt x="35" y="152"/>
                    <a:pt x="36" y="150"/>
                    <a:pt x="36" y="150"/>
                  </a:cubicBezTo>
                  <a:cubicBezTo>
                    <a:pt x="38" y="148"/>
                    <a:pt x="38" y="148"/>
                    <a:pt x="38" y="148"/>
                  </a:cubicBezTo>
                  <a:cubicBezTo>
                    <a:pt x="38" y="148"/>
                    <a:pt x="38" y="146"/>
                    <a:pt x="40" y="147"/>
                  </a:cubicBezTo>
                  <a:cubicBezTo>
                    <a:pt x="43" y="147"/>
                    <a:pt x="44" y="147"/>
                    <a:pt x="44" y="148"/>
                  </a:cubicBezTo>
                  <a:cubicBezTo>
                    <a:pt x="45" y="149"/>
                    <a:pt x="43" y="152"/>
                    <a:pt x="45" y="152"/>
                  </a:cubicBezTo>
                  <a:cubicBezTo>
                    <a:pt x="46" y="152"/>
                    <a:pt x="50" y="150"/>
                    <a:pt x="52" y="151"/>
                  </a:cubicBezTo>
                  <a:cubicBezTo>
                    <a:pt x="53" y="151"/>
                    <a:pt x="54" y="151"/>
                    <a:pt x="55" y="153"/>
                  </a:cubicBezTo>
                  <a:cubicBezTo>
                    <a:pt x="55" y="155"/>
                    <a:pt x="56" y="158"/>
                    <a:pt x="57" y="159"/>
                  </a:cubicBezTo>
                  <a:cubicBezTo>
                    <a:pt x="58" y="159"/>
                    <a:pt x="58" y="162"/>
                    <a:pt x="59" y="164"/>
                  </a:cubicBezTo>
                  <a:cubicBezTo>
                    <a:pt x="59" y="165"/>
                    <a:pt x="63" y="166"/>
                    <a:pt x="64" y="166"/>
                  </a:cubicBezTo>
                  <a:cubicBezTo>
                    <a:pt x="65" y="166"/>
                    <a:pt x="69" y="167"/>
                    <a:pt x="70" y="168"/>
                  </a:cubicBezTo>
                  <a:cubicBezTo>
                    <a:pt x="71" y="168"/>
                    <a:pt x="70" y="170"/>
                    <a:pt x="72" y="171"/>
                  </a:cubicBezTo>
                  <a:cubicBezTo>
                    <a:pt x="75" y="171"/>
                    <a:pt x="75" y="176"/>
                    <a:pt x="75" y="176"/>
                  </a:cubicBezTo>
                  <a:cubicBezTo>
                    <a:pt x="75" y="176"/>
                    <a:pt x="76" y="180"/>
                    <a:pt x="76" y="181"/>
                  </a:cubicBezTo>
                  <a:cubicBezTo>
                    <a:pt x="75" y="182"/>
                    <a:pt x="75" y="184"/>
                    <a:pt x="77" y="184"/>
                  </a:cubicBezTo>
                  <a:cubicBezTo>
                    <a:pt x="78" y="185"/>
                    <a:pt x="82" y="185"/>
                    <a:pt x="82" y="185"/>
                  </a:cubicBezTo>
                  <a:cubicBezTo>
                    <a:pt x="82" y="185"/>
                    <a:pt x="80" y="188"/>
                    <a:pt x="83" y="189"/>
                  </a:cubicBezTo>
                  <a:cubicBezTo>
                    <a:pt x="86" y="190"/>
                    <a:pt x="89" y="191"/>
                    <a:pt x="90" y="192"/>
                  </a:cubicBezTo>
                  <a:cubicBezTo>
                    <a:pt x="91" y="193"/>
                    <a:pt x="88" y="195"/>
                    <a:pt x="92" y="195"/>
                  </a:cubicBezTo>
                  <a:cubicBezTo>
                    <a:pt x="96" y="195"/>
                    <a:pt x="99" y="194"/>
                    <a:pt x="101" y="195"/>
                  </a:cubicBezTo>
                  <a:cubicBezTo>
                    <a:pt x="102" y="197"/>
                    <a:pt x="101" y="199"/>
                    <a:pt x="106" y="201"/>
                  </a:cubicBezTo>
                  <a:cubicBezTo>
                    <a:pt x="110" y="204"/>
                    <a:pt x="112" y="205"/>
                    <a:pt x="113" y="205"/>
                  </a:cubicBezTo>
                  <a:cubicBezTo>
                    <a:pt x="114" y="206"/>
                    <a:pt x="116" y="206"/>
                    <a:pt x="116" y="209"/>
                  </a:cubicBezTo>
                  <a:cubicBezTo>
                    <a:pt x="115" y="213"/>
                    <a:pt x="114" y="215"/>
                    <a:pt x="113" y="216"/>
                  </a:cubicBezTo>
                  <a:cubicBezTo>
                    <a:pt x="111" y="218"/>
                    <a:pt x="109" y="222"/>
                    <a:pt x="108" y="224"/>
                  </a:cubicBezTo>
                  <a:cubicBezTo>
                    <a:pt x="106" y="225"/>
                    <a:pt x="105" y="228"/>
                    <a:pt x="106" y="230"/>
                  </a:cubicBezTo>
                  <a:cubicBezTo>
                    <a:pt x="108" y="232"/>
                    <a:pt x="109" y="235"/>
                    <a:pt x="109" y="236"/>
                  </a:cubicBezTo>
                  <a:cubicBezTo>
                    <a:pt x="109" y="238"/>
                    <a:pt x="110" y="242"/>
                    <a:pt x="109" y="244"/>
                  </a:cubicBezTo>
                  <a:cubicBezTo>
                    <a:pt x="108" y="245"/>
                    <a:pt x="106" y="249"/>
                    <a:pt x="106" y="249"/>
                  </a:cubicBezTo>
                  <a:cubicBezTo>
                    <a:pt x="106" y="249"/>
                    <a:pt x="109" y="251"/>
                    <a:pt x="107" y="253"/>
                  </a:cubicBezTo>
                  <a:cubicBezTo>
                    <a:pt x="105" y="256"/>
                    <a:pt x="101" y="258"/>
                    <a:pt x="100" y="259"/>
                  </a:cubicBezTo>
                  <a:cubicBezTo>
                    <a:pt x="98" y="259"/>
                    <a:pt x="94" y="263"/>
                    <a:pt x="94" y="263"/>
                  </a:cubicBezTo>
                  <a:cubicBezTo>
                    <a:pt x="94" y="263"/>
                    <a:pt x="95" y="270"/>
                    <a:pt x="94" y="271"/>
                  </a:cubicBezTo>
                  <a:cubicBezTo>
                    <a:pt x="94" y="273"/>
                    <a:pt x="88" y="284"/>
                    <a:pt x="90" y="286"/>
                  </a:cubicBezTo>
                  <a:cubicBezTo>
                    <a:pt x="92" y="289"/>
                    <a:pt x="92" y="292"/>
                    <a:pt x="92" y="294"/>
                  </a:cubicBezTo>
                  <a:cubicBezTo>
                    <a:pt x="91" y="295"/>
                    <a:pt x="90" y="295"/>
                    <a:pt x="90" y="296"/>
                  </a:cubicBezTo>
                  <a:cubicBezTo>
                    <a:pt x="89" y="298"/>
                    <a:pt x="85" y="297"/>
                    <a:pt x="88" y="301"/>
                  </a:cubicBezTo>
                  <a:cubicBezTo>
                    <a:pt x="90" y="305"/>
                    <a:pt x="92" y="306"/>
                    <a:pt x="93" y="308"/>
                  </a:cubicBezTo>
                  <a:cubicBezTo>
                    <a:pt x="94" y="310"/>
                    <a:pt x="94" y="311"/>
                    <a:pt x="95" y="313"/>
                  </a:cubicBezTo>
                  <a:cubicBezTo>
                    <a:pt x="97" y="316"/>
                    <a:pt x="98" y="318"/>
                    <a:pt x="100" y="320"/>
                  </a:cubicBezTo>
                  <a:cubicBezTo>
                    <a:pt x="102" y="321"/>
                    <a:pt x="104" y="322"/>
                    <a:pt x="104" y="324"/>
                  </a:cubicBezTo>
                  <a:cubicBezTo>
                    <a:pt x="104" y="326"/>
                    <a:pt x="108" y="331"/>
                    <a:pt x="103" y="328"/>
                  </a:cubicBezTo>
                  <a:cubicBezTo>
                    <a:pt x="98" y="324"/>
                    <a:pt x="103" y="327"/>
                    <a:pt x="96" y="322"/>
                  </a:cubicBezTo>
                  <a:cubicBezTo>
                    <a:pt x="90" y="316"/>
                    <a:pt x="88" y="319"/>
                    <a:pt x="85" y="315"/>
                  </a:cubicBezTo>
                  <a:cubicBezTo>
                    <a:pt x="82" y="312"/>
                    <a:pt x="86" y="324"/>
                    <a:pt x="81" y="310"/>
                  </a:cubicBezTo>
                  <a:cubicBezTo>
                    <a:pt x="76" y="295"/>
                    <a:pt x="74" y="297"/>
                    <a:pt x="73" y="294"/>
                  </a:cubicBezTo>
                  <a:cubicBezTo>
                    <a:pt x="71" y="291"/>
                    <a:pt x="72" y="294"/>
                    <a:pt x="68" y="287"/>
                  </a:cubicBezTo>
                  <a:cubicBezTo>
                    <a:pt x="64" y="280"/>
                    <a:pt x="68" y="285"/>
                    <a:pt x="64" y="280"/>
                  </a:cubicBezTo>
                  <a:cubicBezTo>
                    <a:pt x="61" y="275"/>
                    <a:pt x="61" y="282"/>
                    <a:pt x="59" y="273"/>
                  </a:cubicBezTo>
                  <a:cubicBezTo>
                    <a:pt x="57" y="265"/>
                    <a:pt x="57" y="271"/>
                    <a:pt x="55" y="261"/>
                  </a:cubicBezTo>
                  <a:cubicBezTo>
                    <a:pt x="52" y="252"/>
                    <a:pt x="56" y="251"/>
                    <a:pt x="51" y="247"/>
                  </a:cubicBezTo>
                  <a:cubicBezTo>
                    <a:pt x="46" y="242"/>
                    <a:pt x="46" y="245"/>
                    <a:pt x="45" y="241"/>
                  </a:cubicBezTo>
                  <a:cubicBezTo>
                    <a:pt x="43" y="238"/>
                    <a:pt x="45" y="241"/>
                    <a:pt x="41" y="233"/>
                  </a:cubicBezTo>
                  <a:cubicBezTo>
                    <a:pt x="36" y="225"/>
                    <a:pt x="30" y="222"/>
                    <a:pt x="30" y="208"/>
                  </a:cubicBezTo>
                  <a:cubicBezTo>
                    <a:pt x="30" y="195"/>
                    <a:pt x="30" y="192"/>
                    <a:pt x="30" y="192"/>
                  </a:cubicBezTo>
                  <a:cubicBezTo>
                    <a:pt x="30" y="192"/>
                    <a:pt x="24" y="187"/>
                    <a:pt x="26" y="179"/>
                  </a:cubicBezTo>
                  <a:cubicBezTo>
                    <a:pt x="28" y="171"/>
                    <a:pt x="29" y="174"/>
                    <a:pt x="28" y="171"/>
                  </a:cubicBezTo>
                  <a:cubicBezTo>
                    <a:pt x="27" y="168"/>
                    <a:pt x="27" y="169"/>
                    <a:pt x="24" y="166"/>
                  </a:cubicBezTo>
                  <a:cubicBezTo>
                    <a:pt x="22" y="163"/>
                    <a:pt x="22" y="163"/>
                    <a:pt x="21" y="161"/>
                  </a:cubicBezTo>
                  <a:cubicBezTo>
                    <a:pt x="21" y="159"/>
                    <a:pt x="20" y="155"/>
                    <a:pt x="20" y="155"/>
                  </a:cubicBezTo>
                  <a:cubicBezTo>
                    <a:pt x="18" y="156"/>
                    <a:pt x="18" y="156"/>
                    <a:pt x="18" y="156"/>
                  </a:cubicBezTo>
                  <a:cubicBezTo>
                    <a:pt x="18" y="156"/>
                    <a:pt x="0" y="336"/>
                    <a:pt x="179" y="363"/>
                  </a:cubicBezTo>
                  <a:cubicBezTo>
                    <a:pt x="179" y="363"/>
                    <a:pt x="138" y="354"/>
                    <a:pt x="134" y="346"/>
                  </a:cubicBezTo>
                  <a:cubicBezTo>
                    <a:pt x="134" y="346"/>
                    <a:pt x="134" y="338"/>
                    <a:pt x="135" y="338"/>
                  </a:cubicBezTo>
                  <a:cubicBezTo>
                    <a:pt x="137" y="338"/>
                    <a:pt x="140" y="339"/>
                    <a:pt x="142" y="337"/>
                  </a:cubicBezTo>
                  <a:cubicBezTo>
                    <a:pt x="145" y="335"/>
                    <a:pt x="148" y="333"/>
                    <a:pt x="148" y="333"/>
                  </a:cubicBezTo>
                  <a:cubicBezTo>
                    <a:pt x="148" y="336"/>
                    <a:pt x="148" y="336"/>
                    <a:pt x="148" y="336"/>
                  </a:cubicBezTo>
                  <a:cubicBezTo>
                    <a:pt x="148" y="336"/>
                    <a:pt x="146" y="336"/>
                    <a:pt x="154" y="335"/>
                  </a:cubicBezTo>
                  <a:cubicBezTo>
                    <a:pt x="162" y="334"/>
                    <a:pt x="162" y="335"/>
                    <a:pt x="165" y="333"/>
                  </a:cubicBezTo>
                  <a:cubicBezTo>
                    <a:pt x="168" y="332"/>
                    <a:pt x="171" y="326"/>
                    <a:pt x="173" y="330"/>
                  </a:cubicBezTo>
                  <a:cubicBezTo>
                    <a:pt x="175" y="333"/>
                    <a:pt x="171" y="332"/>
                    <a:pt x="175" y="333"/>
                  </a:cubicBezTo>
                  <a:cubicBezTo>
                    <a:pt x="179" y="335"/>
                    <a:pt x="186" y="333"/>
                    <a:pt x="186" y="333"/>
                  </a:cubicBezTo>
                  <a:cubicBezTo>
                    <a:pt x="186" y="333"/>
                    <a:pt x="198" y="333"/>
                    <a:pt x="200" y="332"/>
                  </a:cubicBezTo>
                  <a:cubicBezTo>
                    <a:pt x="201" y="331"/>
                    <a:pt x="201" y="329"/>
                    <a:pt x="203" y="329"/>
                  </a:cubicBezTo>
                  <a:cubicBezTo>
                    <a:pt x="205" y="330"/>
                    <a:pt x="206" y="333"/>
                    <a:pt x="206" y="333"/>
                  </a:cubicBezTo>
                  <a:cubicBezTo>
                    <a:pt x="200" y="337"/>
                    <a:pt x="200" y="337"/>
                    <a:pt x="200" y="337"/>
                  </a:cubicBezTo>
                  <a:cubicBezTo>
                    <a:pt x="193" y="342"/>
                    <a:pt x="193" y="342"/>
                    <a:pt x="193" y="342"/>
                  </a:cubicBezTo>
                  <a:cubicBezTo>
                    <a:pt x="193" y="342"/>
                    <a:pt x="190" y="342"/>
                    <a:pt x="193" y="344"/>
                  </a:cubicBezTo>
                  <a:cubicBezTo>
                    <a:pt x="195" y="345"/>
                    <a:pt x="197" y="345"/>
                    <a:pt x="200" y="345"/>
                  </a:cubicBezTo>
                  <a:cubicBezTo>
                    <a:pt x="203" y="345"/>
                    <a:pt x="210" y="351"/>
                    <a:pt x="212" y="348"/>
                  </a:cubicBezTo>
                  <a:cubicBezTo>
                    <a:pt x="213" y="344"/>
                    <a:pt x="214" y="344"/>
                    <a:pt x="215" y="342"/>
                  </a:cubicBezTo>
                  <a:cubicBezTo>
                    <a:pt x="216" y="339"/>
                    <a:pt x="216" y="337"/>
                    <a:pt x="219" y="337"/>
                  </a:cubicBezTo>
                  <a:cubicBezTo>
                    <a:pt x="222" y="337"/>
                    <a:pt x="225" y="338"/>
                    <a:pt x="225" y="338"/>
                  </a:cubicBezTo>
                  <a:cubicBezTo>
                    <a:pt x="222" y="343"/>
                    <a:pt x="222" y="343"/>
                    <a:pt x="222" y="343"/>
                  </a:cubicBezTo>
                  <a:cubicBezTo>
                    <a:pt x="222" y="343"/>
                    <a:pt x="227" y="343"/>
                    <a:pt x="229" y="343"/>
                  </a:cubicBezTo>
                  <a:cubicBezTo>
                    <a:pt x="232" y="343"/>
                    <a:pt x="232" y="346"/>
                    <a:pt x="235" y="343"/>
                  </a:cubicBezTo>
                  <a:cubicBezTo>
                    <a:pt x="238" y="340"/>
                    <a:pt x="238" y="340"/>
                    <a:pt x="241" y="340"/>
                  </a:cubicBezTo>
                  <a:cubicBezTo>
                    <a:pt x="244" y="339"/>
                    <a:pt x="249" y="338"/>
                    <a:pt x="250" y="339"/>
                  </a:cubicBezTo>
                  <a:cubicBezTo>
                    <a:pt x="251" y="339"/>
                    <a:pt x="254" y="339"/>
                    <a:pt x="255" y="339"/>
                  </a:cubicBezTo>
                  <a:cubicBezTo>
                    <a:pt x="256" y="339"/>
                    <a:pt x="263" y="344"/>
                    <a:pt x="264" y="343"/>
                  </a:cubicBezTo>
                  <a:cubicBezTo>
                    <a:pt x="265" y="342"/>
                    <a:pt x="273" y="343"/>
                    <a:pt x="273" y="343"/>
                  </a:cubicBezTo>
                  <a:cubicBezTo>
                    <a:pt x="273" y="343"/>
                    <a:pt x="252" y="362"/>
                    <a:pt x="208" y="363"/>
                  </a:cubicBezTo>
                  <a:cubicBezTo>
                    <a:pt x="208" y="363"/>
                    <a:pt x="307" y="368"/>
                    <a:pt x="363" y="271"/>
                  </a:cubicBezTo>
                  <a:cubicBezTo>
                    <a:pt x="419" y="174"/>
                    <a:pt x="380" y="49"/>
                    <a:pt x="252" y="6"/>
                  </a:cubicBezTo>
                  <a:cubicBezTo>
                    <a:pt x="252" y="6"/>
                    <a:pt x="348" y="41"/>
                    <a:pt x="373" y="133"/>
                  </a:cubicBezTo>
                  <a:cubicBezTo>
                    <a:pt x="372" y="134"/>
                    <a:pt x="372" y="134"/>
                    <a:pt x="372" y="134"/>
                  </a:cubicBezTo>
                  <a:cubicBezTo>
                    <a:pt x="370" y="132"/>
                    <a:pt x="370" y="133"/>
                    <a:pt x="368" y="129"/>
                  </a:cubicBezTo>
                  <a:cubicBezTo>
                    <a:pt x="366" y="125"/>
                    <a:pt x="367" y="125"/>
                    <a:pt x="366" y="122"/>
                  </a:cubicBezTo>
                  <a:cubicBezTo>
                    <a:pt x="364" y="119"/>
                    <a:pt x="364" y="122"/>
                    <a:pt x="362" y="119"/>
                  </a:cubicBezTo>
                  <a:cubicBezTo>
                    <a:pt x="360" y="116"/>
                    <a:pt x="360" y="116"/>
                    <a:pt x="358" y="114"/>
                  </a:cubicBezTo>
                  <a:cubicBezTo>
                    <a:pt x="356" y="113"/>
                    <a:pt x="354" y="107"/>
                    <a:pt x="353" y="105"/>
                  </a:cubicBezTo>
                  <a:cubicBezTo>
                    <a:pt x="352" y="104"/>
                    <a:pt x="348" y="103"/>
                    <a:pt x="346" y="103"/>
                  </a:cubicBezTo>
                  <a:cubicBezTo>
                    <a:pt x="345" y="102"/>
                    <a:pt x="345" y="100"/>
                    <a:pt x="345" y="102"/>
                  </a:cubicBezTo>
                  <a:cubicBezTo>
                    <a:pt x="344" y="104"/>
                    <a:pt x="347" y="108"/>
                    <a:pt x="347" y="108"/>
                  </a:cubicBezTo>
                  <a:cubicBezTo>
                    <a:pt x="347" y="115"/>
                    <a:pt x="347" y="115"/>
                    <a:pt x="347" y="115"/>
                  </a:cubicBezTo>
                  <a:cubicBezTo>
                    <a:pt x="347" y="115"/>
                    <a:pt x="350" y="121"/>
                    <a:pt x="350" y="123"/>
                  </a:cubicBezTo>
                  <a:cubicBezTo>
                    <a:pt x="350" y="125"/>
                    <a:pt x="348" y="129"/>
                    <a:pt x="348" y="129"/>
                  </a:cubicBezTo>
                  <a:cubicBezTo>
                    <a:pt x="348" y="129"/>
                    <a:pt x="347" y="134"/>
                    <a:pt x="345" y="135"/>
                  </a:cubicBezTo>
                  <a:cubicBezTo>
                    <a:pt x="343" y="136"/>
                    <a:pt x="333" y="138"/>
                    <a:pt x="333" y="138"/>
                  </a:cubicBezTo>
                  <a:cubicBezTo>
                    <a:pt x="333" y="138"/>
                    <a:pt x="330" y="134"/>
                    <a:pt x="329" y="131"/>
                  </a:cubicBezTo>
                  <a:cubicBezTo>
                    <a:pt x="327" y="128"/>
                    <a:pt x="322" y="128"/>
                    <a:pt x="321" y="126"/>
                  </a:cubicBezTo>
                  <a:cubicBezTo>
                    <a:pt x="320" y="125"/>
                    <a:pt x="322" y="122"/>
                    <a:pt x="319" y="119"/>
                  </a:cubicBezTo>
                  <a:cubicBezTo>
                    <a:pt x="317" y="116"/>
                    <a:pt x="319" y="116"/>
                    <a:pt x="316" y="113"/>
                  </a:cubicBezTo>
                  <a:cubicBezTo>
                    <a:pt x="313" y="110"/>
                    <a:pt x="313" y="110"/>
                    <a:pt x="313" y="110"/>
                  </a:cubicBezTo>
                  <a:cubicBezTo>
                    <a:pt x="313" y="110"/>
                    <a:pt x="305" y="108"/>
                    <a:pt x="307" y="112"/>
                  </a:cubicBezTo>
                  <a:cubicBezTo>
                    <a:pt x="310" y="116"/>
                    <a:pt x="307" y="121"/>
                    <a:pt x="309" y="122"/>
                  </a:cubicBezTo>
                  <a:cubicBezTo>
                    <a:pt x="311" y="122"/>
                    <a:pt x="313" y="120"/>
                    <a:pt x="314" y="124"/>
                  </a:cubicBezTo>
                  <a:cubicBezTo>
                    <a:pt x="316" y="128"/>
                    <a:pt x="316" y="130"/>
                    <a:pt x="318" y="131"/>
                  </a:cubicBezTo>
                  <a:cubicBezTo>
                    <a:pt x="319" y="132"/>
                    <a:pt x="319" y="138"/>
                    <a:pt x="321" y="138"/>
                  </a:cubicBezTo>
                  <a:cubicBezTo>
                    <a:pt x="323" y="139"/>
                    <a:pt x="327" y="138"/>
                    <a:pt x="327" y="140"/>
                  </a:cubicBezTo>
                  <a:cubicBezTo>
                    <a:pt x="327" y="143"/>
                    <a:pt x="324" y="146"/>
                    <a:pt x="327" y="146"/>
                  </a:cubicBezTo>
                  <a:cubicBezTo>
                    <a:pt x="330" y="147"/>
                    <a:pt x="330" y="149"/>
                    <a:pt x="332" y="148"/>
                  </a:cubicBezTo>
                  <a:cubicBezTo>
                    <a:pt x="334" y="148"/>
                    <a:pt x="333" y="149"/>
                    <a:pt x="336" y="147"/>
                  </a:cubicBezTo>
                  <a:cubicBezTo>
                    <a:pt x="339" y="146"/>
                    <a:pt x="342" y="146"/>
                    <a:pt x="342" y="146"/>
                  </a:cubicBezTo>
                  <a:cubicBezTo>
                    <a:pt x="342" y="146"/>
                    <a:pt x="346" y="149"/>
                    <a:pt x="346" y="150"/>
                  </a:cubicBezTo>
                  <a:cubicBezTo>
                    <a:pt x="346" y="152"/>
                    <a:pt x="345" y="159"/>
                    <a:pt x="345" y="159"/>
                  </a:cubicBezTo>
                  <a:cubicBezTo>
                    <a:pt x="341" y="166"/>
                    <a:pt x="341" y="166"/>
                    <a:pt x="341" y="166"/>
                  </a:cubicBezTo>
                  <a:cubicBezTo>
                    <a:pt x="341" y="166"/>
                    <a:pt x="342" y="179"/>
                    <a:pt x="339" y="179"/>
                  </a:cubicBezTo>
                  <a:cubicBezTo>
                    <a:pt x="337" y="179"/>
                    <a:pt x="335" y="185"/>
                    <a:pt x="333" y="185"/>
                  </a:cubicBezTo>
                  <a:cubicBezTo>
                    <a:pt x="332" y="186"/>
                    <a:pt x="332" y="195"/>
                    <a:pt x="332" y="195"/>
                  </a:cubicBezTo>
                  <a:cubicBezTo>
                    <a:pt x="328" y="199"/>
                    <a:pt x="328" y="199"/>
                    <a:pt x="328" y="199"/>
                  </a:cubicBezTo>
                  <a:cubicBezTo>
                    <a:pt x="328" y="199"/>
                    <a:pt x="327" y="206"/>
                    <a:pt x="328" y="208"/>
                  </a:cubicBezTo>
                  <a:cubicBezTo>
                    <a:pt x="328" y="209"/>
                    <a:pt x="329" y="216"/>
                    <a:pt x="328" y="220"/>
                  </a:cubicBezTo>
                  <a:cubicBezTo>
                    <a:pt x="327" y="223"/>
                    <a:pt x="323" y="226"/>
                    <a:pt x="323" y="226"/>
                  </a:cubicBezTo>
                  <a:cubicBezTo>
                    <a:pt x="323" y="226"/>
                    <a:pt x="329" y="232"/>
                    <a:pt x="326" y="233"/>
                  </a:cubicBezTo>
                  <a:cubicBezTo>
                    <a:pt x="322" y="234"/>
                    <a:pt x="319" y="239"/>
                    <a:pt x="318" y="241"/>
                  </a:cubicBezTo>
                  <a:cubicBezTo>
                    <a:pt x="317" y="242"/>
                    <a:pt x="318" y="244"/>
                    <a:pt x="316" y="245"/>
                  </a:cubicBezTo>
                  <a:cubicBezTo>
                    <a:pt x="313" y="245"/>
                    <a:pt x="310" y="246"/>
                    <a:pt x="310" y="247"/>
                  </a:cubicBezTo>
                  <a:cubicBezTo>
                    <a:pt x="310" y="248"/>
                    <a:pt x="310" y="253"/>
                    <a:pt x="310" y="253"/>
                  </a:cubicBezTo>
                  <a:cubicBezTo>
                    <a:pt x="303" y="263"/>
                    <a:pt x="303" y="263"/>
                    <a:pt x="303" y="263"/>
                  </a:cubicBezTo>
                  <a:cubicBezTo>
                    <a:pt x="295" y="270"/>
                    <a:pt x="295" y="270"/>
                    <a:pt x="295" y="270"/>
                  </a:cubicBezTo>
                  <a:cubicBezTo>
                    <a:pt x="295" y="270"/>
                    <a:pt x="295" y="275"/>
                    <a:pt x="293" y="275"/>
                  </a:cubicBezTo>
                  <a:cubicBezTo>
                    <a:pt x="290" y="276"/>
                    <a:pt x="282" y="279"/>
                    <a:pt x="280" y="280"/>
                  </a:cubicBezTo>
                  <a:cubicBezTo>
                    <a:pt x="279" y="282"/>
                    <a:pt x="273" y="285"/>
                    <a:pt x="271" y="285"/>
                  </a:cubicBezTo>
                  <a:cubicBezTo>
                    <a:pt x="268" y="285"/>
                    <a:pt x="272" y="291"/>
                    <a:pt x="268" y="285"/>
                  </a:cubicBezTo>
                  <a:cubicBezTo>
                    <a:pt x="265" y="279"/>
                    <a:pt x="268" y="282"/>
                    <a:pt x="265" y="276"/>
                  </a:cubicBezTo>
                  <a:cubicBezTo>
                    <a:pt x="262" y="269"/>
                    <a:pt x="262" y="274"/>
                    <a:pt x="262" y="269"/>
                  </a:cubicBezTo>
                  <a:cubicBezTo>
                    <a:pt x="262" y="264"/>
                    <a:pt x="262" y="268"/>
                    <a:pt x="262" y="264"/>
                  </a:cubicBezTo>
                  <a:cubicBezTo>
                    <a:pt x="261" y="259"/>
                    <a:pt x="263" y="262"/>
                    <a:pt x="260" y="257"/>
                  </a:cubicBezTo>
                  <a:cubicBezTo>
                    <a:pt x="258" y="251"/>
                    <a:pt x="258" y="253"/>
                    <a:pt x="255" y="250"/>
                  </a:cubicBezTo>
                  <a:cubicBezTo>
                    <a:pt x="251" y="246"/>
                    <a:pt x="249" y="250"/>
                    <a:pt x="251" y="244"/>
                  </a:cubicBezTo>
                  <a:cubicBezTo>
                    <a:pt x="253" y="238"/>
                    <a:pt x="252" y="244"/>
                    <a:pt x="253" y="238"/>
                  </a:cubicBezTo>
                  <a:cubicBezTo>
                    <a:pt x="254" y="233"/>
                    <a:pt x="253" y="232"/>
                    <a:pt x="256" y="229"/>
                  </a:cubicBezTo>
                  <a:cubicBezTo>
                    <a:pt x="259" y="227"/>
                    <a:pt x="262" y="226"/>
                    <a:pt x="262" y="223"/>
                  </a:cubicBezTo>
                  <a:cubicBezTo>
                    <a:pt x="262" y="220"/>
                    <a:pt x="262" y="218"/>
                    <a:pt x="261" y="216"/>
                  </a:cubicBezTo>
                  <a:cubicBezTo>
                    <a:pt x="260" y="214"/>
                    <a:pt x="256" y="211"/>
                    <a:pt x="256" y="209"/>
                  </a:cubicBezTo>
                  <a:cubicBezTo>
                    <a:pt x="256" y="208"/>
                    <a:pt x="256" y="209"/>
                    <a:pt x="253" y="205"/>
                  </a:cubicBezTo>
                  <a:cubicBezTo>
                    <a:pt x="250" y="201"/>
                    <a:pt x="249" y="199"/>
                    <a:pt x="249" y="199"/>
                  </a:cubicBezTo>
                  <a:cubicBezTo>
                    <a:pt x="249" y="199"/>
                    <a:pt x="248" y="190"/>
                    <a:pt x="248" y="187"/>
                  </a:cubicBezTo>
                  <a:cubicBezTo>
                    <a:pt x="248" y="183"/>
                    <a:pt x="247" y="189"/>
                    <a:pt x="248" y="183"/>
                  </a:cubicBezTo>
                  <a:cubicBezTo>
                    <a:pt x="249" y="178"/>
                    <a:pt x="250" y="174"/>
                    <a:pt x="250" y="174"/>
                  </a:cubicBezTo>
                  <a:cubicBezTo>
                    <a:pt x="250" y="174"/>
                    <a:pt x="243" y="170"/>
                    <a:pt x="241" y="170"/>
                  </a:cubicBezTo>
                  <a:cubicBezTo>
                    <a:pt x="238" y="171"/>
                    <a:pt x="238" y="175"/>
                    <a:pt x="235" y="172"/>
                  </a:cubicBezTo>
                  <a:cubicBezTo>
                    <a:pt x="231" y="169"/>
                    <a:pt x="232" y="167"/>
                    <a:pt x="230" y="166"/>
                  </a:cubicBezTo>
                  <a:cubicBezTo>
                    <a:pt x="229" y="165"/>
                    <a:pt x="226" y="164"/>
                    <a:pt x="224" y="166"/>
                  </a:cubicBezTo>
                  <a:cubicBezTo>
                    <a:pt x="222" y="168"/>
                    <a:pt x="218" y="168"/>
                    <a:pt x="214" y="170"/>
                  </a:cubicBezTo>
                  <a:cubicBezTo>
                    <a:pt x="210" y="171"/>
                    <a:pt x="209" y="171"/>
                    <a:pt x="203" y="171"/>
                  </a:cubicBezTo>
                  <a:cubicBezTo>
                    <a:pt x="198" y="171"/>
                    <a:pt x="192" y="173"/>
                    <a:pt x="188" y="170"/>
                  </a:cubicBezTo>
                  <a:cubicBezTo>
                    <a:pt x="185" y="168"/>
                    <a:pt x="184" y="171"/>
                    <a:pt x="182" y="167"/>
                  </a:cubicBezTo>
                  <a:cubicBezTo>
                    <a:pt x="181" y="163"/>
                    <a:pt x="182" y="163"/>
                    <a:pt x="179" y="161"/>
                  </a:cubicBezTo>
                  <a:cubicBezTo>
                    <a:pt x="175" y="159"/>
                    <a:pt x="174" y="161"/>
                    <a:pt x="173" y="157"/>
                  </a:cubicBezTo>
                  <a:cubicBezTo>
                    <a:pt x="173" y="153"/>
                    <a:pt x="175" y="154"/>
                    <a:pt x="172" y="150"/>
                  </a:cubicBezTo>
                  <a:cubicBezTo>
                    <a:pt x="169" y="147"/>
                    <a:pt x="174" y="152"/>
                    <a:pt x="169" y="147"/>
                  </a:cubicBezTo>
                  <a:cubicBezTo>
                    <a:pt x="164" y="142"/>
                    <a:pt x="163" y="146"/>
                    <a:pt x="164" y="142"/>
                  </a:cubicBezTo>
                  <a:cubicBezTo>
                    <a:pt x="166" y="137"/>
                    <a:pt x="167" y="140"/>
                    <a:pt x="167" y="135"/>
                  </a:cubicBezTo>
                  <a:cubicBezTo>
                    <a:pt x="167" y="130"/>
                    <a:pt x="175" y="137"/>
                    <a:pt x="170" y="127"/>
                  </a:cubicBezTo>
                  <a:cubicBezTo>
                    <a:pt x="166" y="116"/>
                    <a:pt x="165" y="119"/>
                    <a:pt x="169" y="111"/>
                  </a:cubicBezTo>
                  <a:cubicBezTo>
                    <a:pt x="173" y="103"/>
                    <a:pt x="179" y="101"/>
                    <a:pt x="180" y="99"/>
                  </a:cubicBezTo>
                  <a:cubicBezTo>
                    <a:pt x="181" y="97"/>
                    <a:pt x="182" y="93"/>
                    <a:pt x="184" y="92"/>
                  </a:cubicBezTo>
                  <a:cubicBezTo>
                    <a:pt x="186" y="90"/>
                    <a:pt x="185" y="89"/>
                    <a:pt x="188" y="90"/>
                  </a:cubicBezTo>
                  <a:cubicBezTo>
                    <a:pt x="192" y="90"/>
                    <a:pt x="197" y="88"/>
                    <a:pt x="199" y="86"/>
                  </a:cubicBezTo>
                  <a:cubicBezTo>
                    <a:pt x="202" y="83"/>
                    <a:pt x="205" y="79"/>
                    <a:pt x="207" y="79"/>
                  </a:cubicBezTo>
                  <a:cubicBezTo>
                    <a:pt x="209" y="78"/>
                    <a:pt x="208" y="79"/>
                    <a:pt x="212" y="78"/>
                  </a:cubicBezTo>
                  <a:cubicBezTo>
                    <a:pt x="215" y="78"/>
                    <a:pt x="216" y="77"/>
                    <a:pt x="219" y="77"/>
                  </a:cubicBezTo>
                  <a:cubicBezTo>
                    <a:pt x="221" y="77"/>
                    <a:pt x="216" y="78"/>
                    <a:pt x="223" y="77"/>
                  </a:cubicBezTo>
                  <a:cubicBezTo>
                    <a:pt x="231" y="75"/>
                    <a:pt x="229" y="75"/>
                    <a:pt x="231" y="75"/>
                  </a:cubicBezTo>
                  <a:cubicBezTo>
                    <a:pt x="232" y="75"/>
                    <a:pt x="232" y="76"/>
                    <a:pt x="235" y="76"/>
                  </a:cubicBezTo>
                  <a:cubicBezTo>
                    <a:pt x="238" y="77"/>
                    <a:pt x="237" y="70"/>
                    <a:pt x="238" y="77"/>
                  </a:cubicBezTo>
                  <a:cubicBezTo>
                    <a:pt x="238" y="83"/>
                    <a:pt x="235" y="86"/>
                    <a:pt x="240" y="87"/>
                  </a:cubicBezTo>
                  <a:cubicBezTo>
                    <a:pt x="245" y="87"/>
                    <a:pt x="240" y="87"/>
                    <a:pt x="245" y="87"/>
                  </a:cubicBezTo>
                  <a:cubicBezTo>
                    <a:pt x="250" y="87"/>
                    <a:pt x="249" y="88"/>
                    <a:pt x="252" y="89"/>
                  </a:cubicBezTo>
                  <a:cubicBezTo>
                    <a:pt x="254" y="90"/>
                    <a:pt x="256" y="92"/>
                    <a:pt x="259" y="92"/>
                  </a:cubicBezTo>
                  <a:cubicBezTo>
                    <a:pt x="263" y="92"/>
                    <a:pt x="258" y="98"/>
                    <a:pt x="263" y="92"/>
                  </a:cubicBezTo>
                  <a:cubicBezTo>
                    <a:pt x="269" y="87"/>
                    <a:pt x="259" y="86"/>
                    <a:pt x="269" y="87"/>
                  </a:cubicBezTo>
                  <a:cubicBezTo>
                    <a:pt x="279" y="87"/>
                    <a:pt x="280" y="90"/>
                    <a:pt x="282" y="89"/>
                  </a:cubicBezTo>
                  <a:cubicBezTo>
                    <a:pt x="283" y="88"/>
                    <a:pt x="284" y="90"/>
                    <a:pt x="288" y="87"/>
                  </a:cubicBezTo>
                  <a:cubicBezTo>
                    <a:pt x="292" y="85"/>
                    <a:pt x="293" y="85"/>
                    <a:pt x="295" y="86"/>
                  </a:cubicBezTo>
                  <a:cubicBezTo>
                    <a:pt x="296" y="87"/>
                    <a:pt x="296" y="91"/>
                    <a:pt x="298" y="87"/>
                  </a:cubicBezTo>
                  <a:cubicBezTo>
                    <a:pt x="300" y="83"/>
                    <a:pt x="303" y="84"/>
                    <a:pt x="298" y="82"/>
                  </a:cubicBezTo>
                  <a:cubicBezTo>
                    <a:pt x="293" y="79"/>
                    <a:pt x="291" y="82"/>
                    <a:pt x="290" y="79"/>
                  </a:cubicBezTo>
                  <a:cubicBezTo>
                    <a:pt x="289" y="75"/>
                    <a:pt x="295" y="76"/>
                    <a:pt x="289" y="75"/>
                  </a:cubicBezTo>
                  <a:cubicBezTo>
                    <a:pt x="284" y="75"/>
                    <a:pt x="285" y="75"/>
                    <a:pt x="281" y="73"/>
                  </a:cubicBezTo>
                  <a:cubicBezTo>
                    <a:pt x="277" y="72"/>
                    <a:pt x="274" y="77"/>
                    <a:pt x="272" y="73"/>
                  </a:cubicBezTo>
                  <a:cubicBezTo>
                    <a:pt x="271" y="69"/>
                    <a:pt x="264" y="76"/>
                    <a:pt x="271" y="69"/>
                  </a:cubicBezTo>
                  <a:cubicBezTo>
                    <a:pt x="278" y="63"/>
                    <a:pt x="275" y="60"/>
                    <a:pt x="280" y="62"/>
                  </a:cubicBezTo>
                  <a:cubicBezTo>
                    <a:pt x="285" y="63"/>
                    <a:pt x="283" y="67"/>
                    <a:pt x="286" y="65"/>
                  </a:cubicBezTo>
                  <a:cubicBezTo>
                    <a:pt x="289" y="62"/>
                    <a:pt x="295" y="60"/>
                    <a:pt x="289" y="57"/>
                  </a:cubicBezTo>
                  <a:cubicBezTo>
                    <a:pt x="284" y="53"/>
                    <a:pt x="288" y="54"/>
                    <a:pt x="282" y="52"/>
                  </a:cubicBezTo>
                  <a:cubicBezTo>
                    <a:pt x="277" y="49"/>
                    <a:pt x="271" y="62"/>
                    <a:pt x="269" y="60"/>
                  </a:cubicBezTo>
                  <a:cubicBezTo>
                    <a:pt x="266" y="58"/>
                    <a:pt x="265" y="57"/>
                    <a:pt x="263" y="58"/>
                  </a:cubicBezTo>
                  <a:cubicBezTo>
                    <a:pt x="262" y="59"/>
                    <a:pt x="262" y="63"/>
                    <a:pt x="261" y="67"/>
                  </a:cubicBezTo>
                  <a:cubicBezTo>
                    <a:pt x="261" y="70"/>
                    <a:pt x="264" y="71"/>
                    <a:pt x="259" y="69"/>
                  </a:cubicBezTo>
                  <a:cubicBezTo>
                    <a:pt x="253" y="66"/>
                    <a:pt x="265" y="67"/>
                    <a:pt x="252" y="63"/>
                  </a:cubicBezTo>
                  <a:cubicBezTo>
                    <a:pt x="240" y="58"/>
                    <a:pt x="235" y="59"/>
                    <a:pt x="234" y="61"/>
                  </a:cubicBezTo>
                  <a:cubicBezTo>
                    <a:pt x="232" y="63"/>
                    <a:pt x="229" y="62"/>
                    <a:pt x="228" y="63"/>
                  </a:cubicBezTo>
                  <a:cubicBezTo>
                    <a:pt x="227" y="65"/>
                    <a:pt x="232" y="68"/>
                    <a:pt x="227" y="65"/>
                  </a:cubicBezTo>
                  <a:cubicBezTo>
                    <a:pt x="222" y="62"/>
                    <a:pt x="217" y="66"/>
                    <a:pt x="217" y="66"/>
                  </a:cubicBezTo>
                  <a:cubicBezTo>
                    <a:pt x="217" y="66"/>
                    <a:pt x="215" y="66"/>
                    <a:pt x="213" y="67"/>
                  </a:cubicBezTo>
                  <a:cubicBezTo>
                    <a:pt x="211" y="69"/>
                    <a:pt x="206" y="70"/>
                    <a:pt x="204" y="69"/>
                  </a:cubicBezTo>
                  <a:cubicBezTo>
                    <a:pt x="201" y="69"/>
                    <a:pt x="196" y="70"/>
                    <a:pt x="200" y="64"/>
                  </a:cubicBezTo>
                  <a:cubicBezTo>
                    <a:pt x="205" y="58"/>
                    <a:pt x="202" y="62"/>
                    <a:pt x="209" y="59"/>
                  </a:cubicBezTo>
                  <a:cubicBezTo>
                    <a:pt x="216" y="56"/>
                    <a:pt x="227" y="55"/>
                    <a:pt x="218" y="53"/>
                  </a:cubicBezTo>
                  <a:cubicBezTo>
                    <a:pt x="208" y="51"/>
                    <a:pt x="223" y="51"/>
                    <a:pt x="210" y="45"/>
                  </a:cubicBezTo>
                  <a:cubicBezTo>
                    <a:pt x="198" y="39"/>
                    <a:pt x="197" y="47"/>
                    <a:pt x="198" y="39"/>
                  </a:cubicBezTo>
                  <a:cubicBezTo>
                    <a:pt x="198" y="31"/>
                    <a:pt x="197" y="30"/>
                    <a:pt x="194" y="31"/>
                  </a:cubicBezTo>
                  <a:cubicBezTo>
                    <a:pt x="192" y="31"/>
                    <a:pt x="184" y="33"/>
                    <a:pt x="181" y="33"/>
                  </a:cubicBezTo>
                  <a:cubicBezTo>
                    <a:pt x="178" y="34"/>
                    <a:pt x="182" y="36"/>
                    <a:pt x="176" y="33"/>
                  </a:cubicBezTo>
                  <a:cubicBezTo>
                    <a:pt x="170" y="30"/>
                    <a:pt x="168" y="35"/>
                    <a:pt x="170" y="30"/>
                  </a:cubicBezTo>
                  <a:cubicBezTo>
                    <a:pt x="173" y="24"/>
                    <a:pt x="173" y="24"/>
                    <a:pt x="176" y="21"/>
                  </a:cubicBezTo>
                  <a:cubicBezTo>
                    <a:pt x="180" y="18"/>
                    <a:pt x="179" y="6"/>
                    <a:pt x="188" y="11"/>
                  </a:cubicBezTo>
                  <a:cubicBezTo>
                    <a:pt x="196" y="15"/>
                    <a:pt x="193" y="14"/>
                    <a:pt x="200" y="14"/>
                  </a:cubicBezTo>
                  <a:cubicBezTo>
                    <a:pt x="206" y="15"/>
                    <a:pt x="209" y="13"/>
                    <a:pt x="209" y="12"/>
                  </a:cubicBezTo>
                  <a:cubicBezTo>
                    <a:pt x="209" y="11"/>
                    <a:pt x="202" y="7"/>
                    <a:pt x="202" y="7"/>
                  </a:cubicBezTo>
                  <a:cubicBezTo>
                    <a:pt x="202" y="7"/>
                    <a:pt x="199" y="8"/>
                    <a:pt x="200" y="6"/>
                  </a:cubicBezTo>
                  <a:cubicBezTo>
                    <a:pt x="201" y="5"/>
                    <a:pt x="203" y="3"/>
                    <a:pt x="203" y="3"/>
                  </a:cubicBezTo>
                  <a:cubicBezTo>
                    <a:pt x="200" y="0"/>
                    <a:pt x="200" y="0"/>
                    <a:pt x="200" y="0"/>
                  </a:cubicBezTo>
                  <a:cubicBezTo>
                    <a:pt x="200" y="0"/>
                    <a:pt x="176" y="0"/>
                    <a:pt x="170" y="2"/>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324" name="组合 54"/>
          <p:cNvGrpSpPr>
            <a:grpSpLocks/>
          </p:cNvGrpSpPr>
          <p:nvPr/>
        </p:nvGrpSpPr>
        <p:grpSpPr bwMode="auto">
          <a:xfrm>
            <a:off x="8710613" y="4287838"/>
            <a:ext cx="444500" cy="593725"/>
            <a:chOff x="4486275" y="5214938"/>
            <a:chExt cx="377826" cy="503238"/>
          </a:xfrm>
        </p:grpSpPr>
        <p:sp>
          <p:nvSpPr>
            <p:cNvPr id="13347" name="Line 7"/>
            <p:cNvSpPr>
              <a:spLocks noChangeShapeType="1"/>
            </p:cNvSpPr>
            <p:nvPr/>
          </p:nvSpPr>
          <p:spPr bwMode="auto">
            <a:xfrm>
              <a:off x="4770438" y="5214938"/>
              <a:ext cx="0" cy="93663"/>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48" name="Line 8"/>
            <p:cNvSpPr>
              <a:spLocks noChangeShapeType="1"/>
            </p:cNvSpPr>
            <p:nvPr/>
          </p:nvSpPr>
          <p:spPr bwMode="auto">
            <a:xfrm flipH="1">
              <a:off x="4770438" y="5308600"/>
              <a:ext cx="9366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49" name="Freeform 9"/>
            <p:cNvSpPr>
              <a:spLocks/>
            </p:cNvSpPr>
            <p:nvPr/>
          </p:nvSpPr>
          <p:spPr bwMode="auto">
            <a:xfrm>
              <a:off x="4486275" y="5214938"/>
              <a:ext cx="377825" cy="503238"/>
            </a:xfrm>
            <a:custGeom>
              <a:avLst/>
              <a:gdLst>
                <a:gd name="T0" fmla="*/ 2147483647 w 238"/>
                <a:gd name="T1" fmla="*/ 0 h 317"/>
                <a:gd name="T2" fmla="*/ 0 w 238"/>
                <a:gd name="T3" fmla="*/ 0 h 317"/>
                <a:gd name="T4" fmla="*/ 0 w 238"/>
                <a:gd name="T5" fmla="*/ 2147483647 h 317"/>
                <a:gd name="T6" fmla="*/ 2147483647 w 238"/>
                <a:gd name="T7" fmla="*/ 2147483647 h 317"/>
                <a:gd name="T8" fmla="*/ 2147483647 w 238"/>
                <a:gd name="T9" fmla="*/ 2147483647 h 317"/>
                <a:gd name="T10" fmla="*/ 2147483647 w 238"/>
                <a:gd name="T11" fmla="*/ 0 h 31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38" h="317">
                  <a:moveTo>
                    <a:pt x="179" y="0"/>
                  </a:moveTo>
                  <a:lnTo>
                    <a:pt x="0" y="0"/>
                  </a:lnTo>
                  <a:lnTo>
                    <a:pt x="0" y="317"/>
                  </a:lnTo>
                  <a:lnTo>
                    <a:pt x="238" y="317"/>
                  </a:lnTo>
                  <a:lnTo>
                    <a:pt x="238" y="59"/>
                  </a:lnTo>
                  <a:lnTo>
                    <a:pt x="179" y="0"/>
                  </a:ln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350" name="Line 10"/>
            <p:cNvSpPr>
              <a:spLocks noChangeShapeType="1"/>
            </p:cNvSpPr>
            <p:nvPr/>
          </p:nvSpPr>
          <p:spPr bwMode="auto">
            <a:xfrm>
              <a:off x="4581525" y="5372100"/>
              <a:ext cx="18891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51" name="Line 11"/>
            <p:cNvSpPr>
              <a:spLocks noChangeShapeType="1"/>
            </p:cNvSpPr>
            <p:nvPr/>
          </p:nvSpPr>
          <p:spPr bwMode="auto">
            <a:xfrm>
              <a:off x="4581525" y="5434013"/>
              <a:ext cx="18891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52" name="Line 12"/>
            <p:cNvSpPr>
              <a:spLocks noChangeShapeType="1"/>
            </p:cNvSpPr>
            <p:nvPr/>
          </p:nvSpPr>
          <p:spPr bwMode="auto">
            <a:xfrm>
              <a:off x="4581525" y="5497513"/>
              <a:ext cx="188913" cy="0"/>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3325" name="组合 56"/>
          <p:cNvGrpSpPr>
            <a:grpSpLocks/>
          </p:cNvGrpSpPr>
          <p:nvPr/>
        </p:nvGrpSpPr>
        <p:grpSpPr bwMode="auto">
          <a:xfrm>
            <a:off x="6986588" y="4173538"/>
            <a:ext cx="388937" cy="823912"/>
            <a:chOff x="4541838" y="4130675"/>
            <a:chExt cx="263525" cy="558800"/>
          </a:xfrm>
        </p:grpSpPr>
        <p:sp>
          <p:nvSpPr>
            <p:cNvPr id="13344" name="Freeform 24"/>
            <p:cNvSpPr>
              <a:spLocks/>
            </p:cNvSpPr>
            <p:nvPr/>
          </p:nvSpPr>
          <p:spPr bwMode="auto">
            <a:xfrm>
              <a:off x="4541838" y="4181475"/>
              <a:ext cx="263525" cy="492125"/>
            </a:xfrm>
            <a:custGeom>
              <a:avLst/>
              <a:gdLst>
                <a:gd name="T0" fmla="*/ 2147483647 w 302"/>
                <a:gd name="T1" fmla="*/ 2147483647 h 563"/>
                <a:gd name="T2" fmla="*/ 2147483647 w 302"/>
                <a:gd name="T3" fmla="*/ 2147483647 h 563"/>
                <a:gd name="T4" fmla="*/ 2147483647 w 302"/>
                <a:gd name="T5" fmla="*/ 2147483647 h 563"/>
                <a:gd name="T6" fmla="*/ 2147483647 w 302"/>
                <a:gd name="T7" fmla="*/ 2147483647 h 563"/>
                <a:gd name="T8" fmla="*/ 2147483647 w 302"/>
                <a:gd name="T9" fmla="*/ 2147483647 h 5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 h="563">
                  <a:moveTo>
                    <a:pt x="241" y="243"/>
                  </a:moveTo>
                  <a:cubicBezTo>
                    <a:pt x="180" y="390"/>
                    <a:pt x="74" y="563"/>
                    <a:pt x="37" y="548"/>
                  </a:cubicBezTo>
                  <a:cubicBezTo>
                    <a:pt x="0" y="532"/>
                    <a:pt x="47" y="335"/>
                    <a:pt x="108" y="188"/>
                  </a:cubicBezTo>
                  <a:cubicBezTo>
                    <a:pt x="169" y="41"/>
                    <a:pt x="221" y="0"/>
                    <a:pt x="257" y="16"/>
                  </a:cubicBezTo>
                  <a:cubicBezTo>
                    <a:pt x="294" y="31"/>
                    <a:pt x="302" y="96"/>
                    <a:pt x="241" y="243"/>
                  </a:cubicBez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345" name="Line 25"/>
            <p:cNvSpPr>
              <a:spLocks noChangeShapeType="1"/>
            </p:cNvSpPr>
            <p:nvPr/>
          </p:nvSpPr>
          <p:spPr bwMode="auto">
            <a:xfrm flipH="1">
              <a:off x="4560888" y="4660900"/>
              <a:ext cx="12700" cy="28575"/>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46" name="Freeform 26"/>
            <p:cNvSpPr>
              <a:spLocks/>
            </p:cNvSpPr>
            <p:nvPr/>
          </p:nvSpPr>
          <p:spPr bwMode="auto">
            <a:xfrm>
              <a:off x="4729163" y="4130675"/>
              <a:ext cx="76200" cy="92075"/>
            </a:xfrm>
            <a:custGeom>
              <a:avLst/>
              <a:gdLst>
                <a:gd name="T0" fmla="*/ 2147483647 w 87"/>
                <a:gd name="T1" fmla="*/ 2147483647 h 107"/>
                <a:gd name="T2" fmla="*/ 2147483647 w 87"/>
                <a:gd name="T3" fmla="*/ 2147483647 h 107"/>
                <a:gd name="T4" fmla="*/ 2147483647 w 87"/>
                <a:gd name="T5" fmla="*/ 2147483647 h 107"/>
                <a:gd name="T6" fmla="*/ 2147483647 w 87"/>
                <a:gd name="T7" fmla="*/ 2147483647 h 107"/>
                <a:gd name="T8" fmla="*/ 2147483647 w 87"/>
                <a:gd name="T9" fmla="*/ 2147483647 h 1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7" h="107">
                  <a:moveTo>
                    <a:pt x="8" y="61"/>
                  </a:moveTo>
                  <a:cubicBezTo>
                    <a:pt x="0" y="79"/>
                    <a:pt x="23" y="67"/>
                    <a:pt x="41" y="75"/>
                  </a:cubicBezTo>
                  <a:cubicBezTo>
                    <a:pt x="60" y="82"/>
                    <a:pt x="67" y="107"/>
                    <a:pt x="75" y="88"/>
                  </a:cubicBezTo>
                  <a:cubicBezTo>
                    <a:pt x="82" y="70"/>
                    <a:pt x="87" y="16"/>
                    <a:pt x="69" y="8"/>
                  </a:cubicBezTo>
                  <a:cubicBezTo>
                    <a:pt x="51" y="0"/>
                    <a:pt x="16" y="42"/>
                    <a:pt x="8" y="61"/>
                  </a:cubicBezTo>
                  <a:close/>
                </a:path>
              </a:pathLst>
            </a:custGeom>
            <a:noFill/>
            <a:ln w="11113"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13326" name="组合 55"/>
          <p:cNvGrpSpPr>
            <a:grpSpLocks/>
          </p:cNvGrpSpPr>
          <p:nvPr/>
        </p:nvGrpSpPr>
        <p:grpSpPr bwMode="auto">
          <a:xfrm>
            <a:off x="10372725" y="4349750"/>
            <a:ext cx="625475" cy="471488"/>
            <a:chOff x="3386138" y="4240213"/>
            <a:chExt cx="503238" cy="377825"/>
          </a:xfrm>
        </p:grpSpPr>
        <p:sp>
          <p:nvSpPr>
            <p:cNvPr id="13340" name="Freeform 28"/>
            <p:cNvSpPr>
              <a:spLocks/>
            </p:cNvSpPr>
            <p:nvPr/>
          </p:nvSpPr>
          <p:spPr bwMode="auto">
            <a:xfrm>
              <a:off x="3386138" y="4240213"/>
              <a:ext cx="503238" cy="377825"/>
            </a:xfrm>
            <a:custGeom>
              <a:avLst/>
              <a:gdLst>
                <a:gd name="T0" fmla="*/ 2147483647 w 576"/>
                <a:gd name="T1" fmla="*/ 2147483647 h 432"/>
                <a:gd name="T2" fmla="*/ 2147483647 w 576"/>
                <a:gd name="T3" fmla="*/ 0 h 432"/>
                <a:gd name="T4" fmla="*/ 2147483647 w 576"/>
                <a:gd name="T5" fmla="*/ 0 h 432"/>
                <a:gd name="T6" fmla="*/ 0 w 576"/>
                <a:gd name="T7" fmla="*/ 2147483647 h 432"/>
                <a:gd name="T8" fmla="*/ 0 w 576"/>
                <a:gd name="T9" fmla="*/ 2147483647 h 432"/>
                <a:gd name="T10" fmla="*/ 2147483647 w 576"/>
                <a:gd name="T11" fmla="*/ 2147483647 h 432"/>
                <a:gd name="T12" fmla="*/ 2147483647 w 576"/>
                <a:gd name="T13" fmla="*/ 2147483647 h 432"/>
                <a:gd name="T14" fmla="*/ 2147483647 w 576"/>
                <a:gd name="T15" fmla="*/ 2147483647 h 432"/>
                <a:gd name="T16" fmla="*/ 2147483647 w 576"/>
                <a:gd name="T17" fmla="*/ 2147483647 h 4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6" h="432">
                  <a:moveTo>
                    <a:pt x="576" y="57"/>
                  </a:moveTo>
                  <a:cubicBezTo>
                    <a:pt x="576" y="26"/>
                    <a:pt x="550" y="0"/>
                    <a:pt x="519" y="0"/>
                  </a:cubicBezTo>
                  <a:cubicBezTo>
                    <a:pt x="57" y="0"/>
                    <a:pt x="57" y="0"/>
                    <a:pt x="57" y="0"/>
                  </a:cubicBezTo>
                  <a:cubicBezTo>
                    <a:pt x="26" y="0"/>
                    <a:pt x="0" y="26"/>
                    <a:pt x="0" y="57"/>
                  </a:cubicBezTo>
                  <a:cubicBezTo>
                    <a:pt x="0" y="375"/>
                    <a:pt x="0" y="375"/>
                    <a:pt x="0" y="375"/>
                  </a:cubicBezTo>
                  <a:cubicBezTo>
                    <a:pt x="0" y="406"/>
                    <a:pt x="26" y="432"/>
                    <a:pt x="57" y="432"/>
                  </a:cubicBezTo>
                  <a:cubicBezTo>
                    <a:pt x="519" y="432"/>
                    <a:pt x="519" y="432"/>
                    <a:pt x="519" y="432"/>
                  </a:cubicBezTo>
                  <a:cubicBezTo>
                    <a:pt x="550" y="432"/>
                    <a:pt x="576" y="406"/>
                    <a:pt x="576" y="375"/>
                  </a:cubicBezTo>
                  <a:lnTo>
                    <a:pt x="576" y="57"/>
                  </a:ln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341" name="Line 29"/>
            <p:cNvSpPr>
              <a:spLocks noChangeShapeType="1"/>
            </p:cNvSpPr>
            <p:nvPr/>
          </p:nvSpPr>
          <p:spPr bwMode="auto">
            <a:xfrm>
              <a:off x="3700463" y="4429125"/>
              <a:ext cx="157163" cy="157163"/>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42" name="Line 30"/>
            <p:cNvSpPr>
              <a:spLocks noChangeShapeType="1"/>
            </p:cNvSpPr>
            <p:nvPr/>
          </p:nvSpPr>
          <p:spPr bwMode="auto">
            <a:xfrm flipV="1">
              <a:off x="3417888" y="4429125"/>
              <a:ext cx="157163" cy="157163"/>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43" name="Freeform 31"/>
            <p:cNvSpPr>
              <a:spLocks/>
            </p:cNvSpPr>
            <p:nvPr/>
          </p:nvSpPr>
          <p:spPr bwMode="auto">
            <a:xfrm>
              <a:off x="3417888" y="4271963"/>
              <a:ext cx="439738" cy="219075"/>
            </a:xfrm>
            <a:custGeom>
              <a:avLst/>
              <a:gdLst>
                <a:gd name="T0" fmla="*/ 2147483647 w 277"/>
                <a:gd name="T1" fmla="*/ 2147483647 h 138"/>
                <a:gd name="T2" fmla="*/ 2147483647 w 277"/>
                <a:gd name="T3" fmla="*/ 2147483647 h 138"/>
                <a:gd name="T4" fmla="*/ 0 w 277"/>
                <a:gd name="T5" fmla="*/ 0 h 138"/>
                <a:gd name="T6" fmla="*/ 0 60000 65536"/>
                <a:gd name="T7" fmla="*/ 0 60000 65536"/>
                <a:gd name="T8" fmla="*/ 0 60000 65536"/>
              </a:gdLst>
              <a:ahLst/>
              <a:cxnLst>
                <a:cxn ang="T6">
                  <a:pos x="T0" y="T1"/>
                </a:cxn>
                <a:cxn ang="T7">
                  <a:pos x="T2" y="T3"/>
                </a:cxn>
                <a:cxn ang="T8">
                  <a:pos x="T4" y="T5"/>
                </a:cxn>
              </a:cxnLst>
              <a:rect l="0" t="0" r="r" b="b"/>
              <a:pathLst>
                <a:path w="277" h="138">
                  <a:moveTo>
                    <a:pt x="277" y="1"/>
                  </a:moveTo>
                  <a:lnTo>
                    <a:pt x="139" y="138"/>
                  </a:lnTo>
                  <a:lnTo>
                    <a:pt x="0" y="0"/>
                  </a:lnTo>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13327" name="组合 53"/>
          <p:cNvGrpSpPr>
            <a:grpSpLocks/>
          </p:cNvGrpSpPr>
          <p:nvPr/>
        </p:nvGrpSpPr>
        <p:grpSpPr bwMode="auto">
          <a:xfrm>
            <a:off x="5276850" y="4171950"/>
            <a:ext cx="301625" cy="827088"/>
            <a:chOff x="1473200" y="4184650"/>
            <a:chExt cx="180975" cy="495300"/>
          </a:xfrm>
        </p:grpSpPr>
        <p:sp>
          <p:nvSpPr>
            <p:cNvPr id="13330" name="Freeform 38"/>
            <p:cNvSpPr>
              <a:spLocks/>
            </p:cNvSpPr>
            <p:nvPr/>
          </p:nvSpPr>
          <p:spPr bwMode="auto">
            <a:xfrm>
              <a:off x="1473200" y="4184650"/>
              <a:ext cx="180975" cy="495300"/>
            </a:xfrm>
            <a:custGeom>
              <a:avLst/>
              <a:gdLst>
                <a:gd name="T0" fmla="*/ 2147483647 w 208"/>
                <a:gd name="T1" fmla="*/ 2147483647 h 568"/>
                <a:gd name="T2" fmla="*/ 2147483647 w 208"/>
                <a:gd name="T3" fmla="*/ 2147483647 h 568"/>
                <a:gd name="T4" fmla="*/ 2147483647 w 208"/>
                <a:gd name="T5" fmla="*/ 2147483647 h 568"/>
                <a:gd name="T6" fmla="*/ 2147483647 w 208"/>
                <a:gd name="T7" fmla="*/ 2147483647 h 568"/>
                <a:gd name="T8" fmla="*/ 0 w 208"/>
                <a:gd name="T9" fmla="*/ 2147483647 h 568"/>
                <a:gd name="T10" fmla="*/ 2147483647 w 208"/>
                <a:gd name="T11" fmla="*/ 2147483647 h 568"/>
                <a:gd name="T12" fmla="*/ 2147483647 w 208"/>
                <a:gd name="T13" fmla="*/ 2147483647 h 568"/>
                <a:gd name="T14" fmla="*/ 2147483647 w 208"/>
                <a:gd name="T15" fmla="*/ 0 h 568"/>
                <a:gd name="T16" fmla="*/ 2147483647 w 208"/>
                <a:gd name="T17" fmla="*/ 2147483647 h 5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8" h="568">
                  <a:moveTo>
                    <a:pt x="173" y="72"/>
                  </a:moveTo>
                  <a:cubicBezTo>
                    <a:pt x="173" y="385"/>
                    <a:pt x="173" y="385"/>
                    <a:pt x="173" y="385"/>
                  </a:cubicBezTo>
                  <a:cubicBezTo>
                    <a:pt x="195" y="405"/>
                    <a:pt x="208" y="432"/>
                    <a:pt x="208" y="464"/>
                  </a:cubicBezTo>
                  <a:cubicBezTo>
                    <a:pt x="208" y="521"/>
                    <a:pt x="162" y="568"/>
                    <a:pt x="104" y="568"/>
                  </a:cubicBezTo>
                  <a:cubicBezTo>
                    <a:pt x="46" y="568"/>
                    <a:pt x="0" y="521"/>
                    <a:pt x="0" y="464"/>
                  </a:cubicBezTo>
                  <a:cubicBezTo>
                    <a:pt x="0" y="432"/>
                    <a:pt x="13" y="405"/>
                    <a:pt x="35" y="385"/>
                  </a:cubicBezTo>
                  <a:cubicBezTo>
                    <a:pt x="35" y="72"/>
                    <a:pt x="35" y="72"/>
                    <a:pt x="35" y="72"/>
                  </a:cubicBezTo>
                  <a:cubicBezTo>
                    <a:pt x="35" y="35"/>
                    <a:pt x="64" y="0"/>
                    <a:pt x="102" y="0"/>
                  </a:cubicBezTo>
                  <a:cubicBezTo>
                    <a:pt x="140" y="0"/>
                    <a:pt x="173" y="35"/>
                    <a:pt x="173" y="72"/>
                  </a:cubicBezTo>
                  <a:close/>
                </a:path>
              </a:pathLst>
            </a:custGeom>
            <a:noFill/>
            <a:ln w="11113"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3331" name="Oval 39"/>
            <p:cNvSpPr>
              <a:spLocks noChangeArrowheads="1"/>
            </p:cNvSpPr>
            <p:nvPr/>
          </p:nvSpPr>
          <p:spPr bwMode="auto">
            <a:xfrm>
              <a:off x="1509713" y="4535488"/>
              <a:ext cx="107950" cy="1079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3332" name="Line 40"/>
            <p:cNvSpPr>
              <a:spLocks noChangeShapeType="1"/>
            </p:cNvSpPr>
            <p:nvPr/>
          </p:nvSpPr>
          <p:spPr bwMode="auto">
            <a:xfrm flipV="1">
              <a:off x="1563688" y="4408488"/>
              <a:ext cx="0" cy="180975"/>
            </a:xfrm>
            <a:prstGeom prst="line">
              <a:avLst/>
            </a:prstGeom>
            <a:noFill/>
            <a:ln w="34925"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33" name="Line 41"/>
            <p:cNvSpPr>
              <a:spLocks noChangeShapeType="1"/>
            </p:cNvSpPr>
            <p:nvPr/>
          </p:nvSpPr>
          <p:spPr bwMode="auto">
            <a:xfrm>
              <a:off x="1503363" y="4271963"/>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34" name="Line 42"/>
            <p:cNvSpPr>
              <a:spLocks noChangeShapeType="1"/>
            </p:cNvSpPr>
            <p:nvPr/>
          </p:nvSpPr>
          <p:spPr bwMode="auto">
            <a:xfrm>
              <a:off x="1503363" y="4303713"/>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35" name="Line 43"/>
            <p:cNvSpPr>
              <a:spLocks noChangeShapeType="1"/>
            </p:cNvSpPr>
            <p:nvPr/>
          </p:nvSpPr>
          <p:spPr bwMode="auto">
            <a:xfrm>
              <a:off x="1503363" y="4333875"/>
              <a:ext cx="28575"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36" name="Line 44"/>
            <p:cNvSpPr>
              <a:spLocks noChangeShapeType="1"/>
            </p:cNvSpPr>
            <p:nvPr/>
          </p:nvSpPr>
          <p:spPr bwMode="auto">
            <a:xfrm>
              <a:off x="1503363" y="4365625"/>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37" name="Line 45"/>
            <p:cNvSpPr>
              <a:spLocks noChangeShapeType="1"/>
            </p:cNvSpPr>
            <p:nvPr/>
          </p:nvSpPr>
          <p:spPr bwMode="auto">
            <a:xfrm>
              <a:off x="1503363" y="4397375"/>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38" name="Line 46"/>
            <p:cNvSpPr>
              <a:spLocks noChangeShapeType="1"/>
            </p:cNvSpPr>
            <p:nvPr/>
          </p:nvSpPr>
          <p:spPr bwMode="auto">
            <a:xfrm>
              <a:off x="1503363" y="4429125"/>
              <a:ext cx="28575"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39" name="Line 47"/>
            <p:cNvSpPr>
              <a:spLocks noChangeShapeType="1"/>
            </p:cNvSpPr>
            <p:nvPr/>
          </p:nvSpPr>
          <p:spPr bwMode="auto">
            <a:xfrm>
              <a:off x="1503363" y="4460875"/>
              <a:ext cx="14288" cy="0"/>
            </a:xfrm>
            <a:prstGeom prst="line">
              <a:avLst/>
            </a:prstGeom>
            <a:noFill/>
            <a:ln w="11113" cap="rnd">
              <a:solidFill>
                <a:srgbClr val="FFFFFF"/>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3328" name="矩形 57"/>
          <p:cNvSpPr>
            <a:spLocks noChangeArrowheads="1"/>
          </p:cNvSpPr>
          <p:nvPr/>
        </p:nvSpPr>
        <p:spPr bwMode="auto">
          <a:xfrm>
            <a:off x="923925" y="3563938"/>
            <a:ext cx="37258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
        <p:nvSpPr>
          <p:cNvPr id="13329" name="矩形 58"/>
          <p:cNvSpPr>
            <a:spLocks noChangeArrowheads="1"/>
          </p:cNvSpPr>
          <p:nvPr/>
        </p:nvSpPr>
        <p:spPr bwMode="auto">
          <a:xfrm>
            <a:off x="7678738" y="1808163"/>
            <a:ext cx="372745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Estibulum ante ipsum primis in faucibus orci luctus et ultrices posuere cubilia curae; donec velit neque, auctor sit amet aliquam velante ipsum primis in faucibus orci luctus et ultrices posuere cubilia curae; donec velit neque, auctor sit amet aliquam velante ipsum primis in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a:spLocks noChangeAspect="1"/>
          </p:cNvSpPr>
          <p:nvPr/>
        </p:nvSpPr>
        <p:spPr>
          <a:xfrm>
            <a:off x="4511675" y="2316163"/>
            <a:ext cx="1800225" cy="1800225"/>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339" name="KSO_Shape"/>
          <p:cNvSpPr>
            <a:spLocks/>
          </p:cNvSpPr>
          <p:nvPr/>
        </p:nvSpPr>
        <p:spPr bwMode="auto">
          <a:xfrm>
            <a:off x="5129213" y="2811463"/>
            <a:ext cx="519112" cy="744537"/>
          </a:xfrm>
          <a:custGeom>
            <a:avLst/>
            <a:gdLst>
              <a:gd name="T0" fmla="*/ 2147483647 w 78"/>
              <a:gd name="T1" fmla="*/ 2147483647 h 112"/>
              <a:gd name="T2" fmla="*/ 2147483647 w 78"/>
              <a:gd name="T3" fmla="*/ 2147483647 h 112"/>
              <a:gd name="T4" fmla="*/ 2147483647 w 78"/>
              <a:gd name="T5" fmla="*/ 2147483647 h 112"/>
              <a:gd name="T6" fmla="*/ 2147483647 w 78"/>
              <a:gd name="T7" fmla="*/ 2147483647 h 112"/>
              <a:gd name="T8" fmla="*/ 2147483647 w 78"/>
              <a:gd name="T9" fmla="*/ 2147483647 h 112"/>
              <a:gd name="T10" fmla="*/ 2147483647 w 78"/>
              <a:gd name="T11" fmla="*/ 2147483647 h 112"/>
              <a:gd name="T12" fmla="*/ 2147483647 w 78"/>
              <a:gd name="T13" fmla="*/ 2147483647 h 112"/>
              <a:gd name="T14" fmla="*/ 2147483647 w 78"/>
              <a:gd name="T15" fmla="*/ 2147483647 h 112"/>
              <a:gd name="T16" fmla="*/ 2147483647 w 78"/>
              <a:gd name="T17" fmla="*/ 2147483647 h 112"/>
              <a:gd name="T18" fmla="*/ 2147483647 w 78"/>
              <a:gd name="T19" fmla="*/ 2147483647 h 112"/>
              <a:gd name="T20" fmla="*/ 2147483647 w 78"/>
              <a:gd name="T21" fmla="*/ 2147483647 h 112"/>
              <a:gd name="T22" fmla="*/ 2147483647 w 78"/>
              <a:gd name="T23" fmla="*/ 2147483647 h 112"/>
              <a:gd name="T24" fmla="*/ 2147483647 w 78"/>
              <a:gd name="T25" fmla="*/ 2147483647 h 112"/>
              <a:gd name="T26" fmla="*/ 2147483647 w 78"/>
              <a:gd name="T27" fmla="*/ 2147483647 h 112"/>
              <a:gd name="T28" fmla="*/ 2147483647 w 78"/>
              <a:gd name="T29" fmla="*/ 2147483647 h 112"/>
              <a:gd name="T30" fmla="*/ 2147483647 w 78"/>
              <a:gd name="T31" fmla="*/ 2147483647 h 112"/>
              <a:gd name="T32" fmla="*/ 2147483647 w 78"/>
              <a:gd name="T33" fmla="*/ 2147483647 h 112"/>
              <a:gd name="T34" fmla="*/ 2147483647 w 78"/>
              <a:gd name="T35" fmla="*/ 2147483647 h 112"/>
              <a:gd name="T36" fmla="*/ 2147483647 w 78"/>
              <a:gd name="T37" fmla="*/ 2147483647 h 112"/>
              <a:gd name="T38" fmla="*/ 2147483647 w 78"/>
              <a:gd name="T39" fmla="*/ 2147483647 h 112"/>
              <a:gd name="T40" fmla="*/ 2147483647 w 78"/>
              <a:gd name="T41" fmla="*/ 2147483647 h 112"/>
              <a:gd name="T42" fmla="*/ 2147483647 w 78"/>
              <a:gd name="T43" fmla="*/ 2147483647 h 112"/>
              <a:gd name="T44" fmla="*/ 2147483647 w 78"/>
              <a:gd name="T45" fmla="*/ 2147483647 h 112"/>
              <a:gd name="T46" fmla="*/ 2147483647 w 78"/>
              <a:gd name="T47" fmla="*/ 2147483647 h 112"/>
              <a:gd name="T48" fmla="*/ 2147483647 w 78"/>
              <a:gd name="T49" fmla="*/ 2147483647 h 112"/>
              <a:gd name="T50" fmla="*/ 2147483647 w 78"/>
              <a:gd name="T51" fmla="*/ 2147483647 h 112"/>
              <a:gd name="T52" fmla="*/ 2147483647 w 78"/>
              <a:gd name="T53" fmla="*/ 2147483647 h 112"/>
              <a:gd name="T54" fmla="*/ 2147483647 w 78"/>
              <a:gd name="T55" fmla="*/ 2147483647 h 112"/>
              <a:gd name="T56" fmla="*/ 2147483647 w 78"/>
              <a:gd name="T57" fmla="*/ 2147483647 h 112"/>
              <a:gd name="T58" fmla="*/ 2147483647 w 78"/>
              <a:gd name="T59" fmla="*/ 2147483647 h 112"/>
              <a:gd name="T60" fmla="*/ 2147483647 w 78"/>
              <a:gd name="T61" fmla="*/ 2147483647 h 112"/>
              <a:gd name="T62" fmla="*/ 2147483647 w 78"/>
              <a:gd name="T63" fmla="*/ 2147483647 h 112"/>
              <a:gd name="T64" fmla="*/ 2147483647 w 78"/>
              <a:gd name="T65" fmla="*/ 2147483647 h 112"/>
              <a:gd name="T66" fmla="*/ 2147483647 w 78"/>
              <a:gd name="T67" fmla="*/ 2147483647 h 112"/>
              <a:gd name="T68" fmla="*/ 2147483647 w 78"/>
              <a:gd name="T69" fmla="*/ 2147483647 h 112"/>
              <a:gd name="T70" fmla="*/ 2147483647 w 78"/>
              <a:gd name="T71" fmla="*/ 2147483647 h 112"/>
              <a:gd name="T72" fmla="*/ 2147483647 w 78"/>
              <a:gd name="T73" fmla="*/ 2147483647 h 112"/>
              <a:gd name="T74" fmla="*/ 2147483647 w 78"/>
              <a:gd name="T75" fmla="*/ 2147483647 h 112"/>
              <a:gd name="T76" fmla="*/ 2147483647 w 78"/>
              <a:gd name="T77" fmla="*/ 2147483647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sp>
        <p:nvSpPr>
          <p:cNvPr id="5" name="椭圆 4"/>
          <p:cNvSpPr>
            <a:spLocks noChangeAspect="1"/>
          </p:cNvSpPr>
          <p:nvPr/>
        </p:nvSpPr>
        <p:spPr>
          <a:xfrm>
            <a:off x="4892675" y="3429000"/>
            <a:ext cx="1800225" cy="1800225"/>
          </a:xfrm>
          <a:prstGeom prst="ellipse">
            <a:avLst/>
          </a:prstGeom>
          <a:solidFill>
            <a:srgbClr val="FDCB82">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 name="弧形 1"/>
          <p:cNvSpPr/>
          <p:nvPr/>
        </p:nvSpPr>
        <p:spPr>
          <a:xfrm rot="18096577">
            <a:off x="7615237" y="2678113"/>
            <a:ext cx="1281113" cy="1677988"/>
          </a:xfrm>
          <a:prstGeom prst="arc">
            <a:avLst>
              <a:gd name="adj1" fmla="val 15669845"/>
              <a:gd name="adj2" fmla="val 126852"/>
            </a:avLst>
          </a:prstGeom>
          <a:ln>
            <a:solidFill>
              <a:srgbClr val="B4B17A"/>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14343" name="矩形 6"/>
          <p:cNvSpPr>
            <a:spLocks noChangeArrowheads="1"/>
          </p:cNvSpPr>
          <p:nvPr/>
        </p:nvSpPr>
        <p:spPr bwMode="auto">
          <a:xfrm>
            <a:off x="8343900" y="2997200"/>
            <a:ext cx="1852613" cy="338138"/>
          </a:xfrm>
          <a:prstGeom prst="rect">
            <a:avLst/>
          </a:prstGeom>
          <a:solidFill>
            <a:srgbClr val="B4B17A"/>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600" b="1">
                <a:solidFill>
                  <a:schemeClr val="bg1"/>
                </a:solidFill>
                <a:latin typeface="Arial" charset="0"/>
              </a:rPr>
              <a:t>ADD YOUR TEXT</a:t>
            </a:r>
          </a:p>
        </p:txBody>
      </p:sp>
      <p:sp>
        <p:nvSpPr>
          <p:cNvPr id="14344" name="矩形 7"/>
          <p:cNvSpPr>
            <a:spLocks noChangeArrowheads="1"/>
          </p:cNvSpPr>
          <p:nvPr/>
        </p:nvSpPr>
        <p:spPr bwMode="auto">
          <a:xfrm>
            <a:off x="8256588" y="3367088"/>
            <a:ext cx="28733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Vestibulum ante ipsum primis in faucibus orci luctus et ultrices posuere cubilia Curae; Donec velit neque, auctor sit amet aliquam vel, ullamcorper sit amet ligula. Nulla</a:t>
            </a:r>
          </a:p>
        </p:txBody>
      </p:sp>
      <p:sp>
        <p:nvSpPr>
          <p:cNvPr id="14345" name="矩形 8"/>
          <p:cNvSpPr>
            <a:spLocks noChangeArrowheads="1"/>
          </p:cNvSpPr>
          <p:nvPr/>
        </p:nvSpPr>
        <p:spPr bwMode="auto">
          <a:xfrm>
            <a:off x="1857375" y="4305300"/>
            <a:ext cx="1852613" cy="338138"/>
          </a:xfrm>
          <a:prstGeom prst="rect">
            <a:avLst/>
          </a:prstGeom>
          <a:solidFill>
            <a:srgbClr val="FDCB8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600" b="1">
                <a:solidFill>
                  <a:schemeClr val="bg1"/>
                </a:solidFill>
                <a:latin typeface="Arial" charset="0"/>
              </a:rPr>
              <a:t>ADD YOUR TEXT</a:t>
            </a:r>
          </a:p>
        </p:txBody>
      </p:sp>
      <p:sp>
        <p:nvSpPr>
          <p:cNvPr id="14346" name="矩形 9"/>
          <p:cNvSpPr>
            <a:spLocks noChangeArrowheads="1"/>
          </p:cNvSpPr>
          <p:nvPr/>
        </p:nvSpPr>
        <p:spPr bwMode="auto">
          <a:xfrm>
            <a:off x="955675" y="4643438"/>
            <a:ext cx="2874963"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solidFill>
              </a:rPr>
              <a:t>Vestibulum ante ipsum primis in faucibus orci luctus et ultrices posuere cubilia Curae; Donec velit neque, auctor sit amet aliquam vel, ullamcorper sit amet ligula. Nulla</a:t>
            </a:r>
          </a:p>
        </p:txBody>
      </p:sp>
      <p:sp>
        <p:nvSpPr>
          <p:cNvPr id="14347" name="矩形 10"/>
          <p:cNvSpPr>
            <a:spLocks noChangeArrowheads="1"/>
          </p:cNvSpPr>
          <p:nvPr/>
        </p:nvSpPr>
        <p:spPr bwMode="auto">
          <a:xfrm>
            <a:off x="1857375" y="1827213"/>
            <a:ext cx="1852613" cy="339725"/>
          </a:xfrm>
          <a:prstGeom prst="rect">
            <a:avLst/>
          </a:prstGeom>
          <a:solidFill>
            <a:srgbClr val="FA9A6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1600" b="1">
                <a:solidFill>
                  <a:schemeClr val="bg1"/>
                </a:solidFill>
                <a:latin typeface="Arial" charset="0"/>
              </a:rPr>
              <a:t>ADD YOUR TEXT</a:t>
            </a:r>
          </a:p>
        </p:txBody>
      </p:sp>
      <p:sp>
        <p:nvSpPr>
          <p:cNvPr id="14348" name="矩形 11"/>
          <p:cNvSpPr>
            <a:spLocks noChangeArrowheads="1"/>
          </p:cNvSpPr>
          <p:nvPr/>
        </p:nvSpPr>
        <p:spPr bwMode="auto">
          <a:xfrm>
            <a:off x="955675" y="2166938"/>
            <a:ext cx="2874963"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solidFill>
              </a:rPr>
              <a:t>Vestibulum ante ipsum primis in faucibus orci luctus et ultrices posuere cubilia Curae; Donec velit neque, auctor sit amet aliquam vel, ullamcorper sit amet ligula. Nulla</a:t>
            </a:r>
          </a:p>
        </p:txBody>
      </p:sp>
      <p:sp>
        <p:nvSpPr>
          <p:cNvPr id="14" name="弧形 13"/>
          <p:cNvSpPr/>
          <p:nvPr/>
        </p:nvSpPr>
        <p:spPr>
          <a:xfrm>
            <a:off x="3138488" y="1979613"/>
            <a:ext cx="1584325" cy="1495425"/>
          </a:xfrm>
          <a:prstGeom prst="arc">
            <a:avLst>
              <a:gd name="adj1" fmla="val 16200000"/>
              <a:gd name="adj2" fmla="val 21349829"/>
            </a:avLst>
          </a:prstGeom>
          <a:ln>
            <a:solidFill>
              <a:srgbClr val="FA9A6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15" name="弧形 14"/>
          <p:cNvSpPr/>
          <p:nvPr/>
        </p:nvSpPr>
        <p:spPr>
          <a:xfrm rot="1188091" flipV="1">
            <a:off x="3449638" y="3670300"/>
            <a:ext cx="1585912" cy="1493838"/>
          </a:xfrm>
          <a:prstGeom prst="arc">
            <a:avLst>
              <a:gd name="adj1" fmla="val 15155280"/>
              <a:gd name="adj2" fmla="val 21349829"/>
            </a:avLst>
          </a:prstGeom>
          <a:ln>
            <a:solidFill>
              <a:srgbClr val="FDCB82"/>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14351" name="Freeform 91"/>
          <p:cNvSpPr>
            <a:spLocks/>
          </p:cNvSpPr>
          <p:nvPr/>
        </p:nvSpPr>
        <p:spPr bwMode="auto">
          <a:xfrm>
            <a:off x="5524500" y="3997325"/>
            <a:ext cx="536575" cy="663575"/>
          </a:xfrm>
          <a:custGeom>
            <a:avLst/>
            <a:gdLst>
              <a:gd name="T0" fmla="*/ 2147483647 w 52"/>
              <a:gd name="T1" fmla="*/ 2147483647 h 64"/>
              <a:gd name="T2" fmla="*/ 2147483647 w 52"/>
              <a:gd name="T3" fmla="*/ 2147483647 h 64"/>
              <a:gd name="T4" fmla="*/ 2147483647 w 52"/>
              <a:gd name="T5" fmla="*/ 2147483647 h 64"/>
              <a:gd name="T6" fmla="*/ 2147483647 w 52"/>
              <a:gd name="T7" fmla="*/ 2147483647 h 64"/>
              <a:gd name="T8" fmla="*/ 2147483647 w 52"/>
              <a:gd name="T9" fmla="*/ 2147483647 h 64"/>
              <a:gd name="T10" fmla="*/ 2147483647 w 52"/>
              <a:gd name="T11" fmla="*/ 2147483647 h 64"/>
              <a:gd name="T12" fmla="*/ 2147483647 w 52"/>
              <a:gd name="T13" fmla="*/ 2147483647 h 64"/>
              <a:gd name="T14" fmla="*/ 2147483647 w 52"/>
              <a:gd name="T15" fmla="*/ 2147483647 h 64"/>
              <a:gd name="T16" fmla="*/ 2147483647 w 52"/>
              <a:gd name="T17" fmla="*/ 2147483647 h 64"/>
              <a:gd name="T18" fmla="*/ 2147483647 w 52"/>
              <a:gd name="T19" fmla="*/ 2147483647 h 64"/>
              <a:gd name="T20" fmla="*/ 2147483647 w 52"/>
              <a:gd name="T21" fmla="*/ 2147483647 h 64"/>
              <a:gd name="T22" fmla="*/ 2147483647 w 52"/>
              <a:gd name="T23" fmla="*/ 2147483647 h 64"/>
              <a:gd name="T24" fmla="*/ 2147483647 w 52"/>
              <a:gd name="T25" fmla="*/ 2147483647 h 64"/>
              <a:gd name="T26" fmla="*/ 2147483647 w 52"/>
              <a:gd name="T27" fmla="*/ 2147483647 h 64"/>
              <a:gd name="T28" fmla="*/ 2147483647 w 52"/>
              <a:gd name="T29" fmla="*/ 2147483647 h 64"/>
              <a:gd name="T30" fmla="*/ 2147483647 w 52"/>
              <a:gd name="T31" fmla="*/ 2147483647 h 64"/>
              <a:gd name="T32" fmla="*/ 2147483647 w 52"/>
              <a:gd name="T33" fmla="*/ 2147483647 h 64"/>
              <a:gd name="T34" fmla="*/ 0 w 52"/>
              <a:gd name="T35" fmla="*/ 0 h 64"/>
              <a:gd name="T36" fmla="*/ 2147483647 w 52"/>
              <a:gd name="T37" fmla="*/ 0 h 64"/>
              <a:gd name="T38" fmla="*/ 2147483647 w 52"/>
              <a:gd name="T39" fmla="*/ 2147483647 h 64"/>
              <a:gd name="T40" fmla="*/ 2147483647 w 52"/>
              <a:gd name="T41" fmla="*/ 2147483647 h 64"/>
              <a:gd name="T42" fmla="*/ 2147483647 w 52"/>
              <a:gd name="T43" fmla="*/ 2147483647 h 64"/>
              <a:gd name="T44" fmla="*/ 2147483647 w 52"/>
              <a:gd name="T45" fmla="*/ 2147483647 h 64"/>
              <a:gd name="T46" fmla="*/ 2147483647 w 52"/>
              <a:gd name="T47" fmla="*/ 0 h 64"/>
              <a:gd name="T48" fmla="*/ 2147483647 w 52"/>
              <a:gd name="T49" fmla="*/ 0 h 64"/>
              <a:gd name="T50" fmla="*/ 2147483647 w 52"/>
              <a:gd name="T51" fmla="*/ 2147483647 h 64"/>
              <a:gd name="T52" fmla="*/ 2147483647 w 52"/>
              <a:gd name="T53" fmla="*/ 2147483647 h 6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2" h="64">
                <a:moveTo>
                  <a:pt x="47" y="29"/>
                </a:moveTo>
                <a:cubicBezTo>
                  <a:pt x="47" y="35"/>
                  <a:pt x="47" y="35"/>
                  <a:pt x="47" y="35"/>
                </a:cubicBezTo>
                <a:cubicBezTo>
                  <a:pt x="31" y="35"/>
                  <a:pt x="31" y="35"/>
                  <a:pt x="31" y="35"/>
                </a:cubicBezTo>
                <a:cubicBezTo>
                  <a:pt x="31" y="42"/>
                  <a:pt x="31" y="42"/>
                  <a:pt x="31" y="42"/>
                </a:cubicBezTo>
                <a:cubicBezTo>
                  <a:pt x="47" y="42"/>
                  <a:pt x="47" y="42"/>
                  <a:pt x="47" y="42"/>
                </a:cubicBezTo>
                <a:cubicBezTo>
                  <a:pt x="47" y="48"/>
                  <a:pt x="47" y="48"/>
                  <a:pt x="47" y="48"/>
                </a:cubicBezTo>
                <a:cubicBezTo>
                  <a:pt x="31" y="48"/>
                  <a:pt x="31" y="48"/>
                  <a:pt x="31" y="48"/>
                </a:cubicBezTo>
                <a:cubicBezTo>
                  <a:pt x="31" y="64"/>
                  <a:pt x="31" y="64"/>
                  <a:pt x="31" y="64"/>
                </a:cubicBezTo>
                <a:cubicBezTo>
                  <a:pt x="20" y="64"/>
                  <a:pt x="20" y="64"/>
                  <a:pt x="20" y="64"/>
                </a:cubicBezTo>
                <a:cubicBezTo>
                  <a:pt x="20" y="48"/>
                  <a:pt x="20" y="48"/>
                  <a:pt x="20" y="48"/>
                </a:cubicBezTo>
                <a:cubicBezTo>
                  <a:pt x="4" y="48"/>
                  <a:pt x="4" y="48"/>
                  <a:pt x="4" y="48"/>
                </a:cubicBezTo>
                <a:cubicBezTo>
                  <a:pt x="4" y="42"/>
                  <a:pt x="4" y="42"/>
                  <a:pt x="4" y="42"/>
                </a:cubicBezTo>
                <a:cubicBezTo>
                  <a:pt x="20" y="42"/>
                  <a:pt x="20" y="42"/>
                  <a:pt x="20" y="42"/>
                </a:cubicBezTo>
                <a:cubicBezTo>
                  <a:pt x="20" y="35"/>
                  <a:pt x="20" y="35"/>
                  <a:pt x="20" y="35"/>
                </a:cubicBezTo>
                <a:cubicBezTo>
                  <a:pt x="4" y="35"/>
                  <a:pt x="4" y="35"/>
                  <a:pt x="4" y="35"/>
                </a:cubicBezTo>
                <a:cubicBezTo>
                  <a:pt x="4" y="29"/>
                  <a:pt x="4" y="29"/>
                  <a:pt x="4" y="29"/>
                </a:cubicBezTo>
                <a:cubicBezTo>
                  <a:pt x="17" y="29"/>
                  <a:pt x="17" y="29"/>
                  <a:pt x="17" y="29"/>
                </a:cubicBezTo>
                <a:cubicBezTo>
                  <a:pt x="0" y="0"/>
                  <a:pt x="0" y="0"/>
                  <a:pt x="0" y="0"/>
                </a:cubicBezTo>
                <a:cubicBezTo>
                  <a:pt x="13" y="0"/>
                  <a:pt x="13" y="0"/>
                  <a:pt x="13" y="0"/>
                </a:cubicBezTo>
                <a:cubicBezTo>
                  <a:pt x="22" y="18"/>
                  <a:pt x="22" y="18"/>
                  <a:pt x="22" y="18"/>
                </a:cubicBezTo>
                <a:cubicBezTo>
                  <a:pt x="23" y="21"/>
                  <a:pt x="25" y="25"/>
                  <a:pt x="26" y="28"/>
                </a:cubicBezTo>
                <a:cubicBezTo>
                  <a:pt x="26" y="28"/>
                  <a:pt x="26" y="28"/>
                  <a:pt x="26" y="28"/>
                </a:cubicBezTo>
                <a:cubicBezTo>
                  <a:pt x="27" y="25"/>
                  <a:pt x="29" y="21"/>
                  <a:pt x="30" y="18"/>
                </a:cubicBezTo>
                <a:cubicBezTo>
                  <a:pt x="39" y="0"/>
                  <a:pt x="39" y="0"/>
                  <a:pt x="39" y="0"/>
                </a:cubicBezTo>
                <a:cubicBezTo>
                  <a:pt x="52" y="0"/>
                  <a:pt x="52" y="0"/>
                  <a:pt x="52" y="0"/>
                </a:cubicBezTo>
                <a:cubicBezTo>
                  <a:pt x="34" y="29"/>
                  <a:pt x="34" y="29"/>
                  <a:pt x="34" y="29"/>
                </a:cubicBezTo>
                <a:lnTo>
                  <a:pt x="47"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椭圆 5"/>
          <p:cNvSpPr>
            <a:spLocks noChangeAspect="1"/>
          </p:cNvSpPr>
          <p:nvPr/>
        </p:nvSpPr>
        <p:spPr>
          <a:xfrm>
            <a:off x="5792788" y="2617788"/>
            <a:ext cx="1800225" cy="1800225"/>
          </a:xfrm>
          <a:prstGeom prst="ellipse">
            <a:avLst/>
          </a:prstGeom>
          <a:solidFill>
            <a:srgbClr val="B4B17A">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14353" name="组合 15"/>
          <p:cNvGrpSpPr>
            <a:grpSpLocks/>
          </p:cNvGrpSpPr>
          <p:nvPr/>
        </p:nvGrpSpPr>
        <p:grpSpPr bwMode="auto">
          <a:xfrm>
            <a:off x="6346825" y="3067050"/>
            <a:ext cx="692150" cy="900113"/>
            <a:chOff x="4456113" y="3070225"/>
            <a:chExt cx="439738" cy="573088"/>
          </a:xfrm>
        </p:grpSpPr>
        <p:sp>
          <p:nvSpPr>
            <p:cNvPr id="14354" name="Freeform 49"/>
            <p:cNvSpPr>
              <a:spLocks/>
            </p:cNvSpPr>
            <p:nvPr/>
          </p:nvSpPr>
          <p:spPr bwMode="auto">
            <a:xfrm>
              <a:off x="4456113" y="3476625"/>
              <a:ext cx="439738" cy="166688"/>
            </a:xfrm>
            <a:custGeom>
              <a:avLst/>
              <a:gdLst>
                <a:gd name="T0" fmla="*/ 2147483647 w 504"/>
                <a:gd name="T1" fmla="*/ 0 h 190"/>
                <a:gd name="T2" fmla="*/ 2147483647 w 504"/>
                <a:gd name="T3" fmla="*/ 2147483647 h 190"/>
                <a:gd name="T4" fmla="*/ 2147483647 w 504"/>
                <a:gd name="T5" fmla="*/ 2147483647 h 190"/>
                <a:gd name="T6" fmla="*/ 2147483647 w 504"/>
                <a:gd name="T7" fmla="*/ 2147483647 h 190"/>
                <a:gd name="T8" fmla="*/ 2147483647 w 504"/>
                <a:gd name="T9" fmla="*/ 0 h 190"/>
                <a:gd name="T10" fmla="*/ 0 w 504"/>
                <a:gd name="T11" fmla="*/ 2147483647 h 190"/>
                <a:gd name="T12" fmla="*/ 2147483647 w 504"/>
                <a:gd name="T13" fmla="*/ 2147483647 h 190"/>
                <a:gd name="T14" fmla="*/ 2147483647 w 504"/>
                <a:gd name="T15" fmla="*/ 2147483647 h 190"/>
                <a:gd name="T16" fmla="*/ 2147483647 w 504"/>
                <a:gd name="T17" fmla="*/ 0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4" h="190">
                  <a:moveTo>
                    <a:pt x="422" y="0"/>
                  </a:moveTo>
                  <a:cubicBezTo>
                    <a:pt x="420" y="2"/>
                    <a:pt x="418" y="5"/>
                    <a:pt x="416" y="7"/>
                  </a:cubicBezTo>
                  <a:cubicBezTo>
                    <a:pt x="374" y="60"/>
                    <a:pt x="314" y="90"/>
                    <a:pt x="252" y="90"/>
                  </a:cubicBezTo>
                  <a:cubicBezTo>
                    <a:pt x="190" y="90"/>
                    <a:pt x="130" y="60"/>
                    <a:pt x="88" y="7"/>
                  </a:cubicBezTo>
                  <a:cubicBezTo>
                    <a:pt x="86" y="5"/>
                    <a:pt x="84" y="2"/>
                    <a:pt x="82" y="0"/>
                  </a:cubicBezTo>
                  <a:cubicBezTo>
                    <a:pt x="29" y="43"/>
                    <a:pt x="0" y="96"/>
                    <a:pt x="0" y="118"/>
                  </a:cubicBezTo>
                  <a:cubicBezTo>
                    <a:pt x="0" y="158"/>
                    <a:pt x="93" y="190"/>
                    <a:pt x="252" y="190"/>
                  </a:cubicBezTo>
                  <a:cubicBezTo>
                    <a:pt x="411" y="190"/>
                    <a:pt x="504" y="158"/>
                    <a:pt x="504" y="118"/>
                  </a:cubicBezTo>
                  <a:cubicBezTo>
                    <a:pt x="504" y="96"/>
                    <a:pt x="475" y="43"/>
                    <a:pt x="422" y="0"/>
                  </a:cubicBez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4355" name="Freeform 50"/>
            <p:cNvSpPr>
              <a:spLocks/>
            </p:cNvSpPr>
            <p:nvPr/>
          </p:nvSpPr>
          <p:spPr bwMode="auto">
            <a:xfrm>
              <a:off x="4557713" y="3233738"/>
              <a:ext cx="241300" cy="252413"/>
            </a:xfrm>
            <a:custGeom>
              <a:avLst/>
              <a:gdLst>
                <a:gd name="T0" fmla="*/ 2147483647 w 276"/>
                <a:gd name="T1" fmla="*/ 0 h 288"/>
                <a:gd name="T2" fmla="*/ 0 w 276"/>
                <a:gd name="T3" fmla="*/ 2147483647 h 288"/>
                <a:gd name="T4" fmla="*/ 2147483647 w 276"/>
                <a:gd name="T5" fmla="*/ 2147483647 h 288"/>
                <a:gd name="T6" fmla="*/ 2147483647 w 276"/>
                <a:gd name="T7" fmla="*/ 2147483647 h 288"/>
                <a:gd name="T8" fmla="*/ 2147483647 w 276"/>
                <a:gd name="T9" fmla="*/ 0 h 2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6" h="288">
                  <a:moveTo>
                    <a:pt x="207" y="0"/>
                  </a:moveTo>
                  <a:cubicBezTo>
                    <a:pt x="207" y="0"/>
                    <a:pt x="197" y="115"/>
                    <a:pt x="0" y="169"/>
                  </a:cubicBezTo>
                  <a:cubicBezTo>
                    <a:pt x="20" y="239"/>
                    <a:pt x="73" y="288"/>
                    <a:pt x="135" y="288"/>
                  </a:cubicBezTo>
                  <a:cubicBezTo>
                    <a:pt x="204" y="288"/>
                    <a:pt x="261" y="228"/>
                    <a:pt x="276" y="147"/>
                  </a:cubicBezTo>
                  <a:cubicBezTo>
                    <a:pt x="240" y="95"/>
                    <a:pt x="207" y="0"/>
                    <a:pt x="207" y="0"/>
                  </a:cubicBez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4356" name="Freeform 51"/>
            <p:cNvSpPr>
              <a:spLocks/>
            </p:cNvSpPr>
            <p:nvPr/>
          </p:nvSpPr>
          <p:spPr bwMode="auto">
            <a:xfrm>
              <a:off x="4518025" y="3070225"/>
              <a:ext cx="314325" cy="320675"/>
            </a:xfrm>
            <a:custGeom>
              <a:avLst/>
              <a:gdLst>
                <a:gd name="T0" fmla="*/ 0 w 360"/>
                <a:gd name="T1" fmla="*/ 2147483647 h 368"/>
                <a:gd name="T2" fmla="*/ 2147483647 w 360"/>
                <a:gd name="T3" fmla="*/ 2147483647 h 368"/>
                <a:gd name="T4" fmla="*/ 2147483647 w 360"/>
                <a:gd name="T5" fmla="*/ 2147483647 h 368"/>
                <a:gd name="T6" fmla="*/ 2147483647 w 360"/>
                <a:gd name="T7" fmla="*/ 2147483647 h 368"/>
                <a:gd name="T8" fmla="*/ 0 w 360"/>
                <a:gd name="T9" fmla="*/ 2147483647 h 3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0" h="368">
                  <a:moveTo>
                    <a:pt x="0" y="368"/>
                  </a:moveTo>
                  <a:cubicBezTo>
                    <a:pt x="240" y="320"/>
                    <a:pt x="252" y="188"/>
                    <a:pt x="252" y="188"/>
                  </a:cubicBezTo>
                  <a:cubicBezTo>
                    <a:pt x="252" y="188"/>
                    <a:pt x="315" y="368"/>
                    <a:pt x="360" y="368"/>
                  </a:cubicBezTo>
                  <a:cubicBezTo>
                    <a:pt x="360" y="83"/>
                    <a:pt x="252" y="116"/>
                    <a:pt x="252" y="116"/>
                  </a:cubicBezTo>
                  <a:cubicBezTo>
                    <a:pt x="252" y="116"/>
                    <a:pt x="0" y="0"/>
                    <a:pt x="0" y="368"/>
                  </a:cubicBezTo>
                  <a:close/>
                </a:path>
              </a:pathLst>
            </a:custGeom>
            <a:noFill/>
            <a:ln w="349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sp>
        <p:nvSpPr>
          <p:cNvPr id="3" name="椭圆 2"/>
          <p:cNvSpPr/>
          <p:nvPr/>
        </p:nvSpPr>
        <p:spPr>
          <a:xfrm>
            <a:off x="3633788" y="1898650"/>
            <a:ext cx="2054225" cy="2054225"/>
          </a:xfrm>
          <a:prstGeom prst="ellipse">
            <a:avLst/>
          </a:prstGeom>
          <a:solidFill>
            <a:srgbClr val="FA9A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600" dirty="0"/>
              <a:t>TXET HERE</a:t>
            </a:r>
            <a:endParaRPr lang="zh-CN" altLang="en-US" sz="1600" dirty="0"/>
          </a:p>
        </p:txBody>
      </p:sp>
      <p:sp>
        <p:nvSpPr>
          <p:cNvPr id="5" name="椭圆 4"/>
          <p:cNvSpPr/>
          <p:nvPr/>
        </p:nvSpPr>
        <p:spPr>
          <a:xfrm>
            <a:off x="5997575" y="2860675"/>
            <a:ext cx="1441450" cy="1441450"/>
          </a:xfrm>
          <a:prstGeom prst="ellipse">
            <a:avLst/>
          </a:prstGeom>
          <a:solidFill>
            <a:srgbClr val="B4B17A"/>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6" name="椭圆 5"/>
          <p:cNvSpPr/>
          <p:nvPr/>
        </p:nvSpPr>
        <p:spPr>
          <a:xfrm>
            <a:off x="1906588" y="1962150"/>
            <a:ext cx="1441450" cy="1441450"/>
          </a:xfrm>
          <a:prstGeom prst="ellipse">
            <a:avLst/>
          </a:prstGeom>
          <a:solidFill>
            <a:srgbClr val="697A7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7" name="椭圆 6"/>
          <p:cNvSpPr/>
          <p:nvPr/>
        </p:nvSpPr>
        <p:spPr>
          <a:xfrm>
            <a:off x="4711700" y="4252913"/>
            <a:ext cx="863600" cy="862012"/>
          </a:xfrm>
          <a:prstGeom prst="ellipse">
            <a:avLst/>
          </a:prstGeom>
          <a:solidFill>
            <a:srgbClr val="B4B17A"/>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chemeClr val="bg1"/>
              </a:solidFill>
            </a:endParaRPr>
          </a:p>
        </p:txBody>
      </p:sp>
      <p:sp>
        <p:nvSpPr>
          <p:cNvPr id="8" name="椭圆 7"/>
          <p:cNvSpPr/>
          <p:nvPr/>
        </p:nvSpPr>
        <p:spPr>
          <a:xfrm>
            <a:off x="6575425" y="4830763"/>
            <a:ext cx="863600" cy="862012"/>
          </a:xfrm>
          <a:prstGeom prst="ellipse">
            <a:avLst/>
          </a:prstGeom>
          <a:solidFill>
            <a:srgbClr val="FA9A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a:solidFill>
                  <a:schemeClr val="bg1"/>
                </a:solidFill>
              </a:rPr>
              <a:t>TEXT</a:t>
            </a:r>
            <a:endParaRPr lang="zh-CN" altLang="en-US" sz="1400" dirty="0">
              <a:solidFill>
                <a:schemeClr val="bg1"/>
              </a:solidFill>
            </a:endParaRPr>
          </a:p>
        </p:txBody>
      </p:sp>
      <p:sp>
        <p:nvSpPr>
          <p:cNvPr id="9" name="椭圆 8"/>
          <p:cNvSpPr/>
          <p:nvPr/>
        </p:nvSpPr>
        <p:spPr>
          <a:xfrm>
            <a:off x="5919788" y="1690688"/>
            <a:ext cx="863600" cy="863600"/>
          </a:xfrm>
          <a:prstGeom prst="ellipse">
            <a:avLst/>
          </a:prstGeom>
          <a:solidFill>
            <a:srgbClr val="697A7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a:solidFill>
                  <a:schemeClr val="bg1"/>
                </a:solidFill>
              </a:rPr>
              <a:t>TEXT</a:t>
            </a:r>
            <a:endParaRPr lang="zh-CN" altLang="en-US" sz="1400" dirty="0">
              <a:solidFill>
                <a:schemeClr val="bg1"/>
              </a:solidFill>
            </a:endParaRPr>
          </a:p>
        </p:txBody>
      </p:sp>
      <p:sp>
        <p:nvSpPr>
          <p:cNvPr id="10" name="椭圆 9"/>
          <p:cNvSpPr/>
          <p:nvPr/>
        </p:nvSpPr>
        <p:spPr>
          <a:xfrm>
            <a:off x="2605088" y="3630613"/>
            <a:ext cx="863600" cy="863600"/>
          </a:xfrm>
          <a:prstGeom prst="ellipse">
            <a:avLst/>
          </a:prstGeom>
          <a:solidFill>
            <a:srgbClr val="697A7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a:solidFill>
                  <a:schemeClr val="bg1"/>
                </a:solidFill>
              </a:rPr>
              <a:t>TEXT</a:t>
            </a:r>
            <a:endParaRPr lang="zh-CN" altLang="en-US" sz="1400" dirty="0">
              <a:solidFill>
                <a:schemeClr val="bg1"/>
              </a:solidFill>
            </a:endParaRPr>
          </a:p>
        </p:txBody>
      </p:sp>
      <p:sp>
        <p:nvSpPr>
          <p:cNvPr id="11" name="椭圆 10"/>
          <p:cNvSpPr/>
          <p:nvPr/>
        </p:nvSpPr>
        <p:spPr>
          <a:xfrm>
            <a:off x="1058863" y="3646488"/>
            <a:ext cx="862012" cy="863600"/>
          </a:xfrm>
          <a:prstGeom prst="ellipse">
            <a:avLst/>
          </a:prstGeom>
          <a:solidFill>
            <a:srgbClr val="FDCB8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chemeClr val="bg1"/>
              </a:solidFill>
            </a:endParaRPr>
          </a:p>
        </p:txBody>
      </p:sp>
      <p:sp>
        <p:nvSpPr>
          <p:cNvPr id="12" name="椭圆 11"/>
          <p:cNvSpPr/>
          <p:nvPr/>
        </p:nvSpPr>
        <p:spPr>
          <a:xfrm>
            <a:off x="838200" y="1908175"/>
            <a:ext cx="863600" cy="863600"/>
          </a:xfrm>
          <a:prstGeom prst="ellipse">
            <a:avLst/>
          </a:prstGeom>
          <a:solidFill>
            <a:srgbClr val="FA9A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1400" dirty="0">
                <a:solidFill>
                  <a:schemeClr val="bg1"/>
                </a:solidFill>
              </a:rPr>
              <a:t>TEXT</a:t>
            </a:r>
            <a:endParaRPr lang="zh-CN" altLang="en-US" sz="1400" dirty="0">
              <a:solidFill>
                <a:schemeClr val="bg1"/>
              </a:solidFill>
            </a:endParaRPr>
          </a:p>
        </p:txBody>
      </p:sp>
      <p:cxnSp>
        <p:nvCxnSpPr>
          <p:cNvPr id="13" name="直接连接符 12"/>
          <p:cNvCxnSpPr/>
          <p:nvPr/>
        </p:nvCxnSpPr>
        <p:spPr>
          <a:xfrm>
            <a:off x="5554663" y="3340100"/>
            <a:ext cx="452437" cy="1031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endCxn id="3" idx="2"/>
          </p:cNvCxnSpPr>
          <p:nvPr/>
        </p:nvCxnSpPr>
        <p:spPr>
          <a:xfrm>
            <a:off x="3343275" y="2860675"/>
            <a:ext cx="290513" cy="650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658938" y="2481263"/>
            <a:ext cx="257175" cy="5556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7" idx="7"/>
          </p:cNvCxnSpPr>
          <p:nvPr/>
        </p:nvCxnSpPr>
        <p:spPr>
          <a:xfrm flipH="1">
            <a:off x="5448300" y="3946525"/>
            <a:ext cx="661988" cy="4318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8" idx="0"/>
          </p:cNvCxnSpPr>
          <p:nvPr/>
        </p:nvCxnSpPr>
        <p:spPr>
          <a:xfrm>
            <a:off x="6854825" y="4295775"/>
            <a:ext cx="152400" cy="5349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451600" y="2540000"/>
            <a:ext cx="52388" cy="320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781300" y="3387725"/>
            <a:ext cx="88900" cy="25876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6" idx="3"/>
          </p:cNvCxnSpPr>
          <p:nvPr/>
        </p:nvCxnSpPr>
        <p:spPr>
          <a:xfrm flipH="1">
            <a:off x="1744663" y="3192463"/>
            <a:ext cx="373062" cy="54768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380" name="KSO_Shape"/>
          <p:cNvSpPr>
            <a:spLocks/>
          </p:cNvSpPr>
          <p:nvPr/>
        </p:nvSpPr>
        <p:spPr bwMode="auto">
          <a:xfrm>
            <a:off x="4940300" y="4438650"/>
            <a:ext cx="406400" cy="490538"/>
          </a:xfrm>
          <a:custGeom>
            <a:avLst/>
            <a:gdLst>
              <a:gd name="T0" fmla="*/ 4835 w 968375"/>
              <a:gd name="T1" fmla="*/ 53946 h 1170887"/>
              <a:gd name="T2" fmla="*/ 23337 w 968375"/>
              <a:gd name="T3" fmla="*/ 62090 h 1170887"/>
              <a:gd name="T4" fmla="*/ 41628 w 968375"/>
              <a:gd name="T5" fmla="*/ 54363 h 1170887"/>
              <a:gd name="T6" fmla="*/ 44361 w 968375"/>
              <a:gd name="T7" fmla="*/ 55616 h 1170887"/>
              <a:gd name="T8" fmla="*/ 23337 w 968375"/>
              <a:gd name="T9" fmla="*/ 65222 h 1170887"/>
              <a:gd name="T10" fmla="*/ 1892 w 968375"/>
              <a:gd name="T11" fmla="*/ 55198 h 1170887"/>
              <a:gd name="T12" fmla="*/ 4835 w 968375"/>
              <a:gd name="T13" fmla="*/ 53946 h 1170887"/>
              <a:gd name="T14" fmla="*/ 48776 w 968375"/>
              <a:gd name="T15" fmla="*/ 34525 h 1170887"/>
              <a:gd name="T16" fmla="*/ 54242 w 968375"/>
              <a:gd name="T17" fmla="*/ 41207 h 1170887"/>
              <a:gd name="T18" fmla="*/ 47304 w 968375"/>
              <a:gd name="T19" fmla="*/ 48098 h 1170887"/>
              <a:gd name="T20" fmla="*/ 44782 w 968375"/>
              <a:gd name="T21" fmla="*/ 47681 h 1170887"/>
              <a:gd name="T22" fmla="*/ 46463 w 968375"/>
              <a:gd name="T23" fmla="*/ 44966 h 1170887"/>
              <a:gd name="T24" fmla="*/ 47304 w 968375"/>
              <a:gd name="T25" fmla="*/ 45175 h 1170887"/>
              <a:gd name="T26" fmla="*/ 51089 w 968375"/>
              <a:gd name="T27" fmla="*/ 41207 h 1170887"/>
              <a:gd name="T28" fmla="*/ 48566 w 968375"/>
              <a:gd name="T29" fmla="*/ 37657 h 1170887"/>
              <a:gd name="T30" fmla="*/ 48776 w 968375"/>
              <a:gd name="T31" fmla="*/ 34525 h 1170887"/>
              <a:gd name="T32" fmla="*/ 46043 w 968375"/>
              <a:gd name="T33" fmla="*/ 29931 h 1170887"/>
              <a:gd name="T34" fmla="*/ 46463 w 968375"/>
              <a:gd name="T35" fmla="*/ 34107 h 1170887"/>
              <a:gd name="T36" fmla="*/ 23337 w 968375"/>
              <a:gd name="T37" fmla="*/ 57078 h 1170887"/>
              <a:gd name="T38" fmla="*/ 0 w 968375"/>
              <a:gd name="T39" fmla="*/ 34107 h 1170887"/>
              <a:gd name="T40" fmla="*/ 421 w 968375"/>
              <a:gd name="T41" fmla="*/ 30348 h 1170887"/>
              <a:gd name="T42" fmla="*/ 23337 w 968375"/>
              <a:gd name="T43" fmla="*/ 42252 h 1170887"/>
              <a:gd name="T44" fmla="*/ 46043 w 968375"/>
              <a:gd name="T45" fmla="*/ 30348 h 1170887"/>
              <a:gd name="T46" fmla="*/ 46043 w 968375"/>
              <a:gd name="T47" fmla="*/ 29931 h 1170887"/>
              <a:gd name="T48" fmla="*/ 23337 w 968375"/>
              <a:gd name="T49" fmla="*/ 20742 h 1170887"/>
              <a:gd name="T50" fmla="*/ 43520 w 968375"/>
              <a:gd name="T51" fmla="*/ 30348 h 1170887"/>
              <a:gd name="T52" fmla="*/ 43310 w 968375"/>
              <a:gd name="T53" fmla="*/ 31810 h 1170887"/>
              <a:gd name="T54" fmla="*/ 23337 w 968375"/>
              <a:gd name="T55" fmla="*/ 25128 h 1170887"/>
              <a:gd name="T56" fmla="*/ 3154 w 968375"/>
              <a:gd name="T57" fmla="*/ 31810 h 1170887"/>
              <a:gd name="T58" fmla="*/ 2944 w 968375"/>
              <a:gd name="T59" fmla="*/ 30348 h 1170887"/>
              <a:gd name="T60" fmla="*/ 23337 w 968375"/>
              <a:gd name="T61" fmla="*/ 20742 h 1170887"/>
              <a:gd name="T62" fmla="*/ 30466 w 968375"/>
              <a:gd name="T63" fmla="*/ 3459 h 1170887"/>
              <a:gd name="T64" fmla="*/ 31045 w 968375"/>
              <a:gd name="T65" fmla="*/ 20754 h 1170887"/>
              <a:gd name="T66" fmla="*/ 30466 w 968375"/>
              <a:gd name="T67" fmla="*/ 3459 h 1170887"/>
              <a:gd name="T68" fmla="*/ 15412 w 968375"/>
              <a:gd name="T69" fmla="*/ 2306 h 1170887"/>
              <a:gd name="T70" fmla="*/ 15992 w 968375"/>
              <a:gd name="T71" fmla="*/ 19601 h 1170887"/>
              <a:gd name="T72" fmla="*/ 15412 w 968375"/>
              <a:gd name="T73" fmla="*/ 2306 h 1170887"/>
              <a:gd name="T74" fmla="*/ 22939 w 968375"/>
              <a:gd name="T75" fmla="*/ 0 h 1170887"/>
              <a:gd name="T76" fmla="*/ 23518 w 968375"/>
              <a:gd name="T77" fmla="*/ 17294 h 1170887"/>
              <a:gd name="T78" fmla="*/ 22939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1" name="Freeform 57"/>
          <p:cNvSpPr>
            <a:spLocks noEditPoints="1"/>
          </p:cNvSpPr>
          <p:nvPr/>
        </p:nvSpPr>
        <p:spPr bwMode="auto">
          <a:xfrm>
            <a:off x="1285875" y="3871913"/>
            <a:ext cx="407988" cy="412750"/>
          </a:xfrm>
          <a:custGeom>
            <a:avLst/>
            <a:gdLst>
              <a:gd name="T0" fmla="*/ 2147483647 w 229"/>
              <a:gd name="T1" fmla="*/ 2147483647 h 231"/>
              <a:gd name="T2" fmla="*/ 2147483647 w 229"/>
              <a:gd name="T3" fmla="*/ 2147483647 h 231"/>
              <a:gd name="T4" fmla="*/ 2147483647 w 229"/>
              <a:gd name="T5" fmla="*/ 2147483647 h 231"/>
              <a:gd name="T6" fmla="*/ 2147483647 w 229"/>
              <a:gd name="T7" fmla="*/ 2147483647 h 231"/>
              <a:gd name="T8" fmla="*/ 2147483647 w 229"/>
              <a:gd name="T9" fmla="*/ 2147483647 h 231"/>
              <a:gd name="T10" fmla="*/ 2147483647 w 229"/>
              <a:gd name="T11" fmla="*/ 2147483647 h 231"/>
              <a:gd name="T12" fmla="*/ 2147483647 w 229"/>
              <a:gd name="T13" fmla="*/ 2147483647 h 231"/>
              <a:gd name="T14" fmla="*/ 2147483647 w 229"/>
              <a:gd name="T15" fmla="*/ 2147483647 h 231"/>
              <a:gd name="T16" fmla="*/ 2147483647 w 229"/>
              <a:gd name="T17" fmla="*/ 0 h 231"/>
              <a:gd name="T18" fmla="*/ 2147483647 w 229"/>
              <a:gd name="T19" fmla="*/ 2147483647 h 231"/>
              <a:gd name="T20" fmla="*/ 2147483647 w 229"/>
              <a:gd name="T21" fmla="*/ 2147483647 h 231"/>
              <a:gd name="T22" fmla="*/ 2147483647 w 229"/>
              <a:gd name="T23" fmla="*/ 2147483647 h 231"/>
              <a:gd name="T24" fmla="*/ 2147483647 w 229"/>
              <a:gd name="T25" fmla="*/ 2147483647 h 231"/>
              <a:gd name="T26" fmla="*/ 2147483647 w 229"/>
              <a:gd name="T27" fmla="*/ 2147483647 h 231"/>
              <a:gd name="T28" fmla="*/ 2147483647 w 229"/>
              <a:gd name="T29" fmla="*/ 2147483647 h 231"/>
              <a:gd name="T30" fmla="*/ 2147483647 w 229"/>
              <a:gd name="T31" fmla="*/ 2147483647 h 231"/>
              <a:gd name="T32" fmla="*/ 2147483647 w 229"/>
              <a:gd name="T33" fmla="*/ 2147483647 h 231"/>
              <a:gd name="T34" fmla="*/ 2147483647 w 229"/>
              <a:gd name="T35" fmla="*/ 2147483647 h 231"/>
              <a:gd name="T36" fmla="*/ 2147483647 w 229"/>
              <a:gd name="T37" fmla="*/ 2147483647 h 231"/>
              <a:gd name="T38" fmla="*/ 2147483647 w 229"/>
              <a:gd name="T39" fmla="*/ 2147483647 h 231"/>
              <a:gd name="T40" fmla="*/ 2147483647 w 229"/>
              <a:gd name="T41" fmla="*/ 2147483647 h 231"/>
              <a:gd name="T42" fmla="*/ 2147483647 w 229"/>
              <a:gd name="T43" fmla="*/ 2147483647 h 231"/>
              <a:gd name="T44" fmla="*/ 2147483647 w 229"/>
              <a:gd name="T45" fmla="*/ 2147483647 h 231"/>
              <a:gd name="T46" fmla="*/ 2147483647 w 229"/>
              <a:gd name="T47" fmla="*/ 2147483647 h 231"/>
              <a:gd name="T48" fmla="*/ 2147483647 w 229"/>
              <a:gd name="T49" fmla="*/ 2147483647 h 231"/>
              <a:gd name="T50" fmla="*/ 2147483647 w 229"/>
              <a:gd name="T51" fmla="*/ 2147483647 h 2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29" h="231">
                <a:moveTo>
                  <a:pt x="147" y="112"/>
                </a:moveTo>
                <a:cubicBezTo>
                  <a:pt x="147" y="112"/>
                  <a:pt x="141" y="109"/>
                  <a:pt x="141" y="98"/>
                </a:cubicBezTo>
                <a:cubicBezTo>
                  <a:pt x="141" y="89"/>
                  <a:pt x="141" y="55"/>
                  <a:pt x="141" y="44"/>
                </a:cubicBezTo>
                <a:cubicBezTo>
                  <a:pt x="145" y="42"/>
                  <a:pt x="147" y="40"/>
                  <a:pt x="147" y="37"/>
                </a:cubicBezTo>
                <a:cubicBezTo>
                  <a:pt x="148" y="37"/>
                  <a:pt x="148" y="37"/>
                  <a:pt x="148" y="37"/>
                </a:cubicBezTo>
                <a:cubicBezTo>
                  <a:pt x="148" y="13"/>
                  <a:pt x="148" y="13"/>
                  <a:pt x="148" y="13"/>
                </a:cubicBezTo>
                <a:cubicBezTo>
                  <a:pt x="147" y="13"/>
                  <a:pt x="147" y="13"/>
                  <a:pt x="147" y="13"/>
                </a:cubicBezTo>
                <a:cubicBezTo>
                  <a:pt x="147" y="12"/>
                  <a:pt x="147" y="12"/>
                  <a:pt x="147" y="12"/>
                </a:cubicBezTo>
                <a:cubicBezTo>
                  <a:pt x="147" y="5"/>
                  <a:pt x="132" y="0"/>
                  <a:pt x="114" y="0"/>
                </a:cubicBezTo>
                <a:cubicBezTo>
                  <a:pt x="96" y="0"/>
                  <a:pt x="81" y="5"/>
                  <a:pt x="81" y="12"/>
                </a:cubicBezTo>
                <a:cubicBezTo>
                  <a:pt x="81" y="13"/>
                  <a:pt x="81" y="13"/>
                  <a:pt x="81" y="13"/>
                </a:cubicBezTo>
                <a:cubicBezTo>
                  <a:pt x="80" y="13"/>
                  <a:pt x="80" y="13"/>
                  <a:pt x="80" y="13"/>
                </a:cubicBezTo>
                <a:cubicBezTo>
                  <a:pt x="80" y="37"/>
                  <a:pt x="80" y="37"/>
                  <a:pt x="80" y="37"/>
                </a:cubicBezTo>
                <a:cubicBezTo>
                  <a:pt x="81" y="37"/>
                  <a:pt x="81" y="37"/>
                  <a:pt x="81" y="37"/>
                </a:cubicBezTo>
                <a:cubicBezTo>
                  <a:pt x="82" y="40"/>
                  <a:pt x="84" y="42"/>
                  <a:pt x="91" y="44"/>
                </a:cubicBezTo>
                <a:cubicBezTo>
                  <a:pt x="91" y="56"/>
                  <a:pt x="91" y="89"/>
                  <a:pt x="91" y="98"/>
                </a:cubicBezTo>
                <a:cubicBezTo>
                  <a:pt x="91" y="109"/>
                  <a:pt x="83" y="112"/>
                  <a:pt x="83" y="112"/>
                </a:cubicBezTo>
                <a:cubicBezTo>
                  <a:pt x="71" y="119"/>
                  <a:pt x="0" y="190"/>
                  <a:pt x="31" y="212"/>
                </a:cubicBezTo>
                <a:cubicBezTo>
                  <a:pt x="59" y="231"/>
                  <a:pt x="105" y="231"/>
                  <a:pt x="115" y="230"/>
                </a:cubicBezTo>
                <a:cubicBezTo>
                  <a:pt x="124" y="231"/>
                  <a:pt x="170" y="231"/>
                  <a:pt x="198" y="212"/>
                </a:cubicBezTo>
                <a:cubicBezTo>
                  <a:pt x="229" y="190"/>
                  <a:pt x="159" y="119"/>
                  <a:pt x="147" y="112"/>
                </a:cubicBezTo>
                <a:close/>
                <a:moveTo>
                  <a:pt x="145" y="213"/>
                </a:moveTo>
                <a:cubicBezTo>
                  <a:pt x="145" y="213"/>
                  <a:pt x="180" y="206"/>
                  <a:pt x="182" y="187"/>
                </a:cubicBezTo>
                <a:cubicBezTo>
                  <a:pt x="183" y="169"/>
                  <a:pt x="150" y="134"/>
                  <a:pt x="150" y="134"/>
                </a:cubicBezTo>
                <a:cubicBezTo>
                  <a:pt x="150" y="134"/>
                  <a:pt x="194" y="167"/>
                  <a:pt x="193" y="190"/>
                </a:cubicBezTo>
                <a:cubicBezTo>
                  <a:pt x="193" y="213"/>
                  <a:pt x="145" y="213"/>
                  <a:pt x="145" y="213"/>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2" name="矩形 22"/>
          <p:cNvSpPr>
            <a:spLocks noChangeArrowheads="1"/>
          </p:cNvSpPr>
          <p:nvPr/>
        </p:nvSpPr>
        <p:spPr bwMode="auto">
          <a:xfrm>
            <a:off x="8477250" y="2498725"/>
            <a:ext cx="2519363" cy="289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Vestibulum ante ipsum primis in faucibus orci luctus et ultrices posuere cubilia Curae; Donec velit neque, auctor sit amet aliquam velante ipsum primis in faucibus orci luctus et ultrices posuere cubilia Curae; Donec velit neque, auctor sit amet aliquam velante ipsum primis in faucibus orci luctus et ultrices posuere cubilia Curae; Donec velit neque, auctor sit amet aliquam vel</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smtClean="0">
                <a:latin typeface="+mj-ea"/>
              </a:rPr>
              <a:t>SECTION TITLE</a:t>
            </a:r>
            <a:endParaRPr lang="zh-CN" altLang="en-US" dirty="0">
              <a:latin typeface="+mj-ea"/>
            </a:endParaRPr>
          </a:p>
        </p:txBody>
      </p:sp>
      <p:sp>
        <p:nvSpPr>
          <p:cNvPr id="18435" name="文本占位符 4"/>
          <p:cNvSpPr>
            <a:spLocks noGrp="1"/>
          </p:cNvSpPr>
          <p:nvPr>
            <p:ph type="body" idx="1"/>
          </p:nvPr>
        </p:nvSpPr>
        <p:spPr/>
        <p:txBody>
          <a:bodyPr/>
          <a:lstStyle/>
          <a:p>
            <a:pPr eaLnBrk="1" hangingPunct="1"/>
            <a:r>
              <a:rPr lang="zh-CN" altLang="en-US" smtClean="0"/>
              <a:t>Quisque velit nisi, pretium ut lacinia in, elementum id enim. Cras ultricies ligula sed magna dictum porta. Quisque velit nisi, pretium ut lacinia in, elementum id enim. Vivamus magna justo, lacinia eget consectetur sed.</a:t>
            </a:r>
          </a:p>
          <a:p>
            <a:pPr eaLnBrk="1" hangingPunct="1"/>
            <a:endParaRPr lang="zh-CN" alt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sp>
        <p:nvSpPr>
          <p:cNvPr id="3" name="椭圆 2"/>
          <p:cNvSpPr/>
          <p:nvPr/>
        </p:nvSpPr>
        <p:spPr>
          <a:xfrm>
            <a:off x="6519863" y="1649413"/>
            <a:ext cx="685800" cy="6858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KSO_Shape"/>
          <p:cNvSpPr/>
          <p:nvPr/>
        </p:nvSpPr>
        <p:spPr>
          <a:xfrm>
            <a:off x="6650038" y="1830388"/>
            <a:ext cx="425450" cy="32226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椭圆 5"/>
          <p:cNvSpPr/>
          <p:nvPr/>
        </p:nvSpPr>
        <p:spPr>
          <a:xfrm>
            <a:off x="6519863" y="2849563"/>
            <a:ext cx="685800" cy="685800"/>
          </a:xfrm>
          <a:prstGeom prst="ellipse">
            <a:avLst/>
          </a:pr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KSO_Shape"/>
          <p:cNvSpPr/>
          <p:nvPr/>
        </p:nvSpPr>
        <p:spPr>
          <a:xfrm>
            <a:off x="6650038" y="3035300"/>
            <a:ext cx="419100" cy="31432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椭圆 7"/>
          <p:cNvSpPr/>
          <p:nvPr/>
        </p:nvSpPr>
        <p:spPr>
          <a:xfrm>
            <a:off x="6521450" y="3824288"/>
            <a:ext cx="685800" cy="6858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p:nvSpPr>
        <p:spPr>
          <a:xfrm>
            <a:off x="6521450" y="4965700"/>
            <a:ext cx="685800" cy="685800"/>
          </a:xfrm>
          <a:prstGeom prst="ellipse">
            <a:avLst/>
          </a:prstGeom>
          <a:solidFill>
            <a:srgbClr val="FDCB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393" name="KSO_Shape"/>
          <p:cNvSpPr>
            <a:spLocks/>
          </p:cNvSpPr>
          <p:nvPr/>
        </p:nvSpPr>
        <p:spPr bwMode="auto">
          <a:xfrm>
            <a:off x="6661150" y="3921125"/>
            <a:ext cx="406400" cy="492125"/>
          </a:xfrm>
          <a:custGeom>
            <a:avLst/>
            <a:gdLst>
              <a:gd name="T0" fmla="*/ 4835 w 968375"/>
              <a:gd name="T1" fmla="*/ 54647 h 1170887"/>
              <a:gd name="T2" fmla="*/ 23337 w 968375"/>
              <a:gd name="T3" fmla="*/ 62897 h 1170887"/>
              <a:gd name="T4" fmla="*/ 41628 w 968375"/>
              <a:gd name="T5" fmla="*/ 55070 h 1170887"/>
              <a:gd name="T6" fmla="*/ 44361 w 968375"/>
              <a:gd name="T7" fmla="*/ 56339 h 1170887"/>
              <a:gd name="T8" fmla="*/ 23337 w 968375"/>
              <a:gd name="T9" fmla="*/ 66070 h 1170887"/>
              <a:gd name="T10" fmla="*/ 1892 w 968375"/>
              <a:gd name="T11" fmla="*/ 55916 h 1170887"/>
              <a:gd name="T12" fmla="*/ 4835 w 968375"/>
              <a:gd name="T13" fmla="*/ 54647 h 1170887"/>
              <a:gd name="T14" fmla="*/ 48776 w 968375"/>
              <a:gd name="T15" fmla="*/ 34974 h 1170887"/>
              <a:gd name="T16" fmla="*/ 54242 w 968375"/>
              <a:gd name="T17" fmla="*/ 41743 h 1170887"/>
              <a:gd name="T18" fmla="*/ 47304 w 968375"/>
              <a:gd name="T19" fmla="*/ 48724 h 1170887"/>
              <a:gd name="T20" fmla="*/ 44782 w 968375"/>
              <a:gd name="T21" fmla="*/ 48301 h 1170887"/>
              <a:gd name="T22" fmla="*/ 46463 w 968375"/>
              <a:gd name="T23" fmla="*/ 45551 h 1170887"/>
              <a:gd name="T24" fmla="*/ 47304 w 968375"/>
              <a:gd name="T25" fmla="*/ 45762 h 1170887"/>
              <a:gd name="T26" fmla="*/ 51089 w 968375"/>
              <a:gd name="T27" fmla="*/ 41743 h 1170887"/>
              <a:gd name="T28" fmla="*/ 48566 w 968375"/>
              <a:gd name="T29" fmla="*/ 38147 h 1170887"/>
              <a:gd name="T30" fmla="*/ 48776 w 968375"/>
              <a:gd name="T31" fmla="*/ 34974 h 1170887"/>
              <a:gd name="T32" fmla="*/ 46043 w 968375"/>
              <a:gd name="T33" fmla="*/ 30320 h 1170887"/>
              <a:gd name="T34" fmla="*/ 46463 w 968375"/>
              <a:gd name="T35" fmla="*/ 34551 h 1170887"/>
              <a:gd name="T36" fmla="*/ 23337 w 968375"/>
              <a:gd name="T37" fmla="*/ 57820 h 1170887"/>
              <a:gd name="T38" fmla="*/ 0 w 968375"/>
              <a:gd name="T39" fmla="*/ 34551 h 1170887"/>
              <a:gd name="T40" fmla="*/ 421 w 968375"/>
              <a:gd name="T41" fmla="*/ 30743 h 1170887"/>
              <a:gd name="T42" fmla="*/ 23337 w 968375"/>
              <a:gd name="T43" fmla="*/ 42801 h 1170887"/>
              <a:gd name="T44" fmla="*/ 46043 w 968375"/>
              <a:gd name="T45" fmla="*/ 30743 h 1170887"/>
              <a:gd name="T46" fmla="*/ 46043 w 968375"/>
              <a:gd name="T47" fmla="*/ 30320 h 1170887"/>
              <a:gd name="T48" fmla="*/ 23337 w 968375"/>
              <a:gd name="T49" fmla="*/ 21012 h 1170887"/>
              <a:gd name="T50" fmla="*/ 43520 w 968375"/>
              <a:gd name="T51" fmla="*/ 30743 h 1170887"/>
              <a:gd name="T52" fmla="*/ 43310 w 968375"/>
              <a:gd name="T53" fmla="*/ 32224 h 1170887"/>
              <a:gd name="T54" fmla="*/ 23337 w 968375"/>
              <a:gd name="T55" fmla="*/ 25454 h 1170887"/>
              <a:gd name="T56" fmla="*/ 3154 w 968375"/>
              <a:gd name="T57" fmla="*/ 32224 h 1170887"/>
              <a:gd name="T58" fmla="*/ 2944 w 968375"/>
              <a:gd name="T59" fmla="*/ 30743 h 1170887"/>
              <a:gd name="T60" fmla="*/ 23337 w 968375"/>
              <a:gd name="T61" fmla="*/ 21012 h 1170887"/>
              <a:gd name="T62" fmla="*/ 30466 w 968375"/>
              <a:gd name="T63" fmla="*/ 3504 h 1170887"/>
              <a:gd name="T64" fmla="*/ 31045 w 968375"/>
              <a:gd name="T65" fmla="*/ 21023 h 1170887"/>
              <a:gd name="T66" fmla="*/ 30466 w 968375"/>
              <a:gd name="T67" fmla="*/ 3504 h 1170887"/>
              <a:gd name="T68" fmla="*/ 15412 w 968375"/>
              <a:gd name="T69" fmla="*/ 2336 h 1170887"/>
              <a:gd name="T70" fmla="*/ 15992 w 968375"/>
              <a:gd name="T71" fmla="*/ 19855 h 1170887"/>
              <a:gd name="T72" fmla="*/ 15412 w 968375"/>
              <a:gd name="T73" fmla="*/ 2336 h 1170887"/>
              <a:gd name="T74" fmla="*/ 22939 w 968375"/>
              <a:gd name="T75" fmla="*/ 0 h 1170887"/>
              <a:gd name="T76" fmla="*/ 23518 w 968375"/>
              <a:gd name="T77" fmla="*/ 17519 h 1170887"/>
              <a:gd name="T78" fmla="*/ 22939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KSO_Shape"/>
          <p:cNvSpPr/>
          <p:nvPr/>
        </p:nvSpPr>
        <p:spPr>
          <a:xfrm>
            <a:off x="6643688" y="5149850"/>
            <a:ext cx="441325" cy="317500"/>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395" name="矩形 11"/>
          <p:cNvSpPr>
            <a:spLocks noChangeArrowheads="1"/>
          </p:cNvSpPr>
          <p:nvPr/>
        </p:nvSpPr>
        <p:spPr bwMode="auto">
          <a:xfrm>
            <a:off x="7280275" y="1895475"/>
            <a:ext cx="38877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Lorem ut libero malesuada feugiat. Vestibulum ac diam sit amet quam vehiculanulla quis lorem ut</a:t>
            </a:r>
          </a:p>
        </p:txBody>
      </p:sp>
      <p:sp>
        <p:nvSpPr>
          <p:cNvPr id="16396" name="矩形 12"/>
          <p:cNvSpPr>
            <a:spLocks noChangeArrowheads="1"/>
          </p:cNvSpPr>
          <p:nvPr/>
        </p:nvSpPr>
        <p:spPr bwMode="auto">
          <a:xfrm>
            <a:off x="7280275" y="1595438"/>
            <a:ext cx="2065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a:solidFill>
                  <a:srgbClr val="FA9A60"/>
                </a:solidFill>
                <a:latin typeface="Arial" charset="0"/>
              </a:rPr>
              <a:t>ADD YOUR TEXT</a:t>
            </a:r>
          </a:p>
        </p:txBody>
      </p:sp>
      <p:sp>
        <p:nvSpPr>
          <p:cNvPr id="16397" name="矩形 13"/>
          <p:cNvSpPr>
            <a:spLocks noChangeArrowheads="1"/>
          </p:cNvSpPr>
          <p:nvPr/>
        </p:nvSpPr>
        <p:spPr bwMode="auto">
          <a:xfrm>
            <a:off x="7296150" y="3019425"/>
            <a:ext cx="388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Lorem ut libero malesuada feugiat. Vestibulum ac diam sit amet quam vehiculanulla quis lorem ut</a:t>
            </a:r>
          </a:p>
        </p:txBody>
      </p:sp>
      <p:sp>
        <p:nvSpPr>
          <p:cNvPr id="16398" name="矩形 14"/>
          <p:cNvSpPr>
            <a:spLocks noChangeArrowheads="1"/>
          </p:cNvSpPr>
          <p:nvPr/>
        </p:nvSpPr>
        <p:spPr bwMode="auto">
          <a:xfrm>
            <a:off x="7296150" y="2719388"/>
            <a:ext cx="2065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a:solidFill>
                  <a:srgbClr val="697A74"/>
                </a:solidFill>
                <a:latin typeface="Arial" charset="0"/>
              </a:rPr>
              <a:t>ADD YOUR TEXT</a:t>
            </a:r>
          </a:p>
        </p:txBody>
      </p:sp>
      <p:sp>
        <p:nvSpPr>
          <p:cNvPr id="16399" name="矩形 15"/>
          <p:cNvSpPr>
            <a:spLocks noChangeArrowheads="1"/>
          </p:cNvSpPr>
          <p:nvPr/>
        </p:nvSpPr>
        <p:spPr bwMode="auto">
          <a:xfrm>
            <a:off x="7280275" y="4044950"/>
            <a:ext cx="38877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Lorem ut libero malesuada feugiat. Vestibulum ac diam sit amet quam vehiculanulla quis lorem ut</a:t>
            </a:r>
          </a:p>
        </p:txBody>
      </p:sp>
      <p:sp>
        <p:nvSpPr>
          <p:cNvPr id="16400" name="矩形 16"/>
          <p:cNvSpPr>
            <a:spLocks noChangeArrowheads="1"/>
          </p:cNvSpPr>
          <p:nvPr/>
        </p:nvSpPr>
        <p:spPr bwMode="auto">
          <a:xfrm>
            <a:off x="7280275" y="3744913"/>
            <a:ext cx="2065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a:solidFill>
                  <a:srgbClr val="B4B17A"/>
                </a:solidFill>
                <a:latin typeface="Arial" charset="0"/>
              </a:rPr>
              <a:t>ADD YOUR TEXT</a:t>
            </a:r>
          </a:p>
        </p:txBody>
      </p:sp>
      <p:sp>
        <p:nvSpPr>
          <p:cNvPr id="16401" name="矩形 17"/>
          <p:cNvSpPr>
            <a:spLocks noChangeArrowheads="1"/>
          </p:cNvSpPr>
          <p:nvPr/>
        </p:nvSpPr>
        <p:spPr bwMode="auto">
          <a:xfrm>
            <a:off x="7296150" y="5173663"/>
            <a:ext cx="3889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Lorem ut libero malesuada feugiat. Vestibulum ac diam sit amet quam vehiculanulla quis lorem ut</a:t>
            </a:r>
          </a:p>
        </p:txBody>
      </p:sp>
      <p:sp>
        <p:nvSpPr>
          <p:cNvPr id="16402" name="矩形 18"/>
          <p:cNvSpPr>
            <a:spLocks noChangeArrowheads="1"/>
          </p:cNvSpPr>
          <p:nvPr/>
        </p:nvSpPr>
        <p:spPr bwMode="auto">
          <a:xfrm>
            <a:off x="7296150" y="4873625"/>
            <a:ext cx="2065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a:solidFill>
                  <a:srgbClr val="FDCB82"/>
                </a:solidFill>
                <a:latin typeface="Arial" charset="0"/>
              </a:rPr>
              <a:t>ADD YOUR TEXT</a:t>
            </a:r>
          </a:p>
        </p:txBody>
      </p:sp>
      <p:grpSp>
        <p:nvGrpSpPr>
          <p:cNvPr id="20" name="组合 19"/>
          <p:cNvGrpSpPr/>
          <p:nvPr/>
        </p:nvGrpSpPr>
        <p:grpSpPr>
          <a:xfrm>
            <a:off x="2160952" y="4202891"/>
            <a:ext cx="2029100" cy="1473693"/>
            <a:chOff x="7743826" y="2522538"/>
            <a:chExt cx="236538" cy="217488"/>
          </a:xfrm>
          <a:solidFill>
            <a:schemeClr val="bg1">
              <a:lumMod val="65000"/>
            </a:schemeClr>
          </a:solidFill>
        </p:grpSpPr>
        <p:sp>
          <p:nvSpPr>
            <p:cNvPr id="21" name="Freeform 132"/>
            <p:cNvSpPr>
              <a:spLocks/>
            </p:cNvSpPr>
            <p:nvPr/>
          </p:nvSpPr>
          <p:spPr bwMode="auto">
            <a:xfrm>
              <a:off x="7743826" y="2522538"/>
              <a:ext cx="117475" cy="82550"/>
            </a:xfrm>
            <a:custGeom>
              <a:avLst/>
              <a:gdLst>
                <a:gd name="T0" fmla="*/ 44 w 74"/>
                <a:gd name="T1" fmla="*/ 0 h 52"/>
                <a:gd name="T2" fmla="*/ 0 w 74"/>
                <a:gd name="T3" fmla="*/ 27 h 52"/>
                <a:gd name="T4" fmla="*/ 30 w 74"/>
                <a:gd name="T5" fmla="*/ 52 h 52"/>
                <a:gd name="T6" fmla="*/ 74 w 74"/>
                <a:gd name="T7" fmla="*/ 25 h 52"/>
                <a:gd name="T8" fmla="*/ 44 w 74"/>
                <a:gd name="T9" fmla="*/ 0 h 52"/>
              </a:gdLst>
              <a:ahLst/>
              <a:cxnLst>
                <a:cxn ang="0">
                  <a:pos x="T0" y="T1"/>
                </a:cxn>
                <a:cxn ang="0">
                  <a:pos x="T2" y="T3"/>
                </a:cxn>
                <a:cxn ang="0">
                  <a:pos x="T4" y="T5"/>
                </a:cxn>
                <a:cxn ang="0">
                  <a:pos x="T6" y="T7"/>
                </a:cxn>
                <a:cxn ang="0">
                  <a:pos x="T8" y="T9"/>
                </a:cxn>
              </a:cxnLst>
              <a:rect l="0" t="0" r="r" b="b"/>
              <a:pathLst>
                <a:path w="74" h="52">
                  <a:moveTo>
                    <a:pt x="44" y="0"/>
                  </a:moveTo>
                  <a:lnTo>
                    <a:pt x="0" y="27"/>
                  </a:lnTo>
                  <a:lnTo>
                    <a:pt x="30" y="52"/>
                  </a:lnTo>
                  <a:lnTo>
                    <a:pt x="74" y="25"/>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2" name="Freeform 133"/>
            <p:cNvSpPr>
              <a:spLocks/>
            </p:cNvSpPr>
            <p:nvPr/>
          </p:nvSpPr>
          <p:spPr bwMode="auto">
            <a:xfrm>
              <a:off x="7743826" y="2605088"/>
              <a:ext cx="117475" cy="84138"/>
            </a:xfrm>
            <a:custGeom>
              <a:avLst/>
              <a:gdLst>
                <a:gd name="T0" fmla="*/ 44 w 74"/>
                <a:gd name="T1" fmla="*/ 53 h 53"/>
                <a:gd name="T2" fmla="*/ 74 w 74"/>
                <a:gd name="T3" fmla="*/ 27 h 53"/>
                <a:gd name="T4" fmla="*/ 30 w 74"/>
                <a:gd name="T5" fmla="*/ 0 h 53"/>
                <a:gd name="T6" fmla="*/ 0 w 74"/>
                <a:gd name="T7" fmla="*/ 24 h 53"/>
                <a:gd name="T8" fmla="*/ 44 w 74"/>
                <a:gd name="T9" fmla="*/ 53 h 53"/>
              </a:gdLst>
              <a:ahLst/>
              <a:cxnLst>
                <a:cxn ang="0">
                  <a:pos x="T0" y="T1"/>
                </a:cxn>
                <a:cxn ang="0">
                  <a:pos x="T2" y="T3"/>
                </a:cxn>
                <a:cxn ang="0">
                  <a:pos x="T4" y="T5"/>
                </a:cxn>
                <a:cxn ang="0">
                  <a:pos x="T6" y="T7"/>
                </a:cxn>
                <a:cxn ang="0">
                  <a:pos x="T8" y="T9"/>
                </a:cxn>
              </a:cxnLst>
              <a:rect l="0" t="0" r="r" b="b"/>
              <a:pathLst>
                <a:path w="74" h="53">
                  <a:moveTo>
                    <a:pt x="44" y="53"/>
                  </a:moveTo>
                  <a:lnTo>
                    <a:pt x="74" y="27"/>
                  </a:lnTo>
                  <a:lnTo>
                    <a:pt x="30" y="0"/>
                  </a:lnTo>
                  <a:lnTo>
                    <a:pt x="0" y="24"/>
                  </a:lnTo>
                  <a:lnTo>
                    <a:pt x="44"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3" name="Freeform 134"/>
            <p:cNvSpPr>
              <a:spLocks/>
            </p:cNvSpPr>
            <p:nvPr/>
          </p:nvSpPr>
          <p:spPr bwMode="auto">
            <a:xfrm>
              <a:off x="7861301" y="2605088"/>
              <a:ext cx="119063" cy="84138"/>
            </a:xfrm>
            <a:custGeom>
              <a:avLst/>
              <a:gdLst>
                <a:gd name="T0" fmla="*/ 31 w 75"/>
                <a:gd name="T1" fmla="*/ 53 h 53"/>
                <a:gd name="T2" fmla="*/ 75 w 75"/>
                <a:gd name="T3" fmla="*/ 24 h 53"/>
                <a:gd name="T4" fmla="*/ 44 w 75"/>
                <a:gd name="T5" fmla="*/ 0 h 53"/>
                <a:gd name="T6" fmla="*/ 0 w 75"/>
                <a:gd name="T7" fmla="*/ 27 h 53"/>
                <a:gd name="T8" fmla="*/ 31 w 75"/>
                <a:gd name="T9" fmla="*/ 53 h 53"/>
              </a:gdLst>
              <a:ahLst/>
              <a:cxnLst>
                <a:cxn ang="0">
                  <a:pos x="T0" y="T1"/>
                </a:cxn>
                <a:cxn ang="0">
                  <a:pos x="T2" y="T3"/>
                </a:cxn>
                <a:cxn ang="0">
                  <a:pos x="T4" y="T5"/>
                </a:cxn>
                <a:cxn ang="0">
                  <a:pos x="T6" y="T7"/>
                </a:cxn>
                <a:cxn ang="0">
                  <a:pos x="T8" y="T9"/>
                </a:cxn>
              </a:cxnLst>
              <a:rect l="0" t="0" r="r" b="b"/>
              <a:pathLst>
                <a:path w="75" h="53">
                  <a:moveTo>
                    <a:pt x="31" y="53"/>
                  </a:moveTo>
                  <a:lnTo>
                    <a:pt x="75" y="24"/>
                  </a:lnTo>
                  <a:lnTo>
                    <a:pt x="44" y="0"/>
                  </a:lnTo>
                  <a:lnTo>
                    <a:pt x="0" y="27"/>
                  </a:lnTo>
                  <a:lnTo>
                    <a:pt x="31" y="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4" name="Freeform 135"/>
            <p:cNvSpPr>
              <a:spLocks/>
            </p:cNvSpPr>
            <p:nvPr/>
          </p:nvSpPr>
          <p:spPr bwMode="auto">
            <a:xfrm>
              <a:off x="7861301" y="2522538"/>
              <a:ext cx="119063" cy="82550"/>
            </a:xfrm>
            <a:custGeom>
              <a:avLst/>
              <a:gdLst>
                <a:gd name="T0" fmla="*/ 75 w 75"/>
                <a:gd name="T1" fmla="*/ 27 h 52"/>
                <a:gd name="T2" fmla="*/ 31 w 75"/>
                <a:gd name="T3" fmla="*/ 0 h 52"/>
                <a:gd name="T4" fmla="*/ 0 w 75"/>
                <a:gd name="T5" fmla="*/ 25 h 52"/>
                <a:gd name="T6" fmla="*/ 44 w 75"/>
                <a:gd name="T7" fmla="*/ 52 h 52"/>
                <a:gd name="T8" fmla="*/ 75 w 75"/>
                <a:gd name="T9" fmla="*/ 27 h 52"/>
              </a:gdLst>
              <a:ahLst/>
              <a:cxnLst>
                <a:cxn ang="0">
                  <a:pos x="T0" y="T1"/>
                </a:cxn>
                <a:cxn ang="0">
                  <a:pos x="T2" y="T3"/>
                </a:cxn>
                <a:cxn ang="0">
                  <a:pos x="T4" y="T5"/>
                </a:cxn>
                <a:cxn ang="0">
                  <a:pos x="T6" y="T7"/>
                </a:cxn>
                <a:cxn ang="0">
                  <a:pos x="T8" y="T9"/>
                </a:cxn>
              </a:cxnLst>
              <a:rect l="0" t="0" r="r" b="b"/>
              <a:pathLst>
                <a:path w="75" h="52">
                  <a:moveTo>
                    <a:pt x="75" y="27"/>
                  </a:moveTo>
                  <a:lnTo>
                    <a:pt x="31" y="0"/>
                  </a:lnTo>
                  <a:lnTo>
                    <a:pt x="0" y="25"/>
                  </a:lnTo>
                  <a:lnTo>
                    <a:pt x="44" y="52"/>
                  </a:lnTo>
                  <a:lnTo>
                    <a:pt x="75"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25" name="Freeform 136"/>
            <p:cNvSpPr>
              <a:spLocks/>
            </p:cNvSpPr>
            <p:nvPr/>
          </p:nvSpPr>
          <p:spPr bwMode="auto">
            <a:xfrm>
              <a:off x="7791451" y="2655888"/>
              <a:ext cx="139700" cy="84138"/>
            </a:xfrm>
            <a:custGeom>
              <a:avLst/>
              <a:gdLst>
                <a:gd name="T0" fmla="*/ 44 w 88"/>
                <a:gd name="T1" fmla="*/ 0 h 53"/>
                <a:gd name="T2" fmla="*/ 14 w 88"/>
                <a:gd name="T3" fmla="*/ 26 h 53"/>
                <a:gd name="T4" fmla="*/ 0 w 88"/>
                <a:gd name="T5" fmla="*/ 17 h 53"/>
                <a:gd name="T6" fmla="*/ 0 w 88"/>
                <a:gd name="T7" fmla="*/ 27 h 53"/>
                <a:gd name="T8" fmla="*/ 44 w 88"/>
                <a:gd name="T9" fmla="*/ 53 h 53"/>
                <a:gd name="T10" fmla="*/ 88 w 88"/>
                <a:gd name="T11" fmla="*/ 27 h 53"/>
                <a:gd name="T12" fmla="*/ 88 w 88"/>
                <a:gd name="T13" fmla="*/ 17 h 53"/>
                <a:gd name="T14" fmla="*/ 75 w 88"/>
                <a:gd name="T15" fmla="*/ 26 h 53"/>
                <a:gd name="T16" fmla="*/ 44 w 88"/>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53">
                  <a:moveTo>
                    <a:pt x="44" y="0"/>
                  </a:moveTo>
                  <a:lnTo>
                    <a:pt x="14" y="26"/>
                  </a:lnTo>
                  <a:lnTo>
                    <a:pt x="0" y="17"/>
                  </a:lnTo>
                  <a:lnTo>
                    <a:pt x="0" y="27"/>
                  </a:lnTo>
                  <a:lnTo>
                    <a:pt x="44" y="53"/>
                  </a:lnTo>
                  <a:lnTo>
                    <a:pt x="88" y="27"/>
                  </a:lnTo>
                  <a:lnTo>
                    <a:pt x="88" y="17"/>
                  </a:lnTo>
                  <a:lnTo>
                    <a:pt x="75" y="26"/>
                  </a:lnTo>
                  <a:lnTo>
                    <a:pt x="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16404" name="Oval 14"/>
          <p:cNvSpPr>
            <a:spLocks noChangeArrowheads="1"/>
          </p:cNvSpPr>
          <p:nvPr/>
        </p:nvSpPr>
        <p:spPr bwMode="auto">
          <a:xfrm>
            <a:off x="3425825" y="2060575"/>
            <a:ext cx="400050" cy="400050"/>
          </a:xfrm>
          <a:prstGeom prst="ellipse">
            <a:avLst/>
          </a:prstGeom>
          <a:solidFill>
            <a:srgbClr val="FDCB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05" name="Freeform 15"/>
          <p:cNvSpPr>
            <a:spLocks/>
          </p:cNvSpPr>
          <p:nvPr/>
        </p:nvSpPr>
        <p:spPr bwMode="auto">
          <a:xfrm>
            <a:off x="3527425" y="2433638"/>
            <a:ext cx="103188" cy="95250"/>
          </a:xfrm>
          <a:custGeom>
            <a:avLst/>
            <a:gdLst>
              <a:gd name="T0" fmla="*/ 0 w 65"/>
              <a:gd name="T1" fmla="*/ 0 h 60"/>
              <a:gd name="T2" fmla="*/ 2147483647 w 65"/>
              <a:gd name="T3" fmla="*/ 2147483647 h 60"/>
              <a:gd name="T4" fmla="*/ 2147483647 w 65"/>
              <a:gd name="T5" fmla="*/ 2147483647 h 60"/>
              <a:gd name="T6" fmla="*/ 0 w 65"/>
              <a:gd name="T7" fmla="*/ 0 h 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5" h="60">
                <a:moveTo>
                  <a:pt x="0" y="0"/>
                </a:moveTo>
                <a:lnTo>
                  <a:pt x="5" y="60"/>
                </a:lnTo>
                <a:lnTo>
                  <a:pt x="65" y="10"/>
                </a:lnTo>
                <a:lnTo>
                  <a:pt x="0" y="0"/>
                </a:lnTo>
                <a:close/>
              </a:path>
            </a:pathLst>
          </a:custGeom>
          <a:solidFill>
            <a:srgbClr val="FDCB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06" name="Freeform 16"/>
          <p:cNvSpPr>
            <a:spLocks/>
          </p:cNvSpPr>
          <p:nvPr/>
        </p:nvSpPr>
        <p:spPr bwMode="auto">
          <a:xfrm>
            <a:off x="3559175" y="2165350"/>
            <a:ext cx="50800" cy="214313"/>
          </a:xfrm>
          <a:custGeom>
            <a:avLst/>
            <a:gdLst>
              <a:gd name="T0" fmla="*/ 2147483647 w 32"/>
              <a:gd name="T1" fmla="*/ 2147483647 h 135"/>
              <a:gd name="T2" fmla="*/ 2147483647 w 32"/>
              <a:gd name="T3" fmla="*/ 2147483647 h 135"/>
              <a:gd name="T4" fmla="*/ 2147483647 w 32"/>
              <a:gd name="T5" fmla="*/ 2147483647 h 135"/>
              <a:gd name="T6" fmla="*/ 0 w 32"/>
              <a:gd name="T7" fmla="*/ 2147483647 h 135"/>
              <a:gd name="T8" fmla="*/ 0 w 32"/>
              <a:gd name="T9" fmla="*/ 0 h 135"/>
              <a:gd name="T10" fmla="*/ 2147483647 w 32"/>
              <a:gd name="T11" fmla="*/ 0 h 135"/>
              <a:gd name="T12" fmla="*/ 2147483647 w 32"/>
              <a:gd name="T13" fmla="*/ 2147483647 h 1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135">
                <a:moveTo>
                  <a:pt x="32" y="108"/>
                </a:moveTo>
                <a:lnTo>
                  <a:pt x="22" y="135"/>
                </a:lnTo>
                <a:lnTo>
                  <a:pt x="10" y="135"/>
                </a:lnTo>
                <a:lnTo>
                  <a:pt x="0" y="108"/>
                </a:lnTo>
                <a:lnTo>
                  <a:pt x="0" y="0"/>
                </a:lnTo>
                <a:lnTo>
                  <a:pt x="32" y="0"/>
                </a:lnTo>
                <a:lnTo>
                  <a:pt x="32" y="10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07" name="Freeform 17"/>
          <p:cNvSpPr>
            <a:spLocks/>
          </p:cNvSpPr>
          <p:nvPr/>
        </p:nvSpPr>
        <p:spPr bwMode="auto">
          <a:xfrm>
            <a:off x="3559175" y="2127250"/>
            <a:ext cx="50800" cy="61913"/>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08" name="Rectangle 18"/>
          <p:cNvSpPr>
            <a:spLocks noChangeArrowheads="1"/>
          </p:cNvSpPr>
          <p:nvPr/>
        </p:nvSpPr>
        <p:spPr bwMode="auto">
          <a:xfrm>
            <a:off x="3556000" y="2152650"/>
            <a:ext cx="55563" cy="5238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6409" name="Freeform 19"/>
          <p:cNvSpPr>
            <a:spLocks/>
          </p:cNvSpPr>
          <p:nvPr/>
        </p:nvSpPr>
        <p:spPr bwMode="auto">
          <a:xfrm>
            <a:off x="3573463" y="2373313"/>
            <a:ext cx="20637" cy="31750"/>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7">
                <a:moveTo>
                  <a:pt x="0" y="5"/>
                </a:moveTo>
                <a:cubicBezTo>
                  <a:pt x="0" y="5"/>
                  <a:pt x="4" y="18"/>
                  <a:pt x="6" y="21"/>
                </a:cubicBezTo>
                <a:cubicBezTo>
                  <a:pt x="8" y="25"/>
                  <a:pt x="11"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10" name="Freeform 20"/>
          <p:cNvSpPr>
            <a:spLocks/>
          </p:cNvSpPr>
          <p:nvPr/>
        </p:nvSpPr>
        <p:spPr bwMode="auto">
          <a:xfrm>
            <a:off x="3635375" y="2165350"/>
            <a:ext cx="50800" cy="214313"/>
          </a:xfrm>
          <a:custGeom>
            <a:avLst/>
            <a:gdLst>
              <a:gd name="T0" fmla="*/ 2147483647 w 32"/>
              <a:gd name="T1" fmla="*/ 2147483647 h 135"/>
              <a:gd name="T2" fmla="*/ 2147483647 w 32"/>
              <a:gd name="T3" fmla="*/ 2147483647 h 135"/>
              <a:gd name="T4" fmla="*/ 2147483647 w 32"/>
              <a:gd name="T5" fmla="*/ 2147483647 h 135"/>
              <a:gd name="T6" fmla="*/ 0 w 32"/>
              <a:gd name="T7" fmla="*/ 2147483647 h 135"/>
              <a:gd name="T8" fmla="*/ 0 w 32"/>
              <a:gd name="T9" fmla="*/ 0 h 135"/>
              <a:gd name="T10" fmla="*/ 2147483647 w 32"/>
              <a:gd name="T11" fmla="*/ 0 h 135"/>
              <a:gd name="T12" fmla="*/ 2147483647 w 32"/>
              <a:gd name="T13" fmla="*/ 2147483647 h 13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2" h="135">
                <a:moveTo>
                  <a:pt x="32" y="108"/>
                </a:moveTo>
                <a:lnTo>
                  <a:pt x="21" y="135"/>
                </a:lnTo>
                <a:lnTo>
                  <a:pt x="10" y="135"/>
                </a:lnTo>
                <a:lnTo>
                  <a:pt x="0" y="108"/>
                </a:lnTo>
                <a:lnTo>
                  <a:pt x="0" y="0"/>
                </a:lnTo>
                <a:lnTo>
                  <a:pt x="32" y="0"/>
                </a:lnTo>
                <a:lnTo>
                  <a:pt x="32" y="10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11" name="Freeform 21"/>
          <p:cNvSpPr>
            <a:spLocks/>
          </p:cNvSpPr>
          <p:nvPr/>
        </p:nvSpPr>
        <p:spPr bwMode="auto">
          <a:xfrm>
            <a:off x="3635375" y="2127250"/>
            <a:ext cx="50800" cy="61913"/>
          </a:xfrm>
          <a:custGeom>
            <a:avLst/>
            <a:gdLst>
              <a:gd name="T0" fmla="*/ 2147483647 w 44"/>
              <a:gd name="T1" fmla="*/ 2147483647 h 54"/>
              <a:gd name="T2" fmla="*/ 2147483647 w 44"/>
              <a:gd name="T3" fmla="*/ 2147483647 h 54"/>
              <a:gd name="T4" fmla="*/ 2147483647 w 44"/>
              <a:gd name="T5" fmla="*/ 2147483647 h 54"/>
              <a:gd name="T6" fmla="*/ 0 w 44"/>
              <a:gd name="T7" fmla="*/ 2147483647 h 54"/>
              <a:gd name="T8" fmla="*/ 0 w 44"/>
              <a:gd name="T9" fmla="*/ 2147483647 h 54"/>
              <a:gd name="T10" fmla="*/ 2147483647 w 44"/>
              <a:gd name="T11" fmla="*/ 2147483647 h 54"/>
              <a:gd name="T12" fmla="*/ 2147483647 w 44"/>
              <a:gd name="T13" fmla="*/ 2147483647 h 54"/>
              <a:gd name="T14" fmla="*/ 2147483647 w 44"/>
              <a:gd name="T15" fmla="*/ 2147483647 h 54"/>
              <a:gd name="T16" fmla="*/ 2147483647 w 44"/>
              <a:gd name="T17" fmla="*/ 2147483647 h 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 h="54">
                <a:moveTo>
                  <a:pt x="44" y="32"/>
                </a:moveTo>
                <a:cubicBezTo>
                  <a:pt x="44" y="44"/>
                  <a:pt x="34" y="54"/>
                  <a:pt x="22" y="54"/>
                </a:cubicBezTo>
                <a:cubicBezTo>
                  <a:pt x="22" y="54"/>
                  <a:pt x="22" y="54"/>
                  <a:pt x="22" y="54"/>
                </a:cubicBezTo>
                <a:cubicBezTo>
                  <a:pt x="10" y="54"/>
                  <a:pt x="0" y="44"/>
                  <a:pt x="0" y="32"/>
                </a:cubicBezTo>
                <a:cubicBezTo>
                  <a:pt x="0" y="12"/>
                  <a:pt x="0" y="12"/>
                  <a:pt x="0" y="12"/>
                </a:cubicBezTo>
                <a:cubicBezTo>
                  <a:pt x="0" y="0"/>
                  <a:pt x="10" y="2"/>
                  <a:pt x="22" y="2"/>
                </a:cubicBezTo>
                <a:cubicBezTo>
                  <a:pt x="22" y="2"/>
                  <a:pt x="22" y="2"/>
                  <a:pt x="22" y="2"/>
                </a:cubicBezTo>
                <a:cubicBezTo>
                  <a:pt x="34" y="2"/>
                  <a:pt x="44" y="0"/>
                  <a:pt x="44" y="12"/>
                </a:cubicBezTo>
                <a:lnTo>
                  <a:pt x="44"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12" name="Rectangle 22"/>
          <p:cNvSpPr>
            <a:spLocks noChangeArrowheads="1"/>
          </p:cNvSpPr>
          <p:nvPr/>
        </p:nvSpPr>
        <p:spPr bwMode="auto">
          <a:xfrm>
            <a:off x="3632200" y="2152650"/>
            <a:ext cx="57150" cy="52388"/>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6413" name="Freeform 23"/>
          <p:cNvSpPr>
            <a:spLocks/>
          </p:cNvSpPr>
          <p:nvPr/>
        </p:nvSpPr>
        <p:spPr bwMode="auto">
          <a:xfrm>
            <a:off x="3649663" y="2373313"/>
            <a:ext cx="19050" cy="31750"/>
          </a:xfrm>
          <a:custGeom>
            <a:avLst/>
            <a:gdLst>
              <a:gd name="T0" fmla="*/ 0 w 17"/>
              <a:gd name="T1" fmla="*/ 2147483647 h 27"/>
              <a:gd name="T2" fmla="*/ 2147483647 w 17"/>
              <a:gd name="T3" fmla="*/ 2147483647 h 27"/>
              <a:gd name="T4" fmla="*/ 2147483647 w 17"/>
              <a:gd name="T5" fmla="*/ 2147483647 h 27"/>
              <a:gd name="T6" fmla="*/ 0 w 17"/>
              <a:gd name="T7" fmla="*/ 2147483647 h 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 h="27">
                <a:moveTo>
                  <a:pt x="0" y="5"/>
                </a:moveTo>
                <a:cubicBezTo>
                  <a:pt x="0" y="5"/>
                  <a:pt x="5" y="18"/>
                  <a:pt x="6" y="21"/>
                </a:cubicBezTo>
                <a:cubicBezTo>
                  <a:pt x="8" y="25"/>
                  <a:pt x="11" y="27"/>
                  <a:pt x="17" y="6"/>
                </a:cubicBezTo>
                <a:cubicBezTo>
                  <a:pt x="17" y="6"/>
                  <a:pt x="10" y="0"/>
                  <a:pt x="0" y="5"/>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14" name="Freeform 24"/>
          <p:cNvSpPr>
            <a:spLocks/>
          </p:cNvSpPr>
          <p:nvPr/>
        </p:nvSpPr>
        <p:spPr bwMode="auto">
          <a:xfrm>
            <a:off x="3681413" y="2162175"/>
            <a:ext cx="19050" cy="107950"/>
          </a:xfrm>
          <a:custGeom>
            <a:avLst/>
            <a:gdLst>
              <a:gd name="T0" fmla="*/ 2147483647 w 16"/>
              <a:gd name="T1" fmla="*/ 2147483647 h 95"/>
              <a:gd name="T2" fmla="*/ 2147483647 w 16"/>
              <a:gd name="T3" fmla="*/ 2147483647 h 95"/>
              <a:gd name="T4" fmla="*/ 2147483647 w 16"/>
              <a:gd name="T5" fmla="*/ 2147483647 h 95"/>
              <a:gd name="T6" fmla="*/ 2147483647 w 16"/>
              <a:gd name="T7" fmla="*/ 2147483647 h 95"/>
              <a:gd name="T8" fmla="*/ 2147483647 w 16"/>
              <a:gd name="T9" fmla="*/ 2147483647 h 95"/>
              <a:gd name="T10" fmla="*/ 2147483647 w 16"/>
              <a:gd name="T11" fmla="*/ 2147483647 h 95"/>
              <a:gd name="T12" fmla="*/ 0 w 16"/>
              <a:gd name="T13" fmla="*/ 0 h 9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95">
                <a:moveTo>
                  <a:pt x="1" y="1"/>
                </a:moveTo>
                <a:cubicBezTo>
                  <a:pt x="1" y="1"/>
                  <a:pt x="13" y="7"/>
                  <a:pt x="14" y="11"/>
                </a:cubicBezTo>
                <a:cubicBezTo>
                  <a:pt x="14" y="15"/>
                  <a:pt x="14" y="89"/>
                  <a:pt x="14" y="89"/>
                </a:cubicBezTo>
                <a:cubicBezTo>
                  <a:pt x="14" y="89"/>
                  <a:pt x="16" y="95"/>
                  <a:pt x="10" y="95"/>
                </a:cubicBezTo>
                <a:cubicBezTo>
                  <a:pt x="10" y="33"/>
                  <a:pt x="10" y="33"/>
                  <a:pt x="10" y="33"/>
                </a:cubicBezTo>
                <a:cubicBezTo>
                  <a:pt x="5" y="26"/>
                  <a:pt x="5" y="26"/>
                  <a:pt x="5" y="26"/>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15" name="Oval 25"/>
          <p:cNvSpPr>
            <a:spLocks noChangeArrowheads="1"/>
          </p:cNvSpPr>
          <p:nvPr/>
        </p:nvSpPr>
        <p:spPr bwMode="auto">
          <a:xfrm>
            <a:off x="2887663" y="3835400"/>
            <a:ext cx="676275" cy="677863"/>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16" name="Oval 27"/>
          <p:cNvSpPr>
            <a:spLocks noChangeArrowheads="1"/>
          </p:cNvSpPr>
          <p:nvPr/>
        </p:nvSpPr>
        <p:spPr bwMode="auto">
          <a:xfrm>
            <a:off x="3732213" y="3702050"/>
            <a:ext cx="442912" cy="441325"/>
          </a:xfrm>
          <a:prstGeom prst="ellipse">
            <a:avLst/>
          </a:prstGeom>
          <a:solidFill>
            <a:srgbClr val="FF97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17" name="Oval 29"/>
          <p:cNvSpPr>
            <a:spLocks noChangeArrowheads="1"/>
          </p:cNvSpPr>
          <p:nvPr/>
        </p:nvSpPr>
        <p:spPr bwMode="auto">
          <a:xfrm>
            <a:off x="3487738" y="3109913"/>
            <a:ext cx="534987" cy="534987"/>
          </a:xfrm>
          <a:prstGeom prst="ellipse">
            <a:avLst/>
          </a:prstGeom>
          <a:solidFill>
            <a:srgbClr val="FDCB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18" name="Freeform 30"/>
          <p:cNvSpPr>
            <a:spLocks/>
          </p:cNvSpPr>
          <p:nvPr/>
        </p:nvSpPr>
        <p:spPr bwMode="auto">
          <a:xfrm>
            <a:off x="3622675" y="3608388"/>
            <a:ext cx="138113" cy="127000"/>
          </a:xfrm>
          <a:custGeom>
            <a:avLst/>
            <a:gdLst>
              <a:gd name="T0" fmla="*/ 0 w 87"/>
              <a:gd name="T1" fmla="*/ 0 h 80"/>
              <a:gd name="T2" fmla="*/ 2147483647 w 87"/>
              <a:gd name="T3" fmla="*/ 2147483647 h 80"/>
              <a:gd name="T4" fmla="*/ 2147483647 w 87"/>
              <a:gd name="T5" fmla="*/ 2147483647 h 80"/>
              <a:gd name="T6" fmla="*/ 0 w 87"/>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 h="80">
                <a:moveTo>
                  <a:pt x="0" y="0"/>
                </a:moveTo>
                <a:lnTo>
                  <a:pt x="8" y="80"/>
                </a:lnTo>
                <a:lnTo>
                  <a:pt x="87" y="13"/>
                </a:lnTo>
                <a:lnTo>
                  <a:pt x="0" y="0"/>
                </a:lnTo>
                <a:close/>
              </a:path>
            </a:pathLst>
          </a:custGeom>
          <a:solidFill>
            <a:srgbClr val="FDCB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19" name="Oval 31"/>
          <p:cNvSpPr>
            <a:spLocks noChangeArrowheads="1"/>
          </p:cNvSpPr>
          <p:nvPr/>
        </p:nvSpPr>
        <p:spPr bwMode="auto">
          <a:xfrm>
            <a:off x="2987675" y="2549525"/>
            <a:ext cx="534988" cy="534988"/>
          </a:xfrm>
          <a:prstGeom prst="ellipse">
            <a:avLst/>
          </a:pr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20" name="Freeform 32"/>
          <p:cNvSpPr>
            <a:spLocks/>
          </p:cNvSpPr>
          <p:nvPr/>
        </p:nvSpPr>
        <p:spPr bwMode="auto">
          <a:xfrm>
            <a:off x="3122613" y="3048000"/>
            <a:ext cx="138112" cy="127000"/>
          </a:xfrm>
          <a:custGeom>
            <a:avLst/>
            <a:gdLst>
              <a:gd name="T0" fmla="*/ 0 w 87"/>
              <a:gd name="T1" fmla="*/ 0 h 80"/>
              <a:gd name="T2" fmla="*/ 2147483647 w 87"/>
              <a:gd name="T3" fmla="*/ 2147483647 h 80"/>
              <a:gd name="T4" fmla="*/ 2147483647 w 87"/>
              <a:gd name="T5" fmla="*/ 2147483647 h 80"/>
              <a:gd name="T6" fmla="*/ 0 w 87"/>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 h="80">
                <a:moveTo>
                  <a:pt x="0" y="0"/>
                </a:moveTo>
                <a:lnTo>
                  <a:pt x="7" y="80"/>
                </a:lnTo>
                <a:lnTo>
                  <a:pt x="87" y="14"/>
                </a:lnTo>
                <a:lnTo>
                  <a:pt x="0" y="0"/>
                </a:lnTo>
                <a:close/>
              </a:path>
            </a:pathLst>
          </a:cu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21" name="Oval 33"/>
          <p:cNvSpPr>
            <a:spLocks noChangeArrowheads="1"/>
          </p:cNvSpPr>
          <p:nvPr/>
        </p:nvSpPr>
        <p:spPr bwMode="auto">
          <a:xfrm>
            <a:off x="4179888" y="3128963"/>
            <a:ext cx="423862" cy="423862"/>
          </a:xfrm>
          <a:prstGeom prst="ellipse">
            <a:avLst/>
          </a:pr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22" name="Freeform 34"/>
          <p:cNvSpPr>
            <a:spLocks/>
          </p:cNvSpPr>
          <p:nvPr/>
        </p:nvSpPr>
        <p:spPr bwMode="auto">
          <a:xfrm>
            <a:off x="4287838" y="3524250"/>
            <a:ext cx="109537" cy="101600"/>
          </a:xfrm>
          <a:custGeom>
            <a:avLst/>
            <a:gdLst>
              <a:gd name="T0" fmla="*/ 0 w 69"/>
              <a:gd name="T1" fmla="*/ 0 h 64"/>
              <a:gd name="T2" fmla="*/ 2147483647 w 69"/>
              <a:gd name="T3" fmla="*/ 2147483647 h 64"/>
              <a:gd name="T4" fmla="*/ 2147483647 w 69"/>
              <a:gd name="T5" fmla="*/ 2147483647 h 64"/>
              <a:gd name="T6" fmla="*/ 0 w 69"/>
              <a:gd name="T7" fmla="*/ 0 h 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4">
                <a:moveTo>
                  <a:pt x="0" y="0"/>
                </a:moveTo>
                <a:lnTo>
                  <a:pt x="5" y="64"/>
                </a:lnTo>
                <a:lnTo>
                  <a:pt x="69" y="10"/>
                </a:lnTo>
                <a:lnTo>
                  <a:pt x="0" y="0"/>
                </a:lnTo>
                <a:close/>
              </a:path>
            </a:pathLst>
          </a:cu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23" name="Oval 35"/>
          <p:cNvSpPr>
            <a:spLocks noChangeArrowheads="1"/>
          </p:cNvSpPr>
          <p:nvPr/>
        </p:nvSpPr>
        <p:spPr bwMode="auto">
          <a:xfrm>
            <a:off x="2538413" y="2068513"/>
            <a:ext cx="423862" cy="423862"/>
          </a:xfrm>
          <a:prstGeom prst="ellipse">
            <a:avLst/>
          </a:prstGeom>
          <a:solidFill>
            <a:srgbClr val="F6C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24" name="Freeform 36"/>
          <p:cNvSpPr>
            <a:spLocks/>
          </p:cNvSpPr>
          <p:nvPr/>
        </p:nvSpPr>
        <p:spPr bwMode="auto">
          <a:xfrm>
            <a:off x="2744788" y="2462213"/>
            <a:ext cx="107950" cy="101600"/>
          </a:xfrm>
          <a:custGeom>
            <a:avLst/>
            <a:gdLst>
              <a:gd name="T0" fmla="*/ 2147483647 w 68"/>
              <a:gd name="T1" fmla="*/ 0 h 64"/>
              <a:gd name="T2" fmla="*/ 2147483647 w 68"/>
              <a:gd name="T3" fmla="*/ 2147483647 h 64"/>
              <a:gd name="T4" fmla="*/ 0 w 68"/>
              <a:gd name="T5" fmla="*/ 2147483647 h 64"/>
              <a:gd name="T6" fmla="*/ 2147483647 w 68"/>
              <a:gd name="T7" fmla="*/ 0 h 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8" h="64">
                <a:moveTo>
                  <a:pt x="68" y="0"/>
                </a:moveTo>
                <a:lnTo>
                  <a:pt x="63" y="64"/>
                </a:lnTo>
                <a:lnTo>
                  <a:pt x="0" y="11"/>
                </a:lnTo>
                <a:lnTo>
                  <a:pt x="68" y="0"/>
                </a:lnTo>
                <a:close/>
              </a:path>
            </a:pathLst>
          </a:custGeom>
          <a:solidFill>
            <a:srgbClr val="F6C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25" name="Oval 37"/>
          <p:cNvSpPr>
            <a:spLocks noChangeArrowheads="1"/>
          </p:cNvSpPr>
          <p:nvPr/>
        </p:nvSpPr>
        <p:spPr bwMode="auto">
          <a:xfrm>
            <a:off x="1933575" y="2289175"/>
            <a:ext cx="423863" cy="423863"/>
          </a:xfrm>
          <a:prstGeom prst="ellipse">
            <a:avLst/>
          </a:pr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26" name="Freeform 38"/>
          <p:cNvSpPr>
            <a:spLocks/>
          </p:cNvSpPr>
          <p:nvPr/>
        </p:nvSpPr>
        <p:spPr bwMode="auto">
          <a:xfrm>
            <a:off x="2141538" y="2684463"/>
            <a:ext cx="109537" cy="100012"/>
          </a:xfrm>
          <a:custGeom>
            <a:avLst/>
            <a:gdLst>
              <a:gd name="T0" fmla="*/ 2147483647 w 69"/>
              <a:gd name="T1" fmla="*/ 0 h 63"/>
              <a:gd name="T2" fmla="*/ 2147483647 w 69"/>
              <a:gd name="T3" fmla="*/ 2147483647 h 63"/>
              <a:gd name="T4" fmla="*/ 0 w 69"/>
              <a:gd name="T5" fmla="*/ 2147483647 h 63"/>
              <a:gd name="T6" fmla="*/ 2147483647 w 69"/>
              <a:gd name="T7" fmla="*/ 0 h 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3">
                <a:moveTo>
                  <a:pt x="69" y="0"/>
                </a:moveTo>
                <a:lnTo>
                  <a:pt x="63" y="63"/>
                </a:lnTo>
                <a:lnTo>
                  <a:pt x="0" y="11"/>
                </a:lnTo>
                <a:lnTo>
                  <a:pt x="69" y="0"/>
                </a:lnTo>
                <a:close/>
              </a:path>
            </a:pathLst>
          </a:cu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27" name="Oval 39"/>
          <p:cNvSpPr>
            <a:spLocks noChangeArrowheads="1"/>
          </p:cNvSpPr>
          <p:nvPr/>
        </p:nvSpPr>
        <p:spPr bwMode="auto">
          <a:xfrm>
            <a:off x="1662113" y="2841625"/>
            <a:ext cx="422275" cy="423863"/>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28" name="Freeform 40"/>
          <p:cNvSpPr>
            <a:spLocks/>
          </p:cNvSpPr>
          <p:nvPr/>
        </p:nvSpPr>
        <p:spPr bwMode="auto">
          <a:xfrm>
            <a:off x="1868488" y="3236913"/>
            <a:ext cx="109537" cy="100012"/>
          </a:xfrm>
          <a:custGeom>
            <a:avLst/>
            <a:gdLst>
              <a:gd name="T0" fmla="*/ 2147483647 w 69"/>
              <a:gd name="T1" fmla="*/ 0 h 63"/>
              <a:gd name="T2" fmla="*/ 2147483647 w 69"/>
              <a:gd name="T3" fmla="*/ 2147483647 h 63"/>
              <a:gd name="T4" fmla="*/ 0 w 69"/>
              <a:gd name="T5" fmla="*/ 2147483647 h 63"/>
              <a:gd name="T6" fmla="*/ 2147483647 w 69"/>
              <a:gd name="T7" fmla="*/ 0 h 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3">
                <a:moveTo>
                  <a:pt x="69" y="0"/>
                </a:moveTo>
                <a:lnTo>
                  <a:pt x="63" y="63"/>
                </a:lnTo>
                <a:lnTo>
                  <a:pt x="0" y="11"/>
                </a:lnTo>
                <a:lnTo>
                  <a:pt x="69" y="0"/>
                </a:ln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29" name="Oval 41"/>
          <p:cNvSpPr>
            <a:spLocks noChangeArrowheads="1"/>
          </p:cNvSpPr>
          <p:nvPr/>
        </p:nvSpPr>
        <p:spPr bwMode="auto">
          <a:xfrm>
            <a:off x="2913063" y="3276600"/>
            <a:ext cx="423862" cy="423863"/>
          </a:xfrm>
          <a:prstGeom prst="ellipse">
            <a:avLst/>
          </a:prstGeom>
          <a:solidFill>
            <a:srgbClr val="93CF9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30" name="Freeform 42"/>
          <p:cNvSpPr>
            <a:spLocks/>
          </p:cNvSpPr>
          <p:nvPr/>
        </p:nvSpPr>
        <p:spPr bwMode="auto">
          <a:xfrm>
            <a:off x="3121025" y="3671888"/>
            <a:ext cx="109538" cy="100012"/>
          </a:xfrm>
          <a:custGeom>
            <a:avLst/>
            <a:gdLst>
              <a:gd name="T0" fmla="*/ 2147483647 w 69"/>
              <a:gd name="T1" fmla="*/ 0 h 63"/>
              <a:gd name="T2" fmla="*/ 2147483647 w 69"/>
              <a:gd name="T3" fmla="*/ 2147483647 h 63"/>
              <a:gd name="T4" fmla="*/ 0 w 69"/>
              <a:gd name="T5" fmla="*/ 2147483647 h 63"/>
              <a:gd name="T6" fmla="*/ 2147483647 w 69"/>
              <a:gd name="T7" fmla="*/ 0 h 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3">
                <a:moveTo>
                  <a:pt x="69" y="0"/>
                </a:moveTo>
                <a:lnTo>
                  <a:pt x="63" y="63"/>
                </a:lnTo>
                <a:lnTo>
                  <a:pt x="0" y="10"/>
                </a:lnTo>
                <a:lnTo>
                  <a:pt x="69" y="0"/>
                </a:lnTo>
                <a:close/>
              </a:path>
            </a:pathLst>
          </a:custGeom>
          <a:solidFill>
            <a:srgbClr val="93CF9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31" name="Oval 43"/>
          <p:cNvSpPr>
            <a:spLocks noChangeArrowheads="1"/>
          </p:cNvSpPr>
          <p:nvPr/>
        </p:nvSpPr>
        <p:spPr bwMode="auto">
          <a:xfrm>
            <a:off x="1662113" y="3408363"/>
            <a:ext cx="422275" cy="423862"/>
          </a:xfrm>
          <a:prstGeom prst="ellipse">
            <a:avLst/>
          </a:prstGeom>
          <a:solidFill>
            <a:srgbClr val="EB62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32" name="Freeform 44"/>
          <p:cNvSpPr>
            <a:spLocks/>
          </p:cNvSpPr>
          <p:nvPr/>
        </p:nvSpPr>
        <p:spPr bwMode="auto">
          <a:xfrm>
            <a:off x="1868488" y="3803650"/>
            <a:ext cx="109537" cy="101600"/>
          </a:xfrm>
          <a:custGeom>
            <a:avLst/>
            <a:gdLst>
              <a:gd name="T0" fmla="*/ 2147483647 w 69"/>
              <a:gd name="T1" fmla="*/ 0 h 64"/>
              <a:gd name="T2" fmla="*/ 2147483647 w 69"/>
              <a:gd name="T3" fmla="*/ 2147483647 h 64"/>
              <a:gd name="T4" fmla="*/ 0 w 69"/>
              <a:gd name="T5" fmla="*/ 2147483647 h 64"/>
              <a:gd name="T6" fmla="*/ 2147483647 w 69"/>
              <a:gd name="T7" fmla="*/ 0 h 6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64">
                <a:moveTo>
                  <a:pt x="69" y="0"/>
                </a:moveTo>
                <a:lnTo>
                  <a:pt x="63" y="64"/>
                </a:lnTo>
                <a:lnTo>
                  <a:pt x="0" y="10"/>
                </a:lnTo>
                <a:lnTo>
                  <a:pt x="69" y="0"/>
                </a:lnTo>
                <a:close/>
              </a:path>
            </a:pathLst>
          </a:custGeom>
          <a:solidFill>
            <a:srgbClr val="EB62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33" name="Oval 45"/>
          <p:cNvSpPr>
            <a:spLocks noChangeArrowheads="1"/>
          </p:cNvSpPr>
          <p:nvPr/>
        </p:nvSpPr>
        <p:spPr bwMode="auto">
          <a:xfrm>
            <a:off x="2181225" y="3365500"/>
            <a:ext cx="592138" cy="590550"/>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34" name="Oval 47"/>
          <p:cNvSpPr>
            <a:spLocks noChangeArrowheads="1"/>
          </p:cNvSpPr>
          <p:nvPr/>
        </p:nvSpPr>
        <p:spPr bwMode="auto">
          <a:xfrm>
            <a:off x="2351088" y="2751138"/>
            <a:ext cx="488950" cy="490537"/>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35" name="Freeform 48"/>
          <p:cNvSpPr>
            <a:spLocks/>
          </p:cNvSpPr>
          <p:nvPr/>
        </p:nvSpPr>
        <p:spPr bwMode="auto">
          <a:xfrm>
            <a:off x="2589213" y="3208338"/>
            <a:ext cx="127000" cy="115887"/>
          </a:xfrm>
          <a:custGeom>
            <a:avLst/>
            <a:gdLst>
              <a:gd name="T0" fmla="*/ 2147483647 w 80"/>
              <a:gd name="T1" fmla="*/ 0 h 73"/>
              <a:gd name="T2" fmla="*/ 2147483647 w 80"/>
              <a:gd name="T3" fmla="*/ 2147483647 h 73"/>
              <a:gd name="T4" fmla="*/ 0 w 80"/>
              <a:gd name="T5" fmla="*/ 2147483647 h 73"/>
              <a:gd name="T6" fmla="*/ 2147483647 w 80"/>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73">
                <a:moveTo>
                  <a:pt x="80" y="0"/>
                </a:moveTo>
                <a:lnTo>
                  <a:pt x="73" y="73"/>
                </a:lnTo>
                <a:lnTo>
                  <a:pt x="0" y="12"/>
                </a:lnTo>
                <a:lnTo>
                  <a:pt x="80" y="0"/>
                </a:ln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36" name="Oval 49"/>
          <p:cNvSpPr>
            <a:spLocks noChangeArrowheads="1"/>
          </p:cNvSpPr>
          <p:nvPr/>
        </p:nvSpPr>
        <p:spPr bwMode="auto">
          <a:xfrm>
            <a:off x="3778250" y="2468563"/>
            <a:ext cx="506413" cy="508000"/>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37" name="Freeform 50"/>
          <p:cNvSpPr>
            <a:spLocks/>
          </p:cNvSpPr>
          <p:nvPr/>
        </p:nvSpPr>
        <p:spPr bwMode="auto">
          <a:xfrm>
            <a:off x="3906838" y="2941638"/>
            <a:ext cx="130175" cy="120650"/>
          </a:xfrm>
          <a:custGeom>
            <a:avLst/>
            <a:gdLst>
              <a:gd name="T0" fmla="*/ 0 w 82"/>
              <a:gd name="T1" fmla="*/ 0 h 76"/>
              <a:gd name="T2" fmla="*/ 2147483647 w 82"/>
              <a:gd name="T3" fmla="*/ 2147483647 h 76"/>
              <a:gd name="T4" fmla="*/ 2147483647 w 82"/>
              <a:gd name="T5" fmla="*/ 2147483647 h 76"/>
              <a:gd name="T6" fmla="*/ 0 w 82"/>
              <a:gd name="T7" fmla="*/ 0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 h="76">
                <a:moveTo>
                  <a:pt x="0" y="0"/>
                </a:moveTo>
                <a:lnTo>
                  <a:pt x="6" y="76"/>
                </a:lnTo>
                <a:lnTo>
                  <a:pt x="82" y="12"/>
                </a:lnTo>
                <a:lnTo>
                  <a:pt x="0" y="0"/>
                </a:lnTo>
                <a:close/>
              </a:path>
            </a:pathLst>
          </a:cu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38" name="Freeform 57"/>
          <p:cNvSpPr>
            <a:spLocks noEditPoints="1"/>
          </p:cNvSpPr>
          <p:nvPr/>
        </p:nvSpPr>
        <p:spPr bwMode="auto">
          <a:xfrm>
            <a:off x="3829050" y="3771900"/>
            <a:ext cx="263525" cy="266700"/>
          </a:xfrm>
          <a:custGeom>
            <a:avLst/>
            <a:gdLst>
              <a:gd name="T0" fmla="*/ 2147483647 w 229"/>
              <a:gd name="T1" fmla="*/ 2147483647 h 231"/>
              <a:gd name="T2" fmla="*/ 2147483647 w 229"/>
              <a:gd name="T3" fmla="*/ 2147483647 h 231"/>
              <a:gd name="T4" fmla="*/ 2147483647 w 229"/>
              <a:gd name="T5" fmla="*/ 2147483647 h 231"/>
              <a:gd name="T6" fmla="*/ 2147483647 w 229"/>
              <a:gd name="T7" fmla="*/ 2147483647 h 231"/>
              <a:gd name="T8" fmla="*/ 2147483647 w 229"/>
              <a:gd name="T9" fmla="*/ 2147483647 h 231"/>
              <a:gd name="T10" fmla="*/ 2147483647 w 229"/>
              <a:gd name="T11" fmla="*/ 2147483647 h 231"/>
              <a:gd name="T12" fmla="*/ 2147483647 w 229"/>
              <a:gd name="T13" fmla="*/ 2147483647 h 231"/>
              <a:gd name="T14" fmla="*/ 2147483647 w 229"/>
              <a:gd name="T15" fmla="*/ 2147483647 h 231"/>
              <a:gd name="T16" fmla="*/ 2147483647 w 229"/>
              <a:gd name="T17" fmla="*/ 0 h 231"/>
              <a:gd name="T18" fmla="*/ 2147483647 w 229"/>
              <a:gd name="T19" fmla="*/ 2147483647 h 231"/>
              <a:gd name="T20" fmla="*/ 2147483647 w 229"/>
              <a:gd name="T21" fmla="*/ 2147483647 h 231"/>
              <a:gd name="T22" fmla="*/ 2147483647 w 229"/>
              <a:gd name="T23" fmla="*/ 2147483647 h 231"/>
              <a:gd name="T24" fmla="*/ 2147483647 w 229"/>
              <a:gd name="T25" fmla="*/ 2147483647 h 231"/>
              <a:gd name="T26" fmla="*/ 2147483647 w 229"/>
              <a:gd name="T27" fmla="*/ 2147483647 h 231"/>
              <a:gd name="T28" fmla="*/ 2147483647 w 229"/>
              <a:gd name="T29" fmla="*/ 2147483647 h 231"/>
              <a:gd name="T30" fmla="*/ 2147483647 w 229"/>
              <a:gd name="T31" fmla="*/ 2147483647 h 231"/>
              <a:gd name="T32" fmla="*/ 2147483647 w 229"/>
              <a:gd name="T33" fmla="*/ 2147483647 h 231"/>
              <a:gd name="T34" fmla="*/ 2147483647 w 229"/>
              <a:gd name="T35" fmla="*/ 2147483647 h 231"/>
              <a:gd name="T36" fmla="*/ 2147483647 w 229"/>
              <a:gd name="T37" fmla="*/ 2147483647 h 231"/>
              <a:gd name="T38" fmla="*/ 2147483647 w 229"/>
              <a:gd name="T39" fmla="*/ 2147483647 h 231"/>
              <a:gd name="T40" fmla="*/ 2147483647 w 229"/>
              <a:gd name="T41" fmla="*/ 2147483647 h 231"/>
              <a:gd name="T42" fmla="*/ 2147483647 w 229"/>
              <a:gd name="T43" fmla="*/ 2147483647 h 231"/>
              <a:gd name="T44" fmla="*/ 2147483647 w 229"/>
              <a:gd name="T45" fmla="*/ 2147483647 h 231"/>
              <a:gd name="T46" fmla="*/ 2147483647 w 229"/>
              <a:gd name="T47" fmla="*/ 2147483647 h 231"/>
              <a:gd name="T48" fmla="*/ 2147483647 w 229"/>
              <a:gd name="T49" fmla="*/ 2147483647 h 231"/>
              <a:gd name="T50" fmla="*/ 2147483647 w 229"/>
              <a:gd name="T51" fmla="*/ 2147483647 h 23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29" h="231">
                <a:moveTo>
                  <a:pt x="147" y="112"/>
                </a:moveTo>
                <a:cubicBezTo>
                  <a:pt x="147" y="112"/>
                  <a:pt x="141" y="109"/>
                  <a:pt x="141" y="98"/>
                </a:cubicBezTo>
                <a:cubicBezTo>
                  <a:pt x="141" y="89"/>
                  <a:pt x="141" y="55"/>
                  <a:pt x="141" y="44"/>
                </a:cubicBezTo>
                <a:cubicBezTo>
                  <a:pt x="145" y="42"/>
                  <a:pt x="147" y="40"/>
                  <a:pt x="147" y="37"/>
                </a:cubicBezTo>
                <a:cubicBezTo>
                  <a:pt x="148" y="37"/>
                  <a:pt x="148" y="37"/>
                  <a:pt x="148" y="37"/>
                </a:cubicBezTo>
                <a:cubicBezTo>
                  <a:pt x="148" y="13"/>
                  <a:pt x="148" y="13"/>
                  <a:pt x="148" y="13"/>
                </a:cubicBezTo>
                <a:cubicBezTo>
                  <a:pt x="147" y="13"/>
                  <a:pt x="147" y="13"/>
                  <a:pt x="147" y="13"/>
                </a:cubicBezTo>
                <a:cubicBezTo>
                  <a:pt x="147" y="12"/>
                  <a:pt x="147" y="12"/>
                  <a:pt x="147" y="12"/>
                </a:cubicBezTo>
                <a:cubicBezTo>
                  <a:pt x="147" y="5"/>
                  <a:pt x="132" y="0"/>
                  <a:pt x="114" y="0"/>
                </a:cubicBezTo>
                <a:cubicBezTo>
                  <a:pt x="96" y="0"/>
                  <a:pt x="81" y="5"/>
                  <a:pt x="81" y="12"/>
                </a:cubicBezTo>
                <a:cubicBezTo>
                  <a:pt x="81" y="13"/>
                  <a:pt x="81" y="13"/>
                  <a:pt x="81" y="13"/>
                </a:cubicBezTo>
                <a:cubicBezTo>
                  <a:pt x="80" y="13"/>
                  <a:pt x="80" y="13"/>
                  <a:pt x="80" y="13"/>
                </a:cubicBezTo>
                <a:cubicBezTo>
                  <a:pt x="80" y="37"/>
                  <a:pt x="80" y="37"/>
                  <a:pt x="80" y="37"/>
                </a:cubicBezTo>
                <a:cubicBezTo>
                  <a:pt x="81" y="37"/>
                  <a:pt x="81" y="37"/>
                  <a:pt x="81" y="37"/>
                </a:cubicBezTo>
                <a:cubicBezTo>
                  <a:pt x="82" y="40"/>
                  <a:pt x="84" y="42"/>
                  <a:pt x="91" y="44"/>
                </a:cubicBezTo>
                <a:cubicBezTo>
                  <a:pt x="91" y="56"/>
                  <a:pt x="91" y="89"/>
                  <a:pt x="91" y="98"/>
                </a:cubicBezTo>
                <a:cubicBezTo>
                  <a:pt x="91" y="109"/>
                  <a:pt x="83" y="112"/>
                  <a:pt x="83" y="112"/>
                </a:cubicBezTo>
                <a:cubicBezTo>
                  <a:pt x="71" y="119"/>
                  <a:pt x="0" y="190"/>
                  <a:pt x="31" y="212"/>
                </a:cubicBezTo>
                <a:cubicBezTo>
                  <a:pt x="59" y="231"/>
                  <a:pt x="105" y="231"/>
                  <a:pt x="115" y="230"/>
                </a:cubicBezTo>
                <a:cubicBezTo>
                  <a:pt x="124" y="231"/>
                  <a:pt x="170" y="231"/>
                  <a:pt x="198" y="212"/>
                </a:cubicBezTo>
                <a:cubicBezTo>
                  <a:pt x="229" y="190"/>
                  <a:pt x="159" y="119"/>
                  <a:pt x="147" y="112"/>
                </a:cubicBezTo>
                <a:close/>
                <a:moveTo>
                  <a:pt x="145" y="213"/>
                </a:moveTo>
                <a:cubicBezTo>
                  <a:pt x="145" y="213"/>
                  <a:pt x="180" y="206"/>
                  <a:pt x="182" y="187"/>
                </a:cubicBezTo>
                <a:cubicBezTo>
                  <a:pt x="183" y="169"/>
                  <a:pt x="150" y="134"/>
                  <a:pt x="150" y="134"/>
                </a:cubicBezTo>
                <a:cubicBezTo>
                  <a:pt x="150" y="134"/>
                  <a:pt x="194" y="167"/>
                  <a:pt x="193" y="190"/>
                </a:cubicBezTo>
                <a:cubicBezTo>
                  <a:pt x="193" y="213"/>
                  <a:pt x="145" y="213"/>
                  <a:pt x="145" y="213"/>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39" name="Freeform 60"/>
          <p:cNvSpPr>
            <a:spLocks noEditPoints="1"/>
          </p:cNvSpPr>
          <p:nvPr/>
        </p:nvSpPr>
        <p:spPr bwMode="auto">
          <a:xfrm>
            <a:off x="4151313" y="3203575"/>
            <a:ext cx="401637" cy="265113"/>
          </a:xfrm>
          <a:custGeom>
            <a:avLst/>
            <a:gdLst>
              <a:gd name="T0" fmla="*/ 2147483647 w 349"/>
              <a:gd name="T1" fmla="*/ 2147483647 h 230"/>
              <a:gd name="T2" fmla="*/ 2147483647 w 349"/>
              <a:gd name="T3" fmla="*/ 0 h 230"/>
              <a:gd name="T4" fmla="*/ 2147483647 w 349"/>
              <a:gd name="T5" fmla="*/ 2147483647 h 230"/>
              <a:gd name="T6" fmla="*/ 2147483647 w 349"/>
              <a:gd name="T7" fmla="*/ 2147483647 h 230"/>
              <a:gd name="T8" fmla="*/ 2147483647 w 349"/>
              <a:gd name="T9" fmla="*/ 2147483647 h 230"/>
              <a:gd name="T10" fmla="*/ 2147483647 w 349"/>
              <a:gd name="T11" fmla="*/ 2147483647 h 230"/>
              <a:gd name="T12" fmla="*/ 2147483647 w 349"/>
              <a:gd name="T13" fmla="*/ 2147483647 h 230"/>
              <a:gd name="T14" fmla="*/ 2147483647 w 349"/>
              <a:gd name="T15" fmla="*/ 2147483647 h 230"/>
              <a:gd name="T16" fmla="*/ 2147483647 w 349"/>
              <a:gd name="T17" fmla="*/ 2147483647 h 230"/>
              <a:gd name="T18" fmla="*/ 2147483647 w 349"/>
              <a:gd name="T19" fmla="*/ 2147483647 h 230"/>
              <a:gd name="T20" fmla="*/ 2147483647 w 349"/>
              <a:gd name="T21" fmla="*/ 2147483647 h 230"/>
              <a:gd name="T22" fmla="*/ 2147483647 w 349"/>
              <a:gd name="T23" fmla="*/ 2147483647 h 230"/>
              <a:gd name="T24" fmla="*/ 2147483647 w 349"/>
              <a:gd name="T25" fmla="*/ 2147483647 h 230"/>
              <a:gd name="T26" fmla="*/ 2147483647 w 349"/>
              <a:gd name="T27" fmla="*/ 2147483647 h 230"/>
              <a:gd name="T28" fmla="*/ 2147483647 w 349"/>
              <a:gd name="T29" fmla="*/ 2147483647 h 230"/>
              <a:gd name="T30" fmla="*/ 2147483647 w 349"/>
              <a:gd name="T31" fmla="*/ 2147483647 h 230"/>
              <a:gd name="T32" fmla="*/ 2147483647 w 349"/>
              <a:gd name="T33" fmla="*/ 2147483647 h 230"/>
              <a:gd name="T34" fmla="*/ 2147483647 w 349"/>
              <a:gd name="T35" fmla="*/ 2147483647 h 230"/>
              <a:gd name="T36" fmla="*/ 2147483647 w 349"/>
              <a:gd name="T37" fmla="*/ 2147483647 h 230"/>
              <a:gd name="T38" fmla="*/ 2147483647 w 349"/>
              <a:gd name="T39" fmla="*/ 2147483647 h 230"/>
              <a:gd name="T40" fmla="*/ 2147483647 w 349"/>
              <a:gd name="T41" fmla="*/ 2147483647 h 230"/>
              <a:gd name="T42" fmla="*/ 2147483647 w 349"/>
              <a:gd name="T43" fmla="*/ 2147483647 h 230"/>
              <a:gd name="T44" fmla="*/ 2147483647 w 349"/>
              <a:gd name="T45" fmla="*/ 2147483647 h 230"/>
              <a:gd name="T46" fmla="*/ 2147483647 w 349"/>
              <a:gd name="T47" fmla="*/ 2147483647 h 230"/>
              <a:gd name="T48" fmla="*/ 2147483647 w 349"/>
              <a:gd name="T49" fmla="*/ 2147483647 h 230"/>
              <a:gd name="T50" fmla="*/ 2147483647 w 349"/>
              <a:gd name="T51" fmla="*/ 2147483647 h 230"/>
              <a:gd name="T52" fmla="*/ 2147483647 w 349"/>
              <a:gd name="T53" fmla="*/ 2147483647 h 230"/>
              <a:gd name="T54" fmla="*/ 2147483647 w 349"/>
              <a:gd name="T55" fmla="*/ 2147483647 h 230"/>
              <a:gd name="T56" fmla="*/ 2147483647 w 349"/>
              <a:gd name="T57" fmla="*/ 2147483647 h 230"/>
              <a:gd name="T58" fmla="*/ 2147483647 w 349"/>
              <a:gd name="T59" fmla="*/ 2147483647 h 2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49" h="230">
                <a:moveTo>
                  <a:pt x="333" y="51"/>
                </a:moveTo>
                <a:cubicBezTo>
                  <a:pt x="317" y="6"/>
                  <a:pt x="259" y="0"/>
                  <a:pt x="259" y="0"/>
                </a:cubicBezTo>
                <a:cubicBezTo>
                  <a:pt x="0" y="4"/>
                  <a:pt x="103" y="220"/>
                  <a:pt x="170" y="225"/>
                </a:cubicBezTo>
                <a:cubicBezTo>
                  <a:pt x="237" y="230"/>
                  <a:pt x="227" y="150"/>
                  <a:pt x="269" y="133"/>
                </a:cubicBezTo>
                <a:cubicBezTo>
                  <a:pt x="312" y="116"/>
                  <a:pt x="349" y="96"/>
                  <a:pt x="333" y="51"/>
                </a:cubicBezTo>
                <a:close/>
                <a:moveTo>
                  <a:pt x="140" y="41"/>
                </a:moveTo>
                <a:cubicBezTo>
                  <a:pt x="148" y="41"/>
                  <a:pt x="155" y="48"/>
                  <a:pt x="155" y="56"/>
                </a:cubicBezTo>
                <a:cubicBezTo>
                  <a:pt x="155" y="65"/>
                  <a:pt x="148" y="71"/>
                  <a:pt x="140" y="71"/>
                </a:cubicBezTo>
                <a:cubicBezTo>
                  <a:pt x="131" y="71"/>
                  <a:pt x="125" y="65"/>
                  <a:pt x="125" y="56"/>
                </a:cubicBezTo>
                <a:cubicBezTo>
                  <a:pt x="125" y="48"/>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4"/>
                  <a:pt x="116" y="151"/>
                </a:cubicBezTo>
                <a:cubicBezTo>
                  <a:pt x="116" y="138"/>
                  <a:pt x="126" y="128"/>
                  <a:pt x="139" y="128"/>
                </a:cubicBezTo>
                <a:cubicBezTo>
                  <a:pt x="151" y="128"/>
                  <a:pt x="162" y="138"/>
                  <a:pt x="162" y="151"/>
                </a:cubicBezTo>
                <a:cubicBezTo>
                  <a:pt x="162" y="164"/>
                  <a:pt x="151" y="174"/>
                  <a:pt x="139" y="174"/>
                </a:cubicBezTo>
                <a:close/>
                <a:moveTo>
                  <a:pt x="180" y="213"/>
                </a:moveTo>
                <a:cubicBezTo>
                  <a:pt x="166" y="213"/>
                  <a:pt x="155" y="202"/>
                  <a:pt x="155" y="188"/>
                </a:cubicBezTo>
                <a:cubicBezTo>
                  <a:pt x="155" y="175"/>
                  <a:pt x="166" y="163"/>
                  <a:pt x="180" y="163"/>
                </a:cubicBezTo>
                <a:cubicBezTo>
                  <a:pt x="194" y="163"/>
                  <a:pt x="205" y="175"/>
                  <a:pt x="205" y="188"/>
                </a:cubicBezTo>
                <a:cubicBezTo>
                  <a:pt x="205" y="202"/>
                  <a:pt x="194" y="213"/>
                  <a:pt x="180" y="213"/>
                </a:cubicBezTo>
                <a:close/>
                <a:moveTo>
                  <a:pt x="282" y="98"/>
                </a:moveTo>
                <a:cubicBezTo>
                  <a:pt x="265" y="98"/>
                  <a:pt x="252" y="84"/>
                  <a:pt x="252" y="68"/>
                </a:cubicBezTo>
                <a:cubicBezTo>
                  <a:pt x="252" y="51"/>
                  <a:pt x="265" y="38"/>
                  <a:pt x="282" y="38"/>
                </a:cubicBezTo>
                <a:cubicBezTo>
                  <a:pt x="298" y="38"/>
                  <a:pt x="312" y="51"/>
                  <a:pt x="312" y="68"/>
                </a:cubicBezTo>
                <a:cubicBezTo>
                  <a:pt x="312" y="84"/>
                  <a:pt x="298" y="98"/>
                  <a:pt x="282" y="98"/>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0" name="Oval 61"/>
          <p:cNvSpPr>
            <a:spLocks noChangeArrowheads="1"/>
          </p:cNvSpPr>
          <p:nvPr/>
        </p:nvSpPr>
        <p:spPr bwMode="auto">
          <a:xfrm>
            <a:off x="4003675" y="2565400"/>
            <a:ext cx="79375" cy="80963"/>
          </a:xfrm>
          <a:prstGeom prst="ellipse">
            <a:avLst/>
          </a:pr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6441" name="Freeform 62"/>
          <p:cNvSpPr>
            <a:spLocks/>
          </p:cNvSpPr>
          <p:nvPr/>
        </p:nvSpPr>
        <p:spPr bwMode="auto">
          <a:xfrm>
            <a:off x="4032250" y="2625725"/>
            <a:ext cx="125413" cy="263525"/>
          </a:xfrm>
          <a:custGeom>
            <a:avLst/>
            <a:gdLst>
              <a:gd name="T0" fmla="*/ 0 w 110"/>
              <a:gd name="T1" fmla="*/ 2147483647 h 229"/>
              <a:gd name="T2" fmla="*/ 2147483647 w 110"/>
              <a:gd name="T3" fmla="*/ 2147483647 h 229"/>
              <a:gd name="T4" fmla="*/ 2147483647 w 110"/>
              <a:gd name="T5" fmla="*/ 2147483647 h 229"/>
              <a:gd name="T6" fmla="*/ 2147483647 w 110"/>
              <a:gd name="T7" fmla="*/ 0 h 229"/>
              <a:gd name="T8" fmla="*/ 0 w 110"/>
              <a:gd name="T9" fmla="*/ 2147483647 h 2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 h="229">
                <a:moveTo>
                  <a:pt x="0" y="6"/>
                </a:moveTo>
                <a:cubicBezTo>
                  <a:pt x="0" y="8"/>
                  <a:pt x="73" y="198"/>
                  <a:pt x="73" y="198"/>
                </a:cubicBezTo>
                <a:cubicBezTo>
                  <a:pt x="73" y="198"/>
                  <a:pt x="103" y="229"/>
                  <a:pt x="107" y="229"/>
                </a:cubicBezTo>
                <a:cubicBezTo>
                  <a:pt x="110" y="229"/>
                  <a:pt x="24" y="0"/>
                  <a:pt x="24" y="0"/>
                </a:cubicBezTo>
                <a:lnTo>
                  <a:pt x="0" y="6"/>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2" name="Freeform 63"/>
          <p:cNvSpPr>
            <a:spLocks/>
          </p:cNvSpPr>
          <p:nvPr/>
        </p:nvSpPr>
        <p:spPr bwMode="auto">
          <a:xfrm>
            <a:off x="3919538" y="2625725"/>
            <a:ext cx="136525" cy="260350"/>
          </a:xfrm>
          <a:custGeom>
            <a:avLst/>
            <a:gdLst>
              <a:gd name="T0" fmla="*/ 2147483647 w 86"/>
              <a:gd name="T1" fmla="*/ 2147483647 h 164"/>
              <a:gd name="T2" fmla="*/ 2147483647 w 86"/>
              <a:gd name="T3" fmla="*/ 2147483647 h 164"/>
              <a:gd name="T4" fmla="*/ 0 w 86"/>
              <a:gd name="T5" fmla="*/ 2147483647 h 164"/>
              <a:gd name="T6" fmla="*/ 2147483647 w 86"/>
              <a:gd name="T7" fmla="*/ 2147483647 h 164"/>
              <a:gd name="T8" fmla="*/ 2147483647 w 86"/>
              <a:gd name="T9" fmla="*/ 0 h 164"/>
              <a:gd name="T10" fmla="*/ 2147483647 w 86"/>
              <a:gd name="T11" fmla="*/ 2147483647 h 164"/>
              <a:gd name="T12" fmla="*/ 2147483647 w 86"/>
              <a:gd name="T13" fmla="*/ 2147483647 h 1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6" h="164">
                <a:moveTo>
                  <a:pt x="85" y="7"/>
                </a:moveTo>
                <a:lnTo>
                  <a:pt x="24" y="140"/>
                </a:lnTo>
                <a:lnTo>
                  <a:pt x="0" y="164"/>
                </a:lnTo>
                <a:lnTo>
                  <a:pt x="8" y="132"/>
                </a:lnTo>
                <a:lnTo>
                  <a:pt x="67" y="0"/>
                </a:lnTo>
                <a:lnTo>
                  <a:pt x="86" y="5"/>
                </a:lnTo>
                <a:lnTo>
                  <a:pt x="85" y="7"/>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3" name="Freeform 64"/>
          <p:cNvSpPr>
            <a:spLocks/>
          </p:cNvSpPr>
          <p:nvPr/>
        </p:nvSpPr>
        <p:spPr bwMode="auto">
          <a:xfrm>
            <a:off x="3919538" y="2625725"/>
            <a:ext cx="136525" cy="260350"/>
          </a:xfrm>
          <a:custGeom>
            <a:avLst/>
            <a:gdLst>
              <a:gd name="T0" fmla="*/ 2147483647 w 86"/>
              <a:gd name="T1" fmla="*/ 2147483647 h 164"/>
              <a:gd name="T2" fmla="*/ 2147483647 w 86"/>
              <a:gd name="T3" fmla="*/ 2147483647 h 164"/>
              <a:gd name="T4" fmla="*/ 0 w 86"/>
              <a:gd name="T5" fmla="*/ 2147483647 h 164"/>
              <a:gd name="T6" fmla="*/ 2147483647 w 86"/>
              <a:gd name="T7" fmla="*/ 2147483647 h 164"/>
              <a:gd name="T8" fmla="*/ 2147483647 w 86"/>
              <a:gd name="T9" fmla="*/ 0 h 164"/>
              <a:gd name="T10" fmla="*/ 2147483647 w 86"/>
              <a:gd name="T11" fmla="*/ 2147483647 h 1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6" h="164">
                <a:moveTo>
                  <a:pt x="85" y="7"/>
                </a:moveTo>
                <a:lnTo>
                  <a:pt x="24" y="140"/>
                </a:lnTo>
                <a:lnTo>
                  <a:pt x="0" y="164"/>
                </a:lnTo>
                <a:lnTo>
                  <a:pt x="8" y="132"/>
                </a:lnTo>
                <a:lnTo>
                  <a:pt x="67" y="0"/>
                </a:lnTo>
                <a:lnTo>
                  <a:pt x="86" y="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4" name="Freeform 65"/>
          <p:cNvSpPr>
            <a:spLocks/>
          </p:cNvSpPr>
          <p:nvPr/>
        </p:nvSpPr>
        <p:spPr bwMode="auto">
          <a:xfrm>
            <a:off x="4038600" y="2538413"/>
            <a:ext cx="15875" cy="42862"/>
          </a:xfrm>
          <a:custGeom>
            <a:avLst/>
            <a:gdLst>
              <a:gd name="T0" fmla="*/ 2147483647 w 13"/>
              <a:gd name="T1" fmla="*/ 2147483647 h 38"/>
              <a:gd name="T2" fmla="*/ 2147483647 w 13"/>
              <a:gd name="T3" fmla="*/ 2147483647 h 38"/>
              <a:gd name="T4" fmla="*/ 2147483647 w 13"/>
              <a:gd name="T5" fmla="*/ 2147483647 h 38"/>
              <a:gd name="T6" fmla="*/ 0 w 13"/>
              <a:gd name="T7" fmla="*/ 2147483647 h 38"/>
              <a:gd name="T8" fmla="*/ 0 w 13"/>
              <a:gd name="T9" fmla="*/ 2147483647 h 38"/>
              <a:gd name="T10" fmla="*/ 2147483647 w 13"/>
              <a:gd name="T11" fmla="*/ 0 h 38"/>
              <a:gd name="T12" fmla="*/ 2147483647 w 13"/>
              <a:gd name="T13" fmla="*/ 0 h 38"/>
              <a:gd name="T14" fmla="*/ 2147483647 w 13"/>
              <a:gd name="T15" fmla="*/ 2147483647 h 38"/>
              <a:gd name="T16" fmla="*/ 2147483647 w 13"/>
              <a:gd name="T17" fmla="*/ 2147483647 h 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38">
                <a:moveTo>
                  <a:pt x="13" y="32"/>
                </a:moveTo>
                <a:cubicBezTo>
                  <a:pt x="13" y="35"/>
                  <a:pt x="10" y="38"/>
                  <a:pt x="7" y="38"/>
                </a:cubicBezTo>
                <a:cubicBezTo>
                  <a:pt x="7" y="38"/>
                  <a:pt x="7" y="38"/>
                  <a:pt x="7" y="38"/>
                </a:cubicBezTo>
                <a:cubicBezTo>
                  <a:pt x="3" y="38"/>
                  <a:pt x="0" y="35"/>
                  <a:pt x="0" y="32"/>
                </a:cubicBezTo>
                <a:cubicBezTo>
                  <a:pt x="0" y="6"/>
                  <a:pt x="0" y="6"/>
                  <a:pt x="0" y="6"/>
                </a:cubicBezTo>
                <a:cubicBezTo>
                  <a:pt x="0" y="2"/>
                  <a:pt x="3" y="0"/>
                  <a:pt x="7" y="0"/>
                </a:cubicBezTo>
                <a:cubicBezTo>
                  <a:pt x="7" y="0"/>
                  <a:pt x="7" y="0"/>
                  <a:pt x="7" y="0"/>
                </a:cubicBezTo>
                <a:cubicBezTo>
                  <a:pt x="10" y="0"/>
                  <a:pt x="13" y="2"/>
                  <a:pt x="13" y="6"/>
                </a:cubicBezTo>
                <a:lnTo>
                  <a:pt x="13" y="3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5" name="Freeform 71"/>
          <p:cNvSpPr>
            <a:spLocks noEditPoints="1"/>
          </p:cNvSpPr>
          <p:nvPr/>
        </p:nvSpPr>
        <p:spPr bwMode="auto">
          <a:xfrm>
            <a:off x="2678113" y="2179638"/>
            <a:ext cx="146050" cy="144462"/>
          </a:xfrm>
          <a:custGeom>
            <a:avLst/>
            <a:gdLst>
              <a:gd name="T0" fmla="*/ 2147483647 w 126"/>
              <a:gd name="T1" fmla="*/ 0 h 126"/>
              <a:gd name="T2" fmla="*/ 0 w 126"/>
              <a:gd name="T3" fmla="*/ 2147483647 h 126"/>
              <a:gd name="T4" fmla="*/ 2147483647 w 126"/>
              <a:gd name="T5" fmla="*/ 2147483647 h 126"/>
              <a:gd name="T6" fmla="*/ 2147483647 w 126"/>
              <a:gd name="T7" fmla="*/ 2147483647 h 126"/>
              <a:gd name="T8" fmla="*/ 2147483647 w 126"/>
              <a:gd name="T9" fmla="*/ 0 h 126"/>
              <a:gd name="T10" fmla="*/ 2147483647 w 126"/>
              <a:gd name="T11" fmla="*/ 2147483647 h 126"/>
              <a:gd name="T12" fmla="*/ 2147483647 w 126"/>
              <a:gd name="T13" fmla="*/ 2147483647 h 126"/>
              <a:gd name="T14" fmla="*/ 2147483647 w 126"/>
              <a:gd name="T15" fmla="*/ 2147483647 h 126"/>
              <a:gd name="T16" fmla="*/ 2147483647 w 126"/>
              <a:gd name="T17" fmla="*/ 2147483647 h 126"/>
              <a:gd name="T18" fmla="*/ 2147483647 w 126"/>
              <a:gd name="T19" fmla="*/ 2147483647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6" h="126">
                <a:moveTo>
                  <a:pt x="63" y="0"/>
                </a:moveTo>
                <a:cubicBezTo>
                  <a:pt x="29" y="0"/>
                  <a:pt x="0" y="28"/>
                  <a:pt x="0" y="63"/>
                </a:cubicBezTo>
                <a:cubicBezTo>
                  <a:pt x="0" y="98"/>
                  <a:pt x="29" y="126"/>
                  <a:pt x="63" y="126"/>
                </a:cubicBezTo>
                <a:cubicBezTo>
                  <a:pt x="98" y="126"/>
                  <a:pt x="126" y="98"/>
                  <a:pt x="126" y="63"/>
                </a:cubicBezTo>
                <a:cubicBezTo>
                  <a:pt x="126" y="28"/>
                  <a:pt x="98" y="0"/>
                  <a:pt x="63" y="0"/>
                </a:cubicBezTo>
                <a:close/>
                <a:moveTo>
                  <a:pt x="63" y="114"/>
                </a:moveTo>
                <a:cubicBezTo>
                  <a:pt x="35" y="114"/>
                  <a:pt x="12" y="91"/>
                  <a:pt x="12" y="63"/>
                </a:cubicBezTo>
                <a:cubicBezTo>
                  <a:pt x="12" y="35"/>
                  <a:pt x="35" y="12"/>
                  <a:pt x="63" y="12"/>
                </a:cubicBezTo>
                <a:cubicBezTo>
                  <a:pt x="92" y="12"/>
                  <a:pt x="115" y="35"/>
                  <a:pt x="115" y="63"/>
                </a:cubicBezTo>
                <a:cubicBezTo>
                  <a:pt x="115" y="91"/>
                  <a:pt x="92" y="114"/>
                  <a:pt x="63" y="114"/>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6" name="Rectangle 72"/>
          <p:cNvSpPr>
            <a:spLocks noChangeArrowheads="1"/>
          </p:cNvSpPr>
          <p:nvPr/>
        </p:nvSpPr>
        <p:spPr bwMode="auto">
          <a:xfrm>
            <a:off x="2741613" y="2316163"/>
            <a:ext cx="20637" cy="714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6447" name="Freeform 73"/>
          <p:cNvSpPr>
            <a:spLocks/>
          </p:cNvSpPr>
          <p:nvPr/>
        </p:nvSpPr>
        <p:spPr bwMode="auto">
          <a:xfrm>
            <a:off x="2736850" y="2339975"/>
            <a:ext cx="30163" cy="98425"/>
          </a:xfrm>
          <a:custGeom>
            <a:avLst/>
            <a:gdLst>
              <a:gd name="T0" fmla="*/ 2147483647 w 27"/>
              <a:gd name="T1" fmla="*/ 2147483647 h 85"/>
              <a:gd name="T2" fmla="*/ 2147483647 w 27"/>
              <a:gd name="T3" fmla="*/ 2147483647 h 85"/>
              <a:gd name="T4" fmla="*/ 0 w 27"/>
              <a:gd name="T5" fmla="*/ 2147483647 h 85"/>
              <a:gd name="T6" fmla="*/ 0 w 27"/>
              <a:gd name="T7" fmla="*/ 2147483647 h 85"/>
              <a:gd name="T8" fmla="*/ 2147483647 w 27"/>
              <a:gd name="T9" fmla="*/ 0 h 85"/>
              <a:gd name="T10" fmla="*/ 2147483647 w 27"/>
              <a:gd name="T11" fmla="*/ 2147483647 h 85"/>
              <a:gd name="T12" fmla="*/ 2147483647 w 27"/>
              <a:gd name="T13" fmla="*/ 2147483647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85">
                <a:moveTo>
                  <a:pt x="27" y="71"/>
                </a:moveTo>
                <a:cubicBezTo>
                  <a:pt x="27" y="79"/>
                  <a:pt x="21" y="85"/>
                  <a:pt x="13" y="85"/>
                </a:cubicBezTo>
                <a:cubicBezTo>
                  <a:pt x="6" y="85"/>
                  <a:pt x="0" y="79"/>
                  <a:pt x="0" y="71"/>
                </a:cubicBezTo>
                <a:cubicBezTo>
                  <a:pt x="0" y="13"/>
                  <a:pt x="0" y="13"/>
                  <a:pt x="0" y="13"/>
                </a:cubicBezTo>
                <a:cubicBezTo>
                  <a:pt x="0" y="6"/>
                  <a:pt x="6" y="0"/>
                  <a:pt x="13" y="0"/>
                </a:cubicBezTo>
                <a:cubicBezTo>
                  <a:pt x="21" y="0"/>
                  <a:pt x="27" y="6"/>
                  <a:pt x="27" y="13"/>
                </a:cubicBezTo>
                <a:lnTo>
                  <a:pt x="27" y="7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8" name="Freeform 74"/>
          <p:cNvSpPr>
            <a:spLocks noEditPoints="1"/>
          </p:cNvSpPr>
          <p:nvPr/>
        </p:nvSpPr>
        <p:spPr bwMode="auto">
          <a:xfrm>
            <a:off x="2581275" y="2855913"/>
            <a:ext cx="146050" cy="277812"/>
          </a:xfrm>
          <a:custGeom>
            <a:avLst/>
            <a:gdLst>
              <a:gd name="T0" fmla="*/ 0 w 92"/>
              <a:gd name="T1" fmla="*/ 0 h 175"/>
              <a:gd name="T2" fmla="*/ 0 w 92"/>
              <a:gd name="T3" fmla="*/ 2147483647 h 175"/>
              <a:gd name="T4" fmla="*/ 2147483647 w 92"/>
              <a:gd name="T5" fmla="*/ 2147483647 h 175"/>
              <a:gd name="T6" fmla="*/ 0 w 92"/>
              <a:gd name="T7" fmla="*/ 0 h 175"/>
              <a:gd name="T8" fmla="*/ 2147483647 w 92"/>
              <a:gd name="T9" fmla="*/ 2147483647 h 175"/>
              <a:gd name="T10" fmla="*/ 2147483647 w 92"/>
              <a:gd name="T11" fmla="*/ 2147483647 h 175"/>
              <a:gd name="T12" fmla="*/ 2147483647 w 92"/>
              <a:gd name="T13" fmla="*/ 2147483647 h 175"/>
              <a:gd name="T14" fmla="*/ 2147483647 w 92"/>
              <a:gd name="T15" fmla="*/ 2147483647 h 1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2" h="175">
                <a:moveTo>
                  <a:pt x="0" y="0"/>
                </a:moveTo>
                <a:lnTo>
                  <a:pt x="0" y="175"/>
                </a:lnTo>
                <a:lnTo>
                  <a:pt x="92" y="175"/>
                </a:lnTo>
                <a:lnTo>
                  <a:pt x="0" y="0"/>
                </a:lnTo>
                <a:close/>
                <a:moveTo>
                  <a:pt x="13" y="68"/>
                </a:moveTo>
                <a:lnTo>
                  <a:pt x="62" y="152"/>
                </a:lnTo>
                <a:lnTo>
                  <a:pt x="13" y="152"/>
                </a:lnTo>
                <a:lnTo>
                  <a:pt x="13" y="68"/>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49" name="Rectangle 75"/>
          <p:cNvSpPr>
            <a:spLocks noChangeArrowheads="1"/>
          </p:cNvSpPr>
          <p:nvPr/>
        </p:nvSpPr>
        <p:spPr bwMode="auto">
          <a:xfrm>
            <a:off x="2506663" y="2854325"/>
            <a:ext cx="38100" cy="2730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6450" name="Freeform 76"/>
          <p:cNvSpPr>
            <a:spLocks noEditPoints="1"/>
          </p:cNvSpPr>
          <p:nvPr/>
        </p:nvSpPr>
        <p:spPr bwMode="auto">
          <a:xfrm>
            <a:off x="2028825" y="2373313"/>
            <a:ext cx="250825" cy="252412"/>
          </a:xfrm>
          <a:custGeom>
            <a:avLst/>
            <a:gdLst>
              <a:gd name="T0" fmla="*/ 2147483647 w 217"/>
              <a:gd name="T1" fmla="*/ 2147483647 h 219"/>
              <a:gd name="T2" fmla="*/ 2147483647 w 217"/>
              <a:gd name="T3" fmla="*/ 2147483647 h 219"/>
              <a:gd name="T4" fmla="*/ 2147483647 w 217"/>
              <a:gd name="T5" fmla="*/ 2147483647 h 219"/>
              <a:gd name="T6" fmla="*/ 2147483647 w 217"/>
              <a:gd name="T7" fmla="*/ 2147483647 h 219"/>
              <a:gd name="T8" fmla="*/ 2147483647 w 217"/>
              <a:gd name="T9" fmla="*/ 2147483647 h 219"/>
              <a:gd name="T10" fmla="*/ 2147483647 w 217"/>
              <a:gd name="T11" fmla="*/ 2147483647 h 219"/>
              <a:gd name="T12" fmla="*/ 2147483647 w 217"/>
              <a:gd name="T13" fmla="*/ 2147483647 h 219"/>
              <a:gd name="T14" fmla="*/ 2147483647 w 217"/>
              <a:gd name="T15" fmla="*/ 2147483647 h 219"/>
              <a:gd name="T16" fmla="*/ 2147483647 w 217"/>
              <a:gd name="T17" fmla="*/ 0 h 219"/>
              <a:gd name="T18" fmla="*/ 2147483647 w 217"/>
              <a:gd name="T19" fmla="*/ 2147483647 h 219"/>
              <a:gd name="T20" fmla="*/ 2147483647 w 217"/>
              <a:gd name="T21" fmla="*/ 2147483647 h 219"/>
              <a:gd name="T22" fmla="*/ 2147483647 w 217"/>
              <a:gd name="T23" fmla="*/ 2147483647 h 219"/>
              <a:gd name="T24" fmla="*/ 2147483647 w 217"/>
              <a:gd name="T25" fmla="*/ 2147483647 h 219"/>
              <a:gd name="T26" fmla="*/ 2147483647 w 217"/>
              <a:gd name="T27" fmla="*/ 2147483647 h 219"/>
              <a:gd name="T28" fmla="*/ 2147483647 w 217"/>
              <a:gd name="T29" fmla="*/ 2147483647 h 219"/>
              <a:gd name="T30" fmla="*/ 2147483647 w 217"/>
              <a:gd name="T31" fmla="*/ 2147483647 h 219"/>
              <a:gd name="T32" fmla="*/ 2147483647 w 217"/>
              <a:gd name="T33" fmla="*/ 2147483647 h 219"/>
              <a:gd name="T34" fmla="*/ 2147483647 w 217"/>
              <a:gd name="T35" fmla="*/ 2147483647 h 219"/>
              <a:gd name="T36" fmla="*/ 2147483647 w 217"/>
              <a:gd name="T37" fmla="*/ 2147483647 h 219"/>
              <a:gd name="T38" fmla="*/ 2147483647 w 217"/>
              <a:gd name="T39" fmla="*/ 2147483647 h 219"/>
              <a:gd name="T40" fmla="*/ 2147483647 w 217"/>
              <a:gd name="T41" fmla="*/ 2147483647 h 219"/>
              <a:gd name="T42" fmla="*/ 2147483647 w 217"/>
              <a:gd name="T43" fmla="*/ 2147483647 h 219"/>
              <a:gd name="T44" fmla="*/ 2147483647 w 217"/>
              <a:gd name="T45" fmla="*/ 2147483647 h 219"/>
              <a:gd name="T46" fmla="*/ 2147483647 w 217"/>
              <a:gd name="T47" fmla="*/ 2147483647 h 219"/>
              <a:gd name="T48" fmla="*/ 2147483647 w 217"/>
              <a:gd name="T49" fmla="*/ 2147483647 h 219"/>
              <a:gd name="T50" fmla="*/ 2147483647 w 217"/>
              <a:gd name="T51" fmla="*/ 2147483647 h 21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7" h="219">
                <a:moveTo>
                  <a:pt x="139" y="105"/>
                </a:moveTo>
                <a:cubicBezTo>
                  <a:pt x="139" y="105"/>
                  <a:pt x="134" y="103"/>
                  <a:pt x="134" y="93"/>
                </a:cubicBezTo>
                <a:cubicBezTo>
                  <a:pt x="134" y="84"/>
                  <a:pt x="134" y="52"/>
                  <a:pt x="134" y="42"/>
                </a:cubicBezTo>
                <a:cubicBezTo>
                  <a:pt x="137" y="40"/>
                  <a:pt x="139" y="37"/>
                  <a:pt x="139" y="35"/>
                </a:cubicBezTo>
                <a:cubicBezTo>
                  <a:pt x="140" y="35"/>
                  <a:pt x="140" y="35"/>
                  <a:pt x="140" y="35"/>
                </a:cubicBezTo>
                <a:cubicBezTo>
                  <a:pt x="140" y="12"/>
                  <a:pt x="140" y="12"/>
                  <a:pt x="140" y="12"/>
                </a:cubicBezTo>
                <a:cubicBezTo>
                  <a:pt x="139" y="12"/>
                  <a:pt x="139" y="12"/>
                  <a:pt x="139" y="12"/>
                </a:cubicBezTo>
                <a:cubicBezTo>
                  <a:pt x="139" y="12"/>
                  <a:pt x="139" y="12"/>
                  <a:pt x="139" y="12"/>
                </a:cubicBezTo>
                <a:cubicBezTo>
                  <a:pt x="139" y="5"/>
                  <a:pt x="125" y="0"/>
                  <a:pt x="108" y="0"/>
                </a:cubicBezTo>
                <a:cubicBezTo>
                  <a:pt x="91" y="0"/>
                  <a:pt x="77" y="5"/>
                  <a:pt x="77" y="12"/>
                </a:cubicBezTo>
                <a:cubicBezTo>
                  <a:pt x="77" y="12"/>
                  <a:pt x="77" y="12"/>
                  <a:pt x="77" y="12"/>
                </a:cubicBezTo>
                <a:cubicBezTo>
                  <a:pt x="76" y="12"/>
                  <a:pt x="76" y="12"/>
                  <a:pt x="76" y="12"/>
                </a:cubicBezTo>
                <a:cubicBezTo>
                  <a:pt x="76" y="35"/>
                  <a:pt x="76" y="35"/>
                  <a:pt x="76" y="35"/>
                </a:cubicBezTo>
                <a:cubicBezTo>
                  <a:pt x="77" y="35"/>
                  <a:pt x="77" y="35"/>
                  <a:pt x="77" y="35"/>
                </a:cubicBezTo>
                <a:cubicBezTo>
                  <a:pt x="77" y="38"/>
                  <a:pt x="79" y="40"/>
                  <a:pt x="86" y="42"/>
                </a:cubicBezTo>
                <a:cubicBezTo>
                  <a:pt x="86" y="53"/>
                  <a:pt x="86" y="85"/>
                  <a:pt x="86" y="93"/>
                </a:cubicBezTo>
                <a:cubicBezTo>
                  <a:pt x="86" y="103"/>
                  <a:pt x="79" y="105"/>
                  <a:pt x="79" y="105"/>
                </a:cubicBezTo>
                <a:cubicBezTo>
                  <a:pt x="67" y="112"/>
                  <a:pt x="0" y="180"/>
                  <a:pt x="29" y="200"/>
                </a:cubicBezTo>
                <a:cubicBezTo>
                  <a:pt x="56" y="219"/>
                  <a:pt x="100" y="218"/>
                  <a:pt x="108" y="218"/>
                </a:cubicBezTo>
                <a:cubicBezTo>
                  <a:pt x="117" y="218"/>
                  <a:pt x="161" y="219"/>
                  <a:pt x="187" y="200"/>
                </a:cubicBezTo>
                <a:cubicBezTo>
                  <a:pt x="217" y="180"/>
                  <a:pt x="150" y="112"/>
                  <a:pt x="139" y="105"/>
                </a:cubicBezTo>
                <a:close/>
                <a:moveTo>
                  <a:pt x="137" y="201"/>
                </a:moveTo>
                <a:cubicBezTo>
                  <a:pt x="137" y="201"/>
                  <a:pt x="170" y="195"/>
                  <a:pt x="172" y="177"/>
                </a:cubicBezTo>
                <a:cubicBezTo>
                  <a:pt x="173" y="159"/>
                  <a:pt x="142" y="126"/>
                  <a:pt x="142" y="126"/>
                </a:cubicBezTo>
                <a:cubicBezTo>
                  <a:pt x="142" y="126"/>
                  <a:pt x="183" y="158"/>
                  <a:pt x="183" y="179"/>
                </a:cubicBezTo>
                <a:cubicBezTo>
                  <a:pt x="182" y="201"/>
                  <a:pt x="137" y="201"/>
                  <a:pt x="137" y="20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51" name="Freeform 77"/>
          <p:cNvSpPr>
            <a:spLocks noEditPoints="1"/>
          </p:cNvSpPr>
          <p:nvPr/>
        </p:nvSpPr>
        <p:spPr bwMode="auto">
          <a:xfrm>
            <a:off x="1627188" y="2940050"/>
            <a:ext cx="401637" cy="263525"/>
          </a:xfrm>
          <a:custGeom>
            <a:avLst/>
            <a:gdLst>
              <a:gd name="T0" fmla="*/ 2147483647 w 349"/>
              <a:gd name="T1" fmla="*/ 2147483647 h 229"/>
              <a:gd name="T2" fmla="*/ 2147483647 w 349"/>
              <a:gd name="T3" fmla="*/ 0 h 229"/>
              <a:gd name="T4" fmla="*/ 2147483647 w 349"/>
              <a:gd name="T5" fmla="*/ 2147483647 h 229"/>
              <a:gd name="T6" fmla="*/ 2147483647 w 349"/>
              <a:gd name="T7" fmla="*/ 2147483647 h 229"/>
              <a:gd name="T8" fmla="*/ 2147483647 w 349"/>
              <a:gd name="T9" fmla="*/ 2147483647 h 229"/>
              <a:gd name="T10" fmla="*/ 2147483647 w 349"/>
              <a:gd name="T11" fmla="*/ 2147483647 h 229"/>
              <a:gd name="T12" fmla="*/ 2147483647 w 349"/>
              <a:gd name="T13" fmla="*/ 2147483647 h 229"/>
              <a:gd name="T14" fmla="*/ 2147483647 w 349"/>
              <a:gd name="T15" fmla="*/ 2147483647 h 229"/>
              <a:gd name="T16" fmla="*/ 2147483647 w 349"/>
              <a:gd name="T17" fmla="*/ 2147483647 h 229"/>
              <a:gd name="T18" fmla="*/ 2147483647 w 349"/>
              <a:gd name="T19" fmla="*/ 2147483647 h 229"/>
              <a:gd name="T20" fmla="*/ 2147483647 w 349"/>
              <a:gd name="T21" fmla="*/ 2147483647 h 229"/>
              <a:gd name="T22" fmla="*/ 2147483647 w 349"/>
              <a:gd name="T23" fmla="*/ 2147483647 h 229"/>
              <a:gd name="T24" fmla="*/ 2147483647 w 349"/>
              <a:gd name="T25" fmla="*/ 2147483647 h 229"/>
              <a:gd name="T26" fmla="*/ 2147483647 w 349"/>
              <a:gd name="T27" fmla="*/ 2147483647 h 229"/>
              <a:gd name="T28" fmla="*/ 2147483647 w 349"/>
              <a:gd name="T29" fmla="*/ 2147483647 h 229"/>
              <a:gd name="T30" fmla="*/ 2147483647 w 349"/>
              <a:gd name="T31" fmla="*/ 2147483647 h 229"/>
              <a:gd name="T32" fmla="*/ 2147483647 w 349"/>
              <a:gd name="T33" fmla="*/ 2147483647 h 229"/>
              <a:gd name="T34" fmla="*/ 2147483647 w 349"/>
              <a:gd name="T35" fmla="*/ 2147483647 h 229"/>
              <a:gd name="T36" fmla="*/ 2147483647 w 349"/>
              <a:gd name="T37" fmla="*/ 2147483647 h 229"/>
              <a:gd name="T38" fmla="*/ 2147483647 w 349"/>
              <a:gd name="T39" fmla="*/ 2147483647 h 229"/>
              <a:gd name="T40" fmla="*/ 2147483647 w 349"/>
              <a:gd name="T41" fmla="*/ 2147483647 h 229"/>
              <a:gd name="T42" fmla="*/ 2147483647 w 349"/>
              <a:gd name="T43" fmla="*/ 2147483647 h 229"/>
              <a:gd name="T44" fmla="*/ 2147483647 w 349"/>
              <a:gd name="T45" fmla="*/ 2147483647 h 229"/>
              <a:gd name="T46" fmla="*/ 2147483647 w 349"/>
              <a:gd name="T47" fmla="*/ 2147483647 h 229"/>
              <a:gd name="T48" fmla="*/ 2147483647 w 349"/>
              <a:gd name="T49" fmla="*/ 2147483647 h 229"/>
              <a:gd name="T50" fmla="*/ 2147483647 w 349"/>
              <a:gd name="T51" fmla="*/ 2147483647 h 229"/>
              <a:gd name="T52" fmla="*/ 2147483647 w 349"/>
              <a:gd name="T53" fmla="*/ 2147483647 h 229"/>
              <a:gd name="T54" fmla="*/ 2147483647 w 349"/>
              <a:gd name="T55" fmla="*/ 2147483647 h 229"/>
              <a:gd name="T56" fmla="*/ 2147483647 w 349"/>
              <a:gd name="T57" fmla="*/ 2147483647 h 229"/>
              <a:gd name="T58" fmla="*/ 2147483647 w 349"/>
              <a:gd name="T59" fmla="*/ 2147483647 h 22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49" h="229">
                <a:moveTo>
                  <a:pt x="333" y="51"/>
                </a:moveTo>
                <a:cubicBezTo>
                  <a:pt x="316" y="6"/>
                  <a:pt x="259" y="0"/>
                  <a:pt x="259" y="0"/>
                </a:cubicBezTo>
                <a:cubicBezTo>
                  <a:pt x="0" y="4"/>
                  <a:pt x="103" y="219"/>
                  <a:pt x="170" y="224"/>
                </a:cubicBezTo>
                <a:cubicBezTo>
                  <a:pt x="236" y="229"/>
                  <a:pt x="226" y="149"/>
                  <a:pt x="269" y="132"/>
                </a:cubicBezTo>
                <a:cubicBezTo>
                  <a:pt x="311" y="116"/>
                  <a:pt x="349" y="96"/>
                  <a:pt x="333" y="51"/>
                </a:cubicBezTo>
                <a:close/>
                <a:moveTo>
                  <a:pt x="140" y="41"/>
                </a:moveTo>
                <a:cubicBezTo>
                  <a:pt x="148" y="41"/>
                  <a:pt x="155" y="47"/>
                  <a:pt x="155" y="56"/>
                </a:cubicBezTo>
                <a:cubicBezTo>
                  <a:pt x="155" y="64"/>
                  <a:pt x="148" y="71"/>
                  <a:pt x="140" y="71"/>
                </a:cubicBezTo>
                <a:cubicBezTo>
                  <a:pt x="131" y="71"/>
                  <a:pt x="125" y="64"/>
                  <a:pt x="125" y="56"/>
                </a:cubicBezTo>
                <a:cubicBezTo>
                  <a:pt x="125" y="47"/>
                  <a:pt x="131" y="41"/>
                  <a:pt x="140" y="41"/>
                </a:cubicBezTo>
                <a:close/>
                <a:moveTo>
                  <a:pt x="105" y="101"/>
                </a:moveTo>
                <a:cubicBezTo>
                  <a:pt x="105" y="90"/>
                  <a:pt x="114" y="81"/>
                  <a:pt x="125" y="81"/>
                </a:cubicBezTo>
                <a:cubicBezTo>
                  <a:pt x="136" y="81"/>
                  <a:pt x="145" y="90"/>
                  <a:pt x="145" y="101"/>
                </a:cubicBezTo>
                <a:cubicBezTo>
                  <a:pt x="145" y="112"/>
                  <a:pt x="136" y="121"/>
                  <a:pt x="125" y="121"/>
                </a:cubicBezTo>
                <a:cubicBezTo>
                  <a:pt x="114" y="121"/>
                  <a:pt x="105" y="112"/>
                  <a:pt x="105" y="101"/>
                </a:cubicBezTo>
                <a:close/>
                <a:moveTo>
                  <a:pt x="139" y="174"/>
                </a:moveTo>
                <a:cubicBezTo>
                  <a:pt x="126" y="174"/>
                  <a:pt x="116" y="163"/>
                  <a:pt x="116" y="151"/>
                </a:cubicBezTo>
                <a:cubicBezTo>
                  <a:pt x="116" y="138"/>
                  <a:pt x="126" y="127"/>
                  <a:pt x="139" y="127"/>
                </a:cubicBezTo>
                <a:cubicBezTo>
                  <a:pt x="151" y="127"/>
                  <a:pt x="161" y="138"/>
                  <a:pt x="161" y="151"/>
                </a:cubicBezTo>
                <a:cubicBezTo>
                  <a:pt x="161" y="163"/>
                  <a:pt x="151" y="174"/>
                  <a:pt x="139" y="174"/>
                </a:cubicBezTo>
                <a:close/>
                <a:moveTo>
                  <a:pt x="180" y="213"/>
                </a:moveTo>
                <a:cubicBezTo>
                  <a:pt x="166" y="213"/>
                  <a:pt x="155" y="202"/>
                  <a:pt x="155" y="188"/>
                </a:cubicBezTo>
                <a:cubicBezTo>
                  <a:pt x="155" y="174"/>
                  <a:pt x="166" y="163"/>
                  <a:pt x="180" y="163"/>
                </a:cubicBezTo>
                <a:cubicBezTo>
                  <a:pt x="193" y="163"/>
                  <a:pt x="205" y="174"/>
                  <a:pt x="205" y="188"/>
                </a:cubicBezTo>
                <a:cubicBezTo>
                  <a:pt x="205" y="202"/>
                  <a:pt x="193" y="213"/>
                  <a:pt x="180" y="213"/>
                </a:cubicBezTo>
                <a:close/>
                <a:moveTo>
                  <a:pt x="281" y="97"/>
                </a:moveTo>
                <a:cubicBezTo>
                  <a:pt x="265" y="97"/>
                  <a:pt x="251" y="84"/>
                  <a:pt x="251" y="67"/>
                </a:cubicBezTo>
                <a:cubicBezTo>
                  <a:pt x="251" y="51"/>
                  <a:pt x="265" y="37"/>
                  <a:pt x="281" y="37"/>
                </a:cubicBezTo>
                <a:cubicBezTo>
                  <a:pt x="298" y="37"/>
                  <a:pt x="311" y="51"/>
                  <a:pt x="311" y="67"/>
                </a:cubicBezTo>
                <a:cubicBezTo>
                  <a:pt x="311" y="84"/>
                  <a:pt x="298" y="97"/>
                  <a:pt x="281" y="9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52" name="Freeform 78"/>
          <p:cNvSpPr>
            <a:spLocks/>
          </p:cNvSpPr>
          <p:nvPr/>
        </p:nvSpPr>
        <p:spPr bwMode="auto">
          <a:xfrm>
            <a:off x="1766888" y="3508375"/>
            <a:ext cx="225425" cy="209550"/>
          </a:xfrm>
          <a:custGeom>
            <a:avLst/>
            <a:gdLst>
              <a:gd name="T0" fmla="*/ 2147483647 w 196"/>
              <a:gd name="T1" fmla="*/ 2147483647 h 181"/>
              <a:gd name="T2" fmla="*/ 0 w 196"/>
              <a:gd name="T3" fmla="*/ 2147483647 h 181"/>
              <a:gd name="T4" fmla="*/ 0 w 196"/>
              <a:gd name="T5" fmla="*/ 2147483647 h 181"/>
              <a:gd name="T6" fmla="*/ 2147483647 w 196"/>
              <a:gd name="T7" fmla="*/ 2147483647 h 181"/>
              <a:gd name="T8" fmla="*/ 2147483647 w 196"/>
              <a:gd name="T9" fmla="*/ 2147483647 h 181"/>
              <a:gd name="T10" fmla="*/ 2147483647 w 196"/>
              <a:gd name="T11" fmla="*/ 2147483647 h 181"/>
              <a:gd name="T12" fmla="*/ 2147483647 w 196"/>
              <a:gd name="T13" fmla="*/ 2147483647 h 1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6" h="181">
                <a:moveTo>
                  <a:pt x="96" y="181"/>
                </a:moveTo>
                <a:cubicBezTo>
                  <a:pt x="96" y="181"/>
                  <a:pt x="62" y="147"/>
                  <a:pt x="0" y="180"/>
                </a:cubicBezTo>
                <a:cubicBezTo>
                  <a:pt x="0" y="36"/>
                  <a:pt x="0" y="36"/>
                  <a:pt x="0" y="36"/>
                </a:cubicBezTo>
                <a:cubicBezTo>
                  <a:pt x="0" y="36"/>
                  <a:pt x="63" y="0"/>
                  <a:pt x="98" y="36"/>
                </a:cubicBezTo>
                <a:cubicBezTo>
                  <a:pt x="196" y="36"/>
                  <a:pt x="196" y="36"/>
                  <a:pt x="196" y="36"/>
                </a:cubicBezTo>
                <a:cubicBezTo>
                  <a:pt x="196" y="180"/>
                  <a:pt x="196" y="180"/>
                  <a:pt x="196" y="180"/>
                </a:cubicBezTo>
                <a:lnTo>
                  <a:pt x="96" y="18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53" name="Freeform 83"/>
          <p:cNvSpPr>
            <a:spLocks/>
          </p:cNvSpPr>
          <p:nvPr/>
        </p:nvSpPr>
        <p:spPr bwMode="auto">
          <a:xfrm>
            <a:off x="3021013" y="3336925"/>
            <a:ext cx="250825" cy="250825"/>
          </a:xfrm>
          <a:custGeom>
            <a:avLst/>
            <a:gdLst>
              <a:gd name="T0" fmla="*/ 2147483647 w 218"/>
              <a:gd name="T1" fmla="*/ 2147483647 h 219"/>
              <a:gd name="T2" fmla="*/ 2147483647 w 218"/>
              <a:gd name="T3" fmla="*/ 2147483647 h 219"/>
              <a:gd name="T4" fmla="*/ 2147483647 w 218"/>
              <a:gd name="T5" fmla="*/ 2147483647 h 219"/>
              <a:gd name="T6" fmla="*/ 2147483647 w 218"/>
              <a:gd name="T7" fmla="*/ 2147483647 h 219"/>
              <a:gd name="T8" fmla="*/ 0 w 218"/>
              <a:gd name="T9" fmla="*/ 2147483647 h 219"/>
              <a:gd name="T10" fmla="*/ 2147483647 w 218"/>
              <a:gd name="T11" fmla="*/ 2147483647 h 219"/>
              <a:gd name="T12" fmla="*/ 2147483647 w 218"/>
              <a:gd name="T13" fmla="*/ 2147483647 h 219"/>
              <a:gd name="T14" fmla="*/ 2147483647 w 218"/>
              <a:gd name="T15" fmla="*/ 0 h 219"/>
              <a:gd name="T16" fmla="*/ 2147483647 w 218"/>
              <a:gd name="T17" fmla="*/ 2147483647 h 2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54" name="Freeform 84"/>
          <p:cNvSpPr>
            <a:spLocks noEditPoints="1"/>
          </p:cNvSpPr>
          <p:nvPr/>
        </p:nvSpPr>
        <p:spPr bwMode="auto">
          <a:xfrm>
            <a:off x="3024188" y="3340100"/>
            <a:ext cx="222250" cy="222250"/>
          </a:xfrm>
          <a:custGeom>
            <a:avLst/>
            <a:gdLst>
              <a:gd name="T0" fmla="*/ 2147483647 w 193"/>
              <a:gd name="T1" fmla="*/ 0 h 193"/>
              <a:gd name="T2" fmla="*/ 0 w 193"/>
              <a:gd name="T3" fmla="*/ 2147483647 h 193"/>
              <a:gd name="T4" fmla="*/ 2147483647 w 193"/>
              <a:gd name="T5" fmla="*/ 2147483647 h 193"/>
              <a:gd name="T6" fmla="*/ 2147483647 w 193"/>
              <a:gd name="T7" fmla="*/ 2147483647 h 193"/>
              <a:gd name="T8" fmla="*/ 2147483647 w 193"/>
              <a:gd name="T9" fmla="*/ 0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2147483647 w 193"/>
              <a:gd name="T19" fmla="*/ 2147483647 h 19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55" name="Freeform 85"/>
          <p:cNvSpPr>
            <a:spLocks/>
          </p:cNvSpPr>
          <p:nvPr/>
        </p:nvSpPr>
        <p:spPr bwMode="auto">
          <a:xfrm>
            <a:off x="3017838" y="3344863"/>
            <a:ext cx="249237" cy="217487"/>
          </a:xfrm>
          <a:custGeom>
            <a:avLst/>
            <a:gdLst>
              <a:gd name="T0" fmla="*/ 2147483647 w 216"/>
              <a:gd name="T1" fmla="*/ 2147483647 h 189"/>
              <a:gd name="T2" fmla="*/ 2147483647 w 216"/>
              <a:gd name="T3" fmla="*/ 2147483647 h 189"/>
              <a:gd name="T4" fmla="*/ 2147483647 w 216"/>
              <a:gd name="T5" fmla="*/ 2147483647 h 189"/>
              <a:gd name="T6" fmla="*/ 2147483647 w 216"/>
              <a:gd name="T7" fmla="*/ 2147483647 h 189"/>
              <a:gd name="T8" fmla="*/ 2147483647 w 216"/>
              <a:gd name="T9" fmla="*/ 2147483647 h 189"/>
              <a:gd name="T10" fmla="*/ 2147483647 w 216"/>
              <a:gd name="T11" fmla="*/ 2147483647 h 189"/>
              <a:gd name="T12" fmla="*/ 2147483647 w 216"/>
              <a:gd name="T13" fmla="*/ 2147483647 h 189"/>
              <a:gd name="T14" fmla="*/ 2147483647 w 216"/>
              <a:gd name="T15" fmla="*/ 2147483647 h 189"/>
              <a:gd name="T16" fmla="*/ 2147483647 w 216"/>
              <a:gd name="T17" fmla="*/ 2147483647 h 189"/>
              <a:gd name="T18" fmla="*/ 2147483647 w 216"/>
              <a:gd name="T19" fmla="*/ 2147483647 h 189"/>
              <a:gd name="T20" fmla="*/ 2147483647 w 216"/>
              <a:gd name="T21" fmla="*/ 2147483647 h 189"/>
              <a:gd name="T22" fmla="*/ 2147483647 w 216"/>
              <a:gd name="T23" fmla="*/ 2147483647 h 189"/>
              <a:gd name="T24" fmla="*/ 2147483647 w 216"/>
              <a:gd name="T25" fmla="*/ 2147483647 h 189"/>
              <a:gd name="T26" fmla="*/ 2147483647 w 216"/>
              <a:gd name="T27" fmla="*/ 2147483647 h 189"/>
              <a:gd name="T28" fmla="*/ 2147483647 w 216"/>
              <a:gd name="T29" fmla="*/ 2147483647 h 189"/>
              <a:gd name="T30" fmla="*/ 2147483647 w 216"/>
              <a:gd name="T31" fmla="*/ 2147483647 h 189"/>
              <a:gd name="T32" fmla="*/ 2147483647 w 216"/>
              <a:gd name="T33" fmla="*/ 2147483647 h 189"/>
              <a:gd name="T34" fmla="*/ 2147483647 w 216"/>
              <a:gd name="T35" fmla="*/ 2147483647 h 189"/>
              <a:gd name="T36" fmla="*/ 2147483647 w 216"/>
              <a:gd name="T37" fmla="*/ 2147483647 h 189"/>
              <a:gd name="T38" fmla="*/ 2147483647 w 216"/>
              <a:gd name="T39" fmla="*/ 2147483647 h 189"/>
              <a:gd name="T40" fmla="*/ 2147483647 w 216"/>
              <a:gd name="T41" fmla="*/ 2147483647 h 189"/>
              <a:gd name="T42" fmla="*/ 2147483647 w 216"/>
              <a:gd name="T43" fmla="*/ 2147483647 h 189"/>
              <a:gd name="T44" fmla="*/ 2147483647 w 216"/>
              <a:gd name="T45" fmla="*/ 2147483647 h 189"/>
              <a:gd name="T46" fmla="*/ 2147483647 w 216"/>
              <a:gd name="T47" fmla="*/ 2147483647 h 189"/>
              <a:gd name="T48" fmla="*/ 2147483647 w 216"/>
              <a:gd name="T49" fmla="*/ 2147483647 h 189"/>
              <a:gd name="T50" fmla="*/ 2147483647 w 216"/>
              <a:gd name="T51" fmla="*/ 2147483647 h 189"/>
              <a:gd name="T52" fmla="*/ 2147483647 w 216"/>
              <a:gd name="T53" fmla="*/ 2147483647 h 189"/>
              <a:gd name="T54" fmla="*/ 2147483647 w 216"/>
              <a:gd name="T55" fmla="*/ 2147483647 h 189"/>
              <a:gd name="T56" fmla="*/ 2147483647 w 216"/>
              <a:gd name="T57" fmla="*/ 2147483647 h 189"/>
              <a:gd name="T58" fmla="*/ 2147483647 w 216"/>
              <a:gd name="T59" fmla="*/ 2147483647 h 189"/>
              <a:gd name="T60" fmla="*/ 2147483647 w 216"/>
              <a:gd name="T61" fmla="*/ 2147483647 h 189"/>
              <a:gd name="T62" fmla="*/ 2147483647 w 216"/>
              <a:gd name="T63" fmla="*/ 2147483647 h 189"/>
              <a:gd name="T64" fmla="*/ 2147483647 w 216"/>
              <a:gd name="T65" fmla="*/ 2147483647 h 189"/>
              <a:gd name="T66" fmla="*/ 2147483647 w 216"/>
              <a:gd name="T67" fmla="*/ 2147483647 h 189"/>
              <a:gd name="T68" fmla="*/ 2147483647 w 216"/>
              <a:gd name="T69" fmla="*/ 2147483647 h 189"/>
              <a:gd name="T70" fmla="*/ 2147483647 w 216"/>
              <a:gd name="T71" fmla="*/ 2147483647 h 189"/>
              <a:gd name="T72" fmla="*/ 2147483647 w 216"/>
              <a:gd name="T73" fmla="*/ 2147483647 h 189"/>
              <a:gd name="T74" fmla="*/ 2147483647 w 216"/>
              <a:gd name="T75" fmla="*/ 2147483647 h 189"/>
              <a:gd name="T76" fmla="*/ 2147483647 w 216"/>
              <a:gd name="T77" fmla="*/ 2147483647 h 189"/>
              <a:gd name="T78" fmla="*/ 2147483647 w 216"/>
              <a:gd name="T79" fmla="*/ 2147483647 h 189"/>
              <a:gd name="T80" fmla="*/ 2147483647 w 216"/>
              <a:gd name="T81" fmla="*/ 2147483647 h 189"/>
              <a:gd name="T82" fmla="*/ 2147483647 w 216"/>
              <a:gd name="T83" fmla="*/ 2147483647 h 189"/>
              <a:gd name="T84" fmla="*/ 2147483647 w 216"/>
              <a:gd name="T85" fmla="*/ 2147483647 h 189"/>
              <a:gd name="T86" fmla="*/ 2147483647 w 216"/>
              <a:gd name="T87" fmla="*/ 2147483647 h 189"/>
              <a:gd name="T88" fmla="*/ 2147483647 w 216"/>
              <a:gd name="T89" fmla="*/ 2147483647 h 189"/>
              <a:gd name="T90" fmla="*/ 2147483647 w 216"/>
              <a:gd name="T91" fmla="*/ 2147483647 h 189"/>
              <a:gd name="T92" fmla="*/ 2147483647 w 216"/>
              <a:gd name="T93" fmla="*/ 2147483647 h 189"/>
              <a:gd name="T94" fmla="*/ 2147483647 w 216"/>
              <a:gd name="T95" fmla="*/ 2147483647 h 189"/>
              <a:gd name="T96" fmla="*/ 2147483647 w 216"/>
              <a:gd name="T97" fmla="*/ 2147483647 h 189"/>
              <a:gd name="T98" fmla="*/ 2147483647 w 216"/>
              <a:gd name="T99" fmla="*/ 2147483647 h 189"/>
              <a:gd name="T100" fmla="*/ 2147483647 w 216"/>
              <a:gd name="T101" fmla="*/ 2147483647 h 189"/>
              <a:gd name="T102" fmla="*/ 2147483647 w 216"/>
              <a:gd name="T103" fmla="*/ 2147483647 h 189"/>
              <a:gd name="T104" fmla="*/ 2147483647 w 216"/>
              <a:gd name="T105" fmla="*/ 2147483647 h 189"/>
              <a:gd name="T106" fmla="*/ 2147483647 w 216"/>
              <a:gd name="T107" fmla="*/ 2147483647 h 189"/>
              <a:gd name="T108" fmla="*/ 2147483647 w 216"/>
              <a:gd name="T109" fmla="*/ 2147483647 h 189"/>
              <a:gd name="T110" fmla="*/ 2147483647 w 216"/>
              <a:gd name="T111" fmla="*/ 2147483647 h 189"/>
              <a:gd name="T112" fmla="*/ 2147483647 w 216"/>
              <a:gd name="T113" fmla="*/ 2147483647 h 189"/>
              <a:gd name="T114" fmla="*/ 2147483647 w 216"/>
              <a:gd name="T115" fmla="*/ 2147483647 h 189"/>
              <a:gd name="T116" fmla="*/ 2147483647 w 216"/>
              <a:gd name="T117" fmla="*/ 2147483647 h 189"/>
              <a:gd name="T118" fmla="*/ 2147483647 w 216"/>
              <a:gd name="T119" fmla="*/ 2147483647 h 189"/>
              <a:gd name="T120" fmla="*/ 2147483647 w 216"/>
              <a:gd name="T121" fmla="*/ 2147483647 h 189"/>
              <a:gd name="T122" fmla="*/ 2147483647 w 216"/>
              <a:gd name="T123" fmla="*/ 2147483647 h 1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6" h="189">
                <a:moveTo>
                  <a:pt x="88" y="1"/>
                </a:moveTo>
                <a:cubicBezTo>
                  <a:pt x="88" y="1"/>
                  <a:pt x="55" y="5"/>
                  <a:pt x="33" y="30"/>
                </a:cubicBezTo>
                <a:cubicBezTo>
                  <a:pt x="33" y="30"/>
                  <a:pt x="50" y="13"/>
                  <a:pt x="60" y="13"/>
                </a:cubicBezTo>
                <a:cubicBezTo>
                  <a:pt x="63" y="14"/>
                  <a:pt x="63" y="14"/>
                  <a:pt x="63" y="14"/>
                </a:cubicBezTo>
                <a:cubicBezTo>
                  <a:pt x="62" y="15"/>
                  <a:pt x="62" y="15"/>
                  <a:pt x="62" y="15"/>
                </a:cubicBezTo>
                <a:cubicBezTo>
                  <a:pt x="62" y="15"/>
                  <a:pt x="60" y="17"/>
                  <a:pt x="60" y="17"/>
                </a:cubicBezTo>
                <a:cubicBezTo>
                  <a:pt x="60" y="18"/>
                  <a:pt x="61" y="19"/>
                  <a:pt x="61" y="19"/>
                </a:cubicBezTo>
                <a:cubicBezTo>
                  <a:pt x="60" y="20"/>
                  <a:pt x="60" y="20"/>
                  <a:pt x="60" y="20"/>
                </a:cubicBezTo>
                <a:cubicBezTo>
                  <a:pt x="59" y="21"/>
                  <a:pt x="59" y="21"/>
                  <a:pt x="59" y="21"/>
                </a:cubicBezTo>
                <a:cubicBezTo>
                  <a:pt x="59" y="21"/>
                  <a:pt x="58" y="21"/>
                  <a:pt x="58" y="22"/>
                </a:cubicBezTo>
                <a:cubicBezTo>
                  <a:pt x="58" y="23"/>
                  <a:pt x="58" y="24"/>
                  <a:pt x="58" y="24"/>
                </a:cubicBezTo>
                <a:cubicBezTo>
                  <a:pt x="58" y="26"/>
                  <a:pt x="58" y="26"/>
                  <a:pt x="58" y="26"/>
                </a:cubicBezTo>
                <a:cubicBezTo>
                  <a:pt x="58" y="27"/>
                  <a:pt x="58" y="27"/>
                  <a:pt x="58" y="27"/>
                </a:cubicBezTo>
                <a:cubicBezTo>
                  <a:pt x="56" y="28"/>
                  <a:pt x="56" y="28"/>
                  <a:pt x="56" y="28"/>
                </a:cubicBezTo>
                <a:cubicBezTo>
                  <a:pt x="56" y="28"/>
                  <a:pt x="55" y="28"/>
                  <a:pt x="54" y="28"/>
                </a:cubicBezTo>
                <a:cubicBezTo>
                  <a:pt x="53" y="27"/>
                  <a:pt x="53" y="26"/>
                  <a:pt x="53" y="26"/>
                </a:cubicBezTo>
                <a:cubicBezTo>
                  <a:pt x="55" y="25"/>
                  <a:pt x="55" y="25"/>
                  <a:pt x="55" y="25"/>
                </a:cubicBezTo>
                <a:cubicBezTo>
                  <a:pt x="55" y="25"/>
                  <a:pt x="55" y="25"/>
                  <a:pt x="55" y="24"/>
                </a:cubicBezTo>
                <a:cubicBezTo>
                  <a:pt x="54" y="24"/>
                  <a:pt x="54" y="23"/>
                  <a:pt x="53" y="23"/>
                </a:cubicBezTo>
                <a:cubicBezTo>
                  <a:pt x="52" y="23"/>
                  <a:pt x="51" y="25"/>
                  <a:pt x="51" y="25"/>
                </a:cubicBezTo>
                <a:cubicBezTo>
                  <a:pt x="49" y="26"/>
                  <a:pt x="49" y="26"/>
                  <a:pt x="49" y="26"/>
                </a:cubicBezTo>
                <a:cubicBezTo>
                  <a:pt x="49" y="28"/>
                  <a:pt x="49" y="28"/>
                  <a:pt x="49" y="28"/>
                </a:cubicBezTo>
                <a:cubicBezTo>
                  <a:pt x="50" y="28"/>
                  <a:pt x="50" y="28"/>
                  <a:pt x="50" y="28"/>
                </a:cubicBezTo>
                <a:cubicBezTo>
                  <a:pt x="50" y="28"/>
                  <a:pt x="50" y="29"/>
                  <a:pt x="50" y="29"/>
                </a:cubicBezTo>
                <a:cubicBezTo>
                  <a:pt x="50" y="30"/>
                  <a:pt x="50" y="31"/>
                  <a:pt x="50" y="31"/>
                </a:cubicBezTo>
                <a:cubicBezTo>
                  <a:pt x="50" y="31"/>
                  <a:pt x="49" y="32"/>
                  <a:pt x="48" y="31"/>
                </a:cubicBezTo>
                <a:cubicBezTo>
                  <a:pt x="47" y="31"/>
                  <a:pt x="46" y="31"/>
                  <a:pt x="45" y="31"/>
                </a:cubicBezTo>
                <a:cubicBezTo>
                  <a:pt x="45" y="30"/>
                  <a:pt x="44" y="30"/>
                  <a:pt x="43" y="30"/>
                </a:cubicBezTo>
                <a:cubicBezTo>
                  <a:pt x="43" y="31"/>
                  <a:pt x="43" y="31"/>
                  <a:pt x="42" y="31"/>
                </a:cubicBezTo>
                <a:cubicBezTo>
                  <a:pt x="40" y="33"/>
                  <a:pt x="40" y="33"/>
                  <a:pt x="40" y="33"/>
                </a:cubicBezTo>
                <a:cubicBezTo>
                  <a:pt x="40" y="33"/>
                  <a:pt x="39" y="33"/>
                  <a:pt x="39" y="34"/>
                </a:cubicBezTo>
                <a:cubicBezTo>
                  <a:pt x="39" y="34"/>
                  <a:pt x="39" y="36"/>
                  <a:pt x="39" y="36"/>
                </a:cubicBezTo>
                <a:cubicBezTo>
                  <a:pt x="39" y="36"/>
                  <a:pt x="38" y="36"/>
                  <a:pt x="36" y="37"/>
                </a:cubicBezTo>
                <a:cubicBezTo>
                  <a:pt x="35" y="37"/>
                  <a:pt x="35" y="38"/>
                  <a:pt x="35" y="38"/>
                </a:cubicBezTo>
                <a:cubicBezTo>
                  <a:pt x="34" y="39"/>
                  <a:pt x="34" y="39"/>
                  <a:pt x="34" y="39"/>
                </a:cubicBezTo>
                <a:cubicBezTo>
                  <a:pt x="34" y="39"/>
                  <a:pt x="33" y="40"/>
                  <a:pt x="32" y="41"/>
                </a:cubicBezTo>
                <a:cubicBezTo>
                  <a:pt x="31" y="42"/>
                  <a:pt x="29" y="44"/>
                  <a:pt x="29" y="44"/>
                </a:cubicBezTo>
                <a:cubicBezTo>
                  <a:pt x="28" y="44"/>
                  <a:pt x="27" y="45"/>
                  <a:pt x="27" y="46"/>
                </a:cubicBezTo>
                <a:cubicBezTo>
                  <a:pt x="27" y="47"/>
                  <a:pt x="27" y="48"/>
                  <a:pt x="26" y="48"/>
                </a:cubicBezTo>
                <a:cubicBezTo>
                  <a:pt x="26" y="49"/>
                  <a:pt x="26" y="50"/>
                  <a:pt x="26" y="51"/>
                </a:cubicBezTo>
                <a:cubicBezTo>
                  <a:pt x="25" y="52"/>
                  <a:pt x="25" y="53"/>
                  <a:pt x="24" y="53"/>
                </a:cubicBezTo>
                <a:cubicBezTo>
                  <a:pt x="24" y="54"/>
                  <a:pt x="23" y="54"/>
                  <a:pt x="23" y="54"/>
                </a:cubicBezTo>
                <a:cubicBezTo>
                  <a:pt x="23" y="54"/>
                  <a:pt x="21" y="55"/>
                  <a:pt x="20" y="55"/>
                </a:cubicBezTo>
                <a:cubicBezTo>
                  <a:pt x="19" y="56"/>
                  <a:pt x="19" y="57"/>
                  <a:pt x="19" y="57"/>
                </a:cubicBezTo>
                <a:cubicBezTo>
                  <a:pt x="20" y="58"/>
                  <a:pt x="20" y="58"/>
                  <a:pt x="20" y="58"/>
                </a:cubicBezTo>
                <a:cubicBezTo>
                  <a:pt x="22" y="59"/>
                  <a:pt x="22" y="59"/>
                  <a:pt x="22" y="59"/>
                </a:cubicBezTo>
                <a:cubicBezTo>
                  <a:pt x="22" y="61"/>
                  <a:pt x="22" y="61"/>
                  <a:pt x="22" y="61"/>
                </a:cubicBezTo>
                <a:cubicBezTo>
                  <a:pt x="22" y="61"/>
                  <a:pt x="21" y="63"/>
                  <a:pt x="22" y="63"/>
                </a:cubicBezTo>
                <a:cubicBezTo>
                  <a:pt x="22" y="63"/>
                  <a:pt x="23" y="63"/>
                  <a:pt x="23" y="63"/>
                </a:cubicBezTo>
                <a:cubicBezTo>
                  <a:pt x="25" y="64"/>
                  <a:pt x="25" y="64"/>
                  <a:pt x="25" y="64"/>
                </a:cubicBezTo>
                <a:cubicBezTo>
                  <a:pt x="27" y="65"/>
                  <a:pt x="27" y="65"/>
                  <a:pt x="27" y="65"/>
                </a:cubicBezTo>
                <a:cubicBezTo>
                  <a:pt x="28" y="65"/>
                  <a:pt x="28" y="65"/>
                  <a:pt x="28" y="65"/>
                </a:cubicBezTo>
                <a:cubicBezTo>
                  <a:pt x="27" y="67"/>
                  <a:pt x="27" y="67"/>
                  <a:pt x="27" y="67"/>
                </a:cubicBezTo>
                <a:cubicBezTo>
                  <a:pt x="26" y="68"/>
                  <a:pt x="26" y="68"/>
                  <a:pt x="26" y="68"/>
                </a:cubicBezTo>
                <a:cubicBezTo>
                  <a:pt x="26" y="67"/>
                  <a:pt x="26" y="67"/>
                  <a:pt x="26" y="67"/>
                </a:cubicBezTo>
                <a:cubicBezTo>
                  <a:pt x="25" y="66"/>
                  <a:pt x="25" y="66"/>
                  <a:pt x="25" y="65"/>
                </a:cubicBezTo>
                <a:cubicBezTo>
                  <a:pt x="24" y="65"/>
                  <a:pt x="23" y="66"/>
                  <a:pt x="23" y="66"/>
                </a:cubicBezTo>
                <a:cubicBezTo>
                  <a:pt x="22" y="65"/>
                  <a:pt x="22" y="65"/>
                  <a:pt x="21" y="65"/>
                </a:cubicBezTo>
                <a:cubicBezTo>
                  <a:pt x="21" y="64"/>
                  <a:pt x="21" y="65"/>
                  <a:pt x="21" y="64"/>
                </a:cubicBezTo>
                <a:cubicBezTo>
                  <a:pt x="21" y="63"/>
                  <a:pt x="21" y="63"/>
                  <a:pt x="21" y="62"/>
                </a:cubicBezTo>
                <a:cubicBezTo>
                  <a:pt x="21" y="62"/>
                  <a:pt x="20" y="61"/>
                  <a:pt x="20" y="61"/>
                </a:cubicBezTo>
                <a:cubicBezTo>
                  <a:pt x="19" y="61"/>
                  <a:pt x="20" y="62"/>
                  <a:pt x="19" y="61"/>
                </a:cubicBezTo>
                <a:cubicBezTo>
                  <a:pt x="19" y="60"/>
                  <a:pt x="18" y="60"/>
                  <a:pt x="18" y="60"/>
                </a:cubicBezTo>
                <a:cubicBezTo>
                  <a:pt x="18" y="60"/>
                  <a:pt x="17" y="60"/>
                  <a:pt x="17" y="60"/>
                </a:cubicBezTo>
                <a:cubicBezTo>
                  <a:pt x="17" y="59"/>
                  <a:pt x="17" y="58"/>
                  <a:pt x="17" y="57"/>
                </a:cubicBezTo>
                <a:cubicBezTo>
                  <a:pt x="17" y="57"/>
                  <a:pt x="18" y="56"/>
                  <a:pt x="18" y="55"/>
                </a:cubicBezTo>
                <a:cubicBezTo>
                  <a:pt x="18" y="55"/>
                  <a:pt x="18" y="52"/>
                  <a:pt x="18" y="52"/>
                </a:cubicBezTo>
                <a:cubicBezTo>
                  <a:pt x="18" y="52"/>
                  <a:pt x="15" y="58"/>
                  <a:pt x="14" y="63"/>
                </a:cubicBezTo>
                <a:cubicBezTo>
                  <a:pt x="14" y="63"/>
                  <a:pt x="15" y="62"/>
                  <a:pt x="15" y="63"/>
                </a:cubicBezTo>
                <a:cubicBezTo>
                  <a:pt x="15" y="64"/>
                  <a:pt x="16" y="65"/>
                  <a:pt x="16" y="65"/>
                </a:cubicBezTo>
                <a:cubicBezTo>
                  <a:pt x="15" y="66"/>
                  <a:pt x="15" y="66"/>
                  <a:pt x="15" y="68"/>
                </a:cubicBezTo>
                <a:cubicBezTo>
                  <a:pt x="15" y="71"/>
                  <a:pt x="16" y="71"/>
                  <a:pt x="16" y="72"/>
                </a:cubicBezTo>
                <a:cubicBezTo>
                  <a:pt x="15" y="73"/>
                  <a:pt x="15" y="74"/>
                  <a:pt x="15" y="75"/>
                </a:cubicBezTo>
                <a:cubicBezTo>
                  <a:pt x="15" y="76"/>
                  <a:pt x="15" y="78"/>
                  <a:pt x="16" y="78"/>
                </a:cubicBezTo>
                <a:cubicBezTo>
                  <a:pt x="16" y="79"/>
                  <a:pt x="16" y="79"/>
                  <a:pt x="16" y="79"/>
                </a:cubicBezTo>
                <a:cubicBezTo>
                  <a:pt x="17" y="80"/>
                  <a:pt x="16" y="81"/>
                  <a:pt x="17" y="80"/>
                </a:cubicBezTo>
                <a:cubicBezTo>
                  <a:pt x="18" y="78"/>
                  <a:pt x="19" y="77"/>
                  <a:pt x="19" y="77"/>
                </a:cubicBezTo>
                <a:cubicBezTo>
                  <a:pt x="19" y="76"/>
                  <a:pt x="19" y="76"/>
                  <a:pt x="19" y="76"/>
                </a:cubicBezTo>
                <a:cubicBezTo>
                  <a:pt x="19" y="76"/>
                  <a:pt x="19" y="75"/>
                  <a:pt x="21" y="75"/>
                </a:cubicBezTo>
                <a:cubicBezTo>
                  <a:pt x="22" y="76"/>
                  <a:pt x="22" y="75"/>
                  <a:pt x="23" y="76"/>
                </a:cubicBezTo>
                <a:cubicBezTo>
                  <a:pt x="23" y="77"/>
                  <a:pt x="22" y="78"/>
                  <a:pt x="23" y="78"/>
                </a:cubicBezTo>
                <a:cubicBezTo>
                  <a:pt x="24" y="78"/>
                  <a:pt x="26" y="77"/>
                  <a:pt x="26" y="77"/>
                </a:cubicBezTo>
                <a:cubicBezTo>
                  <a:pt x="27" y="78"/>
                  <a:pt x="28" y="78"/>
                  <a:pt x="28" y="79"/>
                </a:cubicBezTo>
                <a:cubicBezTo>
                  <a:pt x="28" y="80"/>
                  <a:pt x="29" y="81"/>
                  <a:pt x="29" y="82"/>
                </a:cubicBezTo>
                <a:cubicBezTo>
                  <a:pt x="30" y="82"/>
                  <a:pt x="30" y="83"/>
                  <a:pt x="30" y="84"/>
                </a:cubicBezTo>
                <a:cubicBezTo>
                  <a:pt x="30" y="85"/>
                  <a:pt x="33" y="86"/>
                  <a:pt x="33" y="86"/>
                </a:cubicBezTo>
                <a:cubicBezTo>
                  <a:pt x="33" y="86"/>
                  <a:pt x="35" y="86"/>
                  <a:pt x="36" y="86"/>
                </a:cubicBezTo>
                <a:cubicBezTo>
                  <a:pt x="37" y="86"/>
                  <a:pt x="36" y="87"/>
                  <a:pt x="37" y="88"/>
                </a:cubicBezTo>
                <a:cubicBezTo>
                  <a:pt x="38" y="88"/>
                  <a:pt x="39" y="90"/>
                  <a:pt x="39" y="90"/>
                </a:cubicBezTo>
                <a:cubicBezTo>
                  <a:pt x="39" y="90"/>
                  <a:pt x="39" y="92"/>
                  <a:pt x="39" y="93"/>
                </a:cubicBezTo>
                <a:cubicBezTo>
                  <a:pt x="39" y="94"/>
                  <a:pt x="39" y="95"/>
                  <a:pt x="39" y="95"/>
                </a:cubicBezTo>
                <a:cubicBezTo>
                  <a:pt x="40" y="95"/>
                  <a:pt x="42" y="95"/>
                  <a:pt x="42" y="95"/>
                </a:cubicBezTo>
                <a:cubicBezTo>
                  <a:pt x="42" y="95"/>
                  <a:pt x="41" y="97"/>
                  <a:pt x="43" y="97"/>
                </a:cubicBezTo>
                <a:cubicBezTo>
                  <a:pt x="44" y="98"/>
                  <a:pt x="46" y="98"/>
                  <a:pt x="46" y="99"/>
                </a:cubicBezTo>
                <a:cubicBezTo>
                  <a:pt x="47" y="99"/>
                  <a:pt x="45" y="100"/>
                  <a:pt x="47" y="100"/>
                </a:cubicBezTo>
                <a:cubicBezTo>
                  <a:pt x="49" y="100"/>
                  <a:pt x="51" y="100"/>
                  <a:pt x="52" y="101"/>
                </a:cubicBezTo>
                <a:cubicBezTo>
                  <a:pt x="53" y="101"/>
                  <a:pt x="52" y="102"/>
                  <a:pt x="54" y="104"/>
                </a:cubicBezTo>
                <a:cubicBezTo>
                  <a:pt x="57" y="105"/>
                  <a:pt x="57" y="105"/>
                  <a:pt x="58" y="106"/>
                </a:cubicBezTo>
                <a:cubicBezTo>
                  <a:pt x="59" y="106"/>
                  <a:pt x="60" y="106"/>
                  <a:pt x="59" y="108"/>
                </a:cubicBezTo>
                <a:cubicBezTo>
                  <a:pt x="59" y="109"/>
                  <a:pt x="59" y="111"/>
                  <a:pt x="58" y="111"/>
                </a:cubicBezTo>
                <a:cubicBezTo>
                  <a:pt x="57" y="112"/>
                  <a:pt x="56" y="114"/>
                  <a:pt x="55" y="115"/>
                </a:cubicBezTo>
                <a:cubicBezTo>
                  <a:pt x="55" y="116"/>
                  <a:pt x="54" y="117"/>
                  <a:pt x="55" y="118"/>
                </a:cubicBezTo>
                <a:cubicBezTo>
                  <a:pt x="55" y="120"/>
                  <a:pt x="56" y="121"/>
                  <a:pt x="56" y="122"/>
                </a:cubicBezTo>
                <a:cubicBezTo>
                  <a:pt x="56" y="122"/>
                  <a:pt x="56" y="125"/>
                  <a:pt x="56" y="125"/>
                </a:cubicBezTo>
                <a:cubicBezTo>
                  <a:pt x="55" y="126"/>
                  <a:pt x="55" y="128"/>
                  <a:pt x="55" y="128"/>
                </a:cubicBezTo>
                <a:cubicBezTo>
                  <a:pt x="55" y="128"/>
                  <a:pt x="56" y="129"/>
                  <a:pt x="55" y="130"/>
                </a:cubicBezTo>
                <a:cubicBezTo>
                  <a:pt x="54" y="132"/>
                  <a:pt x="52" y="133"/>
                  <a:pt x="51" y="133"/>
                </a:cubicBezTo>
                <a:cubicBezTo>
                  <a:pt x="50" y="134"/>
                  <a:pt x="49" y="135"/>
                  <a:pt x="49" y="135"/>
                </a:cubicBezTo>
                <a:cubicBezTo>
                  <a:pt x="49" y="135"/>
                  <a:pt x="49" y="139"/>
                  <a:pt x="49" y="140"/>
                </a:cubicBezTo>
                <a:cubicBezTo>
                  <a:pt x="48" y="140"/>
                  <a:pt x="45" y="146"/>
                  <a:pt x="46" y="147"/>
                </a:cubicBezTo>
                <a:cubicBezTo>
                  <a:pt x="47" y="149"/>
                  <a:pt x="48" y="150"/>
                  <a:pt x="47" y="151"/>
                </a:cubicBezTo>
                <a:cubicBezTo>
                  <a:pt x="47" y="152"/>
                  <a:pt x="47" y="152"/>
                  <a:pt x="46" y="153"/>
                </a:cubicBezTo>
                <a:cubicBezTo>
                  <a:pt x="46" y="153"/>
                  <a:pt x="44" y="153"/>
                  <a:pt x="45" y="155"/>
                </a:cubicBezTo>
                <a:cubicBezTo>
                  <a:pt x="46" y="157"/>
                  <a:pt x="47" y="157"/>
                  <a:pt x="48" y="159"/>
                </a:cubicBezTo>
                <a:cubicBezTo>
                  <a:pt x="48" y="160"/>
                  <a:pt x="48" y="160"/>
                  <a:pt x="49" y="161"/>
                </a:cubicBezTo>
                <a:cubicBezTo>
                  <a:pt x="50" y="162"/>
                  <a:pt x="50" y="164"/>
                  <a:pt x="51" y="165"/>
                </a:cubicBezTo>
                <a:cubicBezTo>
                  <a:pt x="52" y="165"/>
                  <a:pt x="54" y="166"/>
                  <a:pt x="54" y="167"/>
                </a:cubicBezTo>
                <a:cubicBezTo>
                  <a:pt x="54" y="168"/>
                  <a:pt x="56" y="170"/>
                  <a:pt x="53" y="169"/>
                </a:cubicBezTo>
                <a:cubicBezTo>
                  <a:pt x="50" y="167"/>
                  <a:pt x="53" y="169"/>
                  <a:pt x="49" y="166"/>
                </a:cubicBezTo>
                <a:cubicBezTo>
                  <a:pt x="46" y="163"/>
                  <a:pt x="45" y="164"/>
                  <a:pt x="44" y="162"/>
                </a:cubicBezTo>
                <a:cubicBezTo>
                  <a:pt x="42" y="161"/>
                  <a:pt x="44" y="167"/>
                  <a:pt x="42" y="159"/>
                </a:cubicBezTo>
                <a:cubicBezTo>
                  <a:pt x="39" y="152"/>
                  <a:pt x="38" y="153"/>
                  <a:pt x="37" y="151"/>
                </a:cubicBezTo>
                <a:cubicBezTo>
                  <a:pt x="37" y="150"/>
                  <a:pt x="37" y="151"/>
                  <a:pt x="35" y="148"/>
                </a:cubicBezTo>
                <a:cubicBezTo>
                  <a:pt x="33" y="144"/>
                  <a:pt x="35" y="146"/>
                  <a:pt x="33" y="144"/>
                </a:cubicBezTo>
                <a:cubicBezTo>
                  <a:pt x="31" y="142"/>
                  <a:pt x="31" y="145"/>
                  <a:pt x="30" y="141"/>
                </a:cubicBezTo>
                <a:cubicBezTo>
                  <a:pt x="29" y="136"/>
                  <a:pt x="29" y="139"/>
                  <a:pt x="28" y="134"/>
                </a:cubicBezTo>
                <a:cubicBezTo>
                  <a:pt x="27" y="130"/>
                  <a:pt x="29" y="129"/>
                  <a:pt x="26" y="127"/>
                </a:cubicBezTo>
                <a:cubicBezTo>
                  <a:pt x="24" y="125"/>
                  <a:pt x="24" y="126"/>
                  <a:pt x="23" y="124"/>
                </a:cubicBezTo>
                <a:cubicBezTo>
                  <a:pt x="22" y="123"/>
                  <a:pt x="23" y="124"/>
                  <a:pt x="21" y="120"/>
                </a:cubicBezTo>
                <a:cubicBezTo>
                  <a:pt x="19" y="116"/>
                  <a:pt x="15" y="114"/>
                  <a:pt x="15" y="107"/>
                </a:cubicBezTo>
                <a:cubicBezTo>
                  <a:pt x="16" y="100"/>
                  <a:pt x="16" y="99"/>
                  <a:pt x="16" y="99"/>
                </a:cubicBezTo>
                <a:cubicBezTo>
                  <a:pt x="16" y="99"/>
                  <a:pt x="12" y="96"/>
                  <a:pt x="13" y="92"/>
                </a:cubicBezTo>
                <a:cubicBezTo>
                  <a:pt x="14" y="88"/>
                  <a:pt x="15" y="89"/>
                  <a:pt x="14" y="88"/>
                </a:cubicBezTo>
                <a:cubicBezTo>
                  <a:pt x="14" y="87"/>
                  <a:pt x="14" y="87"/>
                  <a:pt x="12" y="85"/>
                </a:cubicBezTo>
                <a:cubicBezTo>
                  <a:pt x="11" y="84"/>
                  <a:pt x="11" y="84"/>
                  <a:pt x="11" y="83"/>
                </a:cubicBezTo>
                <a:cubicBezTo>
                  <a:pt x="10" y="82"/>
                  <a:pt x="10" y="80"/>
                  <a:pt x="10" y="80"/>
                </a:cubicBezTo>
                <a:cubicBezTo>
                  <a:pt x="9" y="80"/>
                  <a:pt x="9" y="80"/>
                  <a:pt x="9" y="80"/>
                </a:cubicBezTo>
                <a:cubicBezTo>
                  <a:pt x="9" y="80"/>
                  <a:pt x="0" y="173"/>
                  <a:pt x="92" y="187"/>
                </a:cubicBezTo>
                <a:cubicBezTo>
                  <a:pt x="92" y="187"/>
                  <a:pt x="71" y="182"/>
                  <a:pt x="69" y="178"/>
                </a:cubicBezTo>
                <a:cubicBezTo>
                  <a:pt x="69" y="178"/>
                  <a:pt x="69" y="174"/>
                  <a:pt x="70" y="174"/>
                </a:cubicBezTo>
                <a:cubicBezTo>
                  <a:pt x="71" y="174"/>
                  <a:pt x="72" y="175"/>
                  <a:pt x="73" y="174"/>
                </a:cubicBezTo>
                <a:cubicBezTo>
                  <a:pt x="75" y="173"/>
                  <a:pt x="76" y="171"/>
                  <a:pt x="76" y="171"/>
                </a:cubicBezTo>
                <a:cubicBezTo>
                  <a:pt x="76" y="173"/>
                  <a:pt x="76" y="173"/>
                  <a:pt x="76" y="173"/>
                </a:cubicBezTo>
                <a:cubicBezTo>
                  <a:pt x="76" y="173"/>
                  <a:pt x="75" y="173"/>
                  <a:pt x="79" y="173"/>
                </a:cubicBezTo>
                <a:cubicBezTo>
                  <a:pt x="83" y="172"/>
                  <a:pt x="83" y="172"/>
                  <a:pt x="85" y="172"/>
                </a:cubicBezTo>
                <a:cubicBezTo>
                  <a:pt x="86" y="171"/>
                  <a:pt x="88" y="168"/>
                  <a:pt x="89" y="170"/>
                </a:cubicBezTo>
                <a:cubicBezTo>
                  <a:pt x="90" y="172"/>
                  <a:pt x="88" y="171"/>
                  <a:pt x="90" y="172"/>
                </a:cubicBezTo>
                <a:cubicBezTo>
                  <a:pt x="92" y="173"/>
                  <a:pt x="96" y="171"/>
                  <a:pt x="96" y="171"/>
                </a:cubicBezTo>
                <a:cubicBezTo>
                  <a:pt x="96" y="171"/>
                  <a:pt x="102" y="172"/>
                  <a:pt x="103" y="171"/>
                </a:cubicBezTo>
                <a:cubicBezTo>
                  <a:pt x="103" y="170"/>
                  <a:pt x="103" y="169"/>
                  <a:pt x="105" y="169"/>
                </a:cubicBezTo>
                <a:cubicBezTo>
                  <a:pt x="106" y="170"/>
                  <a:pt x="106" y="171"/>
                  <a:pt x="106" y="171"/>
                </a:cubicBezTo>
                <a:cubicBezTo>
                  <a:pt x="103" y="173"/>
                  <a:pt x="103" y="173"/>
                  <a:pt x="103" y="173"/>
                </a:cubicBezTo>
                <a:cubicBezTo>
                  <a:pt x="99" y="176"/>
                  <a:pt x="99" y="176"/>
                  <a:pt x="99" y="176"/>
                </a:cubicBezTo>
                <a:cubicBezTo>
                  <a:pt x="99" y="176"/>
                  <a:pt x="98" y="176"/>
                  <a:pt x="99" y="177"/>
                </a:cubicBezTo>
                <a:cubicBezTo>
                  <a:pt x="101" y="178"/>
                  <a:pt x="101" y="177"/>
                  <a:pt x="103" y="178"/>
                </a:cubicBezTo>
                <a:cubicBezTo>
                  <a:pt x="104" y="178"/>
                  <a:pt x="108" y="181"/>
                  <a:pt x="109" y="179"/>
                </a:cubicBezTo>
                <a:cubicBezTo>
                  <a:pt x="110" y="177"/>
                  <a:pt x="110" y="177"/>
                  <a:pt x="111" y="176"/>
                </a:cubicBezTo>
                <a:cubicBezTo>
                  <a:pt x="111" y="175"/>
                  <a:pt x="111" y="173"/>
                  <a:pt x="113" y="173"/>
                </a:cubicBezTo>
                <a:cubicBezTo>
                  <a:pt x="114" y="173"/>
                  <a:pt x="116" y="174"/>
                  <a:pt x="116" y="174"/>
                </a:cubicBezTo>
                <a:cubicBezTo>
                  <a:pt x="114" y="177"/>
                  <a:pt x="114" y="177"/>
                  <a:pt x="114" y="177"/>
                </a:cubicBezTo>
                <a:cubicBezTo>
                  <a:pt x="114" y="177"/>
                  <a:pt x="117" y="177"/>
                  <a:pt x="118" y="177"/>
                </a:cubicBezTo>
                <a:cubicBezTo>
                  <a:pt x="119" y="177"/>
                  <a:pt x="120" y="178"/>
                  <a:pt x="121" y="177"/>
                </a:cubicBezTo>
                <a:cubicBezTo>
                  <a:pt x="123" y="175"/>
                  <a:pt x="123" y="175"/>
                  <a:pt x="124" y="175"/>
                </a:cubicBezTo>
                <a:cubicBezTo>
                  <a:pt x="126" y="175"/>
                  <a:pt x="128" y="174"/>
                  <a:pt x="129" y="174"/>
                </a:cubicBezTo>
                <a:cubicBezTo>
                  <a:pt x="129" y="175"/>
                  <a:pt x="131" y="175"/>
                  <a:pt x="131" y="175"/>
                </a:cubicBezTo>
                <a:cubicBezTo>
                  <a:pt x="132" y="175"/>
                  <a:pt x="135" y="177"/>
                  <a:pt x="136" y="177"/>
                </a:cubicBezTo>
                <a:cubicBezTo>
                  <a:pt x="137" y="176"/>
                  <a:pt x="141" y="177"/>
                  <a:pt x="141" y="177"/>
                </a:cubicBezTo>
                <a:cubicBezTo>
                  <a:pt x="141" y="177"/>
                  <a:pt x="130" y="186"/>
                  <a:pt x="107" y="187"/>
                </a:cubicBezTo>
                <a:cubicBezTo>
                  <a:pt x="107" y="187"/>
                  <a:pt x="158" y="189"/>
                  <a:pt x="187" y="139"/>
                </a:cubicBezTo>
                <a:cubicBezTo>
                  <a:pt x="216" y="89"/>
                  <a:pt x="196" y="25"/>
                  <a:pt x="130" y="3"/>
                </a:cubicBezTo>
                <a:cubicBezTo>
                  <a:pt x="130" y="3"/>
                  <a:pt x="179" y="21"/>
                  <a:pt x="192" y="68"/>
                </a:cubicBezTo>
                <a:cubicBezTo>
                  <a:pt x="192" y="69"/>
                  <a:pt x="192" y="69"/>
                  <a:pt x="192" y="69"/>
                </a:cubicBezTo>
                <a:cubicBezTo>
                  <a:pt x="191" y="68"/>
                  <a:pt x="191" y="68"/>
                  <a:pt x="190" y="66"/>
                </a:cubicBezTo>
                <a:cubicBezTo>
                  <a:pt x="188" y="64"/>
                  <a:pt x="189" y="64"/>
                  <a:pt x="188" y="63"/>
                </a:cubicBezTo>
                <a:cubicBezTo>
                  <a:pt x="188" y="61"/>
                  <a:pt x="188" y="62"/>
                  <a:pt x="187" y="61"/>
                </a:cubicBezTo>
                <a:cubicBezTo>
                  <a:pt x="186" y="59"/>
                  <a:pt x="185" y="60"/>
                  <a:pt x="184" y="59"/>
                </a:cubicBezTo>
                <a:cubicBezTo>
                  <a:pt x="184" y="58"/>
                  <a:pt x="183" y="55"/>
                  <a:pt x="182" y="54"/>
                </a:cubicBezTo>
                <a:cubicBezTo>
                  <a:pt x="181" y="53"/>
                  <a:pt x="179" y="53"/>
                  <a:pt x="178" y="53"/>
                </a:cubicBezTo>
                <a:cubicBezTo>
                  <a:pt x="178" y="53"/>
                  <a:pt x="178" y="51"/>
                  <a:pt x="178" y="53"/>
                </a:cubicBezTo>
                <a:cubicBezTo>
                  <a:pt x="177" y="54"/>
                  <a:pt x="179" y="55"/>
                  <a:pt x="179" y="55"/>
                </a:cubicBezTo>
                <a:cubicBezTo>
                  <a:pt x="179" y="59"/>
                  <a:pt x="179" y="59"/>
                  <a:pt x="179" y="59"/>
                </a:cubicBezTo>
                <a:cubicBezTo>
                  <a:pt x="179" y="59"/>
                  <a:pt x="180" y="62"/>
                  <a:pt x="180" y="63"/>
                </a:cubicBezTo>
                <a:cubicBezTo>
                  <a:pt x="180" y="64"/>
                  <a:pt x="179" y="66"/>
                  <a:pt x="179" y="66"/>
                </a:cubicBezTo>
                <a:cubicBezTo>
                  <a:pt x="179" y="66"/>
                  <a:pt x="179" y="69"/>
                  <a:pt x="178" y="70"/>
                </a:cubicBezTo>
                <a:cubicBezTo>
                  <a:pt x="177" y="70"/>
                  <a:pt x="172" y="71"/>
                  <a:pt x="172" y="71"/>
                </a:cubicBezTo>
                <a:cubicBezTo>
                  <a:pt x="172" y="71"/>
                  <a:pt x="170" y="69"/>
                  <a:pt x="169" y="68"/>
                </a:cubicBezTo>
                <a:cubicBezTo>
                  <a:pt x="169" y="66"/>
                  <a:pt x="166" y="66"/>
                  <a:pt x="165" y="65"/>
                </a:cubicBezTo>
                <a:cubicBezTo>
                  <a:pt x="165" y="64"/>
                  <a:pt x="166" y="63"/>
                  <a:pt x="165" y="61"/>
                </a:cubicBezTo>
                <a:cubicBezTo>
                  <a:pt x="163" y="59"/>
                  <a:pt x="165" y="60"/>
                  <a:pt x="163" y="58"/>
                </a:cubicBezTo>
                <a:cubicBezTo>
                  <a:pt x="161" y="57"/>
                  <a:pt x="161" y="57"/>
                  <a:pt x="161" y="57"/>
                </a:cubicBezTo>
                <a:cubicBezTo>
                  <a:pt x="161" y="57"/>
                  <a:pt x="157" y="55"/>
                  <a:pt x="158" y="58"/>
                </a:cubicBezTo>
                <a:cubicBezTo>
                  <a:pt x="160" y="60"/>
                  <a:pt x="158" y="62"/>
                  <a:pt x="159" y="62"/>
                </a:cubicBezTo>
                <a:cubicBezTo>
                  <a:pt x="160" y="63"/>
                  <a:pt x="161" y="62"/>
                  <a:pt x="162" y="64"/>
                </a:cubicBezTo>
                <a:cubicBezTo>
                  <a:pt x="163" y="66"/>
                  <a:pt x="163" y="67"/>
                  <a:pt x="164" y="67"/>
                </a:cubicBezTo>
                <a:cubicBezTo>
                  <a:pt x="164" y="68"/>
                  <a:pt x="165" y="71"/>
                  <a:pt x="165" y="71"/>
                </a:cubicBezTo>
                <a:cubicBezTo>
                  <a:pt x="166" y="71"/>
                  <a:pt x="169" y="71"/>
                  <a:pt x="169" y="72"/>
                </a:cubicBezTo>
                <a:cubicBezTo>
                  <a:pt x="168" y="73"/>
                  <a:pt x="167" y="75"/>
                  <a:pt x="169" y="75"/>
                </a:cubicBezTo>
                <a:cubicBezTo>
                  <a:pt x="170" y="76"/>
                  <a:pt x="170" y="76"/>
                  <a:pt x="171" y="76"/>
                </a:cubicBezTo>
                <a:cubicBezTo>
                  <a:pt x="172" y="76"/>
                  <a:pt x="172" y="76"/>
                  <a:pt x="173" y="76"/>
                </a:cubicBezTo>
                <a:cubicBezTo>
                  <a:pt x="175" y="75"/>
                  <a:pt x="176" y="75"/>
                  <a:pt x="176" y="75"/>
                </a:cubicBezTo>
                <a:cubicBezTo>
                  <a:pt x="176" y="75"/>
                  <a:pt x="178" y="77"/>
                  <a:pt x="178" y="77"/>
                </a:cubicBezTo>
                <a:cubicBezTo>
                  <a:pt x="178" y="78"/>
                  <a:pt x="178" y="82"/>
                  <a:pt x="178" y="82"/>
                </a:cubicBezTo>
                <a:cubicBezTo>
                  <a:pt x="176" y="85"/>
                  <a:pt x="176" y="85"/>
                  <a:pt x="176" y="85"/>
                </a:cubicBezTo>
                <a:cubicBezTo>
                  <a:pt x="176" y="85"/>
                  <a:pt x="176" y="92"/>
                  <a:pt x="175" y="92"/>
                </a:cubicBezTo>
                <a:cubicBezTo>
                  <a:pt x="174" y="92"/>
                  <a:pt x="173" y="95"/>
                  <a:pt x="172" y="95"/>
                </a:cubicBezTo>
                <a:cubicBezTo>
                  <a:pt x="171" y="96"/>
                  <a:pt x="171" y="100"/>
                  <a:pt x="171" y="100"/>
                </a:cubicBezTo>
                <a:cubicBezTo>
                  <a:pt x="169" y="103"/>
                  <a:pt x="169" y="103"/>
                  <a:pt x="169" y="103"/>
                </a:cubicBezTo>
                <a:cubicBezTo>
                  <a:pt x="169" y="103"/>
                  <a:pt x="169" y="106"/>
                  <a:pt x="169" y="107"/>
                </a:cubicBezTo>
                <a:cubicBezTo>
                  <a:pt x="169" y="108"/>
                  <a:pt x="170" y="111"/>
                  <a:pt x="169" y="113"/>
                </a:cubicBezTo>
                <a:cubicBezTo>
                  <a:pt x="169" y="115"/>
                  <a:pt x="166" y="117"/>
                  <a:pt x="166" y="117"/>
                </a:cubicBezTo>
                <a:cubicBezTo>
                  <a:pt x="166" y="117"/>
                  <a:pt x="170" y="120"/>
                  <a:pt x="168" y="120"/>
                </a:cubicBezTo>
                <a:cubicBezTo>
                  <a:pt x="166" y="120"/>
                  <a:pt x="164" y="123"/>
                  <a:pt x="164" y="124"/>
                </a:cubicBezTo>
                <a:cubicBezTo>
                  <a:pt x="163" y="124"/>
                  <a:pt x="164" y="126"/>
                  <a:pt x="163" y="126"/>
                </a:cubicBezTo>
                <a:cubicBezTo>
                  <a:pt x="161" y="126"/>
                  <a:pt x="159" y="126"/>
                  <a:pt x="159" y="127"/>
                </a:cubicBezTo>
                <a:cubicBezTo>
                  <a:pt x="159" y="128"/>
                  <a:pt x="159" y="130"/>
                  <a:pt x="159" y="130"/>
                </a:cubicBezTo>
                <a:cubicBezTo>
                  <a:pt x="156" y="135"/>
                  <a:pt x="156" y="135"/>
                  <a:pt x="156" y="135"/>
                </a:cubicBezTo>
                <a:cubicBezTo>
                  <a:pt x="152" y="139"/>
                  <a:pt x="152" y="139"/>
                  <a:pt x="152" y="139"/>
                </a:cubicBezTo>
                <a:cubicBezTo>
                  <a:pt x="152" y="139"/>
                  <a:pt x="152" y="141"/>
                  <a:pt x="151" y="142"/>
                </a:cubicBezTo>
                <a:cubicBezTo>
                  <a:pt x="150" y="142"/>
                  <a:pt x="145" y="144"/>
                  <a:pt x="144" y="144"/>
                </a:cubicBezTo>
                <a:cubicBezTo>
                  <a:pt x="144" y="145"/>
                  <a:pt x="141" y="147"/>
                  <a:pt x="139" y="147"/>
                </a:cubicBezTo>
                <a:cubicBezTo>
                  <a:pt x="138" y="147"/>
                  <a:pt x="140" y="150"/>
                  <a:pt x="138" y="147"/>
                </a:cubicBezTo>
                <a:cubicBezTo>
                  <a:pt x="137" y="143"/>
                  <a:pt x="138" y="145"/>
                  <a:pt x="136" y="142"/>
                </a:cubicBezTo>
                <a:cubicBezTo>
                  <a:pt x="135" y="138"/>
                  <a:pt x="135" y="141"/>
                  <a:pt x="135" y="138"/>
                </a:cubicBezTo>
                <a:cubicBezTo>
                  <a:pt x="135" y="136"/>
                  <a:pt x="135" y="138"/>
                  <a:pt x="135" y="136"/>
                </a:cubicBezTo>
                <a:cubicBezTo>
                  <a:pt x="135" y="133"/>
                  <a:pt x="135" y="135"/>
                  <a:pt x="134" y="132"/>
                </a:cubicBezTo>
                <a:cubicBezTo>
                  <a:pt x="133" y="129"/>
                  <a:pt x="133" y="130"/>
                  <a:pt x="131" y="128"/>
                </a:cubicBezTo>
                <a:cubicBezTo>
                  <a:pt x="129" y="127"/>
                  <a:pt x="128" y="128"/>
                  <a:pt x="129" y="126"/>
                </a:cubicBezTo>
                <a:cubicBezTo>
                  <a:pt x="130" y="123"/>
                  <a:pt x="130" y="126"/>
                  <a:pt x="130" y="123"/>
                </a:cubicBezTo>
                <a:cubicBezTo>
                  <a:pt x="131" y="120"/>
                  <a:pt x="130" y="119"/>
                  <a:pt x="132" y="118"/>
                </a:cubicBezTo>
                <a:cubicBezTo>
                  <a:pt x="134" y="117"/>
                  <a:pt x="135" y="117"/>
                  <a:pt x="135" y="115"/>
                </a:cubicBezTo>
                <a:cubicBezTo>
                  <a:pt x="135" y="113"/>
                  <a:pt x="135" y="112"/>
                  <a:pt x="134" y="111"/>
                </a:cubicBezTo>
                <a:cubicBezTo>
                  <a:pt x="134" y="110"/>
                  <a:pt x="132" y="108"/>
                  <a:pt x="132" y="108"/>
                </a:cubicBezTo>
                <a:cubicBezTo>
                  <a:pt x="132" y="107"/>
                  <a:pt x="132" y="107"/>
                  <a:pt x="130" y="105"/>
                </a:cubicBezTo>
                <a:cubicBezTo>
                  <a:pt x="129" y="103"/>
                  <a:pt x="128" y="102"/>
                  <a:pt x="128" y="102"/>
                </a:cubicBezTo>
                <a:cubicBezTo>
                  <a:pt x="128" y="102"/>
                  <a:pt x="128" y="98"/>
                  <a:pt x="128" y="96"/>
                </a:cubicBezTo>
                <a:cubicBezTo>
                  <a:pt x="128" y="94"/>
                  <a:pt x="127" y="97"/>
                  <a:pt x="128" y="94"/>
                </a:cubicBezTo>
                <a:cubicBezTo>
                  <a:pt x="128" y="91"/>
                  <a:pt x="129" y="90"/>
                  <a:pt x="129" y="90"/>
                </a:cubicBezTo>
                <a:cubicBezTo>
                  <a:pt x="129" y="90"/>
                  <a:pt x="125" y="87"/>
                  <a:pt x="124" y="88"/>
                </a:cubicBezTo>
                <a:cubicBezTo>
                  <a:pt x="123" y="88"/>
                  <a:pt x="123" y="90"/>
                  <a:pt x="121" y="88"/>
                </a:cubicBezTo>
                <a:cubicBezTo>
                  <a:pt x="119" y="87"/>
                  <a:pt x="119" y="86"/>
                  <a:pt x="119" y="85"/>
                </a:cubicBezTo>
                <a:cubicBezTo>
                  <a:pt x="118" y="85"/>
                  <a:pt x="117" y="85"/>
                  <a:pt x="116" y="85"/>
                </a:cubicBezTo>
                <a:cubicBezTo>
                  <a:pt x="114" y="86"/>
                  <a:pt x="112" y="86"/>
                  <a:pt x="110" y="87"/>
                </a:cubicBezTo>
                <a:cubicBezTo>
                  <a:pt x="108" y="88"/>
                  <a:pt x="107" y="88"/>
                  <a:pt x="105" y="88"/>
                </a:cubicBezTo>
                <a:cubicBezTo>
                  <a:pt x="102" y="88"/>
                  <a:pt x="99" y="89"/>
                  <a:pt x="97" y="88"/>
                </a:cubicBezTo>
                <a:cubicBezTo>
                  <a:pt x="95" y="86"/>
                  <a:pt x="95" y="88"/>
                  <a:pt x="94" y="86"/>
                </a:cubicBezTo>
                <a:cubicBezTo>
                  <a:pt x="93" y="84"/>
                  <a:pt x="94" y="84"/>
                  <a:pt x="92" y="83"/>
                </a:cubicBezTo>
                <a:cubicBezTo>
                  <a:pt x="90" y="82"/>
                  <a:pt x="90" y="83"/>
                  <a:pt x="89" y="81"/>
                </a:cubicBezTo>
                <a:cubicBezTo>
                  <a:pt x="89" y="79"/>
                  <a:pt x="90" y="79"/>
                  <a:pt x="89" y="77"/>
                </a:cubicBezTo>
                <a:cubicBezTo>
                  <a:pt x="87" y="75"/>
                  <a:pt x="90" y="78"/>
                  <a:pt x="87" y="75"/>
                </a:cubicBezTo>
                <a:cubicBezTo>
                  <a:pt x="85" y="73"/>
                  <a:pt x="84" y="75"/>
                  <a:pt x="85" y="73"/>
                </a:cubicBezTo>
                <a:cubicBezTo>
                  <a:pt x="86" y="71"/>
                  <a:pt x="86" y="72"/>
                  <a:pt x="86" y="69"/>
                </a:cubicBezTo>
                <a:cubicBezTo>
                  <a:pt x="86" y="67"/>
                  <a:pt x="90" y="70"/>
                  <a:pt x="88" y="65"/>
                </a:cubicBezTo>
                <a:cubicBezTo>
                  <a:pt x="85" y="60"/>
                  <a:pt x="85" y="61"/>
                  <a:pt x="87" y="57"/>
                </a:cubicBezTo>
                <a:cubicBezTo>
                  <a:pt x="89" y="53"/>
                  <a:pt x="92" y="52"/>
                  <a:pt x="93" y="51"/>
                </a:cubicBezTo>
                <a:cubicBezTo>
                  <a:pt x="93" y="50"/>
                  <a:pt x="94" y="48"/>
                  <a:pt x="95" y="47"/>
                </a:cubicBezTo>
                <a:cubicBezTo>
                  <a:pt x="96" y="46"/>
                  <a:pt x="95" y="46"/>
                  <a:pt x="97" y="46"/>
                </a:cubicBezTo>
                <a:cubicBezTo>
                  <a:pt x="99" y="46"/>
                  <a:pt x="101" y="45"/>
                  <a:pt x="103" y="44"/>
                </a:cubicBezTo>
                <a:cubicBezTo>
                  <a:pt x="104" y="43"/>
                  <a:pt x="106" y="41"/>
                  <a:pt x="107" y="40"/>
                </a:cubicBezTo>
                <a:cubicBezTo>
                  <a:pt x="107" y="40"/>
                  <a:pt x="107" y="41"/>
                  <a:pt x="109" y="40"/>
                </a:cubicBezTo>
                <a:cubicBezTo>
                  <a:pt x="111" y="40"/>
                  <a:pt x="111" y="39"/>
                  <a:pt x="113" y="39"/>
                </a:cubicBezTo>
                <a:cubicBezTo>
                  <a:pt x="114" y="39"/>
                  <a:pt x="111" y="40"/>
                  <a:pt x="115" y="39"/>
                </a:cubicBezTo>
                <a:cubicBezTo>
                  <a:pt x="119" y="39"/>
                  <a:pt x="118" y="39"/>
                  <a:pt x="119" y="39"/>
                </a:cubicBezTo>
                <a:cubicBezTo>
                  <a:pt x="120" y="39"/>
                  <a:pt x="119" y="39"/>
                  <a:pt x="121" y="39"/>
                </a:cubicBezTo>
                <a:cubicBezTo>
                  <a:pt x="122" y="39"/>
                  <a:pt x="122" y="36"/>
                  <a:pt x="122" y="39"/>
                </a:cubicBezTo>
                <a:cubicBezTo>
                  <a:pt x="123" y="43"/>
                  <a:pt x="121" y="44"/>
                  <a:pt x="124" y="44"/>
                </a:cubicBezTo>
                <a:cubicBezTo>
                  <a:pt x="126" y="45"/>
                  <a:pt x="124" y="45"/>
                  <a:pt x="126" y="45"/>
                </a:cubicBezTo>
                <a:cubicBezTo>
                  <a:pt x="129" y="45"/>
                  <a:pt x="128" y="45"/>
                  <a:pt x="130" y="46"/>
                </a:cubicBezTo>
                <a:cubicBezTo>
                  <a:pt x="131" y="46"/>
                  <a:pt x="132" y="47"/>
                  <a:pt x="134" y="47"/>
                </a:cubicBezTo>
                <a:cubicBezTo>
                  <a:pt x="136" y="47"/>
                  <a:pt x="133" y="50"/>
                  <a:pt x="136" y="47"/>
                </a:cubicBezTo>
                <a:cubicBezTo>
                  <a:pt x="139" y="44"/>
                  <a:pt x="133" y="44"/>
                  <a:pt x="139" y="44"/>
                </a:cubicBezTo>
                <a:cubicBezTo>
                  <a:pt x="144" y="45"/>
                  <a:pt x="144" y="46"/>
                  <a:pt x="145" y="45"/>
                </a:cubicBezTo>
                <a:cubicBezTo>
                  <a:pt x="146" y="45"/>
                  <a:pt x="146" y="46"/>
                  <a:pt x="148" y="45"/>
                </a:cubicBezTo>
                <a:cubicBezTo>
                  <a:pt x="151" y="44"/>
                  <a:pt x="151" y="44"/>
                  <a:pt x="152" y="44"/>
                </a:cubicBezTo>
                <a:cubicBezTo>
                  <a:pt x="153" y="45"/>
                  <a:pt x="153" y="47"/>
                  <a:pt x="154" y="45"/>
                </a:cubicBezTo>
                <a:cubicBezTo>
                  <a:pt x="154" y="43"/>
                  <a:pt x="156" y="43"/>
                  <a:pt x="154" y="42"/>
                </a:cubicBezTo>
                <a:cubicBezTo>
                  <a:pt x="151" y="41"/>
                  <a:pt x="150" y="42"/>
                  <a:pt x="150" y="40"/>
                </a:cubicBezTo>
                <a:cubicBezTo>
                  <a:pt x="149" y="39"/>
                  <a:pt x="152" y="39"/>
                  <a:pt x="149" y="39"/>
                </a:cubicBezTo>
                <a:cubicBezTo>
                  <a:pt x="146" y="38"/>
                  <a:pt x="147" y="38"/>
                  <a:pt x="145" y="38"/>
                </a:cubicBezTo>
                <a:cubicBezTo>
                  <a:pt x="143" y="37"/>
                  <a:pt x="141" y="39"/>
                  <a:pt x="140" y="38"/>
                </a:cubicBezTo>
                <a:cubicBezTo>
                  <a:pt x="140" y="36"/>
                  <a:pt x="136" y="39"/>
                  <a:pt x="140" y="36"/>
                </a:cubicBezTo>
                <a:cubicBezTo>
                  <a:pt x="143" y="32"/>
                  <a:pt x="142" y="31"/>
                  <a:pt x="144" y="32"/>
                </a:cubicBezTo>
                <a:cubicBezTo>
                  <a:pt x="147" y="32"/>
                  <a:pt x="146" y="34"/>
                  <a:pt x="148" y="33"/>
                </a:cubicBezTo>
                <a:cubicBezTo>
                  <a:pt x="149" y="32"/>
                  <a:pt x="152" y="31"/>
                  <a:pt x="149" y="29"/>
                </a:cubicBezTo>
                <a:cubicBezTo>
                  <a:pt x="146" y="27"/>
                  <a:pt x="148" y="28"/>
                  <a:pt x="145" y="26"/>
                </a:cubicBezTo>
                <a:cubicBezTo>
                  <a:pt x="142" y="25"/>
                  <a:pt x="140" y="32"/>
                  <a:pt x="139" y="31"/>
                </a:cubicBezTo>
                <a:cubicBezTo>
                  <a:pt x="137" y="30"/>
                  <a:pt x="137" y="29"/>
                  <a:pt x="136" y="30"/>
                </a:cubicBezTo>
                <a:cubicBezTo>
                  <a:pt x="135" y="30"/>
                  <a:pt x="135" y="32"/>
                  <a:pt x="135" y="34"/>
                </a:cubicBezTo>
                <a:cubicBezTo>
                  <a:pt x="134" y="36"/>
                  <a:pt x="136" y="36"/>
                  <a:pt x="133" y="35"/>
                </a:cubicBezTo>
                <a:cubicBezTo>
                  <a:pt x="130" y="34"/>
                  <a:pt x="136" y="34"/>
                  <a:pt x="130" y="32"/>
                </a:cubicBezTo>
                <a:cubicBezTo>
                  <a:pt x="124" y="30"/>
                  <a:pt x="121" y="30"/>
                  <a:pt x="120" y="31"/>
                </a:cubicBezTo>
                <a:cubicBezTo>
                  <a:pt x="120" y="32"/>
                  <a:pt x="118" y="32"/>
                  <a:pt x="118" y="32"/>
                </a:cubicBezTo>
                <a:cubicBezTo>
                  <a:pt x="117" y="33"/>
                  <a:pt x="120" y="35"/>
                  <a:pt x="117" y="33"/>
                </a:cubicBezTo>
                <a:cubicBezTo>
                  <a:pt x="114" y="32"/>
                  <a:pt x="112" y="34"/>
                  <a:pt x="112" y="34"/>
                </a:cubicBezTo>
                <a:cubicBezTo>
                  <a:pt x="112" y="34"/>
                  <a:pt x="111" y="34"/>
                  <a:pt x="110" y="34"/>
                </a:cubicBezTo>
                <a:cubicBezTo>
                  <a:pt x="109" y="35"/>
                  <a:pt x="106" y="36"/>
                  <a:pt x="105" y="36"/>
                </a:cubicBezTo>
                <a:cubicBezTo>
                  <a:pt x="104" y="35"/>
                  <a:pt x="101" y="36"/>
                  <a:pt x="103" y="33"/>
                </a:cubicBezTo>
                <a:cubicBezTo>
                  <a:pt x="106" y="30"/>
                  <a:pt x="104" y="32"/>
                  <a:pt x="108" y="30"/>
                </a:cubicBezTo>
                <a:cubicBezTo>
                  <a:pt x="111" y="28"/>
                  <a:pt x="117" y="28"/>
                  <a:pt x="112" y="27"/>
                </a:cubicBezTo>
                <a:cubicBezTo>
                  <a:pt x="107" y="26"/>
                  <a:pt x="115" y="26"/>
                  <a:pt x="108" y="23"/>
                </a:cubicBezTo>
                <a:cubicBezTo>
                  <a:pt x="102" y="20"/>
                  <a:pt x="102" y="24"/>
                  <a:pt x="102" y="20"/>
                </a:cubicBezTo>
                <a:cubicBezTo>
                  <a:pt x="102" y="16"/>
                  <a:pt x="101" y="15"/>
                  <a:pt x="100" y="16"/>
                </a:cubicBezTo>
                <a:cubicBezTo>
                  <a:pt x="99" y="16"/>
                  <a:pt x="95" y="17"/>
                  <a:pt x="93" y="17"/>
                </a:cubicBezTo>
                <a:cubicBezTo>
                  <a:pt x="92" y="17"/>
                  <a:pt x="94" y="19"/>
                  <a:pt x="91" y="17"/>
                </a:cubicBezTo>
                <a:cubicBezTo>
                  <a:pt x="88" y="15"/>
                  <a:pt x="87" y="18"/>
                  <a:pt x="88" y="15"/>
                </a:cubicBezTo>
                <a:cubicBezTo>
                  <a:pt x="89" y="12"/>
                  <a:pt x="89" y="12"/>
                  <a:pt x="91" y="10"/>
                </a:cubicBezTo>
                <a:cubicBezTo>
                  <a:pt x="93" y="9"/>
                  <a:pt x="92" y="3"/>
                  <a:pt x="97" y="5"/>
                </a:cubicBezTo>
                <a:cubicBezTo>
                  <a:pt x="101" y="7"/>
                  <a:pt x="99" y="7"/>
                  <a:pt x="103" y="7"/>
                </a:cubicBezTo>
                <a:cubicBezTo>
                  <a:pt x="106" y="7"/>
                  <a:pt x="108" y="7"/>
                  <a:pt x="108" y="6"/>
                </a:cubicBezTo>
                <a:cubicBezTo>
                  <a:pt x="108" y="5"/>
                  <a:pt x="104" y="3"/>
                  <a:pt x="104" y="3"/>
                </a:cubicBezTo>
                <a:cubicBezTo>
                  <a:pt x="104" y="3"/>
                  <a:pt x="103" y="4"/>
                  <a:pt x="103" y="3"/>
                </a:cubicBezTo>
                <a:cubicBezTo>
                  <a:pt x="103" y="2"/>
                  <a:pt x="104" y="1"/>
                  <a:pt x="104" y="1"/>
                </a:cubicBezTo>
                <a:cubicBezTo>
                  <a:pt x="103" y="0"/>
                  <a:pt x="103" y="0"/>
                  <a:pt x="103" y="0"/>
                </a:cubicBezTo>
                <a:cubicBezTo>
                  <a:pt x="103" y="0"/>
                  <a:pt x="91" y="0"/>
                  <a:pt x="88" y="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56" name="Freeform 86"/>
          <p:cNvSpPr>
            <a:spLocks/>
          </p:cNvSpPr>
          <p:nvPr/>
        </p:nvSpPr>
        <p:spPr bwMode="auto">
          <a:xfrm>
            <a:off x="3076575" y="3579813"/>
            <a:ext cx="71438" cy="84137"/>
          </a:xfrm>
          <a:custGeom>
            <a:avLst/>
            <a:gdLst>
              <a:gd name="T0" fmla="*/ 2147483647 w 62"/>
              <a:gd name="T1" fmla="*/ 2147483647 h 73"/>
              <a:gd name="T2" fmla="*/ 2147483647 w 62"/>
              <a:gd name="T3" fmla="*/ 2147483647 h 73"/>
              <a:gd name="T4" fmla="*/ 2147483647 w 62"/>
              <a:gd name="T5" fmla="*/ 2147483647 h 73"/>
              <a:gd name="T6" fmla="*/ 2147483647 w 62"/>
              <a:gd name="T7" fmla="*/ 2147483647 h 73"/>
              <a:gd name="T8" fmla="*/ 2147483647 w 62"/>
              <a:gd name="T9" fmla="*/ 2147483647 h 73"/>
              <a:gd name="T10" fmla="*/ 2147483647 w 62"/>
              <a:gd name="T11" fmla="*/ 0 h 73"/>
              <a:gd name="T12" fmla="*/ 2147483647 w 62"/>
              <a:gd name="T13" fmla="*/ 2147483647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2" h="73">
                <a:moveTo>
                  <a:pt x="43" y="5"/>
                </a:moveTo>
                <a:cubicBezTo>
                  <a:pt x="43" y="27"/>
                  <a:pt x="43" y="27"/>
                  <a:pt x="43" y="27"/>
                </a:cubicBezTo>
                <a:cubicBezTo>
                  <a:pt x="43" y="27"/>
                  <a:pt x="37" y="38"/>
                  <a:pt x="24" y="43"/>
                </a:cubicBezTo>
                <a:cubicBezTo>
                  <a:pt x="12" y="47"/>
                  <a:pt x="0" y="54"/>
                  <a:pt x="1" y="61"/>
                </a:cubicBezTo>
                <a:cubicBezTo>
                  <a:pt x="2" y="67"/>
                  <a:pt x="17" y="73"/>
                  <a:pt x="62" y="73"/>
                </a:cubicBezTo>
                <a:cubicBezTo>
                  <a:pt x="62" y="0"/>
                  <a:pt x="62" y="0"/>
                  <a:pt x="62" y="0"/>
                </a:cubicBezTo>
                <a:lnTo>
                  <a:pt x="43" y="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57" name="Freeform 87"/>
          <p:cNvSpPr>
            <a:spLocks/>
          </p:cNvSpPr>
          <p:nvPr/>
        </p:nvSpPr>
        <p:spPr bwMode="auto">
          <a:xfrm>
            <a:off x="3141663" y="3579813"/>
            <a:ext cx="66675" cy="84137"/>
          </a:xfrm>
          <a:custGeom>
            <a:avLst/>
            <a:gdLst>
              <a:gd name="T0" fmla="*/ 2147483647 w 58"/>
              <a:gd name="T1" fmla="*/ 2147483647 h 73"/>
              <a:gd name="T2" fmla="*/ 2147483647 w 58"/>
              <a:gd name="T3" fmla="*/ 2147483647 h 73"/>
              <a:gd name="T4" fmla="*/ 2147483647 w 58"/>
              <a:gd name="T5" fmla="*/ 2147483647 h 73"/>
              <a:gd name="T6" fmla="*/ 2147483647 w 58"/>
              <a:gd name="T7" fmla="*/ 2147483647 h 73"/>
              <a:gd name="T8" fmla="*/ 0 w 58"/>
              <a:gd name="T9" fmla="*/ 2147483647 h 73"/>
              <a:gd name="T10" fmla="*/ 0 w 58"/>
              <a:gd name="T11" fmla="*/ 0 h 73"/>
              <a:gd name="T12" fmla="*/ 2147483647 w 58"/>
              <a:gd name="T13" fmla="*/ 2147483647 h 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8" h="73">
                <a:moveTo>
                  <a:pt x="12" y="5"/>
                </a:moveTo>
                <a:cubicBezTo>
                  <a:pt x="12" y="27"/>
                  <a:pt x="12" y="27"/>
                  <a:pt x="12" y="27"/>
                </a:cubicBezTo>
                <a:cubicBezTo>
                  <a:pt x="12" y="27"/>
                  <a:pt x="17" y="38"/>
                  <a:pt x="30" y="43"/>
                </a:cubicBezTo>
                <a:cubicBezTo>
                  <a:pt x="43" y="47"/>
                  <a:pt x="58" y="54"/>
                  <a:pt x="57" y="61"/>
                </a:cubicBezTo>
                <a:cubicBezTo>
                  <a:pt x="56" y="67"/>
                  <a:pt x="32" y="73"/>
                  <a:pt x="0" y="73"/>
                </a:cubicBezTo>
                <a:cubicBezTo>
                  <a:pt x="0" y="0"/>
                  <a:pt x="0" y="0"/>
                  <a:pt x="0" y="0"/>
                </a:cubicBezTo>
                <a:lnTo>
                  <a:pt x="12" y="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58" name="Freeform 88"/>
          <p:cNvSpPr>
            <a:spLocks/>
          </p:cNvSpPr>
          <p:nvPr/>
        </p:nvSpPr>
        <p:spPr bwMode="auto">
          <a:xfrm>
            <a:off x="3021013" y="3336925"/>
            <a:ext cx="250825" cy="250825"/>
          </a:xfrm>
          <a:custGeom>
            <a:avLst/>
            <a:gdLst>
              <a:gd name="T0" fmla="*/ 2147483647 w 218"/>
              <a:gd name="T1" fmla="*/ 2147483647 h 219"/>
              <a:gd name="T2" fmla="*/ 2147483647 w 218"/>
              <a:gd name="T3" fmla="*/ 2147483647 h 219"/>
              <a:gd name="T4" fmla="*/ 2147483647 w 218"/>
              <a:gd name="T5" fmla="*/ 2147483647 h 219"/>
              <a:gd name="T6" fmla="*/ 2147483647 w 218"/>
              <a:gd name="T7" fmla="*/ 2147483647 h 219"/>
              <a:gd name="T8" fmla="*/ 0 w 218"/>
              <a:gd name="T9" fmla="*/ 2147483647 h 219"/>
              <a:gd name="T10" fmla="*/ 2147483647 w 218"/>
              <a:gd name="T11" fmla="*/ 2147483647 h 219"/>
              <a:gd name="T12" fmla="*/ 2147483647 w 218"/>
              <a:gd name="T13" fmla="*/ 2147483647 h 219"/>
              <a:gd name="T14" fmla="*/ 2147483647 w 218"/>
              <a:gd name="T15" fmla="*/ 0 h 219"/>
              <a:gd name="T16" fmla="*/ 2147483647 w 218"/>
              <a:gd name="T17" fmla="*/ 2147483647 h 2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8" h="219">
                <a:moveTo>
                  <a:pt x="160" y="11"/>
                </a:moveTo>
                <a:cubicBezTo>
                  <a:pt x="187" y="30"/>
                  <a:pt x="204" y="62"/>
                  <a:pt x="204" y="97"/>
                </a:cubicBezTo>
                <a:cubicBezTo>
                  <a:pt x="204" y="157"/>
                  <a:pt x="156" y="205"/>
                  <a:pt x="97" y="205"/>
                </a:cubicBezTo>
                <a:cubicBezTo>
                  <a:pt x="62" y="205"/>
                  <a:pt x="31" y="188"/>
                  <a:pt x="11" y="162"/>
                </a:cubicBezTo>
                <a:cubicBezTo>
                  <a:pt x="0" y="171"/>
                  <a:pt x="0" y="171"/>
                  <a:pt x="0" y="171"/>
                </a:cubicBezTo>
                <a:cubicBezTo>
                  <a:pt x="22" y="200"/>
                  <a:pt x="57" y="219"/>
                  <a:pt x="97" y="219"/>
                </a:cubicBezTo>
                <a:cubicBezTo>
                  <a:pt x="164" y="219"/>
                  <a:pt x="218" y="165"/>
                  <a:pt x="218" y="97"/>
                </a:cubicBezTo>
                <a:cubicBezTo>
                  <a:pt x="218" y="57"/>
                  <a:pt x="199" y="22"/>
                  <a:pt x="169" y="0"/>
                </a:cubicBezTo>
                <a:lnTo>
                  <a:pt x="160" y="11"/>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59" name="Freeform 89"/>
          <p:cNvSpPr>
            <a:spLocks noEditPoints="1"/>
          </p:cNvSpPr>
          <p:nvPr/>
        </p:nvSpPr>
        <p:spPr bwMode="auto">
          <a:xfrm>
            <a:off x="3024188" y="3340100"/>
            <a:ext cx="222250" cy="222250"/>
          </a:xfrm>
          <a:custGeom>
            <a:avLst/>
            <a:gdLst>
              <a:gd name="T0" fmla="*/ 2147483647 w 193"/>
              <a:gd name="T1" fmla="*/ 0 h 193"/>
              <a:gd name="T2" fmla="*/ 0 w 193"/>
              <a:gd name="T3" fmla="*/ 2147483647 h 193"/>
              <a:gd name="T4" fmla="*/ 2147483647 w 193"/>
              <a:gd name="T5" fmla="*/ 2147483647 h 193"/>
              <a:gd name="T6" fmla="*/ 2147483647 w 193"/>
              <a:gd name="T7" fmla="*/ 2147483647 h 193"/>
              <a:gd name="T8" fmla="*/ 2147483647 w 193"/>
              <a:gd name="T9" fmla="*/ 0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2147483647 w 193"/>
              <a:gd name="T19" fmla="*/ 2147483647 h 19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3" h="193">
                <a:moveTo>
                  <a:pt x="96" y="0"/>
                </a:moveTo>
                <a:cubicBezTo>
                  <a:pt x="43" y="0"/>
                  <a:pt x="0" y="43"/>
                  <a:pt x="0" y="97"/>
                </a:cubicBezTo>
                <a:cubicBezTo>
                  <a:pt x="0" y="150"/>
                  <a:pt x="43" y="193"/>
                  <a:pt x="96" y="193"/>
                </a:cubicBezTo>
                <a:cubicBezTo>
                  <a:pt x="149" y="193"/>
                  <a:pt x="193" y="150"/>
                  <a:pt x="193" y="97"/>
                </a:cubicBezTo>
                <a:cubicBezTo>
                  <a:pt x="193" y="43"/>
                  <a:pt x="149" y="0"/>
                  <a:pt x="96" y="0"/>
                </a:cubicBezTo>
                <a:close/>
                <a:moveTo>
                  <a:pt x="96" y="189"/>
                </a:moveTo>
                <a:cubicBezTo>
                  <a:pt x="46" y="189"/>
                  <a:pt x="4" y="147"/>
                  <a:pt x="4" y="97"/>
                </a:cubicBezTo>
                <a:cubicBezTo>
                  <a:pt x="4" y="46"/>
                  <a:pt x="46" y="5"/>
                  <a:pt x="96" y="5"/>
                </a:cubicBezTo>
                <a:cubicBezTo>
                  <a:pt x="147" y="5"/>
                  <a:pt x="188" y="46"/>
                  <a:pt x="188" y="97"/>
                </a:cubicBezTo>
                <a:cubicBezTo>
                  <a:pt x="188" y="147"/>
                  <a:pt x="147" y="189"/>
                  <a:pt x="96" y="189"/>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60" name="Freeform 90"/>
          <p:cNvSpPr>
            <a:spLocks/>
          </p:cNvSpPr>
          <p:nvPr/>
        </p:nvSpPr>
        <p:spPr bwMode="auto">
          <a:xfrm>
            <a:off x="3017838" y="3344863"/>
            <a:ext cx="249237" cy="217487"/>
          </a:xfrm>
          <a:custGeom>
            <a:avLst/>
            <a:gdLst>
              <a:gd name="T0" fmla="*/ 2147483647 w 216"/>
              <a:gd name="T1" fmla="*/ 2147483647 h 189"/>
              <a:gd name="T2" fmla="*/ 2147483647 w 216"/>
              <a:gd name="T3" fmla="*/ 2147483647 h 189"/>
              <a:gd name="T4" fmla="*/ 2147483647 w 216"/>
              <a:gd name="T5" fmla="*/ 2147483647 h 189"/>
              <a:gd name="T6" fmla="*/ 2147483647 w 216"/>
              <a:gd name="T7" fmla="*/ 2147483647 h 189"/>
              <a:gd name="T8" fmla="*/ 2147483647 w 216"/>
              <a:gd name="T9" fmla="*/ 2147483647 h 189"/>
              <a:gd name="T10" fmla="*/ 2147483647 w 216"/>
              <a:gd name="T11" fmla="*/ 2147483647 h 189"/>
              <a:gd name="T12" fmla="*/ 2147483647 w 216"/>
              <a:gd name="T13" fmla="*/ 2147483647 h 189"/>
              <a:gd name="T14" fmla="*/ 2147483647 w 216"/>
              <a:gd name="T15" fmla="*/ 2147483647 h 189"/>
              <a:gd name="T16" fmla="*/ 2147483647 w 216"/>
              <a:gd name="T17" fmla="*/ 2147483647 h 189"/>
              <a:gd name="T18" fmla="*/ 2147483647 w 216"/>
              <a:gd name="T19" fmla="*/ 2147483647 h 189"/>
              <a:gd name="T20" fmla="*/ 2147483647 w 216"/>
              <a:gd name="T21" fmla="*/ 2147483647 h 189"/>
              <a:gd name="T22" fmla="*/ 2147483647 w 216"/>
              <a:gd name="T23" fmla="*/ 2147483647 h 189"/>
              <a:gd name="T24" fmla="*/ 2147483647 w 216"/>
              <a:gd name="T25" fmla="*/ 2147483647 h 189"/>
              <a:gd name="T26" fmla="*/ 2147483647 w 216"/>
              <a:gd name="T27" fmla="*/ 2147483647 h 189"/>
              <a:gd name="T28" fmla="*/ 2147483647 w 216"/>
              <a:gd name="T29" fmla="*/ 2147483647 h 189"/>
              <a:gd name="T30" fmla="*/ 2147483647 w 216"/>
              <a:gd name="T31" fmla="*/ 2147483647 h 189"/>
              <a:gd name="T32" fmla="*/ 2147483647 w 216"/>
              <a:gd name="T33" fmla="*/ 2147483647 h 189"/>
              <a:gd name="T34" fmla="*/ 2147483647 w 216"/>
              <a:gd name="T35" fmla="*/ 2147483647 h 189"/>
              <a:gd name="T36" fmla="*/ 2147483647 w 216"/>
              <a:gd name="T37" fmla="*/ 2147483647 h 189"/>
              <a:gd name="T38" fmla="*/ 2147483647 w 216"/>
              <a:gd name="T39" fmla="*/ 2147483647 h 189"/>
              <a:gd name="T40" fmla="*/ 2147483647 w 216"/>
              <a:gd name="T41" fmla="*/ 2147483647 h 189"/>
              <a:gd name="T42" fmla="*/ 2147483647 w 216"/>
              <a:gd name="T43" fmla="*/ 2147483647 h 189"/>
              <a:gd name="T44" fmla="*/ 2147483647 w 216"/>
              <a:gd name="T45" fmla="*/ 2147483647 h 189"/>
              <a:gd name="T46" fmla="*/ 2147483647 w 216"/>
              <a:gd name="T47" fmla="*/ 2147483647 h 189"/>
              <a:gd name="T48" fmla="*/ 2147483647 w 216"/>
              <a:gd name="T49" fmla="*/ 2147483647 h 189"/>
              <a:gd name="T50" fmla="*/ 2147483647 w 216"/>
              <a:gd name="T51" fmla="*/ 2147483647 h 189"/>
              <a:gd name="T52" fmla="*/ 2147483647 w 216"/>
              <a:gd name="T53" fmla="*/ 2147483647 h 189"/>
              <a:gd name="T54" fmla="*/ 2147483647 w 216"/>
              <a:gd name="T55" fmla="*/ 2147483647 h 189"/>
              <a:gd name="T56" fmla="*/ 2147483647 w 216"/>
              <a:gd name="T57" fmla="*/ 2147483647 h 189"/>
              <a:gd name="T58" fmla="*/ 2147483647 w 216"/>
              <a:gd name="T59" fmla="*/ 2147483647 h 189"/>
              <a:gd name="T60" fmla="*/ 2147483647 w 216"/>
              <a:gd name="T61" fmla="*/ 2147483647 h 189"/>
              <a:gd name="T62" fmla="*/ 2147483647 w 216"/>
              <a:gd name="T63" fmla="*/ 2147483647 h 189"/>
              <a:gd name="T64" fmla="*/ 2147483647 w 216"/>
              <a:gd name="T65" fmla="*/ 2147483647 h 189"/>
              <a:gd name="T66" fmla="*/ 2147483647 w 216"/>
              <a:gd name="T67" fmla="*/ 2147483647 h 189"/>
              <a:gd name="T68" fmla="*/ 2147483647 w 216"/>
              <a:gd name="T69" fmla="*/ 2147483647 h 189"/>
              <a:gd name="T70" fmla="*/ 2147483647 w 216"/>
              <a:gd name="T71" fmla="*/ 2147483647 h 189"/>
              <a:gd name="T72" fmla="*/ 2147483647 w 216"/>
              <a:gd name="T73" fmla="*/ 2147483647 h 189"/>
              <a:gd name="T74" fmla="*/ 2147483647 w 216"/>
              <a:gd name="T75" fmla="*/ 2147483647 h 189"/>
              <a:gd name="T76" fmla="*/ 2147483647 w 216"/>
              <a:gd name="T77" fmla="*/ 2147483647 h 189"/>
              <a:gd name="T78" fmla="*/ 2147483647 w 216"/>
              <a:gd name="T79" fmla="*/ 2147483647 h 189"/>
              <a:gd name="T80" fmla="*/ 2147483647 w 216"/>
              <a:gd name="T81" fmla="*/ 2147483647 h 189"/>
              <a:gd name="T82" fmla="*/ 2147483647 w 216"/>
              <a:gd name="T83" fmla="*/ 2147483647 h 189"/>
              <a:gd name="T84" fmla="*/ 2147483647 w 216"/>
              <a:gd name="T85" fmla="*/ 2147483647 h 189"/>
              <a:gd name="T86" fmla="*/ 2147483647 w 216"/>
              <a:gd name="T87" fmla="*/ 2147483647 h 189"/>
              <a:gd name="T88" fmla="*/ 2147483647 w 216"/>
              <a:gd name="T89" fmla="*/ 2147483647 h 189"/>
              <a:gd name="T90" fmla="*/ 2147483647 w 216"/>
              <a:gd name="T91" fmla="*/ 2147483647 h 189"/>
              <a:gd name="T92" fmla="*/ 2147483647 w 216"/>
              <a:gd name="T93" fmla="*/ 2147483647 h 189"/>
              <a:gd name="T94" fmla="*/ 2147483647 w 216"/>
              <a:gd name="T95" fmla="*/ 2147483647 h 189"/>
              <a:gd name="T96" fmla="*/ 2147483647 w 216"/>
              <a:gd name="T97" fmla="*/ 2147483647 h 189"/>
              <a:gd name="T98" fmla="*/ 2147483647 w 216"/>
              <a:gd name="T99" fmla="*/ 2147483647 h 189"/>
              <a:gd name="T100" fmla="*/ 2147483647 w 216"/>
              <a:gd name="T101" fmla="*/ 2147483647 h 189"/>
              <a:gd name="T102" fmla="*/ 2147483647 w 216"/>
              <a:gd name="T103" fmla="*/ 2147483647 h 189"/>
              <a:gd name="T104" fmla="*/ 2147483647 w 216"/>
              <a:gd name="T105" fmla="*/ 2147483647 h 189"/>
              <a:gd name="T106" fmla="*/ 2147483647 w 216"/>
              <a:gd name="T107" fmla="*/ 2147483647 h 189"/>
              <a:gd name="T108" fmla="*/ 2147483647 w 216"/>
              <a:gd name="T109" fmla="*/ 2147483647 h 189"/>
              <a:gd name="T110" fmla="*/ 2147483647 w 216"/>
              <a:gd name="T111" fmla="*/ 2147483647 h 189"/>
              <a:gd name="T112" fmla="*/ 2147483647 w 216"/>
              <a:gd name="T113" fmla="*/ 2147483647 h 189"/>
              <a:gd name="T114" fmla="*/ 2147483647 w 216"/>
              <a:gd name="T115" fmla="*/ 2147483647 h 189"/>
              <a:gd name="T116" fmla="*/ 2147483647 w 216"/>
              <a:gd name="T117" fmla="*/ 2147483647 h 189"/>
              <a:gd name="T118" fmla="*/ 2147483647 w 216"/>
              <a:gd name="T119" fmla="*/ 2147483647 h 189"/>
              <a:gd name="T120" fmla="*/ 2147483647 w 216"/>
              <a:gd name="T121" fmla="*/ 2147483647 h 189"/>
              <a:gd name="T122" fmla="*/ 2147483647 w 216"/>
              <a:gd name="T123" fmla="*/ 2147483647 h 1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6" h="189">
                <a:moveTo>
                  <a:pt x="88" y="1"/>
                </a:moveTo>
                <a:cubicBezTo>
                  <a:pt x="88" y="1"/>
                  <a:pt x="55" y="5"/>
                  <a:pt x="33" y="30"/>
                </a:cubicBezTo>
                <a:cubicBezTo>
                  <a:pt x="33" y="30"/>
                  <a:pt x="50" y="13"/>
                  <a:pt x="60" y="13"/>
                </a:cubicBezTo>
                <a:cubicBezTo>
                  <a:pt x="63" y="14"/>
                  <a:pt x="63" y="14"/>
                  <a:pt x="63" y="14"/>
                </a:cubicBezTo>
                <a:cubicBezTo>
                  <a:pt x="62" y="15"/>
                  <a:pt x="62" y="15"/>
                  <a:pt x="62" y="15"/>
                </a:cubicBezTo>
                <a:cubicBezTo>
                  <a:pt x="62" y="15"/>
                  <a:pt x="60" y="17"/>
                  <a:pt x="60" y="17"/>
                </a:cubicBezTo>
                <a:cubicBezTo>
                  <a:pt x="60" y="18"/>
                  <a:pt x="61" y="19"/>
                  <a:pt x="61" y="19"/>
                </a:cubicBezTo>
                <a:cubicBezTo>
                  <a:pt x="60" y="20"/>
                  <a:pt x="60" y="20"/>
                  <a:pt x="60" y="20"/>
                </a:cubicBezTo>
                <a:cubicBezTo>
                  <a:pt x="59" y="21"/>
                  <a:pt x="59" y="21"/>
                  <a:pt x="59" y="21"/>
                </a:cubicBezTo>
                <a:cubicBezTo>
                  <a:pt x="59" y="21"/>
                  <a:pt x="58" y="21"/>
                  <a:pt x="58" y="22"/>
                </a:cubicBezTo>
                <a:cubicBezTo>
                  <a:pt x="58" y="23"/>
                  <a:pt x="58" y="24"/>
                  <a:pt x="58" y="24"/>
                </a:cubicBezTo>
                <a:cubicBezTo>
                  <a:pt x="58" y="26"/>
                  <a:pt x="58" y="26"/>
                  <a:pt x="58" y="26"/>
                </a:cubicBezTo>
                <a:cubicBezTo>
                  <a:pt x="58" y="27"/>
                  <a:pt x="58" y="27"/>
                  <a:pt x="58" y="27"/>
                </a:cubicBezTo>
                <a:cubicBezTo>
                  <a:pt x="56" y="28"/>
                  <a:pt x="56" y="28"/>
                  <a:pt x="56" y="28"/>
                </a:cubicBezTo>
                <a:cubicBezTo>
                  <a:pt x="56" y="28"/>
                  <a:pt x="55" y="28"/>
                  <a:pt x="54" y="28"/>
                </a:cubicBezTo>
                <a:cubicBezTo>
                  <a:pt x="53" y="27"/>
                  <a:pt x="53" y="26"/>
                  <a:pt x="53" y="26"/>
                </a:cubicBezTo>
                <a:cubicBezTo>
                  <a:pt x="55" y="25"/>
                  <a:pt x="55" y="25"/>
                  <a:pt x="55" y="25"/>
                </a:cubicBezTo>
                <a:cubicBezTo>
                  <a:pt x="55" y="25"/>
                  <a:pt x="55" y="25"/>
                  <a:pt x="55" y="24"/>
                </a:cubicBezTo>
                <a:cubicBezTo>
                  <a:pt x="54" y="24"/>
                  <a:pt x="54" y="23"/>
                  <a:pt x="53" y="23"/>
                </a:cubicBezTo>
                <a:cubicBezTo>
                  <a:pt x="52" y="23"/>
                  <a:pt x="51" y="25"/>
                  <a:pt x="51" y="25"/>
                </a:cubicBezTo>
                <a:cubicBezTo>
                  <a:pt x="49" y="26"/>
                  <a:pt x="49" y="26"/>
                  <a:pt x="49" y="26"/>
                </a:cubicBezTo>
                <a:cubicBezTo>
                  <a:pt x="49" y="28"/>
                  <a:pt x="49" y="28"/>
                  <a:pt x="49" y="28"/>
                </a:cubicBezTo>
                <a:cubicBezTo>
                  <a:pt x="50" y="28"/>
                  <a:pt x="50" y="28"/>
                  <a:pt x="50" y="28"/>
                </a:cubicBezTo>
                <a:cubicBezTo>
                  <a:pt x="50" y="28"/>
                  <a:pt x="50" y="29"/>
                  <a:pt x="50" y="29"/>
                </a:cubicBezTo>
                <a:cubicBezTo>
                  <a:pt x="50" y="30"/>
                  <a:pt x="50" y="31"/>
                  <a:pt x="50" y="31"/>
                </a:cubicBezTo>
                <a:cubicBezTo>
                  <a:pt x="50" y="31"/>
                  <a:pt x="49" y="32"/>
                  <a:pt x="48" y="31"/>
                </a:cubicBezTo>
                <a:cubicBezTo>
                  <a:pt x="47" y="31"/>
                  <a:pt x="46" y="31"/>
                  <a:pt x="45" y="31"/>
                </a:cubicBezTo>
                <a:cubicBezTo>
                  <a:pt x="45" y="30"/>
                  <a:pt x="44" y="30"/>
                  <a:pt x="43" y="30"/>
                </a:cubicBezTo>
                <a:cubicBezTo>
                  <a:pt x="43" y="31"/>
                  <a:pt x="43" y="31"/>
                  <a:pt x="42" y="31"/>
                </a:cubicBezTo>
                <a:cubicBezTo>
                  <a:pt x="40" y="33"/>
                  <a:pt x="40" y="33"/>
                  <a:pt x="40" y="33"/>
                </a:cubicBezTo>
                <a:cubicBezTo>
                  <a:pt x="40" y="33"/>
                  <a:pt x="39" y="33"/>
                  <a:pt x="39" y="34"/>
                </a:cubicBezTo>
                <a:cubicBezTo>
                  <a:pt x="39" y="34"/>
                  <a:pt x="39" y="36"/>
                  <a:pt x="39" y="36"/>
                </a:cubicBezTo>
                <a:cubicBezTo>
                  <a:pt x="39" y="36"/>
                  <a:pt x="38" y="36"/>
                  <a:pt x="36" y="37"/>
                </a:cubicBezTo>
                <a:cubicBezTo>
                  <a:pt x="35" y="37"/>
                  <a:pt x="35" y="38"/>
                  <a:pt x="35" y="38"/>
                </a:cubicBezTo>
                <a:cubicBezTo>
                  <a:pt x="34" y="39"/>
                  <a:pt x="34" y="39"/>
                  <a:pt x="34" y="39"/>
                </a:cubicBezTo>
                <a:cubicBezTo>
                  <a:pt x="34" y="39"/>
                  <a:pt x="33" y="40"/>
                  <a:pt x="32" y="41"/>
                </a:cubicBezTo>
                <a:cubicBezTo>
                  <a:pt x="31" y="42"/>
                  <a:pt x="29" y="44"/>
                  <a:pt x="29" y="44"/>
                </a:cubicBezTo>
                <a:cubicBezTo>
                  <a:pt x="28" y="44"/>
                  <a:pt x="27" y="45"/>
                  <a:pt x="27" y="46"/>
                </a:cubicBezTo>
                <a:cubicBezTo>
                  <a:pt x="27" y="47"/>
                  <a:pt x="27" y="48"/>
                  <a:pt x="26" y="48"/>
                </a:cubicBezTo>
                <a:cubicBezTo>
                  <a:pt x="26" y="49"/>
                  <a:pt x="26" y="50"/>
                  <a:pt x="26" y="51"/>
                </a:cubicBezTo>
                <a:cubicBezTo>
                  <a:pt x="25" y="52"/>
                  <a:pt x="25" y="53"/>
                  <a:pt x="24" y="53"/>
                </a:cubicBezTo>
                <a:cubicBezTo>
                  <a:pt x="24" y="54"/>
                  <a:pt x="23" y="54"/>
                  <a:pt x="23" y="54"/>
                </a:cubicBezTo>
                <a:cubicBezTo>
                  <a:pt x="23" y="54"/>
                  <a:pt x="21" y="55"/>
                  <a:pt x="20" y="55"/>
                </a:cubicBezTo>
                <a:cubicBezTo>
                  <a:pt x="19" y="56"/>
                  <a:pt x="19" y="57"/>
                  <a:pt x="19" y="57"/>
                </a:cubicBezTo>
                <a:cubicBezTo>
                  <a:pt x="20" y="58"/>
                  <a:pt x="20" y="58"/>
                  <a:pt x="20" y="58"/>
                </a:cubicBezTo>
                <a:cubicBezTo>
                  <a:pt x="22" y="59"/>
                  <a:pt x="22" y="59"/>
                  <a:pt x="22" y="59"/>
                </a:cubicBezTo>
                <a:cubicBezTo>
                  <a:pt x="22" y="61"/>
                  <a:pt x="22" y="61"/>
                  <a:pt x="22" y="61"/>
                </a:cubicBezTo>
                <a:cubicBezTo>
                  <a:pt x="22" y="61"/>
                  <a:pt x="21" y="63"/>
                  <a:pt x="22" y="63"/>
                </a:cubicBezTo>
                <a:cubicBezTo>
                  <a:pt x="22" y="63"/>
                  <a:pt x="23" y="63"/>
                  <a:pt x="23" y="63"/>
                </a:cubicBezTo>
                <a:cubicBezTo>
                  <a:pt x="25" y="64"/>
                  <a:pt x="25" y="64"/>
                  <a:pt x="25" y="64"/>
                </a:cubicBezTo>
                <a:cubicBezTo>
                  <a:pt x="27" y="65"/>
                  <a:pt x="27" y="65"/>
                  <a:pt x="27" y="65"/>
                </a:cubicBezTo>
                <a:cubicBezTo>
                  <a:pt x="28" y="65"/>
                  <a:pt x="28" y="65"/>
                  <a:pt x="28" y="65"/>
                </a:cubicBezTo>
                <a:cubicBezTo>
                  <a:pt x="27" y="67"/>
                  <a:pt x="27" y="67"/>
                  <a:pt x="27" y="67"/>
                </a:cubicBezTo>
                <a:cubicBezTo>
                  <a:pt x="26" y="68"/>
                  <a:pt x="26" y="68"/>
                  <a:pt x="26" y="68"/>
                </a:cubicBezTo>
                <a:cubicBezTo>
                  <a:pt x="26" y="67"/>
                  <a:pt x="26" y="67"/>
                  <a:pt x="26" y="67"/>
                </a:cubicBezTo>
                <a:cubicBezTo>
                  <a:pt x="25" y="66"/>
                  <a:pt x="25" y="66"/>
                  <a:pt x="25" y="65"/>
                </a:cubicBezTo>
                <a:cubicBezTo>
                  <a:pt x="24" y="65"/>
                  <a:pt x="23" y="66"/>
                  <a:pt x="23" y="66"/>
                </a:cubicBezTo>
                <a:cubicBezTo>
                  <a:pt x="22" y="65"/>
                  <a:pt x="22" y="65"/>
                  <a:pt x="21" y="65"/>
                </a:cubicBezTo>
                <a:cubicBezTo>
                  <a:pt x="21" y="64"/>
                  <a:pt x="21" y="65"/>
                  <a:pt x="21" y="64"/>
                </a:cubicBezTo>
                <a:cubicBezTo>
                  <a:pt x="21" y="63"/>
                  <a:pt x="21" y="63"/>
                  <a:pt x="21" y="62"/>
                </a:cubicBezTo>
                <a:cubicBezTo>
                  <a:pt x="21" y="62"/>
                  <a:pt x="20" y="61"/>
                  <a:pt x="20" y="61"/>
                </a:cubicBezTo>
                <a:cubicBezTo>
                  <a:pt x="19" y="61"/>
                  <a:pt x="20" y="62"/>
                  <a:pt x="19" y="61"/>
                </a:cubicBezTo>
                <a:cubicBezTo>
                  <a:pt x="19" y="60"/>
                  <a:pt x="18" y="60"/>
                  <a:pt x="18" y="60"/>
                </a:cubicBezTo>
                <a:cubicBezTo>
                  <a:pt x="18" y="60"/>
                  <a:pt x="17" y="60"/>
                  <a:pt x="17" y="60"/>
                </a:cubicBezTo>
                <a:cubicBezTo>
                  <a:pt x="17" y="59"/>
                  <a:pt x="17" y="58"/>
                  <a:pt x="17" y="57"/>
                </a:cubicBezTo>
                <a:cubicBezTo>
                  <a:pt x="17" y="57"/>
                  <a:pt x="18" y="56"/>
                  <a:pt x="18" y="55"/>
                </a:cubicBezTo>
                <a:cubicBezTo>
                  <a:pt x="18" y="55"/>
                  <a:pt x="18" y="52"/>
                  <a:pt x="18" y="52"/>
                </a:cubicBezTo>
                <a:cubicBezTo>
                  <a:pt x="18" y="52"/>
                  <a:pt x="15" y="58"/>
                  <a:pt x="14" y="63"/>
                </a:cubicBezTo>
                <a:cubicBezTo>
                  <a:pt x="14" y="63"/>
                  <a:pt x="15" y="62"/>
                  <a:pt x="15" y="63"/>
                </a:cubicBezTo>
                <a:cubicBezTo>
                  <a:pt x="15" y="64"/>
                  <a:pt x="16" y="65"/>
                  <a:pt x="16" y="65"/>
                </a:cubicBezTo>
                <a:cubicBezTo>
                  <a:pt x="15" y="66"/>
                  <a:pt x="15" y="66"/>
                  <a:pt x="15" y="68"/>
                </a:cubicBezTo>
                <a:cubicBezTo>
                  <a:pt x="15" y="71"/>
                  <a:pt x="16" y="71"/>
                  <a:pt x="16" y="72"/>
                </a:cubicBezTo>
                <a:cubicBezTo>
                  <a:pt x="15" y="73"/>
                  <a:pt x="15" y="74"/>
                  <a:pt x="15" y="75"/>
                </a:cubicBezTo>
                <a:cubicBezTo>
                  <a:pt x="15" y="76"/>
                  <a:pt x="15" y="78"/>
                  <a:pt x="16" y="78"/>
                </a:cubicBezTo>
                <a:cubicBezTo>
                  <a:pt x="16" y="79"/>
                  <a:pt x="16" y="79"/>
                  <a:pt x="16" y="79"/>
                </a:cubicBezTo>
                <a:cubicBezTo>
                  <a:pt x="17" y="80"/>
                  <a:pt x="16" y="81"/>
                  <a:pt x="17" y="80"/>
                </a:cubicBezTo>
                <a:cubicBezTo>
                  <a:pt x="18" y="78"/>
                  <a:pt x="19" y="77"/>
                  <a:pt x="19" y="77"/>
                </a:cubicBezTo>
                <a:cubicBezTo>
                  <a:pt x="19" y="76"/>
                  <a:pt x="19" y="76"/>
                  <a:pt x="19" y="76"/>
                </a:cubicBezTo>
                <a:cubicBezTo>
                  <a:pt x="19" y="76"/>
                  <a:pt x="19" y="75"/>
                  <a:pt x="21" y="75"/>
                </a:cubicBezTo>
                <a:cubicBezTo>
                  <a:pt x="22" y="76"/>
                  <a:pt x="22" y="75"/>
                  <a:pt x="23" y="76"/>
                </a:cubicBezTo>
                <a:cubicBezTo>
                  <a:pt x="23" y="77"/>
                  <a:pt x="22" y="78"/>
                  <a:pt x="23" y="78"/>
                </a:cubicBezTo>
                <a:cubicBezTo>
                  <a:pt x="24" y="78"/>
                  <a:pt x="26" y="77"/>
                  <a:pt x="26" y="77"/>
                </a:cubicBezTo>
                <a:cubicBezTo>
                  <a:pt x="27" y="78"/>
                  <a:pt x="28" y="78"/>
                  <a:pt x="28" y="79"/>
                </a:cubicBezTo>
                <a:cubicBezTo>
                  <a:pt x="28" y="80"/>
                  <a:pt x="29" y="81"/>
                  <a:pt x="29" y="82"/>
                </a:cubicBezTo>
                <a:cubicBezTo>
                  <a:pt x="30" y="82"/>
                  <a:pt x="30" y="83"/>
                  <a:pt x="30" y="84"/>
                </a:cubicBezTo>
                <a:cubicBezTo>
                  <a:pt x="30" y="85"/>
                  <a:pt x="33" y="86"/>
                  <a:pt x="33" y="86"/>
                </a:cubicBezTo>
                <a:cubicBezTo>
                  <a:pt x="33" y="86"/>
                  <a:pt x="35" y="86"/>
                  <a:pt x="36" y="86"/>
                </a:cubicBezTo>
                <a:cubicBezTo>
                  <a:pt x="37" y="86"/>
                  <a:pt x="36" y="87"/>
                  <a:pt x="37" y="88"/>
                </a:cubicBezTo>
                <a:cubicBezTo>
                  <a:pt x="38" y="88"/>
                  <a:pt x="39" y="90"/>
                  <a:pt x="39" y="90"/>
                </a:cubicBezTo>
                <a:cubicBezTo>
                  <a:pt x="39" y="90"/>
                  <a:pt x="39" y="92"/>
                  <a:pt x="39" y="93"/>
                </a:cubicBezTo>
                <a:cubicBezTo>
                  <a:pt x="39" y="94"/>
                  <a:pt x="39" y="95"/>
                  <a:pt x="39" y="95"/>
                </a:cubicBezTo>
                <a:cubicBezTo>
                  <a:pt x="40" y="95"/>
                  <a:pt x="42" y="95"/>
                  <a:pt x="42" y="95"/>
                </a:cubicBezTo>
                <a:cubicBezTo>
                  <a:pt x="42" y="95"/>
                  <a:pt x="41" y="97"/>
                  <a:pt x="43" y="97"/>
                </a:cubicBezTo>
                <a:cubicBezTo>
                  <a:pt x="44" y="98"/>
                  <a:pt x="46" y="98"/>
                  <a:pt x="46" y="99"/>
                </a:cubicBezTo>
                <a:cubicBezTo>
                  <a:pt x="47" y="99"/>
                  <a:pt x="45" y="100"/>
                  <a:pt x="47" y="100"/>
                </a:cubicBezTo>
                <a:cubicBezTo>
                  <a:pt x="49" y="100"/>
                  <a:pt x="51" y="100"/>
                  <a:pt x="52" y="101"/>
                </a:cubicBezTo>
                <a:cubicBezTo>
                  <a:pt x="53" y="101"/>
                  <a:pt x="52" y="102"/>
                  <a:pt x="54" y="104"/>
                </a:cubicBezTo>
                <a:cubicBezTo>
                  <a:pt x="57" y="105"/>
                  <a:pt x="57" y="105"/>
                  <a:pt x="58" y="106"/>
                </a:cubicBezTo>
                <a:cubicBezTo>
                  <a:pt x="59" y="106"/>
                  <a:pt x="60" y="106"/>
                  <a:pt x="59" y="108"/>
                </a:cubicBezTo>
                <a:cubicBezTo>
                  <a:pt x="59" y="109"/>
                  <a:pt x="59" y="111"/>
                  <a:pt x="58" y="111"/>
                </a:cubicBezTo>
                <a:cubicBezTo>
                  <a:pt x="57" y="112"/>
                  <a:pt x="56" y="114"/>
                  <a:pt x="55" y="115"/>
                </a:cubicBezTo>
                <a:cubicBezTo>
                  <a:pt x="55" y="116"/>
                  <a:pt x="54" y="117"/>
                  <a:pt x="55" y="118"/>
                </a:cubicBezTo>
                <a:cubicBezTo>
                  <a:pt x="55" y="120"/>
                  <a:pt x="56" y="121"/>
                  <a:pt x="56" y="122"/>
                </a:cubicBezTo>
                <a:cubicBezTo>
                  <a:pt x="56" y="122"/>
                  <a:pt x="56" y="125"/>
                  <a:pt x="56" y="125"/>
                </a:cubicBezTo>
                <a:cubicBezTo>
                  <a:pt x="55" y="126"/>
                  <a:pt x="55" y="128"/>
                  <a:pt x="55" y="128"/>
                </a:cubicBezTo>
                <a:cubicBezTo>
                  <a:pt x="55" y="128"/>
                  <a:pt x="56" y="129"/>
                  <a:pt x="55" y="130"/>
                </a:cubicBezTo>
                <a:cubicBezTo>
                  <a:pt x="54" y="132"/>
                  <a:pt x="52" y="133"/>
                  <a:pt x="51" y="133"/>
                </a:cubicBezTo>
                <a:cubicBezTo>
                  <a:pt x="50" y="134"/>
                  <a:pt x="49" y="135"/>
                  <a:pt x="49" y="135"/>
                </a:cubicBezTo>
                <a:cubicBezTo>
                  <a:pt x="49" y="135"/>
                  <a:pt x="49" y="139"/>
                  <a:pt x="49" y="140"/>
                </a:cubicBezTo>
                <a:cubicBezTo>
                  <a:pt x="48" y="140"/>
                  <a:pt x="45" y="146"/>
                  <a:pt x="46" y="147"/>
                </a:cubicBezTo>
                <a:cubicBezTo>
                  <a:pt x="47" y="149"/>
                  <a:pt x="48" y="150"/>
                  <a:pt x="47" y="151"/>
                </a:cubicBezTo>
                <a:cubicBezTo>
                  <a:pt x="47" y="152"/>
                  <a:pt x="47" y="152"/>
                  <a:pt x="46" y="153"/>
                </a:cubicBezTo>
                <a:cubicBezTo>
                  <a:pt x="46" y="153"/>
                  <a:pt x="44" y="153"/>
                  <a:pt x="45" y="155"/>
                </a:cubicBezTo>
                <a:cubicBezTo>
                  <a:pt x="46" y="157"/>
                  <a:pt x="47" y="157"/>
                  <a:pt x="48" y="159"/>
                </a:cubicBezTo>
                <a:cubicBezTo>
                  <a:pt x="48" y="160"/>
                  <a:pt x="48" y="160"/>
                  <a:pt x="49" y="161"/>
                </a:cubicBezTo>
                <a:cubicBezTo>
                  <a:pt x="50" y="162"/>
                  <a:pt x="50" y="164"/>
                  <a:pt x="51" y="165"/>
                </a:cubicBezTo>
                <a:cubicBezTo>
                  <a:pt x="52" y="165"/>
                  <a:pt x="54" y="166"/>
                  <a:pt x="54" y="167"/>
                </a:cubicBezTo>
                <a:cubicBezTo>
                  <a:pt x="54" y="168"/>
                  <a:pt x="56" y="170"/>
                  <a:pt x="53" y="169"/>
                </a:cubicBezTo>
                <a:cubicBezTo>
                  <a:pt x="50" y="167"/>
                  <a:pt x="53" y="169"/>
                  <a:pt x="49" y="166"/>
                </a:cubicBezTo>
                <a:cubicBezTo>
                  <a:pt x="46" y="163"/>
                  <a:pt x="45" y="164"/>
                  <a:pt x="44" y="162"/>
                </a:cubicBezTo>
                <a:cubicBezTo>
                  <a:pt x="42" y="161"/>
                  <a:pt x="44" y="167"/>
                  <a:pt x="42" y="159"/>
                </a:cubicBezTo>
                <a:cubicBezTo>
                  <a:pt x="39" y="152"/>
                  <a:pt x="38" y="153"/>
                  <a:pt x="37" y="151"/>
                </a:cubicBezTo>
                <a:cubicBezTo>
                  <a:pt x="37" y="150"/>
                  <a:pt x="37" y="151"/>
                  <a:pt x="35" y="148"/>
                </a:cubicBezTo>
                <a:cubicBezTo>
                  <a:pt x="33" y="144"/>
                  <a:pt x="35" y="146"/>
                  <a:pt x="33" y="144"/>
                </a:cubicBezTo>
                <a:cubicBezTo>
                  <a:pt x="31" y="142"/>
                  <a:pt x="31" y="145"/>
                  <a:pt x="30" y="141"/>
                </a:cubicBezTo>
                <a:cubicBezTo>
                  <a:pt x="29" y="136"/>
                  <a:pt x="29" y="139"/>
                  <a:pt x="28" y="134"/>
                </a:cubicBezTo>
                <a:cubicBezTo>
                  <a:pt x="27" y="130"/>
                  <a:pt x="29" y="129"/>
                  <a:pt x="26" y="127"/>
                </a:cubicBezTo>
                <a:cubicBezTo>
                  <a:pt x="24" y="125"/>
                  <a:pt x="24" y="126"/>
                  <a:pt x="23" y="124"/>
                </a:cubicBezTo>
                <a:cubicBezTo>
                  <a:pt x="22" y="123"/>
                  <a:pt x="23" y="124"/>
                  <a:pt x="21" y="120"/>
                </a:cubicBezTo>
                <a:cubicBezTo>
                  <a:pt x="19" y="116"/>
                  <a:pt x="15" y="114"/>
                  <a:pt x="15" y="107"/>
                </a:cubicBezTo>
                <a:cubicBezTo>
                  <a:pt x="16" y="100"/>
                  <a:pt x="16" y="99"/>
                  <a:pt x="16" y="99"/>
                </a:cubicBezTo>
                <a:cubicBezTo>
                  <a:pt x="16" y="99"/>
                  <a:pt x="12" y="96"/>
                  <a:pt x="13" y="92"/>
                </a:cubicBezTo>
                <a:cubicBezTo>
                  <a:pt x="14" y="88"/>
                  <a:pt x="15" y="89"/>
                  <a:pt x="14" y="88"/>
                </a:cubicBezTo>
                <a:cubicBezTo>
                  <a:pt x="14" y="87"/>
                  <a:pt x="14" y="87"/>
                  <a:pt x="12" y="85"/>
                </a:cubicBezTo>
                <a:cubicBezTo>
                  <a:pt x="11" y="84"/>
                  <a:pt x="11" y="84"/>
                  <a:pt x="11" y="83"/>
                </a:cubicBezTo>
                <a:cubicBezTo>
                  <a:pt x="10" y="82"/>
                  <a:pt x="10" y="80"/>
                  <a:pt x="10" y="80"/>
                </a:cubicBezTo>
                <a:cubicBezTo>
                  <a:pt x="9" y="80"/>
                  <a:pt x="9" y="80"/>
                  <a:pt x="9" y="80"/>
                </a:cubicBezTo>
                <a:cubicBezTo>
                  <a:pt x="9" y="80"/>
                  <a:pt x="0" y="173"/>
                  <a:pt x="92" y="187"/>
                </a:cubicBezTo>
                <a:cubicBezTo>
                  <a:pt x="92" y="187"/>
                  <a:pt x="71" y="182"/>
                  <a:pt x="69" y="178"/>
                </a:cubicBezTo>
                <a:cubicBezTo>
                  <a:pt x="69" y="178"/>
                  <a:pt x="69" y="174"/>
                  <a:pt x="70" y="174"/>
                </a:cubicBezTo>
                <a:cubicBezTo>
                  <a:pt x="71" y="174"/>
                  <a:pt x="72" y="175"/>
                  <a:pt x="73" y="174"/>
                </a:cubicBezTo>
                <a:cubicBezTo>
                  <a:pt x="75" y="173"/>
                  <a:pt x="76" y="171"/>
                  <a:pt x="76" y="171"/>
                </a:cubicBezTo>
                <a:cubicBezTo>
                  <a:pt x="76" y="173"/>
                  <a:pt x="76" y="173"/>
                  <a:pt x="76" y="173"/>
                </a:cubicBezTo>
                <a:cubicBezTo>
                  <a:pt x="76" y="173"/>
                  <a:pt x="75" y="173"/>
                  <a:pt x="79" y="173"/>
                </a:cubicBezTo>
                <a:cubicBezTo>
                  <a:pt x="83" y="172"/>
                  <a:pt x="83" y="172"/>
                  <a:pt x="85" y="172"/>
                </a:cubicBezTo>
                <a:cubicBezTo>
                  <a:pt x="86" y="171"/>
                  <a:pt x="88" y="168"/>
                  <a:pt x="89" y="170"/>
                </a:cubicBezTo>
                <a:cubicBezTo>
                  <a:pt x="90" y="172"/>
                  <a:pt x="88" y="171"/>
                  <a:pt x="90" y="172"/>
                </a:cubicBezTo>
                <a:cubicBezTo>
                  <a:pt x="92" y="173"/>
                  <a:pt x="96" y="171"/>
                  <a:pt x="96" y="171"/>
                </a:cubicBezTo>
                <a:cubicBezTo>
                  <a:pt x="96" y="171"/>
                  <a:pt x="102" y="172"/>
                  <a:pt x="103" y="171"/>
                </a:cubicBezTo>
                <a:cubicBezTo>
                  <a:pt x="103" y="170"/>
                  <a:pt x="103" y="169"/>
                  <a:pt x="105" y="169"/>
                </a:cubicBezTo>
                <a:cubicBezTo>
                  <a:pt x="106" y="170"/>
                  <a:pt x="106" y="171"/>
                  <a:pt x="106" y="171"/>
                </a:cubicBezTo>
                <a:cubicBezTo>
                  <a:pt x="103" y="173"/>
                  <a:pt x="103" y="173"/>
                  <a:pt x="103" y="173"/>
                </a:cubicBezTo>
                <a:cubicBezTo>
                  <a:pt x="99" y="176"/>
                  <a:pt x="99" y="176"/>
                  <a:pt x="99" y="176"/>
                </a:cubicBezTo>
                <a:cubicBezTo>
                  <a:pt x="99" y="176"/>
                  <a:pt x="98" y="176"/>
                  <a:pt x="99" y="177"/>
                </a:cubicBezTo>
                <a:cubicBezTo>
                  <a:pt x="101" y="178"/>
                  <a:pt x="101" y="177"/>
                  <a:pt x="103" y="178"/>
                </a:cubicBezTo>
                <a:cubicBezTo>
                  <a:pt x="104" y="178"/>
                  <a:pt x="108" y="181"/>
                  <a:pt x="109" y="179"/>
                </a:cubicBezTo>
                <a:cubicBezTo>
                  <a:pt x="110" y="177"/>
                  <a:pt x="110" y="177"/>
                  <a:pt x="111" y="176"/>
                </a:cubicBezTo>
                <a:cubicBezTo>
                  <a:pt x="111" y="175"/>
                  <a:pt x="111" y="173"/>
                  <a:pt x="113" y="173"/>
                </a:cubicBezTo>
                <a:cubicBezTo>
                  <a:pt x="114" y="173"/>
                  <a:pt x="116" y="174"/>
                  <a:pt x="116" y="174"/>
                </a:cubicBezTo>
                <a:cubicBezTo>
                  <a:pt x="114" y="177"/>
                  <a:pt x="114" y="177"/>
                  <a:pt x="114" y="177"/>
                </a:cubicBezTo>
                <a:cubicBezTo>
                  <a:pt x="114" y="177"/>
                  <a:pt x="117" y="177"/>
                  <a:pt x="118" y="177"/>
                </a:cubicBezTo>
                <a:cubicBezTo>
                  <a:pt x="119" y="177"/>
                  <a:pt x="120" y="178"/>
                  <a:pt x="121" y="177"/>
                </a:cubicBezTo>
                <a:cubicBezTo>
                  <a:pt x="123" y="175"/>
                  <a:pt x="123" y="175"/>
                  <a:pt x="124" y="175"/>
                </a:cubicBezTo>
                <a:cubicBezTo>
                  <a:pt x="126" y="175"/>
                  <a:pt x="128" y="174"/>
                  <a:pt x="129" y="174"/>
                </a:cubicBezTo>
                <a:cubicBezTo>
                  <a:pt x="129" y="175"/>
                  <a:pt x="131" y="175"/>
                  <a:pt x="131" y="175"/>
                </a:cubicBezTo>
                <a:cubicBezTo>
                  <a:pt x="132" y="175"/>
                  <a:pt x="135" y="177"/>
                  <a:pt x="136" y="177"/>
                </a:cubicBezTo>
                <a:cubicBezTo>
                  <a:pt x="137" y="176"/>
                  <a:pt x="141" y="177"/>
                  <a:pt x="141" y="177"/>
                </a:cubicBezTo>
                <a:cubicBezTo>
                  <a:pt x="141" y="177"/>
                  <a:pt x="130" y="186"/>
                  <a:pt x="107" y="187"/>
                </a:cubicBezTo>
                <a:cubicBezTo>
                  <a:pt x="107" y="187"/>
                  <a:pt x="158" y="189"/>
                  <a:pt x="187" y="139"/>
                </a:cubicBezTo>
                <a:cubicBezTo>
                  <a:pt x="216" y="89"/>
                  <a:pt x="196" y="25"/>
                  <a:pt x="130" y="3"/>
                </a:cubicBezTo>
                <a:cubicBezTo>
                  <a:pt x="130" y="3"/>
                  <a:pt x="179" y="21"/>
                  <a:pt x="192" y="68"/>
                </a:cubicBezTo>
                <a:cubicBezTo>
                  <a:pt x="192" y="69"/>
                  <a:pt x="192" y="69"/>
                  <a:pt x="192" y="69"/>
                </a:cubicBezTo>
                <a:cubicBezTo>
                  <a:pt x="191" y="68"/>
                  <a:pt x="191" y="68"/>
                  <a:pt x="190" y="66"/>
                </a:cubicBezTo>
                <a:cubicBezTo>
                  <a:pt x="188" y="64"/>
                  <a:pt x="189" y="64"/>
                  <a:pt x="188" y="63"/>
                </a:cubicBezTo>
                <a:cubicBezTo>
                  <a:pt x="188" y="61"/>
                  <a:pt x="188" y="62"/>
                  <a:pt x="187" y="61"/>
                </a:cubicBezTo>
                <a:cubicBezTo>
                  <a:pt x="186" y="59"/>
                  <a:pt x="185" y="60"/>
                  <a:pt x="184" y="59"/>
                </a:cubicBezTo>
                <a:cubicBezTo>
                  <a:pt x="184" y="58"/>
                  <a:pt x="183" y="55"/>
                  <a:pt x="182" y="54"/>
                </a:cubicBezTo>
                <a:cubicBezTo>
                  <a:pt x="181" y="53"/>
                  <a:pt x="179" y="53"/>
                  <a:pt x="178" y="53"/>
                </a:cubicBezTo>
                <a:cubicBezTo>
                  <a:pt x="178" y="53"/>
                  <a:pt x="178" y="51"/>
                  <a:pt x="178" y="53"/>
                </a:cubicBezTo>
                <a:cubicBezTo>
                  <a:pt x="177" y="54"/>
                  <a:pt x="179" y="55"/>
                  <a:pt x="179" y="55"/>
                </a:cubicBezTo>
                <a:cubicBezTo>
                  <a:pt x="179" y="59"/>
                  <a:pt x="179" y="59"/>
                  <a:pt x="179" y="59"/>
                </a:cubicBezTo>
                <a:cubicBezTo>
                  <a:pt x="179" y="59"/>
                  <a:pt x="180" y="62"/>
                  <a:pt x="180" y="63"/>
                </a:cubicBezTo>
                <a:cubicBezTo>
                  <a:pt x="180" y="64"/>
                  <a:pt x="179" y="66"/>
                  <a:pt x="179" y="66"/>
                </a:cubicBezTo>
                <a:cubicBezTo>
                  <a:pt x="179" y="66"/>
                  <a:pt x="179" y="69"/>
                  <a:pt x="178" y="70"/>
                </a:cubicBezTo>
                <a:cubicBezTo>
                  <a:pt x="177" y="70"/>
                  <a:pt x="172" y="71"/>
                  <a:pt x="172" y="71"/>
                </a:cubicBezTo>
                <a:cubicBezTo>
                  <a:pt x="172" y="71"/>
                  <a:pt x="170" y="69"/>
                  <a:pt x="169" y="68"/>
                </a:cubicBezTo>
                <a:cubicBezTo>
                  <a:pt x="169" y="66"/>
                  <a:pt x="166" y="66"/>
                  <a:pt x="165" y="65"/>
                </a:cubicBezTo>
                <a:cubicBezTo>
                  <a:pt x="165" y="64"/>
                  <a:pt x="166" y="63"/>
                  <a:pt x="165" y="61"/>
                </a:cubicBezTo>
                <a:cubicBezTo>
                  <a:pt x="163" y="59"/>
                  <a:pt x="165" y="60"/>
                  <a:pt x="163" y="58"/>
                </a:cubicBezTo>
                <a:cubicBezTo>
                  <a:pt x="161" y="57"/>
                  <a:pt x="161" y="57"/>
                  <a:pt x="161" y="57"/>
                </a:cubicBezTo>
                <a:cubicBezTo>
                  <a:pt x="161" y="57"/>
                  <a:pt x="157" y="55"/>
                  <a:pt x="158" y="58"/>
                </a:cubicBezTo>
                <a:cubicBezTo>
                  <a:pt x="160" y="60"/>
                  <a:pt x="158" y="62"/>
                  <a:pt x="159" y="62"/>
                </a:cubicBezTo>
                <a:cubicBezTo>
                  <a:pt x="160" y="63"/>
                  <a:pt x="161" y="62"/>
                  <a:pt x="162" y="64"/>
                </a:cubicBezTo>
                <a:cubicBezTo>
                  <a:pt x="163" y="66"/>
                  <a:pt x="163" y="67"/>
                  <a:pt x="164" y="67"/>
                </a:cubicBezTo>
                <a:cubicBezTo>
                  <a:pt x="164" y="68"/>
                  <a:pt x="165" y="71"/>
                  <a:pt x="165" y="71"/>
                </a:cubicBezTo>
                <a:cubicBezTo>
                  <a:pt x="166" y="71"/>
                  <a:pt x="169" y="71"/>
                  <a:pt x="169" y="72"/>
                </a:cubicBezTo>
                <a:cubicBezTo>
                  <a:pt x="168" y="73"/>
                  <a:pt x="167" y="75"/>
                  <a:pt x="169" y="75"/>
                </a:cubicBezTo>
                <a:cubicBezTo>
                  <a:pt x="170" y="76"/>
                  <a:pt x="170" y="76"/>
                  <a:pt x="171" y="76"/>
                </a:cubicBezTo>
                <a:cubicBezTo>
                  <a:pt x="172" y="76"/>
                  <a:pt x="172" y="76"/>
                  <a:pt x="173" y="76"/>
                </a:cubicBezTo>
                <a:cubicBezTo>
                  <a:pt x="175" y="75"/>
                  <a:pt x="176" y="75"/>
                  <a:pt x="176" y="75"/>
                </a:cubicBezTo>
                <a:cubicBezTo>
                  <a:pt x="176" y="75"/>
                  <a:pt x="178" y="77"/>
                  <a:pt x="178" y="77"/>
                </a:cubicBezTo>
                <a:cubicBezTo>
                  <a:pt x="178" y="78"/>
                  <a:pt x="178" y="82"/>
                  <a:pt x="178" y="82"/>
                </a:cubicBezTo>
                <a:cubicBezTo>
                  <a:pt x="176" y="85"/>
                  <a:pt x="176" y="85"/>
                  <a:pt x="176" y="85"/>
                </a:cubicBezTo>
                <a:cubicBezTo>
                  <a:pt x="176" y="85"/>
                  <a:pt x="176" y="92"/>
                  <a:pt x="175" y="92"/>
                </a:cubicBezTo>
                <a:cubicBezTo>
                  <a:pt x="174" y="92"/>
                  <a:pt x="173" y="95"/>
                  <a:pt x="172" y="95"/>
                </a:cubicBezTo>
                <a:cubicBezTo>
                  <a:pt x="171" y="96"/>
                  <a:pt x="171" y="100"/>
                  <a:pt x="171" y="100"/>
                </a:cubicBezTo>
                <a:cubicBezTo>
                  <a:pt x="169" y="103"/>
                  <a:pt x="169" y="103"/>
                  <a:pt x="169" y="103"/>
                </a:cubicBezTo>
                <a:cubicBezTo>
                  <a:pt x="169" y="103"/>
                  <a:pt x="169" y="106"/>
                  <a:pt x="169" y="107"/>
                </a:cubicBezTo>
                <a:cubicBezTo>
                  <a:pt x="169" y="108"/>
                  <a:pt x="170" y="111"/>
                  <a:pt x="169" y="113"/>
                </a:cubicBezTo>
                <a:cubicBezTo>
                  <a:pt x="169" y="115"/>
                  <a:pt x="166" y="117"/>
                  <a:pt x="166" y="117"/>
                </a:cubicBezTo>
                <a:cubicBezTo>
                  <a:pt x="166" y="117"/>
                  <a:pt x="170" y="120"/>
                  <a:pt x="168" y="120"/>
                </a:cubicBezTo>
                <a:cubicBezTo>
                  <a:pt x="166" y="120"/>
                  <a:pt x="164" y="123"/>
                  <a:pt x="164" y="124"/>
                </a:cubicBezTo>
                <a:cubicBezTo>
                  <a:pt x="163" y="124"/>
                  <a:pt x="164" y="126"/>
                  <a:pt x="163" y="126"/>
                </a:cubicBezTo>
                <a:cubicBezTo>
                  <a:pt x="161" y="126"/>
                  <a:pt x="159" y="126"/>
                  <a:pt x="159" y="127"/>
                </a:cubicBezTo>
                <a:cubicBezTo>
                  <a:pt x="159" y="128"/>
                  <a:pt x="159" y="130"/>
                  <a:pt x="159" y="130"/>
                </a:cubicBezTo>
                <a:cubicBezTo>
                  <a:pt x="156" y="135"/>
                  <a:pt x="156" y="135"/>
                  <a:pt x="156" y="135"/>
                </a:cubicBezTo>
                <a:cubicBezTo>
                  <a:pt x="152" y="139"/>
                  <a:pt x="152" y="139"/>
                  <a:pt x="152" y="139"/>
                </a:cubicBezTo>
                <a:cubicBezTo>
                  <a:pt x="152" y="139"/>
                  <a:pt x="152" y="141"/>
                  <a:pt x="151" y="142"/>
                </a:cubicBezTo>
                <a:cubicBezTo>
                  <a:pt x="150" y="142"/>
                  <a:pt x="145" y="144"/>
                  <a:pt x="144" y="144"/>
                </a:cubicBezTo>
                <a:cubicBezTo>
                  <a:pt x="144" y="145"/>
                  <a:pt x="141" y="147"/>
                  <a:pt x="139" y="147"/>
                </a:cubicBezTo>
                <a:cubicBezTo>
                  <a:pt x="138" y="147"/>
                  <a:pt x="140" y="150"/>
                  <a:pt x="138" y="147"/>
                </a:cubicBezTo>
                <a:cubicBezTo>
                  <a:pt x="137" y="143"/>
                  <a:pt x="138" y="145"/>
                  <a:pt x="136" y="142"/>
                </a:cubicBezTo>
                <a:cubicBezTo>
                  <a:pt x="135" y="138"/>
                  <a:pt x="135" y="141"/>
                  <a:pt x="135" y="138"/>
                </a:cubicBezTo>
                <a:cubicBezTo>
                  <a:pt x="135" y="136"/>
                  <a:pt x="135" y="138"/>
                  <a:pt x="135" y="136"/>
                </a:cubicBezTo>
                <a:cubicBezTo>
                  <a:pt x="135" y="133"/>
                  <a:pt x="135" y="135"/>
                  <a:pt x="134" y="132"/>
                </a:cubicBezTo>
                <a:cubicBezTo>
                  <a:pt x="133" y="129"/>
                  <a:pt x="133" y="130"/>
                  <a:pt x="131" y="128"/>
                </a:cubicBezTo>
                <a:cubicBezTo>
                  <a:pt x="129" y="127"/>
                  <a:pt x="128" y="128"/>
                  <a:pt x="129" y="126"/>
                </a:cubicBezTo>
                <a:cubicBezTo>
                  <a:pt x="130" y="123"/>
                  <a:pt x="130" y="126"/>
                  <a:pt x="130" y="123"/>
                </a:cubicBezTo>
                <a:cubicBezTo>
                  <a:pt x="131" y="120"/>
                  <a:pt x="130" y="119"/>
                  <a:pt x="132" y="118"/>
                </a:cubicBezTo>
                <a:cubicBezTo>
                  <a:pt x="134" y="117"/>
                  <a:pt x="135" y="117"/>
                  <a:pt x="135" y="115"/>
                </a:cubicBezTo>
                <a:cubicBezTo>
                  <a:pt x="135" y="113"/>
                  <a:pt x="135" y="112"/>
                  <a:pt x="134" y="111"/>
                </a:cubicBezTo>
                <a:cubicBezTo>
                  <a:pt x="134" y="110"/>
                  <a:pt x="132" y="108"/>
                  <a:pt x="132" y="108"/>
                </a:cubicBezTo>
                <a:cubicBezTo>
                  <a:pt x="132" y="107"/>
                  <a:pt x="132" y="107"/>
                  <a:pt x="130" y="105"/>
                </a:cubicBezTo>
                <a:cubicBezTo>
                  <a:pt x="129" y="103"/>
                  <a:pt x="128" y="102"/>
                  <a:pt x="128" y="102"/>
                </a:cubicBezTo>
                <a:cubicBezTo>
                  <a:pt x="128" y="102"/>
                  <a:pt x="128" y="98"/>
                  <a:pt x="128" y="96"/>
                </a:cubicBezTo>
                <a:cubicBezTo>
                  <a:pt x="128" y="94"/>
                  <a:pt x="127" y="97"/>
                  <a:pt x="128" y="94"/>
                </a:cubicBezTo>
                <a:cubicBezTo>
                  <a:pt x="128" y="91"/>
                  <a:pt x="129" y="90"/>
                  <a:pt x="129" y="90"/>
                </a:cubicBezTo>
                <a:cubicBezTo>
                  <a:pt x="129" y="90"/>
                  <a:pt x="125" y="87"/>
                  <a:pt x="124" y="88"/>
                </a:cubicBezTo>
                <a:cubicBezTo>
                  <a:pt x="123" y="88"/>
                  <a:pt x="123" y="90"/>
                  <a:pt x="121" y="88"/>
                </a:cubicBezTo>
                <a:cubicBezTo>
                  <a:pt x="119" y="87"/>
                  <a:pt x="119" y="86"/>
                  <a:pt x="119" y="85"/>
                </a:cubicBezTo>
                <a:cubicBezTo>
                  <a:pt x="118" y="85"/>
                  <a:pt x="117" y="85"/>
                  <a:pt x="116" y="85"/>
                </a:cubicBezTo>
                <a:cubicBezTo>
                  <a:pt x="114" y="86"/>
                  <a:pt x="112" y="86"/>
                  <a:pt x="110" y="87"/>
                </a:cubicBezTo>
                <a:cubicBezTo>
                  <a:pt x="108" y="88"/>
                  <a:pt x="107" y="88"/>
                  <a:pt x="105" y="88"/>
                </a:cubicBezTo>
                <a:cubicBezTo>
                  <a:pt x="102" y="88"/>
                  <a:pt x="99" y="89"/>
                  <a:pt x="97" y="88"/>
                </a:cubicBezTo>
                <a:cubicBezTo>
                  <a:pt x="95" y="86"/>
                  <a:pt x="95" y="88"/>
                  <a:pt x="94" y="86"/>
                </a:cubicBezTo>
                <a:cubicBezTo>
                  <a:pt x="93" y="84"/>
                  <a:pt x="94" y="84"/>
                  <a:pt x="92" y="83"/>
                </a:cubicBezTo>
                <a:cubicBezTo>
                  <a:pt x="90" y="82"/>
                  <a:pt x="90" y="83"/>
                  <a:pt x="89" y="81"/>
                </a:cubicBezTo>
                <a:cubicBezTo>
                  <a:pt x="89" y="79"/>
                  <a:pt x="90" y="79"/>
                  <a:pt x="89" y="77"/>
                </a:cubicBezTo>
                <a:cubicBezTo>
                  <a:pt x="87" y="75"/>
                  <a:pt x="90" y="78"/>
                  <a:pt x="87" y="75"/>
                </a:cubicBezTo>
                <a:cubicBezTo>
                  <a:pt x="85" y="73"/>
                  <a:pt x="84" y="75"/>
                  <a:pt x="85" y="73"/>
                </a:cubicBezTo>
                <a:cubicBezTo>
                  <a:pt x="86" y="71"/>
                  <a:pt x="86" y="72"/>
                  <a:pt x="86" y="69"/>
                </a:cubicBezTo>
                <a:cubicBezTo>
                  <a:pt x="86" y="67"/>
                  <a:pt x="90" y="70"/>
                  <a:pt x="88" y="65"/>
                </a:cubicBezTo>
                <a:cubicBezTo>
                  <a:pt x="85" y="60"/>
                  <a:pt x="85" y="61"/>
                  <a:pt x="87" y="57"/>
                </a:cubicBezTo>
                <a:cubicBezTo>
                  <a:pt x="89" y="53"/>
                  <a:pt x="92" y="52"/>
                  <a:pt x="93" y="51"/>
                </a:cubicBezTo>
                <a:cubicBezTo>
                  <a:pt x="93" y="50"/>
                  <a:pt x="94" y="48"/>
                  <a:pt x="95" y="47"/>
                </a:cubicBezTo>
                <a:cubicBezTo>
                  <a:pt x="96" y="46"/>
                  <a:pt x="95" y="46"/>
                  <a:pt x="97" y="46"/>
                </a:cubicBezTo>
                <a:cubicBezTo>
                  <a:pt x="99" y="46"/>
                  <a:pt x="101" y="45"/>
                  <a:pt x="103" y="44"/>
                </a:cubicBezTo>
                <a:cubicBezTo>
                  <a:pt x="104" y="43"/>
                  <a:pt x="106" y="41"/>
                  <a:pt x="107" y="40"/>
                </a:cubicBezTo>
                <a:cubicBezTo>
                  <a:pt x="107" y="40"/>
                  <a:pt x="107" y="41"/>
                  <a:pt x="109" y="40"/>
                </a:cubicBezTo>
                <a:cubicBezTo>
                  <a:pt x="111" y="40"/>
                  <a:pt x="111" y="39"/>
                  <a:pt x="113" y="39"/>
                </a:cubicBezTo>
                <a:cubicBezTo>
                  <a:pt x="114" y="39"/>
                  <a:pt x="111" y="40"/>
                  <a:pt x="115" y="39"/>
                </a:cubicBezTo>
                <a:cubicBezTo>
                  <a:pt x="119" y="39"/>
                  <a:pt x="118" y="39"/>
                  <a:pt x="119" y="39"/>
                </a:cubicBezTo>
                <a:cubicBezTo>
                  <a:pt x="120" y="39"/>
                  <a:pt x="119" y="39"/>
                  <a:pt x="121" y="39"/>
                </a:cubicBezTo>
                <a:cubicBezTo>
                  <a:pt x="122" y="39"/>
                  <a:pt x="122" y="36"/>
                  <a:pt x="122" y="39"/>
                </a:cubicBezTo>
                <a:cubicBezTo>
                  <a:pt x="123" y="43"/>
                  <a:pt x="121" y="44"/>
                  <a:pt x="124" y="44"/>
                </a:cubicBezTo>
                <a:cubicBezTo>
                  <a:pt x="126" y="45"/>
                  <a:pt x="124" y="45"/>
                  <a:pt x="126" y="45"/>
                </a:cubicBezTo>
                <a:cubicBezTo>
                  <a:pt x="129" y="45"/>
                  <a:pt x="128" y="45"/>
                  <a:pt x="130" y="46"/>
                </a:cubicBezTo>
                <a:cubicBezTo>
                  <a:pt x="131" y="46"/>
                  <a:pt x="132" y="47"/>
                  <a:pt x="134" y="47"/>
                </a:cubicBezTo>
                <a:cubicBezTo>
                  <a:pt x="136" y="47"/>
                  <a:pt x="133" y="50"/>
                  <a:pt x="136" y="47"/>
                </a:cubicBezTo>
                <a:cubicBezTo>
                  <a:pt x="139" y="44"/>
                  <a:pt x="133" y="44"/>
                  <a:pt x="139" y="44"/>
                </a:cubicBezTo>
                <a:cubicBezTo>
                  <a:pt x="144" y="45"/>
                  <a:pt x="144" y="46"/>
                  <a:pt x="145" y="45"/>
                </a:cubicBezTo>
                <a:cubicBezTo>
                  <a:pt x="146" y="45"/>
                  <a:pt x="146" y="46"/>
                  <a:pt x="148" y="45"/>
                </a:cubicBezTo>
                <a:cubicBezTo>
                  <a:pt x="151" y="44"/>
                  <a:pt x="151" y="44"/>
                  <a:pt x="152" y="44"/>
                </a:cubicBezTo>
                <a:cubicBezTo>
                  <a:pt x="153" y="45"/>
                  <a:pt x="153" y="47"/>
                  <a:pt x="154" y="45"/>
                </a:cubicBezTo>
                <a:cubicBezTo>
                  <a:pt x="154" y="43"/>
                  <a:pt x="156" y="43"/>
                  <a:pt x="154" y="42"/>
                </a:cubicBezTo>
                <a:cubicBezTo>
                  <a:pt x="151" y="41"/>
                  <a:pt x="150" y="42"/>
                  <a:pt x="150" y="40"/>
                </a:cubicBezTo>
                <a:cubicBezTo>
                  <a:pt x="149" y="39"/>
                  <a:pt x="152" y="39"/>
                  <a:pt x="149" y="39"/>
                </a:cubicBezTo>
                <a:cubicBezTo>
                  <a:pt x="146" y="38"/>
                  <a:pt x="147" y="38"/>
                  <a:pt x="145" y="38"/>
                </a:cubicBezTo>
                <a:cubicBezTo>
                  <a:pt x="143" y="37"/>
                  <a:pt x="141" y="39"/>
                  <a:pt x="140" y="38"/>
                </a:cubicBezTo>
                <a:cubicBezTo>
                  <a:pt x="140" y="36"/>
                  <a:pt x="136" y="39"/>
                  <a:pt x="140" y="36"/>
                </a:cubicBezTo>
                <a:cubicBezTo>
                  <a:pt x="143" y="32"/>
                  <a:pt x="142" y="31"/>
                  <a:pt x="144" y="32"/>
                </a:cubicBezTo>
                <a:cubicBezTo>
                  <a:pt x="147" y="32"/>
                  <a:pt x="146" y="34"/>
                  <a:pt x="148" y="33"/>
                </a:cubicBezTo>
                <a:cubicBezTo>
                  <a:pt x="149" y="32"/>
                  <a:pt x="152" y="31"/>
                  <a:pt x="149" y="29"/>
                </a:cubicBezTo>
                <a:cubicBezTo>
                  <a:pt x="146" y="27"/>
                  <a:pt x="148" y="28"/>
                  <a:pt x="145" y="26"/>
                </a:cubicBezTo>
                <a:cubicBezTo>
                  <a:pt x="142" y="25"/>
                  <a:pt x="140" y="32"/>
                  <a:pt x="139" y="31"/>
                </a:cubicBezTo>
                <a:cubicBezTo>
                  <a:pt x="137" y="30"/>
                  <a:pt x="137" y="29"/>
                  <a:pt x="136" y="30"/>
                </a:cubicBezTo>
                <a:cubicBezTo>
                  <a:pt x="135" y="30"/>
                  <a:pt x="135" y="32"/>
                  <a:pt x="135" y="34"/>
                </a:cubicBezTo>
                <a:cubicBezTo>
                  <a:pt x="134" y="36"/>
                  <a:pt x="136" y="36"/>
                  <a:pt x="133" y="35"/>
                </a:cubicBezTo>
                <a:cubicBezTo>
                  <a:pt x="130" y="34"/>
                  <a:pt x="136" y="34"/>
                  <a:pt x="130" y="32"/>
                </a:cubicBezTo>
                <a:cubicBezTo>
                  <a:pt x="124" y="30"/>
                  <a:pt x="121" y="30"/>
                  <a:pt x="120" y="31"/>
                </a:cubicBezTo>
                <a:cubicBezTo>
                  <a:pt x="120" y="32"/>
                  <a:pt x="118" y="32"/>
                  <a:pt x="118" y="32"/>
                </a:cubicBezTo>
                <a:cubicBezTo>
                  <a:pt x="117" y="33"/>
                  <a:pt x="120" y="35"/>
                  <a:pt x="117" y="33"/>
                </a:cubicBezTo>
                <a:cubicBezTo>
                  <a:pt x="114" y="32"/>
                  <a:pt x="112" y="34"/>
                  <a:pt x="112" y="34"/>
                </a:cubicBezTo>
                <a:cubicBezTo>
                  <a:pt x="112" y="34"/>
                  <a:pt x="111" y="34"/>
                  <a:pt x="110" y="34"/>
                </a:cubicBezTo>
                <a:cubicBezTo>
                  <a:pt x="109" y="35"/>
                  <a:pt x="106" y="36"/>
                  <a:pt x="105" y="36"/>
                </a:cubicBezTo>
                <a:cubicBezTo>
                  <a:pt x="104" y="35"/>
                  <a:pt x="101" y="36"/>
                  <a:pt x="103" y="33"/>
                </a:cubicBezTo>
                <a:cubicBezTo>
                  <a:pt x="106" y="30"/>
                  <a:pt x="104" y="32"/>
                  <a:pt x="108" y="30"/>
                </a:cubicBezTo>
                <a:cubicBezTo>
                  <a:pt x="111" y="28"/>
                  <a:pt x="117" y="28"/>
                  <a:pt x="112" y="27"/>
                </a:cubicBezTo>
                <a:cubicBezTo>
                  <a:pt x="107" y="26"/>
                  <a:pt x="115" y="26"/>
                  <a:pt x="108" y="23"/>
                </a:cubicBezTo>
                <a:cubicBezTo>
                  <a:pt x="102" y="20"/>
                  <a:pt x="102" y="24"/>
                  <a:pt x="102" y="20"/>
                </a:cubicBezTo>
                <a:cubicBezTo>
                  <a:pt x="102" y="16"/>
                  <a:pt x="101" y="15"/>
                  <a:pt x="100" y="16"/>
                </a:cubicBezTo>
                <a:cubicBezTo>
                  <a:pt x="99" y="16"/>
                  <a:pt x="95" y="17"/>
                  <a:pt x="93" y="17"/>
                </a:cubicBezTo>
                <a:cubicBezTo>
                  <a:pt x="92" y="17"/>
                  <a:pt x="94" y="19"/>
                  <a:pt x="91" y="17"/>
                </a:cubicBezTo>
                <a:cubicBezTo>
                  <a:pt x="88" y="15"/>
                  <a:pt x="87" y="18"/>
                  <a:pt x="88" y="15"/>
                </a:cubicBezTo>
                <a:cubicBezTo>
                  <a:pt x="89" y="12"/>
                  <a:pt x="89" y="12"/>
                  <a:pt x="91" y="10"/>
                </a:cubicBezTo>
                <a:cubicBezTo>
                  <a:pt x="93" y="9"/>
                  <a:pt x="92" y="3"/>
                  <a:pt x="97" y="5"/>
                </a:cubicBezTo>
                <a:cubicBezTo>
                  <a:pt x="101" y="7"/>
                  <a:pt x="99" y="7"/>
                  <a:pt x="103" y="7"/>
                </a:cubicBezTo>
                <a:cubicBezTo>
                  <a:pt x="106" y="7"/>
                  <a:pt x="108" y="7"/>
                  <a:pt x="108" y="6"/>
                </a:cubicBezTo>
                <a:cubicBezTo>
                  <a:pt x="108" y="5"/>
                  <a:pt x="104" y="3"/>
                  <a:pt x="104" y="3"/>
                </a:cubicBezTo>
                <a:cubicBezTo>
                  <a:pt x="104" y="3"/>
                  <a:pt x="103" y="4"/>
                  <a:pt x="103" y="3"/>
                </a:cubicBezTo>
                <a:cubicBezTo>
                  <a:pt x="103" y="2"/>
                  <a:pt x="104" y="1"/>
                  <a:pt x="104" y="1"/>
                </a:cubicBezTo>
                <a:cubicBezTo>
                  <a:pt x="103" y="0"/>
                  <a:pt x="103" y="0"/>
                  <a:pt x="103" y="0"/>
                </a:cubicBezTo>
                <a:cubicBezTo>
                  <a:pt x="103" y="0"/>
                  <a:pt x="91" y="0"/>
                  <a:pt x="88" y="1"/>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KSO_Shape"/>
          <p:cNvSpPr/>
          <p:nvPr/>
        </p:nvSpPr>
        <p:spPr>
          <a:xfrm>
            <a:off x="3024188" y="4022725"/>
            <a:ext cx="401637" cy="3048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6462" name="KSO_Shape"/>
          <p:cNvSpPr>
            <a:spLocks/>
          </p:cNvSpPr>
          <p:nvPr/>
        </p:nvSpPr>
        <p:spPr bwMode="auto">
          <a:xfrm>
            <a:off x="2325688" y="3478213"/>
            <a:ext cx="303212" cy="366712"/>
          </a:xfrm>
          <a:custGeom>
            <a:avLst/>
            <a:gdLst>
              <a:gd name="T0" fmla="*/ 1118 w 968375"/>
              <a:gd name="T1" fmla="*/ 12569 h 1170887"/>
              <a:gd name="T2" fmla="*/ 5394 w 968375"/>
              <a:gd name="T3" fmla="*/ 14466 h 1170887"/>
              <a:gd name="T4" fmla="*/ 9622 w 968375"/>
              <a:gd name="T5" fmla="*/ 12666 h 1170887"/>
              <a:gd name="T6" fmla="*/ 10254 w 968375"/>
              <a:gd name="T7" fmla="*/ 12958 h 1170887"/>
              <a:gd name="T8" fmla="*/ 5394 w 968375"/>
              <a:gd name="T9" fmla="*/ 15196 h 1170887"/>
              <a:gd name="T10" fmla="*/ 437 w 968375"/>
              <a:gd name="T11" fmla="*/ 12861 h 1170887"/>
              <a:gd name="T12" fmla="*/ 1118 w 968375"/>
              <a:gd name="T13" fmla="*/ 12569 h 1170887"/>
              <a:gd name="T14" fmla="*/ 11275 w 968375"/>
              <a:gd name="T15" fmla="*/ 8044 h 1170887"/>
              <a:gd name="T16" fmla="*/ 12538 w 968375"/>
              <a:gd name="T17" fmla="*/ 9601 h 1170887"/>
              <a:gd name="T18" fmla="*/ 10935 w 968375"/>
              <a:gd name="T19" fmla="*/ 11207 h 1170887"/>
              <a:gd name="T20" fmla="*/ 10351 w 968375"/>
              <a:gd name="T21" fmla="*/ 11109 h 1170887"/>
              <a:gd name="T22" fmla="*/ 10740 w 968375"/>
              <a:gd name="T23" fmla="*/ 10477 h 1170887"/>
              <a:gd name="T24" fmla="*/ 10935 w 968375"/>
              <a:gd name="T25" fmla="*/ 10525 h 1170887"/>
              <a:gd name="T26" fmla="*/ 11809 w 968375"/>
              <a:gd name="T27" fmla="*/ 9601 h 1170887"/>
              <a:gd name="T28" fmla="*/ 11226 w 968375"/>
              <a:gd name="T29" fmla="*/ 8774 h 1170887"/>
              <a:gd name="T30" fmla="*/ 11275 w 968375"/>
              <a:gd name="T31" fmla="*/ 8044 h 1170887"/>
              <a:gd name="T32" fmla="*/ 10643 w 968375"/>
              <a:gd name="T33" fmla="*/ 6974 h 1170887"/>
              <a:gd name="T34" fmla="*/ 10740 w 968375"/>
              <a:gd name="T35" fmla="*/ 7947 h 1170887"/>
              <a:gd name="T36" fmla="*/ 5394 w 968375"/>
              <a:gd name="T37" fmla="*/ 13299 h 1170887"/>
              <a:gd name="T38" fmla="*/ 0 w 968375"/>
              <a:gd name="T39" fmla="*/ 7947 h 1170887"/>
              <a:gd name="T40" fmla="*/ 97 w 968375"/>
              <a:gd name="T41" fmla="*/ 7071 h 1170887"/>
              <a:gd name="T42" fmla="*/ 5394 w 968375"/>
              <a:gd name="T43" fmla="*/ 9844 h 1170887"/>
              <a:gd name="T44" fmla="*/ 10643 w 968375"/>
              <a:gd name="T45" fmla="*/ 7071 h 1170887"/>
              <a:gd name="T46" fmla="*/ 10643 w 968375"/>
              <a:gd name="T47" fmla="*/ 6974 h 1170887"/>
              <a:gd name="T48" fmla="*/ 5394 w 968375"/>
              <a:gd name="T49" fmla="*/ 4833 h 1170887"/>
              <a:gd name="T50" fmla="*/ 10060 w 968375"/>
              <a:gd name="T51" fmla="*/ 7071 h 1170887"/>
              <a:gd name="T52" fmla="*/ 10011 w 968375"/>
              <a:gd name="T53" fmla="*/ 7411 h 1170887"/>
              <a:gd name="T54" fmla="*/ 5394 w 968375"/>
              <a:gd name="T55" fmla="*/ 5854 h 1170887"/>
              <a:gd name="T56" fmla="*/ 729 w 968375"/>
              <a:gd name="T57" fmla="*/ 7411 h 1170887"/>
              <a:gd name="T58" fmla="*/ 680 w 968375"/>
              <a:gd name="T59" fmla="*/ 7071 h 1170887"/>
              <a:gd name="T60" fmla="*/ 5394 w 968375"/>
              <a:gd name="T61" fmla="*/ 4833 h 1170887"/>
              <a:gd name="T62" fmla="*/ 7042 w 968375"/>
              <a:gd name="T63" fmla="*/ 806 h 1170887"/>
              <a:gd name="T64" fmla="*/ 7176 w 968375"/>
              <a:gd name="T65" fmla="*/ 4835 h 1170887"/>
              <a:gd name="T66" fmla="*/ 7042 w 968375"/>
              <a:gd name="T67" fmla="*/ 806 h 1170887"/>
              <a:gd name="T68" fmla="*/ 3563 w 968375"/>
              <a:gd name="T69" fmla="*/ 537 h 1170887"/>
              <a:gd name="T70" fmla="*/ 3696 w 968375"/>
              <a:gd name="T71" fmla="*/ 4567 h 1170887"/>
              <a:gd name="T72" fmla="*/ 3563 w 968375"/>
              <a:gd name="T73" fmla="*/ 537 h 1170887"/>
              <a:gd name="T74" fmla="*/ 5302 w 968375"/>
              <a:gd name="T75" fmla="*/ 0 h 1170887"/>
              <a:gd name="T76" fmla="*/ 5436 w 968375"/>
              <a:gd name="T77" fmla="*/ 4030 h 1170887"/>
              <a:gd name="T78" fmla="*/ 5302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5" name="KSO_Shape"/>
          <p:cNvSpPr/>
          <p:nvPr/>
        </p:nvSpPr>
        <p:spPr>
          <a:xfrm>
            <a:off x="3605213" y="3270250"/>
            <a:ext cx="300037" cy="215900"/>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6" name="KSO_Shape"/>
          <p:cNvSpPr/>
          <p:nvPr/>
        </p:nvSpPr>
        <p:spPr>
          <a:xfrm>
            <a:off x="3098800" y="2700338"/>
            <a:ext cx="312738" cy="23495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grpSp>
        <p:nvGrpSpPr>
          <p:cNvPr id="17411" name="组合 1"/>
          <p:cNvGrpSpPr>
            <a:grpSpLocks/>
          </p:cNvGrpSpPr>
          <p:nvPr/>
        </p:nvGrpSpPr>
        <p:grpSpPr bwMode="auto">
          <a:xfrm>
            <a:off x="4713288" y="1971675"/>
            <a:ext cx="3130550" cy="3548063"/>
            <a:chOff x="4714081" y="1971676"/>
            <a:chExt cx="3130550" cy="3548063"/>
          </a:xfrm>
        </p:grpSpPr>
        <p:sp>
          <p:nvSpPr>
            <p:cNvPr id="17419" name="Freeform 5"/>
            <p:cNvSpPr>
              <a:spLocks/>
            </p:cNvSpPr>
            <p:nvPr/>
          </p:nvSpPr>
          <p:spPr bwMode="auto">
            <a:xfrm>
              <a:off x="6109493" y="3360738"/>
              <a:ext cx="631825" cy="923925"/>
            </a:xfrm>
            <a:custGeom>
              <a:avLst/>
              <a:gdLst>
                <a:gd name="T0" fmla="*/ 2147483647 w 433"/>
                <a:gd name="T1" fmla="*/ 2147483647 h 635"/>
                <a:gd name="T2" fmla="*/ 2147483647 w 433"/>
                <a:gd name="T3" fmla="*/ 2147483647 h 635"/>
                <a:gd name="T4" fmla="*/ 2147483647 w 433"/>
                <a:gd name="T5" fmla="*/ 2147483647 h 635"/>
                <a:gd name="T6" fmla="*/ 2147483647 w 433"/>
                <a:gd name="T7" fmla="*/ 2147483647 h 635"/>
                <a:gd name="T8" fmla="*/ 2147483647 w 433"/>
                <a:gd name="T9" fmla="*/ 0 h 635"/>
                <a:gd name="T10" fmla="*/ 0 w 433"/>
                <a:gd name="T11" fmla="*/ 0 h 635"/>
                <a:gd name="T12" fmla="*/ 0 w 433"/>
                <a:gd name="T13" fmla="*/ 2147483647 h 635"/>
                <a:gd name="T14" fmla="*/ 2147483647 w 433"/>
                <a:gd name="T15" fmla="*/ 2147483647 h 635"/>
                <a:gd name="T16" fmla="*/ 2147483647 w 433"/>
                <a:gd name="T17" fmla="*/ 2147483647 h 635"/>
                <a:gd name="T18" fmla="*/ 2147483647 w 433"/>
                <a:gd name="T19" fmla="*/ 2147483647 h 635"/>
                <a:gd name="T20" fmla="*/ 2147483647 w 433"/>
                <a:gd name="T21" fmla="*/ 2147483647 h 635"/>
                <a:gd name="T22" fmla="*/ 2147483647 w 433"/>
                <a:gd name="T23" fmla="*/ 2147483647 h 635"/>
                <a:gd name="T24" fmla="*/ 2147483647 w 433"/>
                <a:gd name="T25" fmla="*/ 2147483647 h 635"/>
                <a:gd name="T26" fmla="*/ 2147483647 w 433"/>
                <a:gd name="T27" fmla="*/ 2147483647 h 635"/>
                <a:gd name="T28" fmla="*/ 2147483647 w 433"/>
                <a:gd name="T29" fmla="*/ 2147483647 h 635"/>
                <a:gd name="T30" fmla="*/ 2147483647 w 433"/>
                <a:gd name="T31" fmla="*/ 2147483647 h 635"/>
                <a:gd name="T32" fmla="*/ 2147483647 w 433"/>
                <a:gd name="T33" fmla="*/ 2147483647 h 635"/>
                <a:gd name="T34" fmla="*/ 2147483647 w 433"/>
                <a:gd name="T35" fmla="*/ 2147483647 h 635"/>
                <a:gd name="T36" fmla="*/ 2147483647 w 433"/>
                <a:gd name="T37" fmla="*/ 2147483647 h 635"/>
                <a:gd name="T38" fmla="*/ 2147483647 w 433"/>
                <a:gd name="T39" fmla="*/ 2147483647 h 635"/>
                <a:gd name="T40" fmla="*/ 2147483647 w 433"/>
                <a:gd name="T41" fmla="*/ 2147483647 h 635"/>
                <a:gd name="T42" fmla="*/ 2147483647 w 433"/>
                <a:gd name="T43" fmla="*/ 2147483647 h 635"/>
                <a:gd name="T44" fmla="*/ 2147483647 w 433"/>
                <a:gd name="T45" fmla="*/ 2147483647 h 635"/>
                <a:gd name="T46" fmla="*/ 2147483647 w 433"/>
                <a:gd name="T47" fmla="*/ 2147483647 h 635"/>
                <a:gd name="T48" fmla="*/ 2147483647 w 433"/>
                <a:gd name="T49" fmla="*/ 2147483647 h 6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33" h="635">
                  <a:moveTo>
                    <a:pt x="293" y="94"/>
                  </a:moveTo>
                  <a:cubicBezTo>
                    <a:pt x="304" y="84"/>
                    <a:pt x="318" y="79"/>
                    <a:pt x="334" y="80"/>
                  </a:cubicBezTo>
                  <a:cubicBezTo>
                    <a:pt x="360" y="81"/>
                    <a:pt x="391" y="108"/>
                    <a:pt x="401" y="118"/>
                  </a:cubicBezTo>
                  <a:cubicBezTo>
                    <a:pt x="433" y="118"/>
                    <a:pt x="433" y="118"/>
                    <a:pt x="433" y="118"/>
                  </a:cubicBezTo>
                  <a:cubicBezTo>
                    <a:pt x="433" y="0"/>
                    <a:pt x="433" y="0"/>
                    <a:pt x="433" y="0"/>
                  </a:cubicBezTo>
                  <a:cubicBezTo>
                    <a:pt x="0" y="0"/>
                    <a:pt x="0" y="0"/>
                    <a:pt x="0" y="0"/>
                  </a:cubicBezTo>
                  <a:cubicBezTo>
                    <a:pt x="0" y="463"/>
                    <a:pt x="0" y="463"/>
                    <a:pt x="0" y="463"/>
                  </a:cubicBezTo>
                  <a:cubicBezTo>
                    <a:pt x="158" y="463"/>
                    <a:pt x="158" y="463"/>
                    <a:pt x="158" y="463"/>
                  </a:cubicBezTo>
                  <a:cubicBezTo>
                    <a:pt x="164" y="463"/>
                    <a:pt x="169" y="468"/>
                    <a:pt x="169" y="474"/>
                  </a:cubicBezTo>
                  <a:cubicBezTo>
                    <a:pt x="169" y="528"/>
                    <a:pt x="169" y="528"/>
                    <a:pt x="169" y="528"/>
                  </a:cubicBezTo>
                  <a:cubicBezTo>
                    <a:pt x="169" y="532"/>
                    <a:pt x="168" y="535"/>
                    <a:pt x="165" y="537"/>
                  </a:cubicBezTo>
                  <a:cubicBezTo>
                    <a:pt x="156" y="544"/>
                    <a:pt x="130" y="568"/>
                    <a:pt x="129" y="586"/>
                  </a:cubicBezTo>
                  <a:cubicBezTo>
                    <a:pt x="129" y="598"/>
                    <a:pt x="133" y="611"/>
                    <a:pt x="141" y="619"/>
                  </a:cubicBezTo>
                  <a:cubicBezTo>
                    <a:pt x="151" y="630"/>
                    <a:pt x="166" y="635"/>
                    <a:pt x="183" y="635"/>
                  </a:cubicBezTo>
                  <a:cubicBezTo>
                    <a:pt x="207" y="635"/>
                    <a:pt x="248" y="630"/>
                    <a:pt x="250" y="594"/>
                  </a:cubicBezTo>
                  <a:cubicBezTo>
                    <a:pt x="253" y="560"/>
                    <a:pt x="210" y="533"/>
                    <a:pt x="210" y="533"/>
                  </a:cubicBezTo>
                  <a:cubicBezTo>
                    <a:pt x="206" y="531"/>
                    <a:pt x="204" y="527"/>
                    <a:pt x="204" y="524"/>
                  </a:cubicBezTo>
                  <a:cubicBezTo>
                    <a:pt x="204" y="471"/>
                    <a:pt x="204" y="471"/>
                    <a:pt x="204" y="471"/>
                  </a:cubicBezTo>
                  <a:cubicBezTo>
                    <a:pt x="204" y="465"/>
                    <a:pt x="209" y="460"/>
                    <a:pt x="215" y="460"/>
                  </a:cubicBezTo>
                  <a:cubicBezTo>
                    <a:pt x="433" y="460"/>
                    <a:pt x="433" y="460"/>
                    <a:pt x="433" y="460"/>
                  </a:cubicBezTo>
                  <a:cubicBezTo>
                    <a:pt x="433" y="199"/>
                    <a:pt x="433" y="199"/>
                    <a:pt x="433" y="199"/>
                  </a:cubicBezTo>
                  <a:cubicBezTo>
                    <a:pt x="410" y="199"/>
                    <a:pt x="410" y="199"/>
                    <a:pt x="410" y="199"/>
                  </a:cubicBezTo>
                  <a:cubicBezTo>
                    <a:pt x="399" y="211"/>
                    <a:pt x="368" y="243"/>
                    <a:pt x="338" y="243"/>
                  </a:cubicBezTo>
                  <a:cubicBezTo>
                    <a:pt x="305" y="243"/>
                    <a:pt x="270" y="222"/>
                    <a:pt x="270" y="161"/>
                  </a:cubicBezTo>
                  <a:cubicBezTo>
                    <a:pt x="270" y="124"/>
                    <a:pt x="282" y="104"/>
                    <a:pt x="293" y="94"/>
                  </a:cubicBezTo>
                  <a:close/>
                </a:path>
              </a:pathLst>
            </a:cu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0" name="Freeform 6"/>
            <p:cNvSpPr>
              <a:spLocks/>
            </p:cNvSpPr>
            <p:nvPr/>
          </p:nvSpPr>
          <p:spPr bwMode="auto">
            <a:xfrm>
              <a:off x="5444331" y="3360738"/>
              <a:ext cx="633413" cy="674688"/>
            </a:xfrm>
            <a:custGeom>
              <a:avLst/>
              <a:gdLst>
                <a:gd name="T0" fmla="*/ 2147483647 w 435"/>
                <a:gd name="T1" fmla="*/ 0 h 463"/>
                <a:gd name="T2" fmla="*/ 2147483647 w 435"/>
                <a:gd name="T3" fmla="*/ 0 h 463"/>
                <a:gd name="T4" fmla="*/ 2147483647 w 435"/>
                <a:gd name="T5" fmla="*/ 2147483647 h 463"/>
                <a:gd name="T6" fmla="*/ 2147483647 w 435"/>
                <a:gd name="T7" fmla="*/ 2147483647 h 463"/>
                <a:gd name="T8" fmla="*/ 2147483647 w 435"/>
                <a:gd name="T9" fmla="*/ 2147483647 h 463"/>
                <a:gd name="T10" fmla="*/ 2147483647 w 435"/>
                <a:gd name="T11" fmla="*/ 2147483647 h 463"/>
                <a:gd name="T12" fmla="*/ 2147483647 w 435"/>
                <a:gd name="T13" fmla="*/ 2147483647 h 463"/>
                <a:gd name="T14" fmla="*/ 2147483647 w 435"/>
                <a:gd name="T15" fmla="*/ 2147483647 h 463"/>
                <a:gd name="T16" fmla="*/ 2147483647 w 435"/>
                <a:gd name="T17" fmla="*/ 2147483647 h 463"/>
                <a:gd name="T18" fmla="*/ 0 w 435"/>
                <a:gd name="T19" fmla="*/ 2147483647 h 463"/>
                <a:gd name="T20" fmla="*/ 0 w 435"/>
                <a:gd name="T21" fmla="*/ 2147483647 h 463"/>
                <a:gd name="T22" fmla="*/ 2147483647 w 435"/>
                <a:gd name="T23" fmla="*/ 2147483647 h 463"/>
                <a:gd name="T24" fmla="*/ 2147483647 w 435"/>
                <a:gd name="T25" fmla="*/ 2147483647 h 463"/>
                <a:gd name="T26" fmla="*/ 2147483647 w 435"/>
                <a:gd name="T27" fmla="*/ 0 h 4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5" h="463">
                  <a:moveTo>
                    <a:pt x="435" y="0"/>
                  </a:moveTo>
                  <a:cubicBezTo>
                    <a:pt x="2" y="0"/>
                    <a:pt x="2" y="0"/>
                    <a:pt x="2" y="0"/>
                  </a:cubicBezTo>
                  <a:cubicBezTo>
                    <a:pt x="2" y="113"/>
                    <a:pt x="2" y="113"/>
                    <a:pt x="2" y="113"/>
                  </a:cubicBezTo>
                  <a:cubicBezTo>
                    <a:pt x="32" y="113"/>
                    <a:pt x="32" y="113"/>
                    <a:pt x="32" y="113"/>
                  </a:cubicBezTo>
                  <a:cubicBezTo>
                    <a:pt x="40" y="99"/>
                    <a:pt x="61" y="69"/>
                    <a:pt x="104" y="70"/>
                  </a:cubicBezTo>
                  <a:cubicBezTo>
                    <a:pt x="166" y="72"/>
                    <a:pt x="166" y="134"/>
                    <a:pt x="166" y="154"/>
                  </a:cubicBezTo>
                  <a:cubicBezTo>
                    <a:pt x="166" y="184"/>
                    <a:pt x="159" y="205"/>
                    <a:pt x="145" y="219"/>
                  </a:cubicBezTo>
                  <a:cubicBezTo>
                    <a:pt x="134" y="229"/>
                    <a:pt x="119" y="234"/>
                    <a:pt x="100" y="234"/>
                  </a:cubicBezTo>
                  <a:cubicBezTo>
                    <a:pt x="63" y="233"/>
                    <a:pt x="42" y="209"/>
                    <a:pt x="34" y="192"/>
                  </a:cubicBezTo>
                  <a:cubicBezTo>
                    <a:pt x="0" y="192"/>
                    <a:pt x="0" y="192"/>
                    <a:pt x="0" y="192"/>
                  </a:cubicBezTo>
                  <a:cubicBezTo>
                    <a:pt x="0" y="442"/>
                    <a:pt x="0" y="442"/>
                    <a:pt x="0" y="442"/>
                  </a:cubicBezTo>
                  <a:cubicBezTo>
                    <a:pt x="4" y="449"/>
                    <a:pt x="7" y="456"/>
                    <a:pt x="9" y="463"/>
                  </a:cubicBezTo>
                  <a:cubicBezTo>
                    <a:pt x="435" y="463"/>
                    <a:pt x="435" y="463"/>
                    <a:pt x="435" y="463"/>
                  </a:cubicBezTo>
                  <a:lnTo>
                    <a:pt x="435" y="0"/>
                  </a:lnTo>
                  <a:close/>
                </a:path>
              </a:pathLst>
            </a:custGeom>
            <a:solidFill>
              <a:srgbClr val="FDCB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1" name="Freeform 7"/>
            <p:cNvSpPr>
              <a:spLocks/>
            </p:cNvSpPr>
            <p:nvPr/>
          </p:nvSpPr>
          <p:spPr bwMode="auto">
            <a:xfrm>
              <a:off x="5447506" y="1971676"/>
              <a:ext cx="1622425" cy="896938"/>
            </a:xfrm>
            <a:custGeom>
              <a:avLst/>
              <a:gdLst>
                <a:gd name="T0" fmla="*/ 0 w 1114"/>
                <a:gd name="T1" fmla="*/ 2147483647 h 616"/>
                <a:gd name="T2" fmla="*/ 2147483647 w 1114"/>
                <a:gd name="T3" fmla="*/ 2147483647 h 616"/>
                <a:gd name="T4" fmla="*/ 2147483647 w 1114"/>
                <a:gd name="T5" fmla="*/ 2147483647 h 616"/>
                <a:gd name="T6" fmla="*/ 2147483647 w 1114"/>
                <a:gd name="T7" fmla="*/ 2147483647 h 616"/>
                <a:gd name="T8" fmla="*/ 2147483647 w 1114"/>
                <a:gd name="T9" fmla="*/ 2147483647 h 616"/>
                <a:gd name="T10" fmla="*/ 2147483647 w 1114"/>
                <a:gd name="T11" fmla="*/ 2147483647 h 616"/>
                <a:gd name="T12" fmla="*/ 2147483647 w 1114"/>
                <a:gd name="T13" fmla="*/ 2147483647 h 616"/>
                <a:gd name="T14" fmla="*/ 2147483647 w 1114"/>
                <a:gd name="T15" fmla="*/ 2147483647 h 616"/>
                <a:gd name="T16" fmla="*/ 2147483647 w 1114"/>
                <a:gd name="T17" fmla="*/ 2147483647 h 616"/>
                <a:gd name="T18" fmla="*/ 2147483647 w 1114"/>
                <a:gd name="T19" fmla="*/ 2147483647 h 616"/>
                <a:gd name="T20" fmla="*/ 2147483647 w 1114"/>
                <a:gd name="T21" fmla="*/ 2147483647 h 616"/>
                <a:gd name="T22" fmla="*/ 2147483647 w 1114"/>
                <a:gd name="T23" fmla="*/ 2147483647 h 616"/>
                <a:gd name="T24" fmla="*/ 2147483647 w 1114"/>
                <a:gd name="T25" fmla="*/ 2147483647 h 616"/>
                <a:gd name="T26" fmla="*/ 2147483647 w 1114"/>
                <a:gd name="T27" fmla="*/ 2147483647 h 616"/>
                <a:gd name="T28" fmla="*/ 2147483647 w 1114"/>
                <a:gd name="T29" fmla="*/ 2147483647 h 616"/>
                <a:gd name="T30" fmla="*/ 2147483647 w 1114"/>
                <a:gd name="T31" fmla="*/ 2147483647 h 616"/>
                <a:gd name="T32" fmla="*/ 2147483647 w 1114"/>
                <a:gd name="T33" fmla="*/ 2147483647 h 616"/>
                <a:gd name="T34" fmla="*/ 2147483647 w 1114"/>
                <a:gd name="T35" fmla="*/ 2147483647 h 616"/>
                <a:gd name="T36" fmla="*/ 2147483647 w 1114"/>
                <a:gd name="T37" fmla="*/ 2147483647 h 616"/>
                <a:gd name="T38" fmla="*/ 2147483647 w 1114"/>
                <a:gd name="T39" fmla="*/ 2147483647 h 616"/>
                <a:gd name="T40" fmla="*/ 2147483647 w 1114"/>
                <a:gd name="T41" fmla="*/ 2147483647 h 616"/>
                <a:gd name="T42" fmla="*/ 2147483647 w 1114"/>
                <a:gd name="T43" fmla="*/ 2147483647 h 616"/>
                <a:gd name="T44" fmla="*/ 0 w 1114"/>
                <a:gd name="T45" fmla="*/ 2147483647 h 616"/>
                <a:gd name="T46" fmla="*/ 0 w 1114"/>
                <a:gd name="T47" fmla="*/ 2147483647 h 6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114" h="616">
                  <a:moveTo>
                    <a:pt x="0" y="445"/>
                  </a:moveTo>
                  <a:cubicBezTo>
                    <a:pt x="186" y="445"/>
                    <a:pt x="186" y="445"/>
                    <a:pt x="186" y="445"/>
                  </a:cubicBezTo>
                  <a:cubicBezTo>
                    <a:pt x="192" y="445"/>
                    <a:pt x="197" y="449"/>
                    <a:pt x="197" y="456"/>
                  </a:cubicBezTo>
                  <a:cubicBezTo>
                    <a:pt x="197" y="511"/>
                    <a:pt x="197" y="511"/>
                    <a:pt x="197" y="511"/>
                  </a:cubicBezTo>
                  <a:cubicBezTo>
                    <a:pt x="197" y="515"/>
                    <a:pt x="196" y="519"/>
                    <a:pt x="192" y="521"/>
                  </a:cubicBezTo>
                  <a:cubicBezTo>
                    <a:pt x="184" y="526"/>
                    <a:pt x="161" y="546"/>
                    <a:pt x="161" y="565"/>
                  </a:cubicBezTo>
                  <a:cubicBezTo>
                    <a:pt x="161" y="591"/>
                    <a:pt x="179" y="616"/>
                    <a:pt x="213" y="616"/>
                  </a:cubicBezTo>
                  <a:cubicBezTo>
                    <a:pt x="249" y="616"/>
                    <a:pt x="278" y="597"/>
                    <a:pt x="279" y="571"/>
                  </a:cubicBezTo>
                  <a:cubicBezTo>
                    <a:pt x="280" y="534"/>
                    <a:pt x="240" y="519"/>
                    <a:pt x="240" y="519"/>
                  </a:cubicBezTo>
                  <a:cubicBezTo>
                    <a:pt x="235" y="517"/>
                    <a:pt x="232" y="513"/>
                    <a:pt x="233" y="508"/>
                  </a:cubicBezTo>
                  <a:cubicBezTo>
                    <a:pt x="234" y="458"/>
                    <a:pt x="234" y="458"/>
                    <a:pt x="234" y="458"/>
                  </a:cubicBezTo>
                  <a:cubicBezTo>
                    <a:pt x="234" y="452"/>
                    <a:pt x="239" y="448"/>
                    <a:pt x="245" y="448"/>
                  </a:cubicBezTo>
                  <a:cubicBezTo>
                    <a:pt x="647" y="448"/>
                    <a:pt x="647" y="448"/>
                    <a:pt x="647" y="448"/>
                  </a:cubicBezTo>
                  <a:cubicBezTo>
                    <a:pt x="647" y="412"/>
                    <a:pt x="647" y="412"/>
                    <a:pt x="647" y="412"/>
                  </a:cubicBezTo>
                  <a:cubicBezTo>
                    <a:pt x="634" y="404"/>
                    <a:pt x="605" y="380"/>
                    <a:pt x="605" y="339"/>
                  </a:cubicBezTo>
                  <a:cubicBezTo>
                    <a:pt x="605" y="298"/>
                    <a:pt x="646" y="279"/>
                    <a:pt x="683" y="279"/>
                  </a:cubicBezTo>
                  <a:cubicBezTo>
                    <a:pt x="722" y="279"/>
                    <a:pt x="767" y="294"/>
                    <a:pt x="767" y="338"/>
                  </a:cubicBezTo>
                  <a:cubicBezTo>
                    <a:pt x="767" y="378"/>
                    <a:pt x="739" y="404"/>
                    <a:pt x="728" y="413"/>
                  </a:cubicBezTo>
                  <a:cubicBezTo>
                    <a:pt x="728" y="446"/>
                    <a:pt x="728" y="446"/>
                    <a:pt x="728" y="446"/>
                  </a:cubicBezTo>
                  <a:cubicBezTo>
                    <a:pt x="1114" y="446"/>
                    <a:pt x="1114" y="446"/>
                    <a:pt x="1114" y="446"/>
                  </a:cubicBezTo>
                  <a:cubicBezTo>
                    <a:pt x="1078" y="356"/>
                    <a:pt x="1025" y="265"/>
                    <a:pt x="952" y="204"/>
                  </a:cubicBezTo>
                  <a:cubicBezTo>
                    <a:pt x="809" y="83"/>
                    <a:pt x="677" y="5"/>
                    <a:pt x="460" y="2"/>
                  </a:cubicBezTo>
                  <a:cubicBezTo>
                    <a:pt x="326" y="0"/>
                    <a:pt x="149" y="37"/>
                    <a:pt x="0" y="148"/>
                  </a:cubicBezTo>
                  <a:lnTo>
                    <a:pt x="0" y="445"/>
                  </a:ln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2" name="Freeform 8"/>
            <p:cNvSpPr>
              <a:spLocks/>
            </p:cNvSpPr>
            <p:nvPr/>
          </p:nvSpPr>
          <p:spPr bwMode="auto">
            <a:xfrm>
              <a:off x="6109493" y="2409826"/>
              <a:ext cx="869950" cy="919163"/>
            </a:xfrm>
            <a:custGeom>
              <a:avLst/>
              <a:gdLst>
                <a:gd name="T0" fmla="*/ 2147483647 w 597"/>
                <a:gd name="T1" fmla="*/ 2147483647 h 631"/>
                <a:gd name="T2" fmla="*/ 2147483647 w 597"/>
                <a:gd name="T3" fmla="*/ 2147483647 h 631"/>
                <a:gd name="T4" fmla="*/ 2147483647 w 597"/>
                <a:gd name="T5" fmla="*/ 2147483647 h 631"/>
                <a:gd name="T6" fmla="*/ 2147483647 w 597"/>
                <a:gd name="T7" fmla="*/ 2147483647 h 631"/>
                <a:gd name="T8" fmla="*/ 2147483647 w 597"/>
                <a:gd name="T9" fmla="*/ 2147483647 h 631"/>
                <a:gd name="T10" fmla="*/ 2147483647 w 597"/>
                <a:gd name="T11" fmla="*/ 2147483647 h 631"/>
                <a:gd name="T12" fmla="*/ 2147483647 w 597"/>
                <a:gd name="T13" fmla="*/ 2147483647 h 631"/>
                <a:gd name="T14" fmla="*/ 2147483647 w 597"/>
                <a:gd name="T15" fmla="*/ 2147483647 h 631"/>
                <a:gd name="T16" fmla="*/ 2147483647 w 597"/>
                <a:gd name="T17" fmla="*/ 2147483647 h 631"/>
                <a:gd name="T18" fmla="*/ 2147483647 w 597"/>
                <a:gd name="T19" fmla="*/ 2147483647 h 631"/>
                <a:gd name="T20" fmla="*/ 2147483647 w 597"/>
                <a:gd name="T21" fmla="*/ 2147483647 h 631"/>
                <a:gd name="T22" fmla="*/ 2147483647 w 597"/>
                <a:gd name="T23" fmla="*/ 2147483647 h 631"/>
                <a:gd name="T24" fmla="*/ 2147483647 w 597"/>
                <a:gd name="T25" fmla="*/ 2147483647 h 631"/>
                <a:gd name="T26" fmla="*/ 2147483647 w 597"/>
                <a:gd name="T27" fmla="*/ 2147483647 h 631"/>
                <a:gd name="T28" fmla="*/ 2147483647 w 597"/>
                <a:gd name="T29" fmla="*/ 2147483647 h 631"/>
                <a:gd name="T30" fmla="*/ 2147483647 w 597"/>
                <a:gd name="T31" fmla="*/ 2147483647 h 631"/>
                <a:gd name="T32" fmla="*/ 2147483647 w 597"/>
                <a:gd name="T33" fmla="*/ 2147483647 h 631"/>
                <a:gd name="T34" fmla="*/ 2147483647 w 597"/>
                <a:gd name="T35" fmla="*/ 0 h 631"/>
                <a:gd name="T36" fmla="*/ 2147483647 w 597"/>
                <a:gd name="T37" fmla="*/ 2147483647 h 631"/>
                <a:gd name="T38" fmla="*/ 2147483647 w 597"/>
                <a:gd name="T39" fmla="*/ 2147483647 h 631"/>
                <a:gd name="T40" fmla="*/ 2147483647 w 597"/>
                <a:gd name="T41" fmla="*/ 2147483647 h 631"/>
                <a:gd name="T42" fmla="*/ 2147483647 w 597"/>
                <a:gd name="T43" fmla="*/ 2147483647 h 631"/>
                <a:gd name="T44" fmla="*/ 2147483647 w 597"/>
                <a:gd name="T45" fmla="*/ 2147483647 h 631"/>
                <a:gd name="T46" fmla="*/ 0 w 597"/>
                <a:gd name="T47" fmla="*/ 2147483647 h 631"/>
                <a:gd name="T48" fmla="*/ 0 w 597"/>
                <a:gd name="T49" fmla="*/ 2147483647 h 631"/>
                <a:gd name="T50" fmla="*/ 2147483647 w 597"/>
                <a:gd name="T51" fmla="*/ 2147483647 h 631"/>
                <a:gd name="T52" fmla="*/ 2147483647 w 597"/>
                <a:gd name="T53" fmla="*/ 2147483647 h 63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597" h="631">
                  <a:moveTo>
                    <a:pt x="433" y="422"/>
                  </a:moveTo>
                  <a:cubicBezTo>
                    <a:pt x="433" y="416"/>
                    <a:pt x="438" y="411"/>
                    <a:pt x="445" y="411"/>
                  </a:cubicBezTo>
                  <a:cubicBezTo>
                    <a:pt x="492" y="411"/>
                    <a:pt x="492" y="411"/>
                    <a:pt x="492" y="411"/>
                  </a:cubicBezTo>
                  <a:cubicBezTo>
                    <a:pt x="496" y="411"/>
                    <a:pt x="499" y="413"/>
                    <a:pt x="501" y="415"/>
                  </a:cubicBezTo>
                  <a:cubicBezTo>
                    <a:pt x="509" y="425"/>
                    <a:pt x="533" y="451"/>
                    <a:pt x="556" y="451"/>
                  </a:cubicBezTo>
                  <a:cubicBezTo>
                    <a:pt x="587" y="451"/>
                    <a:pt x="597" y="419"/>
                    <a:pt x="597" y="389"/>
                  </a:cubicBezTo>
                  <a:cubicBezTo>
                    <a:pt x="597" y="356"/>
                    <a:pt x="583" y="336"/>
                    <a:pt x="557" y="334"/>
                  </a:cubicBezTo>
                  <a:cubicBezTo>
                    <a:pt x="540" y="333"/>
                    <a:pt x="513" y="358"/>
                    <a:pt x="499" y="374"/>
                  </a:cubicBezTo>
                  <a:cubicBezTo>
                    <a:pt x="497" y="376"/>
                    <a:pt x="494" y="377"/>
                    <a:pt x="491" y="377"/>
                  </a:cubicBezTo>
                  <a:cubicBezTo>
                    <a:pt x="441" y="377"/>
                    <a:pt x="441" y="377"/>
                    <a:pt x="441" y="377"/>
                  </a:cubicBezTo>
                  <a:cubicBezTo>
                    <a:pt x="435" y="377"/>
                    <a:pt x="430" y="372"/>
                    <a:pt x="430" y="366"/>
                  </a:cubicBezTo>
                  <a:cubicBezTo>
                    <a:pt x="430" y="167"/>
                    <a:pt x="430" y="167"/>
                    <a:pt x="430" y="167"/>
                  </a:cubicBezTo>
                  <a:cubicBezTo>
                    <a:pt x="261" y="167"/>
                    <a:pt x="261" y="167"/>
                    <a:pt x="261" y="167"/>
                  </a:cubicBezTo>
                  <a:cubicBezTo>
                    <a:pt x="255" y="167"/>
                    <a:pt x="250" y="162"/>
                    <a:pt x="250" y="156"/>
                  </a:cubicBezTo>
                  <a:cubicBezTo>
                    <a:pt x="250" y="107"/>
                    <a:pt x="250" y="107"/>
                    <a:pt x="250" y="107"/>
                  </a:cubicBezTo>
                  <a:cubicBezTo>
                    <a:pt x="250" y="103"/>
                    <a:pt x="252" y="100"/>
                    <a:pt x="256" y="98"/>
                  </a:cubicBezTo>
                  <a:cubicBezTo>
                    <a:pt x="256" y="97"/>
                    <a:pt x="290" y="75"/>
                    <a:pt x="290" y="37"/>
                  </a:cubicBezTo>
                  <a:cubicBezTo>
                    <a:pt x="290" y="2"/>
                    <a:pt x="238" y="0"/>
                    <a:pt x="228" y="0"/>
                  </a:cubicBezTo>
                  <a:cubicBezTo>
                    <a:pt x="207" y="0"/>
                    <a:pt x="172" y="8"/>
                    <a:pt x="172" y="38"/>
                  </a:cubicBezTo>
                  <a:cubicBezTo>
                    <a:pt x="172" y="76"/>
                    <a:pt x="206" y="95"/>
                    <a:pt x="208" y="96"/>
                  </a:cubicBezTo>
                  <a:cubicBezTo>
                    <a:pt x="211" y="97"/>
                    <a:pt x="214" y="101"/>
                    <a:pt x="214" y="105"/>
                  </a:cubicBezTo>
                  <a:cubicBezTo>
                    <a:pt x="214" y="158"/>
                    <a:pt x="214" y="158"/>
                    <a:pt x="214" y="158"/>
                  </a:cubicBezTo>
                  <a:cubicBezTo>
                    <a:pt x="214" y="164"/>
                    <a:pt x="209" y="169"/>
                    <a:pt x="203" y="169"/>
                  </a:cubicBezTo>
                  <a:cubicBezTo>
                    <a:pt x="0" y="169"/>
                    <a:pt x="0" y="169"/>
                    <a:pt x="0" y="169"/>
                  </a:cubicBezTo>
                  <a:cubicBezTo>
                    <a:pt x="0" y="631"/>
                    <a:pt x="0" y="631"/>
                    <a:pt x="0" y="631"/>
                  </a:cubicBezTo>
                  <a:cubicBezTo>
                    <a:pt x="433" y="631"/>
                    <a:pt x="433" y="631"/>
                    <a:pt x="433" y="631"/>
                  </a:cubicBezTo>
                  <a:lnTo>
                    <a:pt x="433" y="422"/>
                  </a:lnTo>
                  <a:close/>
                </a:path>
              </a:pathLst>
            </a:custGeom>
            <a:solidFill>
              <a:srgbClr val="D87D6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3" name="Freeform 9"/>
            <p:cNvSpPr>
              <a:spLocks/>
            </p:cNvSpPr>
            <p:nvPr/>
          </p:nvSpPr>
          <p:spPr bwMode="auto">
            <a:xfrm>
              <a:off x="6534943" y="2655888"/>
              <a:ext cx="609600" cy="1319213"/>
            </a:xfrm>
            <a:custGeom>
              <a:avLst/>
              <a:gdLst>
                <a:gd name="T0" fmla="*/ 2147483647 w 418"/>
                <a:gd name="T1" fmla="*/ 0 h 906"/>
                <a:gd name="T2" fmla="*/ 2147483647 w 418"/>
                <a:gd name="T3" fmla="*/ 2147483647 h 906"/>
                <a:gd name="T4" fmla="*/ 2147483647 w 418"/>
                <a:gd name="T5" fmla="*/ 2147483647 h 906"/>
                <a:gd name="T6" fmla="*/ 2147483647 w 418"/>
                <a:gd name="T7" fmla="*/ 2147483647 h 906"/>
                <a:gd name="T8" fmla="*/ 2147483647 w 418"/>
                <a:gd name="T9" fmla="*/ 2147483647 h 906"/>
                <a:gd name="T10" fmla="*/ 2147483647 w 418"/>
                <a:gd name="T11" fmla="*/ 2147483647 h 906"/>
                <a:gd name="T12" fmla="*/ 2147483647 w 418"/>
                <a:gd name="T13" fmla="*/ 2147483647 h 906"/>
                <a:gd name="T14" fmla="*/ 2147483647 w 418"/>
                <a:gd name="T15" fmla="*/ 2147483647 h 906"/>
                <a:gd name="T16" fmla="*/ 2147483647 w 418"/>
                <a:gd name="T17" fmla="*/ 2147483647 h 906"/>
                <a:gd name="T18" fmla="*/ 2147483647 w 418"/>
                <a:gd name="T19" fmla="*/ 2147483647 h 906"/>
                <a:gd name="T20" fmla="*/ 2147483647 w 418"/>
                <a:gd name="T21" fmla="*/ 2147483647 h 906"/>
                <a:gd name="T22" fmla="*/ 2147483647 w 418"/>
                <a:gd name="T23" fmla="*/ 2147483647 h 906"/>
                <a:gd name="T24" fmla="*/ 2147483647 w 418"/>
                <a:gd name="T25" fmla="*/ 2147483647 h 906"/>
                <a:gd name="T26" fmla="*/ 2147483647 w 418"/>
                <a:gd name="T27" fmla="*/ 2147483647 h 906"/>
                <a:gd name="T28" fmla="*/ 0 w 418"/>
                <a:gd name="T29" fmla="*/ 2147483647 h 906"/>
                <a:gd name="T30" fmla="*/ 2147483647 w 418"/>
                <a:gd name="T31" fmla="*/ 2147483647 h 906"/>
                <a:gd name="T32" fmla="*/ 2147483647 w 418"/>
                <a:gd name="T33" fmla="*/ 2147483647 h 906"/>
                <a:gd name="T34" fmla="*/ 2147483647 w 418"/>
                <a:gd name="T35" fmla="*/ 2147483647 h 906"/>
                <a:gd name="T36" fmla="*/ 2147483647 w 418"/>
                <a:gd name="T37" fmla="*/ 2147483647 h 906"/>
                <a:gd name="T38" fmla="*/ 2147483647 w 418"/>
                <a:gd name="T39" fmla="*/ 2147483647 h 906"/>
                <a:gd name="T40" fmla="*/ 2147483647 w 418"/>
                <a:gd name="T41" fmla="*/ 2147483647 h 906"/>
                <a:gd name="T42" fmla="*/ 2147483647 w 418"/>
                <a:gd name="T43" fmla="*/ 2147483647 h 906"/>
                <a:gd name="T44" fmla="*/ 2147483647 w 418"/>
                <a:gd name="T45" fmla="*/ 2147483647 h 906"/>
                <a:gd name="T46" fmla="*/ 2147483647 w 418"/>
                <a:gd name="T47" fmla="*/ 0 h 906"/>
                <a:gd name="T48" fmla="*/ 2147483647 w 418"/>
                <a:gd name="T49" fmla="*/ 0 h 90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18" h="906">
                  <a:moveTo>
                    <a:pt x="160" y="0"/>
                  </a:moveTo>
                  <a:cubicBezTo>
                    <a:pt x="160" y="186"/>
                    <a:pt x="160" y="186"/>
                    <a:pt x="160" y="186"/>
                  </a:cubicBezTo>
                  <a:cubicBezTo>
                    <a:pt x="194" y="186"/>
                    <a:pt x="194" y="186"/>
                    <a:pt x="194" y="186"/>
                  </a:cubicBezTo>
                  <a:cubicBezTo>
                    <a:pt x="205" y="174"/>
                    <a:pt x="238" y="142"/>
                    <a:pt x="266" y="143"/>
                  </a:cubicBezTo>
                  <a:cubicBezTo>
                    <a:pt x="296" y="145"/>
                    <a:pt x="328" y="166"/>
                    <a:pt x="328" y="220"/>
                  </a:cubicBezTo>
                  <a:cubicBezTo>
                    <a:pt x="328" y="271"/>
                    <a:pt x="303" y="304"/>
                    <a:pt x="264" y="304"/>
                  </a:cubicBezTo>
                  <a:cubicBezTo>
                    <a:pt x="232" y="304"/>
                    <a:pt x="205" y="275"/>
                    <a:pt x="195" y="264"/>
                  </a:cubicBezTo>
                  <a:cubicBezTo>
                    <a:pt x="164" y="264"/>
                    <a:pt x="164" y="264"/>
                    <a:pt x="164" y="264"/>
                  </a:cubicBezTo>
                  <a:cubicBezTo>
                    <a:pt x="164" y="613"/>
                    <a:pt x="164" y="613"/>
                    <a:pt x="164" y="613"/>
                  </a:cubicBezTo>
                  <a:cubicBezTo>
                    <a:pt x="164" y="619"/>
                    <a:pt x="159" y="624"/>
                    <a:pt x="153" y="624"/>
                  </a:cubicBezTo>
                  <a:cubicBezTo>
                    <a:pt x="105" y="624"/>
                    <a:pt x="105" y="624"/>
                    <a:pt x="105" y="624"/>
                  </a:cubicBezTo>
                  <a:cubicBezTo>
                    <a:pt x="102" y="624"/>
                    <a:pt x="99" y="623"/>
                    <a:pt x="97" y="621"/>
                  </a:cubicBezTo>
                  <a:cubicBezTo>
                    <a:pt x="88" y="611"/>
                    <a:pt x="59" y="587"/>
                    <a:pt x="40" y="586"/>
                  </a:cubicBezTo>
                  <a:cubicBezTo>
                    <a:pt x="31" y="585"/>
                    <a:pt x="22" y="588"/>
                    <a:pt x="16" y="594"/>
                  </a:cubicBezTo>
                  <a:cubicBezTo>
                    <a:pt x="5" y="604"/>
                    <a:pt x="0" y="622"/>
                    <a:pt x="0" y="645"/>
                  </a:cubicBezTo>
                  <a:cubicBezTo>
                    <a:pt x="0" y="683"/>
                    <a:pt x="16" y="705"/>
                    <a:pt x="46" y="705"/>
                  </a:cubicBezTo>
                  <a:cubicBezTo>
                    <a:pt x="66" y="705"/>
                    <a:pt x="96" y="675"/>
                    <a:pt x="104" y="665"/>
                  </a:cubicBezTo>
                  <a:cubicBezTo>
                    <a:pt x="106" y="662"/>
                    <a:pt x="109" y="661"/>
                    <a:pt x="113" y="661"/>
                  </a:cubicBezTo>
                  <a:cubicBezTo>
                    <a:pt x="153" y="661"/>
                    <a:pt x="153" y="661"/>
                    <a:pt x="153" y="661"/>
                  </a:cubicBezTo>
                  <a:cubicBezTo>
                    <a:pt x="159" y="661"/>
                    <a:pt x="164" y="666"/>
                    <a:pt x="164" y="672"/>
                  </a:cubicBezTo>
                  <a:cubicBezTo>
                    <a:pt x="164" y="906"/>
                    <a:pt x="164" y="906"/>
                    <a:pt x="164" y="906"/>
                  </a:cubicBezTo>
                  <a:cubicBezTo>
                    <a:pt x="207" y="808"/>
                    <a:pt x="270" y="669"/>
                    <a:pt x="318" y="573"/>
                  </a:cubicBezTo>
                  <a:cubicBezTo>
                    <a:pt x="393" y="422"/>
                    <a:pt x="418" y="329"/>
                    <a:pt x="418" y="210"/>
                  </a:cubicBezTo>
                  <a:cubicBezTo>
                    <a:pt x="418" y="156"/>
                    <a:pt x="404" y="79"/>
                    <a:pt x="376" y="0"/>
                  </a:cubicBezTo>
                  <a:lnTo>
                    <a:pt x="160" y="0"/>
                  </a:lnTo>
                  <a:close/>
                </a:path>
              </a:pathLst>
            </a:custGeom>
            <a:solidFill>
              <a:srgbClr val="FDCB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4" name="Freeform 10"/>
            <p:cNvSpPr>
              <a:spLocks/>
            </p:cNvSpPr>
            <p:nvPr/>
          </p:nvSpPr>
          <p:spPr bwMode="auto">
            <a:xfrm>
              <a:off x="5471318" y="4062413"/>
              <a:ext cx="1263650" cy="520700"/>
            </a:xfrm>
            <a:custGeom>
              <a:avLst/>
              <a:gdLst>
                <a:gd name="T0" fmla="*/ 2147483647 w 868"/>
                <a:gd name="T1" fmla="*/ 0 h 358"/>
                <a:gd name="T2" fmla="*/ 2147483647 w 868"/>
                <a:gd name="T3" fmla="*/ 2147483647 h 358"/>
                <a:gd name="T4" fmla="*/ 2147483647 w 868"/>
                <a:gd name="T5" fmla="*/ 2147483647 h 358"/>
                <a:gd name="T6" fmla="*/ 2147483647 w 868"/>
                <a:gd name="T7" fmla="*/ 2147483647 h 358"/>
                <a:gd name="T8" fmla="*/ 2147483647 w 868"/>
                <a:gd name="T9" fmla="*/ 2147483647 h 358"/>
                <a:gd name="T10" fmla="*/ 2147483647 w 868"/>
                <a:gd name="T11" fmla="*/ 2147483647 h 358"/>
                <a:gd name="T12" fmla="*/ 2147483647 w 868"/>
                <a:gd name="T13" fmla="*/ 2147483647 h 358"/>
                <a:gd name="T14" fmla="*/ 2147483647 w 868"/>
                <a:gd name="T15" fmla="*/ 2147483647 h 358"/>
                <a:gd name="T16" fmla="*/ 0 w 868"/>
                <a:gd name="T17" fmla="*/ 2147483647 h 358"/>
                <a:gd name="T18" fmla="*/ 2147483647 w 868"/>
                <a:gd name="T19" fmla="*/ 2147483647 h 358"/>
                <a:gd name="T20" fmla="*/ 2147483647 w 868"/>
                <a:gd name="T21" fmla="*/ 2147483647 h 358"/>
                <a:gd name="T22" fmla="*/ 2147483647 w 868"/>
                <a:gd name="T23" fmla="*/ 2147483647 h 358"/>
                <a:gd name="T24" fmla="*/ 2147483647 w 868"/>
                <a:gd name="T25" fmla="*/ 2147483647 h 358"/>
                <a:gd name="T26" fmla="*/ 2147483647 w 868"/>
                <a:gd name="T27" fmla="*/ 2147483647 h 358"/>
                <a:gd name="T28" fmla="*/ 2147483647 w 868"/>
                <a:gd name="T29" fmla="*/ 0 h 358"/>
                <a:gd name="T30" fmla="*/ 2147483647 w 868"/>
                <a:gd name="T31" fmla="*/ 0 h 3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68" h="358">
                  <a:moveTo>
                    <a:pt x="665" y="0"/>
                  </a:moveTo>
                  <a:cubicBezTo>
                    <a:pt x="665" y="36"/>
                    <a:pt x="665" y="36"/>
                    <a:pt x="665" y="36"/>
                  </a:cubicBezTo>
                  <a:cubicBezTo>
                    <a:pt x="679" y="46"/>
                    <a:pt x="715" y="75"/>
                    <a:pt x="712" y="114"/>
                  </a:cubicBezTo>
                  <a:cubicBezTo>
                    <a:pt x="709" y="152"/>
                    <a:pt x="675" y="175"/>
                    <a:pt x="622" y="175"/>
                  </a:cubicBezTo>
                  <a:cubicBezTo>
                    <a:pt x="592" y="175"/>
                    <a:pt x="574" y="163"/>
                    <a:pt x="564" y="153"/>
                  </a:cubicBezTo>
                  <a:cubicBezTo>
                    <a:pt x="552" y="139"/>
                    <a:pt x="545" y="121"/>
                    <a:pt x="546" y="103"/>
                  </a:cubicBezTo>
                  <a:cubicBezTo>
                    <a:pt x="548" y="77"/>
                    <a:pt x="575" y="51"/>
                    <a:pt x="586" y="41"/>
                  </a:cubicBezTo>
                  <a:cubicBezTo>
                    <a:pt x="586" y="3"/>
                    <a:pt x="586" y="3"/>
                    <a:pt x="586" y="3"/>
                  </a:cubicBezTo>
                  <a:cubicBezTo>
                    <a:pt x="0" y="3"/>
                    <a:pt x="0" y="3"/>
                    <a:pt x="0" y="3"/>
                  </a:cubicBezTo>
                  <a:cubicBezTo>
                    <a:pt x="16" y="45"/>
                    <a:pt x="26" y="81"/>
                    <a:pt x="26" y="104"/>
                  </a:cubicBezTo>
                  <a:cubicBezTo>
                    <a:pt x="18" y="303"/>
                    <a:pt x="126" y="358"/>
                    <a:pt x="167" y="358"/>
                  </a:cubicBezTo>
                  <a:cubicBezTo>
                    <a:pt x="315" y="358"/>
                    <a:pt x="651" y="358"/>
                    <a:pt x="700" y="358"/>
                  </a:cubicBezTo>
                  <a:cubicBezTo>
                    <a:pt x="750" y="358"/>
                    <a:pt x="799" y="291"/>
                    <a:pt x="821" y="241"/>
                  </a:cubicBezTo>
                  <a:cubicBezTo>
                    <a:pt x="844" y="190"/>
                    <a:pt x="829" y="88"/>
                    <a:pt x="845" y="51"/>
                  </a:cubicBezTo>
                  <a:cubicBezTo>
                    <a:pt x="849" y="43"/>
                    <a:pt x="857" y="25"/>
                    <a:pt x="868" y="0"/>
                  </a:cubicBezTo>
                  <a:lnTo>
                    <a:pt x="665" y="0"/>
                  </a:ln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5" name="Freeform 11"/>
            <p:cNvSpPr>
              <a:spLocks/>
            </p:cNvSpPr>
            <p:nvPr/>
          </p:nvSpPr>
          <p:spPr bwMode="auto">
            <a:xfrm>
              <a:off x="4926806" y="2211388"/>
              <a:ext cx="727075" cy="1720850"/>
            </a:xfrm>
            <a:custGeom>
              <a:avLst/>
              <a:gdLst>
                <a:gd name="T0" fmla="*/ 2147483647 w 500"/>
                <a:gd name="T1" fmla="*/ 2147483647 h 1182"/>
                <a:gd name="T2" fmla="*/ 2147483647 w 500"/>
                <a:gd name="T3" fmla="*/ 2147483647 h 1182"/>
                <a:gd name="T4" fmla="*/ 2147483647 w 500"/>
                <a:gd name="T5" fmla="*/ 2147483647 h 1182"/>
                <a:gd name="T6" fmla="*/ 2147483647 w 500"/>
                <a:gd name="T7" fmla="*/ 2147483647 h 1182"/>
                <a:gd name="T8" fmla="*/ 2147483647 w 500"/>
                <a:gd name="T9" fmla="*/ 2147483647 h 1182"/>
                <a:gd name="T10" fmla="*/ 2147483647 w 500"/>
                <a:gd name="T11" fmla="*/ 2147483647 h 1182"/>
                <a:gd name="T12" fmla="*/ 2147483647 w 500"/>
                <a:gd name="T13" fmla="*/ 2147483647 h 1182"/>
                <a:gd name="T14" fmla="*/ 2147483647 w 500"/>
                <a:gd name="T15" fmla="*/ 2147483647 h 1182"/>
                <a:gd name="T16" fmla="*/ 2147483647 w 500"/>
                <a:gd name="T17" fmla="*/ 2147483647 h 1182"/>
                <a:gd name="T18" fmla="*/ 2147483647 w 500"/>
                <a:gd name="T19" fmla="*/ 2147483647 h 1182"/>
                <a:gd name="T20" fmla="*/ 2147483647 w 500"/>
                <a:gd name="T21" fmla="*/ 2147483647 h 1182"/>
                <a:gd name="T22" fmla="*/ 2147483647 w 500"/>
                <a:gd name="T23" fmla="*/ 2147483647 h 1182"/>
                <a:gd name="T24" fmla="*/ 2147483647 w 500"/>
                <a:gd name="T25" fmla="*/ 2147483647 h 1182"/>
                <a:gd name="T26" fmla="*/ 2147483647 w 500"/>
                <a:gd name="T27" fmla="*/ 2147483647 h 1182"/>
                <a:gd name="T28" fmla="*/ 2147483647 w 500"/>
                <a:gd name="T29" fmla="*/ 2147483647 h 1182"/>
                <a:gd name="T30" fmla="*/ 2147483647 w 500"/>
                <a:gd name="T31" fmla="*/ 0 h 1182"/>
                <a:gd name="T32" fmla="*/ 2147483647 w 500"/>
                <a:gd name="T33" fmla="*/ 2147483647 h 1182"/>
                <a:gd name="T34" fmla="*/ 2147483647 w 500"/>
                <a:gd name="T35" fmla="*/ 2147483647 h 1182"/>
                <a:gd name="T36" fmla="*/ 2147483647 w 500"/>
                <a:gd name="T37" fmla="*/ 2147483647 h 1182"/>
                <a:gd name="T38" fmla="*/ 2147483647 w 500"/>
                <a:gd name="T39" fmla="*/ 2147483647 h 118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00" h="1182">
                  <a:moveTo>
                    <a:pt x="334" y="970"/>
                  </a:moveTo>
                  <a:cubicBezTo>
                    <a:pt x="334" y="964"/>
                    <a:pt x="339" y="959"/>
                    <a:pt x="345" y="959"/>
                  </a:cubicBezTo>
                  <a:cubicBezTo>
                    <a:pt x="398" y="959"/>
                    <a:pt x="398" y="959"/>
                    <a:pt x="398" y="959"/>
                  </a:cubicBezTo>
                  <a:cubicBezTo>
                    <a:pt x="403" y="959"/>
                    <a:pt x="407" y="963"/>
                    <a:pt x="409" y="967"/>
                  </a:cubicBezTo>
                  <a:cubicBezTo>
                    <a:pt x="409" y="969"/>
                    <a:pt x="418" y="999"/>
                    <a:pt x="457" y="1001"/>
                  </a:cubicBezTo>
                  <a:cubicBezTo>
                    <a:pt x="470" y="1001"/>
                    <a:pt x="479" y="998"/>
                    <a:pt x="486" y="992"/>
                  </a:cubicBezTo>
                  <a:cubicBezTo>
                    <a:pt x="495" y="983"/>
                    <a:pt x="500" y="966"/>
                    <a:pt x="500" y="943"/>
                  </a:cubicBezTo>
                  <a:cubicBezTo>
                    <a:pt x="500" y="907"/>
                    <a:pt x="493" y="882"/>
                    <a:pt x="460" y="881"/>
                  </a:cubicBezTo>
                  <a:cubicBezTo>
                    <a:pt x="420" y="880"/>
                    <a:pt x="406" y="916"/>
                    <a:pt x="405" y="917"/>
                  </a:cubicBezTo>
                  <a:cubicBezTo>
                    <a:pt x="403" y="921"/>
                    <a:pt x="399" y="924"/>
                    <a:pt x="395" y="924"/>
                  </a:cubicBezTo>
                  <a:cubicBezTo>
                    <a:pt x="347" y="924"/>
                    <a:pt x="347" y="924"/>
                    <a:pt x="347" y="924"/>
                  </a:cubicBezTo>
                  <a:cubicBezTo>
                    <a:pt x="341" y="924"/>
                    <a:pt x="336" y="919"/>
                    <a:pt x="336" y="913"/>
                  </a:cubicBezTo>
                  <a:cubicBezTo>
                    <a:pt x="336" y="783"/>
                    <a:pt x="336" y="783"/>
                    <a:pt x="336" y="783"/>
                  </a:cubicBezTo>
                  <a:cubicBezTo>
                    <a:pt x="335" y="782"/>
                    <a:pt x="334" y="780"/>
                    <a:pt x="334" y="778"/>
                  </a:cubicBezTo>
                  <a:cubicBezTo>
                    <a:pt x="334" y="776"/>
                    <a:pt x="335" y="774"/>
                    <a:pt x="336" y="772"/>
                  </a:cubicBezTo>
                  <a:cubicBezTo>
                    <a:pt x="336" y="0"/>
                    <a:pt x="336" y="0"/>
                    <a:pt x="336" y="0"/>
                  </a:cubicBezTo>
                  <a:cubicBezTo>
                    <a:pt x="254" y="67"/>
                    <a:pt x="182" y="159"/>
                    <a:pt x="134" y="281"/>
                  </a:cubicBezTo>
                  <a:cubicBezTo>
                    <a:pt x="0" y="619"/>
                    <a:pt x="191" y="899"/>
                    <a:pt x="221" y="959"/>
                  </a:cubicBezTo>
                  <a:cubicBezTo>
                    <a:pt x="238" y="992"/>
                    <a:pt x="290" y="1088"/>
                    <a:pt x="334" y="1182"/>
                  </a:cubicBezTo>
                  <a:lnTo>
                    <a:pt x="334" y="970"/>
                  </a:lnTo>
                  <a:close/>
                </a:path>
              </a:pathLst>
            </a:cu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6" name="Freeform 12"/>
            <p:cNvSpPr>
              <a:spLocks/>
            </p:cNvSpPr>
            <p:nvPr/>
          </p:nvSpPr>
          <p:spPr bwMode="auto">
            <a:xfrm>
              <a:off x="5447506" y="2651126"/>
              <a:ext cx="630238" cy="677863"/>
            </a:xfrm>
            <a:custGeom>
              <a:avLst/>
              <a:gdLst>
                <a:gd name="T0" fmla="*/ 2147483647 w 433"/>
                <a:gd name="T1" fmla="*/ 2147483647 h 465"/>
                <a:gd name="T2" fmla="*/ 2147483647 w 433"/>
                <a:gd name="T3" fmla="*/ 2147483647 h 465"/>
                <a:gd name="T4" fmla="*/ 2147483647 w 433"/>
                <a:gd name="T5" fmla="*/ 2147483647 h 465"/>
                <a:gd name="T6" fmla="*/ 2147483647 w 433"/>
                <a:gd name="T7" fmla="*/ 2147483647 h 465"/>
                <a:gd name="T8" fmla="*/ 2147483647 w 433"/>
                <a:gd name="T9" fmla="*/ 2147483647 h 465"/>
                <a:gd name="T10" fmla="*/ 2147483647 w 433"/>
                <a:gd name="T11" fmla="*/ 2147483647 h 465"/>
                <a:gd name="T12" fmla="*/ 2147483647 w 433"/>
                <a:gd name="T13" fmla="*/ 2147483647 h 465"/>
                <a:gd name="T14" fmla="*/ 2147483647 w 433"/>
                <a:gd name="T15" fmla="*/ 0 h 465"/>
                <a:gd name="T16" fmla="*/ 0 w 433"/>
                <a:gd name="T17" fmla="*/ 0 h 465"/>
                <a:gd name="T18" fmla="*/ 0 w 433"/>
                <a:gd name="T19" fmla="*/ 2147483647 h 465"/>
                <a:gd name="T20" fmla="*/ 2147483647 w 433"/>
                <a:gd name="T21" fmla="*/ 2147483647 h 465"/>
                <a:gd name="T22" fmla="*/ 2147483647 w 433"/>
                <a:gd name="T23" fmla="*/ 2147483647 h 4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3" h="465">
                  <a:moveTo>
                    <a:pt x="433" y="3"/>
                  </a:moveTo>
                  <a:cubicBezTo>
                    <a:pt x="256" y="3"/>
                    <a:pt x="256" y="3"/>
                    <a:pt x="256" y="3"/>
                  </a:cubicBezTo>
                  <a:cubicBezTo>
                    <a:pt x="255" y="34"/>
                    <a:pt x="255" y="34"/>
                    <a:pt x="255" y="34"/>
                  </a:cubicBezTo>
                  <a:cubicBezTo>
                    <a:pt x="270" y="42"/>
                    <a:pt x="302" y="63"/>
                    <a:pt x="301" y="105"/>
                  </a:cubicBezTo>
                  <a:cubicBezTo>
                    <a:pt x="300" y="142"/>
                    <a:pt x="261" y="172"/>
                    <a:pt x="213" y="172"/>
                  </a:cubicBezTo>
                  <a:cubicBezTo>
                    <a:pt x="165" y="172"/>
                    <a:pt x="139" y="134"/>
                    <a:pt x="139" y="98"/>
                  </a:cubicBezTo>
                  <a:cubicBezTo>
                    <a:pt x="139" y="70"/>
                    <a:pt x="164" y="47"/>
                    <a:pt x="175" y="39"/>
                  </a:cubicBezTo>
                  <a:cubicBezTo>
                    <a:pt x="175" y="0"/>
                    <a:pt x="175" y="0"/>
                    <a:pt x="175" y="0"/>
                  </a:cubicBezTo>
                  <a:cubicBezTo>
                    <a:pt x="0" y="0"/>
                    <a:pt x="0" y="0"/>
                    <a:pt x="0" y="0"/>
                  </a:cubicBezTo>
                  <a:cubicBezTo>
                    <a:pt x="0" y="465"/>
                    <a:pt x="0" y="465"/>
                    <a:pt x="0" y="465"/>
                  </a:cubicBezTo>
                  <a:cubicBezTo>
                    <a:pt x="433" y="465"/>
                    <a:pt x="433" y="465"/>
                    <a:pt x="433" y="465"/>
                  </a:cubicBezTo>
                  <a:lnTo>
                    <a:pt x="433" y="3"/>
                  </a:lnTo>
                  <a:close/>
                </a:path>
              </a:pathLst>
            </a:cu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7" name="Freeform 13"/>
            <p:cNvSpPr>
              <a:spLocks noEditPoints="1"/>
            </p:cNvSpPr>
            <p:nvPr/>
          </p:nvSpPr>
          <p:spPr bwMode="auto">
            <a:xfrm>
              <a:off x="6214268" y="2792413"/>
              <a:ext cx="412750" cy="414338"/>
            </a:xfrm>
            <a:custGeom>
              <a:avLst/>
              <a:gdLst>
                <a:gd name="T0" fmla="*/ 2147483647 w 283"/>
                <a:gd name="T1" fmla="*/ 0 h 284"/>
                <a:gd name="T2" fmla="*/ 2147483647 w 283"/>
                <a:gd name="T3" fmla="*/ 2147483647 h 284"/>
                <a:gd name="T4" fmla="*/ 2147483647 w 283"/>
                <a:gd name="T5" fmla="*/ 2147483647 h 284"/>
                <a:gd name="T6" fmla="*/ 2147483647 w 283"/>
                <a:gd name="T7" fmla="*/ 2147483647 h 284"/>
                <a:gd name="T8" fmla="*/ 2147483647 w 283"/>
                <a:gd name="T9" fmla="*/ 2147483647 h 284"/>
                <a:gd name="T10" fmla="*/ 2147483647 w 283"/>
                <a:gd name="T11" fmla="*/ 2147483647 h 284"/>
                <a:gd name="T12" fmla="*/ 2147483647 w 283"/>
                <a:gd name="T13" fmla="*/ 2147483647 h 284"/>
                <a:gd name="T14" fmla="*/ 2147483647 w 283"/>
                <a:gd name="T15" fmla="*/ 2147483647 h 284"/>
                <a:gd name="T16" fmla="*/ 0 w 283"/>
                <a:gd name="T17" fmla="*/ 2147483647 h 284"/>
                <a:gd name="T18" fmla="*/ 2147483647 w 283"/>
                <a:gd name="T19" fmla="*/ 2147483647 h 284"/>
                <a:gd name="T20" fmla="*/ 2147483647 w 283"/>
                <a:gd name="T21" fmla="*/ 2147483647 h 284"/>
                <a:gd name="T22" fmla="*/ 2147483647 w 283"/>
                <a:gd name="T23" fmla="*/ 2147483647 h 284"/>
                <a:gd name="T24" fmla="*/ 2147483647 w 283"/>
                <a:gd name="T25" fmla="*/ 2147483647 h 284"/>
                <a:gd name="T26" fmla="*/ 2147483647 w 283"/>
                <a:gd name="T27" fmla="*/ 2147483647 h 284"/>
                <a:gd name="T28" fmla="*/ 2147483647 w 283"/>
                <a:gd name="T29" fmla="*/ 2147483647 h 284"/>
                <a:gd name="T30" fmla="*/ 2147483647 w 283"/>
                <a:gd name="T31" fmla="*/ 2147483647 h 284"/>
                <a:gd name="T32" fmla="*/ 2147483647 w 283"/>
                <a:gd name="T33" fmla="*/ 2147483647 h 284"/>
                <a:gd name="T34" fmla="*/ 2147483647 w 283"/>
                <a:gd name="T35" fmla="*/ 2147483647 h 284"/>
                <a:gd name="T36" fmla="*/ 2147483647 w 283"/>
                <a:gd name="T37" fmla="*/ 2147483647 h 284"/>
                <a:gd name="T38" fmla="*/ 2147483647 w 283"/>
                <a:gd name="T39" fmla="*/ 2147483647 h 284"/>
                <a:gd name="T40" fmla="*/ 2147483647 w 283"/>
                <a:gd name="T41" fmla="*/ 2147483647 h 284"/>
                <a:gd name="T42" fmla="*/ 2147483647 w 283"/>
                <a:gd name="T43" fmla="*/ 2147483647 h 284"/>
                <a:gd name="T44" fmla="*/ 2147483647 w 283"/>
                <a:gd name="T45" fmla="*/ 2147483647 h 284"/>
                <a:gd name="T46" fmla="*/ 2147483647 w 283"/>
                <a:gd name="T47" fmla="*/ 2147483647 h 284"/>
                <a:gd name="T48" fmla="*/ 2147483647 w 283"/>
                <a:gd name="T49" fmla="*/ 2147483647 h 284"/>
                <a:gd name="T50" fmla="*/ 2147483647 w 283"/>
                <a:gd name="T51" fmla="*/ 2147483647 h 284"/>
                <a:gd name="T52" fmla="*/ 2147483647 w 283"/>
                <a:gd name="T53" fmla="*/ 2147483647 h 284"/>
                <a:gd name="T54" fmla="*/ 2147483647 w 283"/>
                <a:gd name="T55" fmla="*/ 2147483647 h 284"/>
                <a:gd name="T56" fmla="*/ 2147483647 w 283"/>
                <a:gd name="T57" fmla="*/ 2147483647 h 284"/>
                <a:gd name="T58" fmla="*/ 2147483647 w 283"/>
                <a:gd name="T59" fmla="*/ 2147483647 h 284"/>
                <a:gd name="T60" fmla="*/ 2147483647 w 283"/>
                <a:gd name="T61" fmla="*/ 2147483647 h 284"/>
                <a:gd name="T62" fmla="*/ 2147483647 w 283"/>
                <a:gd name="T63" fmla="*/ 2147483647 h 284"/>
                <a:gd name="T64" fmla="*/ 2147483647 w 283"/>
                <a:gd name="T65" fmla="*/ 2147483647 h 284"/>
                <a:gd name="T66" fmla="*/ 2147483647 w 283"/>
                <a:gd name="T67" fmla="*/ 2147483647 h 284"/>
                <a:gd name="T68" fmla="*/ 2147483647 w 283"/>
                <a:gd name="T69" fmla="*/ 2147483647 h 284"/>
                <a:gd name="T70" fmla="*/ 2147483647 w 283"/>
                <a:gd name="T71" fmla="*/ 2147483647 h 284"/>
                <a:gd name="T72" fmla="*/ 2147483647 w 283"/>
                <a:gd name="T73" fmla="*/ 2147483647 h 284"/>
                <a:gd name="T74" fmla="*/ 2147483647 w 283"/>
                <a:gd name="T75" fmla="*/ 2147483647 h 284"/>
                <a:gd name="T76" fmla="*/ 2147483647 w 283"/>
                <a:gd name="T77" fmla="*/ 2147483647 h 284"/>
                <a:gd name="T78" fmla="*/ 2147483647 w 283"/>
                <a:gd name="T79" fmla="*/ 2147483647 h 284"/>
                <a:gd name="T80" fmla="*/ 2147483647 w 283"/>
                <a:gd name="T81" fmla="*/ 2147483647 h 284"/>
                <a:gd name="T82" fmla="*/ 2147483647 w 283"/>
                <a:gd name="T83" fmla="*/ 2147483647 h 284"/>
                <a:gd name="T84" fmla="*/ 2147483647 w 283"/>
                <a:gd name="T85" fmla="*/ 2147483647 h 284"/>
                <a:gd name="T86" fmla="*/ 2147483647 w 283"/>
                <a:gd name="T87" fmla="*/ 2147483647 h 284"/>
                <a:gd name="T88" fmla="*/ 2147483647 w 283"/>
                <a:gd name="T89" fmla="*/ 2147483647 h 284"/>
                <a:gd name="T90" fmla="*/ 2147483647 w 283"/>
                <a:gd name="T91" fmla="*/ 2147483647 h 284"/>
                <a:gd name="T92" fmla="*/ 2147483647 w 283"/>
                <a:gd name="T93" fmla="*/ 2147483647 h 284"/>
                <a:gd name="T94" fmla="*/ 2147483647 w 283"/>
                <a:gd name="T95" fmla="*/ 2147483647 h 284"/>
                <a:gd name="T96" fmla="*/ 2147483647 w 283"/>
                <a:gd name="T97" fmla="*/ 2147483647 h 284"/>
                <a:gd name="T98" fmla="*/ 2147483647 w 283"/>
                <a:gd name="T99" fmla="*/ 2147483647 h 284"/>
                <a:gd name="T100" fmla="*/ 2147483647 w 283"/>
                <a:gd name="T101" fmla="*/ 2147483647 h 284"/>
                <a:gd name="T102" fmla="*/ 2147483647 w 283"/>
                <a:gd name="T103" fmla="*/ 2147483647 h 284"/>
                <a:gd name="T104" fmla="*/ 2147483647 w 283"/>
                <a:gd name="T105" fmla="*/ 2147483647 h 284"/>
                <a:gd name="T106" fmla="*/ 2147483647 w 283"/>
                <a:gd name="T107" fmla="*/ 2147483647 h 284"/>
                <a:gd name="T108" fmla="*/ 2147483647 w 283"/>
                <a:gd name="T109" fmla="*/ 2147483647 h 284"/>
                <a:gd name="T110" fmla="*/ 2147483647 w 283"/>
                <a:gd name="T111" fmla="*/ 2147483647 h 284"/>
                <a:gd name="T112" fmla="*/ 2147483647 w 283"/>
                <a:gd name="T113" fmla="*/ 2147483647 h 284"/>
                <a:gd name="T114" fmla="*/ 2147483647 w 283"/>
                <a:gd name="T115" fmla="*/ 2147483647 h 284"/>
                <a:gd name="T116" fmla="*/ 2147483647 w 283"/>
                <a:gd name="T117" fmla="*/ 2147483647 h 2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3" h="284">
                  <a:moveTo>
                    <a:pt x="133" y="0"/>
                  </a:moveTo>
                  <a:cubicBezTo>
                    <a:pt x="139" y="0"/>
                    <a:pt x="144" y="0"/>
                    <a:pt x="150" y="0"/>
                  </a:cubicBezTo>
                  <a:cubicBezTo>
                    <a:pt x="154" y="1"/>
                    <a:pt x="157" y="1"/>
                    <a:pt x="161" y="2"/>
                  </a:cubicBezTo>
                  <a:cubicBezTo>
                    <a:pt x="189" y="6"/>
                    <a:pt x="214" y="17"/>
                    <a:pt x="235" y="36"/>
                  </a:cubicBezTo>
                  <a:cubicBezTo>
                    <a:pt x="260" y="58"/>
                    <a:pt x="275" y="85"/>
                    <a:pt x="281" y="118"/>
                  </a:cubicBezTo>
                  <a:cubicBezTo>
                    <a:pt x="282" y="123"/>
                    <a:pt x="283" y="129"/>
                    <a:pt x="283" y="134"/>
                  </a:cubicBezTo>
                  <a:cubicBezTo>
                    <a:pt x="283" y="139"/>
                    <a:pt x="283" y="145"/>
                    <a:pt x="283" y="151"/>
                  </a:cubicBezTo>
                  <a:cubicBezTo>
                    <a:pt x="283" y="151"/>
                    <a:pt x="283" y="152"/>
                    <a:pt x="283" y="153"/>
                  </a:cubicBezTo>
                  <a:cubicBezTo>
                    <a:pt x="282" y="159"/>
                    <a:pt x="282" y="164"/>
                    <a:pt x="281" y="169"/>
                  </a:cubicBezTo>
                  <a:cubicBezTo>
                    <a:pt x="275" y="197"/>
                    <a:pt x="263" y="221"/>
                    <a:pt x="242" y="242"/>
                  </a:cubicBezTo>
                  <a:cubicBezTo>
                    <a:pt x="221" y="263"/>
                    <a:pt x="196" y="277"/>
                    <a:pt x="166" y="282"/>
                  </a:cubicBezTo>
                  <a:cubicBezTo>
                    <a:pt x="161" y="283"/>
                    <a:pt x="155" y="283"/>
                    <a:pt x="150" y="284"/>
                  </a:cubicBezTo>
                  <a:cubicBezTo>
                    <a:pt x="144" y="284"/>
                    <a:pt x="139" y="284"/>
                    <a:pt x="133" y="284"/>
                  </a:cubicBezTo>
                  <a:cubicBezTo>
                    <a:pt x="129" y="284"/>
                    <a:pt x="126" y="283"/>
                    <a:pt x="122" y="283"/>
                  </a:cubicBezTo>
                  <a:cubicBezTo>
                    <a:pt x="94" y="279"/>
                    <a:pt x="69" y="268"/>
                    <a:pt x="48" y="249"/>
                  </a:cubicBezTo>
                  <a:cubicBezTo>
                    <a:pt x="23" y="227"/>
                    <a:pt x="8" y="199"/>
                    <a:pt x="2" y="167"/>
                  </a:cubicBezTo>
                  <a:cubicBezTo>
                    <a:pt x="1" y="161"/>
                    <a:pt x="0" y="156"/>
                    <a:pt x="0" y="151"/>
                  </a:cubicBezTo>
                  <a:cubicBezTo>
                    <a:pt x="0" y="145"/>
                    <a:pt x="0" y="139"/>
                    <a:pt x="0" y="134"/>
                  </a:cubicBezTo>
                  <a:cubicBezTo>
                    <a:pt x="0" y="133"/>
                    <a:pt x="0" y="132"/>
                    <a:pt x="0" y="131"/>
                  </a:cubicBezTo>
                  <a:cubicBezTo>
                    <a:pt x="1" y="126"/>
                    <a:pt x="1" y="121"/>
                    <a:pt x="2" y="116"/>
                  </a:cubicBezTo>
                  <a:cubicBezTo>
                    <a:pt x="8" y="87"/>
                    <a:pt x="20" y="63"/>
                    <a:pt x="41" y="43"/>
                  </a:cubicBezTo>
                  <a:cubicBezTo>
                    <a:pt x="62" y="21"/>
                    <a:pt x="87" y="8"/>
                    <a:pt x="117" y="3"/>
                  </a:cubicBezTo>
                  <a:cubicBezTo>
                    <a:pt x="122" y="2"/>
                    <a:pt x="128" y="1"/>
                    <a:pt x="133" y="0"/>
                  </a:cubicBezTo>
                  <a:close/>
                  <a:moveTo>
                    <a:pt x="168" y="263"/>
                  </a:moveTo>
                  <a:cubicBezTo>
                    <a:pt x="166" y="262"/>
                    <a:pt x="164" y="263"/>
                    <a:pt x="162" y="262"/>
                  </a:cubicBezTo>
                  <a:cubicBezTo>
                    <a:pt x="153" y="260"/>
                    <a:pt x="147" y="254"/>
                    <a:pt x="140" y="249"/>
                  </a:cubicBezTo>
                  <a:cubicBezTo>
                    <a:pt x="136" y="246"/>
                    <a:pt x="133" y="242"/>
                    <a:pt x="132" y="237"/>
                  </a:cubicBezTo>
                  <a:cubicBezTo>
                    <a:pt x="132" y="236"/>
                    <a:pt x="132" y="235"/>
                    <a:pt x="132" y="233"/>
                  </a:cubicBezTo>
                  <a:cubicBezTo>
                    <a:pt x="130" y="222"/>
                    <a:pt x="128" y="210"/>
                    <a:pt x="126" y="199"/>
                  </a:cubicBezTo>
                  <a:cubicBezTo>
                    <a:pt x="125" y="194"/>
                    <a:pt x="123" y="189"/>
                    <a:pt x="119" y="185"/>
                  </a:cubicBezTo>
                  <a:cubicBezTo>
                    <a:pt x="117" y="181"/>
                    <a:pt x="113" y="179"/>
                    <a:pt x="108" y="179"/>
                  </a:cubicBezTo>
                  <a:cubicBezTo>
                    <a:pt x="103" y="178"/>
                    <a:pt x="97" y="178"/>
                    <a:pt x="92" y="176"/>
                  </a:cubicBezTo>
                  <a:cubicBezTo>
                    <a:pt x="78" y="174"/>
                    <a:pt x="68" y="163"/>
                    <a:pt x="66" y="150"/>
                  </a:cubicBezTo>
                  <a:cubicBezTo>
                    <a:pt x="64" y="139"/>
                    <a:pt x="67" y="129"/>
                    <a:pt x="73" y="119"/>
                  </a:cubicBezTo>
                  <a:cubicBezTo>
                    <a:pt x="79" y="110"/>
                    <a:pt x="89" y="108"/>
                    <a:pt x="99" y="104"/>
                  </a:cubicBezTo>
                  <a:cubicBezTo>
                    <a:pt x="99" y="104"/>
                    <a:pt x="99" y="104"/>
                    <a:pt x="99" y="104"/>
                  </a:cubicBezTo>
                  <a:cubicBezTo>
                    <a:pt x="106" y="103"/>
                    <a:pt x="112" y="106"/>
                    <a:pt x="117" y="110"/>
                  </a:cubicBezTo>
                  <a:cubicBezTo>
                    <a:pt x="122" y="113"/>
                    <a:pt x="127" y="117"/>
                    <a:pt x="132" y="121"/>
                  </a:cubicBezTo>
                  <a:cubicBezTo>
                    <a:pt x="136" y="125"/>
                    <a:pt x="141" y="127"/>
                    <a:pt x="147" y="127"/>
                  </a:cubicBezTo>
                  <a:cubicBezTo>
                    <a:pt x="148" y="128"/>
                    <a:pt x="149" y="127"/>
                    <a:pt x="150" y="127"/>
                  </a:cubicBezTo>
                  <a:cubicBezTo>
                    <a:pt x="153" y="125"/>
                    <a:pt x="156" y="123"/>
                    <a:pt x="159" y="122"/>
                  </a:cubicBezTo>
                  <a:cubicBezTo>
                    <a:pt x="163" y="119"/>
                    <a:pt x="169" y="117"/>
                    <a:pt x="173" y="114"/>
                  </a:cubicBezTo>
                  <a:cubicBezTo>
                    <a:pt x="176" y="113"/>
                    <a:pt x="178" y="111"/>
                    <a:pt x="179" y="109"/>
                  </a:cubicBezTo>
                  <a:cubicBezTo>
                    <a:pt x="174" y="107"/>
                    <a:pt x="173" y="106"/>
                    <a:pt x="177" y="102"/>
                  </a:cubicBezTo>
                  <a:cubicBezTo>
                    <a:pt x="179" y="100"/>
                    <a:pt x="181" y="99"/>
                    <a:pt x="183" y="97"/>
                  </a:cubicBezTo>
                  <a:cubicBezTo>
                    <a:pt x="184" y="95"/>
                    <a:pt x="185" y="93"/>
                    <a:pt x="183" y="92"/>
                  </a:cubicBezTo>
                  <a:cubicBezTo>
                    <a:pt x="181" y="91"/>
                    <a:pt x="179" y="89"/>
                    <a:pt x="177" y="89"/>
                  </a:cubicBezTo>
                  <a:cubicBezTo>
                    <a:pt x="170" y="90"/>
                    <a:pt x="163" y="94"/>
                    <a:pt x="162" y="102"/>
                  </a:cubicBezTo>
                  <a:cubicBezTo>
                    <a:pt x="161" y="105"/>
                    <a:pt x="162" y="108"/>
                    <a:pt x="163" y="111"/>
                  </a:cubicBezTo>
                  <a:cubicBezTo>
                    <a:pt x="160" y="111"/>
                    <a:pt x="158" y="111"/>
                    <a:pt x="155" y="111"/>
                  </a:cubicBezTo>
                  <a:cubicBezTo>
                    <a:pt x="150" y="109"/>
                    <a:pt x="147" y="106"/>
                    <a:pt x="144" y="102"/>
                  </a:cubicBezTo>
                  <a:cubicBezTo>
                    <a:pt x="141" y="98"/>
                    <a:pt x="138" y="95"/>
                    <a:pt x="134" y="91"/>
                  </a:cubicBezTo>
                  <a:cubicBezTo>
                    <a:pt x="130" y="86"/>
                    <a:pt x="124" y="86"/>
                    <a:pt x="119" y="89"/>
                  </a:cubicBezTo>
                  <a:cubicBezTo>
                    <a:pt x="118" y="89"/>
                    <a:pt x="117" y="90"/>
                    <a:pt x="117" y="91"/>
                  </a:cubicBezTo>
                  <a:cubicBezTo>
                    <a:pt x="115" y="99"/>
                    <a:pt x="105" y="103"/>
                    <a:pt x="98" y="98"/>
                  </a:cubicBezTo>
                  <a:cubicBezTo>
                    <a:pt x="96" y="97"/>
                    <a:pt x="96" y="95"/>
                    <a:pt x="98" y="94"/>
                  </a:cubicBezTo>
                  <a:cubicBezTo>
                    <a:pt x="100" y="93"/>
                    <a:pt x="101" y="93"/>
                    <a:pt x="103" y="92"/>
                  </a:cubicBezTo>
                  <a:cubicBezTo>
                    <a:pt x="107" y="91"/>
                    <a:pt x="108" y="90"/>
                    <a:pt x="105" y="86"/>
                  </a:cubicBezTo>
                  <a:cubicBezTo>
                    <a:pt x="104" y="85"/>
                    <a:pt x="102" y="84"/>
                    <a:pt x="101" y="82"/>
                  </a:cubicBezTo>
                  <a:cubicBezTo>
                    <a:pt x="100" y="81"/>
                    <a:pt x="100" y="81"/>
                    <a:pt x="99" y="80"/>
                  </a:cubicBezTo>
                  <a:cubicBezTo>
                    <a:pt x="100" y="80"/>
                    <a:pt x="101" y="80"/>
                    <a:pt x="102" y="80"/>
                  </a:cubicBezTo>
                  <a:cubicBezTo>
                    <a:pt x="109" y="79"/>
                    <a:pt x="116" y="77"/>
                    <a:pt x="122" y="72"/>
                  </a:cubicBezTo>
                  <a:cubicBezTo>
                    <a:pt x="123" y="71"/>
                    <a:pt x="125" y="70"/>
                    <a:pt x="123" y="68"/>
                  </a:cubicBezTo>
                  <a:cubicBezTo>
                    <a:pt x="126" y="66"/>
                    <a:pt x="129" y="66"/>
                    <a:pt x="132" y="68"/>
                  </a:cubicBezTo>
                  <a:cubicBezTo>
                    <a:pt x="134" y="69"/>
                    <a:pt x="137" y="70"/>
                    <a:pt x="139" y="72"/>
                  </a:cubicBezTo>
                  <a:cubicBezTo>
                    <a:pt x="146" y="75"/>
                    <a:pt x="150" y="74"/>
                    <a:pt x="153" y="68"/>
                  </a:cubicBezTo>
                  <a:cubicBezTo>
                    <a:pt x="154" y="66"/>
                    <a:pt x="155" y="64"/>
                    <a:pt x="156" y="63"/>
                  </a:cubicBezTo>
                  <a:cubicBezTo>
                    <a:pt x="157" y="58"/>
                    <a:pt x="155" y="55"/>
                    <a:pt x="150" y="55"/>
                  </a:cubicBezTo>
                  <a:cubicBezTo>
                    <a:pt x="149" y="55"/>
                    <a:pt x="147" y="56"/>
                    <a:pt x="146" y="56"/>
                  </a:cubicBezTo>
                  <a:cubicBezTo>
                    <a:pt x="144" y="57"/>
                    <a:pt x="142" y="58"/>
                    <a:pt x="141" y="58"/>
                  </a:cubicBezTo>
                  <a:cubicBezTo>
                    <a:pt x="139" y="56"/>
                    <a:pt x="140" y="54"/>
                    <a:pt x="141" y="52"/>
                  </a:cubicBezTo>
                  <a:cubicBezTo>
                    <a:pt x="144" y="47"/>
                    <a:pt x="148" y="43"/>
                    <a:pt x="153" y="40"/>
                  </a:cubicBezTo>
                  <a:cubicBezTo>
                    <a:pt x="159" y="36"/>
                    <a:pt x="165" y="32"/>
                    <a:pt x="173" y="31"/>
                  </a:cubicBezTo>
                  <a:cubicBezTo>
                    <a:pt x="174" y="31"/>
                    <a:pt x="176" y="32"/>
                    <a:pt x="177" y="33"/>
                  </a:cubicBezTo>
                  <a:cubicBezTo>
                    <a:pt x="179" y="34"/>
                    <a:pt x="182" y="36"/>
                    <a:pt x="184" y="37"/>
                  </a:cubicBezTo>
                  <a:cubicBezTo>
                    <a:pt x="189" y="38"/>
                    <a:pt x="193" y="37"/>
                    <a:pt x="195" y="33"/>
                  </a:cubicBezTo>
                  <a:cubicBezTo>
                    <a:pt x="195" y="31"/>
                    <a:pt x="195" y="30"/>
                    <a:pt x="193" y="29"/>
                  </a:cubicBezTo>
                  <a:cubicBezTo>
                    <a:pt x="178" y="22"/>
                    <a:pt x="162" y="19"/>
                    <a:pt x="146" y="18"/>
                  </a:cubicBezTo>
                  <a:cubicBezTo>
                    <a:pt x="124" y="18"/>
                    <a:pt x="104" y="22"/>
                    <a:pt x="85" y="32"/>
                  </a:cubicBezTo>
                  <a:cubicBezTo>
                    <a:pt x="79" y="35"/>
                    <a:pt x="73" y="39"/>
                    <a:pt x="67" y="42"/>
                  </a:cubicBezTo>
                  <a:cubicBezTo>
                    <a:pt x="69" y="43"/>
                    <a:pt x="70" y="44"/>
                    <a:pt x="71" y="45"/>
                  </a:cubicBezTo>
                  <a:cubicBezTo>
                    <a:pt x="74" y="47"/>
                    <a:pt x="74" y="49"/>
                    <a:pt x="72" y="52"/>
                  </a:cubicBezTo>
                  <a:cubicBezTo>
                    <a:pt x="71" y="52"/>
                    <a:pt x="71" y="53"/>
                    <a:pt x="70" y="54"/>
                  </a:cubicBezTo>
                  <a:cubicBezTo>
                    <a:pt x="67" y="61"/>
                    <a:pt x="63" y="67"/>
                    <a:pt x="57" y="71"/>
                  </a:cubicBezTo>
                  <a:cubicBezTo>
                    <a:pt x="51" y="77"/>
                    <a:pt x="44" y="81"/>
                    <a:pt x="36" y="80"/>
                  </a:cubicBezTo>
                  <a:cubicBezTo>
                    <a:pt x="35" y="80"/>
                    <a:pt x="34" y="81"/>
                    <a:pt x="33" y="82"/>
                  </a:cubicBezTo>
                  <a:cubicBezTo>
                    <a:pt x="26" y="94"/>
                    <a:pt x="22" y="108"/>
                    <a:pt x="19" y="122"/>
                  </a:cubicBezTo>
                  <a:cubicBezTo>
                    <a:pt x="19" y="124"/>
                    <a:pt x="19" y="125"/>
                    <a:pt x="21" y="126"/>
                  </a:cubicBezTo>
                  <a:cubicBezTo>
                    <a:pt x="26" y="127"/>
                    <a:pt x="30" y="130"/>
                    <a:pt x="32" y="134"/>
                  </a:cubicBezTo>
                  <a:cubicBezTo>
                    <a:pt x="33" y="137"/>
                    <a:pt x="33" y="139"/>
                    <a:pt x="31" y="141"/>
                  </a:cubicBezTo>
                  <a:cubicBezTo>
                    <a:pt x="25" y="146"/>
                    <a:pt x="21" y="154"/>
                    <a:pt x="19" y="162"/>
                  </a:cubicBezTo>
                  <a:cubicBezTo>
                    <a:pt x="19" y="162"/>
                    <a:pt x="19" y="163"/>
                    <a:pt x="19" y="164"/>
                  </a:cubicBezTo>
                  <a:cubicBezTo>
                    <a:pt x="23" y="185"/>
                    <a:pt x="31" y="204"/>
                    <a:pt x="45" y="220"/>
                  </a:cubicBezTo>
                  <a:cubicBezTo>
                    <a:pt x="77" y="258"/>
                    <a:pt x="117" y="272"/>
                    <a:pt x="166" y="264"/>
                  </a:cubicBezTo>
                  <a:cubicBezTo>
                    <a:pt x="167" y="264"/>
                    <a:pt x="167" y="263"/>
                    <a:pt x="168" y="263"/>
                  </a:cubicBezTo>
                  <a:cubicBezTo>
                    <a:pt x="169" y="263"/>
                    <a:pt x="170" y="263"/>
                    <a:pt x="171" y="263"/>
                  </a:cubicBezTo>
                  <a:cubicBezTo>
                    <a:pt x="174" y="262"/>
                    <a:pt x="176" y="261"/>
                    <a:pt x="179" y="261"/>
                  </a:cubicBezTo>
                  <a:cubicBezTo>
                    <a:pt x="214" y="249"/>
                    <a:pt x="239" y="226"/>
                    <a:pt x="255" y="193"/>
                  </a:cubicBezTo>
                  <a:cubicBezTo>
                    <a:pt x="258" y="185"/>
                    <a:pt x="261" y="177"/>
                    <a:pt x="263" y="168"/>
                  </a:cubicBezTo>
                  <a:cubicBezTo>
                    <a:pt x="262" y="168"/>
                    <a:pt x="262" y="168"/>
                    <a:pt x="262" y="169"/>
                  </a:cubicBezTo>
                  <a:cubicBezTo>
                    <a:pt x="258" y="172"/>
                    <a:pt x="256" y="172"/>
                    <a:pt x="255" y="167"/>
                  </a:cubicBezTo>
                  <a:cubicBezTo>
                    <a:pt x="254" y="164"/>
                    <a:pt x="254" y="162"/>
                    <a:pt x="253" y="159"/>
                  </a:cubicBezTo>
                  <a:cubicBezTo>
                    <a:pt x="252" y="153"/>
                    <a:pt x="249" y="151"/>
                    <a:pt x="243" y="151"/>
                  </a:cubicBezTo>
                  <a:cubicBezTo>
                    <a:pt x="240" y="150"/>
                    <a:pt x="238" y="151"/>
                    <a:pt x="235" y="150"/>
                  </a:cubicBezTo>
                  <a:cubicBezTo>
                    <a:pt x="231" y="150"/>
                    <a:pt x="227" y="149"/>
                    <a:pt x="222" y="148"/>
                  </a:cubicBezTo>
                  <a:cubicBezTo>
                    <a:pt x="222" y="148"/>
                    <a:pt x="221" y="148"/>
                    <a:pt x="220" y="148"/>
                  </a:cubicBezTo>
                  <a:cubicBezTo>
                    <a:pt x="216" y="150"/>
                    <a:pt x="212" y="150"/>
                    <a:pt x="208" y="149"/>
                  </a:cubicBezTo>
                  <a:cubicBezTo>
                    <a:pt x="204" y="148"/>
                    <a:pt x="199" y="147"/>
                    <a:pt x="195" y="146"/>
                  </a:cubicBezTo>
                  <a:cubicBezTo>
                    <a:pt x="188" y="145"/>
                    <a:pt x="186" y="148"/>
                    <a:pt x="186" y="154"/>
                  </a:cubicBezTo>
                  <a:cubicBezTo>
                    <a:pt x="186" y="155"/>
                    <a:pt x="186" y="156"/>
                    <a:pt x="186" y="156"/>
                  </a:cubicBezTo>
                  <a:cubicBezTo>
                    <a:pt x="187" y="161"/>
                    <a:pt x="189" y="163"/>
                    <a:pt x="193" y="162"/>
                  </a:cubicBezTo>
                  <a:cubicBezTo>
                    <a:pt x="196" y="162"/>
                    <a:pt x="199" y="161"/>
                    <a:pt x="202" y="160"/>
                  </a:cubicBezTo>
                  <a:cubicBezTo>
                    <a:pt x="205" y="160"/>
                    <a:pt x="208" y="158"/>
                    <a:pt x="210" y="158"/>
                  </a:cubicBezTo>
                  <a:cubicBezTo>
                    <a:pt x="213" y="157"/>
                    <a:pt x="214" y="158"/>
                    <a:pt x="213" y="161"/>
                  </a:cubicBezTo>
                  <a:cubicBezTo>
                    <a:pt x="213" y="163"/>
                    <a:pt x="212" y="165"/>
                    <a:pt x="211" y="166"/>
                  </a:cubicBezTo>
                  <a:cubicBezTo>
                    <a:pt x="203" y="180"/>
                    <a:pt x="196" y="193"/>
                    <a:pt x="189" y="206"/>
                  </a:cubicBezTo>
                  <a:cubicBezTo>
                    <a:pt x="183" y="216"/>
                    <a:pt x="179" y="226"/>
                    <a:pt x="177" y="237"/>
                  </a:cubicBezTo>
                  <a:cubicBezTo>
                    <a:pt x="176" y="242"/>
                    <a:pt x="176" y="247"/>
                    <a:pt x="176" y="252"/>
                  </a:cubicBezTo>
                  <a:cubicBezTo>
                    <a:pt x="176" y="258"/>
                    <a:pt x="173" y="262"/>
                    <a:pt x="168" y="2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8" name="Freeform 14"/>
            <p:cNvSpPr>
              <a:spLocks noEditPoints="1"/>
            </p:cNvSpPr>
            <p:nvPr/>
          </p:nvSpPr>
          <p:spPr bwMode="auto">
            <a:xfrm>
              <a:off x="5147468" y="2992438"/>
              <a:ext cx="204788" cy="298450"/>
            </a:xfrm>
            <a:custGeom>
              <a:avLst/>
              <a:gdLst>
                <a:gd name="T0" fmla="*/ 2147483647 w 141"/>
                <a:gd name="T1" fmla="*/ 2147483647 h 205"/>
                <a:gd name="T2" fmla="*/ 2147483647 w 141"/>
                <a:gd name="T3" fmla="*/ 2147483647 h 205"/>
                <a:gd name="T4" fmla="*/ 2147483647 w 141"/>
                <a:gd name="T5" fmla="*/ 2147483647 h 205"/>
                <a:gd name="T6" fmla="*/ 2147483647 w 141"/>
                <a:gd name="T7" fmla="*/ 2147483647 h 205"/>
                <a:gd name="T8" fmla="*/ 2147483647 w 141"/>
                <a:gd name="T9" fmla="*/ 2147483647 h 205"/>
                <a:gd name="T10" fmla="*/ 2147483647 w 141"/>
                <a:gd name="T11" fmla="*/ 2147483647 h 205"/>
                <a:gd name="T12" fmla="*/ 2147483647 w 141"/>
                <a:gd name="T13" fmla="*/ 2147483647 h 205"/>
                <a:gd name="T14" fmla="*/ 2147483647 w 141"/>
                <a:gd name="T15" fmla="*/ 2147483647 h 205"/>
                <a:gd name="T16" fmla="*/ 2147483647 w 141"/>
                <a:gd name="T17" fmla="*/ 2147483647 h 205"/>
                <a:gd name="T18" fmla="*/ 2147483647 w 141"/>
                <a:gd name="T19" fmla="*/ 2147483647 h 205"/>
                <a:gd name="T20" fmla="*/ 2147483647 w 141"/>
                <a:gd name="T21" fmla="*/ 2147483647 h 205"/>
                <a:gd name="T22" fmla="*/ 2147483647 w 141"/>
                <a:gd name="T23" fmla="*/ 2147483647 h 205"/>
                <a:gd name="T24" fmla="*/ 2147483647 w 141"/>
                <a:gd name="T25" fmla="*/ 2147483647 h 205"/>
                <a:gd name="T26" fmla="*/ 2147483647 w 141"/>
                <a:gd name="T27" fmla="*/ 0 h 205"/>
                <a:gd name="T28" fmla="*/ 2147483647 w 141"/>
                <a:gd name="T29" fmla="*/ 2147483647 h 205"/>
                <a:gd name="T30" fmla="*/ 2147483647 w 141"/>
                <a:gd name="T31" fmla="*/ 2147483647 h 205"/>
                <a:gd name="T32" fmla="*/ 2147483647 w 141"/>
                <a:gd name="T33" fmla="*/ 2147483647 h 205"/>
                <a:gd name="T34" fmla="*/ 2147483647 w 141"/>
                <a:gd name="T35" fmla="*/ 2147483647 h 205"/>
                <a:gd name="T36" fmla="*/ 2147483647 w 141"/>
                <a:gd name="T37" fmla="*/ 2147483647 h 205"/>
                <a:gd name="T38" fmla="*/ 2147483647 w 141"/>
                <a:gd name="T39" fmla="*/ 2147483647 h 205"/>
                <a:gd name="T40" fmla="*/ 2147483647 w 141"/>
                <a:gd name="T41" fmla="*/ 2147483647 h 205"/>
                <a:gd name="T42" fmla="*/ 2147483647 w 141"/>
                <a:gd name="T43" fmla="*/ 2147483647 h 205"/>
                <a:gd name="T44" fmla="*/ 2147483647 w 141"/>
                <a:gd name="T45" fmla="*/ 2147483647 h 205"/>
                <a:gd name="T46" fmla="*/ 2147483647 w 141"/>
                <a:gd name="T47" fmla="*/ 2147483647 h 205"/>
                <a:gd name="T48" fmla="*/ 2147483647 w 141"/>
                <a:gd name="T49" fmla="*/ 2147483647 h 205"/>
                <a:gd name="T50" fmla="*/ 2147483647 w 141"/>
                <a:gd name="T51" fmla="*/ 2147483647 h 205"/>
                <a:gd name="T52" fmla="*/ 2147483647 w 141"/>
                <a:gd name="T53" fmla="*/ 2147483647 h 205"/>
                <a:gd name="T54" fmla="*/ 2147483647 w 141"/>
                <a:gd name="T55" fmla="*/ 2147483647 h 205"/>
                <a:gd name="T56" fmla="*/ 2147483647 w 141"/>
                <a:gd name="T57" fmla="*/ 2147483647 h 205"/>
                <a:gd name="T58" fmla="*/ 2147483647 w 141"/>
                <a:gd name="T59" fmla="*/ 2147483647 h 205"/>
                <a:gd name="T60" fmla="*/ 2147483647 w 141"/>
                <a:gd name="T61" fmla="*/ 2147483647 h 205"/>
                <a:gd name="T62" fmla="*/ 2147483647 w 141"/>
                <a:gd name="T63" fmla="*/ 2147483647 h 20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1" h="205">
                  <a:moveTo>
                    <a:pt x="74" y="0"/>
                  </a:moveTo>
                  <a:cubicBezTo>
                    <a:pt x="78" y="1"/>
                    <a:pt x="83" y="1"/>
                    <a:pt x="88" y="3"/>
                  </a:cubicBezTo>
                  <a:cubicBezTo>
                    <a:pt x="100" y="6"/>
                    <a:pt x="110" y="12"/>
                    <a:pt x="119" y="21"/>
                  </a:cubicBezTo>
                  <a:cubicBezTo>
                    <a:pt x="128" y="30"/>
                    <a:pt x="134" y="40"/>
                    <a:pt x="137" y="53"/>
                  </a:cubicBezTo>
                  <a:cubicBezTo>
                    <a:pt x="141" y="70"/>
                    <a:pt x="139" y="86"/>
                    <a:pt x="130" y="102"/>
                  </a:cubicBezTo>
                  <a:cubicBezTo>
                    <a:pt x="128" y="107"/>
                    <a:pt x="125" y="112"/>
                    <a:pt x="122" y="117"/>
                  </a:cubicBezTo>
                  <a:cubicBezTo>
                    <a:pt x="119" y="123"/>
                    <a:pt x="117" y="130"/>
                    <a:pt x="117" y="138"/>
                  </a:cubicBezTo>
                  <a:cubicBezTo>
                    <a:pt x="117" y="139"/>
                    <a:pt x="116" y="139"/>
                    <a:pt x="116" y="140"/>
                  </a:cubicBezTo>
                  <a:cubicBezTo>
                    <a:pt x="116" y="142"/>
                    <a:pt x="115" y="147"/>
                    <a:pt x="116" y="149"/>
                  </a:cubicBezTo>
                  <a:cubicBezTo>
                    <a:pt x="117" y="153"/>
                    <a:pt x="116" y="156"/>
                    <a:pt x="115" y="160"/>
                  </a:cubicBezTo>
                  <a:cubicBezTo>
                    <a:pt x="115" y="160"/>
                    <a:pt x="114" y="161"/>
                    <a:pt x="115" y="162"/>
                  </a:cubicBezTo>
                  <a:cubicBezTo>
                    <a:pt x="118" y="171"/>
                    <a:pt x="115" y="181"/>
                    <a:pt x="106" y="186"/>
                  </a:cubicBezTo>
                  <a:cubicBezTo>
                    <a:pt x="105" y="186"/>
                    <a:pt x="104" y="187"/>
                    <a:pt x="104" y="188"/>
                  </a:cubicBezTo>
                  <a:cubicBezTo>
                    <a:pt x="100" y="198"/>
                    <a:pt x="93" y="204"/>
                    <a:pt x="82" y="204"/>
                  </a:cubicBezTo>
                  <a:cubicBezTo>
                    <a:pt x="74" y="205"/>
                    <a:pt x="65" y="205"/>
                    <a:pt x="56" y="204"/>
                  </a:cubicBezTo>
                  <a:cubicBezTo>
                    <a:pt x="46" y="203"/>
                    <a:pt x="40" y="198"/>
                    <a:pt x="37" y="189"/>
                  </a:cubicBezTo>
                  <a:cubicBezTo>
                    <a:pt x="36" y="187"/>
                    <a:pt x="35" y="186"/>
                    <a:pt x="33" y="185"/>
                  </a:cubicBezTo>
                  <a:cubicBezTo>
                    <a:pt x="25" y="181"/>
                    <a:pt x="22" y="171"/>
                    <a:pt x="25" y="163"/>
                  </a:cubicBezTo>
                  <a:cubicBezTo>
                    <a:pt x="25" y="161"/>
                    <a:pt x="26" y="161"/>
                    <a:pt x="25" y="159"/>
                  </a:cubicBezTo>
                  <a:cubicBezTo>
                    <a:pt x="23" y="155"/>
                    <a:pt x="23" y="151"/>
                    <a:pt x="25" y="146"/>
                  </a:cubicBezTo>
                  <a:cubicBezTo>
                    <a:pt x="25" y="145"/>
                    <a:pt x="25" y="144"/>
                    <a:pt x="25" y="143"/>
                  </a:cubicBezTo>
                  <a:cubicBezTo>
                    <a:pt x="24" y="140"/>
                    <a:pt x="23" y="137"/>
                    <a:pt x="23" y="133"/>
                  </a:cubicBezTo>
                  <a:cubicBezTo>
                    <a:pt x="22" y="126"/>
                    <a:pt x="19" y="119"/>
                    <a:pt x="15" y="113"/>
                  </a:cubicBezTo>
                  <a:cubicBezTo>
                    <a:pt x="12" y="107"/>
                    <a:pt x="9" y="101"/>
                    <a:pt x="6" y="94"/>
                  </a:cubicBezTo>
                  <a:cubicBezTo>
                    <a:pt x="1" y="83"/>
                    <a:pt x="0" y="70"/>
                    <a:pt x="2" y="58"/>
                  </a:cubicBezTo>
                  <a:cubicBezTo>
                    <a:pt x="7" y="33"/>
                    <a:pt x="21" y="16"/>
                    <a:pt x="43" y="6"/>
                  </a:cubicBezTo>
                  <a:cubicBezTo>
                    <a:pt x="50" y="3"/>
                    <a:pt x="57" y="1"/>
                    <a:pt x="64" y="0"/>
                  </a:cubicBezTo>
                  <a:cubicBezTo>
                    <a:pt x="65" y="0"/>
                    <a:pt x="65" y="0"/>
                    <a:pt x="66" y="0"/>
                  </a:cubicBezTo>
                  <a:cubicBezTo>
                    <a:pt x="69" y="0"/>
                    <a:pt x="71" y="0"/>
                    <a:pt x="74" y="0"/>
                  </a:cubicBezTo>
                  <a:close/>
                  <a:moveTo>
                    <a:pt x="70" y="141"/>
                  </a:moveTo>
                  <a:cubicBezTo>
                    <a:pt x="79" y="141"/>
                    <a:pt x="88" y="141"/>
                    <a:pt x="97" y="141"/>
                  </a:cubicBezTo>
                  <a:cubicBezTo>
                    <a:pt x="102" y="141"/>
                    <a:pt x="103" y="140"/>
                    <a:pt x="104" y="135"/>
                  </a:cubicBezTo>
                  <a:cubicBezTo>
                    <a:pt x="105" y="129"/>
                    <a:pt x="106" y="123"/>
                    <a:pt x="108" y="118"/>
                  </a:cubicBezTo>
                  <a:cubicBezTo>
                    <a:pt x="111" y="110"/>
                    <a:pt x="115" y="104"/>
                    <a:pt x="118" y="97"/>
                  </a:cubicBezTo>
                  <a:cubicBezTo>
                    <a:pt x="122" y="90"/>
                    <a:pt x="125" y="82"/>
                    <a:pt x="126" y="74"/>
                  </a:cubicBezTo>
                  <a:cubicBezTo>
                    <a:pt x="127" y="55"/>
                    <a:pt x="120" y="38"/>
                    <a:pt x="105" y="26"/>
                  </a:cubicBezTo>
                  <a:cubicBezTo>
                    <a:pt x="86" y="10"/>
                    <a:pt x="61" y="9"/>
                    <a:pt x="40" y="21"/>
                  </a:cubicBezTo>
                  <a:cubicBezTo>
                    <a:pt x="21" y="34"/>
                    <a:pt x="11" y="56"/>
                    <a:pt x="15" y="80"/>
                  </a:cubicBezTo>
                  <a:cubicBezTo>
                    <a:pt x="16" y="88"/>
                    <a:pt x="20" y="95"/>
                    <a:pt x="24" y="102"/>
                  </a:cubicBezTo>
                  <a:cubicBezTo>
                    <a:pt x="30" y="113"/>
                    <a:pt x="35" y="124"/>
                    <a:pt x="36" y="136"/>
                  </a:cubicBezTo>
                  <a:cubicBezTo>
                    <a:pt x="36" y="140"/>
                    <a:pt x="38" y="141"/>
                    <a:pt x="42" y="141"/>
                  </a:cubicBezTo>
                  <a:cubicBezTo>
                    <a:pt x="52" y="141"/>
                    <a:pt x="61" y="141"/>
                    <a:pt x="70" y="141"/>
                  </a:cubicBezTo>
                  <a:close/>
                  <a:moveTo>
                    <a:pt x="70" y="147"/>
                  </a:moveTo>
                  <a:cubicBezTo>
                    <a:pt x="61" y="147"/>
                    <a:pt x="52" y="147"/>
                    <a:pt x="43" y="147"/>
                  </a:cubicBezTo>
                  <a:cubicBezTo>
                    <a:pt x="40" y="147"/>
                    <a:pt x="38" y="148"/>
                    <a:pt x="37" y="150"/>
                  </a:cubicBezTo>
                  <a:cubicBezTo>
                    <a:pt x="35" y="154"/>
                    <a:pt x="38" y="158"/>
                    <a:pt x="43" y="158"/>
                  </a:cubicBezTo>
                  <a:cubicBezTo>
                    <a:pt x="55" y="158"/>
                    <a:pt x="68" y="158"/>
                    <a:pt x="81" y="158"/>
                  </a:cubicBezTo>
                  <a:cubicBezTo>
                    <a:pt x="86" y="158"/>
                    <a:pt x="92" y="158"/>
                    <a:pt x="97" y="158"/>
                  </a:cubicBezTo>
                  <a:cubicBezTo>
                    <a:pt x="100" y="158"/>
                    <a:pt x="102" y="157"/>
                    <a:pt x="103" y="155"/>
                  </a:cubicBezTo>
                  <a:cubicBezTo>
                    <a:pt x="105" y="151"/>
                    <a:pt x="102" y="147"/>
                    <a:pt x="97" y="147"/>
                  </a:cubicBezTo>
                  <a:cubicBezTo>
                    <a:pt x="88" y="147"/>
                    <a:pt x="79" y="147"/>
                    <a:pt x="70" y="147"/>
                  </a:cubicBezTo>
                  <a:close/>
                  <a:moveTo>
                    <a:pt x="70" y="164"/>
                  </a:moveTo>
                  <a:cubicBezTo>
                    <a:pt x="61" y="164"/>
                    <a:pt x="52" y="164"/>
                    <a:pt x="43" y="164"/>
                  </a:cubicBezTo>
                  <a:cubicBezTo>
                    <a:pt x="40" y="164"/>
                    <a:pt x="38" y="165"/>
                    <a:pt x="37" y="167"/>
                  </a:cubicBezTo>
                  <a:cubicBezTo>
                    <a:pt x="35" y="171"/>
                    <a:pt x="38" y="175"/>
                    <a:pt x="43" y="175"/>
                  </a:cubicBezTo>
                  <a:cubicBezTo>
                    <a:pt x="55" y="175"/>
                    <a:pt x="68" y="175"/>
                    <a:pt x="81" y="175"/>
                  </a:cubicBezTo>
                  <a:cubicBezTo>
                    <a:pt x="86" y="175"/>
                    <a:pt x="92" y="175"/>
                    <a:pt x="97" y="175"/>
                  </a:cubicBezTo>
                  <a:cubicBezTo>
                    <a:pt x="100" y="175"/>
                    <a:pt x="102" y="174"/>
                    <a:pt x="103" y="171"/>
                  </a:cubicBezTo>
                  <a:cubicBezTo>
                    <a:pt x="105" y="168"/>
                    <a:pt x="102" y="164"/>
                    <a:pt x="97" y="164"/>
                  </a:cubicBezTo>
                  <a:cubicBezTo>
                    <a:pt x="88" y="164"/>
                    <a:pt x="79" y="164"/>
                    <a:pt x="70" y="164"/>
                  </a:cubicBezTo>
                  <a:close/>
                  <a:moveTo>
                    <a:pt x="48" y="181"/>
                  </a:moveTo>
                  <a:cubicBezTo>
                    <a:pt x="48" y="186"/>
                    <a:pt x="52" y="191"/>
                    <a:pt x="58" y="191"/>
                  </a:cubicBezTo>
                  <a:cubicBezTo>
                    <a:pt x="66" y="192"/>
                    <a:pt x="74" y="192"/>
                    <a:pt x="82" y="191"/>
                  </a:cubicBezTo>
                  <a:cubicBezTo>
                    <a:pt x="88" y="191"/>
                    <a:pt x="92" y="186"/>
                    <a:pt x="92" y="181"/>
                  </a:cubicBezTo>
                  <a:cubicBezTo>
                    <a:pt x="77" y="181"/>
                    <a:pt x="63" y="181"/>
                    <a:pt x="48" y="1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4" name="组合 13"/>
            <p:cNvGrpSpPr/>
            <p:nvPr/>
          </p:nvGrpSpPr>
          <p:grpSpPr>
            <a:xfrm>
              <a:off x="5704681" y="3705226"/>
              <a:ext cx="271463" cy="271462"/>
              <a:chOff x="5578476" y="3629026"/>
              <a:chExt cx="271463" cy="271462"/>
            </a:xfrm>
            <a:solidFill>
              <a:schemeClr val="bg1"/>
            </a:solidFill>
          </p:grpSpPr>
          <p:sp>
            <p:nvSpPr>
              <p:cNvPr id="15" name="Freeform 15"/>
              <p:cNvSpPr>
                <a:spLocks noEditPoints="1"/>
              </p:cNvSpPr>
              <p:nvPr/>
            </p:nvSpPr>
            <p:spPr bwMode="auto">
              <a:xfrm>
                <a:off x="5578476" y="3629026"/>
                <a:ext cx="271463" cy="195263"/>
              </a:xfrm>
              <a:custGeom>
                <a:avLst/>
                <a:gdLst>
                  <a:gd name="T0" fmla="*/ 177 w 186"/>
                  <a:gd name="T1" fmla="*/ 0 h 134"/>
                  <a:gd name="T2" fmla="*/ 185 w 186"/>
                  <a:gd name="T3" fmla="*/ 6 h 134"/>
                  <a:gd name="T4" fmla="*/ 186 w 186"/>
                  <a:gd name="T5" fmla="*/ 12 h 134"/>
                  <a:gd name="T6" fmla="*/ 186 w 186"/>
                  <a:gd name="T7" fmla="*/ 122 h 134"/>
                  <a:gd name="T8" fmla="*/ 174 w 186"/>
                  <a:gd name="T9" fmla="*/ 134 h 134"/>
                  <a:gd name="T10" fmla="*/ 13 w 186"/>
                  <a:gd name="T11" fmla="*/ 134 h 134"/>
                  <a:gd name="T12" fmla="*/ 1 w 186"/>
                  <a:gd name="T13" fmla="*/ 125 h 134"/>
                  <a:gd name="T14" fmla="*/ 0 w 186"/>
                  <a:gd name="T15" fmla="*/ 125 h 134"/>
                  <a:gd name="T16" fmla="*/ 0 w 186"/>
                  <a:gd name="T17" fmla="*/ 9 h 134"/>
                  <a:gd name="T18" fmla="*/ 1 w 186"/>
                  <a:gd name="T19" fmla="*/ 7 h 134"/>
                  <a:gd name="T20" fmla="*/ 9 w 186"/>
                  <a:gd name="T21" fmla="*/ 0 h 134"/>
                  <a:gd name="T22" fmla="*/ 177 w 186"/>
                  <a:gd name="T23" fmla="*/ 0 h 134"/>
                  <a:gd name="T24" fmla="*/ 174 w 186"/>
                  <a:gd name="T25" fmla="*/ 122 h 134"/>
                  <a:gd name="T26" fmla="*/ 174 w 186"/>
                  <a:gd name="T27" fmla="*/ 12 h 134"/>
                  <a:gd name="T28" fmla="*/ 12 w 186"/>
                  <a:gd name="T29" fmla="*/ 12 h 134"/>
                  <a:gd name="T30" fmla="*/ 12 w 186"/>
                  <a:gd name="T31" fmla="*/ 122 h 134"/>
                  <a:gd name="T32" fmla="*/ 174 w 186"/>
                  <a:gd name="T33" fmla="*/ 12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6" h="134">
                    <a:moveTo>
                      <a:pt x="177" y="0"/>
                    </a:moveTo>
                    <a:cubicBezTo>
                      <a:pt x="180" y="1"/>
                      <a:pt x="183" y="3"/>
                      <a:pt x="185" y="6"/>
                    </a:cubicBezTo>
                    <a:cubicBezTo>
                      <a:pt x="185" y="8"/>
                      <a:pt x="186" y="10"/>
                      <a:pt x="186" y="12"/>
                    </a:cubicBezTo>
                    <a:cubicBezTo>
                      <a:pt x="186" y="49"/>
                      <a:pt x="186" y="86"/>
                      <a:pt x="186" y="122"/>
                    </a:cubicBezTo>
                    <a:cubicBezTo>
                      <a:pt x="186" y="129"/>
                      <a:pt x="181" y="134"/>
                      <a:pt x="174" y="134"/>
                    </a:cubicBezTo>
                    <a:cubicBezTo>
                      <a:pt x="120" y="134"/>
                      <a:pt x="66" y="134"/>
                      <a:pt x="13" y="134"/>
                    </a:cubicBezTo>
                    <a:cubicBezTo>
                      <a:pt x="6" y="134"/>
                      <a:pt x="3" y="132"/>
                      <a:pt x="1" y="125"/>
                    </a:cubicBezTo>
                    <a:cubicBezTo>
                      <a:pt x="0" y="125"/>
                      <a:pt x="0" y="125"/>
                      <a:pt x="0" y="125"/>
                    </a:cubicBezTo>
                    <a:cubicBezTo>
                      <a:pt x="0" y="86"/>
                      <a:pt x="0" y="48"/>
                      <a:pt x="0" y="9"/>
                    </a:cubicBezTo>
                    <a:cubicBezTo>
                      <a:pt x="1" y="9"/>
                      <a:pt x="1" y="8"/>
                      <a:pt x="1" y="7"/>
                    </a:cubicBezTo>
                    <a:cubicBezTo>
                      <a:pt x="3" y="3"/>
                      <a:pt x="5" y="2"/>
                      <a:pt x="9" y="0"/>
                    </a:cubicBezTo>
                    <a:cubicBezTo>
                      <a:pt x="65" y="0"/>
                      <a:pt x="121" y="0"/>
                      <a:pt x="177" y="0"/>
                    </a:cubicBezTo>
                    <a:close/>
                    <a:moveTo>
                      <a:pt x="174" y="122"/>
                    </a:moveTo>
                    <a:cubicBezTo>
                      <a:pt x="174" y="85"/>
                      <a:pt x="174" y="49"/>
                      <a:pt x="174" y="12"/>
                    </a:cubicBezTo>
                    <a:cubicBezTo>
                      <a:pt x="120" y="12"/>
                      <a:pt x="66" y="12"/>
                      <a:pt x="12" y="12"/>
                    </a:cubicBezTo>
                    <a:cubicBezTo>
                      <a:pt x="12" y="49"/>
                      <a:pt x="12" y="85"/>
                      <a:pt x="12" y="122"/>
                    </a:cubicBezTo>
                    <a:cubicBezTo>
                      <a:pt x="66" y="122"/>
                      <a:pt x="120" y="122"/>
                      <a:pt x="174" y="1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6" name="Freeform 16"/>
              <p:cNvSpPr>
                <a:spLocks/>
              </p:cNvSpPr>
              <p:nvPr/>
            </p:nvSpPr>
            <p:spPr bwMode="auto">
              <a:xfrm>
                <a:off x="5646738" y="3840163"/>
                <a:ext cx="134938" cy="60325"/>
              </a:xfrm>
              <a:custGeom>
                <a:avLst/>
                <a:gdLst>
                  <a:gd name="T0" fmla="*/ 29 w 92"/>
                  <a:gd name="T1" fmla="*/ 0 h 41"/>
                  <a:gd name="T2" fmla="*/ 63 w 92"/>
                  <a:gd name="T3" fmla="*/ 0 h 41"/>
                  <a:gd name="T4" fmla="*/ 63 w 92"/>
                  <a:gd name="T5" fmla="*/ 2 h 41"/>
                  <a:gd name="T6" fmla="*/ 63 w 92"/>
                  <a:gd name="T7" fmla="*/ 17 h 41"/>
                  <a:gd name="T8" fmla="*/ 76 w 92"/>
                  <a:gd name="T9" fmla="*/ 29 h 41"/>
                  <a:gd name="T10" fmla="*/ 86 w 92"/>
                  <a:gd name="T11" fmla="*/ 29 h 41"/>
                  <a:gd name="T12" fmla="*/ 92 w 92"/>
                  <a:gd name="T13" fmla="*/ 35 h 41"/>
                  <a:gd name="T14" fmla="*/ 86 w 92"/>
                  <a:gd name="T15" fmla="*/ 41 h 41"/>
                  <a:gd name="T16" fmla="*/ 6 w 92"/>
                  <a:gd name="T17" fmla="*/ 41 h 41"/>
                  <a:gd name="T18" fmla="*/ 0 w 92"/>
                  <a:gd name="T19" fmla="*/ 35 h 41"/>
                  <a:gd name="T20" fmla="*/ 6 w 92"/>
                  <a:gd name="T21" fmla="*/ 29 h 41"/>
                  <a:gd name="T22" fmla="*/ 17 w 92"/>
                  <a:gd name="T23" fmla="*/ 29 h 41"/>
                  <a:gd name="T24" fmla="*/ 29 w 92"/>
                  <a:gd name="T25" fmla="*/ 17 h 41"/>
                  <a:gd name="T26" fmla="*/ 29 w 92"/>
                  <a:gd name="T2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 h="41">
                    <a:moveTo>
                      <a:pt x="29" y="0"/>
                    </a:moveTo>
                    <a:cubicBezTo>
                      <a:pt x="40" y="0"/>
                      <a:pt x="52" y="0"/>
                      <a:pt x="63" y="0"/>
                    </a:cubicBezTo>
                    <a:cubicBezTo>
                      <a:pt x="63" y="1"/>
                      <a:pt x="63" y="2"/>
                      <a:pt x="63" y="2"/>
                    </a:cubicBezTo>
                    <a:cubicBezTo>
                      <a:pt x="63" y="7"/>
                      <a:pt x="63" y="12"/>
                      <a:pt x="63" y="17"/>
                    </a:cubicBezTo>
                    <a:cubicBezTo>
                      <a:pt x="64" y="24"/>
                      <a:pt x="68" y="29"/>
                      <a:pt x="76" y="29"/>
                    </a:cubicBezTo>
                    <a:cubicBezTo>
                      <a:pt x="79" y="29"/>
                      <a:pt x="83" y="29"/>
                      <a:pt x="86" y="29"/>
                    </a:cubicBezTo>
                    <a:cubicBezTo>
                      <a:pt x="90" y="29"/>
                      <a:pt x="92" y="32"/>
                      <a:pt x="92" y="35"/>
                    </a:cubicBezTo>
                    <a:cubicBezTo>
                      <a:pt x="92" y="38"/>
                      <a:pt x="90" y="41"/>
                      <a:pt x="86" y="41"/>
                    </a:cubicBezTo>
                    <a:cubicBezTo>
                      <a:pt x="59" y="41"/>
                      <a:pt x="33" y="41"/>
                      <a:pt x="6" y="41"/>
                    </a:cubicBezTo>
                    <a:cubicBezTo>
                      <a:pt x="2" y="41"/>
                      <a:pt x="0" y="38"/>
                      <a:pt x="0" y="35"/>
                    </a:cubicBezTo>
                    <a:cubicBezTo>
                      <a:pt x="0" y="32"/>
                      <a:pt x="2" y="29"/>
                      <a:pt x="6" y="29"/>
                    </a:cubicBezTo>
                    <a:cubicBezTo>
                      <a:pt x="10" y="29"/>
                      <a:pt x="13" y="29"/>
                      <a:pt x="17" y="29"/>
                    </a:cubicBezTo>
                    <a:cubicBezTo>
                      <a:pt x="24" y="29"/>
                      <a:pt x="29" y="24"/>
                      <a:pt x="29" y="17"/>
                    </a:cubicBezTo>
                    <a:cubicBezTo>
                      <a:pt x="29" y="12"/>
                      <a:pt x="29" y="6"/>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17430" name="Freeform 17"/>
            <p:cNvSpPr>
              <a:spLocks noEditPoints="1"/>
            </p:cNvSpPr>
            <p:nvPr/>
          </p:nvSpPr>
          <p:spPr bwMode="auto">
            <a:xfrm>
              <a:off x="5733256" y="4130676"/>
              <a:ext cx="220663" cy="355600"/>
            </a:xfrm>
            <a:custGeom>
              <a:avLst/>
              <a:gdLst>
                <a:gd name="T0" fmla="*/ 2147483647 w 152"/>
                <a:gd name="T1" fmla="*/ 0 h 244"/>
                <a:gd name="T2" fmla="*/ 2147483647 w 152"/>
                <a:gd name="T3" fmla="*/ 2147483647 h 244"/>
                <a:gd name="T4" fmla="*/ 2147483647 w 152"/>
                <a:gd name="T5" fmla="*/ 2147483647 h 244"/>
                <a:gd name="T6" fmla="*/ 2147483647 w 152"/>
                <a:gd name="T7" fmla="*/ 2147483647 h 244"/>
                <a:gd name="T8" fmla="*/ 2147483647 w 152"/>
                <a:gd name="T9" fmla="*/ 2147483647 h 244"/>
                <a:gd name="T10" fmla="*/ 2147483647 w 152"/>
                <a:gd name="T11" fmla="*/ 2147483647 h 244"/>
                <a:gd name="T12" fmla="*/ 2147483647 w 152"/>
                <a:gd name="T13" fmla="*/ 2147483647 h 244"/>
                <a:gd name="T14" fmla="*/ 0 w 152"/>
                <a:gd name="T15" fmla="*/ 2147483647 h 244"/>
                <a:gd name="T16" fmla="*/ 0 w 152"/>
                <a:gd name="T17" fmla="*/ 2147483647 h 244"/>
                <a:gd name="T18" fmla="*/ 2147483647 w 152"/>
                <a:gd name="T19" fmla="*/ 0 h 244"/>
                <a:gd name="T20" fmla="*/ 2147483647 w 152"/>
                <a:gd name="T21" fmla="*/ 0 h 244"/>
                <a:gd name="T22" fmla="*/ 2147483647 w 152"/>
                <a:gd name="T23" fmla="*/ 2147483647 h 244"/>
                <a:gd name="T24" fmla="*/ 2147483647 w 152"/>
                <a:gd name="T25" fmla="*/ 2147483647 h 244"/>
                <a:gd name="T26" fmla="*/ 2147483647 w 152"/>
                <a:gd name="T27" fmla="*/ 2147483647 h 244"/>
                <a:gd name="T28" fmla="*/ 2147483647 w 152"/>
                <a:gd name="T29" fmla="*/ 2147483647 h 244"/>
                <a:gd name="T30" fmla="*/ 2147483647 w 152"/>
                <a:gd name="T31" fmla="*/ 2147483647 h 244"/>
                <a:gd name="T32" fmla="*/ 2147483647 w 152"/>
                <a:gd name="T33" fmla="*/ 2147483647 h 244"/>
                <a:gd name="T34" fmla="*/ 2147483647 w 152"/>
                <a:gd name="T35" fmla="*/ 2147483647 h 244"/>
                <a:gd name="T36" fmla="*/ 2147483647 w 152"/>
                <a:gd name="T37" fmla="*/ 2147483647 h 244"/>
                <a:gd name="T38" fmla="*/ 2147483647 w 152"/>
                <a:gd name="T39" fmla="*/ 2147483647 h 244"/>
                <a:gd name="T40" fmla="*/ 2147483647 w 152"/>
                <a:gd name="T41" fmla="*/ 2147483647 h 244"/>
                <a:gd name="T42" fmla="*/ 2147483647 w 152"/>
                <a:gd name="T43" fmla="*/ 2147483647 h 244"/>
                <a:gd name="T44" fmla="*/ 2147483647 w 152"/>
                <a:gd name="T45" fmla="*/ 2147483647 h 244"/>
                <a:gd name="T46" fmla="*/ 2147483647 w 152"/>
                <a:gd name="T47" fmla="*/ 2147483647 h 244"/>
                <a:gd name="T48" fmla="*/ 2147483647 w 152"/>
                <a:gd name="T49" fmla="*/ 2147483647 h 244"/>
                <a:gd name="T50" fmla="*/ 2147483647 w 152"/>
                <a:gd name="T51" fmla="*/ 2147483647 h 244"/>
                <a:gd name="T52" fmla="*/ 2147483647 w 152"/>
                <a:gd name="T53" fmla="*/ 2147483647 h 244"/>
                <a:gd name="T54" fmla="*/ 2147483647 w 152"/>
                <a:gd name="T55" fmla="*/ 2147483647 h 244"/>
                <a:gd name="T56" fmla="*/ 2147483647 w 152"/>
                <a:gd name="T57" fmla="*/ 2147483647 h 244"/>
                <a:gd name="T58" fmla="*/ 2147483647 w 152"/>
                <a:gd name="T59" fmla="*/ 2147483647 h 244"/>
                <a:gd name="T60" fmla="*/ 2147483647 w 152"/>
                <a:gd name="T61" fmla="*/ 2147483647 h 244"/>
                <a:gd name="T62" fmla="*/ 2147483647 w 152"/>
                <a:gd name="T63" fmla="*/ 2147483647 h 244"/>
                <a:gd name="T64" fmla="*/ 2147483647 w 152"/>
                <a:gd name="T65" fmla="*/ 2147483647 h 2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2" h="244">
                  <a:moveTo>
                    <a:pt x="139" y="0"/>
                  </a:moveTo>
                  <a:cubicBezTo>
                    <a:pt x="144" y="2"/>
                    <a:pt x="148" y="4"/>
                    <a:pt x="150" y="9"/>
                  </a:cubicBezTo>
                  <a:cubicBezTo>
                    <a:pt x="151" y="11"/>
                    <a:pt x="152" y="14"/>
                    <a:pt x="152" y="17"/>
                  </a:cubicBezTo>
                  <a:cubicBezTo>
                    <a:pt x="152" y="58"/>
                    <a:pt x="152" y="100"/>
                    <a:pt x="152" y="141"/>
                  </a:cubicBezTo>
                  <a:cubicBezTo>
                    <a:pt x="152" y="170"/>
                    <a:pt x="152" y="198"/>
                    <a:pt x="152" y="227"/>
                  </a:cubicBezTo>
                  <a:cubicBezTo>
                    <a:pt x="152" y="238"/>
                    <a:pt x="146" y="244"/>
                    <a:pt x="135" y="244"/>
                  </a:cubicBezTo>
                  <a:cubicBezTo>
                    <a:pt x="96" y="244"/>
                    <a:pt x="56" y="244"/>
                    <a:pt x="17" y="244"/>
                  </a:cubicBezTo>
                  <a:cubicBezTo>
                    <a:pt x="6" y="244"/>
                    <a:pt x="0" y="238"/>
                    <a:pt x="0" y="227"/>
                  </a:cubicBezTo>
                  <a:cubicBezTo>
                    <a:pt x="0" y="158"/>
                    <a:pt x="0" y="89"/>
                    <a:pt x="0" y="19"/>
                  </a:cubicBezTo>
                  <a:cubicBezTo>
                    <a:pt x="0" y="8"/>
                    <a:pt x="2" y="4"/>
                    <a:pt x="12" y="0"/>
                  </a:cubicBezTo>
                  <a:cubicBezTo>
                    <a:pt x="55" y="0"/>
                    <a:pt x="97" y="0"/>
                    <a:pt x="139" y="0"/>
                  </a:cubicBezTo>
                  <a:close/>
                  <a:moveTo>
                    <a:pt x="137" y="206"/>
                  </a:moveTo>
                  <a:cubicBezTo>
                    <a:pt x="137" y="150"/>
                    <a:pt x="137" y="94"/>
                    <a:pt x="137" y="39"/>
                  </a:cubicBezTo>
                  <a:cubicBezTo>
                    <a:pt x="96" y="39"/>
                    <a:pt x="55" y="39"/>
                    <a:pt x="15" y="39"/>
                  </a:cubicBezTo>
                  <a:cubicBezTo>
                    <a:pt x="15" y="95"/>
                    <a:pt x="15" y="150"/>
                    <a:pt x="15" y="206"/>
                  </a:cubicBezTo>
                  <a:cubicBezTo>
                    <a:pt x="56" y="206"/>
                    <a:pt x="96" y="206"/>
                    <a:pt x="137" y="206"/>
                  </a:cubicBezTo>
                  <a:close/>
                  <a:moveTo>
                    <a:pt x="76" y="16"/>
                  </a:moveTo>
                  <a:cubicBezTo>
                    <a:pt x="68" y="16"/>
                    <a:pt x="60" y="16"/>
                    <a:pt x="52" y="16"/>
                  </a:cubicBezTo>
                  <a:cubicBezTo>
                    <a:pt x="51" y="16"/>
                    <a:pt x="50" y="16"/>
                    <a:pt x="49" y="16"/>
                  </a:cubicBezTo>
                  <a:cubicBezTo>
                    <a:pt x="47" y="16"/>
                    <a:pt x="45" y="17"/>
                    <a:pt x="45" y="19"/>
                  </a:cubicBezTo>
                  <a:cubicBezTo>
                    <a:pt x="45" y="21"/>
                    <a:pt x="47" y="23"/>
                    <a:pt x="49" y="23"/>
                  </a:cubicBezTo>
                  <a:cubicBezTo>
                    <a:pt x="50" y="23"/>
                    <a:pt x="50" y="23"/>
                    <a:pt x="51" y="23"/>
                  </a:cubicBezTo>
                  <a:cubicBezTo>
                    <a:pt x="68" y="23"/>
                    <a:pt x="84" y="23"/>
                    <a:pt x="101" y="23"/>
                  </a:cubicBezTo>
                  <a:cubicBezTo>
                    <a:pt x="102" y="23"/>
                    <a:pt x="103" y="23"/>
                    <a:pt x="103" y="23"/>
                  </a:cubicBezTo>
                  <a:cubicBezTo>
                    <a:pt x="105" y="23"/>
                    <a:pt x="106" y="21"/>
                    <a:pt x="106" y="19"/>
                  </a:cubicBezTo>
                  <a:cubicBezTo>
                    <a:pt x="106" y="18"/>
                    <a:pt x="105" y="16"/>
                    <a:pt x="103" y="16"/>
                  </a:cubicBezTo>
                  <a:cubicBezTo>
                    <a:pt x="103" y="16"/>
                    <a:pt x="102" y="16"/>
                    <a:pt x="101" y="16"/>
                  </a:cubicBezTo>
                  <a:cubicBezTo>
                    <a:pt x="92" y="16"/>
                    <a:pt x="84" y="16"/>
                    <a:pt x="76" y="16"/>
                  </a:cubicBezTo>
                  <a:close/>
                  <a:moveTo>
                    <a:pt x="87" y="225"/>
                  </a:moveTo>
                  <a:cubicBezTo>
                    <a:pt x="87" y="219"/>
                    <a:pt x="82" y="214"/>
                    <a:pt x="76" y="214"/>
                  </a:cubicBezTo>
                  <a:cubicBezTo>
                    <a:pt x="70" y="214"/>
                    <a:pt x="65" y="219"/>
                    <a:pt x="64" y="225"/>
                  </a:cubicBezTo>
                  <a:cubicBezTo>
                    <a:pt x="64" y="231"/>
                    <a:pt x="70" y="237"/>
                    <a:pt x="76" y="237"/>
                  </a:cubicBezTo>
                  <a:cubicBezTo>
                    <a:pt x="82" y="237"/>
                    <a:pt x="87" y="231"/>
                    <a:pt x="87" y="2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31" name="Freeform 18"/>
            <p:cNvSpPr>
              <a:spLocks/>
            </p:cNvSpPr>
            <p:nvPr/>
          </p:nvSpPr>
          <p:spPr bwMode="auto">
            <a:xfrm>
              <a:off x="7284243" y="3573463"/>
              <a:ext cx="257175" cy="298450"/>
            </a:xfrm>
            <a:custGeom>
              <a:avLst/>
              <a:gdLst>
                <a:gd name="T0" fmla="*/ 2147483647 w 177"/>
                <a:gd name="T1" fmla="*/ 2147483647 h 205"/>
                <a:gd name="T2" fmla="*/ 2147483647 w 177"/>
                <a:gd name="T3" fmla="*/ 2147483647 h 205"/>
                <a:gd name="T4" fmla="*/ 2147483647 w 177"/>
                <a:gd name="T5" fmla="*/ 2147483647 h 205"/>
                <a:gd name="T6" fmla="*/ 2147483647 w 177"/>
                <a:gd name="T7" fmla="*/ 2147483647 h 205"/>
                <a:gd name="T8" fmla="*/ 2147483647 w 177"/>
                <a:gd name="T9" fmla="*/ 2147483647 h 205"/>
                <a:gd name="T10" fmla="*/ 2147483647 w 177"/>
                <a:gd name="T11" fmla="*/ 2147483647 h 205"/>
                <a:gd name="T12" fmla="*/ 2147483647 w 177"/>
                <a:gd name="T13" fmla="*/ 2147483647 h 205"/>
                <a:gd name="T14" fmla="*/ 2147483647 w 177"/>
                <a:gd name="T15" fmla="*/ 2147483647 h 205"/>
                <a:gd name="T16" fmla="*/ 2147483647 w 177"/>
                <a:gd name="T17" fmla="*/ 2147483647 h 205"/>
                <a:gd name="T18" fmla="*/ 2147483647 w 177"/>
                <a:gd name="T19" fmla="*/ 2147483647 h 205"/>
                <a:gd name="T20" fmla="*/ 2147483647 w 177"/>
                <a:gd name="T21" fmla="*/ 2147483647 h 205"/>
                <a:gd name="T22" fmla="*/ 2147483647 w 177"/>
                <a:gd name="T23" fmla="*/ 2147483647 h 205"/>
                <a:gd name="T24" fmla="*/ 2147483647 w 177"/>
                <a:gd name="T25" fmla="*/ 0 h 205"/>
                <a:gd name="T26" fmla="*/ 2147483647 w 177"/>
                <a:gd name="T27" fmla="*/ 0 h 205"/>
                <a:gd name="T28" fmla="*/ 2147483647 w 177"/>
                <a:gd name="T29" fmla="*/ 0 h 205"/>
                <a:gd name="T30" fmla="*/ 2147483647 w 177"/>
                <a:gd name="T31" fmla="*/ 0 h 205"/>
                <a:gd name="T32" fmla="*/ 2147483647 w 177"/>
                <a:gd name="T33" fmla="*/ 2147483647 h 205"/>
                <a:gd name="T34" fmla="*/ 2147483647 w 177"/>
                <a:gd name="T35" fmla="*/ 2147483647 h 205"/>
                <a:gd name="T36" fmla="*/ 0 w 177"/>
                <a:gd name="T37" fmla="*/ 2147483647 h 205"/>
                <a:gd name="T38" fmla="*/ 0 w 177"/>
                <a:gd name="T39" fmla="*/ 2147483647 h 205"/>
                <a:gd name="T40" fmla="*/ 0 w 177"/>
                <a:gd name="T41" fmla="*/ 2147483647 h 205"/>
                <a:gd name="T42" fmla="*/ 2147483647 w 177"/>
                <a:gd name="T43" fmla="*/ 2147483647 h 205"/>
                <a:gd name="T44" fmla="*/ 2147483647 w 177"/>
                <a:gd name="T45" fmla="*/ 2147483647 h 205"/>
                <a:gd name="T46" fmla="*/ 2147483647 w 177"/>
                <a:gd name="T47" fmla="*/ 2147483647 h 205"/>
                <a:gd name="T48" fmla="*/ 2147483647 w 177"/>
                <a:gd name="T49" fmla="*/ 2147483647 h 205"/>
                <a:gd name="T50" fmla="*/ 2147483647 w 177"/>
                <a:gd name="T51" fmla="*/ 2147483647 h 205"/>
                <a:gd name="T52" fmla="*/ 2147483647 w 177"/>
                <a:gd name="T53" fmla="*/ 2147483647 h 205"/>
                <a:gd name="T54" fmla="*/ 2147483647 w 177"/>
                <a:gd name="T55" fmla="*/ 2147483647 h 205"/>
                <a:gd name="T56" fmla="*/ 2147483647 w 177"/>
                <a:gd name="T57" fmla="*/ 2147483647 h 205"/>
                <a:gd name="T58" fmla="*/ 2147483647 w 177"/>
                <a:gd name="T59" fmla="*/ 2147483647 h 205"/>
                <a:gd name="T60" fmla="*/ 2147483647 w 177"/>
                <a:gd name="T61" fmla="*/ 2147483647 h 205"/>
                <a:gd name="T62" fmla="*/ 2147483647 w 177"/>
                <a:gd name="T63" fmla="*/ 2147483647 h 205"/>
                <a:gd name="T64" fmla="*/ 2147483647 w 177"/>
                <a:gd name="T65" fmla="*/ 2147483647 h 205"/>
                <a:gd name="T66" fmla="*/ 2147483647 w 177"/>
                <a:gd name="T67" fmla="*/ 2147483647 h 205"/>
                <a:gd name="T68" fmla="*/ 2147483647 w 177"/>
                <a:gd name="T69" fmla="*/ 2147483647 h 205"/>
                <a:gd name="T70" fmla="*/ 2147483647 w 177"/>
                <a:gd name="T71" fmla="*/ 2147483647 h 205"/>
                <a:gd name="T72" fmla="*/ 2147483647 w 177"/>
                <a:gd name="T73" fmla="*/ 2147483647 h 205"/>
                <a:gd name="T74" fmla="*/ 2147483647 w 177"/>
                <a:gd name="T75" fmla="*/ 2147483647 h 205"/>
                <a:gd name="T76" fmla="*/ 2147483647 w 177"/>
                <a:gd name="T77" fmla="*/ 2147483647 h 205"/>
                <a:gd name="T78" fmla="*/ 2147483647 w 177"/>
                <a:gd name="T79" fmla="*/ 2147483647 h 205"/>
                <a:gd name="T80" fmla="*/ 2147483647 w 177"/>
                <a:gd name="T81" fmla="*/ 2147483647 h 205"/>
                <a:gd name="T82" fmla="*/ 2147483647 w 177"/>
                <a:gd name="T83" fmla="*/ 2147483647 h 205"/>
                <a:gd name="T84" fmla="*/ 2147483647 w 177"/>
                <a:gd name="T85" fmla="*/ 2147483647 h 205"/>
                <a:gd name="T86" fmla="*/ 2147483647 w 177"/>
                <a:gd name="T87" fmla="*/ 2147483647 h 205"/>
                <a:gd name="T88" fmla="*/ 2147483647 w 177"/>
                <a:gd name="T89" fmla="*/ 2147483647 h 205"/>
                <a:gd name="T90" fmla="*/ 2147483647 w 177"/>
                <a:gd name="T91" fmla="*/ 2147483647 h 205"/>
                <a:gd name="T92" fmla="*/ 2147483647 w 177"/>
                <a:gd name="T93" fmla="*/ 2147483647 h 2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7" h="205">
                  <a:moveTo>
                    <a:pt x="176" y="113"/>
                  </a:moveTo>
                  <a:cubicBezTo>
                    <a:pt x="174" y="106"/>
                    <a:pt x="171" y="99"/>
                    <a:pt x="169" y="93"/>
                  </a:cubicBezTo>
                  <a:cubicBezTo>
                    <a:pt x="168" y="90"/>
                    <a:pt x="167" y="87"/>
                    <a:pt x="167" y="85"/>
                  </a:cubicBezTo>
                  <a:cubicBezTo>
                    <a:pt x="166" y="84"/>
                    <a:pt x="167" y="82"/>
                    <a:pt x="167" y="81"/>
                  </a:cubicBezTo>
                  <a:cubicBezTo>
                    <a:pt x="169" y="79"/>
                    <a:pt x="168" y="77"/>
                    <a:pt x="168" y="74"/>
                  </a:cubicBezTo>
                  <a:cubicBezTo>
                    <a:pt x="165" y="64"/>
                    <a:pt x="162" y="54"/>
                    <a:pt x="157" y="45"/>
                  </a:cubicBezTo>
                  <a:cubicBezTo>
                    <a:pt x="157" y="44"/>
                    <a:pt x="156" y="43"/>
                    <a:pt x="156" y="42"/>
                  </a:cubicBezTo>
                  <a:cubicBezTo>
                    <a:pt x="157" y="41"/>
                    <a:pt x="159" y="40"/>
                    <a:pt x="160" y="39"/>
                  </a:cubicBezTo>
                  <a:cubicBezTo>
                    <a:pt x="156" y="32"/>
                    <a:pt x="151" y="25"/>
                    <a:pt x="144" y="19"/>
                  </a:cubicBezTo>
                  <a:cubicBezTo>
                    <a:pt x="146" y="18"/>
                    <a:pt x="147" y="18"/>
                    <a:pt x="148" y="17"/>
                  </a:cubicBezTo>
                  <a:cubicBezTo>
                    <a:pt x="148" y="17"/>
                    <a:pt x="148" y="17"/>
                    <a:pt x="148" y="17"/>
                  </a:cubicBezTo>
                  <a:cubicBezTo>
                    <a:pt x="144" y="15"/>
                    <a:pt x="141" y="12"/>
                    <a:pt x="137" y="10"/>
                  </a:cubicBezTo>
                  <a:cubicBezTo>
                    <a:pt x="124" y="4"/>
                    <a:pt x="111" y="1"/>
                    <a:pt x="97" y="0"/>
                  </a:cubicBezTo>
                  <a:cubicBezTo>
                    <a:pt x="96" y="0"/>
                    <a:pt x="96" y="0"/>
                    <a:pt x="95" y="0"/>
                  </a:cubicBezTo>
                  <a:cubicBezTo>
                    <a:pt x="92" y="0"/>
                    <a:pt x="89" y="0"/>
                    <a:pt x="86" y="0"/>
                  </a:cubicBezTo>
                  <a:cubicBezTo>
                    <a:pt x="84" y="0"/>
                    <a:pt x="81" y="0"/>
                    <a:pt x="78" y="0"/>
                  </a:cubicBezTo>
                  <a:cubicBezTo>
                    <a:pt x="62" y="2"/>
                    <a:pt x="47" y="6"/>
                    <a:pt x="33" y="15"/>
                  </a:cubicBezTo>
                  <a:cubicBezTo>
                    <a:pt x="21" y="23"/>
                    <a:pt x="13" y="33"/>
                    <a:pt x="7" y="46"/>
                  </a:cubicBezTo>
                  <a:cubicBezTo>
                    <a:pt x="3" y="54"/>
                    <a:pt x="1" y="62"/>
                    <a:pt x="0" y="71"/>
                  </a:cubicBezTo>
                  <a:cubicBezTo>
                    <a:pt x="0" y="71"/>
                    <a:pt x="0" y="72"/>
                    <a:pt x="0" y="72"/>
                  </a:cubicBezTo>
                  <a:cubicBezTo>
                    <a:pt x="0" y="75"/>
                    <a:pt x="0" y="78"/>
                    <a:pt x="0" y="80"/>
                  </a:cubicBezTo>
                  <a:cubicBezTo>
                    <a:pt x="1" y="84"/>
                    <a:pt x="1" y="89"/>
                    <a:pt x="2" y="93"/>
                  </a:cubicBezTo>
                  <a:cubicBezTo>
                    <a:pt x="3" y="98"/>
                    <a:pt x="5" y="104"/>
                    <a:pt x="8" y="109"/>
                  </a:cubicBezTo>
                  <a:cubicBezTo>
                    <a:pt x="10" y="111"/>
                    <a:pt x="11" y="114"/>
                    <a:pt x="13" y="116"/>
                  </a:cubicBezTo>
                  <a:cubicBezTo>
                    <a:pt x="17" y="123"/>
                    <a:pt x="21" y="130"/>
                    <a:pt x="27" y="137"/>
                  </a:cubicBezTo>
                  <a:cubicBezTo>
                    <a:pt x="36" y="147"/>
                    <a:pt x="42" y="159"/>
                    <a:pt x="44" y="173"/>
                  </a:cubicBezTo>
                  <a:cubicBezTo>
                    <a:pt x="45" y="176"/>
                    <a:pt x="46" y="180"/>
                    <a:pt x="46" y="183"/>
                  </a:cubicBezTo>
                  <a:cubicBezTo>
                    <a:pt x="46" y="189"/>
                    <a:pt x="46" y="196"/>
                    <a:pt x="46" y="202"/>
                  </a:cubicBezTo>
                  <a:cubicBezTo>
                    <a:pt x="46" y="203"/>
                    <a:pt x="46" y="203"/>
                    <a:pt x="46" y="205"/>
                  </a:cubicBezTo>
                  <a:cubicBezTo>
                    <a:pt x="75" y="205"/>
                    <a:pt x="105" y="205"/>
                    <a:pt x="134" y="205"/>
                  </a:cubicBezTo>
                  <a:cubicBezTo>
                    <a:pt x="134" y="204"/>
                    <a:pt x="134" y="203"/>
                    <a:pt x="134" y="203"/>
                  </a:cubicBezTo>
                  <a:cubicBezTo>
                    <a:pt x="135" y="195"/>
                    <a:pt x="135" y="188"/>
                    <a:pt x="135" y="181"/>
                  </a:cubicBezTo>
                  <a:cubicBezTo>
                    <a:pt x="135" y="179"/>
                    <a:pt x="135" y="177"/>
                    <a:pt x="136" y="175"/>
                  </a:cubicBezTo>
                  <a:cubicBezTo>
                    <a:pt x="136" y="172"/>
                    <a:pt x="138" y="171"/>
                    <a:pt x="140" y="170"/>
                  </a:cubicBezTo>
                  <a:cubicBezTo>
                    <a:pt x="144" y="169"/>
                    <a:pt x="147" y="169"/>
                    <a:pt x="151" y="169"/>
                  </a:cubicBezTo>
                  <a:cubicBezTo>
                    <a:pt x="153" y="169"/>
                    <a:pt x="155" y="170"/>
                    <a:pt x="157" y="170"/>
                  </a:cubicBezTo>
                  <a:cubicBezTo>
                    <a:pt x="161" y="171"/>
                    <a:pt x="168" y="168"/>
                    <a:pt x="168" y="163"/>
                  </a:cubicBezTo>
                  <a:cubicBezTo>
                    <a:pt x="168" y="162"/>
                    <a:pt x="168" y="161"/>
                    <a:pt x="168" y="159"/>
                  </a:cubicBezTo>
                  <a:cubicBezTo>
                    <a:pt x="167" y="157"/>
                    <a:pt x="168" y="155"/>
                    <a:pt x="169" y="152"/>
                  </a:cubicBezTo>
                  <a:cubicBezTo>
                    <a:pt x="172" y="148"/>
                    <a:pt x="172" y="145"/>
                    <a:pt x="167" y="142"/>
                  </a:cubicBezTo>
                  <a:cubicBezTo>
                    <a:pt x="167" y="141"/>
                    <a:pt x="167" y="141"/>
                    <a:pt x="167" y="141"/>
                  </a:cubicBezTo>
                  <a:cubicBezTo>
                    <a:pt x="168" y="140"/>
                    <a:pt x="169" y="140"/>
                    <a:pt x="170" y="139"/>
                  </a:cubicBezTo>
                  <a:cubicBezTo>
                    <a:pt x="172" y="137"/>
                    <a:pt x="172" y="136"/>
                    <a:pt x="172" y="133"/>
                  </a:cubicBezTo>
                  <a:cubicBezTo>
                    <a:pt x="171" y="130"/>
                    <a:pt x="170" y="126"/>
                    <a:pt x="170" y="123"/>
                  </a:cubicBezTo>
                  <a:cubicBezTo>
                    <a:pt x="169" y="122"/>
                    <a:pt x="170" y="121"/>
                    <a:pt x="171" y="121"/>
                  </a:cubicBezTo>
                  <a:cubicBezTo>
                    <a:pt x="172" y="120"/>
                    <a:pt x="173" y="120"/>
                    <a:pt x="175" y="119"/>
                  </a:cubicBezTo>
                  <a:cubicBezTo>
                    <a:pt x="177" y="117"/>
                    <a:pt x="177" y="116"/>
                    <a:pt x="176" y="113"/>
                  </a:cubicBezTo>
                  <a:close/>
                </a:path>
              </a:pathLst>
            </a:cu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32" name="Freeform 19"/>
            <p:cNvSpPr>
              <a:spLocks/>
            </p:cNvSpPr>
            <p:nvPr/>
          </p:nvSpPr>
          <p:spPr bwMode="auto">
            <a:xfrm>
              <a:off x="5050631" y="3970338"/>
              <a:ext cx="134938" cy="227013"/>
            </a:xfrm>
            <a:custGeom>
              <a:avLst/>
              <a:gdLst>
                <a:gd name="T0" fmla="*/ 2147483647 w 92"/>
                <a:gd name="T1" fmla="*/ 0 h 156"/>
                <a:gd name="T2" fmla="*/ 2147483647 w 92"/>
                <a:gd name="T3" fmla="*/ 2147483647 h 156"/>
                <a:gd name="T4" fmla="*/ 2147483647 w 92"/>
                <a:gd name="T5" fmla="*/ 2147483647 h 156"/>
                <a:gd name="T6" fmla="*/ 2147483647 w 92"/>
                <a:gd name="T7" fmla="*/ 2147483647 h 156"/>
                <a:gd name="T8" fmla="*/ 2147483647 w 92"/>
                <a:gd name="T9" fmla="*/ 2147483647 h 156"/>
                <a:gd name="T10" fmla="*/ 2147483647 w 92"/>
                <a:gd name="T11" fmla="*/ 2147483647 h 156"/>
                <a:gd name="T12" fmla="*/ 2147483647 w 92"/>
                <a:gd name="T13" fmla="*/ 2147483647 h 156"/>
                <a:gd name="T14" fmla="*/ 0 w 92"/>
                <a:gd name="T15" fmla="*/ 2147483647 h 156"/>
                <a:gd name="T16" fmla="*/ 0 w 92"/>
                <a:gd name="T17" fmla="*/ 2147483647 h 156"/>
                <a:gd name="T18" fmla="*/ 2147483647 w 92"/>
                <a:gd name="T19" fmla="*/ 2147483647 h 156"/>
                <a:gd name="T20" fmla="*/ 2147483647 w 92"/>
                <a:gd name="T21" fmla="*/ 2147483647 h 156"/>
                <a:gd name="T22" fmla="*/ 2147483647 w 92"/>
                <a:gd name="T23" fmla="*/ 2147483647 h 156"/>
                <a:gd name="T24" fmla="*/ 2147483647 w 92"/>
                <a:gd name="T25" fmla="*/ 0 h 156"/>
                <a:gd name="T26" fmla="*/ 2147483647 w 92"/>
                <a:gd name="T27" fmla="*/ 0 h 1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2" h="156">
                  <a:moveTo>
                    <a:pt x="92" y="0"/>
                  </a:moveTo>
                  <a:cubicBezTo>
                    <a:pt x="92" y="30"/>
                    <a:pt x="92" y="60"/>
                    <a:pt x="92" y="90"/>
                  </a:cubicBezTo>
                  <a:cubicBezTo>
                    <a:pt x="92" y="91"/>
                    <a:pt x="91" y="92"/>
                    <a:pt x="91" y="93"/>
                  </a:cubicBezTo>
                  <a:cubicBezTo>
                    <a:pt x="70" y="114"/>
                    <a:pt x="49" y="134"/>
                    <a:pt x="28" y="155"/>
                  </a:cubicBezTo>
                  <a:cubicBezTo>
                    <a:pt x="28" y="156"/>
                    <a:pt x="28" y="156"/>
                    <a:pt x="27" y="156"/>
                  </a:cubicBezTo>
                  <a:cubicBezTo>
                    <a:pt x="24" y="153"/>
                    <a:pt x="21" y="149"/>
                    <a:pt x="18" y="146"/>
                  </a:cubicBezTo>
                  <a:cubicBezTo>
                    <a:pt x="8" y="132"/>
                    <a:pt x="2" y="116"/>
                    <a:pt x="1" y="99"/>
                  </a:cubicBezTo>
                  <a:cubicBezTo>
                    <a:pt x="1" y="98"/>
                    <a:pt x="0" y="98"/>
                    <a:pt x="0" y="97"/>
                  </a:cubicBezTo>
                  <a:cubicBezTo>
                    <a:pt x="0" y="93"/>
                    <a:pt x="0" y="89"/>
                    <a:pt x="0" y="86"/>
                  </a:cubicBezTo>
                  <a:cubicBezTo>
                    <a:pt x="0" y="85"/>
                    <a:pt x="1" y="85"/>
                    <a:pt x="1" y="84"/>
                  </a:cubicBezTo>
                  <a:cubicBezTo>
                    <a:pt x="2" y="67"/>
                    <a:pt x="8" y="51"/>
                    <a:pt x="18" y="38"/>
                  </a:cubicBezTo>
                  <a:cubicBezTo>
                    <a:pt x="32" y="18"/>
                    <a:pt x="52" y="6"/>
                    <a:pt x="76" y="1"/>
                  </a:cubicBezTo>
                  <a:cubicBezTo>
                    <a:pt x="79" y="1"/>
                    <a:pt x="83" y="0"/>
                    <a:pt x="86" y="0"/>
                  </a:cubicBezTo>
                  <a:cubicBezTo>
                    <a:pt x="88" y="0"/>
                    <a:pt x="90" y="0"/>
                    <a:pt x="92" y="0"/>
                  </a:cubicBez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33" name="Freeform 20"/>
            <p:cNvSpPr>
              <a:spLocks/>
            </p:cNvSpPr>
            <p:nvPr/>
          </p:nvSpPr>
          <p:spPr bwMode="auto">
            <a:xfrm>
              <a:off x="5203031" y="3970338"/>
              <a:ext cx="131763" cy="133350"/>
            </a:xfrm>
            <a:custGeom>
              <a:avLst/>
              <a:gdLst>
                <a:gd name="T0" fmla="*/ 2147483647 w 91"/>
                <a:gd name="T1" fmla="*/ 0 h 91"/>
                <a:gd name="T2" fmla="*/ 2147483647 w 91"/>
                <a:gd name="T3" fmla="*/ 2147483647 h 91"/>
                <a:gd name="T4" fmla="*/ 2147483647 w 91"/>
                <a:gd name="T5" fmla="*/ 2147483647 h 91"/>
                <a:gd name="T6" fmla="*/ 2147483647 w 91"/>
                <a:gd name="T7" fmla="*/ 2147483647 h 91"/>
                <a:gd name="T8" fmla="*/ 2147483647 w 91"/>
                <a:gd name="T9" fmla="*/ 2147483647 h 91"/>
                <a:gd name="T10" fmla="*/ 0 w 91"/>
                <a:gd name="T11" fmla="*/ 2147483647 h 91"/>
                <a:gd name="T12" fmla="*/ 0 w 91"/>
                <a:gd name="T13" fmla="*/ 0 h 91"/>
                <a:gd name="T14" fmla="*/ 2147483647 w 91"/>
                <a:gd name="T15" fmla="*/ 0 h 9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1" h="91">
                  <a:moveTo>
                    <a:pt x="6" y="0"/>
                  </a:moveTo>
                  <a:cubicBezTo>
                    <a:pt x="9" y="0"/>
                    <a:pt x="13" y="1"/>
                    <a:pt x="16" y="1"/>
                  </a:cubicBezTo>
                  <a:cubicBezTo>
                    <a:pt x="43" y="7"/>
                    <a:pt x="64" y="21"/>
                    <a:pt x="79" y="45"/>
                  </a:cubicBezTo>
                  <a:cubicBezTo>
                    <a:pt x="87" y="58"/>
                    <a:pt x="91" y="73"/>
                    <a:pt x="91" y="89"/>
                  </a:cubicBezTo>
                  <a:cubicBezTo>
                    <a:pt x="91" y="90"/>
                    <a:pt x="91" y="91"/>
                    <a:pt x="91" y="91"/>
                  </a:cubicBezTo>
                  <a:cubicBezTo>
                    <a:pt x="61" y="91"/>
                    <a:pt x="31" y="91"/>
                    <a:pt x="0" y="91"/>
                  </a:cubicBezTo>
                  <a:cubicBezTo>
                    <a:pt x="0" y="61"/>
                    <a:pt x="0" y="30"/>
                    <a:pt x="0" y="0"/>
                  </a:cubicBezTo>
                  <a:cubicBezTo>
                    <a:pt x="2" y="0"/>
                    <a:pt x="4" y="0"/>
                    <a:pt x="6" y="0"/>
                  </a:cubicBez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34" name="Freeform 21"/>
            <p:cNvSpPr>
              <a:spLocks/>
            </p:cNvSpPr>
            <p:nvPr/>
          </p:nvSpPr>
          <p:spPr bwMode="auto">
            <a:xfrm>
              <a:off x="5103018" y="4119563"/>
              <a:ext cx="227013" cy="146050"/>
            </a:xfrm>
            <a:custGeom>
              <a:avLst/>
              <a:gdLst>
                <a:gd name="T0" fmla="*/ 2147483647 w 156"/>
                <a:gd name="T1" fmla="*/ 0 h 100"/>
                <a:gd name="T2" fmla="*/ 2147483647 w 156"/>
                <a:gd name="T3" fmla="*/ 2147483647 h 100"/>
                <a:gd name="T4" fmla="*/ 0 w 156"/>
                <a:gd name="T5" fmla="*/ 2147483647 h 100"/>
                <a:gd name="T6" fmla="*/ 2147483647 w 156"/>
                <a:gd name="T7" fmla="*/ 2147483647 h 100"/>
                <a:gd name="T8" fmla="*/ 2147483647 w 156"/>
                <a:gd name="T9" fmla="*/ 2147483647 h 100"/>
                <a:gd name="T10" fmla="*/ 2147483647 w 156"/>
                <a:gd name="T11" fmla="*/ 0 h 100"/>
                <a:gd name="T12" fmla="*/ 2147483647 w 156"/>
                <a:gd name="T13" fmla="*/ 0 h 100"/>
                <a:gd name="T14" fmla="*/ 2147483647 w 156"/>
                <a:gd name="T15" fmla="*/ 0 h 1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6" h="100">
                  <a:moveTo>
                    <a:pt x="156" y="0"/>
                  </a:moveTo>
                  <a:cubicBezTo>
                    <a:pt x="156" y="33"/>
                    <a:pt x="137" y="69"/>
                    <a:pt x="100" y="85"/>
                  </a:cubicBezTo>
                  <a:cubicBezTo>
                    <a:pt x="63" y="100"/>
                    <a:pt x="23" y="89"/>
                    <a:pt x="0" y="65"/>
                  </a:cubicBezTo>
                  <a:cubicBezTo>
                    <a:pt x="0" y="65"/>
                    <a:pt x="1" y="64"/>
                    <a:pt x="1" y="64"/>
                  </a:cubicBezTo>
                  <a:cubicBezTo>
                    <a:pt x="22" y="43"/>
                    <a:pt x="43" y="22"/>
                    <a:pt x="64" y="2"/>
                  </a:cubicBezTo>
                  <a:cubicBezTo>
                    <a:pt x="64" y="1"/>
                    <a:pt x="65" y="0"/>
                    <a:pt x="66" y="0"/>
                  </a:cubicBezTo>
                  <a:cubicBezTo>
                    <a:pt x="96" y="0"/>
                    <a:pt x="125" y="0"/>
                    <a:pt x="154" y="0"/>
                  </a:cubicBezTo>
                  <a:cubicBezTo>
                    <a:pt x="155" y="0"/>
                    <a:pt x="155" y="0"/>
                    <a:pt x="156" y="0"/>
                  </a:cubicBezTo>
                  <a:close/>
                </a:path>
              </a:pathLst>
            </a:cu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35" name="Freeform 22"/>
            <p:cNvSpPr>
              <a:spLocks noEditPoints="1"/>
            </p:cNvSpPr>
            <p:nvPr/>
          </p:nvSpPr>
          <p:spPr bwMode="auto">
            <a:xfrm>
              <a:off x="5171281" y="2727326"/>
              <a:ext cx="193675" cy="190500"/>
            </a:xfrm>
            <a:custGeom>
              <a:avLst/>
              <a:gdLst>
                <a:gd name="T0" fmla="*/ 2147483647 w 133"/>
                <a:gd name="T1" fmla="*/ 2147483647 h 131"/>
                <a:gd name="T2" fmla="*/ 2147483647 w 133"/>
                <a:gd name="T3" fmla="*/ 2147483647 h 131"/>
                <a:gd name="T4" fmla="*/ 2147483647 w 133"/>
                <a:gd name="T5" fmla="*/ 2147483647 h 131"/>
                <a:gd name="T6" fmla="*/ 2147483647 w 133"/>
                <a:gd name="T7" fmla="*/ 2147483647 h 131"/>
                <a:gd name="T8" fmla="*/ 2147483647 w 133"/>
                <a:gd name="T9" fmla="*/ 2147483647 h 131"/>
                <a:gd name="T10" fmla="*/ 0 w 133"/>
                <a:gd name="T11" fmla="*/ 2147483647 h 131"/>
                <a:gd name="T12" fmla="*/ 2147483647 w 133"/>
                <a:gd name="T13" fmla="*/ 2147483647 h 131"/>
                <a:gd name="T14" fmla="*/ 2147483647 w 133"/>
                <a:gd name="T15" fmla="*/ 2147483647 h 131"/>
                <a:gd name="T16" fmla="*/ 2147483647 w 133"/>
                <a:gd name="T17" fmla="*/ 2147483647 h 131"/>
                <a:gd name="T18" fmla="*/ 2147483647 w 133"/>
                <a:gd name="T19" fmla="*/ 2147483647 h 131"/>
                <a:gd name="T20" fmla="*/ 2147483647 w 133"/>
                <a:gd name="T21" fmla="*/ 0 h 131"/>
                <a:gd name="T22" fmla="*/ 2147483647 w 133"/>
                <a:gd name="T23" fmla="*/ 2147483647 h 131"/>
                <a:gd name="T24" fmla="*/ 2147483647 w 133"/>
                <a:gd name="T25" fmla="*/ 2147483647 h 131"/>
                <a:gd name="T26" fmla="*/ 2147483647 w 133"/>
                <a:gd name="T27" fmla="*/ 2147483647 h 131"/>
                <a:gd name="T28" fmla="*/ 2147483647 w 133"/>
                <a:gd name="T29" fmla="*/ 2147483647 h 131"/>
                <a:gd name="T30" fmla="*/ 2147483647 w 133"/>
                <a:gd name="T31" fmla="*/ 2147483647 h 131"/>
                <a:gd name="T32" fmla="*/ 2147483647 w 133"/>
                <a:gd name="T33" fmla="*/ 2147483647 h 131"/>
                <a:gd name="T34" fmla="*/ 2147483647 w 133"/>
                <a:gd name="T35" fmla="*/ 2147483647 h 131"/>
                <a:gd name="T36" fmla="*/ 2147483647 w 133"/>
                <a:gd name="T37" fmla="*/ 2147483647 h 131"/>
                <a:gd name="T38" fmla="*/ 2147483647 w 133"/>
                <a:gd name="T39" fmla="*/ 2147483647 h 131"/>
                <a:gd name="T40" fmla="*/ 2147483647 w 133"/>
                <a:gd name="T41" fmla="*/ 2147483647 h 131"/>
                <a:gd name="T42" fmla="*/ 2147483647 w 133"/>
                <a:gd name="T43" fmla="*/ 2147483647 h 131"/>
                <a:gd name="T44" fmla="*/ 2147483647 w 133"/>
                <a:gd name="T45" fmla="*/ 2147483647 h 131"/>
                <a:gd name="T46" fmla="*/ 2147483647 w 133"/>
                <a:gd name="T47" fmla="*/ 2147483647 h 131"/>
                <a:gd name="T48" fmla="*/ 2147483647 w 133"/>
                <a:gd name="T49" fmla="*/ 2147483647 h 131"/>
                <a:gd name="T50" fmla="*/ 2147483647 w 133"/>
                <a:gd name="T51" fmla="*/ 2147483647 h 131"/>
                <a:gd name="T52" fmla="*/ 2147483647 w 133"/>
                <a:gd name="T53" fmla="*/ 2147483647 h 131"/>
                <a:gd name="T54" fmla="*/ 2147483647 w 133"/>
                <a:gd name="T55" fmla="*/ 2147483647 h 131"/>
                <a:gd name="T56" fmla="*/ 2147483647 w 133"/>
                <a:gd name="T57" fmla="*/ 2147483647 h 131"/>
                <a:gd name="T58" fmla="*/ 2147483647 w 133"/>
                <a:gd name="T59" fmla="*/ 2147483647 h 131"/>
                <a:gd name="T60" fmla="*/ 2147483647 w 133"/>
                <a:gd name="T61" fmla="*/ 2147483647 h 131"/>
                <a:gd name="T62" fmla="*/ 2147483647 w 133"/>
                <a:gd name="T63" fmla="*/ 2147483647 h 131"/>
                <a:gd name="T64" fmla="*/ 2147483647 w 133"/>
                <a:gd name="T65" fmla="*/ 2147483647 h 131"/>
                <a:gd name="T66" fmla="*/ 2147483647 w 133"/>
                <a:gd name="T67" fmla="*/ 2147483647 h 131"/>
                <a:gd name="T68" fmla="*/ 2147483647 w 133"/>
                <a:gd name="T69" fmla="*/ 2147483647 h 131"/>
                <a:gd name="T70" fmla="*/ 2147483647 w 133"/>
                <a:gd name="T71" fmla="*/ 2147483647 h 131"/>
                <a:gd name="T72" fmla="*/ 2147483647 w 133"/>
                <a:gd name="T73" fmla="*/ 2147483647 h 131"/>
                <a:gd name="T74" fmla="*/ 2147483647 w 133"/>
                <a:gd name="T75" fmla="*/ 2147483647 h 131"/>
                <a:gd name="T76" fmla="*/ 2147483647 w 133"/>
                <a:gd name="T77" fmla="*/ 2147483647 h 131"/>
                <a:gd name="T78" fmla="*/ 2147483647 w 133"/>
                <a:gd name="T79" fmla="*/ 2147483647 h 131"/>
                <a:gd name="T80" fmla="*/ 2147483647 w 133"/>
                <a:gd name="T81" fmla="*/ 2147483647 h 131"/>
                <a:gd name="T82" fmla="*/ 2147483647 w 133"/>
                <a:gd name="T83" fmla="*/ 2147483647 h 131"/>
                <a:gd name="T84" fmla="*/ 2147483647 w 133"/>
                <a:gd name="T85" fmla="*/ 2147483647 h 1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33" h="131">
                  <a:moveTo>
                    <a:pt x="67" y="130"/>
                  </a:moveTo>
                  <a:cubicBezTo>
                    <a:pt x="65" y="130"/>
                    <a:pt x="63" y="130"/>
                    <a:pt x="60" y="130"/>
                  </a:cubicBezTo>
                  <a:cubicBezTo>
                    <a:pt x="59" y="130"/>
                    <a:pt x="58" y="130"/>
                    <a:pt x="57" y="128"/>
                  </a:cubicBezTo>
                  <a:cubicBezTo>
                    <a:pt x="56" y="126"/>
                    <a:pt x="55" y="124"/>
                    <a:pt x="54" y="122"/>
                  </a:cubicBezTo>
                  <a:cubicBezTo>
                    <a:pt x="52" y="119"/>
                    <a:pt x="51" y="117"/>
                    <a:pt x="50" y="114"/>
                  </a:cubicBezTo>
                  <a:cubicBezTo>
                    <a:pt x="50" y="113"/>
                    <a:pt x="49" y="113"/>
                    <a:pt x="48" y="112"/>
                  </a:cubicBezTo>
                  <a:cubicBezTo>
                    <a:pt x="46" y="111"/>
                    <a:pt x="44" y="111"/>
                    <a:pt x="41" y="112"/>
                  </a:cubicBezTo>
                  <a:cubicBezTo>
                    <a:pt x="37" y="114"/>
                    <a:pt x="33" y="115"/>
                    <a:pt x="29" y="117"/>
                  </a:cubicBezTo>
                  <a:cubicBezTo>
                    <a:pt x="27" y="118"/>
                    <a:pt x="26" y="117"/>
                    <a:pt x="24" y="116"/>
                  </a:cubicBezTo>
                  <a:cubicBezTo>
                    <a:pt x="21" y="113"/>
                    <a:pt x="18" y="110"/>
                    <a:pt x="15" y="107"/>
                  </a:cubicBezTo>
                  <a:cubicBezTo>
                    <a:pt x="14" y="106"/>
                    <a:pt x="14" y="105"/>
                    <a:pt x="14" y="103"/>
                  </a:cubicBezTo>
                  <a:cubicBezTo>
                    <a:pt x="15" y="101"/>
                    <a:pt x="16" y="98"/>
                    <a:pt x="17" y="96"/>
                  </a:cubicBezTo>
                  <a:cubicBezTo>
                    <a:pt x="18" y="93"/>
                    <a:pt x="19" y="91"/>
                    <a:pt x="20" y="88"/>
                  </a:cubicBezTo>
                  <a:cubicBezTo>
                    <a:pt x="20" y="87"/>
                    <a:pt x="20" y="86"/>
                    <a:pt x="20" y="86"/>
                  </a:cubicBezTo>
                  <a:cubicBezTo>
                    <a:pt x="19" y="83"/>
                    <a:pt x="18" y="82"/>
                    <a:pt x="15" y="81"/>
                  </a:cubicBezTo>
                  <a:cubicBezTo>
                    <a:pt x="11" y="80"/>
                    <a:pt x="7" y="78"/>
                    <a:pt x="4" y="76"/>
                  </a:cubicBezTo>
                  <a:cubicBezTo>
                    <a:pt x="1" y="75"/>
                    <a:pt x="0" y="74"/>
                    <a:pt x="0" y="71"/>
                  </a:cubicBezTo>
                  <a:cubicBezTo>
                    <a:pt x="1" y="67"/>
                    <a:pt x="0" y="63"/>
                    <a:pt x="0" y="59"/>
                  </a:cubicBezTo>
                  <a:cubicBezTo>
                    <a:pt x="0" y="57"/>
                    <a:pt x="1" y="56"/>
                    <a:pt x="2" y="56"/>
                  </a:cubicBezTo>
                  <a:cubicBezTo>
                    <a:pt x="4" y="54"/>
                    <a:pt x="6" y="53"/>
                    <a:pt x="9" y="52"/>
                  </a:cubicBezTo>
                  <a:cubicBezTo>
                    <a:pt x="11" y="51"/>
                    <a:pt x="14" y="50"/>
                    <a:pt x="17" y="49"/>
                  </a:cubicBezTo>
                  <a:cubicBezTo>
                    <a:pt x="18" y="49"/>
                    <a:pt x="18" y="48"/>
                    <a:pt x="19" y="47"/>
                  </a:cubicBezTo>
                  <a:cubicBezTo>
                    <a:pt x="20" y="45"/>
                    <a:pt x="20" y="43"/>
                    <a:pt x="19" y="41"/>
                  </a:cubicBezTo>
                  <a:cubicBezTo>
                    <a:pt x="17" y="37"/>
                    <a:pt x="16" y="33"/>
                    <a:pt x="14" y="29"/>
                  </a:cubicBezTo>
                  <a:cubicBezTo>
                    <a:pt x="13" y="27"/>
                    <a:pt x="14" y="25"/>
                    <a:pt x="15" y="24"/>
                  </a:cubicBezTo>
                  <a:cubicBezTo>
                    <a:pt x="18" y="21"/>
                    <a:pt x="21" y="18"/>
                    <a:pt x="24" y="15"/>
                  </a:cubicBezTo>
                  <a:cubicBezTo>
                    <a:pt x="25" y="14"/>
                    <a:pt x="27" y="13"/>
                    <a:pt x="29" y="14"/>
                  </a:cubicBezTo>
                  <a:cubicBezTo>
                    <a:pt x="34" y="16"/>
                    <a:pt x="38" y="18"/>
                    <a:pt x="43" y="19"/>
                  </a:cubicBezTo>
                  <a:cubicBezTo>
                    <a:pt x="44" y="20"/>
                    <a:pt x="45" y="20"/>
                    <a:pt x="46" y="19"/>
                  </a:cubicBezTo>
                  <a:cubicBezTo>
                    <a:pt x="49" y="19"/>
                    <a:pt x="50" y="17"/>
                    <a:pt x="51" y="15"/>
                  </a:cubicBezTo>
                  <a:cubicBezTo>
                    <a:pt x="52" y="11"/>
                    <a:pt x="54" y="7"/>
                    <a:pt x="56" y="3"/>
                  </a:cubicBezTo>
                  <a:cubicBezTo>
                    <a:pt x="56" y="1"/>
                    <a:pt x="58" y="0"/>
                    <a:pt x="61" y="0"/>
                  </a:cubicBezTo>
                  <a:cubicBezTo>
                    <a:pt x="65" y="0"/>
                    <a:pt x="69" y="0"/>
                    <a:pt x="73" y="0"/>
                  </a:cubicBezTo>
                  <a:cubicBezTo>
                    <a:pt x="75" y="0"/>
                    <a:pt x="76" y="1"/>
                    <a:pt x="77" y="3"/>
                  </a:cubicBezTo>
                  <a:cubicBezTo>
                    <a:pt x="78" y="5"/>
                    <a:pt x="79" y="8"/>
                    <a:pt x="80" y="10"/>
                  </a:cubicBezTo>
                  <a:cubicBezTo>
                    <a:pt x="81" y="12"/>
                    <a:pt x="82" y="15"/>
                    <a:pt x="83" y="17"/>
                  </a:cubicBezTo>
                  <a:cubicBezTo>
                    <a:pt x="84" y="17"/>
                    <a:pt x="84" y="18"/>
                    <a:pt x="85" y="18"/>
                  </a:cubicBezTo>
                  <a:cubicBezTo>
                    <a:pt x="87" y="20"/>
                    <a:pt x="89" y="20"/>
                    <a:pt x="92" y="18"/>
                  </a:cubicBezTo>
                  <a:cubicBezTo>
                    <a:pt x="96" y="17"/>
                    <a:pt x="100" y="15"/>
                    <a:pt x="104" y="14"/>
                  </a:cubicBezTo>
                  <a:cubicBezTo>
                    <a:pt x="106" y="13"/>
                    <a:pt x="108" y="13"/>
                    <a:pt x="109" y="15"/>
                  </a:cubicBezTo>
                  <a:cubicBezTo>
                    <a:pt x="112" y="18"/>
                    <a:pt x="115" y="20"/>
                    <a:pt x="118" y="23"/>
                  </a:cubicBezTo>
                  <a:cubicBezTo>
                    <a:pt x="119" y="25"/>
                    <a:pt x="120" y="26"/>
                    <a:pt x="119" y="29"/>
                  </a:cubicBezTo>
                  <a:cubicBezTo>
                    <a:pt x="117" y="33"/>
                    <a:pt x="116" y="37"/>
                    <a:pt x="114" y="42"/>
                  </a:cubicBezTo>
                  <a:cubicBezTo>
                    <a:pt x="113" y="43"/>
                    <a:pt x="113" y="44"/>
                    <a:pt x="114" y="46"/>
                  </a:cubicBezTo>
                  <a:cubicBezTo>
                    <a:pt x="114" y="48"/>
                    <a:pt x="115" y="49"/>
                    <a:pt x="117" y="49"/>
                  </a:cubicBezTo>
                  <a:cubicBezTo>
                    <a:pt x="122" y="51"/>
                    <a:pt x="126" y="53"/>
                    <a:pt x="130" y="54"/>
                  </a:cubicBezTo>
                  <a:cubicBezTo>
                    <a:pt x="132" y="55"/>
                    <a:pt x="133" y="57"/>
                    <a:pt x="133" y="59"/>
                  </a:cubicBezTo>
                  <a:cubicBezTo>
                    <a:pt x="133" y="63"/>
                    <a:pt x="133" y="68"/>
                    <a:pt x="133" y="72"/>
                  </a:cubicBezTo>
                  <a:cubicBezTo>
                    <a:pt x="133" y="73"/>
                    <a:pt x="132" y="74"/>
                    <a:pt x="131" y="75"/>
                  </a:cubicBezTo>
                  <a:cubicBezTo>
                    <a:pt x="129" y="76"/>
                    <a:pt x="127" y="77"/>
                    <a:pt x="125" y="78"/>
                  </a:cubicBezTo>
                  <a:cubicBezTo>
                    <a:pt x="122" y="79"/>
                    <a:pt x="119" y="81"/>
                    <a:pt x="116" y="82"/>
                  </a:cubicBezTo>
                  <a:cubicBezTo>
                    <a:pt x="115" y="82"/>
                    <a:pt x="115" y="83"/>
                    <a:pt x="114" y="83"/>
                  </a:cubicBezTo>
                  <a:cubicBezTo>
                    <a:pt x="113" y="86"/>
                    <a:pt x="113" y="88"/>
                    <a:pt x="114" y="90"/>
                  </a:cubicBezTo>
                  <a:cubicBezTo>
                    <a:pt x="116" y="94"/>
                    <a:pt x="118" y="98"/>
                    <a:pt x="119" y="101"/>
                  </a:cubicBezTo>
                  <a:cubicBezTo>
                    <a:pt x="120" y="104"/>
                    <a:pt x="120" y="105"/>
                    <a:pt x="118" y="107"/>
                  </a:cubicBezTo>
                  <a:cubicBezTo>
                    <a:pt x="115" y="110"/>
                    <a:pt x="112" y="112"/>
                    <a:pt x="110" y="115"/>
                  </a:cubicBezTo>
                  <a:cubicBezTo>
                    <a:pt x="108" y="117"/>
                    <a:pt x="106" y="117"/>
                    <a:pt x="104" y="117"/>
                  </a:cubicBezTo>
                  <a:cubicBezTo>
                    <a:pt x="99" y="115"/>
                    <a:pt x="95" y="113"/>
                    <a:pt x="90" y="111"/>
                  </a:cubicBezTo>
                  <a:cubicBezTo>
                    <a:pt x="89" y="111"/>
                    <a:pt x="88" y="111"/>
                    <a:pt x="87" y="111"/>
                  </a:cubicBezTo>
                  <a:cubicBezTo>
                    <a:pt x="85" y="112"/>
                    <a:pt x="83" y="113"/>
                    <a:pt x="83" y="116"/>
                  </a:cubicBezTo>
                  <a:cubicBezTo>
                    <a:pt x="81" y="120"/>
                    <a:pt x="79" y="124"/>
                    <a:pt x="78" y="127"/>
                  </a:cubicBezTo>
                  <a:cubicBezTo>
                    <a:pt x="77" y="129"/>
                    <a:pt x="75" y="131"/>
                    <a:pt x="73" y="130"/>
                  </a:cubicBezTo>
                  <a:cubicBezTo>
                    <a:pt x="71" y="130"/>
                    <a:pt x="69" y="130"/>
                    <a:pt x="67" y="130"/>
                  </a:cubicBezTo>
                  <a:close/>
                  <a:moveTo>
                    <a:pt x="112" y="28"/>
                  </a:moveTo>
                  <a:cubicBezTo>
                    <a:pt x="111" y="27"/>
                    <a:pt x="111" y="27"/>
                    <a:pt x="111" y="27"/>
                  </a:cubicBezTo>
                  <a:cubicBezTo>
                    <a:pt x="109" y="25"/>
                    <a:pt x="107" y="24"/>
                    <a:pt x="106" y="22"/>
                  </a:cubicBezTo>
                  <a:cubicBezTo>
                    <a:pt x="105" y="21"/>
                    <a:pt x="104" y="21"/>
                    <a:pt x="103" y="21"/>
                  </a:cubicBezTo>
                  <a:cubicBezTo>
                    <a:pt x="99" y="23"/>
                    <a:pt x="95" y="25"/>
                    <a:pt x="91" y="27"/>
                  </a:cubicBezTo>
                  <a:cubicBezTo>
                    <a:pt x="89" y="28"/>
                    <a:pt x="88" y="28"/>
                    <a:pt x="86" y="27"/>
                  </a:cubicBezTo>
                  <a:cubicBezTo>
                    <a:pt x="84" y="26"/>
                    <a:pt x="82" y="25"/>
                    <a:pt x="80" y="25"/>
                  </a:cubicBezTo>
                  <a:cubicBezTo>
                    <a:pt x="79" y="24"/>
                    <a:pt x="78" y="23"/>
                    <a:pt x="77" y="21"/>
                  </a:cubicBezTo>
                  <a:cubicBezTo>
                    <a:pt x="75" y="17"/>
                    <a:pt x="74" y="13"/>
                    <a:pt x="72" y="9"/>
                  </a:cubicBezTo>
                  <a:cubicBezTo>
                    <a:pt x="71" y="8"/>
                    <a:pt x="71" y="8"/>
                    <a:pt x="70" y="8"/>
                  </a:cubicBezTo>
                  <a:cubicBezTo>
                    <a:pt x="68" y="8"/>
                    <a:pt x="65" y="8"/>
                    <a:pt x="63" y="8"/>
                  </a:cubicBezTo>
                  <a:cubicBezTo>
                    <a:pt x="62" y="8"/>
                    <a:pt x="61" y="8"/>
                    <a:pt x="61" y="9"/>
                  </a:cubicBezTo>
                  <a:cubicBezTo>
                    <a:pt x="59" y="13"/>
                    <a:pt x="58" y="17"/>
                    <a:pt x="56" y="22"/>
                  </a:cubicBezTo>
                  <a:cubicBezTo>
                    <a:pt x="55" y="23"/>
                    <a:pt x="55" y="24"/>
                    <a:pt x="53" y="24"/>
                  </a:cubicBezTo>
                  <a:cubicBezTo>
                    <a:pt x="51" y="25"/>
                    <a:pt x="49" y="26"/>
                    <a:pt x="47" y="27"/>
                  </a:cubicBezTo>
                  <a:cubicBezTo>
                    <a:pt x="45" y="28"/>
                    <a:pt x="44" y="28"/>
                    <a:pt x="42" y="27"/>
                  </a:cubicBezTo>
                  <a:cubicBezTo>
                    <a:pt x="38" y="25"/>
                    <a:pt x="34" y="24"/>
                    <a:pt x="29" y="22"/>
                  </a:cubicBezTo>
                  <a:cubicBezTo>
                    <a:pt x="29" y="21"/>
                    <a:pt x="28" y="22"/>
                    <a:pt x="27" y="22"/>
                  </a:cubicBezTo>
                  <a:cubicBezTo>
                    <a:pt x="26" y="24"/>
                    <a:pt x="24" y="26"/>
                    <a:pt x="22" y="27"/>
                  </a:cubicBezTo>
                  <a:cubicBezTo>
                    <a:pt x="22" y="28"/>
                    <a:pt x="21" y="28"/>
                    <a:pt x="22" y="29"/>
                  </a:cubicBezTo>
                  <a:cubicBezTo>
                    <a:pt x="24" y="33"/>
                    <a:pt x="25" y="37"/>
                    <a:pt x="27" y="42"/>
                  </a:cubicBezTo>
                  <a:cubicBezTo>
                    <a:pt x="28" y="43"/>
                    <a:pt x="28" y="44"/>
                    <a:pt x="27" y="46"/>
                  </a:cubicBezTo>
                  <a:cubicBezTo>
                    <a:pt x="27" y="48"/>
                    <a:pt x="26" y="50"/>
                    <a:pt x="25" y="52"/>
                  </a:cubicBezTo>
                  <a:cubicBezTo>
                    <a:pt x="24" y="54"/>
                    <a:pt x="23" y="54"/>
                    <a:pt x="22" y="55"/>
                  </a:cubicBezTo>
                  <a:cubicBezTo>
                    <a:pt x="17" y="57"/>
                    <a:pt x="13" y="59"/>
                    <a:pt x="9" y="60"/>
                  </a:cubicBezTo>
                  <a:cubicBezTo>
                    <a:pt x="8" y="61"/>
                    <a:pt x="8" y="61"/>
                    <a:pt x="8" y="62"/>
                  </a:cubicBezTo>
                  <a:cubicBezTo>
                    <a:pt x="8" y="64"/>
                    <a:pt x="8" y="67"/>
                    <a:pt x="8" y="69"/>
                  </a:cubicBezTo>
                  <a:cubicBezTo>
                    <a:pt x="8" y="70"/>
                    <a:pt x="8" y="70"/>
                    <a:pt x="9" y="71"/>
                  </a:cubicBezTo>
                  <a:cubicBezTo>
                    <a:pt x="13" y="72"/>
                    <a:pt x="17" y="74"/>
                    <a:pt x="22" y="76"/>
                  </a:cubicBezTo>
                  <a:cubicBezTo>
                    <a:pt x="23" y="76"/>
                    <a:pt x="24" y="77"/>
                    <a:pt x="25" y="79"/>
                  </a:cubicBezTo>
                  <a:cubicBezTo>
                    <a:pt x="26" y="81"/>
                    <a:pt x="27" y="83"/>
                    <a:pt x="27" y="85"/>
                  </a:cubicBezTo>
                  <a:cubicBezTo>
                    <a:pt x="28" y="86"/>
                    <a:pt x="28" y="88"/>
                    <a:pt x="27" y="89"/>
                  </a:cubicBezTo>
                  <a:cubicBezTo>
                    <a:pt x="26" y="93"/>
                    <a:pt x="24" y="98"/>
                    <a:pt x="22" y="102"/>
                  </a:cubicBezTo>
                  <a:cubicBezTo>
                    <a:pt x="22" y="103"/>
                    <a:pt x="22" y="103"/>
                    <a:pt x="23" y="104"/>
                  </a:cubicBezTo>
                  <a:cubicBezTo>
                    <a:pt x="24" y="105"/>
                    <a:pt x="26" y="107"/>
                    <a:pt x="28" y="109"/>
                  </a:cubicBezTo>
                  <a:cubicBezTo>
                    <a:pt x="28" y="109"/>
                    <a:pt x="29" y="110"/>
                    <a:pt x="30" y="109"/>
                  </a:cubicBezTo>
                  <a:cubicBezTo>
                    <a:pt x="34" y="107"/>
                    <a:pt x="38" y="106"/>
                    <a:pt x="42" y="104"/>
                  </a:cubicBezTo>
                  <a:cubicBezTo>
                    <a:pt x="44" y="103"/>
                    <a:pt x="45" y="103"/>
                    <a:pt x="47" y="104"/>
                  </a:cubicBezTo>
                  <a:cubicBezTo>
                    <a:pt x="49" y="105"/>
                    <a:pt x="51" y="105"/>
                    <a:pt x="53" y="106"/>
                  </a:cubicBezTo>
                  <a:cubicBezTo>
                    <a:pt x="55" y="107"/>
                    <a:pt x="56" y="108"/>
                    <a:pt x="56" y="109"/>
                  </a:cubicBezTo>
                  <a:cubicBezTo>
                    <a:pt x="58" y="113"/>
                    <a:pt x="60" y="118"/>
                    <a:pt x="61" y="122"/>
                  </a:cubicBezTo>
                  <a:cubicBezTo>
                    <a:pt x="62" y="123"/>
                    <a:pt x="62" y="123"/>
                    <a:pt x="63" y="123"/>
                  </a:cubicBezTo>
                  <a:cubicBezTo>
                    <a:pt x="66" y="123"/>
                    <a:pt x="68" y="123"/>
                    <a:pt x="71" y="123"/>
                  </a:cubicBezTo>
                  <a:cubicBezTo>
                    <a:pt x="72" y="123"/>
                    <a:pt x="72" y="123"/>
                    <a:pt x="72" y="122"/>
                  </a:cubicBezTo>
                  <a:cubicBezTo>
                    <a:pt x="74" y="118"/>
                    <a:pt x="76" y="113"/>
                    <a:pt x="77" y="109"/>
                  </a:cubicBezTo>
                  <a:cubicBezTo>
                    <a:pt x="78" y="108"/>
                    <a:pt x="79" y="107"/>
                    <a:pt x="80" y="106"/>
                  </a:cubicBezTo>
                  <a:cubicBezTo>
                    <a:pt x="82" y="105"/>
                    <a:pt x="85" y="104"/>
                    <a:pt x="87" y="104"/>
                  </a:cubicBezTo>
                  <a:cubicBezTo>
                    <a:pt x="88" y="103"/>
                    <a:pt x="89" y="103"/>
                    <a:pt x="91" y="104"/>
                  </a:cubicBezTo>
                  <a:cubicBezTo>
                    <a:pt x="95" y="105"/>
                    <a:pt x="100" y="107"/>
                    <a:pt x="104" y="109"/>
                  </a:cubicBezTo>
                  <a:cubicBezTo>
                    <a:pt x="105" y="109"/>
                    <a:pt x="105" y="109"/>
                    <a:pt x="106" y="108"/>
                  </a:cubicBezTo>
                  <a:cubicBezTo>
                    <a:pt x="108" y="107"/>
                    <a:pt x="109" y="105"/>
                    <a:pt x="111" y="103"/>
                  </a:cubicBezTo>
                  <a:cubicBezTo>
                    <a:pt x="112" y="103"/>
                    <a:pt x="112" y="102"/>
                    <a:pt x="112" y="101"/>
                  </a:cubicBezTo>
                  <a:cubicBezTo>
                    <a:pt x="110" y="97"/>
                    <a:pt x="108" y="93"/>
                    <a:pt x="106" y="89"/>
                  </a:cubicBezTo>
                  <a:cubicBezTo>
                    <a:pt x="105" y="88"/>
                    <a:pt x="105" y="86"/>
                    <a:pt x="106" y="85"/>
                  </a:cubicBezTo>
                  <a:cubicBezTo>
                    <a:pt x="107" y="83"/>
                    <a:pt x="108" y="81"/>
                    <a:pt x="108" y="79"/>
                  </a:cubicBezTo>
                  <a:cubicBezTo>
                    <a:pt x="109" y="77"/>
                    <a:pt x="110" y="76"/>
                    <a:pt x="111" y="76"/>
                  </a:cubicBezTo>
                  <a:cubicBezTo>
                    <a:pt x="116" y="74"/>
                    <a:pt x="120" y="72"/>
                    <a:pt x="125" y="70"/>
                  </a:cubicBezTo>
                  <a:cubicBezTo>
                    <a:pt x="125" y="70"/>
                    <a:pt x="126" y="69"/>
                    <a:pt x="126" y="69"/>
                  </a:cubicBezTo>
                  <a:cubicBezTo>
                    <a:pt x="126" y="66"/>
                    <a:pt x="126" y="64"/>
                    <a:pt x="126" y="62"/>
                  </a:cubicBezTo>
                  <a:cubicBezTo>
                    <a:pt x="126" y="61"/>
                    <a:pt x="125" y="60"/>
                    <a:pt x="124" y="60"/>
                  </a:cubicBezTo>
                  <a:cubicBezTo>
                    <a:pt x="120" y="58"/>
                    <a:pt x="116" y="57"/>
                    <a:pt x="111" y="55"/>
                  </a:cubicBezTo>
                  <a:cubicBezTo>
                    <a:pt x="110" y="54"/>
                    <a:pt x="109" y="53"/>
                    <a:pt x="108" y="52"/>
                  </a:cubicBezTo>
                  <a:cubicBezTo>
                    <a:pt x="108" y="50"/>
                    <a:pt x="107" y="48"/>
                    <a:pt x="106" y="46"/>
                  </a:cubicBezTo>
                  <a:cubicBezTo>
                    <a:pt x="105" y="44"/>
                    <a:pt x="105" y="43"/>
                    <a:pt x="106" y="42"/>
                  </a:cubicBezTo>
                  <a:cubicBezTo>
                    <a:pt x="108" y="37"/>
                    <a:pt x="109" y="33"/>
                    <a:pt x="111" y="29"/>
                  </a:cubicBezTo>
                  <a:cubicBezTo>
                    <a:pt x="111" y="29"/>
                    <a:pt x="111" y="28"/>
                    <a:pt x="112"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36" name="Freeform 23"/>
            <p:cNvSpPr>
              <a:spLocks noEditPoints="1"/>
            </p:cNvSpPr>
            <p:nvPr/>
          </p:nvSpPr>
          <p:spPr bwMode="auto">
            <a:xfrm>
              <a:off x="5233193" y="2789238"/>
              <a:ext cx="68263" cy="68263"/>
            </a:xfrm>
            <a:custGeom>
              <a:avLst/>
              <a:gdLst>
                <a:gd name="T0" fmla="*/ 2147483647 w 47"/>
                <a:gd name="T1" fmla="*/ 2147483647 h 47"/>
                <a:gd name="T2" fmla="*/ 0 w 47"/>
                <a:gd name="T3" fmla="*/ 2147483647 h 47"/>
                <a:gd name="T4" fmla="*/ 2147483647 w 47"/>
                <a:gd name="T5" fmla="*/ 0 h 47"/>
                <a:gd name="T6" fmla="*/ 2147483647 w 47"/>
                <a:gd name="T7" fmla="*/ 2147483647 h 47"/>
                <a:gd name="T8" fmla="*/ 2147483647 w 47"/>
                <a:gd name="T9" fmla="*/ 2147483647 h 47"/>
                <a:gd name="T10" fmla="*/ 2147483647 w 47"/>
                <a:gd name="T11" fmla="*/ 2147483647 h 47"/>
                <a:gd name="T12" fmla="*/ 2147483647 w 47"/>
                <a:gd name="T13" fmla="*/ 2147483647 h 47"/>
                <a:gd name="T14" fmla="*/ 2147483647 w 47"/>
                <a:gd name="T15" fmla="*/ 2147483647 h 47"/>
                <a:gd name="T16" fmla="*/ 2147483647 w 47"/>
                <a:gd name="T17" fmla="*/ 2147483647 h 47"/>
                <a:gd name="T18" fmla="*/ 2147483647 w 47"/>
                <a:gd name="T19" fmla="*/ 2147483647 h 4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7" h="47">
                  <a:moveTo>
                    <a:pt x="24" y="47"/>
                  </a:moveTo>
                  <a:cubicBezTo>
                    <a:pt x="11" y="47"/>
                    <a:pt x="0" y="36"/>
                    <a:pt x="0" y="23"/>
                  </a:cubicBezTo>
                  <a:cubicBezTo>
                    <a:pt x="0" y="11"/>
                    <a:pt x="10" y="0"/>
                    <a:pt x="24" y="0"/>
                  </a:cubicBezTo>
                  <a:cubicBezTo>
                    <a:pt x="37" y="0"/>
                    <a:pt x="47" y="10"/>
                    <a:pt x="47" y="23"/>
                  </a:cubicBezTo>
                  <a:cubicBezTo>
                    <a:pt x="47" y="36"/>
                    <a:pt x="37" y="47"/>
                    <a:pt x="24" y="47"/>
                  </a:cubicBezTo>
                  <a:close/>
                  <a:moveTo>
                    <a:pt x="40" y="23"/>
                  </a:moveTo>
                  <a:cubicBezTo>
                    <a:pt x="40" y="15"/>
                    <a:pt x="33" y="7"/>
                    <a:pt x="24" y="7"/>
                  </a:cubicBezTo>
                  <a:cubicBezTo>
                    <a:pt x="15" y="7"/>
                    <a:pt x="7" y="14"/>
                    <a:pt x="7" y="23"/>
                  </a:cubicBezTo>
                  <a:cubicBezTo>
                    <a:pt x="7" y="32"/>
                    <a:pt x="15" y="39"/>
                    <a:pt x="24" y="39"/>
                  </a:cubicBezTo>
                  <a:cubicBezTo>
                    <a:pt x="33" y="39"/>
                    <a:pt x="40" y="32"/>
                    <a:pt x="40"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37" name="Freeform 24"/>
            <p:cNvSpPr>
              <a:spLocks/>
            </p:cNvSpPr>
            <p:nvPr/>
          </p:nvSpPr>
          <p:spPr bwMode="auto">
            <a:xfrm>
              <a:off x="5695156" y="3054351"/>
              <a:ext cx="155575" cy="225425"/>
            </a:xfrm>
            <a:custGeom>
              <a:avLst/>
              <a:gdLst>
                <a:gd name="T0" fmla="*/ 0 w 107"/>
                <a:gd name="T1" fmla="*/ 2147483647 h 155"/>
                <a:gd name="T2" fmla="*/ 0 w 107"/>
                <a:gd name="T3" fmla="*/ 2147483647 h 155"/>
                <a:gd name="T4" fmla="*/ 2147483647 w 107"/>
                <a:gd name="T5" fmla="*/ 2147483647 h 155"/>
                <a:gd name="T6" fmla="*/ 2147483647 w 107"/>
                <a:gd name="T7" fmla="*/ 2147483647 h 155"/>
                <a:gd name="T8" fmla="*/ 2147483647 w 107"/>
                <a:gd name="T9" fmla="*/ 2147483647 h 155"/>
                <a:gd name="T10" fmla="*/ 2147483647 w 107"/>
                <a:gd name="T11" fmla="*/ 2147483647 h 155"/>
                <a:gd name="T12" fmla="*/ 0 w 107"/>
                <a:gd name="T13" fmla="*/ 2147483647 h 15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7" h="155">
                  <a:moveTo>
                    <a:pt x="0" y="155"/>
                  </a:moveTo>
                  <a:cubicBezTo>
                    <a:pt x="0" y="123"/>
                    <a:pt x="0" y="91"/>
                    <a:pt x="0" y="60"/>
                  </a:cubicBezTo>
                  <a:cubicBezTo>
                    <a:pt x="0" y="34"/>
                    <a:pt x="17" y="13"/>
                    <a:pt x="42" y="7"/>
                  </a:cubicBezTo>
                  <a:cubicBezTo>
                    <a:pt x="74" y="0"/>
                    <a:pt x="105" y="23"/>
                    <a:pt x="107" y="56"/>
                  </a:cubicBezTo>
                  <a:cubicBezTo>
                    <a:pt x="107" y="58"/>
                    <a:pt x="107" y="60"/>
                    <a:pt x="107" y="62"/>
                  </a:cubicBezTo>
                  <a:cubicBezTo>
                    <a:pt x="107" y="93"/>
                    <a:pt x="107" y="124"/>
                    <a:pt x="107" y="155"/>
                  </a:cubicBezTo>
                  <a:cubicBezTo>
                    <a:pt x="72" y="155"/>
                    <a:pt x="36" y="155"/>
                    <a:pt x="0" y="15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38" name="Freeform 25"/>
            <p:cNvSpPr>
              <a:spLocks/>
            </p:cNvSpPr>
            <p:nvPr/>
          </p:nvSpPr>
          <p:spPr bwMode="auto">
            <a:xfrm>
              <a:off x="5718968" y="2947988"/>
              <a:ext cx="107950" cy="101600"/>
            </a:xfrm>
            <a:custGeom>
              <a:avLst/>
              <a:gdLst>
                <a:gd name="T0" fmla="*/ 2147483647 w 74"/>
                <a:gd name="T1" fmla="*/ 0 h 69"/>
                <a:gd name="T2" fmla="*/ 2147483647 w 74"/>
                <a:gd name="T3" fmla="*/ 2147483647 h 69"/>
                <a:gd name="T4" fmla="*/ 2147483647 w 74"/>
                <a:gd name="T5" fmla="*/ 2147483647 h 69"/>
                <a:gd name="T6" fmla="*/ 2147483647 w 74"/>
                <a:gd name="T7" fmla="*/ 2147483647 h 69"/>
                <a:gd name="T8" fmla="*/ 2147483647 w 74"/>
                <a:gd name="T9" fmla="*/ 2147483647 h 69"/>
                <a:gd name="T10" fmla="*/ 2147483647 w 74"/>
                <a:gd name="T11" fmla="*/ 2147483647 h 69"/>
                <a:gd name="T12" fmla="*/ 2147483647 w 74"/>
                <a:gd name="T13" fmla="*/ 0 h 69"/>
                <a:gd name="T14" fmla="*/ 2147483647 w 74"/>
                <a:gd name="T15" fmla="*/ 0 h 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4" h="69">
                  <a:moveTo>
                    <a:pt x="42" y="0"/>
                  </a:moveTo>
                  <a:cubicBezTo>
                    <a:pt x="44" y="1"/>
                    <a:pt x="47" y="1"/>
                    <a:pt x="49" y="2"/>
                  </a:cubicBezTo>
                  <a:cubicBezTo>
                    <a:pt x="65" y="8"/>
                    <a:pt x="74" y="24"/>
                    <a:pt x="71" y="40"/>
                  </a:cubicBezTo>
                  <a:cubicBezTo>
                    <a:pt x="69" y="56"/>
                    <a:pt x="54" y="68"/>
                    <a:pt x="38" y="69"/>
                  </a:cubicBezTo>
                  <a:cubicBezTo>
                    <a:pt x="21" y="69"/>
                    <a:pt x="7" y="57"/>
                    <a:pt x="4" y="41"/>
                  </a:cubicBezTo>
                  <a:cubicBezTo>
                    <a:pt x="0" y="22"/>
                    <a:pt x="13" y="4"/>
                    <a:pt x="32" y="1"/>
                  </a:cubicBezTo>
                  <a:cubicBezTo>
                    <a:pt x="32" y="0"/>
                    <a:pt x="33" y="0"/>
                    <a:pt x="33" y="0"/>
                  </a:cubicBezTo>
                  <a:cubicBezTo>
                    <a:pt x="36" y="0"/>
                    <a:pt x="39" y="0"/>
                    <a:pt x="4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39" name="Freeform 26"/>
            <p:cNvSpPr>
              <a:spLocks/>
            </p:cNvSpPr>
            <p:nvPr/>
          </p:nvSpPr>
          <p:spPr bwMode="auto">
            <a:xfrm>
              <a:off x="5611018" y="2105026"/>
              <a:ext cx="334963" cy="203200"/>
            </a:xfrm>
            <a:custGeom>
              <a:avLst/>
              <a:gdLst>
                <a:gd name="T0" fmla="*/ 2147483647 w 230"/>
                <a:gd name="T1" fmla="*/ 2147483647 h 140"/>
                <a:gd name="T2" fmla="*/ 2147483647 w 230"/>
                <a:gd name="T3" fmla="*/ 2147483647 h 140"/>
                <a:gd name="T4" fmla="*/ 2147483647 w 230"/>
                <a:gd name="T5" fmla="*/ 2147483647 h 140"/>
                <a:gd name="T6" fmla="*/ 2147483647 w 230"/>
                <a:gd name="T7" fmla="*/ 2147483647 h 140"/>
                <a:gd name="T8" fmla="*/ 2147483647 w 230"/>
                <a:gd name="T9" fmla="*/ 2147483647 h 140"/>
                <a:gd name="T10" fmla="*/ 2147483647 w 230"/>
                <a:gd name="T11" fmla="*/ 2147483647 h 140"/>
                <a:gd name="T12" fmla="*/ 2147483647 w 230"/>
                <a:gd name="T13" fmla="*/ 2147483647 h 140"/>
                <a:gd name="T14" fmla="*/ 2147483647 w 230"/>
                <a:gd name="T15" fmla="*/ 2147483647 h 140"/>
                <a:gd name="T16" fmla="*/ 2147483647 w 230"/>
                <a:gd name="T17" fmla="*/ 2147483647 h 140"/>
                <a:gd name="T18" fmla="*/ 2147483647 w 230"/>
                <a:gd name="T19" fmla="*/ 2147483647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0" h="140">
                  <a:moveTo>
                    <a:pt x="31" y="62"/>
                  </a:moveTo>
                  <a:cubicBezTo>
                    <a:pt x="31" y="62"/>
                    <a:pt x="3" y="70"/>
                    <a:pt x="1" y="92"/>
                  </a:cubicBezTo>
                  <a:cubicBezTo>
                    <a:pt x="0" y="115"/>
                    <a:pt x="19" y="140"/>
                    <a:pt x="39" y="140"/>
                  </a:cubicBezTo>
                  <a:cubicBezTo>
                    <a:pt x="60" y="140"/>
                    <a:pt x="179" y="140"/>
                    <a:pt x="191" y="140"/>
                  </a:cubicBezTo>
                  <a:cubicBezTo>
                    <a:pt x="202" y="140"/>
                    <a:pt x="230" y="118"/>
                    <a:pt x="229" y="92"/>
                  </a:cubicBezTo>
                  <a:cubicBezTo>
                    <a:pt x="227" y="49"/>
                    <a:pt x="173" y="40"/>
                    <a:pt x="173" y="40"/>
                  </a:cubicBezTo>
                  <a:cubicBezTo>
                    <a:pt x="173" y="40"/>
                    <a:pt x="173" y="0"/>
                    <a:pt x="121" y="2"/>
                  </a:cubicBezTo>
                  <a:cubicBezTo>
                    <a:pt x="76" y="3"/>
                    <a:pt x="71" y="35"/>
                    <a:pt x="71" y="35"/>
                  </a:cubicBezTo>
                  <a:cubicBezTo>
                    <a:pt x="71" y="35"/>
                    <a:pt x="53" y="26"/>
                    <a:pt x="38" y="38"/>
                  </a:cubicBezTo>
                  <a:cubicBezTo>
                    <a:pt x="23" y="49"/>
                    <a:pt x="31" y="62"/>
                    <a:pt x="31"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0" name="Freeform 27"/>
            <p:cNvSpPr>
              <a:spLocks/>
            </p:cNvSpPr>
            <p:nvPr/>
          </p:nvSpPr>
          <p:spPr bwMode="auto">
            <a:xfrm>
              <a:off x="6199981" y="3717926"/>
              <a:ext cx="261938" cy="254000"/>
            </a:xfrm>
            <a:custGeom>
              <a:avLst/>
              <a:gdLst>
                <a:gd name="T0" fmla="*/ 2147483647 w 165"/>
                <a:gd name="T1" fmla="*/ 2147483647 h 160"/>
                <a:gd name="T2" fmla="*/ 2147483647 w 165"/>
                <a:gd name="T3" fmla="*/ 2147483647 h 160"/>
                <a:gd name="T4" fmla="*/ 2147483647 w 165"/>
                <a:gd name="T5" fmla="*/ 0 h 160"/>
                <a:gd name="T6" fmla="*/ 2147483647 w 165"/>
                <a:gd name="T7" fmla="*/ 0 h 160"/>
                <a:gd name="T8" fmla="*/ 2147483647 w 165"/>
                <a:gd name="T9" fmla="*/ 2147483647 h 160"/>
                <a:gd name="T10" fmla="*/ 0 w 165"/>
                <a:gd name="T11" fmla="*/ 2147483647 h 160"/>
                <a:gd name="T12" fmla="*/ 0 w 165"/>
                <a:gd name="T13" fmla="*/ 2147483647 h 160"/>
                <a:gd name="T14" fmla="*/ 2147483647 w 165"/>
                <a:gd name="T15" fmla="*/ 2147483647 h 160"/>
                <a:gd name="T16" fmla="*/ 2147483647 w 165"/>
                <a:gd name="T17" fmla="*/ 2147483647 h 160"/>
                <a:gd name="T18" fmla="*/ 2147483647 w 165"/>
                <a:gd name="T19" fmla="*/ 2147483647 h 160"/>
                <a:gd name="T20" fmla="*/ 2147483647 w 165"/>
                <a:gd name="T21" fmla="*/ 2147483647 h 160"/>
                <a:gd name="T22" fmla="*/ 2147483647 w 165"/>
                <a:gd name="T23" fmla="*/ 2147483647 h 160"/>
                <a:gd name="T24" fmla="*/ 2147483647 w 165"/>
                <a:gd name="T25" fmla="*/ 2147483647 h 1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5" h="160">
                  <a:moveTo>
                    <a:pt x="165" y="67"/>
                  </a:moveTo>
                  <a:lnTo>
                    <a:pt x="101" y="67"/>
                  </a:lnTo>
                  <a:lnTo>
                    <a:pt x="101" y="0"/>
                  </a:lnTo>
                  <a:lnTo>
                    <a:pt x="69" y="0"/>
                  </a:lnTo>
                  <a:lnTo>
                    <a:pt x="69" y="67"/>
                  </a:lnTo>
                  <a:lnTo>
                    <a:pt x="0" y="67"/>
                  </a:lnTo>
                  <a:lnTo>
                    <a:pt x="0" y="99"/>
                  </a:lnTo>
                  <a:lnTo>
                    <a:pt x="69" y="99"/>
                  </a:lnTo>
                  <a:lnTo>
                    <a:pt x="69" y="160"/>
                  </a:lnTo>
                  <a:lnTo>
                    <a:pt x="101" y="160"/>
                  </a:lnTo>
                  <a:lnTo>
                    <a:pt x="101" y="99"/>
                  </a:lnTo>
                  <a:lnTo>
                    <a:pt x="165" y="99"/>
                  </a:lnTo>
                  <a:lnTo>
                    <a:pt x="165"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1" name="Freeform 28"/>
            <p:cNvSpPr>
              <a:spLocks/>
            </p:cNvSpPr>
            <p:nvPr/>
          </p:nvSpPr>
          <p:spPr bwMode="auto">
            <a:xfrm>
              <a:off x="7482681" y="3484563"/>
              <a:ext cx="106363" cy="103188"/>
            </a:xfrm>
            <a:custGeom>
              <a:avLst/>
              <a:gdLst>
                <a:gd name="T0" fmla="*/ 2147483647 w 67"/>
                <a:gd name="T1" fmla="*/ 2147483647 h 65"/>
                <a:gd name="T2" fmla="*/ 2147483647 w 67"/>
                <a:gd name="T3" fmla="*/ 2147483647 h 65"/>
                <a:gd name="T4" fmla="*/ 2147483647 w 67"/>
                <a:gd name="T5" fmla="*/ 0 h 65"/>
                <a:gd name="T6" fmla="*/ 2147483647 w 67"/>
                <a:gd name="T7" fmla="*/ 0 h 65"/>
                <a:gd name="T8" fmla="*/ 2147483647 w 67"/>
                <a:gd name="T9" fmla="*/ 2147483647 h 65"/>
                <a:gd name="T10" fmla="*/ 0 w 67"/>
                <a:gd name="T11" fmla="*/ 2147483647 h 65"/>
                <a:gd name="T12" fmla="*/ 0 w 67"/>
                <a:gd name="T13" fmla="*/ 2147483647 h 65"/>
                <a:gd name="T14" fmla="*/ 2147483647 w 67"/>
                <a:gd name="T15" fmla="*/ 2147483647 h 65"/>
                <a:gd name="T16" fmla="*/ 2147483647 w 67"/>
                <a:gd name="T17" fmla="*/ 2147483647 h 65"/>
                <a:gd name="T18" fmla="*/ 2147483647 w 67"/>
                <a:gd name="T19" fmla="*/ 2147483647 h 65"/>
                <a:gd name="T20" fmla="*/ 2147483647 w 67"/>
                <a:gd name="T21" fmla="*/ 2147483647 h 65"/>
                <a:gd name="T22" fmla="*/ 2147483647 w 67"/>
                <a:gd name="T23" fmla="*/ 2147483647 h 65"/>
                <a:gd name="T24" fmla="*/ 2147483647 w 67"/>
                <a:gd name="T25" fmla="*/ 2147483647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7" h="65">
                  <a:moveTo>
                    <a:pt x="67" y="27"/>
                  </a:moveTo>
                  <a:lnTo>
                    <a:pt x="42" y="27"/>
                  </a:lnTo>
                  <a:lnTo>
                    <a:pt x="42" y="0"/>
                  </a:lnTo>
                  <a:lnTo>
                    <a:pt x="28" y="0"/>
                  </a:lnTo>
                  <a:lnTo>
                    <a:pt x="28" y="27"/>
                  </a:lnTo>
                  <a:lnTo>
                    <a:pt x="0" y="27"/>
                  </a:lnTo>
                  <a:lnTo>
                    <a:pt x="0" y="40"/>
                  </a:lnTo>
                  <a:lnTo>
                    <a:pt x="28" y="40"/>
                  </a:lnTo>
                  <a:lnTo>
                    <a:pt x="28" y="65"/>
                  </a:lnTo>
                  <a:lnTo>
                    <a:pt x="42" y="65"/>
                  </a:lnTo>
                  <a:lnTo>
                    <a:pt x="42" y="40"/>
                  </a:lnTo>
                  <a:lnTo>
                    <a:pt x="67" y="40"/>
                  </a:lnTo>
                  <a:lnTo>
                    <a:pt x="67" y="27"/>
                  </a:lnTo>
                  <a:close/>
                </a:path>
              </a:pathLst>
            </a:cu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2" name="Freeform 29"/>
            <p:cNvSpPr>
              <a:spLocks/>
            </p:cNvSpPr>
            <p:nvPr/>
          </p:nvSpPr>
          <p:spPr bwMode="auto">
            <a:xfrm>
              <a:off x="5628481" y="4583113"/>
              <a:ext cx="935038" cy="858838"/>
            </a:xfrm>
            <a:custGeom>
              <a:avLst/>
              <a:gdLst>
                <a:gd name="T0" fmla="*/ 2147483647 w 642"/>
                <a:gd name="T1" fmla="*/ 0 h 589"/>
                <a:gd name="T2" fmla="*/ 2147483647 w 642"/>
                <a:gd name="T3" fmla="*/ 0 h 589"/>
                <a:gd name="T4" fmla="*/ 2147483647 w 642"/>
                <a:gd name="T5" fmla="*/ 2147483647 h 589"/>
                <a:gd name="T6" fmla="*/ 2147483647 w 642"/>
                <a:gd name="T7" fmla="*/ 2147483647 h 589"/>
                <a:gd name="T8" fmla="*/ 2147483647 w 642"/>
                <a:gd name="T9" fmla="*/ 2147483647 h 589"/>
                <a:gd name="T10" fmla="*/ 2147483647 w 642"/>
                <a:gd name="T11" fmla="*/ 2147483647 h 589"/>
                <a:gd name="T12" fmla="*/ 2147483647 w 642"/>
                <a:gd name="T13" fmla="*/ 2147483647 h 589"/>
                <a:gd name="T14" fmla="*/ 2147483647 w 642"/>
                <a:gd name="T15" fmla="*/ 2147483647 h 589"/>
                <a:gd name="T16" fmla="*/ 2147483647 w 642"/>
                <a:gd name="T17" fmla="*/ 2147483647 h 589"/>
                <a:gd name="T18" fmla="*/ 2147483647 w 642"/>
                <a:gd name="T19" fmla="*/ 2147483647 h 589"/>
                <a:gd name="T20" fmla="*/ 2147483647 w 642"/>
                <a:gd name="T21" fmla="*/ 2147483647 h 589"/>
                <a:gd name="T22" fmla="*/ 2147483647 w 642"/>
                <a:gd name="T23" fmla="*/ 2147483647 h 589"/>
                <a:gd name="T24" fmla="*/ 2147483647 w 642"/>
                <a:gd name="T25" fmla="*/ 2147483647 h 589"/>
                <a:gd name="T26" fmla="*/ 2147483647 w 642"/>
                <a:gd name="T27" fmla="*/ 2147483647 h 589"/>
                <a:gd name="T28" fmla="*/ 2147483647 w 642"/>
                <a:gd name="T29" fmla="*/ 2147483647 h 589"/>
                <a:gd name="T30" fmla="*/ 2147483647 w 642"/>
                <a:gd name="T31" fmla="*/ 2147483647 h 589"/>
                <a:gd name="T32" fmla="*/ 2147483647 w 642"/>
                <a:gd name="T33" fmla="*/ 2147483647 h 589"/>
                <a:gd name="T34" fmla="*/ 2147483647 w 642"/>
                <a:gd name="T35" fmla="*/ 2147483647 h 589"/>
                <a:gd name="T36" fmla="*/ 2147483647 w 642"/>
                <a:gd name="T37" fmla="*/ 2147483647 h 589"/>
                <a:gd name="T38" fmla="*/ 2147483647 w 642"/>
                <a:gd name="T39" fmla="*/ 2147483647 h 589"/>
                <a:gd name="T40" fmla="*/ 2147483647 w 642"/>
                <a:gd name="T41" fmla="*/ 2147483647 h 589"/>
                <a:gd name="T42" fmla="*/ 2147483647 w 642"/>
                <a:gd name="T43" fmla="*/ 2147483647 h 589"/>
                <a:gd name="T44" fmla="*/ 2147483647 w 642"/>
                <a:gd name="T45" fmla="*/ 2147483647 h 589"/>
                <a:gd name="T46" fmla="*/ 2147483647 w 642"/>
                <a:gd name="T47" fmla="*/ 2147483647 h 589"/>
                <a:gd name="T48" fmla="*/ 2147483647 w 642"/>
                <a:gd name="T49" fmla="*/ 0 h 58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42" h="589">
                  <a:moveTo>
                    <a:pt x="7" y="0"/>
                  </a:moveTo>
                  <a:cubicBezTo>
                    <a:pt x="627" y="0"/>
                    <a:pt x="627" y="0"/>
                    <a:pt x="627" y="0"/>
                  </a:cubicBezTo>
                  <a:cubicBezTo>
                    <a:pt x="627" y="51"/>
                    <a:pt x="627" y="51"/>
                    <a:pt x="627" y="51"/>
                  </a:cubicBezTo>
                  <a:cubicBezTo>
                    <a:pt x="627" y="51"/>
                    <a:pt x="642" y="62"/>
                    <a:pt x="642" y="82"/>
                  </a:cubicBezTo>
                  <a:cubicBezTo>
                    <a:pt x="642" y="101"/>
                    <a:pt x="612" y="115"/>
                    <a:pt x="612" y="129"/>
                  </a:cubicBezTo>
                  <a:cubicBezTo>
                    <a:pt x="612" y="144"/>
                    <a:pt x="637" y="152"/>
                    <a:pt x="637" y="171"/>
                  </a:cubicBezTo>
                  <a:cubicBezTo>
                    <a:pt x="637" y="190"/>
                    <a:pt x="610" y="206"/>
                    <a:pt x="612" y="225"/>
                  </a:cubicBezTo>
                  <a:cubicBezTo>
                    <a:pt x="613" y="244"/>
                    <a:pt x="637" y="246"/>
                    <a:pt x="635" y="261"/>
                  </a:cubicBezTo>
                  <a:cubicBezTo>
                    <a:pt x="634" y="277"/>
                    <a:pt x="612" y="292"/>
                    <a:pt x="612" y="306"/>
                  </a:cubicBezTo>
                  <a:cubicBezTo>
                    <a:pt x="612" y="320"/>
                    <a:pt x="635" y="331"/>
                    <a:pt x="635" y="347"/>
                  </a:cubicBezTo>
                  <a:cubicBezTo>
                    <a:pt x="635" y="363"/>
                    <a:pt x="612" y="378"/>
                    <a:pt x="610" y="394"/>
                  </a:cubicBezTo>
                  <a:cubicBezTo>
                    <a:pt x="608" y="409"/>
                    <a:pt x="626" y="413"/>
                    <a:pt x="626" y="424"/>
                  </a:cubicBezTo>
                  <a:cubicBezTo>
                    <a:pt x="626" y="435"/>
                    <a:pt x="618" y="459"/>
                    <a:pt x="575" y="495"/>
                  </a:cubicBezTo>
                  <a:cubicBezTo>
                    <a:pt x="532" y="532"/>
                    <a:pt x="467" y="589"/>
                    <a:pt x="467" y="589"/>
                  </a:cubicBezTo>
                  <a:cubicBezTo>
                    <a:pt x="174" y="589"/>
                    <a:pt x="174" y="589"/>
                    <a:pt x="174" y="589"/>
                  </a:cubicBezTo>
                  <a:cubicBezTo>
                    <a:pt x="39" y="476"/>
                    <a:pt x="39" y="476"/>
                    <a:pt x="39" y="476"/>
                  </a:cubicBezTo>
                  <a:cubicBezTo>
                    <a:pt x="35" y="462"/>
                    <a:pt x="35" y="438"/>
                    <a:pt x="32" y="429"/>
                  </a:cubicBezTo>
                  <a:cubicBezTo>
                    <a:pt x="29" y="419"/>
                    <a:pt x="2" y="405"/>
                    <a:pt x="2" y="389"/>
                  </a:cubicBezTo>
                  <a:cubicBezTo>
                    <a:pt x="2" y="373"/>
                    <a:pt x="26" y="366"/>
                    <a:pt x="26" y="355"/>
                  </a:cubicBezTo>
                  <a:cubicBezTo>
                    <a:pt x="26" y="344"/>
                    <a:pt x="0" y="316"/>
                    <a:pt x="2" y="295"/>
                  </a:cubicBezTo>
                  <a:cubicBezTo>
                    <a:pt x="3" y="274"/>
                    <a:pt x="21" y="269"/>
                    <a:pt x="23" y="258"/>
                  </a:cubicBezTo>
                  <a:cubicBezTo>
                    <a:pt x="24" y="247"/>
                    <a:pt x="5" y="230"/>
                    <a:pt x="5" y="214"/>
                  </a:cubicBezTo>
                  <a:cubicBezTo>
                    <a:pt x="5" y="198"/>
                    <a:pt x="24" y="182"/>
                    <a:pt x="24" y="168"/>
                  </a:cubicBezTo>
                  <a:cubicBezTo>
                    <a:pt x="24" y="153"/>
                    <a:pt x="3" y="144"/>
                    <a:pt x="2" y="120"/>
                  </a:cubicBezTo>
                  <a:cubicBezTo>
                    <a:pt x="0" y="96"/>
                    <a:pt x="7" y="0"/>
                    <a:pt x="7" y="0"/>
                  </a:cubicBezTo>
                  <a:close/>
                </a:path>
              </a:pathLst>
            </a:cu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3" name="Freeform 30"/>
            <p:cNvSpPr>
              <a:spLocks/>
            </p:cNvSpPr>
            <p:nvPr/>
          </p:nvSpPr>
          <p:spPr bwMode="auto">
            <a:xfrm>
              <a:off x="5890418" y="5467351"/>
              <a:ext cx="387350" cy="52388"/>
            </a:xfrm>
            <a:custGeom>
              <a:avLst/>
              <a:gdLst>
                <a:gd name="T0" fmla="*/ 0 w 266"/>
                <a:gd name="T1" fmla="*/ 0 h 36"/>
                <a:gd name="T2" fmla="*/ 2147483647 w 266"/>
                <a:gd name="T3" fmla="*/ 0 h 36"/>
                <a:gd name="T4" fmla="*/ 2147483647 w 266"/>
                <a:gd name="T5" fmla="*/ 2147483647 h 36"/>
                <a:gd name="T6" fmla="*/ 2147483647 w 266"/>
                <a:gd name="T7" fmla="*/ 2147483647 h 36"/>
                <a:gd name="T8" fmla="*/ 0 w 266"/>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6" h="36">
                  <a:moveTo>
                    <a:pt x="0" y="0"/>
                  </a:moveTo>
                  <a:cubicBezTo>
                    <a:pt x="266" y="0"/>
                    <a:pt x="266" y="0"/>
                    <a:pt x="266" y="0"/>
                  </a:cubicBezTo>
                  <a:cubicBezTo>
                    <a:pt x="266" y="0"/>
                    <a:pt x="237" y="36"/>
                    <a:pt x="223" y="36"/>
                  </a:cubicBezTo>
                  <a:cubicBezTo>
                    <a:pt x="209" y="36"/>
                    <a:pt x="62" y="36"/>
                    <a:pt x="50" y="36"/>
                  </a:cubicBezTo>
                  <a:cubicBezTo>
                    <a:pt x="37" y="36"/>
                    <a:pt x="0" y="0"/>
                    <a:pt x="0" y="0"/>
                  </a:cubicBezTo>
                  <a:close/>
                </a:path>
              </a:pathLst>
            </a:custGeom>
            <a:solidFill>
              <a:srgbClr val="697A7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44" name="Oval 34"/>
            <p:cNvSpPr>
              <a:spLocks noChangeArrowheads="1"/>
            </p:cNvSpPr>
            <p:nvPr/>
          </p:nvSpPr>
          <p:spPr bwMode="auto">
            <a:xfrm>
              <a:off x="4714081" y="3819526"/>
              <a:ext cx="44450" cy="46038"/>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45" name="Oval 35"/>
            <p:cNvSpPr>
              <a:spLocks noChangeArrowheads="1"/>
            </p:cNvSpPr>
            <p:nvPr/>
          </p:nvSpPr>
          <p:spPr bwMode="auto">
            <a:xfrm>
              <a:off x="4729956" y="3881438"/>
              <a:ext cx="44450" cy="47625"/>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46" name="Oval 36"/>
            <p:cNvSpPr>
              <a:spLocks noChangeArrowheads="1"/>
            </p:cNvSpPr>
            <p:nvPr/>
          </p:nvSpPr>
          <p:spPr bwMode="auto">
            <a:xfrm>
              <a:off x="4756943" y="3944938"/>
              <a:ext cx="47625" cy="46038"/>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47" name="Oval 37"/>
            <p:cNvSpPr>
              <a:spLocks noChangeArrowheads="1"/>
            </p:cNvSpPr>
            <p:nvPr/>
          </p:nvSpPr>
          <p:spPr bwMode="auto">
            <a:xfrm>
              <a:off x="4798218" y="3995738"/>
              <a:ext cx="46038" cy="46038"/>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48" name="Oval 38"/>
            <p:cNvSpPr>
              <a:spLocks noChangeArrowheads="1"/>
            </p:cNvSpPr>
            <p:nvPr/>
          </p:nvSpPr>
          <p:spPr bwMode="auto">
            <a:xfrm>
              <a:off x="4856956" y="4038601"/>
              <a:ext cx="46038" cy="47625"/>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49" name="Oval 39"/>
            <p:cNvSpPr>
              <a:spLocks noChangeArrowheads="1"/>
            </p:cNvSpPr>
            <p:nvPr/>
          </p:nvSpPr>
          <p:spPr bwMode="auto">
            <a:xfrm>
              <a:off x="4923631" y="4071938"/>
              <a:ext cx="46038" cy="46038"/>
            </a:xfrm>
            <a:prstGeom prst="ellipse">
              <a:avLst/>
            </a:prstGeom>
            <a:solidFill>
              <a:srgbClr val="FA9A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50" name="Oval 40"/>
            <p:cNvSpPr>
              <a:spLocks noChangeArrowheads="1"/>
            </p:cNvSpPr>
            <p:nvPr/>
          </p:nvSpPr>
          <p:spPr bwMode="auto">
            <a:xfrm>
              <a:off x="6936581" y="3971926"/>
              <a:ext cx="46038" cy="47625"/>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51" name="Oval 41"/>
            <p:cNvSpPr>
              <a:spLocks noChangeArrowheads="1"/>
            </p:cNvSpPr>
            <p:nvPr/>
          </p:nvSpPr>
          <p:spPr bwMode="auto">
            <a:xfrm>
              <a:off x="6971506" y="3900488"/>
              <a:ext cx="46038" cy="47625"/>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52" name="Oval 42"/>
            <p:cNvSpPr>
              <a:spLocks noChangeArrowheads="1"/>
            </p:cNvSpPr>
            <p:nvPr/>
          </p:nvSpPr>
          <p:spPr bwMode="auto">
            <a:xfrm>
              <a:off x="7014368" y="3843338"/>
              <a:ext cx="46038"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53" name="Oval 43"/>
            <p:cNvSpPr>
              <a:spLocks noChangeArrowheads="1"/>
            </p:cNvSpPr>
            <p:nvPr/>
          </p:nvSpPr>
          <p:spPr bwMode="auto">
            <a:xfrm>
              <a:off x="7068343" y="3798888"/>
              <a:ext cx="46038"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54" name="Oval 44"/>
            <p:cNvSpPr>
              <a:spLocks noChangeArrowheads="1"/>
            </p:cNvSpPr>
            <p:nvPr/>
          </p:nvSpPr>
          <p:spPr bwMode="auto">
            <a:xfrm>
              <a:off x="7127081" y="3775076"/>
              <a:ext cx="44450" cy="47625"/>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55" name="Oval 45"/>
            <p:cNvSpPr>
              <a:spLocks noChangeArrowheads="1"/>
            </p:cNvSpPr>
            <p:nvPr/>
          </p:nvSpPr>
          <p:spPr bwMode="auto">
            <a:xfrm>
              <a:off x="7190581" y="3759201"/>
              <a:ext cx="46038"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56" name="Oval 46"/>
            <p:cNvSpPr>
              <a:spLocks noChangeArrowheads="1"/>
            </p:cNvSpPr>
            <p:nvPr/>
          </p:nvSpPr>
          <p:spPr bwMode="auto">
            <a:xfrm>
              <a:off x="7581106" y="3603626"/>
              <a:ext cx="44450" cy="47625"/>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57" name="Oval 47"/>
            <p:cNvSpPr>
              <a:spLocks noChangeArrowheads="1"/>
            </p:cNvSpPr>
            <p:nvPr/>
          </p:nvSpPr>
          <p:spPr bwMode="auto">
            <a:xfrm>
              <a:off x="7655718" y="3563938"/>
              <a:ext cx="44450" cy="47625"/>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58" name="Oval 48"/>
            <p:cNvSpPr>
              <a:spLocks noChangeArrowheads="1"/>
            </p:cNvSpPr>
            <p:nvPr/>
          </p:nvSpPr>
          <p:spPr bwMode="auto">
            <a:xfrm>
              <a:off x="7711281" y="3522663"/>
              <a:ext cx="47625"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59" name="Oval 49"/>
            <p:cNvSpPr>
              <a:spLocks noChangeArrowheads="1"/>
            </p:cNvSpPr>
            <p:nvPr/>
          </p:nvSpPr>
          <p:spPr bwMode="auto">
            <a:xfrm>
              <a:off x="7757318" y="3463926"/>
              <a:ext cx="44450"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60" name="Oval 50"/>
            <p:cNvSpPr>
              <a:spLocks noChangeArrowheads="1"/>
            </p:cNvSpPr>
            <p:nvPr/>
          </p:nvSpPr>
          <p:spPr bwMode="auto">
            <a:xfrm>
              <a:off x="7784306" y="3405188"/>
              <a:ext cx="47625"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61" name="Oval 51"/>
            <p:cNvSpPr>
              <a:spLocks noChangeArrowheads="1"/>
            </p:cNvSpPr>
            <p:nvPr/>
          </p:nvSpPr>
          <p:spPr bwMode="auto">
            <a:xfrm>
              <a:off x="7798593" y="3341688"/>
              <a:ext cx="46038" cy="46038"/>
            </a:xfrm>
            <a:prstGeom prst="ellipse">
              <a:avLst/>
            </a:prstGeom>
            <a:solidFill>
              <a:srgbClr val="B4B1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endParaRPr lang="zh-CN" altLang="en-US"/>
            </a:p>
          </p:txBody>
        </p:sp>
        <p:sp>
          <p:nvSpPr>
            <p:cNvPr id="17462" name="Freeform 52"/>
            <p:cNvSpPr>
              <a:spLocks/>
            </p:cNvSpPr>
            <p:nvPr/>
          </p:nvSpPr>
          <p:spPr bwMode="auto">
            <a:xfrm>
              <a:off x="5522118" y="2360613"/>
              <a:ext cx="57150" cy="79375"/>
            </a:xfrm>
            <a:custGeom>
              <a:avLst/>
              <a:gdLst>
                <a:gd name="T0" fmla="*/ 2147483647 w 40"/>
                <a:gd name="T1" fmla="*/ 2147483647 h 55"/>
                <a:gd name="T2" fmla="*/ 2147483647 w 40"/>
                <a:gd name="T3" fmla="*/ 2147483647 h 55"/>
                <a:gd name="T4" fmla="*/ 0 w 40"/>
                <a:gd name="T5" fmla="*/ 2147483647 h 55"/>
                <a:gd name="T6" fmla="*/ 2147483647 w 40"/>
                <a:gd name="T7" fmla="*/ 2147483647 h 55"/>
                <a:gd name="T8" fmla="*/ 2147483647 w 40"/>
                <a:gd name="T9" fmla="*/ 0 h 55"/>
                <a:gd name="T10" fmla="*/ 2147483647 w 40"/>
                <a:gd name="T11" fmla="*/ 2147483647 h 55"/>
                <a:gd name="T12" fmla="*/ 2147483647 w 40"/>
                <a:gd name="T13" fmla="*/ 2147483647 h 55"/>
                <a:gd name="T14" fmla="*/ 2147483647 w 40"/>
                <a:gd name="T15" fmla="*/ 2147483647 h 55"/>
                <a:gd name="T16" fmla="*/ 2147483647 w 40"/>
                <a:gd name="T17" fmla="*/ 2147483647 h 55"/>
                <a:gd name="T18" fmla="*/ 2147483647 w 40"/>
                <a:gd name="T19" fmla="*/ 2147483647 h 55"/>
                <a:gd name="T20" fmla="*/ 2147483647 w 40"/>
                <a:gd name="T21" fmla="*/ 2147483647 h 55"/>
                <a:gd name="T22" fmla="*/ 2147483647 w 40"/>
                <a:gd name="T23" fmla="*/ 2147483647 h 55"/>
                <a:gd name="T24" fmla="*/ 2147483647 w 40"/>
                <a:gd name="T25" fmla="*/ 2147483647 h 55"/>
                <a:gd name="T26" fmla="*/ 2147483647 w 40"/>
                <a:gd name="T27" fmla="*/ 2147483647 h 55"/>
                <a:gd name="T28" fmla="*/ 2147483647 w 40"/>
                <a:gd name="T29" fmla="*/ 2147483647 h 5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0" h="55">
                  <a:moveTo>
                    <a:pt x="20" y="55"/>
                  </a:moveTo>
                  <a:cubicBezTo>
                    <a:pt x="14" y="55"/>
                    <a:pt x="9" y="53"/>
                    <a:pt x="5" y="49"/>
                  </a:cubicBezTo>
                  <a:cubicBezTo>
                    <a:pt x="0" y="43"/>
                    <a:pt x="0" y="37"/>
                    <a:pt x="0" y="27"/>
                  </a:cubicBezTo>
                  <a:cubicBezTo>
                    <a:pt x="0" y="18"/>
                    <a:pt x="0" y="11"/>
                    <a:pt x="5" y="6"/>
                  </a:cubicBezTo>
                  <a:cubicBezTo>
                    <a:pt x="9" y="2"/>
                    <a:pt x="14" y="0"/>
                    <a:pt x="20" y="0"/>
                  </a:cubicBezTo>
                  <a:cubicBezTo>
                    <a:pt x="30" y="0"/>
                    <a:pt x="38" y="6"/>
                    <a:pt x="40" y="17"/>
                  </a:cubicBezTo>
                  <a:cubicBezTo>
                    <a:pt x="29" y="17"/>
                    <a:pt x="29" y="17"/>
                    <a:pt x="29" y="17"/>
                  </a:cubicBezTo>
                  <a:cubicBezTo>
                    <a:pt x="28" y="13"/>
                    <a:pt x="25" y="9"/>
                    <a:pt x="20" y="9"/>
                  </a:cubicBezTo>
                  <a:cubicBezTo>
                    <a:pt x="17" y="9"/>
                    <a:pt x="15" y="10"/>
                    <a:pt x="13" y="12"/>
                  </a:cubicBezTo>
                  <a:cubicBezTo>
                    <a:pt x="11" y="14"/>
                    <a:pt x="10" y="17"/>
                    <a:pt x="10" y="27"/>
                  </a:cubicBezTo>
                  <a:cubicBezTo>
                    <a:pt x="10" y="38"/>
                    <a:pt x="11" y="40"/>
                    <a:pt x="13" y="43"/>
                  </a:cubicBezTo>
                  <a:cubicBezTo>
                    <a:pt x="15" y="44"/>
                    <a:pt x="17" y="45"/>
                    <a:pt x="20" y="45"/>
                  </a:cubicBezTo>
                  <a:cubicBezTo>
                    <a:pt x="25" y="45"/>
                    <a:pt x="28" y="42"/>
                    <a:pt x="29" y="38"/>
                  </a:cubicBezTo>
                  <a:cubicBezTo>
                    <a:pt x="40" y="38"/>
                    <a:pt x="40" y="38"/>
                    <a:pt x="40" y="38"/>
                  </a:cubicBezTo>
                  <a:cubicBezTo>
                    <a:pt x="38" y="49"/>
                    <a:pt x="30" y="55"/>
                    <a:pt x="20"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63" name="Freeform 53"/>
            <p:cNvSpPr>
              <a:spLocks noEditPoints="1"/>
            </p:cNvSpPr>
            <p:nvPr/>
          </p:nvSpPr>
          <p:spPr bwMode="auto">
            <a:xfrm>
              <a:off x="5593556" y="2360613"/>
              <a:ext cx="58738" cy="79375"/>
            </a:xfrm>
            <a:custGeom>
              <a:avLst/>
              <a:gdLst>
                <a:gd name="T0" fmla="*/ 2147483647 w 41"/>
                <a:gd name="T1" fmla="*/ 2147483647 h 54"/>
                <a:gd name="T2" fmla="*/ 2147483647 w 41"/>
                <a:gd name="T3" fmla="*/ 2147483647 h 54"/>
                <a:gd name="T4" fmla="*/ 2147483647 w 41"/>
                <a:gd name="T5" fmla="*/ 2147483647 h 54"/>
                <a:gd name="T6" fmla="*/ 2147483647 w 41"/>
                <a:gd name="T7" fmla="*/ 2147483647 h 54"/>
                <a:gd name="T8" fmla="*/ 0 w 41"/>
                <a:gd name="T9" fmla="*/ 2147483647 h 54"/>
                <a:gd name="T10" fmla="*/ 0 w 41"/>
                <a:gd name="T11" fmla="*/ 0 h 54"/>
                <a:gd name="T12" fmla="*/ 2147483647 w 41"/>
                <a:gd name="T13" fmla="*/ 0 h 54"/>
                <a:gd name="T14" fmla="*/ 2147483647 w 41"/>
                <a:gd name="T15" fmla="*/ 2147483647 h 54"/>
                <a:gd name="T16" fmla="*/ 2147483647 w 41"/>
                <a:gd name="T17" fmla="*/ 2147483647 h 54"/>
                <a:gd name="T18" fmla="*/ 2147483647 w 41"/>
                <a:gd name="T19" fmla="*/ 2147483647 h 54"/>
                <a:gd name="T20" fmla="*/ 2147483647 w 41"/>
                <a:gd name="T21" fmla="*/ 2147483647 h 54"/>
                <a:gd name="T22" fmla="*/ 2147483647 w 41"/>
                <a:gd name="T23" fmla="*/ 2147483647 h 54"/>
                <a:gd name="T24" fmla="*/ 2147483647 w 41"/>
                <a:gd name="T25" fmla="*/ 2147483647 h 54"/>
                <a:gd name="T26" fmla="*/ 2147483647 w 41"/>
                <a:gd name="T27" fmla="*/ 2147483647 h 54"/>
                <a:gd name="T28" fmla="*/ 2147483647 w 41"/>
                <a:gd name="T29" fmla="*/ 2147483647 h 54"/>
                <a:gd name="T30" fmla="*/ 2147483647 w 41"/>
                <a:gd name="T31" fmla="*/ 2147483647 h 54"/>
                <a:gd name="T32" fmla="*/ 2147483647 w 41"/>
                <a:gd name="T33" fmla="*/ 2147483647 h 5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1" h="54">
                  <a:moveTo>
                    <a:pt x="29" y="54"/>
                  </a:moveTo>
                  <a:cubicBezTo>
                    <a:pt x="18" y="33"/>
                    <a:pt x="18" y="33"/>
                    <a:pt x="18" y="33"/>
                  </a:cubicBezTo>
                  <a:cubicBezTo>
                    <a:pt x="10" y="33"/>
                    <a:pt x="10" y="33"/>
                    <a:pt x="10" y="33"/>
                  </a:cubicBezTo>
                  <a:cubicBezTo>
                    <a:pt x="10" y="54"/>
                    <a:pt x="10" y="54"/>
                    <a:pt x="10" y="54"/>
                  </a:cubicBezTo>
                  <a:cubicBezTo>
                    <a:pt x="0" y="54"/>
                    <a:pt x="0" y="54"/>
                    <a:pt x="0" y="54"/>
                  </a:cubicBezTo>
                  <a:cubicBezTo>
                    <a:pt x="0" y="0"/>
                    <a:pt x="0" y="0"/>
                    <a:pt x="0" y="0"/>
                  </a:cubicBezTo>
                  <a:cubicBezTo>
                    <a:pt x="21" y="0"/>
                    <a:pt x="21" y="0"/>
                    <a:pt x="21" y="0"/>
                  </a:cubicBezTo>
                  <a:cubicBezTo>
                    <a:pt x="32" y="0"/>
                    <a:pt x="39" y="8"/>
                    <a:pt x="39" y="17"/>
                  </a:cubicBezTo>
                  <a:cubicBezTo>
                    <a:pt x="39" y="24"/>
                    <a:pt x="34" y="29"/>
                    <a:pt x="29" y="31"/>
                  </a:cubicBezTo>
                  <a:cubicBezTo>
                    <a:pt x="41" y="54"/>
                    <a:pt x="41" y="54"/>
                    <a:pt x="41" y="54"/>
                  </a:cubicBezTo>
                  <a:lnTo>
                    <a:pt x="29" y="54"/>
                  </a:lnTo>
                  <a:close/>
                  <a:moveTo>
                    <a:pt x="20" y="10"/>
                  </a:moveTo>
                  <a:cubicBezTo>
                    <a:pt x="10" y="10"/>
                    <a:pt x="10" y="10"/>
                    <a:pt x="10" y="10"/>
                  </a:cubicBezTo>
                  <a:cubicBezTo>
                    <a:pt x="10" y="24"/>
                    <a:pt x="10" y="24"/>
                    <a:pt x="10" y="24"/>
                  </a:cubicBezTo>
                  <a:cubicBezTo>
                    <a:pt x="20" y="24"/>
                    <a:pt x="20" y="24"/>
                    <a:pt x="20" y="24"/>
                  </a:cubicBezTo>
                  <a:cubicBezTo>
                    <a:pt x="25" y="24"/>
                    <a:pt x="28" y="21"/>
                    <a:pt x="28" y="17"/>
                  </a:cubicBezTo>
                  <a:cubicBezTo>
                    <a:pt x="28" y="13"/>
                    <a:pt x="25" y="10"/>
                    <a:pt x="20"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64" name="Freeform 54"/>
            <p:cNvSpPr>
              <a:spLocks/>
            </p:cNvSpPr>
            <p:nvPr/>
          </p:nvSpPr>
          <p:spPr bwMode="auto">
            <a:xfrm>
              <a:off x="5666581" y="2360613"/>
              <a:ext cx="50800" cy="79375"/>
            </a:xfrm>
            <a:custGeom>
              <a:avLst/>
              <a:gdLst>
                <a:gd name="T0" fmla="*/ 0 w 32"/>
                <a:gd name="T1" fmla="*/ 2147483647 h 50"/>
                <a:gd name="T2" fmla="*/ 0 w 32"/>
                <a:gd name="T3" fmla="*/ 0 h 50"/>
                <a:gd name="T4" fmla="*/ 2147483647 w 32"/>
                <a:gd name="T5" fmla="*/ 0 h 50"/>
                <a:gd name="T6" fmla="*/ 2147483647 w 32"/>
                <a:gd name="T7" fmla="*/ 2147483647 h 50"/>
                <a:gd name="T8" fmla="*/ 2147483647 w 32"/>
                <a:gd name="T9" fmla="*/ 2147483647 h 50"/>
                <a:gd name="T10" fmla="*/ 2147483647 w 32"/>
                <a:gd name="T11" fmla="*/ 2147483647 h 50"/>
                <a:gd name="T12" fmla="*/ 2147483647 w 32"/>
                <a:gd name="T13" fmla="*/ 2147483647 h 50"/>
                <a:gd name="T14" fmla="*/ 2147483647 w 32"/>
                <a:gd name="T15" fmla="*/ 2147483647 h 50"/>
                <a:gd name="T16" fmla="*/ 2147483647 w 32"/>
                <a:gd name="T17" fmla="*/ 2147483647 h 50"/>
                <a:gd name="T18" fmla="*/ 2147483647 w 32"/>
                <a:gd name="T19" fmla="*/ 2147483647 h 50"/>
                <a:gd name="T20" fmla="*/ 2147483647 w 32"/>
                <a:gd name="T21" fmla="*/ 2147483647 h 50"/>
                <a:gd name="T22" fmla="*/ 2147483647 w 32"/>
                <a:gd name="T23" fmla="*/ 2147483647 h 50"/>
                <a:gd name="T24" fmla="*/ 0 w 32"/>
                <a:gd name="T25" fmla="*/ 2147483647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 h="50">
                  <a:moveTo>
                    <a:pt x="0" y="50"/>
                  </a:moveTo>
                  <a:lnTo>
                    <a:pt x="0" y="0"/>
                  </a:lnTo>
                  <a:lnTo>
                    <a:pt x="32" y="0"/>
                  </a:lnTo>
                  <a:lnTo>
                    <a:pt x="32" y="9"/>
                  </a:lnTo>
                  <a:lnTo>
                    <a:pt x="9" y="9"/>
                  </a:lnTo>
                  <a:lnTo>
                    <a:pt x="9" y="20"/>
                  </a:lnTo>
                  <a:lnTo>
                    <a:pt x="29" y="20"/>
                  </a:lnTo>
                  <a:lnTo>
                    <a:pt x="29" y="29"/>
                  </a:lnTo>
                  <a:lnTo>
                    <a:pt x="9" y="29"/>
                  </a:lnTo>
                  <a:lnTo>
                    <a:pt x="9" y="41"/>
                  </a:lnTo>
                  <a:lnTo>
                    <a:pt x="32" y="41"/>
                  </a:lnTo>
                  <a:lnTo>
                    <a:pt x="32" y="5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65" name="Freeform 55"/>
            <p:cNvSpPr>
              <a:spLocks noEditPoints="1"/>
            </p:cNvSpPr>
            <p:nvPr/>
          </p:nvSpPr>
          <p:spPr bwMode="auto">
            <a:xfrm>
              <a:off x="5723731" y="2360613"/>
              <a:ext cx="69850" cy="79375"/>
            </a:xfrm>
            <a:custGeom>
              <a:avLst/>
              <a:gdLst>
                <a:gd name="T0" fmla="*/ 2147483647 w 44"/>
                <a:gd name="T1" fmla="*/ 2147483647 h 50"/>
                <a:gd name="T2" fmla="*/ 2147483647 w 44"/>
                <a:gd name="T3" fmla="*/ 2147483647 h 50"/>
                <a:gd name="T4" fmla="*/ 2147483647 w 44"/>
                <a:gd name="T5" fmla="*/ 2147483647 h 50"/>
                <a:gd name="T6" fmla="*/ 2147483647 w 44"/>
                <a:gd name="T7" fmla="*/ 2147483647 h 50"/>
                <a:gd name="T8" fmla="*/ 0 w 44"/>
                <a:gd name="T9" fmla="*/ 2147483647 h 50"/>
                <a:gd name="T10" fmla="*/ 2147483647 w 44"/>
                <a:gd name="T11" fmla="*/ 0 h 50"/>
                <a:gd name="T12" fmla="*/ 2147483647 w 44"/>
                <a:gd name="T13" fmla="*/ 0 h 50"/>
                <a:gd name="T14" fmla="*/ 2147483647 w 44"/>
                <a:gd name="T15" fmla="*/ 2147483647 h 50"/>
                <a:gd name="T16" fmla="*/ 2147483647 w 44"/>
                <a:gd name="T17" fmla="*/ 2147483647 h 50"/>
                <a:gd name="T18" fmla="*/ 2147483647 w 44"/>
                <a:gd name="T19" fmla="*/ 2147483647 h 50"/>
                <a:gd name="T20" fmla="*/ 2147483647 w 44"/>
                <a:gd name="T21" fmla="*/ 2147483647 h 50"/>
                <a:gd name="T22" fmla="*/ 2147483647 w 44"/>
                <a:gd name="T23" fmla="*/ 2147483647 h 50"/>
                <a:gd name="T24" fmla="*/ 2147483647 w 44"/>
                <a:gd name="T25" fmla="*/ 2147483647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50">
                  <a:moveTo>
                    <a:pt x="34" y="50"/>
                  </a:moveTo>
                  <a:lnTo>
                    <a:pt x="31" y="41"/>
                  </a:lnTo>
                  <a:lnTo>
                    <a:pt x="13" y="41"/>
                  </a:lnTo>
                  <a:lnTo>
                    <a:pt x="10" y="50"/>
                  </a:lnTo>
                  <a:lnTo>
                    <a:pt x="0" y="50"/>
                  </a:lnTo>
                  <a:lnTo>
                    <a:pt x="19" y="0"/>
                  </a:lnTo>
                  <a:lnTo>
                    <a:pt x="26" y="0"/>
                  </a:lnTo>
                  <a:lnTo>
                    <a:pt x="44" y="50"/>
                  </a:lnTo>
                  <a:lnTo>
                    <a:pt x="34" y="50"/>
                  </a:lnTo>
                  <a:close/>
                  <a:moveTo>
                    <a:pt x="22" y="15"/>
                  </a:moveTo>
                  <a:lnTo>
                    <a:pt x="16" y="33"/>
                  </a:lnTo>
                  <a:lnTo>
                    <a:pt x="29" y="33"/>
                  </a:lnTo>
                  <a:lnTo>
                    <a:pt x="22"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66" name="Freeform 56"/>
            <p:cNvSpPr>
              <a:spLocks/>
            </p:cNvSpPr>
            <p:nvPr/>
          </p:nvSpPr>
          <p:spPr bwMode="auto">
            <a:xfrm>
              <a:off x="5790406" y="2360613"/>
              <a:ext cx="57150" cy="79375"/>
            </a:xfrm>
            <a:custGeom>
              <a:avLst/>
              <a:gdLst>
                <a:gd name="T0" fmla="*/ 2147483647 w 36"/>
                <a:gd name="T1" fmla="*/ 2147483647 h 50"/>
                <a:gd name="T2" fmla="*/ 2147483647 w 36"/>
                <a:gd name="T3" fmla="*/ 2147483647 h 50"/>
                <a:gd name="T4" fmla="*/ 2147483647 w 36"/>
                <a:gd name="T5" fmla="*/ 2147483647 h 50"/>
                <a:gd name="T6" fmla="*/ 2147483647 w 36"/>
                <a:gd name="T7" fmla="*/ 2147483647 h 50"/>
                <a:gd name="T8" fmla="*/ 0 w 36"/>
                <a:gd name="T9" fmla="*/ 2147483647 h 50"/>
                <a:gd name="T10" fmla="*/ 0 w 36"/>
                <a:gd name="T11" fmla="*/ 0 h 50"/>
                <a:gd name="T12" fmla="*/ 2147483647 w 36"/>
                <a:gd name="T13" fmla="*/ 0 h 50"/>
                <a:gd name="T14" fmla="*/ 2147483647 w 36"/>
                <a:gd name="T15" fmla="*/ 2147483647 h 50"/>
                <a:gd name="T16" fmla="*/ 2147483647 w 36"/>
                <a:gd name="T17" fmla="*/ 2147483647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50">
                  <a:moveTo>
                    <a:pt x="23" y="9"/>
                  </a:moveTo>
                  <a:lnTo>
                    <a:pt x="23" y="50"/>
                  </a:lnTo>
                  <a:lnTo>
                    <a:pt x="13" y="50"/>
                  </a:lnTo>
                  <a:lnTo>
                    <a:pt x="13" y="9"/>
                  </a:lnTo>
                  <a:lnTo>
                    <a:pt x="0" y="9"/>
                  </a:lnTo>
                  <a:lnTo>
                    <a:pt x="0" y="0"/>
                  </a:lnTo>
                  <a:lnTo>
                    <a:pt x="36" y="0"/>
                  </a:lnTo>
                  <a:lnTo>
                    <a:pt x="36" y="9"/>
                  </a:lnTo>
                  <a:lnTo>
                    <a:pt x="23"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67" name="Rectangle 57"/>
            <p:cNvSpPr>
              <a:spLocks noChangeArrowheads="1"/>
            </p:cNvSpPr>
            <p:nvPr/>
          </p:nvSpPr>
          <p:spPr bwMode="auto">
            <a:xfrm>
              <a:off x="5860256" y="2360613"/>
              <a:ext cx="15875" cy="79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p>
          </p:txBody>
        </p:sp>
        <p:sp>
          <p:nvSpPr>
            <p:cNvPr id="17468" name="Freeform 58"/>
            <p:cNvSpPr>
              <a:spLocks/>
            </p:cNvSpPr>
            <p:nvPr/>
          </p:nvSpPr>
          <p:spPr bwMode="auto">
            <a:xfrm>
              <a:off x="5884068" y="2360613"/>
              <a:ext cx="65088" cy="79375"/>
            </a:xfrm>
            <a:custGeom>
              <a:avLst/>
              <a:gdLst>
                <a:gd name="T0" fmla="*/ 2147483647 w 41"/>
                <a:gd name="T1" fmla="*/ 2147483647 h 50"/>
                <a:gd name="T2" fmla="*/ 2147483647 w 41"/>
                <a:gd name="T3" fmla="*/ 2147483647 h 50"/>
                <a:gd name="T4" fmla="*/ 0 w 41"/>
                <a:gd name="T5" fmla="*/ 0 h 50"/>
                <a:gd name="T6" fmla="*/ 2147483647 w 41"/>
                <a:gd name="T7" fmla="*/ 0 h 50"/>
                <a:gd name="T8" fmla="*/ 2147483647 w 41"/>
                <a:gd name="T9" fmla="*/ 2147483647 h 50"/>
                <a:gd name="T10" fmla="*/ 2147483647 w 41"/>
                <a:gd name="T11" fmla="*/ 0 h 50"/>
                <a:gd name="T12" fmla="*/ 2147483647 w 41"/>
                <a:gd name="T13" fmla="*/ 0 h 50"/>
                <a:gd name="T14" fmla="*/ 2147483647 w 41"/>
                <a:gd name="T15" fmla="*/ 2147483647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1" h="50">
                  <a:moveTo>
                    <a:pt x="24" y="50"/>
                  </a:moveTo>
                  <a:lnTo>
                    <a:pt x="17" y="50"/>
                  </a:lnTo>
                  <a:lnTo>
                    <a:pt x="0" y="0"/>
                  </a:lnTo>
                  <a:lnTo>
                    <a:pt x="10" y="0"/>
                  </a:lnTo>
                  <a:lnTo>
                    <a:pt x="20" y="33"/>
                  </a:lnTo>
                  <a:lnTo>
                    <a:pt x="30" y="0"/>
                  </a:lnTo>
                  <a:lnTo>
                    <a:pt x="41" y="0"/>
                  </a:lnTo>
                  <a:lnTo>
                    <a:pt x="24"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69" name="Freeform 59"/>
            <p:cNvSpPr>
              <a:spLocks/>
            </p:cNvSpPr>
            <p:nvPr/>
          </p:nvSpPr>
          <p:spPr bwMode="auto">
            <a:xfrm>
              <a:off x="5958681" y="2360613"/>
              <a:ext cx="52388" cy="79375"/>
            </a:xfrm>
            <a:custGeom>
              <a:avLst/>
              <a:gdLst>
                <a:gd name="T0" fmla="*/ 0 w 33"/>
                <a:gd name="T1" fmla="*/ 2147483647 h 50"/>
                <a:gd name="T2" fmla="*/ 0 w 33"/>
                <a:gd name="T3" fmla="*/ 0 h 50"/>
                <a:gd name="T4" fmla="*/ 2147483647 w 33"/>
                <a:gd name="T5" fmla="*/ 0 h 50"/>
                <a:gd name="T6" fmla="*/ 2147483647 w 33"/>
                <a:gd name="T7" fmla="*/ 2147483647 h 50"/>
                <a:gd name="T8" fmla="*/ 2147483647 w 33"/>
                <a:gd name="T9" fmla="*/ 2147483647 h 50"/>
                <a:gd name="T10" fmla="*/ 2147483647 w 33"/>
                <a:gd name="T11" fmla="*/ 2147483647 h 50"/>
                <a:gd name="T12" fmla="*/ 2147483647 w 33"/>
                <a:gd name="T13" fmla="*/ 2147483647 h 50"/>
                <a:gd name="T14" fmla="*/ 2147483647 w 33"/>
                <a:gd name="T15" fmla="*/ 2147483647 h 50"/>
                <a:gd name="T16" fmla="*/ 2147483647 w 33"/>
                <a:gd name="T17" fmla="*/ 2147483647 h 50"/>
                <a:gd name="T18" fmla="*/ 2147483647 w 33"/>
                <a:gd name="T19" fmla="*/ 2147483647 h 50"/>
                <a:gd name="T20" fmla="*/ 2147483647 w 33"/>
                <a:gd name="T21" fmla="*/ 2147483647 h 50"/>
                <a:gd name="T22" fmla="*/ 2147483647 w 33"/>
                <a:gd name="T23" fmla="*/ 2147483647 h 50"/>
                <a:gd name="T24" fmla="*/ 0 w 33"/>
                <a:gd name="T25" fmla="*/ 2147483647 h 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3" h="50">
                  <a:moveTo>
                    <a:pt x="0" y="50"/>
                  </a:moveTo>
                  <a:lnTo>
                    <a:pt x="0" y="0"/>
                  </a:lnTo>
                  <a:lnTo>
                    <a:pt x="33" y="0"/>
                  </a:lnTo>
                  <a:lnTo>
                    <a:pt x="33" y="9"/>
                  </a:lnTo>
                  <a:lnTo>
                    <a:pt x="9" y="9"/>
                  </a:lnTo>
                  <a:lnTo>
                    <a:pt x="9" y="20"/>
                  </a:lnTo>
                  <a:lnTo>
                    <a:pt x="29" y="20"/>
                  </a:lnTo>
                  <a:lnTo>
                    <a:pt x="29" y="29"/>
                  </a:lnTo>
                  <a:lnTo>
                    <a:pt x="9" y="29"/>
                  </a:lnTo>
                  <a:lnTo>
                    <a:pt x="9" y="41"/>
                  </a:lnTo>
                  <a:lnTo>
                    <a:pt x="33" y="41"/>
                  </a:lnTo>
                  <a:lnTo>
                    <a:pt x="33" y="5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7412" name="矩形 94"/>
          <p:cNvSpPr>
            <a:spLocks noChangeArrowheads="1"/>
          </p:cNvSpPr>
          <p:nvPr/>
        </p:nvSpPr>
        <p:spPr bwMode="auto">
          <a:xfrm>
            <a:off x="8399463" y="2857500"/>
            <a:ext cx="2798762"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faucibus orci luctus et ultrices posuere cubilia Curae; Donec velit neque, auctor sit amet aliquam vel, ullamcorper sit amet ligula. Nulla</a:t>
            </a:r>
          </a:p>
        </p:txBody>
      </p:sp>
      <p:sp>
        <p:nvSpPr>
          <p:cNvPr id="17413" name="矩形 96"/>
          <p:cNvSpPr>
            <a:spLocks noChangeArrowheads="1"/>
          </p:cNvSpPr>
          <p:nvPr/>
        </p:nvSpPr>
        <p:spPr bwMode="auto">
          <a:xfrm>
            <a:off x="8399463" y="3951288"/>
            <a:ext cx="29035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faucibus orci luctus et ultrices posuere cubilia Curae; Donec velit neque, auctor sit amet aliquam vel, ullamcorper sit amet ligula. Nulla</a:t>
            </a:r>
          </a:p>
        </p:txBody>
      </p:sp>
      <p:grpSp>
        <p:nvGrpSpPr>
          <p:cNvPr id="17414" name="组合 98"/>
          <p:cNvGrpSpPr>
            <a:grpSpLocks/>
          </p:cNvGrpSpPr>
          <p:nvPr/>
        </p:nvGrpSpPr>
        <p:grpSpPr bwMode="auto">
          <a:xfrm>
            <a:off x="8007350" y="3271838"/>
            <a:ext cx="330200" cy="1243012"/>
            <a:chOff x="7970042" y="3116923"/>
            <a:chExt cx="542192" cy="2045829"/>
          </a:xfrm>
        </p:grpSpPr>
        <p:sp>
          <p:nvSpPr>
            <p:cNvPr id="96" name="KSO_Shape"/>
            <p:cNvSpPr/>
            <p:nvPr/>
          </p:nvSpPr>
          <p:spPr>
            <a:xfrm>
              <a:off x="7970042" y="3116923"/>
              <a:ext cx="542192" cy="404985"/>
            </a:xfrm>
            <a:custGeom>
              <a:avLst/>
              <a:gdLst/>
              <a:ahLst/>
              <a:cxnLst/>
              <a:rect l="l" t="t" r="r" b="b"/>
              <a:pathLst>
                <a:path w="1439795" h="1078336">
                  <a:moveTo>
                    <a:pt x="1320032" y="0"/>
                  </a:moveTo>
                  <a:lnTo>
                    <a:pt x="1439795" y="108600"/>
                  </a:lnTo>
                  <a:lnTo>
                    <a:pt x="560454" y="1078336"/>
                  </a:lnTo>
                  <a:lnTo>
                    <a:pt x="0" y="570126"/>
                  </a:lnTo>
                  <a:lnTo>
                    <a:pt x="100041" y="459801"/>
                  </a:lnTo>
                  <a:lnTo>
                    <a:pt x="540731" y="859412"/>
                  </a:lnTo>
                  <a:close/>
                </a:path>
              </a:pathLst>
            </a:cu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8" name="KSO_Shape"/>
            <p:cNvSpPr/>
            <p:nvPr/>
          </p:nvSpPr>
          <p:spPr>
            <a:xfrm>
              <a:off x="7970042" y="4757767"/>
              <a:ext cx="542192" cy="404985"/>
            </a:xfrm>
            <a:custGeom>
              <a:avLst/>
              <a:gdLst/>
              <a:ahLst/>
              <a:cxnLst/>
              <a:rect l="l" t="t" r="r" b="b"/>
              <a:pathLst>
                <a:path w="1439795" h="1078336">
                  <a:moveTo>
                    <a:pt x="1320032" y="0"/>
                  </a:moveTo>
                  <a:lnTo>
                    <a:pt x="1439795" y="108600"/>
                  </a:lnTo>
                  <a:lnTo>
                    <a:pt x="560454" y="1078336"/>
                  </a:lnTo>
                  <a:lnTo>
                    <a:pt x="0" y="570126"/>
                  </a:lnTo>
                  <a:lnTo>
                    <a:pt x="100041" y="459801"/>
                  </a:lnTo>
                  <a:lnTo>
                    <a:pt x="540731" y="859412"/>
                  </a:lnTo>
                  <a:close/>
                </a:path>
              </a:pathLst>
            </a:cu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sp>
        <p:nvSpPr>
          <p:cNvPr id="17415" name="矩形 99"/>
          <p:cNvSpPr>
            <a:spLocks noChangeArrowheads="1"/>
          </p:cNvSpPr>
          <p:nvPr/>
        </p:nvSpPr>
        <p:spPr bwMode="auto">
          <a:xfrm>
            <a:off x="1408113" y="3429000"/>
            <a:ext cx="3106737"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Vestibulum ante ipsum primis in faucibus orci luctus et ultrices posuere cubilia Curae; Donec velit neque, auctor sit amet aliquam vel, ullamcorper sit amet ligula. Nulla quis</a:t>
            </a:r>
            <a:endParaRPr lang="en-US" altLang="zh-CN" sz="1400">
              <a:solidFill>
                <a:schemeClr val="bg1"/>
              </a:solidFill>
            </a:endParaRPr>
          </a:p>
          <a:p>
            <a:pPr eaLnBrk="1" hangingPunct="1"/>
            <a:r>
              <a:rPr lang="zh-CN" altLang="en-US" sz="1400">
                <a:solidFill>
                  <a:schemeClr val="bg1"/>
                </a:solidFill>
              </a:rPr>
              <a:t>lorem ut libero malesuada feugiat. Vestibulum ac diam sit amet quam vehiculaVestibulum ante ipsum primis in faucibus</a:t>
            </a:r>
          </a:p>
        </p:txBody>
      </p:sp>
      <p:sp>
        <p:nvSpPr>
          <p:cNvPr id="17416" name="矩形 100"/>
          <p:cNvSpPr>
            <a:spLocks noChangeArrowheads="1"/>
          </p:cNvSpPr>
          <p:nvPr/>
        </p:nvSpPr>
        <p:spPr bwMode="auto">
          <a:xfrm>
            <a:off x="1408113" y="2474913"/>
            <a:ext cx="230663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2800">
                <a:solidFill>
                  <a:srgbClr val="FA9A60"/>
                </a:solidFill>
              </a:rPr>
              <a:t>DONEC SOLLICITUDIN. </a:t>
            </a:r>
            <a:endParaRPr lang="zh-CN" altLang="en-US" sz="2800">
              <a:solidFill>
                <a:srgbClr val="FA9A6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grpSp>
        <p:nvGrpSpPr>
          <p:cNvPr id="19459" name="组合 2"/>
          <p:cNvGrpSpPr>
            <a:grpSpLocks/>
          </p:cNvGrpSpPr>
          <p:nvPr/>
        </p:nvGrpSpPr>
        <p:grpSpPr bwMode="auto">
          <a:xfrm>
            <a:off x="8634413" y="2009775"/>
            <a:ext cx="1519237" cy="1627188"/>
            <a:chOff x="8748568" y="2483589"/>
            <a:chExt cx="1519051" cy="1626520"/>
          </a:xfrm>
        </p:grpSpPr>
        <p:grpSp>
          <p:nvGrpSpPr>
            <p:cNvPr id="19479" name="组合 4"/>
            <p:cNvGrpSpPr>
              <a:grpSpLocks/>
            </p:cNvGrpSpPr>
            <p:nvPr/>
          </p:nvGrpSpPr>
          <p:grpSpPr bwMode="auto">
            <a:xfrm>
              <a:off x="8748568" y="2483589"/>
              <a:ext cx="1519051" cy="1626520"/>
              <a:chOff x="8748568" y="2483589"/>
              <a:chExt cx="1519051" cy="1626520"/>
            </a:xfrm>
          </p:grpSpPr>
          <p:sp>
            <p:nvSpPr>
              <p:cNvPr id="7" name="椭圆 6"/>
              <p:cNvSpPr/>
              <p:nvPr/>
            </p:nvSpPr>
            <p:spPr>
              <a:xfrm>
                <a:off x="8748568" y="2605777"/>
                <a:ext cx="1412702" cy="141229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任意多边形 7"/>
              <p:cNvSpPr/>
              <p:nvPr/>
            </p:nvSpPr>
            <p:spPr>
              <a:xfrm rot="10375964">
                <a:off x="8888251" y="2483589"/>
                <a:ext cx="1379368" cy="1626520"/>
              </a:xfrm>
              <a:custGeom>
                <a:avLst/>
                <a:gdLst>
                  <a:gd name="connsiteX0" fmla="*/ 627198 w 1212934"/>
                  <a:gd name="connsiteY0" fmla="*/ 1424857 h 1430189"/>
                  <a:gd name="connsiteX1" fmla="*/ 5507 w 1212934"/>
                  <a:gd name="connsiteY1" fmla="*/ 627200 h 1430189"/>
                  <a:gd name="connsiteX2" fmla="*/ 803164 w 1212934"/>
                  <a:gd name="connsiteY2" fmla="*/ 5508 h 1430189"/>
                  <a:gd name="connsiteX3" fmla="*/ 1184924 w 1212934"/>
                  <a:gd name="connsiteY3" fmla="*/ 175901 h 1430189"/>
                  <a:gd name="connsiteX4" fmla="*/ 1212934 w 1212934"/>
                  <a:gd name="connsiteY4" fmla="*/ 205513 h 1430189"/>
                  <a:gd name="connsiteX5" fmla="*/ 1099395 w 1212934"/>
                  <a:gd name="connsiteY5" fmla="*/ 319053 h 1430189"/>
                  <a:gd name="connsiteX6" fmla="*/ 1079006 w 1212934"/>
                  <a:gd name="connsiteY6" fmla="*/ 297498 h 1430189"/>
                  <a:gd name="connsiteX7" fmla="*/ 783327 w 1212934"/>
                  <a:gd name="connsiteY7" fmla="*/ 165526 h 1430189"/>
                  <a:gd name="connsiteX8" fmla="*/ 165525 w 1212934"/>
                  <a:gd name="connsiteY8" fmla="*/ 647038 h 1430189"/>
                  <a:gd name="connsiteX9" fmla="*/ 647038 w 1212934"/>
                  <a:gd name="connsiteY9" fmla="*/ 1264840 h 1430189"/>
                  <a:gd name="connsiteX10" fmla="*/ 729967 w 1212934"/>
                  <a:gd name="connsiteY10" fmla="*/ 1266736 h 1430189"/>
                  <a:gd name="connsiteX11" fmla="*/ 740780 w 1212934"/>
                  <a:gd name="connsiteY11" fmla="*/ 1429049 h 1430189"/>
                  <a:gd name="connsiteX12" fmla="*/ 700213 w 1212934"/>
                  <a:gd name="connsiteY12" fmla="*/ 1430189 h 1430189"/>
                  <a:gd name="connsiteX13" fmla="*/ 627198 w 1212934"/>
                  <a:gd name="connsiteY13" fmla="*/ 1424857 h 143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2934" h="1430189">
                    <a:moveTo>
                      <a:pt x="627198" y="1424857"/>
                    </a:moveTo>
                    <a:cubicBezTo>
                      <a:pt x="235255" y="1376266"/>
                      <a:pt x="-43086" y="1019142"/>
                      <a:pt x="5507" y="627200"/>
                    </a:cubicBezTo>
                    <a:cubicBezTo>
                      <a:pt x="54097" y="235257"/>
                      <a:pt x="411222" y="-43084"/>
                      <a:pt x="803164" y="5508"/>
                    </a:cubicBezTo>
                    <a:cubicBezTo>
                      <a:pt x="950142" y="23730"/>
                      <a:pt x="1081145" y="85339"/>
                      <a:pt x="1184924" y="175901"/>
                    </a:cubicBezTo>
                    <a:lnTo>
                      <a:pt x="1212934" y="205513"/>
                    </a:lnTo>
                    <a:lnTo>
                      <a:pt x="1099395" y="319053"/>
                    </a:lnTo>
                    <a:lnTo>
                      <a:pt x="1079006" y="297498"/>
                    </a:lnTo>
                    <a:cubicBezTo>
                      <a:pt x="998629" y="227357"/>
                      <a:pt x="897164" y="179639"/>
                      <a:pt x="783327" y="165526"/>
                    </a:cubicBezTo>
                    <a:cubicBezTo>
                      <a:pt x="479759" y="127891"/>
                      <a:pt x="203160" y="343471"/>
                      <a:pt x="165525" y="647038"/>
                    </a:cubicBezTo>
                    <a:cubicBezTo>
                      <a:pt x="127889" y="950605"/>
                      <a:pt x="343470" y="1227205"/>
                      <a:pt x="647038" y="1264840"/>
                    </a:cubicBezTo>
                    <a:lnTo>
                      <a:pt x="729967" y="1266736"/>
                    </a:lnTo>
                    <a:lnTo>
                      <a:pt x="740780" y="1429049"/>
                    </a:lnTo>
                    <a:lnTo>
                      <a:pt x="700213" y="1430189"/>
                    </a:lnTo>
                    <a:cubicBezTo>
                      <a:pt x="676055" y="1429654"/>
                      <a:pt x="651694" y="1427894"/>
                      <a:pt x="627198" y="1424857"/>
                    </a:cubicBezTo>
                    <a:close/>
                  </a:path>
                </a:pathLst>
              </a:cu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6" name="椭圆 5"/>
            <p:cNvSpPr/>
            <p:nvPr/>
          </p:nvSpPr>
          <p:spPr>
            <a:xfrm>
              <a:off x="9099362" y="2956470"/>
              <a:ext cx="711113" cy="710908"/>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p>
          </p:txBody>
        </p:sp>
      </p:grpSp>
      <p:grpSp>
        <p:nvGrpSpPr>
          <p:cNvPr id="19460" name="组合 8"/>
          <p:cNvGrpSpPr>
            <a:grpSpLocks/>
          </p:cNvGrpSpPr>
          <p:nvPr/>
        </p:nvGrpSpPr>
        <p:grpSpPr bwMode="auto">
          <a:xfrm>
            <a:off x="5260975" y="2132013"/>
            <a:ext cx="1689100" cy="1416050"/>
            <a:chOff x="5430007" y="2631481"/>
            <a:chExt cx="1689627" cy="1416372"/>
          </a:xfrm>
        </p:grpSpPr>
        <p:grpSp>
          <p:nvGrpSpPr>
            <p:cNvPr id="19475" name="组合 9"/>
            <p:cNvGrpSpPr>
              <a:grpSpLocks/>
            </p:cNvGrpSpPr>
            <p:nvPr/>
          </p:nvGrpSpPr>
          <p:grpSpPr bwMode="auto">
            <a:xfrm>
              <a:off x="5430007" y="2631481"/>
              <a:ext cx="1689627" cy="1416372"/>
              <a:chOff x="5430007" y="2631481"/>
              <a:chExt cx="1689627" cy="1416372"/>
            </a:xfrm>
          </p:grpSpPr>
          <p:sp>
            <p:nvSpPr>
              <p:cNvPr id="12" name="椭圆 11"/>
              <p:cNvSpPr/>
              <p:nvPr/>
            </p:nvSpPr>
            <p:spPr>
              <a:xfrm>
                <a:off x="5430007" y="2634657"/>
                <a:ext cx="1413316" cy="141319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任意多边形 12"/>
              <p:cNvSpPr/>
              <p:nvPr/>
            </p:nvSpPr>
            <p:spPr>
              <a:xfrm rot="17740161">
                <a:off x="6089851" y="2330524"/>
                <a:ext cx="728828" cy="1330740"/>
              </a:xfrm>
              <a:custGeom>
                <a:avLst/>
                <a:gdLst>
                  <a:gd name="connsiteX0" fmla="*/ 570587 w 641327"/>
                  <a:gd name="connsiteY0" fmla="*/ 154335 h 1169425"/>
                  <a:gd name="connsiteX1" fmla="*/ 235823 w 641327"/>
                  <a:gd name="connsiteY1" fmla="*/ 1108638 h 1169425"/>
                  <a:gd name="connsiteX2" fmla="*/ 99634 w 641327"/>
                  <a:gd name="connsiteY2" fmla="*/ 1157972 h 1169425"/>
                  <a:gd name="connsiteX3" fmla="*/ 22299 w 641327"/>
                  <a:gd name="connsiteY3" fmla="*/ 1169425 h 1169425"/>
                  <a:gd name="connsiteX4" fmla="*/ 0 w 641327"/>
                  <a:gd name="connsiteY4" fmla="*/ 1010476 h 1169425"/>
                  <a:gd name="connsiteX5" fmla="*/ 60494 w 641327"/>
                  <a:gd name="connsiteY5" fmla="*/ 1001517 h 1169425"/>
                  <a:gd name="connsiteX6" fmla="*/ 165975 w 641327"/>
                  <a:gd name="connsiteY6" fmla="*/ 963306 h 1169425"/>
                  <a:gd name="connsiteX7" fmla="*/ 425257 w 641327"/>
                  <a:gd name="connsiteY7" fmla="*/ 224181 h 1169425"/>
                  <a:gd name="connsiteX8" fmla="*/ 366762 w 641327"/>
                  <a:gd name="connsiteY8" fmla="*/ 128449 h 1169425"/>
                  <a:gd name="connsiteX9" fmla="*/ 352925 w 641327"/>
                  <a:gd name="connsiteY9" fmla="*/ 113565 h 1169425"/>
                  <a:gd name="connsiteX10" fmla="*/ 466490 w 641327"/>
                  <a:gd name="connsiteY10" fmla="*/ 0 h 1169425"/>
                  <a:gd name="connsiteX11" fmla="*/ 495064 w 641327"/>
                  <a:gd name="connsiteY11" fmla="*/ 30733 h 1169425"/>
                  <a:gd name="connsiteX12" fmla="*/ 570587 w 641327"/>
                  <a:gd name="connsiteY12" fmla="*/ 154335 h 116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41327" h="1169425">
                    <a:moveTo>
                      <a:pt x="570587" y="154335"/>
                    </a:moveTo>
                    <a:cubicBezTo>
                      <a:pt x="741668" y="510302"/>
                      <a:pt x="591788" y="937556"/>
                      <a:pt x="235823" y="1108638"/>
                    </a:cubicBezTo>
                    <a:cubicBezTo>
                      <a:pt x="191327" y="1130022"/>
                      <a:pt x="145718" y="1146392"/>
                      <a:pt x="99634" y="1157972"/>
                    </a:cubicBezTo>
                    <a:lnTo>
                      <a:pt x="22299" y="1169425"/>
                    </a:lnTo>
                    <a:lnTo>
                      <a:pt x="0" y="1010476"/>
                    </a:lnTo>
                    <a:lnTo>
                      <a:pt x="60494" y="1001517"/>
                    </a:lnTo>
                    <a:cubicBezTo>
                      <a:pt x="96188" y="992550"/>
                      <a:pt x="131512" y="979869"/>
                      <a:pt x="165975" y="963306"/>
                    </a:cubicBezTo>
                    <a:cubicBezTo>
                      <a:pt x="441678" y="830801"/>
                      <a:pt x="557762" y="499883"/>
                      <a:pt x="425257" y="224181"/>
                    </a:cubicBezTo>
                    <a:cubicBezTo>
                      <a:pt x="408694" y="189719"/>
                      <a:pt x="389031" y="157750"/>
                      <a:pt x="366762" y="128449"/>
                    </a:cubicBezTo>
                    <a:lnTo>
                      <a:pt x="352925" y="113565"/>
                    </a:lnTo>
                    <a:lnTo>
                      <a:pt x="466490" y="0"/>
                    </a:lnTo>
                    <a:lnTo>
                      <a:pt x="495064" y="30733"/>
                    </a:lnTo>
                    <a:cubicBezTo>
                      <a:pt x="523815" y="68564"/>
                      <a:pt x="549202" y="109839"/>
                      <a:pt x="570587" y="154335"/>
                    </a:cubicBezTo>
                    <a:close/>
                  </a:path>
                </a:pathLst>
              </a:cu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1" name="椭圆 10"/>
            <p:cNvSpPr/>
            <p:nvPr/>
          </p:nvSpPr>
          <p:spPr>
            <a:xfrm>
              <a:off x="5780954" y="2977635"/>
              <a:ext cx="711422" cy="711362"/>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p>
          </p:txBody>
        </p:sp>
      </p:grpSp>
      <p:grpSp>
        <p:nvGrpSpPr>
          <p:cNvPr id="19461" name="组合 13"/>
          <p:cNvGrpSpPr>
            <a:grpSpLocks/>
          </p:cNvGrpSpPr>
          <p:nvPr/>
        </p:nvGrpSpPr>
        <p:grpSpPr bwMode="auto">
          <a:xfrm>
            <a:off x="2163763" y="1952625"/>
            <a:ext cx="1414462" cy="1595438"/>
            <a:chOff x="1834771" y="2450818"/>
            <a:chExt cx="1413234" cy="1595037"/>
          </a:xfrm>
        </p:grpSpPr>
        <p:grpSp>
          <p:nvGrpSpPr>
            <p:cNvPr id="19471" name="组合 14"/>
            <p:cNvGrpSpPr>
              <a:grpSpLocks/>
            </p:cNvGrpSpPr>
            <p:nvPr/>
          </p:nvGrpSpPr>
          <p:grpSpPr bwMode="auto">
            <a:xfrm>
              <a:off x="1834771" y="2450818"/>
              <a:ext cx="1413234" cy="1595037"/>
              <a:chOff x="1834771" y="2450818"/>
              <a:chExt cx="1413234" cy="1595037"/>
            </a:xfrm>
          </p:grpSpPr>
          <p:sp>
            <p:nvSpPr>
              <p:cNvPr id="17" name="椭圆 16"/>
              <p:cNvSpPr/>
              <p:nvPr/>
            </p:nvSpPr>
            <p:spPr>
              <a:xfrm>
                <a:off x="1834771" y="2633335"/>
                <a:ext cx="1413234" cy="14125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任意多边形 17"/>
              <p:cNvSpPr/>
              <p:nvPr/>
            </p:nvSpPr>
            <p:spPr>
              <a:xfrm rot="19725852">
                <a:off x="2761066" y="2450818"/>
                <a:ext cx="396530" cy="782441"/>
              </a:xfrm>
              <a:custGeom>
                <a:avLst/>
                <a:gdLst>
                  <a:gd name="connsiteX0" fmla="*/ 113734 w 347838"/>
                  <a:gd name="connsiteY0" fmla="*/ 0 h 687372"/>
                  <a:gd name="connsiteX1" fmla="*/ 168607 w 347838"/>
                  <a:gd name="connsiteY1" fmla="*/ 53387 h 687372"/>
                  <a:gd name="connsiteX2" fmla="*/ 340364 w 347838"/>
                  <a:gd name="connsiteY2" fmla="*/ 630755 h 687372"/>
                  <a:gd name="connsiteX3" fmla="*/ 326257 w 347838"/>
                  <a:gd name="connsiteY3" fmla="*/ 687372 h 687372"/>
                  <a:gd name="connsiteX4" fmla="*/ 163250 w 347838"/>
                  <a:gd name="connsiteY4" fmla="*/ 677747 h 687372"/>
                  <a:gd name="connsiteX5" fmla="*/ 180782 w 347838"/>
                  <a:gd name="connsiteY5" fmla="*/ 607376 h 687372"/>
                  <a:gd name="connsiteX6" fmla="*/ 47753 w 347838"/>
                  <a:gd name="connsiteY6" fmla="*/ 160193 h 687372"/>
                  <a:gd name="connsiteX7" fmla="*/ 0 w 347838"/>
                  <a:gd name="connsiteY7" fmla="*/ 113734 h 687372"/>
                  <a:gd name="connsiteX8" fmla="*/ 113734 w 347838"/>
                  <a:gd name="connsiteY8" fmla="*/ 0 h 68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7838" h="687372">
                    <a:moveTo>
                      <a:pt x="113734" y="0"/>
                    </a:moveTo>
                    <a:lnTo>
                      <a:pt x="168607" y="53387"/>
                    </a:lnTo>
                    <a:cubicBezTo>
                      <a:pt x="308418" y="211488"/>
                      <a:pt x="370569" y="423941"/>
                      <a:pt x="340364" y="630755"/>
                    </a:cubicBezTo>
                    <a:lnTo>
                      <a:pt x="326257" y="687372"/>
                    </a:lnTo>
                    <a:lnTo>
                      <a:pt x="163250" y="677747"/>
                    </a:lnTo>
                    <a:lnTo>
                      <a:pt x="180782" y="607376"/>
                    </a:lnTo>
                    <a:cubicBezTo>
                      <a:pt x="204177" y="447194"/>
                      <a:pt x="156040" y="282645"/>
                      <a:pt x="47753" y="160193"/>
                    </a:cubicBezTo>
                    <a:lnTo>
                      <a:pt x="0" y="113734"/>
                    </a:lnTo>
                    <a:lnTo>
                      <a:pt x="113734" y="0"/>
                    </a:lnTo>
                    <a:close/>
                  </a:path>
                </a:pathLst>
              </a:cu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6" name="椭圆 15"/>
            <p:cNvSpPr/>
            <p:nvPr/>
          </p:nvSpPr>
          <p:spPr>
            <a:xfrm>
              <a:off x="2182131" y="2996781"/>
              <a:ext cx="710583" cy="711021"/>
            </a:xfrm>
            <a:prstGeom prst="ellipse">
              <a:avLst/>
            </a:pr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dirty="0"/>
            </a:p>
          </p:txBody>
        </p:sp>
      </p:grpSp>
      <p:sp>
        <p:nvSpPr>
          <p:cNvPr id="19462" name="矩形 18"/>
          <p:cNvSpPr>
            <a:spLocks noChangeArrowheads="1"/>
          </p:cNvSpPr>
          <p:nvPr/>
        </p:nvSpPr>
        <p:spPr bwMode="auto">
          <a:xfrm>
            <a:off x="1708150" y="4313238"/>
            <a:ext cx="231775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1400">
                <a:solidFill>
                  <a:schemeClr val="bg1"/>
                </a:solidFill>
              </a:rPr>
              <a:t>Vestibulum ante ipsum primis in faucibus orci luctus et ultrices posuere cubilia Curae; Donec velit neque, auctor sit amet aliquam vel</a:t>
            </a:r>
          </a:p>
        </p:txBody>
      </p:sp>
      <p:sp>
        <p:nvSpPr>
          <p:cNvPr id="19463" name="矩形 19"/>
          <p:cNvSpPr>
            <a:spLocks noChangeArrowheads="1"/>
          </p:cNvSpPr>
          <p:nvPr/>
        </p:nvSpPr>
        <p:spPr bwMode="auto">
          <a:xfrm>
            <a:off x="1835150" y="3943350"/>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a:solidFill>
                  <a:schemeClr val="bg1"/>
                </a:solidFill>
              </a:rPr>
              <a:t>ADD YOUR TEXT</a:t>
            </a:r>
          </a:p>
        </p:txBody>
      </p:sp>
      <p:sp>
        <p:nvSpPr>
          <p:cNvPr id="19464" name="矩形 20"/>
          <p:cNvSpPr>
            <a:spLocks noChangeArrowheads="1"/>
          </p:cNvSpPr>
          <p:nvPr/>
        </p:nvSpPr>
        <p:spPr bwMode="auto">
          <a:xfrm>
            <a:off x="4899025" y="4313238"/>
            <a:ext cx="231775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1400">
                <a:solidFill>
                  <a:schemeClr val="bg1"/>
                </a:solidFill>
              </a:rPr>
              <a:t>Vestibulum ante ipsum primis in faucibus orci luctus et ultrices posuere cubilia Curae; Donec velit neque, auctor sit amet aliquam vel</a:t>
            </a:r>
          </a:p>
        </p:txBody>
      </p:sp>
      <p:sp>
        <p:nvSpPr>
          <p:cNvPr id="19465" name="矩形 21"/>
          <p:cNvSpPr>
            <a:spLocks noChangeArrowheads="1"/>
          </p:cNvSpPr>
          <p:nvPr/>
        </p:nvSpPr>
        <p:spPr bwMode="auto">
          <a:xfrm>
            <a:off x="5026025" y="3943350"/>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a:solidFill>
                  <a:schemeClr val="bg1"/>
                </a:solidFill>
              </a:rPr>
              <a:t>ADD YOUR TEXT</a:t>
            </a:r>
          </a:p>
        </p:txBody>
      </p:sp>
      <p:sp>
        <p:nvSpPr>
          <p:cNvPr id="19466" name="矩形 22"/>
          <p:cNvSpPr>
            <a:spLocks noChangeArrowheads="1"/>
          </p:cNvSpPr>
          <p:nvPr/>
        </p:nvSpPr>
        <p:spPr bwMode="auto">
          <a:xfrm>
            <a:off x="8216900" y="4313238"/>
            <a:ext cx="231775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1400">
                <a:solidFill>
                  <a:schemeClr val="bg1"/>
                </a:solidFill>
              </a:rPr>
              <a:t>Vestibulum ante ipsum primis in faucibus orci luctus et ultrices posuere cubilia Curae; Donec velit neque, auctor sit amet aliquam vel</a:t>
            </a:r>
          </a:p>
        </p:txBody>
      </p:sp>
      <p:sp>
        <p:nvSpPr>
          <p:cNvPr id="19467" name="矩形 23"/>
          <p:cNvSpPr>
            <a:spLocks noChangeArrowheads="1"/>
          </p:cNvSpPr>
          <p:nvPr/>
        </p:nvSpPr>
        <p:spPr bwMode="auto">
          <a:xfrm>
            <a:off x="8343900" y="3943350"/>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a:solidFill>
                  <a:schemeClr val="bg1"/>
                </a:solidFill>
              </a:rPr>
              <a:t>ADD YOUR TEXT</a:t>
            </a:r>
          </a:p>
        </p:txBody>
      </p:sp>
      <p:sp>
        <p:nvSpPr>
          <p:cNvPr id="19468" name="矩形 1"/>
          <p:cNvSpPr>
            <a:spLocks noChangeArrowheads="1"/>
          </p:cNvSpPr>
          <p:nvPr/>
        </p:nvSpPr>
        <p:spPr bwMode="auto">
          <a:xfrm>
            <a:off x="2562225" y="2622550"/>
            <a:ext cx="627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altLang="zh-CN" sz="2000">
                <a:solidFill>
                  <a:schemeClr val="bg1"/>
                </a:solidFill>
              </a:rPr>
              <a:t>15%</a:t>
            </a:r>
            <a:endParaRPr lang="zh-CN" altLang="en-US" sz="2000">
              <a:solidFill>
                <a:schemeClr val="bg1"/>
              </a:solidFill>
            </a:endParaRPr>
          </a:p>
        </p:txBody>
      </p:sp>
      <p:sp>
        <p:nvSpPr>
          <p:cNvPr id="19469" name="矩形 24"/>
          <p:cNvSpPr>
            <a:spLocks noChangeArrowheads="1"/>
          </p:cNvSpPr>
          <p:nvPr/>
        </p:nvSpPr>
        <p:spPr bwMode="auto">
          <a:xfrm>
            <a:off x="5654675" y="2633663"/>
            <a:ext cx="627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altLang="zh-CN" sz="2000">
                <a:solidFill>
                  <a:schemeClr val="bg1"/>
                </a:solidFill>
              </a:rPr>
              <a:t>38%</a:t>
            </a:r>
            <a:endParaRPr lang="zh-CN" altLang="en-US" sz="2000">
              <a:solidFill>
                <a:schemeClr val="bg1"/>
              </a:solidFill>
            </a:endParaRPr>
          </a:p>
        </p:txBody>
      </p:sp>
      <p:sp>
        <p:nvSpPr>
          <p:cNvPr id="19470" name="矩形 25"/>
          <p:cNvSpPr>
            <a:spLocks noChangeArrowheads="1"/>
          </p:cNvSpPr>
          <p:nvPr/>
        </p:nvSpPr>
        <p:spPr bwMode="auto">
          <a:xfrm>
            <a:off x="9061450" y="2643188"/>
            <a:ext cx="627063"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altLang="zh-CN" sz="2000">
                <a:solidFill>
                  <a:schemeClr val="bg1"/>
                </a:solidFill>
              </a:rPr>
              <a:t>73%</a:t>
            </a:r>
            <a:endParaRPr lang="zh-CN" altLang="en-US" sz="200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ormAutofit/>
          </a:bodyPr>
          <a:lstStyle/>
          <a:p>
            <a:pPr eaLnBrk="1" fontAlgn="auto" hangingPunct="1">
              <a:spcAft>
                <a:spcPts val="0"/>
              </a:spcAft>
              <a:defRPr/>
            </a:pPr>
            <a:r>
              <a:rPr lang="en-US" altLang="zh-CN" smtClean="0">
                <a:latin typeface="+mj-ea"/>
              </a:rPr>
              <a:t>SECTION TITLE</a:t>
            </a:r>
            <a:endParaRPr lang="zh-CN" altLang="en-US" dirty="0">
              <a:latin typeface="+mj-ea"/>
            </a:endParaRPr>
          </a:p>
        </p:txBody>
      </p:sp>
      <p:sp>
        <p:nvSpPr>
          <p:cNvPr id="18435" name="文本占位符 4"/>
          <p:cNvSpPr>
            <a:spLocks noGrp="1"/>
          </p:cNvSpPr>
          <p:nvPr>
            <p:ph type="body" idx="1"/>
          </p:nvPr>
        </p:nvSpPr>
        <p:spPr/>
        <p:txBody>
          <a:bodyPr/>
          <a:lstStyle/>
          <a:p>
            <a:pPr eaLnBrk="1" hangingPunct="1"/>
            <a:r>
              <a:rPr lang="zh-CN" altLang="en-US" smtClean="0"/>
              <a:t>Quisque velit nisi, pretium ut lacinia in, elementum id enim. Cras ultricies ligula sed magna dictum porta. Quisque velit nisi, pretium ut lacinia in, elementum id enim. Vivamus magna justo, lacinia eget consectetur sed.</a:t>
            </a:r>
          </a:p>
          <a:p>
            <a:pPr eaLnBrk="1" hangingPunct="1"/>
            <a:endParaRPr lang="zh-CN" altLang="en-US" smtClean="0"/>
          </a:p>
        </p:txBody>
      </p:sp>
    </p:spTree>
    <p:extLst>
      <p:ext uri="{BB962C8B-B14F-4D97-AF65-F5344CB8AC3E}">
        <p14:creationId xmlns:p14="http://schemas.microsoft.com/office/powerpoint/2010/main" val="14342360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graphicFrame>
        <p:nvGraphicFramePr>
          <p:cNvPr id="20483" name="图表 6"/>
          <p:cNvGraphicFramePr>
            <a:graphicFrameLocks/>
          </p:cNvGraphicFramePr>
          <p:nvPr/>
        </p:nvGraphicFramePr>
        <p:xfrm>
          <a:off x="1397000" y="2239963"/>
          <a:ext cx="4927600" cy="3317875"/>
        </p:xfrm>
        <a:graphic>
          <a:graphicData uri="http://schemas.openxmlformats.org/presentationml/2006/ole">
            <mc:AlternateContent xmlns:mc="http://schemas.openxmlformats.org/markup-compatibility/2006">
              <mc:Choice xmlns:v="urn:schemas-microsoft-com:vml" Requires="v">
                <p:oleObj spid="_x0000_s20495" name="图表" r:id="rId4" imgW="4932091" imgH="3322608" progId="Excel.Chart.8">
                  <p:embed/>
                </p:oleObj>
              </mc:Choice>
              <mc:Fallback>
                <p:oleObj name="图表" r:id="rId4" imgW="4932091" imgH="3322608" progId="Excel.Chart.8">
                  <p:embed/>
                  <p:pic>
                    <p:nvPicPr>
                      <p:cNvPr id="0" name="图表 6"/>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000" y="2239963"/>
                        <a:ext cx="4927600" cy="331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椭圆 7"/>
          <p:cNvSpPr/>
          <p:nvPr/>
        </p:nvSpPr>
        <p:spPr>
          <a:xfrm>
            <a:off x="2197100" y="2235200"/>
            <a:ext cx="3327400" cy="3327400"/>
          </a:xfrm>
          <a:prstGeom prst="ellipse">
            <a:avLst/>
          </a:prstGeom>
          <a:noFill/>
          <a:ln w="38100">
            <a:solidFill>
              <a:srgbClr val="FDCB8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椭圆 8"/>
          <p:cNvSpPr/>
          <p:nvPr/>
        </p:nvSpPr>
        <p:spPr>
          <a:xfrm>
            <a:off x="5118100" y="4406900"/>
            <a:ext cx="1155700" cy="11557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t>25%</a:t>
            </a:r>
            <a:endParaRPr lang="zh-CN" altLang="en-US" sz="2800" dirty="0"/>
          </a:p>
        </p:txBody>
      </p:sp>
      <p:sp>
        <p:nvSpPr>
          <p:cNvPr id="10" name="椭圆 9"/>
          <p:cNvSpPr/>
          <p:nvPr/>
        </p:nvSpPr>
        <p:spPr>
          <a:xfrm>
            <a:off x="5118100" y="2165350"/>
            <a:ext cx="1155700" cy="11557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2800" dirty="0"/>
              <a:t>25%</a:t>
            </a:r>
            <a:endParaRPr lang="zh-CN" altLang="en-US" sz="2800" dirty="0"/>
          </a:p>
        </p:txBody>
      </p:sp>
      <p:sp>
        <p:nvSpPr>
          <p:cNvPr id="11" name="椭圆 10"/>
          <p:cNvSpPr/>
          <p:nvPr/>
        </p:nvSpPr>
        <p:spPr>
          <a:xfrm>
            <a:off x="1955800" y="2235200"/>
            <a:ext cx="812800" cy="812800"/>
          </a:xfrm>
          <a:prstGeom prst="ellipse">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椭圆 11"/>
          <p:cNvSpPr/>
          <p:nvPr/>
        </p:nvSpPr>
        <p:spPr>
          <a:xfrm>
            <a:off x="2101850" y="4870450"/>
            <a:ext cx="762000" cy="762000"/>
          </a:xfrm>
          <a:prstGeom prst="ellipse">
            <a:avLst/>
          </a:prstGeom>
          <a:solidFill>
            <a:srgbClr val="B4B17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489" name="矩形 12"/>
          <p:cNvSpPr>
            <a:spLocks noChangeArrowheads="1"/>
          </p:cNvSpPr>
          <p:nvPr/>
        </p:nvSpPr>
        <p:spPr bwMode="auto">
          <a:xfrm>
            <a:off x="6530975" y="4773613"/>
            <a:ext cx="2800350"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faucibus orci luctus et ultrices posuere cubilia Curae; Donec velit neque, auctor sit amet aliquam vel, ullamcorper sit amet ligula. Nulla</a:t>
            </a:r>
          </a:p>
        </p:txBody>
      </p:sp>
      <p:sp>
        <p:nvSpPr>
          <p:cNvPr id="20490" name="矩形 13"/>
          <p:cNvSpPr>
            <a:spLocks noChangeArrowheads="1"/>
          </p:cNvSpPr>
          <p:nvPr/>
        </p:nvSpPr>
        <p:spPr bwMode="auto">
          <a:xfrm>
            <a:off x="6530975" y="2679700"/>
            <a:ext cx="28003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faucibus orci luctus et ultrices posuere cubilia Curae; Donec velit neque, auctor sit amet aliquam vel, ullamcorper sit amet ligula. Nulla</a:t>
            </a:r>
          </a:p>
        </p:txBody>
      </p:sp>
      <p:sp>
        <p:nvSpPr>
          <p:cNvPr id="20491" name="矩形 14"/>
          <p:cNvSpPr>
            <a:spLocks noChangeArrowheads="1"/>
          </p:cNvSpPr>
          <p:nvPr/>
        </p:nvSpPr>
        <p:spPr bwMode="auto">
          <a:xfrm>
            <a:off x="6530975" y="4437063"/>
            <a:ext cx="20669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a:solidFill>
                  <a:srgbClr val="FA9A60"/>
                </a:solidFill>
                <a:latin typeface="Arial" charset="0"/>
              </a:rPr>
              <a:t>ADD YOUR TEXT</a:t>
            </a:r>
          </a:p>
        </p:txBody>
      </p:sp>
      <p:sp>
        <p:nvSpPr>
          <p:cNvPr id="20492" name="矩形 15"/>
          <p:cNvSpPr>
            <a:spLocks noChangeArrowheads="1"/>
          </p:cNvSpPr>
          <p:nvPr/>
        </p:nvSpPr>
        <p:spPr bwMode="auto">
          <a:xfrm>
            <a:off x="6530975" y="2335213"/>
            <a:ext cx="20669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a:solidFill>
                  <a:srgbClr val="B4B17A"/>
                </a:solidFill>
                <a:latin typeface="Arial" charset="0"/>
              </a:rPr>
              <a:t>ADD YOUR TEXT</a:t>
            </a:r>
          </a:p>
        </p:txBody>
      </p:sp>
      <p:sp>
        <p:nvSpPr>
          <p:cNvPr id="17" name="KSO_Shape"/>
          <p:cNvSpPr/>
          <p:nvPr/>
        </p:nvSpPr>
        <p:spPr>
          <a:xfrm>
            <a:off x="2143125" y="2436813"/>
            <a:ext cx="438150" cy="409575"/>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KSO_Shape"/>
          <p:cNvSpPr/>
          <p:nvPr/>
        </p:nvSpPr>
        <p:spPr>
          <a:xfrm>
            <a:off x="2252663" y="5064125"/>
            <a:ext cx="460375" cy="37465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68388" y="1576388"/>
            <a:ext cx="2452687" cy="2452687"/>
          </a:xfrm>
          <a:prstGeom prst="ellipse">
            <a:avLst/>
          </a:prstGeom>
          <a:noFill/>
          <a:ln w="28575">
            <a:solidFill>
              <a:srgbClr val="B4B17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graphicFrame>
        <p:nvGraphicFramePr>
          <p:cNvPr id="21508" name="图表 2"/>
          <p:cNvGraphicFramePr>
            <a:graphicFrameLocks/>
          </p:cNvGraphicFramePr>
          <p:nvPr/>
        </p:nvGraphicFramePr>
        <p:xfrm>
          <a:off x="787400" y="1530350"/>
          <a:ext cx="3014663" cy="2543175"/>
        </p:xfrm>
        <a:graphic>
          <a:graphicData uri="http://schemas.openxmlformats.org/presentationml/2006/ole">
            <mc:AlternateContent xmlns:mc="http://schemas.openxmlformats.org/markup-compatibility/2006">
              <mc:Choice xmlns:v="urn:schemas-microsoft-com:vml" Requires="v">
                <p:oleObj spid="_x0000_s21522" name="图表" r:id="rId4" imgW="3017782" imgH="2548349" progId="Excel.Chart.8">
                  <p:embed/>
                </p:oleObj>
              </mc:Choice>
              <mc:Fallback>
                <p:oleObj name="图表" r:id="rId4" imgW="3017782" imgH="2548349" progId="Excel.Chart.8">
                  <p:embed/>
                  <p:pic>
                    <p:nvPicPr>
                      <p:cNvPr id="0" name="图表 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400" y="1530350"/>
                        <a:ext cx="3014663"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09" name="图表 4"/>
          <p:cNvGraphicFramePr>
            <a:graphicFrameLocks/>
          </p:cNvGraphicFramePr>
          <p:nvPr/>
        </p:nvGraphicFramePr>
        <p:xfrm>
          <a:off x="4514850" y="1531938"/>
          <a:ext cx="3014663" cy="2543175"/>
        </p:xfrm>
        <a:graphic>
          <a:graphicData uri="http://schemas.openxmlformats.org/presentationml/2006/ole">
            <mc:AlternateContent xmlns:mc="http://schemas.openxmlformats.org/markup-compatibility/2006">
              <mc:Choice xmlns:v="urn:schemas-microsoft-com:vml" Requires="v">
                <p:oleObj spid="_x0000_s21523" name="图表" r:id="rId7" imgW="3023878" imgH="2548349" progId="Excel.Chart.8">
                  <p:embed/>
                </p:oleObj>
              </mc:Choice>
              <mc:Fallback>
                <p:oleObj name="图表" r:id="rId7" imgW="3023878" imgH="2548349" progId="Excel.Chart.8">
                  <p:embed/>
                  <p:pic>
                    <p:nvPicPr>
                      <p:cNvPr id="0" name="图表 4"/>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4850" y="1531938"/>
                        <a:ext cx="3014663"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510" name="图表 5"/>
          <p:cNvGraphicFramePr>
            <a:graphicFrameLocks/>
          </p:cNvGraphicFramePr>
          <p:nvPr/>
        </p:nvGraphicFramePr>
        <p:xfrm>
          <a:off x="8242300" y="1565275"/>
          <a:ext cx="3014663" cy="2543175"/>
        </p:xfrm>
        <a:graphic>
          <a:graphicData uri="http://schemas.openxmlformats.org/presentationml/2006/ole">
            <mc:AlternateContent xmlns:mc="http://schemas.openxmlformats.org/markup-compatibility/2006">
              <mc:Choice xmlns:v="urn:schemas-microsoft-com:vml" Requires="v">
                <p:oleObj spid="_x0000_s21524" name="图表" r:id="rId10" imgW="3017782" imgH="2554445" progId="Excel.Chart.8">
                  <p:embed/>
                </p:oleObj>
              </mc:Choice>
              <mc:Fallback>
                <p:oleObj name="图表" r:id="rId10" imgW="3017782" imgH="2554445" progId="Excel.Chart.8">
                  <p:embed/>
                  <p:pic>
                    <p:nvPicPr>
                      <p:cNvPr id="0" name="图表 5"/>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42300" y="1565275"/>
                        <a:ext cx="3014663"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椭圆 6"/>
          <p:cNvSpPr/>
          <p:nvPr/>
        </p:nvSpPr>
        <p:spPr>
          <a:xfrm>
            <a:off x="4795838" y="1576388"/>
            <a:ext cx="2452687" cy="2452687"/>
          </a:xfrm>
          <a:prstGeom prst="ellipse">
            <a:avLst/>
          </a:prstGeom>
          <a:noFill/>
          <a:ln w="28575">
            <a:solidFill>
              <a:srgbClr val="B4B17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椭圆 7"/>
          <p:cNvSpPr/>
          <p:nvPr/>
        </p:nvSpPr>
        <p:spPr>
          <a:xfrm>
            <a:off x="8523288" y="1611313"/>
            <a:ext cx="2452687" cy="2452687"/>
          </a:xfrm>
          <a:prstGeom prst="ellipse">
            <a:avLst/>
          </a:prstGeom>
          <a:noFill/>
          <a:ln w="28575">
            <a:solidFill>
              <a:srgbClr val="B4B17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513" name="文本框 8"/>
          <p:cNvSpPr txBox="1">
            <a:spLocks noChangeArrowheads="1"/>
          </p:cNvSpPr>
          <p:nvPr/>
        </p:nvSpPr>
        <p:spPr bwMode="auto">
          <a:xfrm>
            <a:off x="1947863" y="4302125"/>
            <a:ext cx="806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en-US" altLang="zh-CN" sz="2800">
                <a:solidFill>
                  <a:schemeClr val="bg1"/>
                </a:solidFill>
              </a:rPr>
              <a:t>72%</a:t>
            </a:r>
            <a:endParaRPr lang="zh-CN" altLang="en-US" sz="2800">
              <a:solidFill>
                <a:schemeClr val="bg1"/>
              </a:solidFill>
            </a:endParaRPr>
          </a:p>
        </p:txBody>
      </p:sp>
      <p:sp>
        <p:nvSpPr>
          <p:cNvPr id="21514" name="矩形 9"/>
          <p:cNvSpPr>
            <a:spLocks noChangeArrowheads="1"/>
          </p:cNvSpPr>
          <p:nvPr/>
        </p:nvSpPr>
        <p:spPr bwMode="auto">
          <a:xfrm>
            <a:off x="1422400" y="4826000"/>
            <a:ext cx="1857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a:solidFill>
                  <a:schemeClr val="bg1"/>
                </a:solidFill>
              </a:rPr>
              <a:t>ADD YOUR TEXT</a:t>
            </a:r>
          </a:p>
        </p:txBody>
      </p:sp>
      <p:sp>
        <p:nvSpPr>
          <p:cNvPr id="21515" name="矩形 10"/>
          <p:cNvSpPr>
            <a:spLocks noChangeArrowheads="1"/>
          </p:cNvSpPr>
          <p:nvPr/>
        </p:nvSpPr>
        <p:spPr bwMode="auto">
          <a:xfrm>
            <a:off x="1181100" y="5138738"/>
            <a:ext cx="23399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1400">
                <a:solidFill>
                  <a:schemeClr val="bg1"/>
                </a:solidFill>
              </a:rPr>
              <a:t>Vestibulum ante ipsum primis in faucibus orcifaucibus orci</a:t>
            </a:r>
          </a:p>
          <a:p>
            <a:pPr algn="ctr" eaLnBrk="1" hangingPunct="1"/>
            <a:endParaRPr lang="zh-CN" altLang="en-US" sz="1400">
              <a:solidFill>
                <a:schemeClr val="bg1"/>
              </a:solidFill>
            </a:endParaRPr>
          </a:p>
        </p:txBody>
      </p:sp>
      <p:sp>
        <p:nvSpPr>
          <p:cNvPr id="21516" name="文本框 11"/>
          <p:cNvSpPr txBox="1">
            <a:spLocks noChangeArrowheads="1"/>
          </p:cNvSpPr>
          <p:nvPr/>
        </p:nvSpPr>
        <p:spPr bwMode="auto">
          <a:xfrm>
            <a:off x="5670550" y="4302125"/>
            <a:ext cx="806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en-US" altLang="zh-CN" sz="2800">
                <a:solidFill>
                  <a:schemeClr val="bg1"/>
                </a:solidFill>
              </a:rPr>
              <a:t>72%</a:t>
            </a:r>
            <a:endParaRPr lang="zh-CN" altLang="en-US" sz="2800">
              <a:solidFill>
                <a:schemeClr val="bg1"/>
              </a:solidFill>
            </a:endParaRPr>
          </a:p>
        </p:txBody>
      </p:sp>
      <p:sp>
        <p:nvSpPr>
          <p:cNvPr id="21517" name="矩形 12"/>
          <p:cNvSpPr>
            <a:spLocks noChangeArrowheads="1"/>
          </p:cNvSpPr>
          <p:nvPr/>
        </p:nvSpPr>
        <p:spPr bwMode="auto">
          <a:xfrm>
            <a:off x="5145088" y="4826000"/>
            <a:ext cx="1857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a:solidFill>
                  <a:schemeClr val="bg1"/>
                </a:solidFill>
              </a:rPr>
              <a:t>ADD YOUR TEXT</a:t>
            </a:r>
          </a:p>
        </p:txBody>
      </p:sp>
      <p:sp>
        <p:nvSpPr>
          <p:cNvPr id="21518" name="矩形 13"/>
          <p:cNvSpPr>
            <a:spLocks noChangeArrowheads="1"/>
          </p:cNvSpPr>
          <p:nvPr/>
        </p:nvSpPr>
        <p:spPr bwMode="auto">
          <a:xfrm>
            <a:off x="4903788" y="5138738"/>
            <a:ext cx="23399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1400">
                <a:solidFill>
                  <a:schemeClr val="bg1"/>
                </a:solidFill>
              </a:rPr>
              <a:t>Vestibulum ante ipsum primis in faucibus orcifaucibus orci</a:t>
            </a:r>
          </a:p>
          <a:p>
            <a:pPr algn="ctr" eaLnBrk="1" hangingPunct="1"/>
            <a:endParaRPr lang="zh-CN" altLang="en-US" sz="1400">
              <a:solidFill>
                <a:schemeClr val="bg1"/>
              </a:solidFill>
            </a:endParaRPr>
          </a:p>
        </p:txBody>
      </p:sp>
      <p:sp>
        <p:nvSpPr>
          <p:cNvPr id="21519" name="文本框 14"/>
          <p:cNvSpPr txBox="1">
            <a:spLocks noChangeArrowheads="1"/>
          </p:cNvSpPr>
          <p:nvPr/>
        </p:nvSpPr>
        <p:spPr bwMode="auto">
          <a:xfrm>
            <a:off x="9393238" y="4302125"/>
            <a:ext cx="806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en-US" altLang="zh-CN" sz="2800">
                <a:solidFill>
                  <a:schemeClr val="bg1"/>
                </a:solidFill>
              </a:rPr>
              <a:t>72%</a:t>
            </a:r>
            <a:endParaRPr lang="zh-CN" altLang="en-US" sz="2800">
              <a:solidFill>
                <a:schemeClr val="bg1"/>
              </a:solidFill>
            </a:endParaRPr>
          </a:p>
        </p:txBody>
      </p:sp>
      <p:sp>
        <p:nvSpPr>
          <p:cNvPr id="21520" name="矩形 15"/>
          <p:cNvSpPr>
            <a:spLocks noChangeArrowheads="1"/>
          </p:cNvSpPr>
          <p:nvPr/>
        </p:nvSpPr>
        <p:spPr bwMode="auto">
          <a:xfrm>
            <a:off x="8867775" y="4826000"/>
            <a:ext cx="1857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a:solidFill>
                  <a:schemeClr val="bg1"/>
                </a:solidFill>
              </a:rPr>
              <a:t>ADD YOUR TEXT</a:t>
            </a:r>
          </a:p>
        </p:txBody>
      </p:sp>
      <p:sp>
        <p:nvSpPr>
          <p:cNvPr id="21521" name="矩形 16"/>
          <p:cNvSpPr>
            <a:spLocks noChangeArrowheads="1"/>
          </p:cNvSpPr>
          <p:nvPr/>
        </p:nvSpPr>
        <p:spPr bwMode="auto">
          <a:xfrm>
            <a:off x="8626475" y="5138738"/>
            <a:ext cx="23399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1400">
                <a:solidFill>
                  <a:schemeClr val="bg1"/>
                </a:solidFill>
              </a:rPr>
              <a:t>Vestibulum ante ipsum primis in faucibus orcifaucibus orci</a:t>
            </a:r>
          </a:p>
          <a:p>
            <a:pPr algn="ctr" eaLnBrk="1" hangingPunct="1"/>
            <a:endParaRPr lang="zh-CN" altLang="en-US" sz="1400">
              <a:solidFill>
                <a:schemeClr val="bg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graphicFrame>
        <p:nvGraphicFramePr>
          <p:cNvPr id="22531" name="图表 4"/>
          <p:cNvGraphicFramePr>
            <a:graphicFrameLocks/>
          </p:cNvGraphicFramePr>
          <p:nvPr/>
        </p:nvGraphicFramePr>
        <p:xfrm>
          <a:off x="546100" y="1309688"/>
          <a:ext cx="10856913" cy="3128962"/>
        </p:xfrm>
        <a:graphic>
          <a:graphicData uri="http://schemas.openxmlformats.org/presentationml/2006/ole">
            <mc:AlternateContent xmlns:mc="http://schemas.openxmlformats.org/markup-compatibility/2006">
              <mc:Choice xmlns:v="urn:schemas-microsoft-com:vml" Requires="v">
                <p:oleObj spid="_x0000_s22542" name="图表" r:id="rId4" imgW="10864014" imgH="3139712" progId="Excel.Chart.8">
                  <p:embed/>
                </p:oleObj>
              </mc:Choice>
              <mc:Fallback>
                <p:oleObj name="图表" r:id="rId4" imgW="10864014" imgH="3139712" progId="Excel.Chart.8">
                  <p:embed/>
                  <p:pic>
                    <p:nvPicPr>
                      <p:cNvPr id="0" name="图表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100" y="1309688"/>
                        <a:ext cx="10856913" cy="312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直接连接符 6"/>
          <p:cNvCxnSpPr/>
          <p:nvPr/>
        </p:nvCxnSpPr>
        <p:spPr>
          <a:xfrm>
            <a:off x="838200" y="4432300"/>
            <a:ext cx="10515600" cy="0"/>
          </a:xfrm>
          <a:prstGeom prst="line">
            <a:avLst/>
          </a:prstGeom>
          <a:ln w="3175">
            <a:solidFill>
              <a:srgbClr val="FDCB82"/>
            </a:solidFill>
          </a:ln>
        </p:spPr>
        <p:style>
          <a:lnRef idx="1">
            <a:schemeClr val="accent1"/>
          </a:lnRef>
          <a:fillRef idx="0">
            <a:schemeClr val="accent1"/>
          </a:fillRef>
          <a:effectRef idx="0">
            <a:schemeClr val="accent1"/>
          </a:effectRef>
          <a:fontRef idx="minor">
            <a:schemeClr val="tx1"/>
          </a:fontRef>
        </p:style>
      </p:cxnSp>
      <p:sp>
        <p:nvSpPr>
          <p:cNvPr id="22533" name="矩形 7"/>
          <p:cNvSpPr>
            <a:spLocks noChangeArrowheads="1"/>
          </p:cNvSpPr>
          <p:nvPr/>
        </p:nvSpPr>
        <p:spPr bwMode="auto">
          <a:xfrm>
            <a:off x="1665288" y="5060950"/>
            <a:ext cx="2130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600">
                <a:solidFill>
                  <a:srgbClr val="FDCB82"/>
                </a:solidFill>
              </a:rPr>
              <a:t>DONEC SOLLICITUDIN</a:t>
            </a:r>
            <a:endParaRPr lang="zh-CN" altLang="en-US" sz="1600">
              <a:solidFill>
                <a:srgbClr val="FDCB82"/>
              </a:solidFill>
            </a:endParaRPr>
          </a:p>
        </p:txBody>
      </p:sp>
      <p:sp>
        <p:nvSpPr>
          <p:cNvPr id="22534" name="矩形 8"/>
          <p:cNvSpPr>
            <a:spLocks noChangeArrowheads="1"/>
          </p:cNvSpPr>
          <p:nvPr/>
        </p:nvSpPr>
        <p:spPr bwMode="auto">
          <a:xfrm>
            <a:off x="1655763" y="5353050"/>
            <a:ext cx="2371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ipsum primis in faucibus orci luctus auctor sit amet</a:t>
            </a:r>
          </a:p>
        </p:txBody>
      </p:sp>
      <p:sp>
        <p:nvSpPr>
          <p:cNvPr id="22535" name="矩形 9"/>
          <p:cNvSpPr>
            <a:spLocks noChangeArrowheads="1"/>
          </p:cNvSpPr>
          <p:nvPr/>
        </p:nvSpPr>
        <p:spPr bwMode="auto">
          <a:xfrm>
            <a:off x="1636713" y="4562475"/>
            <a:ext cx="12049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3200" b="1">
                <a:solidFill>
                  <a:srgbClr val="FDCB82"/>
                </a:solidFill>
              </a:rPr>
              <a:t>65%</a:t>
            </a:r>
            <a:endParaRPr lang="zh-CN" altLang="en-US" sz="3200" b="1">
              <a:solidFill>
                <a:srgbClr val="FDCB82"/>
              </a:solidFill>
            </a:endParaRPr>
          </a:p>
        </p:txBody>
      </p:sp>
      <p:sp>
        <p:nvSpPr>
          <p:cNvPr id="22536" name="矩形 16"/>
          <p:cNvSpPr>
            <a:spLocks noChangeArrowheads="1"/>
          </p:cNvSpPr>
          <p:nvPr/>
        </p:nvSpPr>
        <p:spPr bwMode="auto">
          <a:xfrm>
            <a:off x="5030788" y="5060950"/>
            <a:ext cx="2130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600">
                <a:solidFill>
                  <a:srgbClr val="FA9A60"/>
                </a:solidFill>
              </a:rPr>
              <a:t>DONEC SOLLICITUDIN</a:t>
            </a:r>
            <a:endParaRPr lang="zh-CN" altLang="en-US" sz="1600">
              <a:solidFill>
                <a:srgbClr val="FA9A60"/>
              </a:solidFill>
            </a:endParaRPr>
          </a:p>
        </p:txBody>
      </p:sp>
      <p:sp>
        <p:nvSpPr>
          <p:cNvPr id="22537" name="矩形 17"/>
          <p:cNvSpPr>
            <a:spLocks noChangeArrowheads="1"/>
          </p:cNvSpPr>
          <p:nvPr/>
        </p:nvSpPr>
        <p:spPr bwMode="auto">
          <a:xfrm>
            <a:off x="5021263" y="5353050"/>
            <a:ext cx="2371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ipsum primis in faucibus orci luctus auctor sit amet</a:t>
            </a:r>
          </a:p>
        </p:txBody>
      </p:sp>
      <p:sp>
        <p:nvSpPr>
          <p:cNvPr id="22538" name="矩形 18"/>
          <p:cNvSpPr>
            <a:spLocks noChangeArrowheads="1"/>
          </p:cNvSpPr>
          <p:nvPr/>
        </p:nvSpPr>
        <p:spPr bwMode="auto">
          <a:xfrm>
            <a:off x="5002213" y="4562475"/>
            <a:ext cx="12049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3200" b="1">
                <a:solidFill>
                  <a:srgbClr val="FA9A60"/>
                </a:solidFill>
              </a:rPr>
              <a:t>35%</a:t>
            </a:r>
            <a:endParaRPr lang="zh-CN" altLang="en-US" sz="3200" b="1">
              <a:solidFill>
                <a:srgbClr val="FA9A60"/>
              </a:solidFill>
            </a:endParaRPr>
          </a:p>
        </p:txBody>
      </p:sp>
      <p:sp>
        <p:nvSpPr>
          <p:cNvPr id="22539" name="矩形 19"/>
          <p:cNvSpPr>
            <a:spLocks noChangeArrowheads="1"/>
          </p:cNvSpPr>
          <p:nvPr/>
        </p:nvSpPr>
        <p:spPr bwMode="auto">
          <a:xfrm>
            <a:off x="8655050" y="5060950"/>
            <a:ext cx="2130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1600">
                <a:solidFill>
                  <a:srgbClr val="B4B17A"/>
                </a:solidFill>
              </a:rPr>
              <a:t>DONEC SOLLICITUDIN</a:t>
            </a:r>
            <a:endParaRPr lang="zh-CN" altLang="en-US" sz="1600">
              <a:solidFill>
                <a:srgbClr val="B4B17A"/>
              </a:solidFill>
            </a:endParaRPr>
          </a:p>
        </p:txBody>
      </p:sp>
      <p:sp>
        <p:nvSpPr>
          <p:cNvPr id="22540" name="矩形 20"/>
          <p:cNvSpPr>
            <a:spLocks noChangeArrowheads="1"/>
          </p:cNvSpPr>
          <p:nvPr/>
        </p:nvSpPr>
        <p:spPr bwMode="auto">
          <a:xfrm>
            <a:off x="8645525" y="5353050"/>
            <a:ext cx="2371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ipsum primis in faucibus orci luctus auctor sit amet</a:t>
            </a:r>
          </a:p>
        </p:txBody>
      </p:sp>
      <p:sp>
        <p:nvSpPr>
          <p:cNvPr id="22541" name="矩形 21"/>
          <p:cNvSpPr>
            <a:spLocks noChangeArrowheads="1"/>
          </p:cNvSpPr>
          <p:nvPr/>
        </p:nvSpPr>
        <p:spPr bwMode="auto">
          <a:xfrm>
            <a:off x="8626475" y="4562475"/>
            <a:ext cx="12049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3200">
                <a:solidFill>
                  <a:srgbClr val="B4B17A"/>
                </a:solidFill>
              </a:rPr>
              <a:t>68%</a:t>
            </a:r>
            <a:endParaRPr lang="zh-CN" altLang="en-US" sz="3200">
              <a:solidFill>
                <a:srgbClr val="B4B17A"/>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rtlCol="0" anchor="t">
            <a:normAutofit/>
          </a:bodyPr>
          <a:lstStyle/>
          <a:p>
            <a:pPr eaLnBrk="1" fontAlgn="auto" hangingPunct="1">
              <a:spcAft>
                <a:spcPts val="0"/>
              </a:spcAft>
              <a:defRPr/>
            </a:pPr>
            <a:r>
              <a:rPr lang="en-US" altLang="zh-CN" sz="3600" cap="all" dirty="0">
                <a:solidFill>
                  <a:schemeClr val="bg1"/>
                </a:solidFill>
              </a:rPr>
              <a:t>Your  Title  Here</a:t>
            </a:r>
            <a:endParaRPr lang="zh-CN" altLang="en-US" sz="3600" dirty="0">
              <a:solidFill>
                <a:srgbClr val="FDCB82"/>
              </a:solidFill>
            </a:endParaRPr>
          </a:p>
        </p:txBody>
      </p:sp>
      <p:sp>
        <p:nvSpPr>
          <p:cNvPr id="3" name="KSO_Shape"/>
          <p:cNvSpPr/>
          <p:nvPr/>
        </p:nvSpPr>
        <p:spPr>
          <a:xfrm>
            <a:off x="9696450" y="2460625"/>
            <a:ext cx="409575" cy="790575"/>
          </a:xfrm>
          <a:custGeom>
            <a:avLst/>
            <a:gdLst/>
            <a:ahLst/>
            <a:cxnLst/>
            <a:rect l="l" t="t" r="r" b="b"/>
            <a:pathLst>
              <a:path w="987290" h="1912712">
                <a:moveTo>
                  <a:pt x="287267" y="357754"/>
                </a:moveTo>
                <a:lnTo>
                  <a:pt x="696037" y="357754"/>
                </a:lnTo>
                <a:cubicBezTo>
                  <a:pt x="751531" y="357754"/>
                  <a:pt x="799531" y="389836"/>
                  <a:pt x="821308" y="437053"/>
                </a:cubicBezTo>
                <a:cubicBezTo>
                  <a:pt x="828839" y="444251"/>
                  <a:pt x="834170" y="453657"/>
                  <a:pt x="837118" y="464360"/>
                </a:cubicBezTo>
                <a:lnTo>
                  <a:pt x="984815" y="1000638"/>
                </a:lnTo>
                <a:cubicBezTo>
                  <a:pt x="994856" y="1037095"/>
                  <a:pt x="973441" y="1074789"/>
                  <a:pt x="936984" y="1084830"/>
                </a:cubicBezTo>
                <a:lnTo>
                  <a:pt x="936986" y="1084831"/>
                </a:lnTo>
                <a:cubicBezTo>
                  <a:pt x="901976" y="1094473"/>
                  <a:pt x="865826" y="1075107"/>
                  <a:pt x="854828" y="1041024"/>
                </a:cubicBezTo>
                <a:lnTo>
                  <a:pt x="726065" y="573497"/>
                </a:lnTo>
                <a:cubicBezTo>
                  <a:pt x="721080" y="555394"/>
                  <a:pt x="702362" y="544760"/>
                  <a:pt x="684259" y="549746"/>
                </a:cubicBezTo>
                <a:cubicBezTo>
                  <a:pt x="666156" y="554732"/>
                  <a:pt x="655522" y="573449"/>
                  <a:pt x="660508" y="591552"/>
                </a:cubicBezTo>
                <a:lnTo>
                  <a:pt x="852387" y="1288247"/>
                </a:lnTo>
                <a:lnTo>
                  <a:pt x="863126" y="1336447"/>
                </a:lnTo>
                <a:lnTo>
                  <a:pt x="679772" y="1336447"/>
                </a:lnTo>
                <a:lnTo>
                  <a:pt x="679772" y="1834130"/>
                </a:lnTo>
                <a:cubicBezTo>
                  <a:pt x="679772" y="1877529"/>
                  <a:pt x="644590" y="1912711"/>
                  <a:pt x="601191" y="1912711"/>
                </a:cubicBezTo>
                <a:cubicBezTo>
                  <a:pt x="557792" y="1912711"/>
                  <a:pt x="522610" y="1877529"/>
                  <a:pt x="522610" y="1834130"/>
                </a:cubicBezTo>
                <a:lnTo>
                  <a:pt x="522610" y="1336447"/>
                </a:lnTo>
                <a:lnTo>
                  <a:pt x="467841" y="1336447"/>
                </a:lnTo>
                <a:cubicBezTo>
                  <a:pt x="467841" y="1502738"/>
                  <a:pt x="467840" y="1669030"/>
                  <a:pt x="467840" y="1835321"/>
                </a:cubicBezTo>
                <a:cubicBezTo>
                  <a:pt x="467840" y="1878063"/>
                  <a:pt x="433191" y="1912712"/>
                  <a:pt x="390449" y="1912712"/>
                </a:cubicBezTo>
                <a:lnTo>
                  <a:pt x="390450" y="1912711"/>
                </a:lnTo>
                <a:cubicBezTo>
                  <a:pt x="347708" y="1912711"/>
                  <a:pt x="313059" y="1878062"/>
                  <a:pt x="313059" y="1835320"/>
                </a:cubicBezTo>
                <a:lnTo>
                  <a:pt x="313059" y="1336447"/>
                </a:lnTo>
                <a:lnTo>
                  <a:pt x="122692" y="1336447"/>
                </a:lnTo>
                <a:lnTo>
                  <a:pt x="327846" y="591552"/>
                </a:lnTo>
                <a:cubicBezTo>
                  <a:pt x="332832" y="573449"/>
                  <a:pt x="322198" y="554732"/>
                  <a:pt x="304095" y="549746"/>
                </a:cubicBezTo>
                <a:cubicBezTo>
                  <a:pt x="285992" y="544760"/>
                  <a:pt x="267275" y="555394"/>
                  <a:pt x="262289" y="573497"/>
                </a:cubicBezTo>
                <a:lnTo>
                  <a:pt x="176423" y="885270"/>
                </a:lnTo>
                <a:lnTo>
                  <a:pt x="176320" y="885144"/>
                </a:lnTo>
                <a:cubicBezTo>
                  <a:pt x="162379" y="935763"/>
                  <a:pt x="148437" y="986382"/>
                  <a:pt x="134496" y="1037001"/>
                </a:cubicBezTo>
                <a:cubicBezTo>
                  <a:pt x="124456" y="1073457"/>
                  <a:pt x="86761" y="1094872"/>
                  <a:pt x="50304" y="1084832"/>
                </a:cubicBezTo>
                <a:lnTo>
                  <a:pt x="50306" y="1084831"/>
                </a:lnTo>
                <a:cubicBezTo>
                  <a:pt x="13849" y="1074790"/>
                  <a:pt x="-7566" y="1037096"/>
                  <a:pt x="2475" y="1000639"/>
                </a:cubicBezTo>
                <a:lnTo>
                  <a:pt x="150173" y="464361"/>
                </a:lnTo>
                <a:lnTo>
                  <a:pt x="155370" y="454078"/>
                </a:lnTo>
                <a:cubicBezTo>
                  <a:pt x="172562" y="397845"/>
                  <a:pt x="225232" y="357754"/>
                  <a:pt x="287267" y="357754"/>
                </a:cubicBezTo>
                <a:close/>
                <a:moveTo>
                  <a:pt x="494320" y="0"/>
                </a:moveTo>
                <a:cubicBezTo>
                  <a:pt x="581276" y="0"/>
                  <a:pt x="651767" y="70491"/>
                  <a:pt x="651767" y="157447"/>
                </a:cubicBezTo>
                <a:cubicBezTo>
                  <a:pt x="651767" y="244403"/>
                  <a:pt x="581276" y="314894"/>
                  <a:pt x="494320" y="314894"/>
                </a:cubicBezTo>
                <a:cubicBezTo>
                  <a:pt x="407364" y="314894"/>
                  <a:pt x="336873" y="244403"/>
                  <a:pt x="336873" y="157447"/>
                </a:cubicBezTo>
                <a:cubicBezTo>
                  <a:pt x="336873" y="70491"/>
                  <a:pt x="407364" y="0"/>
                  <a:pt x="494320" y="0"/>
                </a:cubicBezTo>
                <a:close/>
              </a:path>
            </a:pathLst>
          </a:cu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KSO_Shape"/>
          <p:cNvSpPr/>
          <p:nvPr/>
        </p:nvSpPr>
        <p:spPr>
          <a:xfrm>
            <a:off x="7700963" y="2460625"/>
            <a:ext cx="319087" cy="790575"/>
          </a:xfrm>
          <a:custGeom>
            <a:avLst/>
            <a:gdLst/>
            <a:ahLst/>
            <a:cxnLst/>
            <a:rect l="l" t="t" r="r" b="b"/>
            <a:pathLst>
              <a:path w="771525" h="1912713">
                <a:moveTo>
                  <a:pt x="143272" y="357755"/>
                </a:moveTo>
                <a:lnTo>
                  <a:pt x="628253" y="357755"/>
                </a:lnTo>
                <a:cubicBezTo>
                  <a:pt x="707380" y="357755"/>
                  <a:pt x="771525" y="421900"/>
                  <a:pt x="771525" y="501027"/>
                </a:cubicBezTo>
                <a:lnTo>
                  <a:pt x="771525" y="659703"/>
                </a:lnTo>
                <a:lnTo>
                  <a:pt x="771525" y="802652"/>
                </a:lnTo>
                <a:lnTo>
                  <a:pt x="771525" y="1017361"/>
                </a:lnTo>
                <a:cubicBezTo>
                  <a:pt x="771525" y="1058130"/>
                  <a:pt x="738475" y="1091180"/>
                  <a:pt x="697706" y="1091180"/>
                </a:cubicBezTo>
                <a:cubicBezTo>
                  <a:pt x="656937" y="1091180"/>
                  <a:pt x="623887" y="1058130"/>
                  <a:pt x="623887" y="1017361"/>
                </a:cubicBezTo>
                <a:lnTo>
                  <a:pt x="623887" y="659703"/>
                </a:lnTo>
                <a:lnTo>
                  <a:pt x="623888" y="659698"/>
                </a:lnTo>
                <a:lnTo>
                  <a:pt x="623888" y="571551"/>
                </a:lnTo>
                <a:cubicBezTo>
                  <a:pt x="623888" y="556427"/>
                  <a:pt x="611628" y="544167"/>
                  <a:pt x="596504" y="544167"/>
                </a:cubicBezTo>
                <a:cubicBezTo>
                  <a:pt x="581380" y="544167"/>
                  <a:pt x="569120" y="556427"/>
                  <a:pt x="569120" y="571551"/>
                </a:cubicBezTo>
                <a:lnTo>
                  <a:pt x="569120" y="945924"/>
                </a:lnTo>
                <a:lnTo>
                  <a:pt x="569119" y="945924"/>
                </a:lnTo>
                <a:lnTo>
                  <a:pt x="569119" y="1168521"/>
                </a:lnTo>
                <a:lnTo>
                  <a:pt x="569119" y="1172836"/>
                </a:lnTo>
                <a:lnTo>
                  <a:pt x="569119" y="1834131"/>
                </a:lnTo>
                <a:cubicBezTo>
                  <a:pt x="569119" y="1877530"/>
                  <a:pt x="533937" y="1912712"/>
                  <a:pt x="490538" y="1912712"/>
                </a:cubicBezTo>
                <a:cubicBezTo>
                  <a:pt x="447139" y="1912712"/>
                  <a:pt x="411957" y="1877530"/>
                  <a:pt x="411957" y="1834131"/>
                </a:cubicBezTo>
                <a:lnTo>
                  <a:pt x="411957" y="1233956"/>
                </a:lnTo>
                <a:lnTo>
                  <a:pt x="411957" y="1175047"/>
                </a:lnTo>
                <a:cubicBezTo>
                  <a:pt x="411957" y="1159923"/>
                  <a:pt x="399696" y="1147662"/>
                  <a:pt x="384572" y="1147662"/>
                </a:cubicBezTo>
                <a:cubicBezTo>
                  <a:pt x="369449" y="1147662"/>
                  <a:pt x="357188" y="1159922"/>
                  <a:pt x="357188" y="1175045"/>
                </a:cubicBezTo>
                <a:cubicBezTo>
                  <a:pt x="357188" y="1395138"/>
                  <a:pt x="357187" y="1615229"/>
                  <a:pt x="357187" y="1835322"/>
                </a:cubicBezTo>
                <a:cubicBezTo>
                  <a:pt x="357187" y="1878064"/>
                  <a:pt x="322538" y="1912713"/>
                  <a:pt x="279796" y="1912713"/>
                </a:cubicBezTo>
                <a:lnTo>
                  <a:pt x="279797" y="1912712"/>
                </a:lnTo>
                <a:cubicBezTo>
                  <a:pt x="237055" y="1912712"/>
                  <a:pt x="202406" y="1878063"/>
                  <a:pt x="202406" y="1835321"/>
                </a:cubicBezTo>
                <a:lnTo>
                  <a:pt x="202406" y="1167331"/>
                </a:lnTo>
                <a:lnTo>
                  <a:pt x="202407" y="1167326"/>
                </a:lnTo>
                <a:lnTo>
                  <a:pt x="202407" y="945924"/>
                </a:lnTo>
                <a:lnTo>
                  <a:pt x="202406" y="945924"/>
                </a:lnTo>
                <a:lnTo>
                  <a:pt x="202406" y="571551"/>
                </a:lnTo>
                <a:cubicBezTo>
                  <a:pt x="202406" y="556427"/>
                  <a:pt x="190146" y="544167"/>
                  <a:pt x="175022" y="544167"/>
                </a:cubicBezTo>
                <a:cubicBezTo>
                  <a:pt x="159898" y="544167"/>
                  <a:pt x="147638" y="556427"/>
                  <a:pt x="147638" y="571551"/>
                </a:cubicBezTo>
                <a:lnTo>
                  <a:pt x="147638" y="659703"/>
                </a:lnTo>
                <a:lnTo>
                  <a:pt x="147638" y="945924"/>
                </a:lnTo>
                <a:lnTo>
                  <a:pt x="147638" y="1017361"/>
                </a:lnTo>
                <a:cubicBezTo>
                  <a:pt x="147638" y="1058130"/>
                  <a:pt x="114588" y="1091180"/>
                  <a:pt x="73819" y="1091180"/>
                </a:cubicBezTo>
                <a:cubicBezTo>
                  <a:pt x="33050" y="1091180"/>
                  <a:pt x="0" y="1058130"/>
                  <a:pt x="0" y="1017361"/>
                </a:cubicBezTo>
                <a:lnTo>
                  <a:pt x="0" y="802652"/>
                </a:lnTo>
                <a:lnTo>
                  <a:pt x="0" y="659703"/>
                </a:lnTo>
                <a:lnTo>
                  <a:pt x="0" y="501027"/>
                </a:lnTo>
                <a:cubicBezTo>
                  <a:pt x="0" y="421900"/>
                  <a:pt x="64145" y="357755"/>
                  <a:pt x="143272" y="357755"/>
                </a:cubicBezTo>
                <a:close/>
                <a:moveTo>
                  <a:pt x="383667" y="0"/>
                </a:moveTo>
                <a:cubicBezTo>
                  <a:pt x="470623" y="0"/>
                  <a:pt x="541114" y="70491"/>
                  <a:pt x="541114" y="157447"/>
                </a:cubicBezTo>
                <a:cubicBezTo>
                  <a:pt x="541114" y="244403"/>
                  <a:pt x="470623" y="314894"/>
                  <a:pt x="383667" y="314894"/>
                </a:cubicBezTo>
                <a:cubicBezTo>
                  <a:pt x="296711" y="314894"/>
                  <a:pt x="226220" y="244403"/>
                  <a:pt x="226220" y="157447"/>
                </a:cubicBezTo>
                <a:cubicBezTo>
                  <a:pt x="226220" y="70491"/>
                  <a:pt x="296711" y="0"/>
                  <a:pt x="383667" y="0"/>
                </a:cubicBezTo>
                <a:close/>
              </a:path>
            </a:pathLst>
          </a:custGeom>
          <a:solidFill>
            <a:srgbClr val="697A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右大括号 5"/>
          <p:cNvSpPr/>
          <p:nvPr/>
        </p:nvSpPr>
        <p:spPr>
          <a:xfrm>
            <a:off x="10106025" y="2516188"/>
            <a:ext cx="195263" cy="681037"/>
          </a:xfrm>
          <a:prstGeom prst="rightBrace">
            <a:avLst/>
          </a:prstGeom>
          <a:ln>
            <a:solidFill>
              <a:srgbClr val="FA9A6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7" name="右大括号 6"/>
          <p:cNvSpPr/>
          <p:nvPr/>
        </p:nvSpPr>
        <p:spPr>
          <a:xfrm>
            <a:off x="8047038" y="2516188"/>
            <a:ext cx="195262" cy="681037"/>
          </a:xfrm>
          <a:prstGeom prst="rightBrace">
            <a:avLst/>
          </a:prstGeom>
          <a:ln>
            <a:solidFill>
              <a:srgbClr val="697A74"/>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p>
        </p:txBody>
      </p:sp>
      <p:sp>
        <p:nvSpPr>
          <p:cNvPr id="23559" name="文本框 7"/>
          <p:cNvSpPr txBox="1">
            <a:spLocks noChangeArrowheads="1"/>
          </p:cNvSpPr>
          <p:nvPr/>
        </p:nvSpPr>
        <p:spPr bwMode="auto">
          <a:xfrm>
            <a:off x="8293100" y="2533650"/>
            <a:ext cx="9826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en-US" altLang="zh-CN" sz="3600">
                <a:solidFill>
                  <a:srgbClr val="697A74"/>
                </a:solidFill>
              </a:rPr>
              <a:t>35%</a:t>
            </a:r>
            <a:endParaRPr lang="zh-CN" altLang="en-US" sz="3600">
              <a:solidFill>
                <a:srgbClr val="697A74"/>
              </a:solidFill>
            </a:endParaRPr>
          </a:p>
        </p:txBody>
      </p:sp>
      <p:sp>
        <p:nvSpPr>
          <p:cNvPr id="23560" name="文本框 8"/>
          <p:cNvSpPr txBox="1">
            <a:spLocks noChangeArrowheads="1"/>
          </p:cNvSpPr>
          <p:nvPr/>
        </p:nvSpPr>
        <p:spPr bwMode="auto">
          <a:xfrm>
            <a:off x="10345738" y="2533650"/>
            <a:ext cx="9826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en-US" altLang="zh-CN" sz="3600">
                <a:solidFill>
                  <a:srgbClr val="FA9A60"/>
                </a:solidFill>
              </a:rPr>
              <a:t>65%</a:t>
            </a:r>
            <a:endParaRPr lang="zh-CN" altLang="en-US" sz="3600">
              <a:solidFill>
                <a:srgbClr val="FA9A60"/>
              </a:solidFill>
            </a:endParaRPr>
          </a:p>
        </p:txBody>
      </p:sp>
      <p:sp>
        <p:nvSpPr>
          <p:cNvPr id="10" name="矩形 9"/>
          <p:cNvSpPr/>
          <p:nvPr/>
        </p:nvSpPr>
        <p:spPr>
          <a:xfrm>
            <a:off x="7700963" y="3429000"/>
            <a:ext cx="4491037" cy="581025"/>
          </a:xfrm>
          <a:prstGeom prst="rect">
            <a:avLst/>
          </a:prstGeom>
          <a:solidFill>
            <a:srgbClr val="FA9A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3562" name="矩形 10"/>
          <p:cNvSpPr>
            <a:spLocks noChangeArrowheads="1"/>
          </p:cNvSpPr>
          <p:nvPr/>
        </p:nvSpPr>
        <p:spPr bwMode="auto">
          <a:xfrm>
            <a:off x="7700963" y="4259263"/>
            <a:ext cx="3651250"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vehicula</a:t>
            </a:r>
          </a:p>
        </p:txBody>
      </p:sp>
      <p:graphicFrame>
        <p:nvGraphicFramePr>
          <p:cNvPr id="23563" name="图表 21"/>
          <p:cNvGraphicFramePr>
            <a:graphicFrameLocks/>
          </p:cNvGraphicFramePr>
          <p:nvPr/>
        </p:nvGraphicFramePr>
        <p:xfrm>
          <a:off x="787400" y="1939925"/>
          <a:ext cx="5219700" cy="4141788"/>
        </p:xfrm>
        <a:graphic>
          <a:graphicData uri="http://schemas.openxmlformats.org/presentationml/2006/ole">
            <mc:AlternateContent xmlns:mc="http://schemas.openxmlformats.org/markup-compatibility/2006">
              <mc:Choice xmlns:v="urn:schemas-microsoft-com:vml" Requires="v">
                <p:oleObj spid="_x0000_s23564" name="图表" r:id="rId4" imgW="5224725" imgH="4145639" progId="Excel.Chart.8">
                  <p:embed/>
                </p:oleObj>
              </mc:Choice>
              <mc:Fallback>
                <p:oleObj name="图表" r:id="rId4" imgW="5224725" imgH="4145639" progId="Excel.Chart.8">
                  <p:embed/>
                  <p:pic>
                    <p:nvPicPr>
                      <p:cNvPr id="0" name="图表 2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400" y="1939925"/>
                        <a:ext cx="5219700" cy="41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2011363"/>
            <a:ext cx="9144000" cy="2387600"/>
          </a:xfrm>
        </p:spPr>
        <p:txBody>
          <a:bodyPr rtlCol="0">
            <a:normAutofit/>
          </a:bodyPr>
          <a:lstStyle/>
          <a:p>
            <a:pPr eaLnBrk="1" fontAlgn="auto" hangingPunct="1">
              <a:spcAft>
                <a:spcPts val="0"/>
              </a:spcAft>
              <a:defRPr/>
            </a:pPr>
            <a:r>
              <a:rPr lang="en-US" altLang="zh-CN" sz="8000" b="1" dirty="0" smtClean="0">
                <a:solidFill>
                  <a:srgbClr val="FA9A60"/>
                </a:solidFill>
                <a:latin typeface="+mj-ea"/>
              </a:rPr>
              <a:t>THANK YOU</a:t>
            </a:r>
            <a:r>
              <a:rPr lang="en-US" altLang="zh-CN" sz="9600" b="1" dirty="0" smtClean="0"/>
              <a:t> </a:t>
            </a:r>
            <a:endParaRPr lang="zh-CN" alt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微软雅黑">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457</TotalTime>
  <Words>1376</Words>
  <Application>Microsoft Office PowerPoint</Application>
  <PresentationFormat>自定义</PresentationFormat>
  <Paragraphs>116</Paragraphs>
  <Slides>21</Slides>
  <Notes>0</Notes>
  <HiddenSlides>0</HiddenSlides>
  <MMClips>0</MMClips>
  <ScaleCrop>false</ScaleCrop>
  <HeadingPairs>
    <vt:vector size="8" baseType="variant">
      <vt:variant>
        <vt:lpstr>已用的字体</vt:lpstr>
      </vt:variant>
      <vt:variant>
        <vt:i4>5</vt:i4>
      </vt:variant>
      <vt:variant>
        <vt:lpstr>主题</vt:lpstr>
      </vt:variant>
      <vt:variant>
        <vt:i4>1</vt:i4>
      </vt:variant>
      <vt:variant>
        <vt:lpstr>嵌入 OLE 服务器</vt:lpstr>
      </vt:variant>
      <vt:variant>
        <vt:i4>1</vt:i4>
      </vt:variant>
      <vt:variant>
        <vt:lpstr>幻灯片标题</vt:lpstr>
      </vt:variant>
      <vt:variant>
        <vt:i4>21</vt:i4>
      </vt:variant>
    </vt:vector>
  </HeadingPairs>
  <TitlesOfParts>
    <vt:vector size="28" baseType="lpstr">
      <vt:lpstr>Calibri</vt:lpstr>
      <vt:lpstr>微软雅黑</vt:lpstr>
      <vt:lpstr>Arial</vt:lpstr>
      <vt:lpstr>Calibri Light</vt:lpstr>
      <vt:lpstr>宋体</vt:lpstr>
      <vt:lpstr>Office 主题</vt:lpstr>
      <vt:lpstr>Microsoft Excel 图表</vt:lpstr>
      <vt:lpstr>BUSINESS  PPT TEMPLATE</vt:lpstr>
      <vt:lpstr>SECTION TITLE</vt:lpstr>
      <vt:lpstr>Your  Title  Here</vt:lpstr>
      <vt:lpstr>Your  Title  Here</vt:lpstr>
      <vt:lpstr>Your  Title  Here</vt:lpstr>
      <vt:lpstr>Your  Title  Here</vt:lpstr>
      <vt:lpstr>Your  Title  Here</vt:lpstr>
      <vt:lpstr>SECTION TITLE</vt:lpstr>
      <vt:lpstr>Your  Title  Here</vt:lpstr>
      <vt:lpstr>Your  Title  Here</vt:lpstr>
      <vt:lpstr>Your  Title  Here</vt:lpstr>
      <vt:lpstr>SECTION TITLE</vt:lpstr>
      <vt:lpstr>Your  Title  Here</vt:lpstr>
      <vt:lpstr>Your  Title  Here</vt:lpstr>
      <vt:lpstr>Your  Title  Here</vt:lpstr>
      <vt:lpstr>SECTION TITLE</vt:lpstr>
      <vt:lpstr>Your  Title  Here</vt:lpstr>
      <vt:lpstr>Your  Title  Here</vt:lpstr>
      <vt:lpstr>Your  Title  Here</vt:lpstr>
      <vt:lpstr>Your  Title  Here</vt:lpstr>
      <vt:lpstr>THANK YOU </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PPT TEMPLATE</dc:title>
  <dc:creator>哎呀小小草</dc:creator>
  <cp:lastModifiedBy>ThinK For H</cp:lastModifiedBy>
  <cp:revision>59</cp:revision>
  <dcterms:created xsi:type="dcterms:W3CDTF">2014-12-12T13:36:21Z</dcterms:created>
  <dcterms:modified xsi:type="dcterms:W3CDTF">2017-11-13T14:00:54Z</dcterms:modified>
</cp:coreProperties>
</file>