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2" r:id="rId2"/>
  </p:sldMasterIdLst>
  <p:notesMasterIdLst>
    <p:notesMasterId r:id="rId29"/>
  </p:notesMasterIdLst>
  <p:sldIdLst>
    <p:sldId id="256" r:id="rId3"/>
    <p:sldId id="257" r:id="rId4"/>
    <p:sldId id="258" r:id="rId5"/>
    <p:sldId id="273" r:id="rId6"/>
    <p:sldId id="286" r:id="rId7"/>
    <p:sldId id="275" r:id="rId8"/>
    <p:sldId id="285" r:id="rId9"/>
    <p:sldId id="284" r:id="rId10"/>
    <p:sldId id="277" r:id="rId11"/>
    <p:sldId id="268" r:id="rId12"/>
    <p:sldId id="260" r:id="rId13"/>
    <p:sldId id="281" r:id="rId14"/>
    <p:sldId id="267" r:id="rId15"/>
    <p:sldId id="280" r:id="rId16"/>
    <p:sldId id="278" r:id="rId17"/>
    <p:sldId id="287" r:id="rId18"/>
    <p:sldId id="272" r:id="rId19"/>
    <p:sldId id="274" r:id="rId20"/>
    <p:sldId id="270" r:id="rId21"/>
    <p:sldId id="269" r:id="rId22"/>
    <p:sldId id="279" r:id="rId23"/>
    <p:sldId id="289" r:id="rId24"/>
    <p:sldId id="276" r:id="rId25"/>
    <p:sldId id="288" r:id="rId26"/>
    <p:sldId id="271" r:id="rId27"/>
    <p:sldId id="266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C78B"/>
    <a:srgbClr val="E14A50"/>
    <a:srgbClr val="EF8F93"/>
    <a:srgbClr val="1C5905"/>
    <a:srgbClr val="F4D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95AD2-2EB8-42D1-9FA7-BCECD08E89E4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8ED19-7BC6-407D-8253-E91D5697C7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306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750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986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246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274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814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221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673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218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018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437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118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518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53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214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523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440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91773-C543-45ED-9143-F12A86732A7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330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0722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3635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1808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0301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8004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720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7625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1885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98ED19-7BC6-407D-8253-E91D5697C7E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35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am Wo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704203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29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2917164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0" name="Picture Placeholder 27"/>
          <p:cNvSpPr>
            <a:spLocks noGrp="1"/>
          </p:cNvSpPr>
          <p:nvPr>
            <p:ph type="pic" sz="quarter" idx="12"/>
          </p:nvPr>
        </p:nvSpPr>
        <p:spPr>
          <a:xfrm>
            <a:off x="5156203" y="1675161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1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7394127" y="1683019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2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9630932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5A079F21-3BE8-4E0A-A2CF-C18BDEAD91D7}" type="datetime1">
              <a:rPr lang="zh-CN" altLang="en-US"/>
              <a:t>2018/9/17</a:t>
            </a:fld>
            <a:endParaRPr lang="zh-CN" altLang="en-US" sz="1865" dirty="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70336DA7-0B35-4766-B3FA-87CC82BF78CC}" type="slidenum">
              <a:rPr lang="zh-CN" altLang="en-US"/>
              <a:t>‹#›</a:t>
            </a:fld>
            <a:endParaRPr lang="zh-CN" altLang="en-US" sz="1865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C55D8-D08B-4254-8829-07855CD01C6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1858D-02F9-4FBC-94FA-7CB9DA3E194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88C26-7B5B-419D-84AC-F79C0CB6626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2018/9/17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8B7A7-C564-4B55-B5D5-86CA12E03F9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3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4.emf"/><Relationship Id="rId4" Type="http://schemas.openxmlformats.org/officeDocument/2006/relationships/image" Target="../media/image6.emf"/><Relationship Id="rId9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12.jpe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13.jpeg"/><Relationship Id="rId9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3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4.emf"/><Relationship Id="rId4" Type="http://schemas.openxmlformats.org/officeDocument/2006/relationships/image" Target="../media/image6.emf"/><Relationship Id="rId9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3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4.emf"/><Relationship Id="rId4" Type="http://schemas.openxmlformats.org/officeDocument/2006/relationships/image" Target="../media/image6.emf"/><Relationship Id="rId9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1.jpe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8.emf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3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4.emf"/><Relationship Id="rId4" Type="http://schemas.openxmlformats.org/officeDocument/2006/relationships/image" Target="../media/image6.emf"/><Relationship Id="rId9" Type="http://schemas.openxmlformats.org/officeDocument/2006/relationships/image" Target="../media/image10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4868" y="-1859086"/>
            <a:ext cx="12971251" cy="45337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4868" y="4603939"/>
            <a:ext cx="12982501" cy="4173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794" y="2023847"/>
            <a:ext cx="2116369" cy="9610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0909" y="4293447"/>
            <a:ext cx="1181250" cy="5062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537048" y="2927070"/>
            <a:ext cx="7738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gradFill>
                  <a:gsLst>
                    <a:gs pos="30000">
                      <a:srgbClr val="1C5905"/>
                    </a:gs>
                    <a:gs pos="100000">
                      <a:srgbClr val="A3C78B"/>
                    </a:gs>
                  </a:gsLst>
                  <a:lin ang="360000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童话婚礼主题</a:t>
            </a:r>
            <a:r>
              <a:rPr lang="en-US" altLang="zh-CN" sz="4800" dirty="0" err="1">
                <a:gradFill>
                  <a:gsLst>
                    <a:gs pos="30000">
                      <a:srgbClr val="1C5905"/>
                    </a:gs>
                    <a:gs pos="100000">
                      <a:srgbClr val="A3C78B"/>
                    </a:gs>
                  </a:gsLst>
                  <a:lin ang="360000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ppt</a:t>
            </a:r>
            <a:r>
              <a:rPr lang="zh-CN" altLang="en-US" sz="4800" dirty="0">
                <a:gradFill>
                  <a:gsLst>
                    <a:gs pos="30000">
                      <a:srgbClr val="1C5905"/>
                    </a:gs>
                    <a:gs pos="100000">
                      <a:srgbClr val="A3C78B"/>
                    </a:gs>
                  </a:gsLst>
                  <a:lin ang="360000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模板</a:t>
            </a:r>
          </a:p>
        </p:txBody>
      </p:sp>
      <p:sp>
        <p:nvSpPr>
          <p:cNvPr id="9" name="矩形 8"/>
          <p:cNvSpPr/>
          <p:nvPr/>
        </p:nvSpPr>
        <p:spPr>
          <a:xfrm>
            <a:off x="2602151" y="3757001"/>
            <a:ext cx="7539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rgbClr val="EF8F93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Just one smile from you, Would make my whole world bright</a:t>
            </a:r>
            <a:endParaRPr lang="zh-CN" altLang="en-US" sz="2000" dirty="0">
              <a:solidFill>
                <a:srgbClr val="EF8F93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3" name="组合 972"/>
          <p:cNvGrpSpPr/>
          <p:nvPr/>
        </p:nvGrpSpPr>
        <p:grpSpPr>
          <a:xfrm>
            <a:off x="25127" y="22357"/>
            <a:ext cx="5538134" cy="6938002"/>
            <a:chOff x="977900" y="1073151"/>
            <a:chExt cx="3498849" cy="4433888"/>
          </a:xfrm>
        </p:grpSpPr>
        <p:grpSp>
          <p:nvGrpSpPr>
            <p:cNvPr id="16" name="Group 205"/>
            <p:cNvGrpSpPr/>
            <p:nvPr/>
          </p:nvGrpSpPr>
          <p:grpSpPr bwMode="auto">
            <a:xfrm>
              <a:off x="977900" y="1073151"/>
              <a:ext cx="3498849" cy="4433888"/>
              <a:chOff x="616" y="676"/>
              <a:chExt cx="2204" cy="2793"/>
            </a:xfrm>
          </p:grpSpPr>
          <p:sp>
            <p:nvSpPr>
              <p:cNvPr id="782" name="Freeform 14"/>
              <p:cNvSpPr/>
              <p:nvPr/>
            </p:nvSpPr>
            <p:spPr bwMode="auto">
              <a:xfrm>
                <a:off x="725" y="676"/>
                <a:ext cx="270" cy="154"/>
              </a:xfrm>
              <a:custGeom>
                <a:avLst/>
                <a:gdLst>
                  <a:gd name="T0" fmla="*/ 31 w 114"/>
                  <a:gd name="T1" fmla="*/ 62 h 65"/>
                  <a:gd name="T2" fmla="*/ 19 w 114"/>
                  <a:gd name="T3" fmla="*/ 47 h 65"/>
                  <a:gd name="T4" fmla="*/ 9 w 114"/>
                  <a:gd name="T5" fmla="*/ 43 h 65"/>
                  <a:gd name="T6" fmla="*/ 0 w 114"/>
                  <a:gd name="T7" fmla="*/ 39 h 65"/>
                  <a:gd name="T8" fmla="*/ 4 w 114"/>
                  <a:gd name="T9" fmla="*/ 37 h 65"/>
                  <a:gd name="T10" fmla="*/ 12 w 114"/>
                  <a:gd name="T11" fmla="*/ 38 h 65"/>
                  <a:gd name="T12" fmla="*/ 14 w 114"/>
                  <a:gd name="T13" fmla="*/ 22 h 65"/>
                  <a:gd name="T14" fmla="*/ 23 w 114"/>
                  <a:gd name="T15" fmla="*/ 11 h 65"/>
                  <a:gd name="T16" fmla="*/ 34 w 114"/>
                  <a:gd name="T17" fmla="*/ 20 h 65"/>
                  <a:gd name="T18" fmla="*/ 43 w 114"/>
                  <a:gd name="T19" fmla="*/ 22 h 65"/>
                  <a:gd name="T20" fmla="*/ 44 w 114"/>
                  <a:gd name="T21" fmla="*/ 24 h 65"/>
                  <a:gd name="T22" fmla="*/ 52 w 114"/>
                  <a:gd name="T23" fmla="*/ 25 h 65"/>
                  <a:gd name="T24" fmla="*/ 57 w 114"/>
                  <a:gd name="T25" fmla="*/ 13 h 65"/>
                  <a:gd name="T26" fmla="*/ 74 w 114"/>
                  <a:gd name="T27" fmla="*/ 0 h 65"/>
                  <a:gd name="T28" fmla="*/ 106 w 114"/>
                  <a:gd name="T29" fmla="*/ 0 h 65"/>
                  <a:gd name="T30" fmla="*/ 114 w 114"/>
                  <a:gd name="T31" fmla="*/ 11 h 65"/>
                  <a:gd name="T32" fmla="*/ 110 w 114"/>
                  <a:gd name="T33" fmla="*/ 15 h 65"/>
                  <a:gd name="T34" fmla="*/ 103 w 114"/>
                  <a:gd name="T35" fmla="*/ 8 h 65"/>
                  <a:gd name="T36" fmla="*/ 102 w 114"/>
                  <a:gd name="T37" fmla="*/ 9 h 65"/>
                  <a:gd name="T38" fmla="*/ 103 w 114"/>
                  <a:gd name="T39" fmla="*/ 10 h 65"/>
                  <a:gd name="T40" fmla="*/ 99 w 114"/>
                  <a:gd name="T41" fmla="*/ 21 h 65"/>
                  <a:gd name="T42" fmla="*/ 98 w 114"/>
                  <a:gd name="T43" fmla="*/ 37 h 65"/>
                  <a:gd name="T44" fmla="*/ 100 w 114"/>
                  <a:gd name="T45" fmla="*/ 46 h 65"/>
                  <a:gd name="T46" fmla="*/ 98 w 114"/>
                  <a:gd name="T47" fmla="*/ 56 h 65"/>
                  <a:gd name="T48" fmla="*/ 97 w 114"/>
                  <a:gd name="T49" fmla="*/ 59 h 65"/>
                  <a:gd name="T50" fmla="*/ 65 w 114"/>
                  <a:gd name="T51" fmla="*/ 37 h 65"/>
                  <a:gd name="T52" fmla="*/ 59 w 114"/>
                  <a:gd name="T53" fmla="*/ 31 h 65"/>
                  <a:gd name="T54" fmla="*/ 40 w 114"/>
                  <a:gd name="T55" fmla="*/ 60 h 65"/>
                  <a:gd name="T56" fmla="*/ 31 w 114"/>
                  <a:gd name="T57" fmla="*/ 6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65">
                    <a:moveTo>
                      <a:pt x="31" y="62"/>
                    </a:moveTo>
                    <a:cubicBezTo>
                      <a:pt x="25" y="59"/>
                      <a:pt x="19" y="55"/>
                      <a:pt x="19" y="47"/>
                    </a:cubicBezTo>
                    <a:cubicBezTo>
                      <a:pt x="19" y="36"/>
                      <a:pt x="12" y="43"/>
                      <a:pt x="9" y="43"/>
                    </a:cubicBezTo>
                    <a:cubicBezTo>
                      <a:pt x="5" y="44"/>
                      <a:pt x="1" y="44"/>
                      <a:pt x="0" y="39"/>
                    </a:cubicBezTo>
                    <a:cubicBezTo>
                      <a:pt x="1" y="38"/>
                      <a:pt x="2" y="37"/>
                      <a:pt x="4" y="37"/>
                    </a:cubicBezTo>
                    <a:cubicBezTo>
                      <a:pt x="7" y="36"/>
                      <a:pt x="9" y="37"/>
                      <a:pt x="12" y="38"/>
                    </a:cubicBezTo>
                    <a:cubicBezTo>
                      <a:pt x="7" y="31"/>
                      <a:pt x="7" y="27"/>
                      <a:pt x="14" y="22"/>
                    </a:cubicBezTo>
                    <a:cubicBezTo>
                      <a:pt x="18" y="19"/>
                      <a:pt x="19" y="14"/>
                      <a:pt x="23" y="11"/>
                    </a:cubicBezTo>
                    <a:cubicBezTo>
                      <a:pt x="30" y="11"/>
                      <a:pt x="28" y="20"/>
                      <a:pt x="34" y="20"/>
                    </a:cubicBezTo>
                    <a:cubicBezTo>
                      <a:pt x="37" y="21"/>
                      <a:pt x="40" y="20"/>
                      <a:pt x="43" y="22"/>
                    </a:cubicBezTo>
                    <a:cubicBezTo>
                      <a:pt x="43" y="23"/>
                      <a:pt x="44" y="23"/>
                      <a:pt x="44" y="24"/>
                    </a:cubicBezTo>
                    <a:cubicBezTo>
                      <a:pt x="46" y="29"/>
                      <a:pt x="49" y="28"/>
                      <a:pt x="52" y="25"/>
                    </a:cubicBezTo>
                    <a:cubicBezTo>
                      <a:pt x="56" y="22"/>
                      <a:pt x="56" y="17"/>
                      <a:pt x="57" y="13"/>
                    </a:cubicBezTo>
                    <a:cubicBezTo>
                      <a:pt x="60" y="5"/>
                      <a:pt x="69" y="5"/>
                      <a:pt x="74" y="0"/>
                    </a:cubicBezTo>
                    <a:cubicBezTo>
                      <a:pt x="85" y="0"/>
                      <a:pt x="95" y="0"/>
                      <a:pt x="106" y="0"/>
                    </a:cubicBezTo>
                    <a:cubicBezTo>
                      <a:pt x="108" y="4"/>
                      <a:pt x="109" y="9"/>
                      <a:pt x="114" y="11"/>
                    </a:cubicBezTo>
                    <a:cubicBezTo>
                      <a:pt x="114" y="14"/>
                      <a:pt x="112" y="15"/>
                      <a:pt x="110" y="15"/>
                    </a:cubicBezTo>
                    <a:cubicBezTo>
                      <a:pt x="106" y="16"/>
                      <a:pt x="103" y="15"/>
                      <a:pt x="103" y="8"/>
                    </a:cubicBezTo>
                    <a:cubicBezTo>
                      <a:pt x="103" y="8"/>
                      <a:pt x="101" y="9"/>
                      <a:pt x="102" y="9"/>
                    </a:cubicBezTo>
                    <a:cubicBezTo>
                      <a:pt x="102" y="9"/>
                      <a:pt x="103" y="9"/>
                      <a:pt x="103" y="10"/>
                    </a:cubicBezTo>
                    <a:cubicBezTo>
                      <a:pt x="103" y="14"/>
                      <a:pt x="101" y="17"/>
                      <a:pt x="99" y="21"/>
                    </a:cubicBezTo>
                    <a:cubicBezTo>
                      <a:pt x="96" y="26"/>
                      <a:pt x="93" y="31"/>
                      <a:pt x="98" y="37"/>
                    </a:cubicBezTo>
                    <a:cubicBezTo>
                      <a:pt x="101" y="40"/>
                      <a:pt x="102" y="43"/>
                      <a:pt x="100" y="46"/>
                    </a:cubicBezTo>
                    <a:cubicBezTo>
                      <a:pt x="97" y="50"/>
                      <a:pt x="97" y="53"/>
                      <a:pt x="98" y="56"/>
                    </a:cubicBezTo>
                    <a:cubicBezTo>
                      <a:pt x="98" y="57"/>
                      <a:pt x="98" y="58"/>
                      <a:pt x="97" y="59"/>
                    </a:cubicBezTo>
                    <a:cubicBezTo>
                      <a:pt x="89" y="47"/>
                      <a:pt x="79" y="39"/>
                      <a:pt x="65" y="37"/>
                    </a:cubicBezTo>
                    <a:cubicBezTo>
                      <a:pt x="63" y="36"/>
                      <a:pt x="62" y="34"/>
                      <a:pt x="59" y="31"/>
                    </a:cubicBezTo>
                    <a:cubicBezTo>
                      <a:pt x="56" y="44"/>
                      <a:pt x="53" y="56"/>
                      <a:pt x="40" y="60"/>
                    </a:cubicBezTo>
                    <a:cubicBezTo>
                      <a:pt x="37" y="61"/>
                      <a:pt x="35" y="65"/>
                      <a:pt x="31" y="62"/>
                    </a:cubicBezTo>
                    <a:close/>
                  </a:path>
                </a:pathLst>
              </a:custGeom>
              <a:solidFill>
                <a:srgbClr val="DB47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4" name="Freeform 16"/>
              <p:cNvSpPr/>
              <p:nvPr/>
            </p:nvSpPr>
            <p:spPr bwMode="auto">
              <a:xfrm>
                <a:off x="1168" y="676"/>
                <a:ext cx="128" cy="225"/>
              </a:xfrm>
              <a:custGeom>
                <a:avLst/>
                <a:gdLst>
                  <a:gd name="T0" fmla="*/ 16 w 54"/>
                  <a:gd name="T1" fmla="*/ 0 h 95"/>
                  <a:gd name="T2" fmla="*/ 31 w 54"/>
                  <a:gd name="T3" fmla="*/ 0 h 95"/>
                  <a:gd name="T4" fmla="*/ 36 w 54"/>
                  <a:gd name="T5" fmla="*/ 3 h 95"/>
                  <a:gd name="T6" fmla="*/ 46 w 54"/>
                  <a:gd name="T7" fmla="*/ 12 h 95"/>
                  <a:gd name="T8" fmla="*/ 49 w 54"/>
                  <a:gd name="T9" fmla="*/ 22 h 95"/>
                  <a:gd name="T10" fmla="*/ 47 w 54"/>
                  <a:gd name="T11" fmla="*/ 29 h 95"/>
                  <a:gd name="T12" fmla="*/ 49 w 54"/>
                  <a:gd name="T13" fmla="*/ 36 h 95"/>
                  <a:gd name="T14" fmla="*/ 48 w 54"/>
                  <a:gd name="T15" fmla="*/ 44 h 95"/>
                  <a:gd name="T16" fmla="*/ 27 w 54"/>
                  <a:gd name="T17" fmla="*/ 80 h 95"/>
                  <a:gd name="T18" fmla="*/ 25 w 54"/>
                  <a:gd name="T19" fmla="*/ 89 h 95"/>
                  <a:gd name="T20" fmla="*/ 17 w 54"/>
                  <a:gd name="T21" fmla="*/ 89 h 95"/>
                  <a:gd name="T22" fmla="*/ 11 w 54"/>
                  <a:gd name="T23" fmla="*/ 86 h 95"/>
                  <a:gd name="T24" fmla="*/ 8 w 54"/>
                  <a:gd name="T25" fmla="*/ 53 h 95"/>
                  <a:gd name="T26" fmla="*/ 10 w 54"/>
                  <a:gd name="T27" fmla="*/ 45 h 95"/>
                  <a:gd name="T28" fmla="*/ 2 w 54"/>
                  <a:gd name="T29" fmla="*/ 17 h 95"/>
                  <a:gd name="T30" fmla="*/ 16 w 54"/>
                  <a:gd name="T3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95">
                    <a:moveTo>
                      <a:pt x="16" y="0"/>
                    </a:moveTo>
                    <a:cubicBezTo>
                      <a:pt x="21" y="0"/>
                      <a:pt x="26" y="0"/>
                      <a:pt x="31" y="0"/>
                    </a:cubicBezTo>
                    <a:cubicBezTo>
                      <a:pt x="33" y="1"/>
                      <a:pt x="34" y="2"/>
                      <a:pt x="36" y="3"/>
                    </a:cubicBezTo>
                    <a:cubicBezTo>
                      <a:pt x="42" y="3"/>
                      <a:pt x="45" y="6"/>
                      <a:pt x="46" y="12"/>
                    </a:cubicBezTo>
                    <a:cubicBezTo>
                      <a:pt x="46" y="16"/>
                      <a:pt x="48" y="19"/>
                      <a:pt x="49" y="22"/>
                    </a:cubicBezTo>
                    <a:cubicBezTo>
                      <a:pt x="50" y="25"/>
                      <a:pt x="49" y="27"/>
                      <a:pt x="47" y="29"/>
                    </a:cubicBezTo>
                    <a:cubicBezTo>
                      <a:pt x="45" y="32"/>
                      <a:pt x="47" y="34"/>
                      <a:pt x="49" y="36"/>
                    </a:cubicBezTo>
                    <a:cubicBezTo>
                      <a:pt x="54" y="39"/>
                      <a:pt x="52" y="41"/>
                      <a:pt x="48" y="44"/>
                    </a:cubicBezTo>
                    <a:cubicBezTo>
                      <a:pt x="37" y="54"/>
                      <a:pt x="23" y="61"/>
                      <a:pt x="27" y="80"/>
                    </a:cubicBezTo>
                    <a:cubicBezTo>
                      <a:pt x="28" y="83"/>
                      <a:pt x="27" y="86"/>
                      <a:pt x="25" y="89"/>
                    </a:cubicBezTo>
                    <a:cubicBezTo>
                      <a:pt x="22" y="92"/>
                      <a:pt x="19" y="95"/>
                      <a:pt x="17" y="89"/>
                    </a:cubicBezTo>
                    <a:cubicBezTo>
                      <a:pt x="15" y="86"/>
                      <a:pt x="13" y="87"/>
                      <a:pt x="11" y="86"/>
                    </a:cubicBezTo>
                    <a:cubicBezTo>
                      <a:pt x="1" y="75"/>
                      <a:pt x="0" y="64"/>
                      <a:pt x="8" y="53"/>
                    </a:cubicBezTo>
                    <a:cubicBezTo>
                      <a:pt x="10" y="50"/>
                      <a:pt x="12" y="48"/>
                      <a:pt x="10" y="45"/>
                    </a:cubicBezTo>
                    <a:cubicBezTo>
                      <a:pt x="2" y="37"/>
                      <a:pt x="2" y="27"/>
                      <a:pt x="2" y="17"/>
                    </a:cubicBezTo>
                    <a:cubicBezTo>
                      <a:pt x="7" y="12"/>
                      <a:pt x="13" y="7"/>
                      <a:pt x="16" y="0"/>
                    </a:cubicBezTo>
                    <a:close/>
                  </a:path>
                </a:pathLst>
              </a:custGeom>
              <a:solidFill>
                <a:srgbClr val="DE65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7" name="Freeform 19"/>
              <p:cNvSpPr/>
              <p:nvPr/>
            </p:nvSpPr>
            <p:spPr bwMode="auto">
              <a:xfrm>
                <a:off x="2723" y="795"/>
                <a:ext cx="97" cy="130"/>
              </a:xfrm>
              <a:custGeom>
                <a:avLst/>
                <a:gdLst>
                  <a:gd name="T0" fmla="*/ 41 w 41"/>
                  <a:gd name="T1" fmla="*/ 47 h 55"/>
                  <a:gd name="T2" fmla="*/ 6 w 41"/>
                  <a:gd name="T3" fmla="*/ 46 h 55"/>
                  <a:gd name="T4" fmla="*/ 0 w 41"/>
                  <a:gd name="T5" fmla="*/ 45 h 55"/>
                  <a:gd name="T6" fmla="*/ 0 w 41"/>
                  <a:gd name="T7" fmla="*/ 44 h 55"/>
                  <a:gd name="T8" fmla="*/ 23 w 41"/>
                  <a:gd name="T9" fmla="*/ 13 h 55"/>
                  <a:gd name="T10" fmla="*/ 22 w 41"/>
                  <a:gd name="T11" fmla="*/ 6 h 55"/>
                  <a:gd name="T12" fmla="*/ 23 w 41"/>
                  <a:gd name="T13" fmla="*/ 3 h 55"/>
                  <a:gd name="T14" fmla="*/ 41 w 41"/>
                  <a:gd name="T15" fmla="*/ 4 h 55"/>
                  <a:gd name="T16" fmla="*/ 41 w 41"/>
                  <a:gd name="T17" fmla="*/ 4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55">
                    <a:moveTo>
                      <a:pt x="41" y="47"/>
                    </a:moveTo>
                    <a:cubicBezTo>
                      <a:pt x="29" y="50"/>
                      <a:pt x="18" y="55"/>
                      <a:pt x="6" y="46"/>
                    </a:cubicBezTo>
                    <a:cubicBezTo>
                      <a:pt x="5" y="45"/>
                      <a:pt x="2" y="46"/>
                      <a:pt x="0" y="45"/>
                    </a:cubicBezTo>
                    <a:cubicBezTo>
                      <a:pt x="0" y="45"/>
                      <a:pt x="0" y="45"/>
                      <a:pt x="0" y="44"/>
                    </a:cubicBezTo>
                    <a:cubicBezTo>
                      <a:pt x="13" y="38"/>
                      <a:pt x="20" y="27"/>
                      <a:pt x="23" y="13"/>
                    </a:cubicBezTo>
                    <a:cubicBezTo>
                      <a:pt x="23" y="11"/>
                      <a:pt x="23" y="9"/>
                      <a:pt x="22" y="6"/>
                    </a:cubicBezTo>
                    <a:cubicBezTo>
                      <a:pt x="22" y="5"/>
                      <a:pt x="22" y="4"/>
                      <a:pt x="23" y="3"/>
                    </a:cubicBezTo>
                    <a:cubicBezTo>
                      <a:pt x="29" y="0"/>
                      <a:pt x="35" y="3"/>
                      <a:pt x="41" y="4"/>
                    </a:cubicBezTo>
                    <a:cubicBezTo>
                      <a:pt x="41" y="18"/>
                      <a:pt x="41" y="33"/>
                      <a:pt x="41" y="47"/>
                    </a:cubicBezTo>
                    <a:close/>
                  </a:path>
                </a:pathLst>
              </a:custGeom>
              <a:solidFill>
                <a:srgbClr val="E3C3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8" name="Freeform 20"/>
              <p:cNvSpPr/>
              <p:nvPr/>
            </p:nvSpPr>
            <p:spPr bwMode="auto">
              <a:xfrm>
                <a:off x="2727" y="977"/>
                <a:ext cx="93" cy="145"/>
              </a:xfrm>
              <a:custGeom>
                <a:avLst/>
                <a:gdLst>
                  <a:gd name="T0" fmla="*/ 4 w 39"/>
                  <a:gd name="T1" fmla="*/ 5 h 61"/>
                  <a:gd name="T2" fmla="*/ 39 w 39"/>
                  <a:gd name="T3" fmla="*/ 17 h 61"/>
                  <a:gd name="T4" fmla="*/ 39 w 39"/>
                  <a:gd name="T5" fmla="*/ 36 h 61"/>
                  <a:gd name="T6" fmla="*/ 14 w 39"/>
                  <a:gd name="T7" fmla="*/ 58 h 61"/>
                  <a:gd name="T8" fmla="*/ 2 w 39"/>
                  <a:gd name="T9" fmla="*/ 58 h 61"/>
                  <a:gd name="T10" fmla="*/ 12 w 39"/>
                  <a:gd name="T11" fmla="*/ 37 h 61"/>
                  <a:gd name="T12" fmla="*/ 24 w 39"/>
                  <a:gd name="T13" fmla="*/ 30 h 61"/>
                  <a:gd name="T14" fmla="*/ 21 w 39"/>
                  <a:gd name="T15" fmla="*/ 26 h 61"/>
                  <a:gd name="T16" fmla="*/ 4 w 39"/>
                  <a:gd name="T17" fmla="*/ 8 h 61"/>
                  <a:gd name="T18" fmla="*/ 4 w 39"/>
                  <a:gd name="T19" fmla="*/ 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61">
                    <a:moveTo>
                      <a:pt x="4" y="5"/>
                    </a:moveTo>
                    <a:cubicBezTo>
                      <a:pt x="19" y="0"/>
                      <a:pt x="30" y="6"/>
                      <a:pt x="39" y="17"/>
                    </a:cubicBezTo>
                    <a:cubicBezTo>
                      <a:pt x="39" y="23"/>
                      <a:pt x="39" y="30"/>
                      <a:pt x="39" y="36"/>
                    </a:cubicBezTo>
                    <a:cubicBezTo>
                      <a:pt x="33" y="46"/>
                      <a:pt x="25" y="54"/>
                      <a:pt x="14" y="58"/>
                    </a:cubicBezTo>
                    <a:cubicBezTo>
                      <a:pt x="10" y="59"/>
                      <a:pt x="6" y="61"/>
                      <a:pt x="2" y="58"/>
                    </a:cubicBezTo>
                    <a:cubicBezTo>
                      <a:pt x="0" y="43"/>
                      <a:pt x="2" y="40"/>
                      <a:pt x="12" y="37"/>
                    </a:cubicBezTo>
                    <a:cubicBezTo>
                      <a:pt x="17" y="37"/>
                      <a:pt x="25" y="42"/>
                      <a:pt x="24" y="30"/>
                    </a:cubicBezTo>
                    <a:cubicBezTo>
                      <a:pt x="23" y="29"/>
                      <a:pt x="23" y="27"/>
                      <a:pt x="21" y="26"/>
                    </a:cubicBezTo>
                    <a:cubicBezTo>
                      <a:pt x="13" y="22"/>
                      <a:pt x="9" y="15"/>
                      <a:pt x="4" y="8"/>
                    </a:cubicBezTo>
                    <a:cubicBezTo>
                      <a:pt x="4" y="7"/>
                      <a:pt x="4" y="6"/>
                      <a:pt x="4" y="5"/>
                    </a:cubicBezTo>
                    <a:close/>
                  </a:path>
                </a:pathLst>
              </a:custGeom>
              <a:solidFill>
                <a:srgbClr val="DBAF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9" name="Freeform 21"/>
              <p:cNvSpPr/>
              <p:nvPr/>
            </p:nvSpPr>
            <p:spPr bwMode="auto">
              <a:xfrm>
                <a:off x="1049" y="676"/>
                <a:ext cx="135" cy="112"/>
              </a:xfrm>
              <a:custGeom>
                <a:avLst/>
                <a:gdLst>
                  <a:gd name="T0" fmla="*/ 17 w 57"/>
                  <a:gd name="T1" fmla="*/ 0 h 47"/>
                  <a:gd name="T2" fmla="*/ 35 w 57"/>
                  <a:gd name="T3" fmla="*/ 0 h 47"/>
                  <a:gd name="T4" fmla="*/ 44 w 57"/>
                  <a:gd name="T5" fmla="*/ 2 h 47"/>
                  <a:gd name="T6" fmla="*/ 55 w 57"/>
                  <a:gd name="T7" fmla="*/ 7 h 47"/>
                  <a:gd name="T8" fmla="*/ 49 w 57"/>
                  <a:gd name="T9" fmla="*/ 16 h 47"/>
                  <a:gd name="T10" fmla="*/ 49 w 57"/>
                  <a:gd name="T11" fmla="*/ 18 h 47"/>
                  <a:gd name="T12" fmla="*/ 39 w 57"/>
                  <a:gd name="T13" fmla="*/ 27 h 47"/>
                  <a:gd name="T14" fmla="*/ 24 w 57"/>
                  <a:gd name="T15" fmla="*/ 29 h 47"/>
                  <a:gd name="T16" fmla="*/ 29 w 57"/>
                  <a:gd name="T17" fmla="*/ 36 h 47"/>
                  <a:gd name="T18" fmla="*/ 29 w 57"/>
                  <a:gd name="T19" fmla="*/ 42 h 47"/>
                  <a:gd name="T20" fmla="*/ 22 w 57"/>
                  <a:gd name="T21" fmla="*/ 44 h 47"/>
                  <a:gd name="T22" fmla="*/ 4 w 57"/>
                  <a:gd name="T23" fmla="*/ 47 h 47"/>
                  <a:gd name="T24" fmla="*/ 10 w 57"/>
                  <a:gd name="T25" fmla="*/ 22 h 47"/>
                  <a:gd name="T26" fmla="*/ 7 w 57"/>
                  <a:gd name="T27" fmla="*/ 11 h 47"/>
                  <a:gd name="T28" fmla="*/ 17 w 57"/>
                  <a:gd name="T2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" h="47">
                    <a:moveTo>
                      <a:pt x="17" y="0"/>
                    </a:moveTo>
                    <a:cubicBezTo>
                      <a:pt x="23" y="0"/>
                      <a:pt x="29" y="0"/>
                      <a:pt x="35" y="0"/>
                    </a:cubicBezTo>
                    <a:cubicBezTo>
                      <a:pt x="38" y="2"/>
                      <a:pt x="41" y="3"/>
                      <a:pt x="44" y="2"/>
                    </a:cubicBezTo>
                    <a:cubicBezTo>
                      <a:pt x="49" y="1"/>
                      <a:pt x="53" y="2"/>
                      <a:pt x="55" y="7"/>
                    </a:cubicBezTo>
                    <a:cubicBezTo>
                      <a:pt x="57" y="12"/>
                      <a:pt x="53" y="14"/>
                      <a:pt x="49" y="16"/>
                    </a:cubicBezTo>
                    <a:cubicBezTo>
                      <a:pt x="47" y="16"/>
                      <a:pt x="49" y="17"/>
                      <a:pt x="49" y="18"/>
                    </a:cubicBezTo>
                    <a:cubicBezTo>
                      <a:pt x="46" y="21"/>
                      <a:pt x="43" y="25"/>
                      <a:pt x="39" y="27"/>
                    </a:cubicBezTo>
                    <a:cubicBezTo>
                      <a:pt x="34" y="23"/>
                      <a:pt x="27" y="26"/>
                      <a:pt x="24" y="29"/>
                    </a:cubicBezTo>
                    <a:cubicBezTo>
                      <a:pt x="18" y="34"/>
                      <a:pt x="27" y="33"/>
                      <a:pt x="29" y="36"/>
                    </a:cubicBezTo>
                    <a:cubicBezTo>
                      <a:pt x="30" y="38"/>
                      <a:pt x="30" y="40"/>
                      <a:pt x="29" y="42"/>
                    </a:cubicBezTo>
                    <a:cubicBezTo>
                      <a:pt x="27" y="45"/>
                      <a:pt x="24" y="45"/>
                      <a:pt x="22" y="44"/>
                    </a:cubicBezTo>
                    <a:cubicBezTo>
                      <a:pt x="15" y="40"/>
                      <a:pt x="10" y="43"/>
                      <a:pt x="4" y="47"/>
                    </a:cubicBezTo>
                    <a:cubicBezTo>
                      <a:pt x="0" y="37"/>
                      <a:pt x="5" y="30"/>
                      <a:pt x="10" y="22"/>
                    </a:cubicBezTo>
                    <a:cubicBezTo>
                      <a:pt x="13" y="17"/>
                      <a:pt x="13" y="14"/>
                      <a:pt x="7" y="11"/>
                    </a:cubicBezTo>
                    <a:cubicBezTo>
                      <a:pt x="8" y="5"/>
                      <a:pt x="15" y="4"/>
                      <a:pt x="17" y="0"/>
                    </a:cubicBezTo>
                    <a:close/>
                  </a:path>
                </a:pathLst>
              </a:custGeom>
              <a:solidFill>
                <a:srgbClr val="DE65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0" name="Freeform 22"/>
              <p:cNvSpPr/>
              <p:nvPr/>
            </p:nvSpPr>
            <p:spPr bwMode="auto">
              <a:xfrm>
                <a:off x="1957" y="676"/>
                <a:ext cx="83" cy="140"/>
              </a:xfrm>
              <a:custGeom>
                <a:avLst/>
                <a:gdLst>
                  <a:gd name="T0" fmla="*/ 6 w 35"/>
                  <a:gd name="T1" fmla="*/ 0 h 59"/>
                  <a:gd name="T2" fmla="*/ 29 w 35"/>
                  <a:gd name="T3" fmla="*/ 0 h 59"/>
                  <a:gd name="T4" fmla="*/ 29 w 35"/>
                  <a:gd name="T5" fmla="*/ 12 h 59"/>
                  <a:gd name="T6" fmla="*/ 33 w 35"/>
                  <a:gd name="T7" fmla="*/ 23 h 59"/>
                  <a:gd name="T8" fmla="*/ 34 w 35"/>
                  <a:gd name="T9" fmla="*/ 28 h 59"/>
                  <a:gd name="T10" fmla="*/ 17 w 35"/>
                  <a:gd name="T11" fmla="*/ 55 h 59"/>
                  <a:gd name="T12" fmla="*/ 6 w 35"/>
                  <a:gd name="T13" fmla="*/ 57 h 59"/>
                  <a:gd name="T14" fmla="*/ 7 w 35"/>
                  <a:gd name="T15" fmla="*/ 31 h 59"/>
                  <a:gd name="T16" fmla="*/ 8 w 35"/>
                  <a:gd name="T17" fmla="*/ 23 h 59"/>
                  <a:gd name="T18" fmla="*/ 9 w 35"/>
                  <a:gd name="T19" fmla="*/ 15 h 59"/>
                  <a:gd name="T20" fmla="*/ 7 w 35"/>
                  <a:gd name="T21" fmla="*/ 6 h 59"/>
                  <a:gd name="T22" fmla="*/ 5 w 35"/>
                  <a:gd name="T23" fmla="*/ 3 h 59"/>
                  <a:gd name="T24" fmla="*/ 6 w 35"/>
                  <a:gd name="T2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59">
                    <a:moveTo>
                      <a:pt x="6" y="0"/>
                    </a:moveTo>
                    <a:cubicBezTo>
                      <a:pt x="14" y="0"/>
                      <a:pt x="22" y="0"/>
                      <a:pt x="29" y="0"/>
                    </a:cubicBezTo>
                    <a:cubicBezTo>
                      <a:pt x="33" y="4"/>
                      <a:pt x="29" y="8"/>
                      <a:pt x="29" y="12"/>
                    </a:cubicBezTo>
                    <a:cubicBezTo>
                      <a:pt x="28" y="16"/>
                      <a:pt x="25" y="21"/>
                      <a:pt x="33" y="23"/>
                    </a:cubicBezTo>
                    <a:cubicBezTo>
                      <a:pt x="35" y="23"/>
                      <a:pt x="35" y="26"/>
                      <a:pt x="34" y="28"/>
                    </a:cubicBezTo>
                    <a:cubicBezTo>
                      <a:pt x="32" y="39"/>
                      <a:pt x="23" y="46"/>
                      <a:pt x="17" y="55"/>
                    </a:cubicBezTo>
                    <a:cubicBezTo>
                      <a:pt x="14" y="58"/>
                      <a:pt x="11" y="59"/>
                      <a:pt x="6" y="57"/>
                    </a:cubicBezTo>
                    <a:cubicBezTo>
                      <a:pt x="0" y="48"/>
                      <a:pt x="3" y="40"/>
                      <a:pt x="7" y="31"/>
                    </a:cubicBezTo>
                    <a:cubicBezTo>
                      <a:pt x="9" y="29"/>
                      <a:pt x="13" y="27"/>
                      <a:pt x="8" y="23"/>
                    </a:cubicBezTo>
                    <a:cubicBezTo>
                      <a:pt x="6" y="21"/>
                      <a:pt x="8" y="18"/>
                      <a:pt x="9" y="15"/>
                    </a:cubicBezTo>
                    <a:cubicBezTo>
                      <a:pt x="11" y="12"/>
                      <a:pt x="7" y="9"/>
                      <a:pt x="7" y="6"/>
                    </a:cubicBezTo>
                    <a:cubicBezTo>
                      <a:pt x="10" y="3"/>
                      <a:pt x="5" y="5"/>
                      <a:pt x="5" y="3"/>
                    </a:cubicBezTo>
                    <a:cubicBezTo>
                      <a:pt x="5" y="2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DB5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1" name="Freeform 23"/>
              <p:cNvSpPr/>
              <p:nvPr/>
            </p:nvSpPr>
            <p:spPr bwMode="auto">
              <a:xfrm>
                <a:off x="2464" y="676"/>
                <a:ext cx="112" cy="90"/>
              </a:xfrm>
              <a:custGeom>
                <a:avLst/>
                <a:gdLst>
                  <a:gd name="T0" fmla="*/ 14 w 47"/>
                  <a:gd name="T1" fmla="*/ 0 h 38"/>
                  <a:gd name="T2" fmla="*/ 41 w 47"/>
                  <a:gd name="T3" fmla="*/ 0 h 38"/>
                  <a:gd name="T4" fmla="*/ 47 w 47"/>
                  <a:gd name="T5" fmla="*/ 4 h 38"/>
                  <a:gd name="T6" fmla="*/ 30 w 47"/>
                  <a:gd name="T7" fmla="*/ 31 h 38"/>
                  <a:gd name="T8" fmla="*/ 36 w 47"/>
                  <a:gd name="T9" fmla="*/ 31 h 38"/>
                  <a:gd name="T10" fmla="*/ 31 w 47"/>
                  <a:gd name="T11" fmla="*/ 36 h 38"/>
                  <a:gd name="T12" fmla="*/ 18 w 47"/>
                  <a:gd name="T13" fmla="*/ 38 h 38"/>
                  <a:gd name="T14" fmla="*/ 3 w 47"/>
                  <a:gd name="T15" fmla="*/ 37 h 38"/>
                  <a:gd name="T16" fmla="*/ 1 w 47"/>
                  <a:gd name="T17" fmla="*/ 31 h 38"/>
                  <a:gd name="T18" fmla="*/ 12 w 47"/>
                  <a:gd name="T19" fmla="*/ 6 h 38"/>
                  <a:gd name="T20" fmla="*/ 14 w 47"/>
                  <a:gd name="T2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" h="38">
                    <a:moveTo>
                      <a:pt x="14" y="0"/>
                    </a:moveTo>
                    <a:cubicBezTo>
                      <a:pt x="23" y="0"/>
                      <a:pt x="32" y="0"/>
                      <a:pt x="41" y="0"/>
                    </a:cubicBezTo>
                    <a:cubicBezTo>
                      <a:pt x="43" y="2"/>
                      <a:pt x="46" y="1"/>
                      <a:pt x="47" y="4"/>
                    </a:cubicBezTo>
                    <a:cubicBezTo>
                      <a:pt x="44" y="14"/>
                      <a:pt x="37" y="23"/>
                      <a:pt x="30" y="31"/>
                    </a:cubicBezTo>
                    <a:cubicBezTo>
                      <a:pt x="32" y="29"/>
                      <a:pt x="34" y="29"/>
                      <a:pt x="36" y="31"/>
                    </a:cubicBezTo>
                    <a:cubicBezTo>
                      <a:pt x="35" y="34"/>
                      <a:pt x="33" y="35"/>
                      <a:pt x="31" y="36"/>
                    </a:cubicBezTo>
                    <a:cubicBezTo>
                      <a:pt x="27" y="37"/>
                      <a:pt x="22" y="38"/>
                      <a:pt x="18" y="38"/>
                    </a:cubicBezTo>
                    <a:cubicBezTo>
                      <a:pt x="13" y="34"/>
                      <a:pt x="8" y="36"/>
                      <a:pt x="3" y="37"/>
                    </a:cubicBezTo>
                    <a:cubicBezTo>
                      <a:pt x="0" y="36"/>
                      <a:pt x="0" y="33"/>
                      <a:pt x="1" y="31"/>
                    </a:cubicBezTo>
                    <a:cubicBezTo>
                      <a:pt x="9" y="25"/>
                      <a:pt x="13" y="16"/>
                      <a:pt x="12" y="6"/>
                    </a:cubicBezTo>
                    <a:cubicBezTo>
                      <a:pt x="12" y="4"/>
                      <a:pt x="12" y="1"/>
                      <a:pt x="14" y="0"/>
                    </a:cubicBezTo>
                    <a:close/>
                  </a:path>
                </a:pathLst>
              </a:custGeom>
              <a:solidFill>
                <a:srgbClr val="E4AF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2" name="Freeform 24"/>
              <p:cNvSpPr/>
              <p:nvPr/>
            </p:nvSpPr>
            <p:spPr bwMode="auto">
              <a:xfrm>
                <a:off x="1583" y="676"/>
                <a:ext cx="128" cy="88"/>
              </a:xfrm>
              <a:custGeom>
                <a:avLst/>
                <a:gdLst>
                  <a:gd name="T0" fmla="*/ 30 w 54"/>
                  <a:gd name="T1" fmla="*/ 37 h 37"/>
                  <a:gd name="T2" fmla="*/ 24 w 54"/>
                  <a:gd name="T3" fmla="*/ 32 h 37"/>
                  <a:gd name="T4" fmla="*/ 2 w 54"/>
                  <a:gd name="T5" fmla="*/ 0 h 37"/>
                  <a:gd name="T6" fmla="*/ 12 w 54"/>
                  <a:gd name="T7" fmla="*/ 0 h 37"/>
                  <a:gd name="T8" fmla="*/ 36 w 54"/>
                  <a:gd name="T9" fmla="*/ 9 h 37"/>
                  <a:gd name="T10" fmla="*/ 51 w 54"/>
                  <a:gd name="T11" fmla="*/ 10 h 37"/>
                  <a:gd name="T12" fmla="*/ 51 w 54"/>
                  <a:gd name="T13" fmla="*/ 20 h 37"/>
                  <a:gd name="T14" fmla="*/ 46 w 54"/>
                  <a:gd name="T15" fmla="*/ 22 h 37"/>
                  <a:gd name="T16" fmla="*/ 34 w 54"/>
                  <a:gd name="T17" fmla="*/ 32 h 37"/>
                  <a:gd name="T18" fmla="*/ 30 w 54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37">
                    <a:moveTo>
                      <a:pt x="30" y="37"/>
                    </a:moveTo>
                    <a:cubicBezTo>
                      <a:pt x="30" y="32"/>
                      <a:pt x="26" y="33"/>
                      <a:pt x="24" y="32"/>
                    </a:cubicBezTo>
                    <a:cubicBezTo>
                      <a:pt x="6" y="28"/>
                      <a:pt x="0" y="18"/>
                      <a:pt x="2" y="0"/>
                    </a:cubicBezTo>
                    <a:cubicBezTo>
                      <a:pt x="6" y="0"/>
                      <a:pt x="9" y="0"/>
                      <a:pt x="12" y="0"/>
                    </a:cubicBezTo>
                    <a:cubicBezTo>
                      <a:pt x="20" y="14"/>
                      <a:pt x="20" y="14"/>
                      <a:pt x="36" y="9"/>
                    </a:cubicBezTo>
                    <a:cubicBezTo>
                      <a:pt x="41" y="7"/>
                      <a:pt x="46" y="6"/>
                      <a:pt x="51" y="10"/>
                    </a:cubicBezTo>
                    <a:cubicBezTo>
                      <a:pt x="54" y="13"/>
                      <a:pt x="54" y="16"/>
                      <a:pt x="51" y="20"/>
                    </a:cubicBezTo>
                    <a:cubicBezTo>
                      <a:pt x="50" y="21"/>
                      <a:pt x="48" y="22"/>
                      <a:pt x="46" y="22"/>
                    </a:cubicBezTo>
                    <a:cubicBezTo>
                      <a:pt x="39" y="22"/>
                      <a:pt x="36" y="25"/>
                      <a:pt x="34" y="32"/>
                    </a:cubicBezTo>
                    <a:cubicBezTo>
                      <a:pt x="34" y="34"/>
                      <a:pt x="33" y="37"/>
                      <a:pt x="30" y="37"/>
                    </a:cubicBezTo>
                    <a:close/>
                  </a:path>
                </a:pathLst>
              </a:custGeom>
              <a:solidFill>
                <a:srgbClr val="E299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3" name="Freeform 25"/>
              <p:cNvSpPr/>
              <p:nvPr/>
            </p:nvSpPr>
            <p:spPr bwMode="auto">
              <a:xfrm>
                <a:off x="1327" y="676"/>
                <a:ext cx="128" cy="71"/>
              </a:xfrm>
              <a:custGeom>
                <a:avLst/>
                <a:gdLst>
                  <a:gd name="T0" fmla="*/ 54 w 54"/>
                  <a:gd name="T1" fmla="*/ 0 h 30"/>
                  <a:gd name="T2" fmla="*/ 50 w 54"/>
                  <a:gd name="T3" fmla="*/ 15 h 30"/>
                  <a:gd name="T4" fmla="*/ 43 w 54"/>
                  <a:gd name="T5" fmla="*/ 23 h 30"/>
                  <a:gd name="T6" fmla="*/ 32 w 54"/>
                  <a:gd name="T7" fmla="*/ 27 h 30"/>
                  <a:gd name="T8" fmla="*/ 34 w 54"/>
                  <a:gd name="T9" fmla="*/ 19 h 30"/>
                  <a:gd name="T10" fmla="*/ 13 w 54"/>
                  <a:gd name="T11" fmla="*/ 9 h 30"/>
                  <a:gd name="T12" fmla="*/ 3 w 54"/>
                  <a:gd name="T13" fmla="*/ 11 h 30"/>
                  <a:gd name="T14" fmla="*/ 7 w 54"/>
                  <a:gd name="T15" fmla="*/ 0 h 30"/>
                  <a:gd name="T16" fmla="*/ 54 w 54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30">
                    <a:moveTo>
                      <a:pt x="54" y="0"/>
                    </a:moveTo>
                    <a:cubicBezTo>
                      <a:pt x="53" y="5"/>
                      <a:pt x="51" y="10"/>
                      <a:pt x="50" y="15"/>
                    </a:cubicBezTo>
                    <a:cubicBezTo>
                      <a:pt x="46" y="16"/>
                      <a:pt x="45" y="20"/>
                      <a:pt x="43" y="23"/>
                    </a:cubicBezTo>
                    <a:cubicBezTo>
                      <a:pt x="41" y="26"/>
                      <a:pt x="38" y="30"/>
                      <a:pt x="32" y="27"/>
                    </a:cubicBezTo>
                    <a:cubicBezTo>
                      <a:pt x="31" y="24"/>
                      <a:pt x="34" y="22"/>
                      <a:pt x="34" y="19"/>
                    </a:cubicBezTo>
                    <a:cubicBezTo>
                      <a:pt x="27" y="17"/>
                      <a:pt x="17" y="20"/>
                      <a:pt x="13" y="9"/>
                    </a:cubicBezTo>
                    <a:cubicBezTo>
                      <a:pt x="12" y="7"/>
                      <a:pt x="7" y="14"/>
                      <a:pt x="3" y="11"/>
                    </a:cubicBezTo>
                    <a:cubicBezTo>
                      <a:pt x="0" y="6"/>
                      <a:pt x="4" y="3"/>
                      <a:pt x="7" y="0"/>
                    </a:cubicBezTo>
                    <a:cubicBezTo>
                      <a:pt x="23" y="0"/>
                      <a:pt x="38" y="0"/>
                      <a:pt x="54" y="0"/>
                    </a:cubicBezTo>
                    <a:close/>
                  </a:path>
                </a:pathLst>
              </a:custGeom>
              <a:solidFill>
                <a:srgbClr val="E372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4" name="Freeform 26"/>
              <p:cNvSpPr/>
              <p:nvPr/>
            </p:nvSpPr>
            <p:spPr bwMode="auto">
              <a:xfrm>
                <a:off x="1611" y="676"/>
                <a:ext cx="130" cy="55"/>
              </a:xfrm>
              <a:custGeom>
                <a:avLst/>
                <a:gdLst>
                  <a:gd name="T0" fmla="*/ 39 w 55"/>
                  <a:gd name="T1" fmla="*/ 19 h 23"/>
                  <a:gd name="T2" fmla="*/ 25 w 55"/>
                  <a:gd name="T3" fmla="*/ 11 h 23"/>
                  <a:gd name="T4" fmla="*/ 5 w 55"/>
                  <a:gd name="T5" fmla="*/ 12 h 23"/>
                  <a:gd name="T6" fmla="*/ 0 w 55"/>
                  <a:gd name="T7" fmla="*/ 0 h 23"/>
                  <a:gd name="T8" fmla="*/ 47 w 55"/>
                  <a:gd name="T9" fmla="*/ 0 h 23"/>
                  <a:gd name="T10" fmla="*/ 46 w 55"/>
                  <a:gd name="T11" fmla="*/ 14 h 23"/>
                  <a:gd name="T12" fmla="*/ 55 w 55"/>
                  <a:gd name="T13" fmla="*/ 20 h 23"/>
                  <a:gd name="T14" fmla="*/ 40 w 55"/>
                  <a:gd name="T15" fmla="*/ 20 h 23"/>
                  <a:gd name="T16" fmla="*/ 39 w 55"/>
                  <a:gd name="T17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23">
                    <a:moveTo>
                      <a:pt x="39" y="19"/>
                    </a:moveTo>
                    <a:cubicBezTo>
                      <a:pt x="38" y="9"/>
                      <a:pt x="34" y="7"/>
                      <a:pt x="25" y="11"/>
                    </a:cubicBezTo>
                    <a:cubicBezTo>
                      <a:pt x="19" y="13"/>
                      <a:pt x="13" y="19"/>
                      <a:pt x="5" y="12"/>
                    </a:cubicBezTo>
                    <a:cubicBezTo>
                      <a:pt x="0" y="8"/>
                      <a:pt x="0" y="5"/>
                      <a:pt x="0" y="0"/>
                    </a:cubicBezTo>
                    <a:cubicBezTo>
                      <a:pt x="16" y="0"/>
                      <a:pt x="31" y="0"/>
                      <a:pt x="47" y="0"/>
                    </a:cubicBezTo>
                    <a:cubicBezTo>
                      <a:pt x="50" y="5"/>
                      <a:pt x="50" y="10"/>
                      <a:pt x="46" y="14"/>
                    </a:cubicBezTo>
                    <a:cubicBezTo>
                      <a:pt x="49" y="16"/>
                      <a:pt x="54" y="13"/>
                      <a:pt x="55" y="20"/>
                    </a:cubicBezTo>
                    <a:cubicBezTo>
                      <a:pt x="50" y="23"/>
                      <a:pt x="45" y="22"/>
                      <a:pt x="40" y="20"/>
                    </a:cubicBezTo>
                    <a:cubicBezTo>
                      <a:pt x="40" y="20"/>
                      <a:pt x="40" y="19"/>
                      <a:pt x="39" y="19"/>
                    </a:cubicBezTo>
                    <a:close/>
                  </a:path>
                </a:pathLst>
              </a:custGeom>
              <a:solidFill>
                <a:srgbClr val="E9B3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5" name="Freeform 27"/>
              <p:cNvSpPr/>
              <p:nvPr/>
            </p:nvSpPr>
            <p:spPr bwMode="auto">
              <a:xfrm>
                <a:off x="1241" y="676"/>
                <a:ext cx="102" cy="62"/>
              </a:xfrm>
              <a:custGeom>
                <a:avLst/>
                <a:gdLst>
                  <a:gd name="T0" fmla="*/ 43 w 43"/>
                  <a:gd name="T1" fmla="*/ 0 h 26"/>
                  <a:gd name="T2" fmla="*/ 39 w 43"/>
                  <a:gd name="T3" fmla="*/ 11 h 26"/>
                  <a:gd name="T4" fmla="*/ 34 w 43"/>
                  <a:gd name="T5" fmla="*/ 19 h 26"/>
                  <a:gd name="T6" fmla="*/ 31 w 43"/>
                  <a:gd name="T7" fmla="*/ 21 h 26"/>
                  <a:gd name="T8" fmla="*/ 18 w 43"/>
                  <a:gd name="T9" fmla="*/ 23 h 26"/>
                  <a:gd name="T10" fmla="*/ 16 w 43"/>
                  <a:gd name="T11" fmla="*/ 23 h 26"/>
                  <a:gd name="T12" fmla="*/ 0 w 43"/>
                  <a:gd name="T13" fmla="*/ 0 h 26"/>
                  <a:gd name="T14" fmla="*/ 43 w 43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6">
                    <a:moveTo>
                      <a:pt x="43" y="0"/>
                    </a:moveTo>
                    <a:cubicBezTo>
                      <a:pt x="43" y="4"/>
                      <a:pt x="38" y="7"/>
                      <a:pt x="39" y="11"/>
                    </a:cubicBezTo>
                    <a:cubicBezTo>
                      <a:pt x="40" y="15"/>
                      <a:pt x="37" y="17"/>
                      <a:pt x="34" y="19"/>
                    </a:cubicBezTo>
                    <a:cubicBezTo>
                      <a:pt x="33" y="20"/>
                      <a:pt x="32" y="20"/>
                      <a:pt x="31" y="21"/>
                    </a:cubicBezTo>
                    <a:cubicBezTo>
                      <a:pt x="27" y="23"/>
                      <a:pt x="23" y="26"/>
                      <a:pt x="18" y="23"/>
                    </a:cubicBezTo>
                    <a:cubicBezTo>
                      <a:pt x="17" y="23"/>
                      <a:pt x="16" y="23"/>
                      <a:pt x="16" y="23"/>
                    </a:cubicBezTo>
                    <a:cubicBezTo>
                      <a:pt x="13" y="14"/>
                      <a:pt x="9" y="5"/>
                      <a:pt x="0" y="0"/>
                    </a:cubicBezTo>
                    <a:cubicBezTo>
                      <a:pt x="15" y="0"/>
                      <a:pt x="29" y="0"/>
                      <a:pt x="43" y="0"/>
                    </a:cubicBezTo>
                    <a:close/>
                  </a:path>
                </a:pathLst>
              </a:custGeom>
              <a:solidFill>
                <a:srgbClr val="D83E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6" name="Freeform 28"/>
              <p:cNvSpPr/>
              <p:nvPr/>
            </p:nvSpPr>
            <p:spPr bwMode="auto">
              <a:xfrm>
                <a:off x="1756" y="676"/>
                <a:ext cx="144" cy="76"/>
              </a:xfrm>
              <a:custGeom>
                <a:avLst/>
                <a:gdLst>
                  <a:gd name="T0" fmla="*/ 17 w 61"/>
                  <a:gd name="T1" fmla="*/ 0 h 32"/>
                  <a:gd name="T2" fmla="*/ 54 w 61"/>
                  <a:gd name="T3" fmla="*/ 0 h 32"/>
                  <a:gd name="T4" fmla="*/ 61 w 61"/>
                  <a:gd name="T5" fmla="*/ 19 h 32"/>
                  <a:gd name="T6" fmla="*/ 56 w 61"/>
                  <a:gd name="T7" fmla="*/ 23 h 32"/>
                  <a:gd name="T8" fmla="*/ 50 w 61"/>
                  <a:gd name="T9" fmla="*/ 17 h 32"/>
                  <a:gd name="T10" fmla="*/ 42 w 61"/>
                  <a:gd name="T11" fmla="*/ 10 h 32"/>
                  <a:gd name="T12" fmla="*/ 27 w 61"/>
                  <a:gd name="T13" fmla="*/ 23 h 32"/>
                  <a:gd name="T14" fmla="*/ 25 w 61"/>
                  <a:gd name="T15" fmla="*/ 31 h 32"/>
                  <a:gd name="T16" fmla="*/ 23 w 61"/>
                  <a:gd name="T17" fmla="*/ 31 h 32"/>
                  <a:gd name="T18" fmla="*/ 2 w 61"/>
                  <a:gd name="T19" fmla="*/ 20 h 32"/>
                  <a:gd name="T20" fmla="*/ 6 w 61"/>
                  <a:gd name="T21" fmla="*/ 11 h 32"/>
                  <a:gd name="T22" fmla="*/ 17 w 61"/>
                  <a:gd name="T2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1" h="32">
                    <a:moveTo>
                      <a:pt x="17" y="0"/>
                    </a:moveTo>
                    <a:cubicBezTo>
                      <a:pt x="29" y="0"/>
                      <a:pt x="42" y="0"/>
                      <a:pt x="54" y="0"/>
                    </a:cubicBezTo>
                    <a:cubicBezTo>
                      <a:pt x="57" y="6"/>
                      <a:pt x="60" y="12"/>
                      <a:pt x="61" y="19"/>
                    </a:cubicBezTo>
                    <a:cubicBezTo>
                      <a:pt x="60" y="21"/>
                      <a:pt x="58" y="22"/>
                      <a:pt x="56" y="23"/>
                    </a:cubicBezTo>
                    <a:cubicBezTo>
                      <a:pt x="52" y="23"/>
                      <a:pt x="50" y="20"/>
                      <a:pt x="50" y="17"/>
                    </a:cubicBezTo>
                    <a:cubicBezTo>
                      <a:pt x="49" y="13"/>
                      <a:pt x="46" y="11"/>
                      <a:pt x="42" y="10"/>
                    </a:cubicBezTo>
                    <a:cubicBezTo>
                      <a:pt x="29" y="7"/>
                      <a:pt x="26" y="10"/>
                      <a:pt x="27" y="23"/>
                    </a:cubicBezTo>
                    <a:cubicBezTo>
                      <a:pt x="27" y="26"/>
                      <a:pt x="27" y="28"/>
                      <a:pt x="25" y="31"/>
                    </a:cubicBezTo>
                    <a:cubicBezTo>
                      <a:pt x="25" y="31"/>
                      <a:pt x="23" y="32"/>
                      <a:pt x="23" y="31"/>
                    </a:cubicBezTo>
                    <a:cubicBezTo>
                      <a:pt x="19" y="21"/>
                      <a:pt x="10" y="21"/>
                      <a:pt x="2" y="20"/>
                    </a:cubicBezTo>
                    <a:cubicBezTo>
                      <a:pt x="0" y="15"/>
                      <a:pt x="4" y="13"/>
                      <a:pt x="6" y="11"/>
                    </a:cubicBezTo>
                    <a:cubicBezTo>
                      <a:pt x="10" y="7"/>
                      <a:pt x="14" y="4"/>
                      <a:pt x="17" y="0"/>
                    </a:cubicBezTo>
                    <a:close/>
                  </a:path>
                </a:pathLst>
              </a:custGeom>
              <a:solidFill>
                <a:srgbClr val="E5A1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7" name="Freeform 29"/>
              <p:cNvSpPr/>
              <p:nvPr/>
            </p:nvSpPr>
            <p:spPr bwMode="auto">
              <a:xfrm>
                <a:off x="966" y="676"/>
                <a:ext cx="128" cy="48"/>
              </a:xfrm>
              <a:custGeom>
                <a:avLst/>
                <a:gdLst>
                  <a:gd name="T0" fmla="*/ 52 w 54"/>
                  <a:gd name="T1" fmla="*/ 0 h 20"/>
                  <a:gd name="T2" fmla="*/ 42 w 54"/>
                  <a:gd name="T3" fmla="*/ 11 h 20"/>
                  <a:gd name="T4" fmla="*/ 33 w 54"/>
                  <a:gd name="T5" fmla="*/ 17 h 20"/>
                  <a:gd name="T6" fmla="*/ 11 w 54"/>
                  <a:gd name="T7" fmla="*/ 11 h 20"/>
                  <a:gd name="T8" fmla="*/ 4 w 54"/>
                  <a:gd name="T9" fmla="*/ 0 h 20"/>
                  <a:gd name="T10" fmla="*/ 52 w 54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0">
                    <a:moveTo>
                      <a:pt x="52" y="0"/>
                    </a:moveTo>
                    <a:cubicBezTo>
                      <a:pt x="54" y="8"/>
                      <a:pt x="44" y="6"/>
                      <a:pt x="42" y="11"/>
                    </a:cubicBezTo>
                    <a:cubicBezTo>
                      <a:pt x="41" y="17"/>
                      <a:pt x="38" y="20"/>
                      <a:pt x="33" y="17"/>
                    </a:cubicBezTo>
                    <a:cubicBezTo>
                      <a:pt x="26" y="12"/>
                      <a:pt x="19" y="12"/>
                      <a:pt x="11" y="11"/>
                    </a:cubicBezTo>
                    <a:cubicBezTo>
                      <a:pt x="0" y="13"/>
                      <a:pt x="5" y="4"/>
                      <a:pt x="4" y="0"/>
                    </a:cubicBezTo>
                    <a:cubicBezTo>
                      <a:pt x="20" y="0"/>
                      <a:pt x="36" y="0"/>
                      <a:pt x="52" y="0"/>
                    </a:cubicBezTo>
                    <a:close/>
                  </a:path>
                </a:pathLst>
              </a:custGeom>
              <a:solidFill>
                <a:srgbClr val="F3F0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8" name="Freeform 30"/>
              <p:cNvSpPr/>
              <p:nvPr/>
            </p:nvSpPr>
            <p:spPr bwMode="auto">
              <a:xfrm>
                <a:off x="1900" y="676"/>
                <a:ext cx="100" cy="83"/>
              </a:xfrm>
              <a:custGeom>
                <a:avLst/>
                <a:gdLst>
                  <a:gd name="T0" fmla="*/ 34 w 42"/>
                  <a:gd name="T1" fmla="*/ 16 h 35"/>
                  <a:gd name="T2" fmla="*/ 36 w 42"/>
                  <a:gd name="T3" fmla="*/ 24 h 35"/>
                  <a:gd name="T4" fmla="*/ 34 w 42"/>
                  <a:gd name="T5" fmla="*/ 31 h 35"/>
                  <a:gd name="T6" fmla="*/ 5 w 42"/>
                  <a:gd name="T7" fmla="*/ 27 h 35"/>
                  <a:gd name="T8" fmla="*/ 0 w 42"/>
                  <a:gd name="T9" fmla="*/ 19 h 35"/>
                  <a:gd name="T10" fmla="*/ 5 w 42"/>
                  <a:gd name="T11" fmla="*/ 7 h 35"/>
                  <a:gd name="T12" fmla="*/ 7 w 42"/>
                  <a:gd name="T13" fmla="*/ 0 h 35"/>
                  <a:gd name="T14" fmla="*/ 10 w 42"/>
                  <a:gd name="T15" fmla="*/ 0 h 35"/>
                  <a:gd name="T16" fmla="*/ 15 w 42"/>
                  <a:gd name="T17" fmla="*/ 11 h 35"/>
                  <a:gd name="T18" fmla="*/ 20 w 42"/>
                  <a:gd name="T19" fmla="*/ 13 h 35"/>
                  <a:gd name="T20" fmla="*/ 30 w 42"/>
                  <a:gd name="T21" fmla="*/ 13 h 35"/>
                  <a:gd name="T22" fmla="*/ 34 w 42"/>
                  <a:gd name="T23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35">
                    <a:moveTo>
                      <a:pt x="34" y="16"/>
                    </a:moveTo>
                    <a:cubicBezTo>
                      <a:pt x="35" y="18"/>
                      <a:pt x="31" y="21"/>
                      <a:pt x="36" y="24"/>
                    </a:cubicBezTo>
                    <a:cubicBezTo>
                      <a:pt x="42" y="27"/>
                      <a:pt x="38" y="30"/>
                      <a:pt x="34" y="31"/>
                    </a:cubicBezTo>
                    <a:cubicBezTo>
                      <a:pt x="24" y="32"/>
                      <a:pt x="14" y="35"/>
                      <a:pt x="5" y="27"/>
                    </a:cubicBezTo>
                    <a:cubicBezTo>
                      <a:pt x="3" y="24"/>
                      <a:pt x="0" y="23"/>
                      <a:pt x="0" y="19"/>
                    </a:cubicBezTo>
                    <a:cubicBezTo>
                      <a:pt x="4" y="16"/>
                      <a:pt x="5" y="12"/>
                      <a:pt x="5" y="7"/>
                    </a:cubicBezTo>
                    <a:cubicBezTo>
                      <a:pt x="4" y="4"/>
                      <a:pt x="4" y="2"/>
                      <a:pt x="7" y="0"/>
                    </a:cubicBezTo>
                    <a:cubicBezTo>
                      <a:pt x="8" y="0"/>
                      <a:pt x="9" y="0"/>
                      <a:pt x="10" y="0"/>
                    </a:cubicBezTo>
                    <a:cubicBezTo>
                      <a:pt x="13" y="3"/>
                      <a:pt x="16" y="6"/>
                      <a:pt x="15" y="11"/>
                    </a:cubicBezTo>
                    <a:cubicBezTo>
                      <a:pt x="15" y="13"/>
                      <a:pt x="18" y="12"/>
                      <a:pt x="20" y="13"/>
                    </a:cubicBezTo>
                    <a:cubicBezTo>
                      <a:pt x="23" y="13"/>
                      <a:pt x="27" y="12"/>
                      <a:pt x="30" y="13"/>
                    </a:cubicBezTo>
                    <a:cubicBezTo>
                      <a:pt x="32" y="14"/>
                      <a:pt x="33" y="14"/>
                      <a:pt x="34" y="16"/>
                    </a:cubicBezTo>
                    <a:close/>
                  </a:path>
                </a:pathLst>
              </a:custGeom>
              <a:solidFill>
                <a:srgbClr val="DA7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9" name="Freeform 31"/>
              <p:cNvSpPr/>
              <p:nvPr/>
            </p:nvSpPr>
            <p:spPr bwMode="auto">
              <a:xfrm>
                <a:off x="2561" y="676"/>
                <a:ext cx="121" cy="50"/>
              </a:xfrm>
              <a:custGeom>
                <a:avLst/>
                <a:gdLst>
                  <a:gd name="T0" fmla="*/ 6 w 51"/>
                  <a:gd name="T1" fmla="*/ 4 h 21"/>
                  <a:gd name="T2" fmla="*/ 0 w 51"/>
                  <a:gd name="T3" fmla="*/ 0 h 21"/>
                  <a:gd name="T4" fmla="*/ 47 w 51"/>
                  <a:gd name="T5" fmla="*/ 0 h 21"/>
                  <a:gd name="T6" fmla="*/ 49 w 51"/>
                  <a:gd name="T7" fmla="*/ 16 h 21"/>
                  <a:gd name="T8" fmla="*/ 43 w 51"/>
                  <a:gd name="T9" fmla="*/ 18 h 21"/>
                  <a:gd name="T10" fmla="*/ 25 w 51"/>
                  <a:gd name="T11" fmla="*/ 15 h 21"/>
                  <a:gd name="T12" fmla="*/ 20 w 51"/>
                  <a:gd name="T13" fmla="*/ 15 h 21"/>
                  <a:gd name="T14" fmla="*/ 6 w 51"/>
                  <a:gd name="T15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" h="21">
                    <a:moveTo>
                      <a:pt x="6" y="4"/>
                    </a:moveTo>
                    <a:cubicBezTo>
                      <a:pt x="3" y="3"/>
                      <a:pt x="0" y="4"/>
                      <a:pt x="0" y="0"/>
                    </a:cubicBezTo>
                    <a:cubicBezTo>
                      <a:pt x="16" y="0"/>
                      <a:pt x="31" y="0"/>
                      <a:pt x="47" y="0"/>
                    </a:cubicBezTo>
                    <a:cubicBezTo>
                      <a:pt x="51" y="5"/>
                      <a:pt x="50" y="10"/>
                      <a:pt x="49" y="16"/>
                    </a:cubicBezTo>
                    <a:cubicBezTo>
                      <a:pt x="48" y="20"/>
                      <a:pt x="45" y="21"/>
                      <a:pt x="43" y="18"/>
                    </a:cubicBezTo>
                    <a:cubicBezTo>
                      <a:pt x="38" y="12"/>
                      <a:pt x="32" y="13"/>
                      <a:pt x="25" y="15"/>
                    </a:cubicBezTo>
                    <a:cubicBezTo>
                      <a:pt x="24" y="16"/>
                      <a:pt x="22" y="15"/>
                      <a:pt x="20" y="15"/>
                    </a:cubicBezTo>
                    <a:cubicBezTo>
                      <a:pt x="15" y="12"/>
                      <a:pt x="10" y="9"/>
                      <a:pt x="6" y="4"/>
                    </a:cubicBezTo>
                    <a:close/>
                  </a:path>
                </a:pathLst>
              </a:custGeom>
              <a:solidFill>
                <a:srgbClr val="E492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0" name="Freeform 32"/>
              <p:cNvSpPr/>
              <p:nvPr/>
            </p:nvSpPr>
            <p:spPr bwMode="auto">
              <a:xfrm>
                <a:off x="2426" y="676"/>
                <a:ext cx="67" cy="71"/>
              </a:xfrm>
              <a:custGeom>
                <a:avLst/>
                <a:gdLst>
                  <a:gd name="T0" fmla="*/ 1 w 28"/>
                  <a:gd name="T1" fmla="*/ 17 h 30"/>
                  <a:gd name="T2" fmla="*/ 3 w 28"/>
                  <a:gd name="T3" fmla="*/ 0 h 30"/>
                  <a:gd name="T4" fmla="*/ 24 w 28"/>
                  <a:gd name="T5" fmla="*/ 0 h 30"/>
                  <a:gd name="T6" fmla="*/ 18 w 28"/>
                  <a:gd name="T7" fmla="*/ 28 h 30"/>
                  <a:gd name="T8" fmla="*/ 13 w 28"/>
                  <a:gd name="T9" fmla="*/ 28 h 30"/>
                  <a:gd name="T10" fmla="*/ 2 w 28"/>
                  <a:gd name="T11" fmla="*/ 21 h 30"/>
                  <a:gd name="T12" fmla="*/ 0 w 28"/>
                  <a:gd name="T13" fmla="*/ 19 h 30"/>
                  <a:gd name="T14" fmla="*/ 1 w 28"/>
                  <a:gd name="T15" fmla="*/ 1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0">
                    <a:moveTo>
                      <a:pt x="1" y="17"/>
                    </a:moveTo>
                    <a:cubicBezTo>
                      <a:pt x="3" y="11"/>
                      <a:pt x="0" y="5"/>
                      <a:pt x="3" y="0"/>
                    </a:cubicBezTo>
                    <a:cubicBezTo>
                      <a:pt x="10" y="0"/>
                      <a:pt x="17" y="0"/>
                      <a:pt x="24" y="0"/>
                    </a:cubicBezTo>
                    <a:cubicBezTo>
                      <a:pt x="28" y="10"/>
                      <a:pt x="21" y="19"/>
                      <a:pt x="18" y="28"/>
                    </a:cubicBezTo>
                    <a:cubicBezTo>
                      <a:pt x="16" y="30"/>
                      <a:pt x="14" y="30"/>
                      <a:pt x="13" y="28"/>
                    </a:cubicBezTo>
                    <a:cubicBezTo>
                      <a:pt x="11" y="23"/>
                      <a:pt x="6" y="22"/>
                      <a:pt x="2" y="21"/>
                    </a:cubicBezTo>
                    <a:cubicBezTo>
                      <a:pt x="1" y="21"/>
                      <a:pt x="0" y="20"/>
                      <a:pt x="0" y="19"/>
                    </a:cubicBezTo>
                    <a:cubicBezTo>
                      <a:pt x="0" y="18"/>
                      <a:pt x="0" y="17"/>
                      <a:pt x="1" y="17"/>
                    </a:cubicBezTo>
                    <a:close/>
                  </a:path>
                </a:pathLst>
              </a:custGeom>
              <a:solidFill>
                <a:srgbClr val="DA6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1" name="Freeform 33"/>
              <p:cNvSpPr/>
              <p:nvPr/>
            </p:nvSpPr>
            <p:spPr bwMode="auto">
              <a:xfrm>
                <a:off x="1715" y="676"/>
                <a:ext cx="62" cy="50"/>
              </a:xfrm>
              <a:custGeom>
                <a:avLst/>
                <a:gdLst>
                  <a:gd name="T0" fmla="*/ 11 w 26"/>
                  <a:gd name="T1" fmla="*/ 19 h 21"/>
                  <a:gd name="T2" fmla="*/ 0 w 26"/>
                  <a:gd name="T3" fmla="*/ 16 h 21"/>
                  <a:gd name="T4" fmla="*/ 3 w 26"/>
                  <a:gd name="T5" fmla="*/ 0 h 21"/>
                  <a:gd name="T6" fmla="*/ 26 w 26"/>
                  <a:gd name="T7" fmla="*/ 0 h 21"/>
                  <a:gd name="T8" fmla="*/ 16 w 26"/>
                  <a:gd name="T9" fmla="*/ 20 h 21"/>
                  <a:gd name="T10" fmla="*/ 11 w 26"/>
                  <a:gd name="T11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1">
                    <a:moveTo>
                      <a:pt x="11" y="19"/>
                    </a:moveTo>
                    <a:cubicBezTo>
                      <a:pt x="8" y="16"/>
                      <a:pt x="4" y="18"/>
                      <a:pt x="0" y="16"/>
                    </a:cubicBezTo>
                    <a:cubicBezTo>
                      <a:pt x="3" y="11"/>
                      <a:pt x="3" y="6"/>
                      <a:pt x="3" y="0"/>
                    </a:cubicBezTo>
                    <a:cubicBezTo>
                      <a:pt x="11" y="0"/>
                      <a:pt x="18" y="0"/>
                      <a:pt x="26" y="0"/>
                    </a:cubicBezTo>
                    <a:cubicBezTo>
                      <a:pt x="26" y="8"/>
                      <a:pt x="19" y="13"/>
                      <a:pt x="16" y="20"/>
                    </a:cubicBezTo>
                    <a:cubicBezTo>
                      <a:pt x="14" y="21"/>
                      <a:pt x="12" y="21"/>
                      <a:pt x="11" y="19"/>
                    </a:cubicBezTo>
                    <a:close/>
                  </a:path>
                </a:pathLst>
              </a:custGeom>
              <a:solidFill>
                <a:srgbClr val="F5F3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2" name="Freeform 34"/>
              <p:cNvSpPr/>
              <p:nvPr/>
            </p:nvSpPr>
            <p:spPr bwMode="auto">
              <a:xfrm>
                <a:off x="616" y="738"/>
                <a:ext cx="47" cy="111"/>
              </a:xfrm>
              <a:custGeom>
                <a:avLst/>
                <a:gdLst>
                  <a:gd name="T0" fmla="*/ 0 w 20"/>
                  <a:gd name="T1" fmla="*/ 1 h 47"/>
                  <a:gd name="T2" fmla="*/ 3 w 20"/>
                  <a:gd name="T3" fmla="*/ 0 h 47"/>
                  <a:gd name="T4" fmla="*/ 10 w 20"/>
                  <a:gd name="T5" fmla="*/ 2 h 47"/>
                  <a:gd name="T6" fmla="*/ 15 w 20"/>
                  <a:gd name="T7" fmla="*/ 16 h 47"/>
                  <a:gd name="T8" fmla="*/ 14 w 20"/>
                  <a:gd name="T9" fmla="*/ 39 h 47"/>
                  <a:gd name="T10" fmla="*/ 14 w 20"/>
                  <a:gd name="T11" fmla="*/ 44 h 47"/>
                  <a:gd name="T12" fmla="*/ 4 w 20"/>
                  <a:gd name="T13" fmla="*/ 40 h 47"/>
                  <a:gd name="T14" fmla="*/ 0 w 20"/>
                  <a:gd name="T15" fmla="*/ 15 h 47"/>
                  <a:gd name="T16" fmla="*/ 0 w 20"/>
                  <a:gd name="T1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47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cubicBezTo>
                      <a:pt x="5" y="1"/>
                      <a:pt x="8" y="1"/>
                      <a:pt x="10" y="2"/>
                    </a:cubicBezTo>
                    <a:cubicBezTo>
                      <a:pt x="17" y="4"/>
                      <a:pt x="20" y="9"/>
                      <a:pt x="15" y="16"/>
                    </a:cubicBezTo>
                    <a:cubicBezTo>
                      <a:pt x="8" y="24"/>
                      <a:pt x="9" y="31"/>
                      <a:pt x="14" y="39"/>
                    </a:cubicBezTo>
                    <a:cubicBezTo>
                      <a:pt x="15" y="41"/>
                      <a:pt x="15" y="43"/>
                      <a:pt x="14" y="44"/>
                    </a:cubicBezTo>
                    <a:cubicBezTo>
                      <a:pt x="9" y="47"/>
                      <a:pt x="6" y="43"/>
                      <a:pt x="4" y="40"/>
                    </a:cubicBezTo>
                    <a:cubicBezTo>
                      <a:pt x="2" y="31"/>
                      <a:pt x="7" y="22"/>
                      <a:pt x="0" y="15"/>
                    </a:cubicBezTo>
                    <a:cubicBezTo>
                      <a:pt x="0" y="10"/>
                      <a:pt x="0" y="6"/>
                      <a:pt x="0" y="1"/>
                    </a:cubicBezTo>
                    <a:close/>
                  </a:path>
                </a:pathLst>
              </a:custGeom>
              <a:solidFill>
                <a:srgbClr val="E074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3" name="Freeform 35"/>
              <p:cNvSpPr/>
              <p:nvPr/>
            </p:nvSpPr>
            <p:spPr bwMode="auto">
              <a:xfrm>
                <a:off x="2668" y="676"/>
                <a:ext cx="52" cy="100"/>
              </a:xfrm>
              <a:custGeom>
                <a:avLst/>
                <a:gdLst>
                  <a:gd name="T0" fmla="*/ 3 w 22"/>
                  <a:gd name="T1" fmla="*/ 17 h 42"/>
                  <a:gd name="T2" fmla="*/ 2 w 22"/>
                  <a:gd name="T3" fmla="*/ 0 h 42"/>
                  <a:gd name="T4" fmla="*/ 21 w 22"/>
                  <a:gd name="T5" fmla="*/ 0 h 42"/>
                  <a:gd name="T6" fmla="*/ 13 w 22"/>
                  <a:gd name="T7" fmla="*/ 12 h 42"/>
                  <a:gd name="T8" fmla="*/ 6 w 22"/>
                  <a:gd name="T9" fmla="*/ 30 h 42"/>
                  <a:gd name="T10" fmla="*/ 2 w 22"/>
                  <a:gd name="T11" fmla="*/ 42 h 42"/>
                  <a:gd name="T12" fmla="*/ 3 w 22"/>
                  <a:gd name="T13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42">
                    <a:moveTo>
                      <a:pt x="3" y="17"/>
                    </a:moveTo>
                    <a:cubicBezTo>
                      <a:pt x="1" y="12"/>
                      <a:pt x="2" y="6"/>
                      <a:pt x="2" y="0"/>
                    </a:cubicBezTo>
                    <a:cubicBezTo>
                      <a:pt x="8" y="0"/>
                      <a:pt x="15" y="0"/>
                      <a:pt x="21" y="0"/>
                    </a:cubicBezTo>
                    <a:cubicBezTo>
                      <a:pt x="22" y="6"/>
                      <a:pt x="18" y="10"/>
                      <a:pt x="13" y="12"/>
                    </a:cubicBezTo>
                    <a:cubicBezTo>
                      <a:pt x="5" y="16"/>
                      <a:pt x="6" y="22"/>
                      <a:pt x="6" y="30"/>
                    </a:cubicBezTo>
                    <a:cubicBezTo>
                      <a:pt x="6" y="34"/>
                      <a:pt x="8" y="40"/>
                      <a:pt x="2" y="42"/>
                    </a:cubicBezTo>
                    <a:cubicBezTo>
                      <a:pt x="0" y="34"/>
                      <a:pt x="0" y="26"/>
                      <a:pt x="3" y="17"/>
                    </a:cubicBezTo>
                    <a:close/>
                  </a:path>
                </a:pathLst>
              </a:custGeom>
              <a:solidFill>
                <a:srgbClr val="E1B7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4" name="Freeform 36"/>
              <p:cNvSpPr/>
              <p:nvPr/>
            </p:nvSpPr>
            <p:spPr bwMode="auto">
              <a:xfrm>
                <a:off x="1132" y="676"/>
                <a:ext cx="79" cy="43"/>
              </a:xfrm>
              <a:custGeom>
                <a:avLst/>
                <a:gdLst>
                  <a:gd name="T0" fmla="*/ 14 w 33"/>
                  <a:gd name="T1" fmla="*/ 18 h 18"/>
                  <a:gd name="T2" fmla="*/ 14 w 33"/>
                  <a:gd name="T3" fmla="*/ 14 h 18"/>
                  <a:gd name="T4" fmla="*/ 18 w 33"/>
                  <a:gd name="T5" fmla="*/ 7 h 18"/>
                  <a:gd name="T6" fmla="*/ 9 w 33"/>
                  <a:gd name="T7" fmla="*/ 5 h 18"/>
                  <a:gd name="T8" fmla="*/ 0 w 33"/>
                  <a:gd name="T9" fmla="*/ 0 h 18"/>
                  <a:gd name="T10" fmla="*/ 31 w 33"/>
                  <a:gd name="T11" fmla="*/ 0 h 18"/>
                  <a:gd name="T12" fmla="*/ 17 w 33"/>
                  <a:gd name="T13" fmla="*/ 17 h 18"/>
                  <a:gd name="T14" fmla="*/ 14 w 3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18">
                    <a:moveTo>
                      <a:pt x="14" y="18"/>
                    </a:moveTo>
                    <a:cubicBezTo>
                      <a:pt x="9" y="16"/>
                      <a:pt x="12" y="15"/>
                      <a:pt x="14" y="14"/>
                    </a:cubicBezTo>
                    <a:cubicBezTo>
                      <a:pt x="17" y="13"/>
                      <a:pt x="20" y="11"/>
                      <a:pt x="18" y="7"/>
                    </a:cubicBezTo>
                    <a:cubicBezTo>
                      <a:pt x="16" y="3"/>
                      <a:pt x="13" y="3"/>
                      <a:pt x="9" y="5"/>
                    </a:cubicBezTo>
                    <a:cubicBezTo>
                      <a:pt x="3" y="9"/>
                      <a:pt x="2" y="3"/>
                      <a:pt x="0" y="0"/>
                    </a:cubicBezTo>
                    <a:cubicBezTo>
                      <a:pt x="10" y="0"/>
                      <a:pt x="20" y="0"/>
                      <a:pt x="31" y="0"/>
                    </a:cubicBezTo>
                    <a:cubicBezTo>
                      <a:pt x="33" y="11"/>
                      <a:pt x="26" y="14"/>
                      <a:pt x="17" y="17"/>
                    </a:cubicBezTo>
                    <a:cubicBezTo>
                      <a:pt x="16" y="18"/>
                      <a:pt x="15" y="18"/>
                      <a:pt x="14" y="18"/>
                    </a:cubicBezTo>
                    <a:close/>
                  </a:path>
                </a:pathLst>
              </a:custGeom>
              <a:solidFill>
                <a:srgbClr val="D54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5" name="Freeform 37"/>
              <p:cNvSpPr/>
              <p:nvPr/>
            </p:nvSpPr>
            <p:spPr bwMode="auto">
              <a:xfrm>
                <a:off x="2464" y="676"/>
                <a:ext cx="41" cy="76"/>
              </a:xfrm>
              <a:custGeom>
                <a:avLst/>
                <a:gdLst>
                  <a:gd name="T0" fmla="*/ 0 w 17"/>
                  <a:gd name="T1" fmla="*/ 29 h 32"/>
                  <a:gd name="T2" fmla="*/ 8 w 17"/>
                  <a:gd name="T3" fmla="*/ 0 h 32"/>
                  <a:gd name="T4" fmla="*/ 14 w 17"/>
                  <a:gd name="T5" fmla="*/ 0 h 32"/>
                  <a:gd name="T6" fmla="*/ 7 w 17"/>
                  <a:gd name="T7" fmla="*/ 29 h 32"/>
                  <a:gd name="T8" fmla="*/ 2 w 17"/>
                  <a:gd name="T9" fmla="*/ 31 h 32"/>
                  <a:gd name="T10" fmla="*/ 0 w 17"/>
                  <a:gd name="T11" fmla="*/ 31 h 32"/>
                  <a:gd name="T12" fmla="*/ 0 w 17"/>
                  <a:gd name="T13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32">
                    <a:moveTo>
                      <a:pt x="0" y="29"/>
                    </a:moveTo>
                    <a:cubicBezTo>
                      <a:pt x="2" y="19"/>
                      <a:pt x="7" y="10"/>
                      <a:pt x="8" y="0"/>
                    </a:cubicBezTo>
                    <a:cubicBezTo>
                      <a:pt x="10" y="0"/>
                      <a:pt x="12" y="0"/>
                      <a:pt x="14" y="0"/>
                    </a:cubicBezTo>
                    <a:cubicBezTo>
                      <a:pt x="14" y="10"/>
                      <a:pt x="17" y="21"/>
                      <a:pt x="7" y="29"/>
                    </a:cubicBezTo>
                    <a:cubicBezTo>
                      <a:pt x="6" y="30"/>
                      <a:pt x="4" y="30"/>
                      <a:pt x="2" y="31"/>
                    </a:cubicBezTo>
                    <a:cubicBezTo>
                      <a:pt x="2" y="32"/>
                      <a:pt x="1" y="32"/>
                      <a:pt x="0" y="31"/>
                    </a:cubicBezTo>
                    <a:cubicBezTo>
                      <a:pt x="0" y="30"/>
                      <a:pt x="0" y="30"/>
                      <a:pt x="0" y="29"/>
                    </a:cubicBezTo>
                    <a:close/>
                  </a:path>
                </a:pathLst>
              </a:custGeom>
              <a:solidFill>
                <a:srgbClr val="E08C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6" name="Freeform 38"/>
              <p:cNvSpPr/>
              <p:nvPr/>
            </p:nvSpPr>
            <p:spPr bwMode="auto">
              <a:xfrm>
                <a:off x="1881" y="676"/>
                <a:ext cx="38" cy="48"/>
              </a:xfrm>
              <a:custGeom>
                <a:avLst/>
                <a:gdLst>
                  <a:gd name="T0" fmla="*/ 15 w 16"/>
                  <a:gd name="T1" fmla="*/ 0 h 20"/>
                  <a:gd name="T2" fmla="*/ 16 w 16"/>
                  <a:gd name="T3" fmla="*/ 10 h 20"/>
                  <a:gd name="T4" fmla="*/ 8 w 16"/>
                  <a:gd name="T5" fmla="*/ 19 h 20"/>
                  <a:gd name="T6" fmla="*/ 7 w 16"/>
                  <a:gd name="T7" fmla="*/ 19 h 20"/>
                  <a:gd name="T8" fmla="*/ 1 w 16"/>
                  <a:gd name="T9" fmla="*/ 0 h 20"/>
                  <a:gd name="T10" fmla="*/ 15 w 16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0">
                    <a:moveTo>
                      <a:pt x="15" y="0"/>
                    </a:moveTo>
                    <a:cubicBezTo>
                      <a:pt x="15" y="3"/>
                      <a:pt x="15" y="7"/>
                      <a:pt x="16" y="10"/>
                    </a:cubicBezTo>
                    <a:cubicBezTo>
                      <a:pt x="16" y="15"/>
                      <a:pt x="15" y="19"/>
                      <a:pt x="8" y="19"/>
                    </a:cubicBezTo>
                    <a:cubicBezTo>
                      <a:pt x="8" y="20"/>
                      <a:pt x="7" y="20"/>
                      <a:pt x="7" y="19"/>
                    </a:cubicBezTo>
                    <a:cubicBezTo>
                      <a:pt x="3" y="13"/>
                      <a:pt x="0" y="7"/>
                      <a:pt x="1" y="0"/>
                    </a:cubicBezTo>
                    <a:cubicBezTo>
                      <a:pt x="6" y="0"/>
                      <a:pt x="10" y="0"/>
                      <a:pt x="15" y="0"/>
                    </a:cubicBezTo>
                    <a:close/>
                  </a:path>
                </a:pathLst>
              </a:custGeom>
              <a:solidFill>
                <a:srgbClr val="DA4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7" name="Freeform 39"/>
              <p:cNvSpPr/>
              <p:nvPr/>
            </p:nvSpPr>
            <p:spPr bwMode="auto">
              <a:xfrm>
                <a:off x="2407" y="3436"/>
                <a:ext cx="50" cy="33"/>
              </a:xfrm>
              <a:custGeom>
                <a:avLst/>
                <a:gdLst>
                  <a:gd name="T0" fmla="*/ 1 w 21"/>
                  <a:gd name="T1" fmla="*/ 14 h 14"/>
                  <a:gd name="T2" fmla="*/ 12 w 21"/>
                  <a:gd name="T3" fmla="*/ 1 h 14"/>
                  <a:gd name="T4" fmla="*/ 19 w 21"/>
                  <a:gd name="T5" fmla="*/ 3 h 14"/>
                  <a:gd name="T6" fmla="*/ 17 w 21"/>
                  <a:gd name="T7" fmla="*/ 8 h 14"/>
                  <a:gd name="T8" fmla="*/ 14 w 21"/>
                  <a:gd name="T9" fmla="*/ 14 h 14"/>
                  <a:gd name="T10" fmla="*/ 1 w 21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4">
                    <a:moveTo>
                      <a:pt x="1" y="14"/>
                    </a:moveTo>
                    <a:cubicBezTo>
                      <a:pt x="0" y="6"/>
                      <a:pt x="8" y="5"/>
                      <a:pt x="12" y="1"/>
                    </a:cubicBezTo>
                    <a:cubicBezTo>
                      <a:pt x="14" y="0"/>
                      <a:pt x="17" y="1"/>
                      <a:pt x="19" y="3"/>
                    </a:cubicBezTo>
                    <a:cubicBezTo>
                      <a:pt x="21" y="5"/>
                      <a:pt x="19" y="7"/>
                      <a:pt x="17" y="8"/>
                    </a:cubicBezTo>
                    <a:cubicBezTo>
                      <a:pt x="16" y="10"/>
                      <a:pt x="14" y="12"/>
                      <a:pt x="14" y="14"/>
                    </a:cubicBezTo>
                    <a:cubicBezTo>
                      <a:pt x="10" y="14"/>
                      <a:pt x="5" y="14"/>
                      <a:pt x="1" y="14"/>
                    </a:cubicBezTo>
                    <a:close/>
                  </a:path>
                </a:pathLst>
              </a:custGeom>
              <a:solidFill>
                <a:srgbClr val="DBE7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8" name="Freeform 40"/>
              <p:cNvSpPr/>
              <p:nvPr/>
            </p:nvSpPr>
            <p:spPr bwMode="auto">
              <a:xfrm>
                <a:off x="1919" y="676"/>
                <a:ext cx="52" cy="43"/>
              </a:xfrm>
              <a:custGeom>
                <a:avLst/>
                <a:gdLst>
                  <a:gd name="T0" fmla="*/ 11 w 22"/>
                  <a:gd name="T1" fmla="*/ 15 h 18"/>
                  <a:gd name="T2" fmla="*/ 5 w 22"/>
                  <a:gd name="T3" fmla="*/ 9 h 18"/>
                  <a:gd name="T4" fmla="*/ 2 w 22"/>
                  <a:gd name="T5" fmla="*/ 0 h 18"/>
                  <a:gd name="T6" fmla="*/ 22 w 22"/>
                  <a:gd name="T7" fmla="*/ 0 h 18"/>
                  <a:gd name="T8" fmla="*/ 22 w 22"/>
                  <a:gd name="T9" fmla="*/ 3 h 18"/>
                  <a:gd name="T10" fmla="*/ 11 w 22"/>
                  <a:gd name="T11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8">
                    <a:moveTo>
                      <a:pt x="11" y="15"/>
                    </a:moveTo>
                    <a:cubicBezTo>
                      <a:pt x="8" y="14"/>
                      <a:pt x="0" y="18"/>
                      <a:pt x="5" y="9"/>
                    </a:cubicBezTo>
                    <a:cubicBezTo>
                      <a:pt x="6" y="7"/>
                      <a:pt x="1" y="4"/>
                      <a:pt x="2" y="0"/>
                    </a:cubicBezTo>
                    <a:cubicBezTo>
                      <a:pt x="9" y="0"/>
                      <a:pt x="15" y="0"/>
                      <a:pt x="22" y="0"/>
                    </a:cubicBezTo>
                    <a:cubicBezTo>
                      <a:pt x="22" y="1"/>
                      <a:pt x="22" y="2"/>
                      <a:pt x="22" y="3"/>
                    </a:cubicBezTo>
                    <a:cubicBezTo>
                      <a:pt x="18" y="7"/>
                      <a:pt x="13" y="10"/>
                      <a:pt x="11" y="15"/>
                    </a:cubicBezTo>
                    <a:close/>
                  </a:path>
                </a:pathLst>
              </a:custGeom>
              <a:solidFill>
                <a:srgbClr val="D2A0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9" name="Freeform 41"/>
              <p:cNvSpPr/>
              <p:nvPr/>
            </p:nvSpPr>
            <p:spPr bwMode="auto">
              <a:xfrm>
                <a:off x="1756" y="676"/>
                <a:ext cx="42" cy="48"/>
              </a:xfrm>
              <a:custGeom>
                <a:avLst/>
                <a:gdLst>
                  <a:gd name="T0" fmla="*/ 0 w 18"/>
                  <a:gd name="T1" fmla="*/ 19 h 20"/>
                  <a:gd name="T2" fmla="*/ 9 w 18"/>
                  <a:gd name="T3" fmla="*/ 0 h 20"/>
                  <a:gd name="T4" fmla="*/ 17 w 18"/>
                  <a:gd name="T5" fmla="*/ 0 h 20"/>
                  <a:gd name="T6" fmla="*/ 12 w 18"/>
                  <a:gd name="T7" fmla="*/ 10 h 20"/>
                  <a:gd name="T8" fmla="*/ 1 w 18"/>
                  <a:gd name="T9" fmla="*/ 19 h 20"/>
                  <a:gd name="T10" fmla="*/ 0 w 18"/>
                  <a:gd name="T11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0">
                    <a:moveTo>
                      <a:pt x="0" y="19"/>
                    </a:moveTo>
                    <a:cubicBezTo>
                      <a:pt x="0" y="11"/>
                      <a:pt x="4" y="6"/>
                      <a:pt x="9" y="0"/>
                    </a:cubicBezTo>
                    <a:cubicBezTo>
                      <a:pt x="12" y="0"/>
                      <a:pt x="14" y="0"/>
                      <a:pt x="17" y="0"/>
                    </a:cubicBezTo>
                    <a:cubicBezTo>
                      <a:pt x="18" y="4"/>
                      <a:pt x="15" y="7"/>
                      <a:pt x="12" y="10"/>
                    </a:cubicBezTo>
                    <a:cubicBezTo>
                      <a:pt x="8" y="12"/>
                      <a:pt x="3" y="15"/>
                      <a:pt x="1" y="19"/>
                    </a:cubicBezTo>
                    <a:cubicBezTo>
                      <a:pt x="1" y="20"/>
                      <a:pt x="0" y="20"/>
                      <a:pt x="0" y="19"/>
                    </a:cubicBezTo>
                    <a:close/>
                  </a:path>
                </a:pathLst>
              </a:custGeom>
              <a:solidFill>
                <a:srgbClr val="EDC3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0" name="Freeform 42"/>
              <p:cNvSpPr/>
              <p:nvPr/>
            </p:nvSpPr>
            <p:spPr bwMode="auto">
              <a:xfrm>
                <a:off x="1533" y="3431"/>
                <a:ext cx="47" cy="38"/>
              </a:xfrm>
              <a:custGeom>
                <a:avLst/>
                <a:gdLst>
                  <a:gd name="T0" fmla="*/ 0 w 20"/>
                  <a:gd name="T1" fmla="*/ 16 h 16"/>
                  <a:gd name="T2" fmla="*/ 20 w 20"/>
                  <a:gd name="T3" fmla="*/ 0 h 16"/>
                  <a:gd name="T4" fmla="*/ 16 w 20"/>
                  <a:gd name="T5" fmla="*/ 16 h 16"/>
                  <a:gd name="T6" fmla="*/ 0 w 20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6">
                    <a:moveTo>
                      <a:pt x="0" y="16"/>
                    </a:moveTo>
                    <a:cubicBezTo>
                      <a:pt x="5" y="10"/>
                      <a:pt x="11" y="5"/>
                      <a:pt x="20" y="0"/>
                    </a:cubicBezTo>
                    <a:cubicBezTo>
                      <a:pt x="17" y="7"/>
                      <a:pt x="15" y="11"/>
                      <a:pt x="16" y="16"/>
                    </a:cubicBezTo>
                    <a:cubicBezTo>
                      <a:pt x="10" y="16"/>
                      <a:pt x="5" y="16"/>
                      <a:pt x="0" y="16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1" name="Freeform 43"/>
              <p:cNvSpPr/>
              <p:nvPr/>
            </p:nvSpPr>
            <p:spPr bwMode="auto">
              <a:xfrm>
                <a:off x="616" y="1276"/>
                <a:ext cx="40" cy="40"/>
              </a:xfrm>
              <a:custGeom>
                <a:avLst/>
                <a:gdLst>
                  <a:gd name="T0" fmla="*/ 6 w 17"/>
                  <a:gd name="T1" fmla="*/ 17 h 17"/>
                  <a:gd name="T2" fmla="*/ 0 w 17"/>
                  <a:gd name="T3" fmla="*/ 13 h 17"/>
                  <a:gd name="T4" fmla="*/ 0 w 17"/>
                  <a:gd name="T5" fmla="*/ 2 h 17"/>
                  <a:gd name="T6" fmla="*/ 8 w 17"/>
                  <a:gd name="T7" fmla="*/ 2 h 17"/>
                  <a:gd name="T8" fmla="*/ 6 w 17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6" y="17"/>
                    </a:moveTo>
                    <a:cubicBezTo>
                      <a:pt x="4" y="16"/>
                      <a:pt x="3" y="13"/>
                      <a:pt x="0" y="13"/>
                    </a:cubicBezTo>
                    <a:cubicBezTo>
                      <a:pt x="0" y="9"/>
                      <a:pt x="0" y="6"/>
                      <a:pt x="0" y="2"/>
                    </a:cubicBezTo>
                    <a:cubicBezTo>
                      <a:pt x="3" y="0"/>
                      <a:pt x="5" y="1"/>
                      <a:pt x="8" y="2"/>
                    </a:cubicBezTo>
                    <a:cubicBezTo>
                      <a:pt x="17" y="9"/>
                      <a:pt x="17" y="10"/>
                      <a:pt x="6" y="17"/>
                    </a:cubicBezTo>
                    <a:close/>
                  </a:path>
                </a:pathLst>
              </a:custGeom>
              <a:solidFill>
                <a:srgbClr val="C0C4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2" name="Freeform 44"/>
              <p:cNvSpPr/>
              <p:nvPr/>
            </p:nvSpPr>
            <p:spPr bwMode="auto">
              <a:xfrm>
                <a:off x="616" y="1245"/>
                <a:ext cx="23" cy="40"/>
              </a:xfrm>
              <a:custGeom>
                <a:avLst/>
                <a:gdLst>
                  <a:gd name="T0" fmla="*/ 7 w 10"/>
                  <a:gd name="T1" fmla="*/ 17 h 17"/>
                  <a:gd name="T2" fmla="*/ 0 w 10"/>
                  <a:gd name="T3" fmla="*/ 15 h 17"/>
                  <a:gd name="T4" fmla="*/ 0 w 10"/>
                  <a:gd name="T5" fmla="*/ 3 h 17"/>
                  <a:gd name="T6" fmla="*/ 4 w 10"/>
                  <a:gd name="T7" fmla="*/ 1 h 17"/>
                  <a:gd name="T8" fmla="*/ 9 w 10"/>
                  <a:gd name="T9" fmla="*/ 15 h 17"/>
                  <a:gd name="T10" fmla="*/ 7 w 10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7">
                    <a:moveTo>
                      <a:pt x="7" y="17"/>
                    </a:moveTo>
                    <a:cubicBezTo>
                      <a:pt x="5" y="17"/>
                      <a:pt x="2" y="17"/>
                      <a:pt x="0" y="15"/>
                    </a:cubicBezTo>
                    <a:cubicBezTo>
                      <a:pt x="0" y="11"/>
                      <a:pt x="0" y="7"/>
                      <a:pt x="0" y="3"/>
                    </a:cubicBezTo>
                    <a:cubicBezTo>
                      <a:pt x="1" y="3"/>
                      <a:pt x="2" y="0"/>
                      <a:pt x="4" y="1"/>
                    </a:cubicBezTo>
                    <a:cubicBezTo>
                      <a:pt x="7" y="5"/>
                      <a:pt x="10" y="9"/>
                      <a:pt x="9" y="15"/>
                    </a:cubicBezTo>
                    <a:cubicBezTo>
                      <a:pt x="9" y="16"/>
                      <a:pt x="8" y="16"/>
                      <a:pt x="7" y="17"/>
                    </a:cubicBezTo>
                    <a:close/>
                  </a:path>
                </a:pathLst>
              </a:custGeom>
              <a:solidFill>
                <a:srgbClr val="9721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3" name="Freeform 45"/>
              <p:cNvSpPr/>
              <p:nvPr/>
            </p:nvSpPr>
            <p:spPr bwMode="auto">
              <a:xfrm>
                <a:off x="2021" y="676"/>
                <a:ext cx="26" cy="45"/>
              </a:xfrm>
              <a:custGeom>
                <a:avLst/>
                <a:gdLst>
                  <a:gd name="T0" fmla="*/ 0 w 11"/>
                  <a:gd name="T1" fmla="*/ 13 h 19"/>
                  <a:gd name="T2" fmla="*/ 2 w 11"/>
                  <a:gd name="T3" fmla="*/ 0 h 19"/>
                  <a:gd name="T4" fmla="*/ 6 w 11"/>
                  <a:gd name="T5" fmla="*/ 0 h 19"/>
                  <a:gd name="T6" fmla="*/ 4 w 11"/>
                  <a:gd name="T7" fmla="*/ 11 h 19"/>
                  <a:gd name="T8" fmla="*/ 11 w 11"/>
                  <a:gd name="T9" fmla="*/ 14 h 19"/>
                  <a:gd name="T10" fmla="*/ 9 w 11"/>
                  <a:gd name="T11" fmla="*/ 17 h 19"/>
                  <a:gd name="T12" fmla="*/ 0 w 11"/>
                  <a:gd name="T13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9">
                    <a:moveTo>
                      <a:pt x="0" y="13"/>
                    </a:moveTo>
                    <a:cubicBezTo>
                      <a:pt x="0" y="9"/>
                      <a:pt x="3" y="5"/>
                      <a:pt x="2" y="0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6" y="4"/>
                      <a:pt x="5" y="7"/>
                      <a:pt x="4" y="11"/>
                    </a:cubicBezTo>
                    <a:cubicBezTo>
                      <a:pt x="6" y="13"/>
                      <a:pt x="9" y="11"/>
                      <a:pt x="11" y="14"/>
                    </a:cubicBezTo>
                    <a:cubicBezTo>
                      <a:pt x="11" y="15"/>
                      <a:pt x="10" y="16"/>
                      <a:pt x="9" y="17"/>
                    </a:cubicBezTo>
                    <a:cubicBezTo>
                      <a:pt x="5" y="17"/>
                      <a:pt x="1" y="19"/>
                      <a:pt x="0" y="13"/>
                    </a:cubicBezTo>
                    <a:close/>
                  </a:path>
                </a:pathLst>
              </a:custGeom>
              <a:solidFill>
                <a:srgbClr val="E49D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4" name="Freeform 46"/>
              <p:cNvSpPr/>
              <p:nvPr/>
            </p:nvSpPr>
            <p:spPr bwMode="auto">
              <a:xfrm>
                <a:off x="2803" y="2867"/>
                <a:ext cx="17" cy="17"/>
              </a:xfrm>
              <a:custGeom>
                <a:avLst/>
                <a:gdLst>
                  <a:gd name="T0" fmla="*/ 7 w 7"/>
                  <a:gd name="T1" fmla="*/ 7 h 7"/>
                  <a:gd name="T2" fmla="*/ 1 w 7"/>
                  <a:gd name="T3" fmla="*/ 3 h 7"/>
                  <a:gd name="T4" fmla="*/ 7 w 7"/>
                  <a:gd name="T5" fmla="*/ 1 h 7"/>
                  <a:gd name="T6" fmla="*/ 7 w 7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cubicBezTo>
                      <a:pt x="4" y="6"/>
                      <a:pt x="0" y="6"/>
                      <a:pt x="1" y="3"/>
                    </a:cubicBezTo>
                    <a:cubicBezTo>
                      <a:pt x="1" y="0"/>
                      <a:pt x="5" y="2"/>
                      <a:pt x="7" y="1"/>
                    </a:cubicBezTo>
                    <a:cubicBezTo>
                      <a:pt x="7" y="3"/>
                      <a:pt x="7" y="5"/>
                      <a:pt x="7" y="7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7" name="Freeform 49"/>
              <p:cNvSpPr/>
              <p:nvPr/>
            </p:nvSpPr>
            <p:spPr bwMode="auto">
              <a:xfrm>
                <a:off x="1476" y="2623"/>
                <a:ext cx="455" cy="282"/>
              </a:xfrm>
              <a:custGeom>
                <a:avLst/>
                <a:gdLst>
                  <a:gd name="T0" fmla="*/ 55 w 192"/>
                  <a:gd name="T1" fmla="*/ 104 h 119"/>
                  <a:gd name="T2" fmla="*/ 45 w 192"/>
                  <a:gd name="T3" fmla="*/ 104 h 119"/>
                  <a:gd name="T4" fmla="*/ 13 w 192"/>
                  <a:gd name="T5" fmla="*/ 97 h 119"/>
                  <a:gd name="T6" fmla="*/ 1 w 192"/>
                  <a:gd name="T7" fmla="*/ 83 h 119"/>
                  <a:gd name="T8" fmla="*/ 9 w 192"/>
                  <a:gd name="T9" fmla="*/ 26 h 119"/>
                  <a:gd name="T10" fmla="*/ 9 w 192"/>
                  <a:gd name="T11" fmla="*/ 12 h 119"/>
                  <a:gd name="T12" fmla="*/ 15 w 192"/>
                  <a:gd name="T13" fmla="*/ 2 h 119"/>
                  <a:gd name="T14" fmla="*/ 24 w 192"/>
                  <a:gd name="T15" fmla="*/ 5 h 119"/>
                  <a:gd name="T16" fmla="*/ 35 w 192"/>
                  <a:gd name="T17" fmla="*/ 13 h 119"/>
                  <a:gd name="T18" fmla="*/ 40 w 192"/>
                  <a:gd name="T19" fmla="*/ 24 h 119"/>
                  <a:gd name="T20" fmla="*/ 50 w 192"/>
                  <a:gd name="T21" fmla="*/ 50 h 119"/>
                  <a:gd name="T22" fmla="*/ 65 w 192"/>
                  <a:gd name="T23" fmla="*/ 54 h 119"/>
                  <a:gd name="T24" fmla="*/ 76 w 192"/>
                  <a:gd name="T25" fmla="*/ 57 h 119"/>
                  <a:gd name="T26" fmla="*/ 95 w 192"/>
                  <a:gd name="T27" fmla="*/ 70 h 119"/>
                  <a:gd name="T28" fmla="*/ 111 w 192"/>
                  <a:gd name="T29" fmla="*/ 64 h 119"/>
                  <a:gd name="T30" fmla="*/ 118 w 192"/>
                  <a:gd name="T31" fmla="*/ 57 h 119"/>
                  <a:gd name="T32" fmla="*/ 123 w 192"/>
                  <a:gd name="T33" fmla="*/ 58 h 119"/>
                  <a:gd name="T34" fmla="*/ 139 w 192"/>
                  <a:gd name="T35" fmla="*/ 63 h 119"/>
                  <a:gd name="T36" fmla="*/ 152 w 192"/>
                  <a:gd name="T37" fmla="*/ 65 h 119"/>
                  <a:gd name="T38" fmla="*/ 166 w 192"/>
                  <a:gd name="T39" fmla="*/ 57 h 119"/>
                  <a:gd name="T40" fmla="*/ 178 w 192"/>
                  <a:gd name="T41" fmla="*/ 44 h 119"/>
                  <a:gd name="T42" fmla="*/ 187 w 192"/>
                  <a:gd name="T43" fmla="*/ 44 h 119"/>
                  <a:gd name="T44" fmla="*/ 190 w 192"/>
                  <a:gd name="T45" fmla="*/ 54 h 119"/>
                  <a:gd name="T46" fmla="*/ 188 w 192"/>
                  <a:gd name="T47" fmla="*/ 94 h 119"/>
                  <a:gd name="T48" fmla="*/ 184 w 192"/>
                  <a:gd name="T49" fmla="*/ 99 h 119"/>
                  <a:gd name="T50" fmla="*/ 140 w 192"/>
                  <a:gd name="T51" fmla="*/ 108 h 119"/>
                  <a:gd name="T52" fmla="*/ 137 w 192"/>
                  <a:gd name="T53" fmla="*/ 110 h 119"/>
                  <a:gd name="T54" fmla="*/ 126 w 192"/>
                  <a:gd name="T55" fmla="*/ 113 h 119"/>
                  <a:gd name="T56" fmla="*/ 110 w 192"/>
                  <a:gd name="T57" fmla="*/ 109 h 119"/>
                  <a:gd name="T58" fmla="*/ 105 w 192"/>
                  <a:gd name="T59" fmla="*/ 109 h 119"/>
                  <a:gd name="T60" fmla="*/ 94 w 192"/>
                  <a:gd name="T61" fmla="*/ 109 h 119"/>
                  <a:gd name="T62" fmla="*/ 82 w 192"/>
                  <a:gd name="T63" fmla="*/ 109 h 119"/>
                  <a:gd name="T64" fmla="*/ 63 w 192"/>
                  <a:gd name="T65" fmla="*/ 116 h 119"/>
                  <a:gd name="T66" fmla="*/ 56 w 192"/>
                  <a:gd name="T67" fmla="*/ 115 h 119"/>
                  <a:gd name="T68" fmla="*/ 55 w 192"/>
                  <a:gd name="T69" fmla="*/ 10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2" h="119">
                    <a:moveTo>
                      <a:pt x="55" y="104"/>
                    </a:moveTo>
                    <a:cubicBezTo>
                      <a:pt x="52" y="104"/>
                      <a:pt x="49" y="104"/>
                      <a:pt x="45" y="104"/>
                    </a:cubicBezTo>
                    <a:cubicBezTo>
                      <a:pt x="35" y="102"/>
                      <a:pt x="23" y="101"/>
                      <a:pt x="13" y="97"/>
                    </a:cubicBezTo>
                    <a:cubicBezTo>
                      <a:pt x="6" y="94"/>
                      <a:pt x="0" y="89"/>
                      <a:pt x="1" y="83"/>
                    </a:cubicBezTo>
                    <a:cubicBezTo>
                      <a:pt x="5" y="64"/>
                      <a:pt x="5" y="45"/>
                      <a:pt x="9" y="26"/>
                    </a:cubicBezTo>
                    <a:cubicBezTo>
                      <a:pt x="11" y="22"/>
                      <a:pt x="9" y="17"/>
                      <a:pt x="9" y="12"/>
                    </a:cubicBezTo>
                    <a:cubicBezTo>
                      <a:pt x="9" y="8"/>
                      <a:pt x="11" y="4"/>
                      <a:pt x="15" y="2"/>
                    </a:cubicBezTo>
                    <a:cubicBezTo>
                      <a:pt x="19" y="0"/>
                      <a:pt x="22" y="3"/>
                      <a:pt x="24" y="5"/>
                    </a:cubicBezTo>
                    <a:cubicBezTo>
                      <a:pt x="27" y="9"/>
                      <a:pt x="31" y="11"/>
                      <a:pt x="35" y="13"/>
                    </a:cubicBezTo>
                    <a:cubicBezTo>
                      <a:pt x="39" y="15"/>
                      <a:pt x="41" y="20"/>
                      <a:pt x="40" y="24"/>
                    </a:cubicBezTo>
                    <a:cubicBezTo>
                      <a:pt x="37" y="35"/>
                      <a:pt x="45" y="42"/>
                      <a:pt x="50" y="50"/>
                    </a:cubicBezTo>
                    <a:cubicBezTo>
                      <a:pt x="53" y="54"/>
                      <a:pt x="58" y="59"/>
                      <a:pt x="65" y="54"/>
                    </a:cubicBezTo>
                    <a:cubicBezTo>
                      <a:pt x="69" y="52"/>
                      <a:pt x="73" y="54"/>
                      <a:pt x="76" y="57"/>
                    </a:cubicBezTo>
                    <a:cubicBezTo>
                      <a:pt x="82" y="63"/>
                      <a:pt x="89" y="66"/>
                      <a:pt x="95" y="70"/>
                    </a:cubicBezTo>
                    <a:cubicBezTo>
                      <a:pt x="102" y="74"/>
                      <a:pt x="107" y="72"/>
                      <a:pt x="111" y="64"/>
                    </a:cubicBezTo>
                    <a:cubicBezTo>
                      <a:pt x="113" y="61"/>
                      <a:pt x="115" y="59"/>
                      <a:pt x="118" y="57"/>
                    </a:cubicBezTo>
                    <a:cubicBezTo>
                      <a:pt x="120" y="56"/>
                      <a:pt x="123" y="56"/>
                      <a:pt x="123" y="58"/>
                    </a:cubicBezTo>
                    <a:cubicBezTo>
                      <a:pt x="125" y="71"/>
                      <a:pt x="133" y="63"/>
                      <a:pt x="139" y="63"/>
                    </a:cubicBezTo>
                    <a:cubicBezTo>
                      <a:pt x="143" y="64"/>
                      <a:pt x="147" y="66"/>
                      <a:pt x="152" y="65"/>
                    </a:cubicBezTo>
                    <a:cubicBezTo>
                      <a:pt x="158" y="65"/>
                      <a:pt x="163" y="65"/>
                      <a:pt x="166" y="57"/>
                    </a:cubicBezTo>
                    <a:cubicBezTo>
                      <a:pt x="167" y="52"/>
                      <a:pt x="174" y="49"/>
                      <a:pt x="178" y="44"/>
                    </a:cubicBezTo>
                    <a:cubicBezTo>
                      <a:pt x="179" y="41"/>
                      <a:pt x="184" y="42"/>
                      <a:pt x="187" y="44"/>
                    </a:cubicBezTo>
                    <a:cubicBezTo>
                      <a:pt x="192" y="46"/>
                      <a:pt x="190" y="50"/>
                      <a:pt x="190" y="54"/>
                    </a:cubicBezTo>
                    <a:cubicBezTo>
                      <a:pt x="189" y="67"/>
                      <a:pt x="189" y="80"/>
                      <a:pt x="188" y="94"/>
                    </a:cubicBezTo>
                    <a:cubicBezTo>
                      <a:pt x="188" y="96"/>
                      <a:pt x="187" y="98"/>
                      <a:pt x="184" y="99"/>
                    </a:cubicBezTo>
                    <a:cubicBezTo>
                      <a:pt x="169" y="103"/>
                      <a:pt x="155" y="107"/>
                      <a:pt x="140" y="108"/>
                    </a:cubicBezTo>
                    <a:cubicBezTo>
                      <a:pt x="139" y="109"/>
                      <a:pt x="138" y="109"/>
                      <a:pt x="137" y="110"/>
                    </a:cubicBezTo>
                    <a:cubicBezTo>
                      <a:pt x="134" y="115"/>
                      <a:pt x="130" y="114"/>
                      <a:pt x="126" y="113"/>
                    </a:cubicBezTo>
                    <a:cubicBezTo>
                      <a:pt x="121" y="111"/>
                      <a:pt x="115" y="110"/>
                      <a:pt x="110" y="109"/>
                    </a:cubicBezTo>
                    <a:cubicBezTo>
                      <a:pt x="108" y="109"/>
                      <a:pt x="107" y="109"/>
                      <a:pt x="105" y="109"/>
                    </a:cubicBezTo>
                    <a:cubicBezTo>
                      <a:pt x="101" y="109"/>
                      <a:pt x="98" y="109"/>
                      <a:pt x="94" y="109"/>
                    </a:cubicBezTo>
                    <a:cubicBezTo>
                      <a:pt x="90" y="109"/>
                      <a:pt x="86" y="109"/>
                      <a:pt x="82" y="109"/>
                    </a:cubicBezTo>
                    <a:cubicBezTo>
                      <a:pt x="75" y="108"/>
                      <a:pt x="68" y="108"/>
                      <a:pt x="63" y="116"/>
                    </a:cubicBezTo>
                    <a:cubicBezTo>
                      <a:pt x="61" y="119"/>
                      <a:pt x="58" y="119"/>
                      <a:pt x="56" y="115"/>
                    </a:cubicBezTo>
                    <a:cubicBezTo>
                      <a:pt x="56" y="112"/>
                      <a:pt x="57" y="108"/>
                      <a:pt x="55" y="104"/>
                    </a:cubicBezTo>
                    <a:close/>
                  </a:path>
                </a:pathLst>
              </a:custGeom>
              <a:solidFill>
                <a:srgbClr val="01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8" name="Freeform 50"/>
              <p:cNvSpPr/>
              <p:nvPr/>
            </p:nvSpPr>
            <p:spPr bwMode="auto">
              <a:xfrm>
                <a:off x="1561" y="2503"/>
                <a:ext cx="377" cy="286"/>
              </a:xfrm>
              <a:custGeom>
                <a:avLst/>
                <a:gdLst>
                  <a:gd name="T0" fmla="*/ 154 w 159"/>
                  <a:gd name="T1" fmla="*/ 105 h 121"/>
                  <a:gd name="T2" fmla="*/ 144 w 159"/>
                  <a:gd name="T3" fmla="*/ 96 h 121"/>
                  <a:gd name="T4" fmla="*/ 142 w 159"/>
                  <a:gd name="T5" fmla="*/ 96 h 121"/>
                  <a:gd name="T6" fmla="*/ 130 w 159"/>
                  <a:gd name="T7" fmla="*/ 113 h 121"/>
                  <a:gd name="T8" fmla="*/ 122 w 159"/>
                  <a:gd name="T9" fmla="*/ 119 h 121"/>
                  <a:gd name="T10" fmla="*/ 103 w 159"/>
                  <a:gd name="T11" fmla="*/ 116 h 121"/>
                  <a:gd name="T12" fmla="*/ 90 w 159"/>
                  <a:gd name="T13" fmla="*/ 106 h 121"/>
                  <a:gd name="T14" fmla="*/ 86 w 159"/>
                  <a:gd name="T15" fmla="*/ 98 h 121"/>
                  <a:gd name="T16" fmla="*/ 77 w 159"/>
                  <a:gd name="T17" fmla="*/ 97 h 121"/>
                  <a:gd name="T18" fmla="*/ 58 w 159"/>
                  <a:gd name="T19" fmla="*/ 100 h 121"/>
                  <a:gd name="T20" fmla="*/ 39 w 159"/>
                  <a:gd name="T21" fmla="*/ 96 h 121"/>
                  <a:gd name="T22" fmla="*/ 13 w 159"/>
                  <a:gd name="T23" fmla="*/ 90 h 121"/>
                  <a:gd name="T24" fmla="*/ 5 w 159"/>
                  <a:gd name="T25" fmla="*/ 64 h 121"/>
                  <a:gd name="T26" fmla="*/ 9 w 159"/>
                  <a:gd name="T27" fmla="*/ 54 h 121"/>
                  <a:gd name="T28" fmla="*/ 13 w 159"/>
                  <a:gd name="T29" fmla="*/ 49 h 121"/>
                  <a:gd name="T30" fmla="*/ 18 w 159"/>
                  <a:gd name="T31" fmla="*/ 54 h 121"/>
                  <a:gd name="T32" fmla="*/ 20 w 159"/>
                  <a:gd name="T33" fmla="*/ 57 h 121"/>
                  <a:gd name="T34" fmla="*/ 20 w 159"/>
                  <a:gd name="T35" fmla="*/ 55 h 121"/>
                  <a:gd name="T36" fmla="*/ 21 w 159"/>
                  <a:gd name="T37" fmla="*/ 47 h 121"/>
                  <a:gd name="T38" fmla="*/ 19 w 159"/>
                  <a:gd name="T39" fmla="*/ 24 h 121"/>
                  <a:gd name="T40" fmla="*/ 16 w 159"/>
                  <a:gd name="T41" fmla="*/ 10 h 121"/>
                  <a:gd name="T42" fmla="*/ 18 w 159"/>
                  <a:gd name="T43" fmla="*/ 7 h 121"/>
                  <a:gd name="T44" fmla="*/ 27 w 159"/>
                  <a:gd name="T45" fmla="*/ 2 h 121"/>
                  <a:gd name="T46" fmla="*/ 29 w 159"/>
                  <a:gd name="T47" fmla="*/ 13 h 121"/>
                  <a:gd name="T48" fmla="*/ 38 w 159"/>
                  <a:gd name="T49" fmla="*/ 20 h 121"/>
                  <a:gd name="T50" fmla="*/ 42 w 159"/>
                  <a:gd name="T51" fmla="*/ 19 h 121"/>
                  <a:gd name="T52" fmla="*/ 61 w 159"/>
                  <a:gd name="T53" fmla="*/ 22 h 121"/>
                  <a:gd name="T54" fmla="*/ 67 w 159"/>
                  <a:gd name="T55" fmla="*/ 21 h 121"/>
                  <a:gd name="T56" fmla="*/ 73 w 159"/>
                  <a:gd name="T57" fmla="*/ 25 h 121"/>
                  <a:gd name="T58" fmla="*/ 71 w 159"/>
                  <a:gd name="T59" fmla="*/ 37 h 121"/>
                  <a:gd name="T60" fmla="*/ 81 w 159"/>
                  <a:gd name="T61" fmla="*/ 49 h 121"/>
                  <a:gd name="T62" fmla="*/ 84 w 159"/>
                  <a:gd name="T63" fmla="*/ 64 h 121"/>
                  <a:gd name="T64" fmla="*/ 79 w 159"/>
                  <a:gd name="T65" fmla="*/ 79 h 121"/>
                  <a:gd name="T66" fmla="*/ 87 w 159"/>
                  <a:gd name="T67" fmla="*/ 85 h 121"/>
                  <a:gd name="T68" fmla="*/ 97 w 159"/>
                  <a:gd name="T69" fmla="*/ 85 h 121"/>
                  <a:gd name="T70" fmla="*/ 105 w 159"/>
                  <a:gd name="T71" fmla="*/ 92 h 121"/>
                  <a:gd name="T72" fmla="*/ 113 w 159"/>
                  <a:gd name="T73" fmla="*/ 98 h 121"/>
                  <a:gd name="T74" fmla="*/ 122 w 159"/>
                  <a:gd name="T75" fmla="*/ 108 h 121"/>
                  <a:gd name="T76" fmla="*/ 133 w 159"/>
                  <a:gd name="T77" fmla="*/ 80 h 121"/>
                  <a:gd name="T78" fmla="*/ 116 w 159"/>
                  <a:gd name="T79" fmla="*/ 55 h 121"/>
                  <a:gd name="T80" fmla="*/ 115 w 159"/>
                  <a:gd name="T81" fmla="*/ 61 h 121"/>
                  <a:gd name="T82" fmla="*/ 104 w 159"/>
                  <a:gd name="T83" fmla="*/ 65 h 121"/>
                  <a:gd name="T84" fmla="*/ 102 w 159"/>
                  <a:gd name="T85" fmla="*/ 51 h 121"/>
                  <a:gd name="T86" fmla="*/ 96 w 159"/>
                  <a:gd name="T87" fmla="*/ 41 h 121"/>
                  <a:gd name="T88" fmla="*/ 91 w 159"/>
                  <a:gd name="T89" fmla="*/ 35 h 121"/>
                  <a:gd name="T90" fmla="*/ 99 w 159"/>
                  <a:gd name="T91" fmla="*/ 33 h 121"/>
                  <a:gd name="T92" fmla="*/ 105 w 159"/>
                  <a:gd name="T93" fmla="*/ 36 h 121"/>
                  <a:gd name="T94" fmla="*/ 115 w 159"/>
                  <a:gd name="T95" fmla="*/ 20 h 121"/>
                  <a:gd name="T96" fmla="*/ 134 w 159"/>
                  <a:gd name="T97" fmla="*/ 16 h 121"/>
                  <a:gd name="T98" fmla="*/ 154 w 159"/>
                  <a:gd name="T99" fmla="*/ 64 h 121"/>
                  <a:gd name="T100" fmla="*/ 157 w 159"/>
                  <a:gd name="T101" fmla="*/ 85 h 121"/>
                  <a:gd name="T102" fmla="*/ 157 w 159"/>
                  <a:gd name="T103" fmla="*/ 86 h 121"/>
                  <a:gd name="T104" fmla="*/ 154 w 159"/>
                  <a:gd name="T105" fmla="*/ 10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9" h="121">
                    <a:moveTo>
                      <a:pt x="154" y="105"/>
                    </a:moveTo>
                    <a:cubicBezTo>
                      <a:pt x="154" y="99"/>
                      <a:pt x="152" y="94"/>
                      <a:pt x="144" y="96"/>
                    </a:cubicBezTo>
                    <a:cubicBezTo>
                      <a:pt x="144" y="96"/>
                      <a:pt x="143" y="96"/>
                      <a:pt x="142" y="96"/>
                    </a:cubicBezTo>
                    <a:cubicBezTo>
                      <a:pt x="144" y="106"/>
                      <a:pt x="130" y="105"/>
                      <a:pt x="130" y="113"/>
                    </a:cubicBezTo>
                    <a:cubicBezTo>
                      <a:pt x="130" y="119"/>
                      <a:pt x="128" y="120"/>
                      <a:pt x="122" y="119"/>
                    </a:cubicBezTo>
                    <a:cubicBezTo>
                      <a:pt x="116" y="118"/>
                      <a:pt x="109" y="121"/>
                      <a:pt x="103" y="116"/>
                    </a:cubicBezTo>
                    <a:cubicBezTo>
                      <a:pt x="96" y="116"/>
                      <a:pt x="92" y="112"/>
                      <a:pt x="90" y="106"/>
                    </a:cubicBezTo>
                    <a:cubicBezTo>
                      <a:pt x="89" y="103"/>
                      <a:pt x="88" y="100"/>
                      <a:pt x="86" y="98"/>
                    </a:cubicBezTo>
                    <a:cubicBezTo>
                      <a:pt x="84" y="95"/>
                      <a:pt x="81" y="92"/>
                      <a:pt x="77" y="97"/>
                    </a:cubicBezTo>
                    <a:cubicBezTo>
                      <a:pt x="71" y="106"/>
                      <a:pt x="67" y="106"/>
                      <a:pt x="58" y="100"/>
                    </a:cubicBezTo>
                    <a:cubicBezTo>
                      <a:pt x="52" y="97"/>
                      <a:pt x="44" y="93"/>
                      <a:pt x="39" y="96"/>
                    </a:cubicBezTo>
                    <a:cubicBezTo>
                      <a:pt x="28" y="101"/>
                      <a:pt x="21" y="94"/>
                      <a:pt x="13" y="90"/>
                    </a:cubicBezTo>
                    <a:cubicBezTo>
                      <a:pt x="2" y="85"/>
                      <a:pt x="0" y="74"/>
                      <a:pt x="5" y="64"/>
                    </a:cubicBezTo>
                    <a:cubicBezTo>
                      <a:pt x="7" y="60"/>
                      <a:pt x="9" y="58"/>
                      <a:pt x="9" y="54"/>
                    </a:cubicBezTo>
                    <a:cubicBezTo>
                      <a:pt x="10" y="52"/>
                      <a:pt x="11" y="49"/>
                      <a:pt x="13" y="49"/>
                    </a:cubicBezTo>
                    <a:cubicBezTo>
                      <a:pt x="16" y="49"/>
                      <a:pt x="17" y="52"/>
                      <a:pt x="18" y="54"/>
                    </a:cubicBezTo>
                    <a:cubicBezTo>
                      <a:pt x="18" y="55"/>
                      <a:pt x="19" y="57"/>
                      <a:pt x="20" y="57"/>
                    </a:cubicBezTo>
                    <a:cubicBezTo>
                      <a:pt x="21" y="57"/>
                      <a:pt x="20" y="56"/>
                      <a:pt x="20" y="55"/>
                    </a:cubicBezTo>
                    <a:cubicBezTo>
                      <a:pt x="19" y="52"/>
                      <a:pt x="20" y="50"/>
                      <a:pt x="21" y="47"/>
                    </a:cubicBezTo>
                    <a:cubicBezTo>
                      <a:pt x="23" y="39"/>
                      <a:pt x="28" y="32"/>
                      <a:pt x="19" y="24"/>
                    </a:cubicBezTo>
                    <a:cubicBezTo>
                      <a:pt x="15" y="21"/>
                      <a:pt x="16" y="15"/>
                      <a:pt x="16" y="10"/>
                    </a:cubicBezTo>
                    <a:cubicBezTo>
                      <a:pt x="16" y="9"/>
                      <a:pt x="17" y="8"/>
                      <a:pt x="18" y="7"/>
                    </a:cubicBezTo>
                    <a:cubicBezTo>
                      <a:pt x="20" y="5"/>
                      <a:pt x="23" y="0"/>
                      <a:pt x="27" y="2"/>
                    </a:cubicBezTo>
                    <a:cubicBezTo>
                      <a:pt x="31" y="4"/>
                      <a:pt x="30" y="9"/>
                      <a:pt x="29" y="13"/>
                    </a:cubicBezTo>
                    <a:cubicBezTo>
                      <a:pt x="28" y="21"/>
                      <a:pt x="29" y="22"/>
                      <a:pt x="38" y="20"/>
                    </a:cubicBezTo>
                    <a:cubicBezTo>
                      <a:pt x="39" y="20"/>
                      <a:pt x="41" y="20"/>
                      <a:pt x="42" y="19"/>
                    </a:cubicBezTo>
                    <a:cubicBezTo>
                      <a:pt x="49" y="15"/>
                      <a:pt x="56" y="15"/>
                      <a:pt x="61" y="22"/>
                    </a:cubicBezTo>
                    <a:cubicBezTo>
                      <a:pt x="64" y="26"/>
                      <a:pt x="65" y="23"/>
                      <a:pt x="67" y="21"/>
                    </a:cubicBezTo>
                    <a:cubicBezTo>
                      <a:pt x="72" y="18"/>
                      <a:pt x="73" y="21"/>
                      <a:pt x="73" y="25"/>
                    </a:cubicBezTo>
                    <a:cubicBezTo>
                      <a:pt x="74" y="29"/>
                      <a:pt x="72" y="33"/>
                      <a:pt x="71" y="37"/>
                    </a:cubicBezTo>
                    <a:cubicBezTo>
                      <a:pt x="68" y="47"/>
                      <a:pt x="70" y="49"/>
                      <a:pt x="81" y="49"/>
                    </a:cubicBezTo>
                    <a:cubicBezTo>
                      <a:pt x="91" y="52"/>
                      <a:pt x="86" y="60"/>
                      <a:pt x="84" y="64"/>
                    </a:cubicBezTo>
                    <a:cubicBezTo>
                      <a:pt x="81" y="69"/>
                      <a:pt x="81" y="74"/>
                      <a:pt x="79" y="79"/>
                    </a:cubicBezTo>
                    <a:cubicBezTo>
                      <a:pt x="78" y="84"/>
                      <a:pt x="83" y="88"/>
                      <a:pt x="87" y="85"/>
                    </a:cubicBezTo>
                    <a:cubicBezTo>
                      <a:pt x="91" y="82"/>
                      <a:pt x="94" y="81"/>
                      <a:pt x="97" y="85"/>
                    </a:cubicBezTo>
                    <a:cubicBezTo>
                      <a:pt x="98" y="89"/>
                      <a:pt x="98" y="93"/>
                      <a:pt x="105" y="92"/>
                    </a:cubicBezTo>
                    <a:cubicBezTo>
                      <a:pt x="109" y="91"/>
                      <a:pt x="111" y="93"/>
                      <a:pt x="113" y="98"/>
                    </a:cubicBezTo>
                    <a:cubicBezTo>
                      <a:pt x="114" y="102"/>
                      <a:pt x="120" y="104"/>
                      <a:pt x="122" y="108"/>
                    </a:cubicBezTo>
                    <a:cubicBezTo>
                      <a:pt x="129" y="100"/>
                      <a:pt x="135" y="90"/>
                      <a:pt x="133" y="80"/>
                    </a:cubicBezTo>
                    <a:cubicBezTo>
                      <a:pt x="131" y="70"/>
                      <a:pt x="127" y="59"/>
                      <a:pt x="116" y="55"/>
                    </a:cubicBezTo>
                    <a:cubicBezTo>
                      <a:pt x="115" y="57"/>
                      <a:pt x="116" y="59"/>
                      <a:pt x="115" y="61"/>
                    </a:cubicBezTo>
                    <a:cubicBezTo>
                      <a:pt x="113" y="66"/>
                      <a:pt x="109" y="67"/>
                      <a:pt x="104" y="65"/>
                    </a:cubicBezTo>
                    <a:cubicBezTo>
                      <a:pt x="101" y="61"/>
                      <a:pt x="103" y="56"/>
                      <a:pt x="102" y="51"/>
                    </a:cubicBezTo>
                    <a:cubicBezTo>
                      <a:pt x="100" y="47"/>
                      <a:pt x="100" y="43"/>
                      <a:pt x="96" y="41"/>
                    </a:cubicBezTo>
                    <a:cubicBezTo>
                      <a:pt x="94" y="40"/>
                      <a:pt x="90" y="38"/>
                      <a:pt x="91" y="35"/>
                    </a:cubicBezTo>
                    <a:cubicBezTo>
                      <a:pt x="93" y="32"/>
                      <a:pt x="96" y="33"/>
                      <a:pt x="99" y="33"/>
                    </a:cubicBezTo>
                    <a:cubicBezTo>
                      <a:pt x="101" y="33"/>
                      <a:pt x="103" y="34"/>
                      <a:pt x="105" y="36"/>
                    </a:cubicBezTo>
                    <a:cubicBezTo>
                      <a:pt x="105" y="29"/>
                      <a:pt x="106" y="22"/>
                      <a:pt x="115" y="20"/>
                    </a:cubicBezTo>
                    <a:cubicBezTo>
                      <a:pt x="121" y="19"/>
                      <a:pt x="127" y="16"/>
                      <a:pt x="134" y="16"/>
                    </a:cubicBezTo>
                    <a:cubicBezTo>
                      <a:pt x="141" y="32"/>
                      <a:pt x="147" y="48"/>
                      <a:pt x="154" y="64"/>
                    </a:cubicBezTo>
                    <a:cubicBezTo>
                      <a:pt x="159" y="70"/>
                      <a:pt x="157" y="78"/>
                      <a:pt x="157" y="85"/>
                    </a:cubicBezTo>
                    <a:cubicBezTo>
                      <a:pt x="157" y="86"/>
                      <a:pt x="157" y="86"/>
                      <a:pt x="157" y="86"/>
                    </a:cubicBezTo>
                    <a:cubicBezTo>
                      <a:pt x="154" y="92"/>
                      <a:pt x="157" y="99"/>
                      <a:pt x="154" y="105"/>
                    </a:cubicBezTo>
                    <a:close/>
                  </a:path>
                </a:pathLst>
              </a:custGeom>
              <a:solidFill>
                <a:srgbClr val="212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0" name="Freeform 52"/>
              <p:cNvSpPr/>
              <p:nvPr/>
            </p:nvSpPr>
            <p:spPr bwMode="auto">
              <a:xfrm>
                <a:off x="2464" y="1065"/>
                <a:ext cx="161" cy="206"/>
              </a:xfrm>
              <a:custGeom>
                <a:avLst/>
                <a:gdLst>
                  <a:gd name="T0" fmla="*/ 53 w 68"/>
                  <a:gd name="T1" fmla="*/ 11 h 87"/>
                  <a:gd name="T2" fmla="*/ 66 w 68"/>
                  <a:gd name="T3" fmla="*/ 22 h 87"/>
                  <a:gd name="T4" fmla="*/ 62 w 68"/>
                  <a:gd name="T5" fmla="*/ 33 h 87"/>
                  <a:gd name="T6" fmla="*/ 61 w 68"/>
                  <a:gd name="T7" fmla="*/ 60 h 87"/>
                  <a:gd name="T8" fmla="*/ 42 w 68"/>
                  <a:gd name="T9" fmla="*/ 65 h 87"/>
                  <a:gd name="T10" fmla="*/ 44 w 68"/>
                  <a:gd name="T11" fmla="*/ 53 h 87"/>
                  <a:gd name="T12" fmla="*/ 37 w 68"/>
                  <a:gd name="T13" fmla="*/ 50 h 87"/>
                  <a:gd name="T14" fmla="*/ 29 w 68"/>
                  <a:gd name="T15" fmla="*/ 55 h 87"/>
                  <a:gd name="T16" fmla="*/ 35 w 68"/>
                  <a:gd name="T17" fmla="*/ 59 h 87"/>
                  <a:gd name="T18" fmla="*/ 41 w 68"/>
                  <a:gd name="T19" fmla="*/ 63 h 87"/>
                  <a:gd name="T20" fmla="*/ 38 w 68"/>
                  <a:gd name="T21" fmla="*/ 81 h 87"/>
                  <a:gd name="T22" fmla="*/ 21 w 68"/>
                  <a:gd name="T23" fmla="*/ 84 h 87"/>
                  <a:gd name="T24" fmla="*/ 8 w 68"/>
                  <a:gd name="T25" fmla="*/ 82 h 87"/>
                  <a:gd name="T26" fmla="*/ 5 w 68"/>
                  <a:gd name="T27" fmla="*/ 63 h 87"/>
                  <a:gd name="T28" fmla="*/ 18 w 68"/>
                  <a:gd name="T29" fmla="*/ 44 h 87"/>
                  <a:gd name="T30" fmla="*/ 21 w 68"/>
                  <a:gd name="T31" fmla="*/ 35 h 87"/>
                  <a:gd name="T32" fmla="*/ 20 w 68"/>
                  <a:gd name="T33" fmla="*/ 23 h 87"/>
                  <a:gd name="T34" fmla="*/ 23 w 68"/>
                  <a:gd name="T35" fmla="*/ 12 h 87"/>
                  <a:gd name="T36" fmla="*/ 36 w 68"/>
                  <a:gd name="T37" fmla="*/ 3 h 87"/>
                  <a:gd name="T38" fmla="*/ 47 w 68"/>
                  <a:gd name="T39" fmla="*/ 5 h 87"/>
                  <a:gd name="T40" fmla="*/ 53 w 68"/>
                  <a:gd name="T41" fmla="*/ 1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8" h="87">
                    <a:moveTo>
                      <a:pt x="53" y="11"/>
                    </a:moveTo>
                    <a:cubicBezTo>
                      <a:pt x="56" y="16"/>
                      <a:pt x="60" y="20"/>
                      <a:pt x="66" y="22"/>
                    </a:cubicBezTo>
                    <a:cubicBezTo>
                      <a:pt x="68" y="27"/>
                      <a:pt x="64" y="30"/>
                      <a:pt x="62" y="33"/>
                    </a:cubicBezTo>
                    <a:cubicBezTo>
                      <a:pt x="57" y="42"/>
                      <a:pt x="56" y="51"/>
                      <a:pt x="61" y="60"/>
                    </a:cubicBezTo>
                    <a:cubicBezTo>
                      <a:pt x="52" y="69"/>
                      <a:pt x="48" y="70"/>
                      <a:pt x="42" y="65"/>
                    </a:cubicBezTo>
                    <a:cubicBezTo>
                      <a:pt x="40" y="60"/>
                      <a:pt x="40" y="56"/>
                      <a:pt x="44" y="53"/>
                    </a:cubicBezTo>
                    <a:cubicBezTo>
                      <a:pt x="42" y="51"/>
                      <a:pt x="39" y="50"/>
                      <a:pt x="37" y="50"/>
                    </a:cubicBezTo>
                    <a:cubicBezTo>
                      <a:pt x="34" y="51"/>
                      <a:pt x="29" y="51"/>
                      <a:pt x="29" y="55"/>
                    </a:cubicBezTo>
                    <a:cubicBezTo>
                      <a:pt x="28" y="59"/>
                      <a:pt x="33" y="58"/>
                      <a:pt x="35" y="59"/>
                    </a:cubicBezTo>
                    <a:cubicBezTo>
                      <a:pt x="38" y="60"/>
                      <a:pt x="40" y="61"/>
                      <a:pt x="41" y="63"/>
                    </a:cubicBezTo>
                    <a:cubicBezTo>
                      <a:pt x="44" y="69"/>
                      <a:pt x="43" y="76"/>
                      <a:pt x="38" y="81"/>
                    </a:cubicBezTo>
                    <a:cubicBezTo>
                      <a:pt x="34" y="86"/>
                      <a:pt x="28" y="87"/>
                      <a:pt x="21" y="84"/>
                    </a:cubicBezTo>
                    <a:cubicBezTo>
                      <a:pt x="17" y="82"/>
                      <a:pt x="12" y="83"/>
                      <a:pt x="8" y="82"/>
                    </a:cubicBezTo>
                    <a:cubicBezTo>
                      <a:pt x="0" y="77"/>
                      <a:pt x="5" y="70"/>
                      <a:pt x="5" y="63"/>
                    </a:cubicBezTo>
                    <a:cubicBezTo>
                      <a:pt x="9" y="57"/>
                      <a:pt x="13" y="50"/>
                      <a:pt x="18" y="44"/>
                    </a:cubicBezTo>
                    <a:cubicBezTo>
                      <a:pt x="22" y="42"/>
                      <a:pt x="22" y="39"/>
                      <a:pt x="21" y="35"/>
                    </a:cubicBezTo>
                    <a:cubicBezTo>
                      <a:pt x="20" y="31"/>
                      <a:pt x="19" y="27"/>
                      <a:pt x="20" y="23"/>
                    </a:cubicBezTo>
                    <a:cubicBezTo>
                      <a:pt x="21" y="19"/>
                      <a:pt x="22" y="15"/>
                      <a:pt x="23" y="12"/>
                    </a:cubicBezTo>
                    <a:cubicBezTo>
                      <a:pt x="26" y="8"/>
                      <a:pt x="32" y="6"/>
                      <a:pt x="36" y="3"/>
                    </a:cubicBezTo>
                    <a:cubicBezTo>
                      <a:pt x="39" y="0"/>
                      <a:pt x="44" y="0"/>
                      <a:pt x="47" y="5"/>
                    </a:cubicBezTo>
                    <a:cubicBezTo>
                      <a:pt x="48" y="7"/>
                      <a:pt x="51" y="9"/>
                      <a:pt x="53" y="11"/>
                    </a:cubicBezTo>
                    <a:close/>
                  </a:path>
                </a:pathLst>
              </a:custGeom>
              <a:solidFill>
                <a:srgbClr val="DC69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1" name="Freeform 53"/>
              <p:cNvSpPr/>
              <p:nvPr/>
            </p:nvSpPr>
            <p:spPr bwMode="auto">
              <a:xfrm>
                <a:off x="1722" y="2874"/>
                <a:ext cx="88" cy="334"/>
              </a:xfrm>
              <a:custGeom>
                <a:avLst/>
                <a:gdLst>
                  <a:gd name="T0" fmla="*/ 35 w 37"/>
                  <a:gd name="T1" fmla="*/ 29 h 141"/>
                  <a:gd name="T2" fmla="*/ 35 w 37"/>
                  <a:gd name="T3" fmla="*/ 37 h 141"/>
                  <a:gd name="T4" fmla="*/ 34 w 37"/>
                  <a:gd name="T5" fmla="*/ 67 h 141"/>
                  <a:gd name="T6" fmla="*/ 33 w 37"/>
                  <a:gd name="T7" fmla="*/ 90 h 141"/>
                  <a:gd name="T8" fmla="*/ 31 w 37"/>
                  <a:gd name="T9" fmla="*/ 106 h 141"/>
                  <a:gd name="T10" fmla="*/ 25 w 37"/>
                  <a:gd name="T11" fmla="*/ 103 h 141"/>
                  <a:gd name="T12" fmla="*/ 21 w 37"/>
                  <a:gd name="T13" fmla="*/ 98 h 141"/>
                  <a:gd name="T14" fmla="*/ 17 w 37"/>
                  <a:gd name="T15" fmla="*/ 102 h 141"/>
                  <a:gd name="T16" fmla="*/ 22 w 37"/>
                  <a:gd name="T17" fmla="*/ 109 h 141"/>
                  <a:gd name="T18" fmla="*/ 30 w 37"/>
                  <a:gd name="T19" fmla="*/ 117 h 141"/>
                  <a:gd name="T20" fmla="*/ 30 w 37"/>
                  <a:gd name="T21" fmla="*/ 123 h 141"/>
                  <a:gd name="T22" fmla="*/ 15 w 37"/>
                  <a:gd name="T23" fmla="*/ 136 h 141"/>
                  <a:gd name="T24" fmla="*/ 5 w 37"/>
                  <a:gd name="T25" fmla="*/ 125 h 141"/>
                  <a:gd name="T26" fmla="*/ 1 w 37"/>
                  <a:gd name="T27" fmla="*/ 90 h 141"/>
                  <a:gd name="T28" fmla="*/ 2 w 37"/>
                  <a:gd name="T29" fmla="*/ 78 h 141"/>
                  <a:gd name="T30" fmla="*/ 18 w 37"/>
                  <a:gd name="T31" fmla="*/ 78 h 141"/>
                  <a:gd name="T32" fmla="*/ 26 w 37"/>
                  <a:gd name="T33" fmla="*/ 51 h 141"/>
                  <a:gd name="T34" fmla="*/ 13 w 37"/>
                  <a:gd name="T35" fmla="*/ 51 h 141"/>
                  <a:gd name="T36" fmla="*/ 10 w 37"/>
                  <a:gd name="T37" fmla="*/ 35 h 141"/>
                  <a:gd name="T38" fmla="*/ 5 w 37"/>
                  <a:gd name="T39" fmla="*/ 0 h 141"/>
                  <a:gd name="T40" fmla="*/ 33 w 37"/>
                  <a:gd name="T41" fmla="*/ 4 h 141"/>
                  <a:gd name="T42" fmla="*/ 35 w 37"/>
                  <a:gd name="T43" fmla="*/ 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41">
                    <a:moveTo>
                      <a:pt x="35" y="29"/>
                    </a:moveTo>
                    <a:cubicBezTo>
                      <a:pt x="35" y="32"/>
                      <a:pt x="35" y="35"/>
                      <a:pt x="35" y="37"/>
                    </a:cubicBezTo>
                    <a:cubicBezTo>
                      <a:pt x="36" y="47"/>
                      <a:pt x="37" y="57"/>
                      <a:pt x="34" y="67"/>
                    </a:cubicBezTo>
                    <a:cubicBezTo>
                      <a:pt x="33" y="75"/>
                      <a:pt x="35" y="83"/>
                      <a:pt x="33" y="90"/>
                    </a:cubicBezTo>
                    <a:cubicBezTo>
                      <a:pt x="31" y="95"/>
                      <a:pt x="32" y="101"/>
                      <a:pt x="31" y="106"/>
                    </a:cubicBezTo>
                    <a:cubicBezTo>
                      <a:pt x="27" y="110"/>
                      <a:pt x="26" y="106"/>
                      <a:pt x="25" y="103"/>
                    </a:cubicBezTo>
                    <a:cubicBezTo>
                      <a:pt x="24" y="101"/>
                      <a:pt x="24" y="98"/>
                      <a:pt x="21" y="98"/>
                    </a:cubicBezTo>
                    <a:cubicBezTo>
                      <a:pt x="18" y="98"/>
                      <a:pt x="18" y="100"/>
                      <a:pt x="17" y="102"/>
                    </a:cubicBezTo>
                    <a:cubicBezTo>
                      <a:pt x="17" y="106"/>
                      <a:pt x="19" y="108"/>
                      <a:pt x="22" y="109"/>
                    </a:cubicBezTo>
                    <a:cubicBezTo>
                      <a:pt x="26" y="110"/>
                      <a:pt x="30" y="112"/>
                      <a:pt x="30" y="117"/>
                    </a:cubicBezTo>
                    <a:cubicBezTo>
                      <a:pt x="30" y="119"/>
                      <a:pt x="30" y="121"/>
                      <a:pt x="30" y="123"/>
                    </a:cubicBezTo>
                    <a:cubicBezTo>
                      <a:pt x="29" y="134"/>
                      <a:pt x="22" y="141"/>
                      <a:pt x="15" y="136"/>
                    </a:cubicBezTo>
                    <a:cubicBezTo>
                      <a:pt x="11" y="133"/>
                      <a:pt x="7" y="131"/>
                      <a:pt x="5" y="125"/>
                    </a:cubicBezTo>
                    <a:cubicBezTo>
                      <a:pt x="2" y="114"/>
                      <a:pt x="0" y="102"/>
                      <a:pt x="1" y="90"/>
                    </a:cubicBezTo>
                    <a:cubicBezTo>
                      <a:pt x="1" y="86"/>
                      <a:pt x="1" y="82"/>
                      <a:pt x="2" y="78"/>
                    </a:cubicBezTo>
                    <a:cubicBezTo>
                      <a:pt x="7" y="71"/>
                      <a:pt x="13" y="75"/>
                      <a:pt x="18" y="78"/>
                    </a:cubicBezTo>
                    <a:cubicBezTo>
                      <a:pt x="21" y="69"/>
                      <a:pt x="20" y="59"/>
                      <a:pt x="26" y="51"/>
                    </a:cubicBezTo>
                    <a:cubicBezTo>
                      <a:pt x="21" y="49"/>
                      <a:pt x="17" y="55"/>
                      <a:pt x="13" y="51"/>
                    </a:cubicBezTo>
                    <a:cubicBezTo>
                      <a:pt x="15" y="45"/>
                      <a:pt x="14" y="40"/>
                      <a:pt x="10" y="35"/>
                    </a:cubicBezTo>
                    <a:cubicBezTo>
                      <a:pt x="1" y="25"/>
                      <a:pt x="4" y="12"/>
                      <a:pt x="5" y="0"/>
                    </a:cubicBezTo>
                    <a:cubicBezTo>
                      <a:pt x="15" y="0"/>
                      <a:pt x="23" y="9"/>
                      <a:pt x="33" y="4"/>
                    </a:cubicBezTo>
                    <a:cubicBezTo>
                      <a:pt x="33" y="12"/>
                      <a:pt x="34" y="21"/>
                      <a:pt x="35" y="29"/>
                    </a:cubicBezTo>
                    <a:close/>
                  </a:path>
                </a:pathLst>
              </a:custGeom>
              <a:solidFill>
                <a:srgbClr val="1825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2" name="Freeform 54"/>
              <p:cNvSpPr/>
              <p:nvPr/>
            </p:nvSpPr>
            <p:spPr bwMode="auto">
              <a:xfrm>
                <a:off x="2554" y="1119"/>
                <a:ext cx="161" cy="277"/>
              </a:xfrm>
              <a:custGeom>
                <a:avLst/>
                <a:gdLst>
                  <a:gd name="T0" fmla="*/ 54 w 68"/>
                  <a:gd name="T1" fmla="*/ 0 h 117"/>
                  <a:gd name="T2" fmla="*/ 64 w 68"/>
                  <a:gd name="T3" fmla="*/ 26 h 117"/>
                  <a:gd name="T4" fmla="*/ 54 w 68"/>
                  <a:gd name="T5" fmla="*/ 41 h 117"/>
                  <a:gd name="T6" fmla="*/ 45 w 68"/>
                  <a:gd name="T7" fmla="*/ 62 h 117"/>
                  <a:gd name="T8" fmla="*/ 42 w 68"/>
                  <a:gd name="T9" fmla="*/ 78 h 117"/>
                  <a:gd name="T10" fmla="*/ 32 w 68"/>
                  <a:gd name="T11" fmla="*/ 101 h 117"/>
                  <a:gd name="T12" fmla="*/ 31 w 68"/>
                  <a:gd name="T13" fmla="*/ 103 h 117"/>
                  <a:gd name="T14" fmla="*/ 31 w 68"/>
                  <a:gd name="T15" fmla="*/ 106 h 117"/>
                  <a:gd name="T16" fmla="*/ 4 w 68"/>
                  <a:gd name="T17" fmla="*/ 115 h 117"/>
                  <a:gd name="T18" fmla="*/ 1 w 68"/>
                  <a:gd name="T19" fmla="*/ 112 h 117"/>
                  <a:gd name="T20" fmla="*/ 4 w 68"/>
                  <a:gd name="T21" fmla="*/ 102 h 117"/>
                  <a:gd name="T22" fmla="*/ 13 w 68"/>
                  <a:gd name="T23" fmla="*/ 95 h 117"/>
                  <a:gd name="T24" fmla="*/ 10 w 68"/>
                  <a:gd name="T25" fmla="*/ 77 h 117"/>
                  <a:gd name="T26" fmla="*/ 17 w 68"/>
                  <a:gd name="T27" fmla="*/ 66 h 117"/>
                  <a:gd name="T28" fmla="*/ 22 w 68"/>
                  <a:gd name="T29" fmla="*/ 56 h 117"/>
                  <a:gd name="T30" fmla="*/ 31 w 68"/>
                  <a:gd name="T31" fmla="*/ 53 h 117"/>
                  <a:gd name="T32" fmla="*/ 22 w 68"/>
                  <a:gd name="T33" fmla="*/ 55 h 117"/>
                  <a:gd name="T34" fmla="*/ 23 w 68"/>
                  <a:gd name="T35" fmla="*/ 46 h 117"/>
                  <a:gd name="T36" fmla="*/ 36 w 68"/>
                  <a:gd name="T37" fmla="*/ 23 h 117"/>
                  <a:gd name="T38" fmla="*/ 54 w 68"/>
                  <a:gd name="T3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117">
                    <a:moveTo>
                      <a:pt x="54" y="0"/>
                    </a:moveTo>
                    <a:cubicBezTo>
                      <a:pt x="63" y="4"/>
                      <a:pt x="68" y="16"/>
                      <a:pt x="64" y="26"/>
                    </a:cubicBezTo>
                    <a:cubicBezTo>
                      <a:pt x="62" y="31"/>
                      <a:pt x="59" y="37"/>
                      <a:pt x="54" y="41"/>
                    </a:cubicBezTo>
                    <a:cubicBezTo>
                      <a:pt x="54" y="49"/>
                      <a:pt x="49" y="55"/>
                      <a:pt x="45" y="62"/>
                    </a:cubicBezTo>
                    <a:cubicBezTo>
                      <a:pt x="41" y="67"/>
                      <a:pt x="40" y="72"/>
                      <a:pt x="42" y="78"/>
                    </a:cubicBezTo>
                    <a:cubicBezTo>
                      <a:pt x="46" y="93"/>
                      <a:pt x="46" y="94"/>
                      <a:pt x="32" y="101"/>
                    </a:cubicBezTo>
                    <a:cubicBezTo>
                      <a:pt x="31" y="101"/>
                      <a:pt x="31" y="102"/>
                      <a:pt x="31" y="103"/>
                    </a:cubicBezTo>
                    <a:cubicBezTo>
                      <a:pt x="31" y="104"/>
                      <a:pt x="31" y="105"/>
                      <a:pt x="31" y="106"/>
                    </a:cubicBezTo>
                    <a:cubicBezTo>
                      <a:pt x="25" y="117"/>
                      <a:pt x="14" y="115"/>
                      <a:pt x="4" y="115"/>
                    </a:cubicBezTo>
                    <a:cubicBezTo>
                      <a:pt x="2" y="115"/>
                      <a:pt x="1" y="115"/>
                      <a:pt x="1" y="112"/>
                    </a:cubicBezTo>
                    <a:cubicBezTo>
                      <a:pt x="0" y="108"/>
                      <a:pt x="0" y="104"/>
                      <a:pt x="4" y="102"/>
                    </a:cubicBezTo>
                    <a:cubicBezTo>
                      <a:pt x="7" y="99"/>
                      <a:pt x="10" y="97"/>
                      <a:pt x="13" y="95"/>
                    </a:cubicBezTo>
                    <a:cubicBezTo>
                      <a:pt x="22" y="86"/>
                      <a:pt x="22" y="82"/>
                      <a:pt x="10" y="77"/>
                    </a:cubicBezTo>
                    <a:cubicBezTo>
                      <a:pt x="8" y="71"/>
                      <a:pt x="15" y="70"/>
                      <a:pt x="17" y="66"/>
                    </a:cubicBezTo>
                    <a:cubicBezTo>
                      <a:pt x="19" y="63"/>
                      <a:pt x="17" y="58"/>
                      <a:pt x="22" y="56"/>
                    </a:cubicBezTo>
                    <a:cubicBezTo>
                      <a:pt x="26" y="60"/>
                      <a:pt x="26" y="60"/>
                      <a:pt x="31" y="53"/>
                    </a:cubicBezTo>
                    <a:cubicBezTo>
                      <a:pt x="27" y="51"/>
                      <a:pt x="26" y="59"/>
                      <a:pt x="22" y="55"/>
                    </a:cubicBezTo>
                    <a:cubicBezTo>
                      <a:pt x="20" y="52"/>
                      <a:pt x="20" y="48"/>
                      <a:pt x="23" y="46"/>
                    </a:cubicBezTo>
                    <a:cubicBezTo>
                      <a:pt x="32" y="41"/>
                      <a:pt x="33" y="31"/>
                      <a:pt x="36" y="23"/>
                    </a:cubicBezTo>
                    <a:cubicBezTo>
                      <a:pt x="37" y="11"/>
                      <a:pt x="48" y="8"/>
                      <a:pt x="54" y="0"/>
                    </a:cubicBezTo>
                    <a:close/>
                  </a:path>
                </a:pathLst>
              </a:custGeom>
              <a:solidFill>
                <a:srgbClr val="D871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3" name="Freeform 55"/>
              <p:cNvSpPr/>
              <p:nvPr/>
            </p:nvSpPr>
            <p:spPr bwMode="auto">
              <a:xfrm>
                <a:off x="2621" y="1216"/>
                <a:ext cx="104" cy="152"/>
              </a:xfrm>
              <a:custGeom>
                <a:avLst/>
                <a:gdLst>
                  <a:gd name="T0" fmla="*/ 2 w 44"/>
                  <a:gd name="T1" fmla="*/ 64 h 64"/>
                  <a:gd name="T2" fmla="*/ 5 w 44"/>
                  <a:gd name="T3" fmla="*/ 58 h 64"/>
                  <a:gd name="T4" fmla="*/ 13 w 44"/>
                  <a:gd name="T5" fmla="*/ 43 h 64"/>
                  <a:gd name="T6" fmla="*/ 18 w 44"/>
                  <a:gd name="T7" fmla="*/ 13 h 64"/>
                  <a:gd name="T8" fmla="*/ 26 w 44"/>
                  <a:gd name="T9" fmla="*/ 0 h 64"/>
                  <a:gd name="T10" fmla="*/ 28 w 44"/>
                  <a:gd name="T11" fmla="*/ 4 h 64"/>
                  <a:gd name="T12" fmla="*/ 43 w 44"/>
                  <a:gd name="T13" fmla="*/ 27 h 64"/>
                  <a:gd name="T14" fmla="*/ 29 w 44"/>
                  <a:gd name="T15" fmla="*/ 52 h 64"/>
                  <a:gd name="T16" fmla="*/ 4 w 44"/>
                  <a:gd name="T17" fmla="*/ 62 h 64"/>
                  <a:gd name="T18" fmla="*/ 2 w 44"/>
                  <a:gd name="T1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64">
                    <a:moveTo>
                      <a:pt x="2" y="64"/>
                    </a:moveTo>
                    <a:cubicBezTo>
                      <a:pt x="2" y="61"/>
                      <a:pt x="0" y="58"/>
                      <a:pt x="5" y="58"/>
                    </a:cubicBezTo>
                    <a:cubicBezTo>
                      <a:pt x="16" y="58"/>
                      <a:pt x="15" y="47"/>
                      <a:pt x="13" y="43"/>
                    </a:cubicBezTo>
                    <a:cubicBezTo>
                      <a:pt x="7" y="31"/>
                      <a:pt x="12" y="22"/>
                      <a:pt x="18" y="13"/>
                    </a:cubicBezTo>
                    <a:cubicBezTo>
                      <a:pt x="22" y="9"/>
                      <a:pt x="24" y="4"/>
                      <a:pt x="26" y="0"/>
                    </a:cubicBezTo>
                    <a:cubicBezTo>
                      <a:pt x="26" y="2"/>
                      <a:pt x="26" y="4"/>
                      <a:pt x="28" y="4"/>
                    </a:cubicBezTo>
                    <a:cubicBezTo>
                      <a:pt x="42" y="6"/>
                      <a:pt x="42" y="17"/>
                      <a:pt x="43" y="27"/>
                    </a:cubicBezTo>
                    <a:cubicBezTo>
                      <a:pt x="44" y="38"/>
                      <a:pt x="38" y="46"/>
                      <a:pt x="29" y="52"/>
                    </a:cubicBezTo>
                    <a:cubicBezTo>
                      <a:pt x="21" y="58"/>
                      <a:pt x="12" y="59"/>
                      <a:pt x="4" y="62"/>
                    </a:cubicBezTo>
                    <a:cubicBezTo>
                      <a:pt x="5" y="64"/>
                      <a:pt x="4" y="64"/>
                      <a:pt x="2" y="64"/>
                    </a:cubicBezTo>
                    <a:close/>
                  </a:path>
                </a:pathLst>
              </a:custGeom>
              <a:solidFill>
                <a:srgbClr val="DF9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4" name="Freeform 56"/>
              <p:cNvSpPr/>
              <p:nvPr/>
            </p:nvSpPr>
            <p:spPr bwMode="auto">
              <a:xfrm>
                <a:off x="2495" y="979"/>
                <a:ext cx="133" cy="121"/>
              </a:xfrm>
              <a:custGeom>
                <a:avLst/>
                <a:gdLst>
                  <a:gd name="T0" fmla="*/ 40 w 56"/>
                  <a:gd name="T1" fmla="*/ 47 h 51"/>
                  <a:gd name="T2" fmla="*/ 32 w 56"/>
                  <a:gd name="T3" fmla="*/ 43 h 51"/>
                  <a:gd name="T4" fmla="*/ 24 w 56"/>
                  <a:gd name="T5" fmla="*/ 41 h 51"/>
                  <a:gd name="T6" fmla="*/ 11 w 56"/>
                  <a:gd name="T7" fmla="*/ 49 h 51"/>
                  <a:gd name="T8" fmla="*/ 4 w 56"/>
                  <a:gd name="T9" fmla="*/ 49 h 51"/>
                  <a:gd name="T10" fmla="*/ 0 w 56"/>
                  <a:gd name="T11" fmla="*/ 44 h 51"/>
                  <a:gd name="T12" fmla="*/ 8 w 56"/>
                  <a:gd name="T13" fmla="*/ 37 h 51"/>
                  <a:gd name="T14" fmla="*/ 15 w 56"/>
                  <a:gd name="T15" fmla="*/ 37 h 51"/>
                  <a:gd name="T16" fmla="*/ 18 w 56"/>
                  <a:gd name="T17" fmla="*/ 32 h 51"/>
                  <a:gd name="T18" fmla="*/ 12 w 56"/>
                  <a:gd name="T19" fmla="*/ 13 h 51"/>
                  <a:gd name="T20" fmla="*/ 24 w 56"/>
                  <a:gd name="T21" fmla="*/ 4 h 51"/>
                  <a:gd name="T22" fmla="*/ 42 w 56"/>
                  <a:gd name="T23" fmla="*/ 9 h 51"/>
                  <a:gd name="T24" fmla="*/ 51 w 56"/>
                  <a:gd name="T25" fmla="*/ 20 h 51"/>
                  <a:gd name="T26" fmla="*/ 55 w 56"/>
                  <a:gd name="T27" fmla="*/ 27 h 51"/>
                  <a:gd name="T28" fmla="*/ 47 w 56"/>
                  <a:gd name="T29" fmla="*/ 38 h 51"/>
                  <a:gd name="T30" fmla="*/ 40 w 56"/>
                  <a:gd name="T31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51">
                    <a:moveTo>
                      <a:pt x="40" y="47"/>
                    </a:moveTo>
                    <a:cubicBezTo>
                      <a:pt x="36" y="47"/>
                      <a:pt x="33" y="49"/>
                      <a:pt x="32" y="43"/>
                    </a:cubicBezTo>
                    <a:cubicBezTo>
                      <a:pt x="31" y="37"/>
                      <a:pt x="26" y="38"/>
                      <a:pt x="24" y="41"/>
                    </a:cubicBezTo>
                    <a:cubicBezTo>
                      <a:pt x="20" y="45"/>
                      <a:pt x="15" y="46"/>
                      <a:pt x="11" y="49"/>
                    </a:cubicBezTo>
                    <a:cubicBezTo>
                      <a:pt x="8" y="51"/>
                      <a:pt x="6" y="50"/>
                      <a:pt x="4" y="49"/>
                    </a:cubicBezTo>
                    <a:cubicBezTo>
                      <a:pt x="2" y="48"/>
                      <a:pt x="0" y="46"/>
                      <a:pt x="0" y="44"/>
                    </a:cubicBezTo>
                    <a:cubicBezTo>
                      <a:pt x="0" y="39"/>
                      <a:pt x="5" y="39"/>
                      <a:pt x="8" y="37"/>
                    </a:cubicBezTo>
                    <a:cubicBezTo>
                      <a:pt x="11" y="37"/>
                      <a:pt x="13" y="37"/>
                      <a:pt x="15" y="37"/>
                    </a:cubicBezTo>
                    <a:cubicBezTo>
                      <a:pt x="19" y="37"/>
                      <a:pt x="19" y="35"/>
                      <a:pt x="18" y="32"/>
                    </a:cubicBezTo>
                    <a:cubicBezTo>
                      <a:pt x="17" y="25"/>
                      <a:pt x="11" y="20"/>
                      <a:pt x="12" y="13"/>
                    </a:cubicBezTo>
                    <a:cubicBezTo>
                      <a:pt x="14" y="8"/>
                      <a:pt x="19" y="6"/>
                      <a:pt x="24" y="4"/>
                    </a:cubicBezTo>
                    <a:cubicBezTo>
                      <a:pt x="31" y="0"/>
                      <a:pt x="37" y="2"/>
                      <a:pt x="42" y="9"/>
                    </a:cubicBezTo>
                    <a:cubicBezTo>
                      <a:pt x="45" y="12"/>
                      <a:pt x="47" y="17"/>
                      <a:pt x="51" y="20"/>
                    </a:cubicBezTo>
                    <a:cubicBezTo>
                      <a:pt x="54" y="22"/>
                      <a:pt x="56" y="24"/>
                      <a:pt x="55" y="27"/>
                    </a:cubicBezTo>
                    <a:cubicBezTo>
                      <a:pt x="48" y="27"/>
                      <a:pt x="51" y="35"/>
                      <a:pt x="47" y="38"/>
                    </a:cubicBezTo>
                    <a:cubicBezTo>
                      <a:pt x="44" y="40"/>
                      <a:pt x="42" y="44"/>
                      <a:pt x="40" y="47"/>
                    </a:cubicBezTo>
                    <a:close/>
                  </a:path>
                </a:pathLst>
              </a:custGeom>
              <a:solidFill>
                <a:srgbClr val="CC31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5" name="Freeform 57"/>
              <p:cNvSpPr/>
              <p:nvPr/>
            </p:nvSpPr>
            <p:spPr bwMode="auto">
              <a:xfrm>
                <a:off x="2023" y="3019"/>
                <a:ext cx="102" cy="99"/>
              </a:xfrm>
              <a:custGeom>
                <a:avLst/>
                <a:gdLst>
                  <a:gd name="T0" fmla="*/ 3 w 43"/>
                  <a:gd name="T1" fmla="*/ 27 h 42"/>
                  <a:gd name="T2" fmla="*/ 9 w 43"/>
                  <a:gd name="T3" fmla="*/ 5 h 42"/>
                  <a:gd name="T4" fmla="*/ 32 w 43"/>
                  <a:gd name="T5" fmla="*/ 8 h 42"/>
                  <a:gd name="T6" fmla="*/ 32 w 43"/>
                  <a:gd name="T7" fmla="*/ 38 h 42"/>
                  <a:gd name="T8" fmla="*/ 28 w 43"/>
                  <a:gd name="T9" fmla="*/ 41 h 42"/>
                  <a:gd name="T10" fmla="*/ 3 w 43"/>
                  <a:gd name="T11" fmla="*/ 2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2">
                    <a:moveTo>
                      <a:pt x="3" y="27"/>
                    </a:moveTo>
                    <a:cubicBezTo>
                      <a:pt x="0" y="18"/>
                      <a:pt x="2" y="10"/>
                      <a:pt x="9" y="5"/>
                    </a:cubicBezTo>
                    <a:cubicBezTo>
                      <a:pt x="17" y="0"/>
                      <a:pt x="25" y="1"/>
                      <a:pt x="32" y="8"/>
                    </a:cubicBezTo>
                    <a:cubicBezTo>
                      <a:pt x="43" y="19"/>
                      <a:pt x="43" y="24"/>
                      <a:pt x="32" y="38"/>
                    </a:cubicBezTo>
                    <a:cubicBezTo>
                      <a:pt x="31" y="39"/>
                      <a:pt x="30" y="40"/>
                      <a:pt x="28" y="41"/>
                    </a:cubicBezTo>
                    <a:cubicBezTo>
                      <a:pt x="13" y="42"/>
                      <a:pt x="8" y="39"/>
                      <a:pt x="3" y="27"/>
                    </a:cubicBezTo>
                    <a:close/>
                  </a:path>
                </a:pathLst>
              </a:custGeom>
              <a:solidFill>
                <a:srgbClr val="CB17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6" name="Freeform 58"/>
              <p:cNvSpPr/>
              <p:nvPr/>
            </p:nvSpPr>
            <p:spPr bwMode="auto">
              <a:xfrm>
                <a:off x="2680" y="994"/>
                <a:ext cx="109" cy="120"/>
              </a:xfrm>
              <a:custGeom>
                <a:avLst/>
                <a:gdLst>
                  <a:gd name="T0" fmla="*/ 32 w 46"/>
                  <a:gd name="T1" fmla="*/ 33 h 51"/>
                  <a:gd name="T2" fmla="*/ 24 w 46"/>
                  <a:gd name="T3" fmla="*/ 47 h 51"/>
                  <a:gd name="T4" fmla="*/ 22 w 46"/>
                  <a:gd name="T5" fmla="*/ 51 h 51"/>
                  <a:gd name="T6" fmla="*/ 5 w 46"/>
                  <a:gd name="T7" fmla="*/ 33 h 51"/>
                  <a:gd name="T8" fmla="*/ 1 w 46"/>
                  <a:gd name="T9" fmla="*/ 29 h 51"/>
                  <a:gd name="T10" fmla="*/ 2 w 46"/>
                  <a:gd name="T11" fmla="*/ 26 h 51"/>
                  <a:gd name="T12" fmla="*/ 5 w 46"/>
                  <a:gd name="T13" fmla="*/ 21 h 51"/>
                  <a:gd name="T14" fmla="*/ 20 w 46"/>
                  <a:gd name="T15" fmla="*/ 3 h 51"/>
                  <a:gd name="T16" fmla="*/ 24 w 46"/>
                  <a:gd name="T17" fmla="*/ 0 h 51"/>
                  <a:gd name="T18" fmla="*/ 26 w 46"/>
                  <a:gd name="T19" fmla="*/ 0 h 51"/>
                  <a:gd name="T20" fmla="*/ 46 w 46"/>
                  <a:gd name="T21" fmla="*/ 23 h 51"/>
                  <a:gd name="T22" fmla="*/ 32 w 46"/>
                  <a:gd name="T23" fmla="*/ 3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51">
                    <a:moveTo>
                      <a:pt x="32" y="33"/>
                    </a:moveTo>
                    <a:cubicBezTo>
                      <a:pt x="20" y="33"/>
                      <a:pt x="25" y="42"/>
                      <a:pt x="24" y="47"/>
                    </a:cubicBezTo>
                    <a:cubicBezTo>
                      <a:pt x="24" y="49"/>
                      <a:pt x="24" y="50"/>
                      <a:pt x="22" y="51"/>
                    </a:cubicBezTo>
                    <a:cubicBezTo>
                      <a:pt x="11" y="50"/>
                      <a:pt x="6" y="44"/>
                      <a:pt x="5" y="33"/>
                    </a:cubicBezTo>
                    <a:cubicBezTo>
                      <a:pt x="5" y="30"/>
                      <a:pt x="3" y="29"/>
                      <a:pt x="1" y="29"/>
                    </a:cubicBezTo>
                    <a:cubicBezTo>
                      <a:pt x="0" y="28"/>
                      <a:pt x="1" y="27"/>
                      <a:pt x="2" y="26"/>
                    </a:cubicBezTo>
                    <a:cubicBezTo>
                      <a:pt x="3" y="25"/>
                      <a:pt x="4" y="23"/>
                      <a:pt x="5" y="21"/>
                    </a:cubicBezTo>
                    <a:cubicBezTo>
                      <a:pt x="6" y="12"/>
                      <a:pt x="10" y="5"/>
                      <a:pt x="20" y="3"/>
                    </a:cubicBezTo>
                    <a:cubicBezTo>
                      <a:pt x="21" y="2"/>
                      <a:pt x="22" y="1"/>
                      <a:pt x="24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32" y="8"/>
                      <a:pt x="39" y="15"/>
                      <a:pt x="46" y="23"/>
                    </a:cubicBezTo>
                    <a:cubicBezTo>
                      <a:pt x="36" y="19"/>
                      <a:pt x="35" y="28"/>
                      <a:pt x="32" y="33"/>
                    </a:cubicBezTo>
                    <a:close/>
                  </a:path>
                </a:pathLst>
              </a:custGeom>
              <a:solidFill>
                <a:srgbClr val="DB8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7" name="Freeform 59"/>
              <p:cNvSpPr/>
              <p:nvPr/>
            </p:nvSpPr>
            <p:spPr bwMode="auto">
              <a:xfrm>
                <a:off x="2587" y="1110"/>
                <a:ext cx="100" cy="97"/>
              </a:xfrm>
              <a:custGeom>
                <a:avLst/>
                <a:gdLst>
                  <a:gd name="T0" fmla="*/ 40 w 42"/>
                  <a:gd name="T1" fmla="*/ 4 h 41"/>
                  <a:gd name="T2" fmla="*/ 32 w 42"/>
                  <a:gd name="T3" fmla="*/ 15 h 41"/>
                  <a:gd name="T4" fmla="*/ 24 w 42"/>
                  <a:gd name="T5" fmla="*/ 27 h 41"/>
                  <a:gd name="T6" fmla="*/ 9 w 42"/>
                  <a:gd name="T7" fmla="*/ 41 h 41"/>
                  <a:gd name="T8" fmla="*/ 14 w 42"/>
                  <a:gd name="T9" fmla="*/ 3 h 41"/>
                  <a:gd name="T10" fmla="*/ 40 w 42"/>
                  <a:gd name="T11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40" y="4"/>
                    </a:moveTo>
                    <a:cubicBezTo>
                      <a:pt x="42" y="10"/>
                      <a:pt x="35" y="14"/>
                      <a:pt x="32" y="15"/>
                    </a:cubicBezTo>
                    <a:cubicBezTo>
                      <a:pt x="27" y="18"/>
                      <a:pt x="26" y="23"/>
                      <a:pt x="24" y="27"/>
                    </a:cubicBezTo>
                    <a:cubicBezTo>
                      <a:pt x="22" y="35"/>
                      <a:pt x="17" y="39"/>
                      <a:pt x="9" y="41"/>
                    </a:cubicBezTo>
                    <a:cubicBezTo>
                      <a:pt x="0" y="30"/>
                      <a:pt x="2" y="18"/>
                      <a:pt x="14" y="3"/>
                    </a:cubicBezTo>
                    <a:cubicBezTo>
                      <a:pt x="23" y="0"/>
                      <a:pt x="31" y="1"/>
                      <a:pt x="40" y="4"/>
                    </a:cubicBezTo>
                    <a:close/>
                  </a:path>
                </a:pathLst>
              </a:custGeom>
              <a:solidFill>
                <a:srgbClr val="CB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8" name="Freeform 60"/>
              <p:cNvSpPr/>
              <p:nvPr/>
            </p:nvSpPr>
            <p:spPr bwMode="auto">
              <a:xfrm>
                <a:off x="2483" y="1953"/>
                <a:ext cx="74" cy="81"/>
              </a:xfrm>
              <a:custGeom>
                <a:avLst/>
                <a:gdLst>
                  <a:gd name="T0" fmla="*/ 10 w 31"/>
                  <a:gd name="T1" fmla="*/ 3 h 34"/>
                  <a:gd name="T2" fmla="*/ 29 w 31"/>
                  <a:gd name="T3" fmla="*/ 10 h 34"/>
                  <a:gd name="T4" fmla="*/ 31 w 31"/>
                  <a:gd name="T5" fmla="*/ 18 h 34"/>
                  <a:gd name="T6" fmla="*/ 25 w 31"/>
                  <a:gd name="T7" fmla="*/ 29 h 34"/>
                  <a:gd name="T8" fmla="*/ 25 w 31"/>
                  <a:gd name="T9" fmla="*/ 29 h 34"/>
                  <a:gd name="T10" fmla="*/ 0 w 31"/>
                  <a:gd name="T11" fmla="*/ 20 h 34"/>
                  <a:gd name="T12" fmla="*/ 10 w 31"/>
                  <a:gd name="T13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4">
                    <a:moveTo>
                      <a:pt x="10" y="3"/>
                    </a:moveTo>
                    <a:cubicBezTo>
                      <a:pt x="18" y="0"/>
                      <a:pt x="24" y="3"/>
                      <a:pt x="29" y="10"/>
                    </a:cubicBezTo>
                    <a:cubicBezTo>
                      <a:pt x="29" y="12"/>
                      <a:pt x="29" y="15"/>
                      <a:pt x="31" y="18"/>
                    </a:cubicBezTo>
                    <a:cubicBezTo>
                      <a:pt x="29" y="22"/>
                      <a:pt x="28" y="26"/>
                      <a:pt x="25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10" y="34"/>
                      <a:pt x="5" y="31"/>
                      <a:pt x="0" y="20"/>
                    </a:cubicBezTo>
                    <a:cubicBezTo>
                      <a:pt x="12" y="17"/>
                      <a:pt x="12" y="17"/>
                      <a:pt x="10" y="3"/>
                    </a:cubicBezTo>
                    <a:close/>
                  </a:path>
                </a:pathLst>
              </a:custGeom>
              <a:solidFill>
                <a:srgbClr val="A311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9" name="Freeform 61"/>
              <p:cNvSpPr/>
              <p:nvPr/>
            </p:nvSpPr>
            <p:spPr bwMode="auto">
              <a:xfrm>
                <a:off x="2609" y="937"/>
                <a:ext cx="111" cy="130"/>
              </a:xfrm>
              <a:custGeom>
                <a:avLst/>
                <a:gdLst>
                  <a:gd name="T0" fmla="*/ 32 w 47"/>
                  <a:gd name="T1" fmla="*/ 51 h 55"/>
                  <a:gd name="T2" fmla="*/ 31 w 47"/>
                  <a:gd name="T3" fmla="*/ 53 h 55"/>
                  <a:gd name="T4" fmla="*/ 7 w 47"/>
                  <a:gd name="T5" fmla="*/ 45 h 55"/>
                  <a:gd name="T6" fmla="*/ 3 w 47"/>
                  <a:gd name="T7" fmla="*/ 40 h 55"/>
                  <a:gd name="T8" fmla="*/ 1 w 47"/>
                  <a:gd name="T9" fmla="*/ 28 h 55"/>
                  <a:gd name="T10" fmla="*/ 17 w 47"/>
                  <a:gd name="T11" fmla="*/ 9 h 55"/>
                  <a:gd name="T12" fmla="*/ 31 w 47"/>
                  <a:gd name="T13" fmla="*/ 2 h 55"/>
                  <a:gd name="T14" fmla="*/ 47 w 47"/>
                  <a:gd name="T15" fmla="*/ 7 h 55"/>
                  <a:gd name="T16" fmla="*/ 33 w 47"/>
                  <a:gd name="T17" fmla="*/ 12 h 55"/>
                  <a:gd name="T18" fmla="*/ 12 w 47"/>
                  <a:gd name="T19" fmla="*/ 30 h 55"/>
                  <a:gd name="T20" fmla="*/ 27 w 47"/>
                  <a:gd name="T21" fmla="*/ 46 h 55"/>
                  <a:gd name="T22" fmla="*/ 32 w 47"/>
                  <a:gd name="T23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55">
                    <a:moveTo>
                      <a:pt x="32" y="51"/>
                    </a:moveTo>
                    <a:cubicBezTo>
                      <a:pt x="32" y="52"/>
                      <a:pt x="31" y="52"/>
                      <a:pt x="31" y="53"/>
                    </a:cubicBezTo>
                    <a:cubicBezTo>
                      <a:pt x="21" y="55"/>
                      <a:pt x="13" y="55"/>
                      <a:pt x="7" y="45"/>
                    </a:cubicBezTo>
                    <a:cubicBezTo>
                      <a:pt x="6" y="43"/>
                      <a:pt x="5" y="41"/>
                      <a:pt x="3" y="40"/>
                    </a:cubicBezTo>
                    <a:cubicBezTo>
                      <a:pt x="0" y="36"/>
                      <a:pt x="1" y="32"/>
                      <a:pt x="1" y="28"/>
                    </a:cubicBezTo>
                    <a:cubicBezTo>
                      <a:pt x="6" y="20"/>
                      <a:pt x="8" y="12"/>
                      <a:pt x="17" y="9"/>
                    </a:cubicBezTo>
                    <a:cubicBezTo>
                      <a:pt x="22" y="6"/>
                      <a:pt x="26" y="3"/>
                      <a:pt x="31" y="2"/>
                    </a:cubicBezTo>
                    <a:cubicBezTo>
                      <a:pt x="37" y="0"/>
                      <a:pt x="43" y="0"/>
                      <a:pt x="47" y="7"/>
                    </a:cubicBezTo>
                    <a:cubicBezTo>
                      <a:pt x="43" y="10"/>
                      <a:pt x="38" y="11"/>
                      <a:pt x="33" y="12"/>
                    </a:cubicBezTo>
                    <a:cubicBezTo>
                      <a:pt x="21" y="13"/>
                      <a:pt x="12" y="21"/>
                      <a:pt x="12" y="30"/>
                    </a:cubicBezTo>
                    <a:cubicBezTo>
                      <a:pt x="11" y="40"/>
                      <a:pt x="19" y="43"/>
                      <a:pt x="27" y="46"/>
                    </a:cubicBezTo>
                    <a:cubicBezTo>
                      <a:pt x="29" y="47"/>
                      <a:pt x="33" y="47"/>
                      <a:pt x="32" y="51"/>
                    </a:cubicBezTo>
                    <a:close/>
                  </a:path>
                </a:pathLst>
              </a:custGeom>
              <a:solidFill>
                <a:srgbClr val="AB1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0" name="Freeform 62"/>
              <p:cNvSpPr/>
              <p:nvPr/>
            </p:nvSpPr>
            <p:spPr bwMode="auto">
              <a:xfrm>
                <a:off x="2559" y="1387"/>
                <a:ext cx="116" cy="92"/>
              </a:xfrm>
              <a:custGeom>
                <a:avLst/>
                <a:gdLst>
                  <a:gd name="T0" fmla="*/ 1 w 49"/>
                  <a:gd name="T1" fmla="*/ 29 h 39"/>
                  <a:gd name="T2" fmla="*/ 1 w 49"/>
                  <a:gd name="T3" fmla="*/ 25 h 39"/>
                  <a:gd name="T4" fmla="*/ 0 w 49"/>
                  <a:gd name="T5" fmla="*/ 15 h 39"/>
                  <a:gd name="T6" fmla="*/ 8 w 49"/>
                  <a:gd name="T7" fmla="*/ 16 h 39"/>
                  <a:gd name="T8" fmla="*/ 10 w 49"/>
                  <a:gd name="T9" fmla="*/ 22 h 39"/>
                  <a:gd name="T10" fmla="*/ 12 w 49"/>
                  <a:gd name="T11" fmla="*/ 24 h 39"/>
                  <a:gd name="T12" fmla="*/ 25 w 49"/>
                  <a:gd name="T13" fmla="*/ 30 h 39"/>
                  <a:gd name="T14" fmla="*/ 36 w 49"/>
                  <a:gd name="T15" fmla="*/ 13 h 39"/>
                  <a:gd name="T16" fmla="*/ 46 w 49"/>
                  <a:gd name="T17" fmla="*/ 3 h 39"/>
                  <a:gd name="T18" fmla="*/ 30 w 49"/>
                  <a:gd name="T19" fmla="*/ 36 h 39"/>
                  <a:gd name="T20" fmla="*/ 5 w 49"/>
                  <a:gd name="T21" fmla="*/ 34 h 39"/>
                  <a:gd name="T22" fmla="*/ 1 w 49"/>
                  <a:gd name="T2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39">
                    <a:moveTo>
                      <a:pt x="1" y="29"/>
                    </a:moveTo>
                    <a:cubicBezTo>
                      <a:pt x="1" y="27"/>
                      <a:pt x="1" y="26"/>
                      <a:pt x="1" y="25"/>
                    </a:cubicBezTo>
                    <a:cubicBezTo>
                      <a:pt x="0" y="21"/>
                      <a:pt x="0" y="18"/>
                      <a:pt x="0" y="15"/>
                    </a:cubicBezTo>
                    <a:cubicBezTo>
                      <a:pt x="4" y="10"/>
                      <a:pt x="7" y="8"/>
                      <a:pt x="8" y="16"/>
                    </a:cubicBezTo>
                    <a:cubicBezTo>
                      <a:pt x="9" y="18"/>
                      <a:pt x="9" y="20"/>
                      <a:pt x="10" y="22"/>
                    </a:cubicBezTo>
                    <a:cubicBezTo>
                      <a:pt x="11" y="23"/>
                      <a:pt x="11" y="23"/>
                      <a:pt x="12" y="24"/>
                    </a:cubicBezTo>
                    <a:cubicBezTo>
                      <a:pt x="16" y="26"/>
                      <a:pt x="18" y="34"/>
                      <a:pt x="25" y="30"/>
                    </a:cubicBezTo>
                    <a:cubicBezTo>
                      <a:pt x="31" y="26"/>
                      <a:pt x="37" y="22"/>
                      <a:pt x="36" y="13"/>
                    </a:cubicBezTo>
                    <a:cubicBezTo>
                      <a:pt x="36" y="7"/>
                      <a:pt x="36" y="0"/>
                      <a:pt x="46" y="3"/>
                    </a:cubicBezTo>
                    <a:cubicBezTo>
                      <a:pt x="49" y="18"/>
                      <a:pt x="40" y="28"/>
                      <a:pt x="30" y="36"/>
                    </a:cubicBezTo>
                    <a:cubicBezTo>
                      <a:pt x="22" y="39"/>
                      <a:pt x="13" y="39"/>
                      <a:pt x="5" y="34"/>
                    </a:cubicBezTo>
                    <a:cubicBezTo>
                      <a:pt x="3" y="33"/>
                      <a:pt x="2" y="31"/>
                      <a:pt x="1" y="29"/>
                    </a:cubicBezTo>
                    <a:close/>
                  </a:path>
                </a:pathLst>
              </a:custGeom>
              <a:solidFill>
                <a:srgbClr val="C65D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1" name="Freeform 63"/>
              <p:cNvSpPr/>
              <p:nvPr/>
            </p:nvSpPr>
            <p:spPr bwMode="auto">
              <a:xfrm>
                <a:off x="2014" y="3104"/>
                <a:ext cx="126" cy="43"/>
              </a:xfrm>
              <a:custGeom>
                <a:avLst/>
                <a:gdLst>
                  <a:gd name="T0" fmla="*/ 33 w 53"/>
                  <a:gd name="T1" fmla="*/ 3 h 18"/>
                  <a:gd name="T2" fmla="*/ 36 w 53"/>
                  <a:gd name="T3" fmla="*/ 2 h 18"/>
                  <a:gd name="T4" fmla="*/ 45 w 53"/>
                  <a:gd name="T5" fmla="*/ 4 h 18"/>
                  <a:gd name="T6" fmla="*/ 51 w 53"/>
                  <a:gd name="T7" fmla="*/ 6 h 18"/>
                  <a:gd name="T8" fmla="*/ 48 w 53"/>
                  <a:gd name="T9" fmla="*/ 13 h 18"/>
                  <a:gd name="T10" fmla="*/ 44 w 53"/>
                  <a:gd name="T11" fmla="*/ 16 h 18"/>
                  <a:gd name="T12" fmla="*/ 8 w 53"/>
                  <a:gd name="T13" fmla="*/ 13 h 18"/>
                  <a:gd name="T14" fmla="*/ 7 w 53"/>
                  <a:gd name="T15" fmla="*/ 1 h 18"/>
                  <a:gd name="T16" fmla="*/ 11 w 53"/>
                  <a:gd name="T17" fmla="*/ 3 h 18"/>
                  <a:gd name="T18" fmla="*/ 23 w 53"/>
                  <a:gd name="T19" fmla="*/ 6 h 18"/>
                  <a:gd name="T20" fmla="*/ 33 w 53"/>
                  <a:gd name="T21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18">
                    <a:moveTo>
                      <a:pt x="33" y="3"/>
                    </a:moveTo>
                    <a:cubicBezTo>
                      <a:pt x="34" y="3"/>
                      <a:pt x="35" y="2"/>
                      <a:pt x="36" y="2"/>
                    </a:cubicBezTo>
                    <a:cubicBezTo>
                      <a:pt x="39" y="5"/>
                      <a:pt x="42" y="4"/>
                      <a:pt x="45" y="4"/>
                    </a:cubicBezTo>
                    <a:cubicBezTo>
                      <a:pt x="48" y="5"/>
                      <a:pt x="50" y="4"/>
                      <a:pt x="51" y="6"/>
                    </a:cubicBezTo>
                    <a:cubicBezTo>
                      <a:pt x="53" y="9"/>
                      <a:pt x="50" y="11"/>
                      <a:pt x="48" y="13"/>
                    </a:cubicBezTo>
                    <a:cubicBezTo>
                      <a:pt x="47" y="14"/>
                      <a:pt x="46" y="15"/>
                      <a:pt x="44" y="16"/>
                    </a:cubicBezTo>
                    <a:cubicBezTo>
                      <a:pt x="32" y="17"/>
                      <a:pt x="20" y="18"/>
                      <a:pt x="8" y="13"/>
                    </a:cubicBezTo>
                    <a:cubicBezTo>
                      <a:pt x="0" y="10"/>
                      <a:pt x="0" y="7"/>
                      <a:pt x="7" y="1"/>
                    </a:cubicBezTo>
                    <a:cubicBezTo>
                      <a:pt x="9" y="0"/>
                      <a:pt x="10" y="1"/>
                      <a:pt x="11" y="3"/>
                    </a:cubicBezTo>
                    <a:cubicBezTo>
                      <a:pt x="13" y="9"/>
                      <a:pt x="18" y="9"/>
                      <a:pt x="23" y="6"/>
                    </a:cubicBezTo>
                    <a:cubicBezTo>
                      <a:pt x="26" y="4"/>
                      <a:pt x="29" y="4"/>
                      <a:pt x="33" y="3"/>
                    </a:cubicBezTo>
                    <a:close/>
                  </a:path>
                </a:pathLst>
              </a:custGeom>
              <a:solidFill>
                <a:srgbClr val="C5D3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2" name="Freeform 64"/>
              <p:cNvSpPr/>
              <p:nvPr/>
            </p:nvSpPr>
            <p:spPr bwMode="auto">
              <a:xfrm>
                <a:off x="2580" y="1363"/>
                <a:ext cx="88" cy="107"/>
              </a:xfrm>
              <a:custGeom>
                <a:avLst/>
                <a:gdLst>
                  <a:gd name="T0" fmla="*/ 37 w 37"/>
                  <a:gd name="T1" fmla="*/ 13 h 45"/>
                  <a:gd name="T2" fmla="*/ 29 w 37"/>
                  <a:gd name="T3" fmla="*/ 22 h 45"/>
                  <a:gd name="T4" fmla="*/ 15 w 37"/>
                  <a:gd name="T5" fmla="*/ 44 h 45"/>
                  <a:gd name="T6" fmla="*/ 7 w 37"/>
                  <a:gd name="T7" fmla="*/ 41 h 45"/>
                  <a:gd name="T8" fmla="*/ 0 w 37"/>
                  <a:gd name="T9" fmla="*/ 35 h 45"/>
                  <a:gd name="T10" fmla="*/ 15 w 37"/>
                  <a:gd name="T11" fmla="*/ 32 h 45"/>
                  <a:gd name="T12" fmla="*/ 22 w 37"/>
                  <a:gd name="T13" fmla="*/ 23 h 45"/>
                  <a:gd name="T14" fmla="*/ 17 w 37"/>
                  <a:gd name="T15" fmla="*/ 9 h 45"/>
                  <a:gd name="T16" fmla="*/ 19 w 37"/>
                  <a:gd name="T17" fmla="*/ 2 h 45"/>
                  <a:gd name="T18" fmla="*/ 19 w 37"/>
                  <a:gd name="T19" fmla="*/ 2 h 45"/>
                  <a:gd name="T20" fmla="*/ 21 w 37"/>
                  <a:gd name="T21" fmla="*/ 0 h 45"/>
                  <a:gd name="T22" fmla="*/ 37 w 37"/>
                  <a:gd name="T23" fmla="*/ 1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45">
                    <a:moveTo>
                      <a:pt x="37" y="13"/>
                    </a:moveTo>
                    <a:cubicBezTo>
                      <a:pt x="31" y="13"/>
                      <a:pt x="29" y="16"/>
                      <a:pt x="29" y="22"/>
                    </a:cubicBezTo>
                    <a:cubicBezTo>
                      <a:pt x="30" y="30"/>
                      <a:pt x="22" y="42"/>
                      <a:pt x="15" y="44"/>
                    </a:cubicBezTo>
                    <a:cubicBezTo>
                      <a:pt x="12" y="45"/>
                      <a:pt x="8" y="44"/>
                      <a:pt x="7" y="41"/>
                    </a:cubicBezTo>
                    <a:cubicBezTo>
                      <a:pt x="5" y="38"/>
                      <a:pt x="2" y="37"/>
                      <a:pt x="0" y="35"/>
                    </a:cubicBezTo>
                    <a:cubicBezTo>
                      <a:pt x="4" y="31"/>
                      <a:pt x="9" y="32"/>
                      <a:pt x="15" y="32"/>
                    </a:cubicBezTo>
                    <a:cubicBezTo>
                      <a:pt x="20" y="32"/>
                      <a:pt x="24" y="31"/>
                      <a:pt x="22" y="23"/>
                    </a:cubicBezTo>
                    <a:cubicBezTo>
                      <a:pt x="20" y="19"/>
                      <a:pt x="23" y="13"/>
                      <a:pt x="17" y="9"/>
                    </a:cubicBezTo>
                    <a:cubicBezTo>
                      <a:pt x="14" y="7"/>
                      <a:pt x="18" y="4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30" y="0"/>
                      <a:pt x="35" y="5"/>
                      <a:pt x="37" y="13"/>
                    </a:cubicBezTo>
                    <a:close/>
                  </a:path>
                </a:pathLst>
              </a:custGeom>
              <a:solidFill>
                <a:srgbClr val="D871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3" name="Freeform 65"/>
              <p:cNvSpPr/>
              <p:nvPr/>
            </p:nvSpPr>
            <p:spPr bwMode="auto">
              <a:xfrm>
                <a:off x="2019" y="3083"/>
                <a:ext cx="73" cy="54"/>
              </a:xfrm>
              <a:custGeom>
                <a:avLst/>
                <a:gdLst>
                  <a:gd name="T0" fmla="*/ 31 w 31"/>
                  <a:gd name="T1" fmla="*/ 12 h 23"/>
                  <a:gd name="T2" fmla="*/ 25 w 31"/>
                  <a:gd name="T3" fmla="*/ 15 h 23"/>
                  <a:gd name="T4" fmla="*/ 5 w 31"/>
                  <a:gd name="T5" fmla="*/ 10 h 23"/>
                  <a:gd name="T6" fmla="*/ 5 w 31"/>
                  <a:gd name="T7" fmla="*/ 0 h 23"/>
                  <a:gd name="T8" fmla="*/ 31 w 31"/>
                  <a:gd name="T9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31" y="12"/>
                    </a:moveTo>
                    <a:cubicBezTo>
                      <a:pt x="29" y="13"/>
                      <a:pt x="27" y="14"/>
                      <a:pt x="25" y="15"/>
                    </a:cubicBezTo>
                    <a:cubicBezTo>
                      <a:pt x="14" y="23"/>
                      <a:pt x="8" y="21"/>
                      <a:pt x="5" y="10"/>
                    </a:cubicBezTo>
                    <a:cubicBezTo>
                      <a:pt x="0" y="7"/>
                      <a:pt x="6" y="3"/>
                      <a:pt x="5" y="0"/>
                    </a:cubicBezTo>
                    <a:cubicBezTo>
                      <a:pt x="12" y="9"/>
                      <a:pt x="20" y="13"/>
                      <a:pt x="31" y="12"/>
                    </a:cubicBezTo>
                    <a:close/>
                  </a:path>
                </a:pathLst>
              </a:custGeom>
              <a:solidFill>
                <a:srgbClr val="8E86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5" name="Freeform 67"/>
              <p:cNvSpPr/>
              <p:nvPr/>
            </p:nvSpPr>
            <p:spPr bwMode="auto">
              <a:xfrm>
                <a:off x="1192" y="1868"/>
                <a:ext cx="227" cy="187"/>
              </a:xfrm>
              <a:custGeom>
                <a:avLst/>
                <a:gdLst>
                  <a:gd name="T0" fmla="*/ 33 w 96"/>
                  <a:gd name="T1" fmla="*/ 74 h 79"/>
                  <a:gd name="T2" fmla="*/ 33 w 96"/>
                  <a:gd name="T3" fmla="*/ 73 h 79"/>
                  <a:gd name="T4" fmla="*/ 31 w 96"/>
                  <a:gd name="T5" fmla="*/ 63 h 79"/>
                  <a:gd name="T6" fmla="*/ 10 w 96"/>
                  <a:gd name="T7" fmla="*/ 61 h 79"/>
                  <a:gd name="T8" fmla="*/ 2 w 96"/>
                  <a:gd name="T9" fmla="*/ 57 h 79"/>
                  <a:gd name="T10" fmla="*/ 7 w 96"/>
                  <a:gd name="T11" fmla="*/ 49 h 79"/>
                  <a:gd name="T12" fmla="*/ 14 w 96"/>
                  <a:gd name="T13" fmla="*/ 51 h 79"/>
                  <a:gd name="T14" fmla="*/ 25 w 96"/>
                  <a:gd name="T15" fmla="*/ 46 h 79"/>
                  <a:gd name="T16" fmla="*/ 19 w 96"/>
                  <a:gd name="T17" fmla="*/ 38 h 79"/>
                  <a:gd name="T18" fmla="*/ 8 w 96"/>
                  <a:gd name="T19" fmla="*/ 33 h 79"/>
                  <a:gd name="T20" fmla="*/ 6 w 96"/>
                  <a:gd name="T21" fmla="*/ 30 h 79"/>
                  <a:gd name="T22" fmla="*/ 21 w 96"/>
                  <a:gd name="T23" fmla="*/ 20 h 79"/>
                  <a:gd name="T24" fmla="*/ 40 w 96"/>
                  <a:gd name="T25" fmla="*/ 43 h 79"/>
                  <a:gd name="T26" fmla="*/ 37 w 96"/>
                  <a:gd name="T27" fmla="*/ 52 h 79"/>
                  <a:gd name="T28" fmla="*/ 41 w 96"/>
                  <a:gd name="T29" fmla="*/ 50 h 79"/>
                  <a:gd name="T30" fmla="*/ 44 w 96"/>
                  <a:gd name="T31" fmla="*/ 59 h 79"/>
                  <a:gd name="T32" fmla="*/ 48 w 96"/>
                  <a:gd name="T33" fmla="*/ 65 h 79"/>
                  <a:gd name="T34" fmla="*/ 56 w 96"/>
                  <a:gd name="T35" fmla="*/ 64 h 79"/>
                  <a:gd name="T36" fmla="*/ 54 w 96"/>
                  <a:gd name="T37" fmla="*/ 58 h 79"/>
                  <a:gd name="T38" fmla="*/ 65 w 96"/>
                  <a:gd name="T39" fmla="*/ 53 h 79"/>
                  <a:gd name="T40" fmla="*/ 51 w 96"/>
                  <a:gd name="T41" fmla="*/ 52 h 79"/>
                  <a:gd name="T42" fmla="*/ 40 w 96"/>
                  <a:gd name="T43" fmla="*/ 49 h 79"/>
                  <a:gd name="T44" fmla="*/ 47 w 96"/>
                  <a:gd name="T45" fmla="*/ 40 h 79"/>
                  <a:gd name="T46" fmla="*/ 60 w 96"/>
                  <a:gd name="T47" fmla="*/ 34 h 79"/>
                  <a:gd name="T48" fmla="*/ 62 w 96"/>
                  <a:gd name="T49" fmla="*/ 33 h 79"/>
                  <a:gd name="T50" fmla="*/ 72 w 96"/>
                  <a:gd name="T51" fmla="*/ 34 h 79"/>
                  <a:gd name="T52" fmla="*/ 82 w 96"/>
                  <a:gd name="T53" fmla="*/ 21 h 79"/>
                  <a:gd name="T54" fmla="*/ 82 w 96"/>
                  <a:gd name="T55" fmla="*/ 1 h 79"/>
                  <a:gd name="T56" fmla="*/ 85 w 96"/>
                  <a:gd name="T57" fmla="*/ 1 h 79"/>
                  <a:gd name="T58" fmla="*/ 93 w 96"/>
                  <a:gd name="T59" fmla="*/ 9 h 79"/>
                  <a:gd name="T60" fmla="*/ 96 w 96"/>
                  <a:gd name="T61" fmla="*/ 30 h 79"/>
                  <a:gd name="T62" fmla="*/ 94 w 96"/>
                  <a:gd name="T63" fmla="*/ 45 h 79"/>
                  <a:gd name="T64" fmla="*/ 90 w 96"/>
                  <a:gd name="T65" fmla="*/ 50 h 79"/>
                  <a:gd name="T66" fmla="*/ 81 w 96"/>
                  <a:gd name="T67" fmla="*/ 44 h 79"/>
                  <a:gd name="T68" fmla="*/ 87 w 96"/>
                  <a:gd name="T69" fmla="*/ 56 h 79"/>
                  <a:gd name="T70" fmla="*/ 79 w 96"/>
                  <a:gd name="T71" fmla="*/ 67 h 79"/>
                  <a:gd name="T72" fmla="*/ 67 w 96"/>
                  <a:gd name="T73" fmla="*/ 75 h 79"/>
                  <a:gd name="T74" fmla="*/ 37 w 96"/>
                  <a:gd name="T75" fmla="*/ 79 h 79"/>
                  <a:gd name="T76" fmla="*/ 33 w 96"/>
                  <a:gd name="T77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6" h="79">
                    <a:moveTo>
                      <a:pt x="33" y="74"/>
                    </a:moveTo>
                    <a:cubicBezTo>
                      <a:pt x="33" y="74"/>
                      <a:pt x="33" y="73"/>
                      <a:pt x="33" y="73"/>
                    </a:cubicBezTo>
                    <a:cubicBezTo>
                      <a:pt x="31" y="70"/>
                      <a:pt x="33" y="66"/>
                      <a:pt x="31" y="63"/>
                    </a:cubicBezTo>
                    <a:cubicBezTo>
                      <a:pt x="24" y="63"/>
                      <a:pt x="17" y="68"/>
                      <a:pt x="10" y="61"/>
                    </a:cubicBezTo>
                    <a:cubicBezTo>
                      <a:pt x="8" y="59"/>
                      <a:pt x="6" y="55"/>
                      <a:pt x="2" y="57"/>
                    </a:cubicBezTo>
                    <a:cubicBezTo>
                      <a:pt x="0" y="52"/>
                      <a:pt x="4" y="51"/>
                      <a:pt x="7" y="49"/>
                    </a:cubicBezTo>
                    <a:cubicBezTo>
                      <a:pt x="10" y="48"/>
                      <a:pt x="12" y="50"/>
                      <a:pt x="14" y="51"/>
                    </a:cubicBezTo>
                    <a:cubicBezTo>
                      <a:pt x="20" y="53"/>
                      <a:pt x="24" y="51"/>
                      <a:pt x="25" y="46"/>
                    </a:cubicBezTo>
                    <a:cubicBezTo>
                      <a:pt x="27" y="41"/>
                      <a:pt x="23" y="40"/>
                      <a:pt x="19" y="38"/>
                    </a:cubicBezTo>
                    <a:cubicBezTo>
                      <a:pt x="16" y="36"/>
                      <a:pt x="11" y="35"/>
                      <a:pt x="8" y="33"/>
                    </a:cubicBezTo>
                    <a:cubicBezTo>
                      <a:pt x="6" y="33"/>
                      <a:pt x="5" y="32"/>
                      <a:pt x="6" y="30"/>
                    </a:cubicBezTo>
                    <a:cubicBezTo>
                      <a:pt x="8" y="22"/>
                      <a:pt x="15" y="21"/>
                      <a:pt x="21" y="20"/>
                    </a:cubicBezTo>
                    <a:cubicBezTo>
                      <a:pt x="33" y="18"/>
                      <a:pt x="45" y="32"/>
                      <a:pt x="40" y="43"/>
                    </a:cubicBezTo>
                    <a:cubicBezTo>
                      <a:pt x="39" y="46"/>
                      <a:pt x="39" y="49"/>
                      <a:pt x="37" y="52"/>
                    </a:cubicBezTo>
                    <a:cubicBezTo>
                      <a:pt x="38" y="51"/>
                      <a:pt x="38" y="48"/>
                      <a:pt x="41" y="50"/>
                    </a:cubicBezTo>
                    <a:cubicBezTo>
                      <a:pt x="44" y="52"/>
                      <a:pt x="43" y="56"/>
                      <a:pt x="44" y="59"/>
                    </a:cubicBezTo>
                    <a:cubicBezTo>
                      <a:pt x="44" y="61"/>
                      <a:pt x="45" y="64"/>
                      <a:pt x="48" y="65"/>
                    </a:cubicBezTo>
                    <a:cubicBezTo>
                      <a:pt x="50" y="67"/>
                      <a:pt x="53" y="67"/>
                      <a:pt x="56" y="64"/>
                    </a:cubicBezTo>
                    <a:cubicBezTo>
                      <a:pt x="59" y="62"/>
                      <a:pt x="53" y="61"/>
                      <a:pt x="54" y="58"/>
                    </a:cubicBezTo>
                    <a:cubicBezTo>
                      <a:pt x="56" y="54"/>
                      <a:pt x="61" y="57"/>
                      <a:pt x="65" y="53"/>
                    </a:cubicBezTo>
                    <a:cubicBezTo>
                      <a:pt x="60" y="47"/>
                      <a:pt x="55" y="55"/>
                      <a:pt x="51" y="52"/>
                    </a:cubicBezTo>
                    <a:cubicBezTo>
                      <a:pt x="48" y="49"/>
                      <a:pt x="43" y="51"/>
                      <a:pt x="40" y="49"/>
                    </a:cubicBezTo>
                    <a:cubicBezTo>
                      <a:pt x="39" y="43"/>
                      <a:pt x="42" y="40"/>
                      <a:pt x="47" y="40"/>
                    </a:cubicBezTo>
                    <a:cubicBezTo>
                      <a:pt x="52" y="39"/>
                      <a:pt x="56" y="37"/>
                      <a:pt x="60" y="34"/>
                    </a:cubicBezTo>
                    <a:cubicBezTo>
                      <a:pt x="61" y="33"/>
                      <a:pt x="61" y="33"/>
                      <a:pt x="62" y="33"/>
                    </a:cubicBezTo>
                    <a:cubicBezTo>
                      <a:pt x="65" y="33"/>
                      <a:pt x="69" y="34"/>
                      <a:pt x="72" y="34"/>
                    </a:cubicBezTo>
                    <a:cubicBezTo>
                      <a:pt x="82" y="32"/>
                      <a:pt x="82" y="31"/>
                      <a:pt x="82" y="21"/>
                    </a:cubicBezTo>
                    <a:cubicBezTo>
                      <a:pt x="81" y="14"/>
                      <a:pt x="76" y="8"/>
                      <a:pt x="82" y="1"/>
                    </a:cubicBezTo>
                    <a:cubicBezTo>
                      <a:pt x="83" y="1"/>
                      <a:pt x="84" y="1"/>
                      <a:pt x="85" y="1"/>
                    </a:cubicBezTo>
                    <a:cubicBezTo>
                      <a:pt x="91" y="0"/>
                      <a:pt x="94" y="3"/>
                      <a:pt x="93" y="9"/>
                    </a:cubicBezTo>
                    <a:cubicBezTo>
                      <a:pt x="88" y="17"/>
                      <a:pt x="95" y="23"/>
                      <a:pt x="96" y="30"/>
                    </a:cubicBezTo>
                    <a:cubicBezTo>
                      <a:pt x="96" y="35"/>
                      <a:pt x="93" y="40"/>
                      <a:pt x="94" y="45"/>
                    </a:cubicBezTo>
                    <a:cubicBezTo>
                      <a:pt x="95" y="48"/>
                      <a:pt x="93" y="50"/>
                      <a:pt x="90" y="50"/>
                    </a:cubicBezTo>
                    <a:cubicBezTo>
                      <a:pt x="85" y="50"/>
                      <a:pt x="85" y="46"/>
                      <a:pt x="81" y="44"/>
                    </a:cubicBezTo>
                    <a:cubicBezTo>
                      <a:pt x="83" y="48"/>
                      <a:pt x="88" y="51"/>
                      <a:pt x="87" y="56"/>
                    </a:cubicBezTo>
                    <a:cubicBezTo>
                      <a:pt x="86" y="61"/>
                      <a:pt x="84" y="65"/>
                      <a:pt x="79" y="67"/>
                    </a:cubicBezTo>
                    <a:cubicBezTo>
                      <a:pt x="75" y="69"/>
                      <a:pt x="73" y="75"/>
                      <a:pt x="67" y="75"/>
                    </a:cubicBezTo>
                    <a:cubicBezTo>
                      <a:pt x="57" y="75"/>
                      <a:pt x="47" y="77"/>
                      <a:pt x="37" y="79"/>
                    </a:cubicBezTo>
                    <a:cubicBezTo>
                      <a:pt x="34" y="79"/>
                      <a:pt x="34" y="76"/>
                      <a:pt x="33" y="74"/>
                    </a:cubicBezTo>
                    <a:close/>
                  </a:path>
                </a:pathLst>
              </a:custGeom>
              <a:solidFill>
                <a:srgbClr val="E483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6" name="Freeform 68"/>
              <p:cNvSpPr/>
              <p:nvPr/>
            </p:nvSpPr>
            <p:spPr bwMode="auto">
              <a:xfrm>
                <a:off x="1239" y="1728"/>
                <a:ext cx="123" cy="279"/>
              </a:xfrm>
              <a:custGeom>
                <a:avLst/>
                <a:gdLst>
                  <a:gd name="T0" fmla="*/ 42 w 52"/>
                  <a:gd name="T1" fmla="*/ 92 h 118"/>
                  <a:gd name="T2" fmla="*/ 28 w 52"/>
                  <a:gd name="T3" fmla="*/ 101 h 118"/>
                  <a:gd name="T4" fmla="*/ 21 w 52"/>
                  <a:gd name="T5" fmla="*/ 108 h 118"/>
                  <a:gd name="T6" fmla="*/ 21 w 52"/>
                  <a:gd name="T7" fmla="*/ 109 h 118"/>
                  <a:gd name="T8" fmla="*/ 13 w 52"/>
                  <a:gd name="T9" fmla="*/ 118 h 118"/>
                  <a:gd name="T10" fmla="*/ 1 w 52"/>
                  <a:gd name="T11" fmla="*/ 79 h 118"/>
                  <a:gd name="T12" fmla="*/ 2 w 52"/>
                  <a:gd name="T13" fmla="*/ 77 h 118"/>
                  <a:gd name="T14" fmla="*/ 3 w 52"/>
                  <a:gd name="T15" fmla="*/ 66 h 118"/>
                  <a:gd name="T16" fmla="*/ 11 w 52"/>
                  <a:gd name="T17" fmla="*/ 41 h 118"/>
                  <a:gd name="T18" fmla="*/ 12 w 52"/>
                  <a:gd name="T19" fmla="*/ 34 h 118"/>
                  <a:gd name="T20" fmla="*/ 12 w 52"/>
                  <a:gd name="T21" fmla="*/ 19 h 118"/>
                  <a:gd name="T22" fmla="*/ 23 w 52"/>
                  <a:gd name="T23" fmla="*/ 2 h 118"/>
                  <a:gd name="T24" fmla="*/ 36 w 52"/>
                  <a:gd name="T25" fmla="*/ 9 h 118"/>
                  <a:gd name="T26" fmla="*/ 44 w 52"/>
                  <a:gd name="T27" fmla="*/ 31 h 118"/>
                  <a:gd name="T28" fmla="*/ 42 w 52"/>
                  <a:gd name="T29" fmla="*/ 35 h 118"/>
                  <a:gd name="T30" fmla="*/ 39 w 52"/>
                  <a:gd name="T31" fmla="*/ 47 h 118"/>
                  <a:gd name="T32" fmla="*/ 31 w 52"/>
                  <a:gd name="T33" fmla="*/ 60 h 118"/>
                  <a:gd name="T34" fmla="*/ 26 w 52"/>
                  <a:gd name="T35" fmla="*/ 68 h 118"/>
                  <a:gd name="T36" fmla="*/ 26 w 52"/>
                  <a:gd name="T37" fmla="*/ 77 h 118"/>
                  <a:gd name="T38" fmla="*/ 35 w 52"/>
                  <a:gd name="T39" fmla="*/ 76 h 118"/>
                  <a:gd name="T40" fmla="*/ 38 w 52"/>
                  <a:gd name="T41" fmla="*/ 75 h 118"/>
                  <a:gd name="T42" fmla="*/ 49 w 52"/>
                  <a:gd name="T43" fmla="*/ 85 h 118"/>
                  <a:gd name="T44" fmla="*/ 42 w 52"/>
                  <a:gd name="T45" fmla="*/ 9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" h="118">
                    <a:moveTo>
                      <a:pt x="42" y="92"/>
                    </a:moveTo>
                    <a:cubicBezTo>
                      <a:pt x="39" y="98"/>
                      <a:pt x="35" y="101"/>
                      <a:pt x="28" y="101"/>
                    </a:cubicBezTo>
                    <a:cubicBezTo>
                      <a:pt x="23" y="100"/>
                      <a:pt x="21" y="103"/>
                      <a:pt x="21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18" y="110"/>
                      <a:pt x="19" y="115"/>
                      <a:pt x="13" y="118"/>
                    </a:cubicBezTo>
                    <a:cubicBezTo>
                      <a:pt x="21" y="100"/>
                      <a:pt x="24" y="85"/>
                      <a:pt x="1" y="79"/>
                    </a:cubicBezTo>
                    <a:cubicBezTo>
                      <a:pt x="1" y="78"/>
                      <a:pt x="2" y="78"/>
                      <a:pt x="2" y="77"/>
                    </a:cubicBezTo>
                    <a:cubicBezTo>
                      <a:pt x="3" y="74"/>
                      <a:pt x="4" y="70"/>
                      <a:pt x="3" y="66"/>
                    </a:cubicBezTo>
                    <a:cubicBezTo>
                      <a:pt x="0" y="56"/>
                      <a:pt x="4" y="48"/>
                      <a:pt x="11" y="41"/>
                    </a:cubicBezTo>
                    <a:cubicBezTo>
                      <a:pt x="13" y="38"/>
                      <a:pt x="14" y="37"/>
                      <a:pt x="12" y="34"/>
                    </a:cubicBezTo>
                    <a:cubicBezTo>
                      <a:pt x="10" y="29"/>
                      <a:pt x="10" y="24"/>
                      <a:pt x="12" y="19"/>
                    </a:cubicBezTo>
                    <a:cubicBezTo>
                      <a:pt x="17" y="14"/>
                      <a:pt x="16" y="5"/>
                      <a:pt x="23" y="2"/>
                    </a:cubicBezTo>
                    <a:cubicBezTo>
                      <a:pt x="29" y="0"/>
                      <a:pt x="34" y="3"/>
                      <a:pt x="36" y="9"/>
                    </a:cubicBezTo>
                    <a:cubicBezTo>
                      <a:pt x="38" y="17"/>
                      <a:pt x="41" y="24"/>
                      <a:pt x="44" y="31"/>
                    </a:cubicBezTo>
                    <a:cubicBezTo>
                      <a:pt x="45" y="33"/>
                      <a:pt x="44" y="34"/>
                      <a:pt x="42" y="35"/>
                    </a:cubicBezTo>
                    <a:cubicBezTo>
                      <a:pt x="37" y="38"/>
                      <a:pt x="37" y="42"/>
                      <a:pt x="39" y="47"/>
                    </a:cubicBezTo>
                    <a:cubicBezTo>
                      <a:pt x="37" y="51"/>
                      <a:pt x="35" y="56"/>
                      <a:pt x="31" y="60"/>
                    </a:cubicBezTo>
                    <a:cubicBezTo>
                      <a:pt x="28" y="62"/>
                      <a:pt x="27" y="65"/>
                      <a:pt x="26" y="68"/>
                    </a:cubicBezTo>
                    <a:cubicBezTo>
                      <a:pt x="25" y="71"/>
                      <a:pt x="23" y="74"/>
                      <a:pt x="26" y="77"/>
                    </a:cubicBezTo>
                    <a:cubicBezTo>
                      <a:pt x="29" y="80"/>
                      <a:pt x="32" y="78"/>
                      <a:pt x="35" y="76"/>
                    </a:cubicBezTo>
                    <a:cubicBezTo>
                      <a:pt x="36" y="75"/>
                      <a:pt x="37" y="75"/>
                      <a:pt x="38" y="75"/>
                    </a:cubicBezTo>
                    <a:cubicBezTo>
                      <a:pt x="42" y="77"/>
                      <a:pt x="52" y="74"/>
                      <a:pt x="49" y="85"/>
                    </a:cubicBezTo>
                    <a:cubicBezTo>
                      <a:pt x="47" y="87"/>
                      <a:pt x="44" y="89"/>
                      <a:pt x="42" y="92"/>
                    </a:cubicBezTo>
                    <a:close/>
                  </a:path>
                </a:pathLst>
              </a:custGeom>
              <a:solidFill>
                <a:srgbClr val="DF52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7" name="Freeform 69"/>
              <p:cNvSpPr/>
              <p:nvPr/>
            </p:nvSpPr>
            <p:spPr bwMode="auto">
              <a:xfrm>
                <a:off x="665" y="1122"/>
                <a:ext cx="154" cy="184"/>
              </a:xfrm>
              <a:custGeom>
                <a:avLst/>
                <a:gdLst>
                  <a:gd name="T0" fmla="*/ 6 w 65"/>
                  <a:gd name="T1" fmla="*/ 43 h 78"/>
                  <a:gd name="T2" fmla="*/ 9 w 65"/>
                  <a:gd name="T3" fmla="*/ 41 h 78"/>
                  <a:gd name="T4" fmla="*/ 15 w 65"/>
                  <a:gd name="T5" fmla="*/ 28 h 78"/>
                  <a:gd name="T6" fmla="*/ 0 w 65"/>
                  <a:gd name="T7" fmla="*/ 12 h 78"/>
                  <a:gd name="T8" fmla="*/ 0 w 65"/>
                  <a:gd name="T9" fmla="*/ 11 h 78"/>
                  <a:gd name="T10" fmla="*/ 33 w 65"/>
                  <a:gd name="T11" fmla="*/ 2 h 78"/>
                  <a:gd name="T12" fmla="*/ 41 w 65"/>
                  <a:gd name="T13" fmla="*/ 3 h 78"/>
                  <a:gd name="T14" fmla="*/ 47 w 65"/>
                  <a:gd name="T15" fmla="*/ 10 h 78"/>
                  <a:gd name="T16" fmla="*/ 47 w 65"/>
                  <a:gd name="T17" fmla="*/ 24 h 78"/>
                  <a:gd name="T18" fmla="*/ 50 w 65"/>
                  <a:gd name="T19" fmla="*/ 44 h 78"/>
                  <a:gd name="T20" fmla="*/ 60 w 65"/>
                  <a:gd name="T21" fmla="*/ 50 h 78"/>
                  <a:gd name="T22" fmla="*/ 65 w 65"/>
                  <a:gd name="T23" fmla="*/ 52 h 78"/>
                  <a:gd name="T24" fmla="*/ 54 w 65"/>
                  <a:gd name="T25" fmla="*/ 72 h 78"/>
                  <a:gd name="T26" fmla="*/ 42 w 65"/>
                  <a:gd name="T27" fmla="*/ 75 h 78"/>
                  <a:gd name="T28" fmla="*/ 37 w 65"/>
                  <a:gd name="T29" fmla="*/ 73 h 78"/>
                  <a:gd name="T30" fmla="*/ 36 w 65"/>
                  <a:gd name="T31" fmla="*/ 69 h 78"/>
                  <a:gd name="T32" fmla="*/ 30 w 65"/>
                  <a:gd name="T33" fmla="*/ 61 h 78"/>
                  <a:gd name="T34" fmla="*/ 28 w 65"/>
                  <a:gd name="T35" fmla="*/ 49 h 78"/>
                  <a:gd name="T36" fmla="*/ 42 w 65"/>
                  <a:gd name="T37" fmla="*/ 49 h 78"/>
                  <a:gd name="T38" fmla="*/ 38 w 65"/>
                  <a:gd name="T39" fmla="*/ 34 h 78"/>
                  <a:gd name="T40" fmla="*/ 27 w 65"/>
                  <a:gd name="T41" fmla="*/ 49 h 78"/>
                  <a:gd name="T42" fmla="*/ 0 w 65"/>
                  <a:gd name="T43" fmla="*/ 57 h 78"/>
                  <a:gd name="T44" fmla="*/ 6 w 65"/>
                  <a:gd name="T45" fmla="*/ 4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5" h="78">
                    <a:moveTo>
                      <a:pt x="6" y="43"/>
                    </a:moveTo>
                    <a:cubicBezTo>
                      <a:pt x="6" y="42"/>
                      <a:pt x="12" y="46"/>
                      <a:pt x="9" y="41"/>
                    </a:cubicBezTo>
                    <a:cubicBezTo>
                      <a:pt x="6" y="35"/>
                      <a:pt x="13" y="33"/>
                      <a:pt x="15" y="28"/>
                    </a:cubicBezTo>
                    <a:cubicBezTo>
                      <a:pt x="6" y="26"/>
                      <a:pt x="1" y="21"/>
                      <a:pt x="0" y="12"/>
                    </a:cubicBezTo>
                    <a:cubicBezTo>
                      <a:pt x="0" y="12"/>
                      <a:pt x="0" y="11"/>
                      <a:pt x="0" y="11"/>
                    </a:cubicBezTo>
                    <a:cubicBezTo>
                      <a:pt x="12" y="13"/>
                      <a:pt x="22" y="5"/>
                      <a:pt x="33" y="2"/>
                    </a:cubicBezTo>
                    <a:cubicBezTo>
                      <a:pt x="35" y="1"/>
                      <a:pt x="38" y="0"/>
                      <a:pt x="41" y="3"/>
                    </a:cubicBezTo>
                    <a:cubicBezTo>
                      <a:pt x="43" y="5"/>
                      <a:pt x="36" y="14"/>
                      <a:pt x="47" y="10"/>
                    </a:cubicBezTo>
                    <a:cubicBezTo>
                      <a:pt x="50" y="14"/>
                      <a:pt x="48" y="19"/>
                      <a:pt x="47" y="24"/>
                    </a:cubicBezTo>
                    <a:cubicBezTo>
                      <a:pt x="45" y="31"/>
                      <a:pt x="47" y="38"/>
                      <a:pt x="50" y="44"/>
                    </a:cubicBezTo>
                    <a:cubicBezTo>
                      <a:pt x="52" y="48"/>
                      <a:pt x="55" y="51"/>
                      <a:pt x="60" y="50"/>
                    </a:cubicBezTo>
                    <a:cubicBezTo>
                      <a:pt x="62" y="50"/>
                      <a:pt x="64" y="50"/>
                      <a:pt x="65" y="52"/>
                    </a:cubicBezTo>
                    <a:cubicBezTo>
                      <a:pt x="62" y="59"/>
                      <a:pt x="56" y="64"/>
                      <a:pt x="54" y="72"/>
                    </a:cubicBezTo>
                    <a:cubicBezTo>
                      <a:pt x="53" y="78"/>
                      <a:pt x="46" y="75"/>
                      <a:pt x="42" y="75"/>
                    </a:cubicBezTo>
                    <a:cubicBezTo>
                      <a:pt x="40" y="74"/>
                      <a:pt x="39" y="73"/>
                      <a:pt x="37" y="73"/>
                    </a:cubicBezTo>
                    <a:cubicBezTo>
                      <a:pt x="36" y="72"/>
                      <a:pt x="36" y="70"/>
                      <a:pt x="36" y="69"/>
                    </a:cubicBezTo>
                    <a:cubicBezTo>
                      <a:pt x="37" y="64"/>
                      <a:pt x="32" y="64"/>
                      <a:pt x="30" y="61"/>
                    </a:cubicBezTo>
                    <a:cubicBezTo>
                      <a:pt x="29" y="57"/>
                      <a:pt x="26" y="54"/>
                      <a:pt x="28" y="49"/>
                    </a:cubicBezTo>
                    <a:cubicBezTo>
                      <a:pt x="32" y="46"/>
                      <a:pt x="37" y="47"/>
                      <a:pt x="42" y="49"/>
                    </a:cubicBezTo>
                    <a:cubicBezTo>
                      <a:pt x="42" y="43"/>
                      <a:pt x="38" y="39"/>
                      <a:pt x="38" y="34"/>
                    </a:cubicBezTo>
                    <a:cubicBezTo>
                      <a:pt x="36" y="40"/>
                      <a:pt x="32" y="45"/>
                      <a:pt x="27" y="49"/>
                    </a:cubicBezTo>
                    <a:cubicBezTo>
                      <a:pt x="22" y="55"/>
                      <a:pt x="6" y="60"/>
                      <a:pt x="0" y="57"/>
                    </a:cubicBezTo>
                    <a:cubicBezTo>
                      <a:pt x="1" y="52"/>
                      <a:pt x="3" y="48"/>
                      <a:pt x="6" y="43"/>
                    </a:cubicBezTo>
                    <a:close/>
                  </a:path>
                </a:pathLst>
              </a:custGeom>
              <a:solidFill>
                <a:srgbClr val="D73A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8" name="Freeform 70"/>
              <p:cNvSpPr/>
              <p:nvPr/>
            </p:nvSpPr>
            <p:spPr bwMode="auto">
              <a:xfrm>
                <a:off x="765" y="1181"/>
                <a:ext cx="171" cy="182"/>
              </a:xfrm>
              <a:custGeom>
                <a:avLst/>
                <a:gdLst>
                  <a:gd name="T0" fmla="*/ 0 w 72"/>
                  <a:gd name="T1" fmla="*/ 50 h 77"/>
                  <a:gd name="T2" fmla="*/ 11 w 72"/>
                  <a:gd name="T3" fmla="*/ 40 h 77"/>
                  <a:gd name="T4" fmla="*/ 22 w 72"/>
                  <a:gd name="T5" fmla="*/ 26 h 77"/>
                  <a:gd name="T6" fmla="*/ 27 w 72"/>
                  <a:gd name="T7" fmla="*/ 23 h 77"/>
                  <a:gd name="T8" fmla="*/ 34 w 72"/>
                  <a:gd name="T9" fmla="*/ 13 h 77"/>
                  <a:gd name="T10" fmla="*/ 40 w 72"/>
                  <a:gd name="T11" fmla="*/ 0 h 77"/>
                  <a:gd name="T12" fmla="*/ 42 w 72"/>
                  <a:gd name="T13" fmla="*/ 5 h 77"/>
                  <a:gd name="T14" fmla="*/ 53 w 72"/>
                  <a:gd name="T15" fmla="*/ 17 h 77"/>
                  <a:gd name="T16" fmla="*/ 72 w 72"/>
                  <a:gd name="T17" fmla="*/ 35 h 77"/>
                  <a:gd name="T18" fmla="*/ 61 w 72"/>
                  <a:gd name="T19" fmla="*/ 38 h 77"/>
                  <a:gd name="T20" fmla="*/ 53 w 72"/>
                  <a:gd name="T21" fmla="*/ 40 h 77"/>
                  <a:gd name="T22" fmla="*/ 50 w 72"/>
                  <a:gd name="T23" fmla="*/ 47 h 77"/>
                  <a:gd name="T24" fmla="*/ 48 w 72"/>
                  <a:gd name="T25" fmla="*/ 55 h 77"/>
                  <a:gd name="T26" fmla="*/ 39 w 72"/>
                  <a:gd name="T27" fmla="*/ 75 h 77"/>
                  <a:gd name="T28" fmla="*/ 36 w 72"/>
                  <a:gd name="T29" fmla="*/ 76 h 77"/>
                  <a:gd name="T30" fmla="*/ 28 w 72"/>
                  <a:gd name="T31" fmla="*/ 72 h 77"/>
                  <a:gd name="T32" fmla="*/ 18 w 72"/>
                  <a:gd name="T33" fmla="*/ 63 h 77"/>
                  <a:gd name="T34" fmla="*/ 14 w 72"/>
                  <a:gd name="T35" fmla="*/ 60 h 77"/>
                  <a:gd name="T36" fmla="*/ 0 w 72"/>
                  <a:gd name="T37" fmla="*/ 5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77">
                    <a:moveTo>
                      <a:pt x="0" y="50"/>
                    </a:moveTo>
                    <a:cubicBezTo>
                      <a:pt x="6" y="50"/>
                      <a:pt x="11" y="50"/>
                      <a:pt x="11" y="40"/>
                    </a:cubicBezTo>
                    <a:cubicBezTo>
                      <a:pt x="11" y="33"/>
                      <a:pt x="19" y="31"/>
                      <a:pt x="22" y="26"/>
                    </a:cubicBezTo>
                    <a:cubicBezTo>
                      <a:pt x="23" y="24"/>
                      <a:pt x="25" y="23"/>
                      <a:pt x="27" y="23"/>
                    </a:cubicBezTo>
                    <a:cubicBezTo>
                      <a:pt x="33" y="22"/>
                      <a:pt x="35" y="19"/>
                      <a:pt x="34" y="13"/>
                    </a:cubicBezTo>
                    <a:cubicBezTo>
                      <a:pt x="34" y="8"/>
                      <a:pt x="34" y="3"/>
                      <a:pt x="40" y="0"/>
                    </a:cubicBezTo>
                    <a:cubicBezTo>
                      <a:pt x="41" y="2"/>
                      <a:pt x="42" y="3"/>
                      <a:pt x="42" y="5"/>
                    </a:cubicBezTo>
                    <a:cubicBezTo>
                      <a:pt x="42" y="12"/>
                      <a:pt x="47" y="15"/>
                      <a:pt x="53" y="17"/>
                    </a:cubicBezTo>
                    <a:cubicBezTo>
                      <a:pt x="62" y="20"/>
                      <a:pt x="70" y="24"/>
                      <a:pt x="72" y="35"/>
                    </a:cubicBezTo>
                    <a:cubicBezTo>
                      <a:pt x="69" y="39"/>
                      <a:pt x="65" y="38"/>
                      <a:pt x="61" y="38"/>
                    </a:cubicBezTo>
                    <a:cubicBezTo>
                      <a:pt x="58" y="38"/>
                      <a:pt x="55" y="37"/>
                      <a:pt x="53" y="40"/>
                    </a:cubicBezTo>
                    <a:cubicBezTo>
                      <a:pt x="52" y="42"/>
                      <a:pt x="51" y="44"/>
                      <a:pt x="50" y="47"/>
                    </a:cubicBezTo>
                    <a:cubicBezTo>
                      <a:pt x="49" y="49"/>
                      <a:pt x="48" y="52"/>
                      <a:pt x="48" y="55"/>
                    </a:cubicBezTo>
                    <a:cubicBezTo>
                      <a:pt x="49" y="64"/>
                      <a:pt x="44" y="69"/>
                      <a:pt x="39" y="75"/>
                    </a:cubicBezTo>
                    <a:cubicBezTo>
                      <a:pt x="38" y="76"/>
                      <a:pt x="37" y="76"/>
                      <a:pt x="36" y="76"/>
                    </a:cubicBezTo>
                    <a:cubicBezTo>
                      <a:pt x="32" y="77"/>
                      <a:pt x="30" y="74"/>
                      <a:pt x="28" y="72"/>
                    </a:cubicBezTo>
                    <a:cubicBezTo>
                      <a:pt x="25" y="68"/>
                      <a:pt x="22" y="65"/>
                      <a:pt x="18" y="63"/>
                    </a:cubicBezTo>
                    <a:cubicBezTo>
                      <a:pt x="17" y="62"/>
                      <a:pt x="15" y="62"/>
                      <a:pt x="14" y="60"/>
                    </a:cubicBezTo>
                    <a:cubicBezTo>
                      <a:pt x="12" y="53"/>
                      <a:pt x="6" y="51"/>
                      <a:pt x="0" y="50"/>
                    </a:cubicBezTo>
                    <a:close/>
                  </a:path>
                </a:pathLst>
              </a:custGeom>
              <a:solidFill>
                <a:srgbClr val="E365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9" name="Freeform 71"/>
              <p:cNvSpPr/>
              <p:nvPr/>
            </p:nvSpPr>
            <p:spPr bwMode="auto">
              <a:xfrm>
                <a:off x="1293" y="1614"/>
                <a:ext cx="133" cy="119"/>
              </a:xfrm>
              <a:custGeom>
                <a:avLst/>
                <a:gdLst>
                  <a:gd name="T0" fmla="*/ 2 w 56"/>
                  <a:gd name="T1" fmla="*/ 8 h 50"/>
                  <a:gd name="T2" fmla="*/ 0 w 56"/>
                  <a:gd name="T3" fmla="*/ 5 h 50"/>
                  <a:gd name="T4" fmla="*/ 8 w 56"/>
                  <a:gd name="T5" fmla="*/ 3 h 50"/>
                  <a:gd name="T6" fmla="*/ 35 w 56"/>
                  <a:gd name="T7" fmla="*/ 0 h 50"/>
                  <a:gd name="T8" fmla="*/ 48 w 56"/>
                  <a:gd name="T9" fmla="*/ 8 h 50"/>
                  <a:gd name="T10" fmla="*/ 55 w 56"/>
                  <a:gd name="T11" fmla="*/ 16 h 50"/>
                  <a:gd name="T12" fmla="*/ 54 w 56"/>
                  <a:gd name="T13" fmla="*/ 26 h 50"/>
                  <a:gd name="T14" fmla="*/ 46 w 56"/>
                  <a:gd name="T15" fmla="*/ 43 h 50"/>
                  <a:gd name="T16" fmla="*/ 19 w 56"/>
                  <a:gd name="T17" fmla="*/ 48 h 50"/>
                  <a:gd name="T18" fmla="*/ 9 w 56"/>
                  <a:gd name="T19" fmla="*/ 48 h 50"/>
                  <a:gd name="T20" fmla="*/ 5 w 56"/>
                  <a:gd name="T21" fmla="*/ 40 h 50"/>
                  <a:gd name="T22" fmla="*/ 4 w 56"/>
                  <a:gd name="T23" fmla="*/ 30 h 50"/>
                  <a:gd name="T24" fmla="*/ 9 w 56"/>
                  <a:gd name="T25" fmla="*/ 17 h 50"/>
                  <a:gd name="T26" fmla="*/ 13 w 56"/>
                  <a:gd name="T27" fmla="*/ 11 h 50"/>
                  <a:gd name="T28" fmla="*/ 5 w 56"/>
                  <a:gd name="T29" fmla="*/ 8 h 50"/>
                  <a:gd name="T30" fmla="*/ 2 w 56"/>
                  <a:gd name="T31" fmla="*/ 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50">
                    <a:moveTo>
                      <a:pt x="2" y="8"/>
                    </a:moveTo>
                    <a:cubicBezTo>
                      <a:pt x="1" y="7"/>
                      <a:pt x="1" y="6"/>
                      <a:pt x="0" y="5"/>
                    </a:cubicBezTo>
                    <a:cubicBezTo>
                      <a:pt x="2" y="2"/>
                      <a:pt x="5" y="2"/>
                      <a:pt x="8" y="3"/>
                    </a:cubicBezTo>
                    <a:cubicBezTo>
                      <a:pt x="17" y="7"/>
                      <a:pt x="26" y="5"/>
                      <a:pt x="35" y="0"/>
                    </a:cubicBezTo>
                    <a:cubicBezTo>
                      <a:pt x="39" y="3"/>
                      <a:pt x="44" y="5"/>
                      <a:pt x="48" y="8"/>
                    </a:cubicBezTo>
                    <a:cubicBezTo>
                      <a:pt x="52" y="10"/>
                      <a:pt x="55" y="12"/>
                      <a:pt x="55" y="16"/>
                    </a:cubicBezTo>
                    <a:cubicBezTo>
                      <a:pt x="53" y="19"/>
                      <a:pt x="53" y="22"/>
                      <a:pt x="54" y="26"/>
                    </a:cubicBezTo>
                    <a:cubicBezTo>
                      <a:pt x="56" y="33"/>
                      <a:pt x="53" y="39"/>
                      <a:pt x="46" y="43"/>
                    </a:cubicBezTo>
                    <a:cubicBezTo>
                      <a:pt x="37" y="44"/>
                      <a:pt x="27" y="44"/>
                      <a:pt x="19" y="48"/>
                    </a:cubicBezTo>
                    <a:cubicBezTo>
                      <a:pt x="16" y="49"/>
                      <a:pt x="12" y="50"/>
                      <a:pt x="9" y="48"/>
                    </a:cubicBezTo>
                    <a:cubicBezTo>
                      <a:pt x="7" y="46"/>
                      <a:pt x="9" y="42"/>
                      <a:pt x="5" y="40"/>
                    </a:cubicBezTo>
                    <a:cubicBezTo>
                      <a:pt x="2" y="38"/>
                      <a:pt x="2" y="33"/>
                      <a:pt x="4" y="30"/>
                    </a:cubicBezTo>
                    <a:cubicBezTo>
                      <a:pt x="4" y="25"/>
                      <a:pt x="6" y="21"/>
                      <a:pt x="9" y="17"/>
                    </a:cubicBezTo>
                    <a:cubicBezTo>
                      <a:pt x="10" y="15"/>
                      <a:pt x="14" y="14"/>
                      <a:pt x="13" y="11"/>
                    </a:cubicBezTo>
                    <a:cubicBezTo>
                      <a:pt x="12" y="8"/>
                      <a:pt x="8" y="9"/>
                      <a:pt x="5" y="8"/>
                    </a:cubicBezTo>
                    <a:cubicBezTo>
                      <a:pt x="4" y="8"/>
                      <a:pt x="3" y="8"/>
                      <a:pt x="2" y="8"/>
                    </a:cubicBezTo>
                    <a:close/>
                  </a:path>
                </a:pathLst>
              </a:custGeom>
              <a:solidFill>
                <a:srgbClr val="E98B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0" name="Freeform 72"/>
              <p:cNvSpPr/>
              <p:nvPr/>
            </p:nvSpPr>
            <p:spPr bwMode="auto">
              <a:xfrm>
                <a:off x="732" y="1366"/>
                <a:ext cx="132" cy="130"/>
              </a:xfrm>
              <a:custGeom>
                <a:avLst/>
                <a:gdLst>
                  <a:gd name="T0" fmla="*/ 28 w 56"/>
                  <a:gd name="T1" fmla="*/ 53 h 55"/>
                  <a:gd name="T2" fmla="*/ 9 w 56"/>
                  <a:gd name="T3" fmla="*/ 48 h 55"/>
                  <a:gd name="T4" fmla="*/ 1 w 56"/>
                  <a:gd name="T5" fmla="*/ 40 h 55"/>
                  <a:gd name="T6" fmla="*/ 5 w 56"/>
                  <a:gd name="T7" fmla="*/ 11 h 55"/>
                  <a:gd name="T8" fmla="*/ 16 w 56"/>
                  <a:gd name="T9" fmla="*/ 6 h 55"/>
                  <a:gd name="T10" fmla="*/ 30 w 56"/>
                  <a:gd name="T11" fmla="*/ 0 h 55"/>
                  <a:gd name="T12" fmla="*/ 40 w 56"/>
                  <a:gd name="T13" fmla="*/ 17 h 55"/>
                  <a:gd name="T14" fmla="*/ 50 w 56"/>
                  <a:gd name="T15" fmla="*/ 30 h 55"/>
                  <a:gd name="T16" fmla="*/ 42 w 56"/>
                  <a:gd name="T17" fmla="*/ 43 h 55"/>
                  <a:gd name="T18" fmla="*/ 56 w 56"/>
                  <a:gd name="T19" fmla="*/ 47 h 55"/>
                  <a:gd name="T20" fmla="*/ 39 w 56"/>
                  <a:gd name="T21" fmla="*/ 52 h 55"/>
                  <a:gd name="T22" fmla="*/ 28 w 56"/>
                  <a:gd name="T23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" h="55">
                    <a:moveTo>
                      <a:pt x="28" y="53"/>
                    </a:moveTo>
                    <a:cubicBezTo>
                      <a:pt x="23" y="49"/>
                      <a:pt x="15" y="53"/>
                      <a:pt x="9" y="48"/>
                    </a:cubicBezTo>
                    <a:cubicBezTo>
                      <a:pt x="6" y="46"/>
                      <a:pt x="3" y="44"/>
                      <a:pt x="1" y="40"/>
                    </a:cubicBezTo>
                    <a:cubicBezTo>
                      <a:pt x="0" y="30"/>
                      <a:pt x="3" y="20"/>
                      <a:pt x="5" y="11"/>
                    </a:cubicBezTo>
                    <a:cubicBezTo>
                      <a:pt x="8" y="7"/>
                      <a:pt x="12" y="6"/>
                      <a:pt x="16" y="6"/>
                    </a:cubicBezTo>
                    <a:cubicBezTo>
                      <a:pt x="21" y="5"/>
                      <a:pt x="27" y="5"/>
                      <a:pt x="30" y="0"/>
                    </a:cubicBezTo>
                    <a:cubicBezTo>
                      <a:pt x="40" y="2"/>
                      <a:pt x="37" y="11"/>
                      <a:pt x="40" y="17"/>
                    </a:cubicBezTo>
                    <a:cubicBezTo>
                      <a:pt x="42" y="22"/>
                      <a:pt x="48" y="24"/>
                      <a:pt x="50" y="30"/>
                    </a:cubicBezTo>
                    <a:cubicBezTo>
                      <a:pt x="51" y="36"/>
                      <a:pt x="46" y="40"/>
                      <a:pt x="42" y="43"/>
                    </a:cubicBezTo>
                    <a:cubicBezTo>
                      <a:pt x="47" y="46"/>
                      <a:pt x="53" y="43"/>
                      <a:pt x="56" y="47"/>
                    </a:cubicBezTo>
                    <a:cubicBezTo>
                      <a:pt x="52" y="55"/>
                      <a:pt x="45" y="51"/>
                      <a:pt x="39" y="52"/>
                    </a:cubicBezTo>
                    <a:cubicBezTo>
                      <a:pt x="35" y="52"/>
                      <a:pt x="31" y="50"/>
                      <a:pt x="28" y="53"/>
                    </a:cubicBezTo>
                    <a:close/>
                  </a:path>
                </a:pathLst>
              </a:custGeom>
              <a:solidFill>
                <a:srgbClr val="D93F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1" name="Freeform 73"/>
              <p:cNvSpPr/>
              <p:nvPr/>
            </p:nvSpPr>
            <p:spPr bwMode="auto">
              <a:xfrm>
                <a:off x="1388" y="1934"/>
                <a:ext cx="135" cy="116"/>
              </a:xfrm>
              <a:custGeom>
                <a:avLst/>
                <a:gdLst>
                  <a:gd name="T0" fmla="*/ 7 w 57"/>
                  <a:gd name="T1" fmla="*/ 22 h 49"/>
                  <a:gd name="T2" fmla="*/ 7 w 57"/>
                  <a:gd name="T3" fmla="*/ 13 h 49"/>
                  <a:gd name="T4" fmla="*/ 8 w 57"/>
                  <a:gd name="T5" fmla="*/ 10 h 49"/>
                  <a:gd name="T6" fmla="*/ 11 w 57"/>
                  <a:gd name="T7" fmla="*/ 2 h 49"/>
                  <a:gd name="T8" fmla="*/ 16 w 57"/>
                  <a:gd name="T9" fmla="*/ 1 h 49"/>
                  <a:gd name="T10" fmla="*/ 37 w 57"/>
                  <a:gd name="T11" fmla="*/ 4 h 49"/>
                  <a:gd name="T12" fmla="*/ 45 w 57"/>
                  <a:gd name="T13" fmla="*/ 8 h 49"/>
                  <a:gd name="T14" fmla="*/ 52 w 57"/>
                  <a:gd name="T15" fmla="*/ 14 h 49"/>
                  <a:gd name="T16" fmla="*/ 50 w 57"/>
                  <a:gd name="T17" fmla="*/ 40 h 49"/>
                  <a:gd name="T18" fmla="*/ 43 w 57"/>
                  <a:gd name="T19" fmla="*/ 45 h 49"/>
                  <a:gd name="T20" fmla="*/ 40 w 57"/>
                  <a:gd name="T21" fmla="*/ 47 h 49"/>
                  <a:gd name="T22" fmla="*/ 27 w 57"/>
                  <a:gd name="T23" fmla="*/ 40 h 49"/>
                  <a:gd name="T24" fmla="*/ 19 w 57"/>
                  <a:gd name="T25" fmla="*/ 38 h 49"/>
                  <a:gd name="T26" fmla="*/ 8 w 57"/>
                  <a:gd name="T27" fmla="*/ 42 h 49"/>
                  <a:gd name="T28" fmla="*/ 7 w 57"/>
                  <a:gd name="T29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7" h="49">
                    <a:moveTo>
                      <a:pt x="7" y="22"/>
                    </a:moveTo>
                    <a:cubicBezTo>
                      <a:pt x="9" y="19"/>
                      <a:pt x="12" y="17"/>
                      <a:pt x="7" y="13"/>
                    </a:cubicBezTo>
                    <a:cubicBezTo>
                      <a:pt x="4" y="12"/>
                      <a:pt x="6" y="11"/>
                      <a:pt x="8" y="10"/>
                    </a:cubicBezTo>
                    <a:cubicBezTo>
                      <a:pt x="11" y="8"/>
                      <a:pt x="10" y="5"/>
                      <a:pt x="11" y="2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23" y="5"/>
                      <a:pt x="30" y="2"/>
                      <a:pt x="37" y="4"/>
                    </a:cubicBezTo>
                    <a:cubicBezTo>
                      <a:pt x="40" y="4"/>
                      <a:pt x="42" y="6"/>
                      <a:pt x="45" y="8"/>
                    </a:cubicBezTo>
                    <a:cubicBezTo>
                      <a:pt x="46" y="10"/>
                      <a:pt x="50" y="11"/>
                      <a:pt x="52" y="14"/>
                    </a:cubicBezTo>
                    <a:cubicBezTo>
                      <a:pt x="48" y="22"/>
                      <a:pt x="57" y="32"/>
                      <a:pt x="50" y="40"/>
                    </a:cubicBezTo>
                    <a:cubicBezTo>
                      <a:pt x="48" y="42"/>
                      <a:pt x="46" y="43"/>
                      <a:pt x="43" y="45"/>
                    </a:cubicBezTo>
                    <a:cubicBezTo>
                      <a:pt x="42" y="45"/>
                      <a:pt x="41" y="46"/>
                      <a:pt x="40" y="47"/>
                    </a:cubicBezTo>
                    <a:cubicBezTo>
                      <a:pt x="33" y="48"/>
                      <a:pt x="28" y="49"/>
                      <a:pt x="27" y="40"/>
                    </a:cubicBezTo>
                    <a:cubicBezTo>
                      <a:pt x="26" y="34"/>
                      <a:pt x="22" y="34"/>
                      <a:pt x="19" y="38"/>
                    </a:cubicBezTo>
                    <a:cubicBezTo>
                      <a:pt x="16" y="42"/>
                      <a:pt x="13" y="44"/>
                      <a:pt x="8" y="42"/>
                    </a:cubicBezTo>
                    <a:cubicBezTo>
                      <a:pt x="0" y="37"/>
                      <a:pt x="0" y="31"/>
                      <a:pt x="7" y="22"/>
                    </a:cubicBezTo>
                    <a:close/>
                  </a:path>
                </a:pathLst>
              </a:custGeom>
              <a:solidFill>
                <a:srgbClr val="D94C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2" name="Freeform 74"/>
              <p:cNvSpPr/>
              <p:nvPr/>
            </p:nvSpPr>
            <p:spPr bwMode="auto">
              <a:xfrm>
                <a:off x="886" y="1238"/>
                <a:ext cx="133" cy="111"/>
              </a:xfrm>
              <a:custGeom>
                <a:avLst/>
                <a:gdLst>
                  <a:gd name="T0" fmla="*/ 1 w 56"/>
                  <a:gd name="T1" fmla="*/ 15 h 47"/>
                  <a:gd name="T2" fmla="*/ 7 w 56"/>
                  <a:gd name="T3" fmla="*/ 11 h 47"/>
                  <a:gd name="T4" fmla="*/ 19 w 56"/>
                  <a:gd name="T5" fmla="*/ 12 h 47"/>
                  <a:gd name="T6" fmla="*/ 41 w 56"/>
                  <a:gd name="T7" fmla="*/ 4 h 47"/>
                  <a:gd name="T8" fmla="*/ 53 w 56"/>
                  <a:gd name="T9" fmla="*/ 41 h 47"/>
                  <a:gd name="T10" fmla="*/ 43 w 56"/>
                  <a:gd name="T11" fmla="*/ 46 h 47"/>
                  <a:gd name="T12" fmla="*/ 40 w 56"/>
                  <a:gd name="T13" fmla="*/ 47 h 47"/>
                  <a:gd name="T14" fmla="*/ 24 w 56"/>
                  <a:gd name="T15" fmla="*/ 39 h 47"/>
                  <a:gd name="T16" fmla="*/ 15 w 56"/>
                  <a:gd name="T17" fmla="*/ 39 h 47"/>
                  <a:gd name="T18" fmla="*/ 0 w 56"/>
                  <a:gd name="T19" fmla="*/ 37 h 47"/>
                  <a:gd name="T20" fmla="*/ 4 w 56"/>
                  <a:gd name="T21" fmla="*/ 31 h 47"/>
                  <a:gd name="T22" fmla="*/ 6 w 56"/>
                  <a:gd name="T23" fmla="*/ 29 h 47"/>
                  <a:gd name="T24" fmla="*/ 3 w 56"/>
                  <a:gd name="T25" fmla="*/ 18 h 47"/>
                  <a:gd name="T26" fmla="*/ 1 w 56"/>
                  <a:gd name="T27" fmla="*/ 1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47">
                    <a:moveTo>
                      <a:pt x="1" y="15"/>
                    </a:moveTo>
                    <a:cubicBezTo>
                      <a:pt x="1" y="12"/>
                      <a:pt x="2" y="10"/>
                      <a:pt x="7" y="11"/>
                    </a:cubicBezTo>
                    <a:cubicBezTo>
                      <a:pt x="11" y="12"/>
                      <a:pt x="15" y="12"/>
                      <a:pt x="19" y="12"/>
                    </a:cubicBezTo>
                    <a:cubicBezTo>
                      <a:pt x="26" y="8"/>
                      <a:pt x="32" y="0"/>
                      <a:pt x="41" y="4"/>
                    </a:cubicBezTo>
                    <a:cubicBezTo>
                      <a:pt x="49" y="10"/>
                      <a:pt x="56" y="31"/>
                      <a:pt x="53" y="41"/>
                    </a:cubicBezTo>
                    <a:cubicBezTo>
                      <a:pt x="52" y="47"/>
                      <a:pt x="47" y="45"/>
                      <a:pt x="43" y="46"/>
                    </a:cubicBezTo>
                    <a:cubicBezTo>
                      <a:pt x="42" y="47"/>
                      <a:pt x="41" y="47"/>
                      <a:pt x="40" y="47"/>
                    </a:cubicBezTo>
                    <a:cubicBezTo>
                      <a:pt x="36" y="41"/>
                      <a:pt x="28" y="44"/>
                      <a:pt x="24" y="39"/>
                    </a:cubicBezTo>
                    <a:cubicBezTo>
                      <a:pt x="22" y="36"/>
                      <a:pt x="19" y="36"/>
                      <a:pt x="15" y="39"/>
                    </a:cubicBezTo>
                    <a:cubicBezTo>
                      <a:pt x="10" y="43"/>
                      <a:pt x="5" y="43"/>
                      <a:pt x="0" y="37"/>
                    </a:cubicBezTo>
                    <a:cubicBezTo>
                      <a:pt x="0" y="34"/>
                      <a:pt x="3" y="33"/>
                      <a:pt x="4" y="31"/>
                    </a:cubicBezTo>
                    <a:cubicBezTo>
                      <a:pt x="5" y="30"/>
                      <a:pt x="5" y="29"/>
                      <a:pt x="6" y="29"/>
                    </a:cubicBezTo>
                    <a:cubicBezTo>
                      <a:pt x="9" y="24"/>
                      <a:pt x="7" y="21"/>
                      <a:pt x="3" y="18"/>
                    </a:cubicBezTo>
                    <a:cubicBezTo>
                      <a:pt x="2" y="18"/>
                      <a:pt x="1" y="17"/>
                      <a:pt x="1" y="15"/>
                    </a:cubicBezTo>
                    <a:close/>
                  </a:path>
                </a:pathLst>
              </a:custGeom>
              <a:solidFill>
                <a:srgbClr val="CD1B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3" name="Freeform 75"/>
              <p:cNvSpPr/>
              <p:nvPr/>
            </p:nvSpPr>
            <p:spPr bwMode="auto">
              <a:xfrm>
                <a:off x="1068" y="1673"/>
                <a:ext cx="119" cy="124"/>
              </a:xfrm>
              <a:custGeom>
                <a:avLst/>
                <a:gdLst>
                  <a:gd name="T0" fmla="*/ 34 w 50"/>
                  <a:gd name="T1" fmla="*/ 46 h 52"/>
                  <a:gd name="T2" fmla="*/ 29 w 50"/>
                  <a:gd name="T3" fmla="*/ 46 h 52"/>
                  <a:gd name="T4" fmla="*/ 10 w 50"/>
                  <a:gd name="T5" fmla="*/ 44 h 52"/>
                  <a:gd name="T6" fmla="*/ 2 w 50"/>
                  <a:gd name="T7" fmla="*/ 19 h 52"/>
                  <a:gd name="T8" fmla="*/ 15 w 50"/>
                  <a:gd name="T9" fmla="*/ 1 h 52"/>
                  <a:gd name="T10" fmla="*/ 31 w 50"/>
                  <a:gd name="T11" fmla="*/ 10 h 52"/>
                  <a:gd name="T12" fmla="*/ 42 w 50"/>
                  <a:gd name="T13" fmla="*/ 22 h 52"/>
                  <a:gd name="T14" fmla="*/ 34 w 50"/>
                  <a:gd name="T15" fmla="*/ 4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52">
                    <a:moveTo>
                      <a:pt x="34" y="46"/>
                    </a:moveTo>
                    <a:cubicBezTo>
                      <a:pt x="32" y="46"/>
                      <a:pt x="31" y="46"/>
                      <a:pt x="29" y="46"/>
                    </a:cubicBezTo>
                    <a:cubicBezTo>
                      <a:pt x="22" y="45"/>
                      <a:pt x="15" y="52"/>
                      <a:pt x="10" y="44"/>
                    </a:cubicBezTo>
                    <a:cubicBezTo>
                      <a:pt x="3" y="37"/>
                      <a:pt x="7" y="26"/>
                      <a:pt x="2" y="19"/>
                    </a:cubicBezTo>
                    <a:cubicBezTo>
                      <a:pt x="0" y="8"/>
                      <a:pt x="7" y="4"/>
                      <a:pt x="15" y="1"/>
                    </a:cubicBezTo>
                    <a:cubicBezTo>
                      <a:pt x="27" y="0"/>
                      <a:pt x="28" y="1"/>
                      <a:pt x="31" y="10"/>
                    </a:cubicBezTo>
                    <a:cubicBezTo>
                      <a:pt x="37" y="13"/>
                      <a:pt x="39" y="18"/>
                      <a:pt x="42" y="22"/>
                    </a:cubicBezTo>
                    <a:cubicBezTo>
                      <a:pt x="50" y="32"/>
                      <a:pt x="47" y="42"/>
                      <a:pt x="34" y="46"/>
                    </a:cubicBezTo>
                    <a:close/>
                  </a:path>
                </a:pathLst>
              </a:custGeom>
              <a:solidFill>
                <a:srgbClr val="D21C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4" name="Freeform 76"/>
              <p:cNvSpPr/>
              <p:nvPr/>
            </p:nvSpPr>
            <p:spPr bwMode="auto">
              <a:xfrm>
                <a:off x="1137" y="1792"/>
                <a:ext cx="107" cy="116"/>
              </a:xfrm>
              <a:custGeom>
                <a:avLst/>
                <a:gdLst>
                  <a:gd name="T0" fmla="*/ 40 w 45"/>
                  <a:gd name="T1" fmla="*/ 41 h 49"/>
                  <a:gd name="T2" fmla="*/ 6 w 45"/>
                  <a:gd name="T3" fmla="*/ 38 h 49"/>
                  <a:gd name="T4" fmla="*/ 5 w 45"/>
                  <a:gd name="T5" fmla="*/ 19 h 49"/>
                  <a:gd name="T6" fmla="*/ 17 w 45"/>
                  <a:gd name="T7" fmla="*/ 8 h 49"/>
                  <a:gd name="T8" fmla="*/ 34 w 45"/>
                  <a:gd name="T9" fmla="*/ 2 h 49"/>
                  <a:gd name="T10" fmla="*/ 45 w 45"/>
                  <a:gd name="T11" fmla="*/ 21 h 49"/>
                  <a:gd name="T12" fmla="*/ 40 w 45"/>
                  <a:gd name="T13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49">
                    <a:moveTo>
                      <a:pt x="40" y="41"/>
                    </a:moveTo>
                    <a:cubicBezTo>
                      <a:pt x="27" y="49"/>
                      <a:pt x="18" y="49"/>
                      <a:pt x="6" y="38"/>
                    </a:cubicBezTo>
                    <a:cubicBezTo>
                      <a:pt x="0" y="32"/>
                      <a:pt x="4" y="25"/>
                      <a:pt x="5" y="19"/>
                    </a:cubicBezTo>
                    <a:cubicBezTo>
                      <a:pt x="7" y="13"/>
                      <a:pt x="14" y="12"/>
                      <a:pt x="17" y="8"/>
                    </a:cubicBezTo>
                    <a:cubicBezTo>
                      <a:pt x="21" y="1"/>
                      <a:pt x="27" y="0"/>
                      <a:pt x="34" y="2"/>
                    </a:cubicBezTo>
                    <a:cubicBezTo>
                      <a:pt x="41" y="7"/>
                      <a:pt x="42" y="15"/>
                      <a:pt x="45" y="21"/>
                    </a:cubicBezTo>
                    <a:cubicBezTo>
                      <a:pt x="39" y="27"/>
                      <a:pt x="42" y="34"/>
                      <a:pt x="40" y="41"/>
                    </a:cubicBezTo>
                    <a:close/>
                  </a:path>
                </a:pathLst>
              </a:custGeom>
              <a:solidFill>
                <a:srgbClr val="E364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5" name="Freeform 77"/>
              <p:cNvSpPr/>
              <p:nvPr/>
            </p:nvSpPr>
            <p:spPr bwMode="auto">
              <a:xfrm>
                <a:off x="955" y="1723"/>
                <a:ext cx="99" cy="107"/>
              </a:xfrm>
              <a:custGeom>
                <a:avLst/>
                <a:gdLst>
                  <a:gd name="T0" fmla="*/ 36 w 42"/>
                  <a:gd name="T1" fmla="*/ 6 h 45"/>
                  <a:gd name="T2" fmla="*/ 39 w 42"/>
                  <a:gd name="T3" fmla="*/ 20 h 45"/>
                  <a:gd name="T4" fmla="*/ 30 w 42"/>
                  <a:gd name="T5" fmla="*/ 40 h 45"/>
                  <a:gd name="T6" fmla="*/ 7 w 42"/>
                  <a:gd name="T7" fmla="*/ 36 h 45"/>
                  <a:gd name="T8" fmla="*/ 3 w 42"/>
                  <a:gd name="T9" fmla="*/ 17 h 45"/>
                  <a:gd name="T10" fmla="*/ 8 w 42"/>
                  <a:gd name="T11" fmla="*/ 5 h 45"/>
                  <a:gd name="T12" fmla="*/ 36 w 42"/>
                  <a:gd name="T13" fmla="*/ 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5">
                    <a:moveTo>
                      <a:pt x="36" y="6"/>
                    </a:moveTo>
                    <a:cubicBezTo>
                      <a:pt x="37" y="10"/>
                      <a:pt x="38" y="15"/>
                      <a:pt x="39" y="20"/>
                    </a:cubicBezTo>
                    <a:cubicBezTo>
                      <a:pt x="42" y="29"/>
                      <a:pt x="36" y="35"/>
                      <a:pt x="30" y="40"/>
                    </a:cubicBezTo>
                    <a:cubicBezTo>
                      <a:pt x="22" y="45"/>
                      <a:pt x="13" y="41"/>
                      <a:pt x="7" y="36"/>
                    </a:cubicBezTo>
                    <a:cubicBezTo>
                      <a:pt x="2" y="31"/>
                      <a:pt x="0" y="25"/>
                      <a:pt x="3" y="17"/>
                    </a:cubicBezTo>
                    <a:cubicBezTo>
                      <a:pt x="5" y="13"/>
                      <a:pt x="7" y="9"/>
                      <a:pt x="8" y="5"/>
                    </a:cubicBezTo>
                    <a:cubicBezTo>
                      <a:pt x="18" y="1"/>
                      <a:pt x="27" y="0"/>
                      <a:pt x="36" y="6"/>
                    </a:cubicBezTo>
                    <a:close/>
                  </a:path>
                </a:pathLst>
              </a:custGeom>
              <a:solidFill>
                <a:srgbClr val="DE5F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6" name="Freeform 78"/>
              <p:cNvSpPr/>
              <p:nvPr/>
            </p:nvSpPr>
            <p:spPr bwMode="auto">
              <a:xfrm>
                <a:off x="1151" y="1484"/>
                <a:ext cx="116" cy="128"/>
              </a:xfrm>
              <a:custGeom>
                <a:avLst/>
                <a:gdLst>
                  <a:gd name="T0" fmla="*/ 42 w 49"/>
                  <a:gd name="T1" fmla="*/ 3 h 54"/>
                  <a:gd name="T2" fmla="*/ 42 w 49"/>
                  <a:gd name="T3" fmla="*/ 40 h 54"/>
                  <a:gd name="T4" fmla="*/ 17 w 49"/>
                  <a:gd name="T5" fmla="*/ 52 h 54"/>
                  <a:gd name="T6" fmla="*/ 4 w 49"/>
                  <a:gd name="T7" fmla="*/ 41 h 54"/>
                  <a:gd name="T8" fmla="*/ 2 w 49"/>
                  <a:gd name="T9" fmla="*/ 34 h 54"/>
                  <a:gd name="T10" fmla="*/ 15 w 49"/>
                  <a:gd name="T11" fmla="*/ 10 h 54"/>
                  <a:gd name="T12" fmla="*/ 24 w 49"/>
                  <a:gd name="T13" fmla="*/ 2 h 54"/>
                  <a:gd name="T14" fmla="*/ 42 w 49"/>
                  <a:gd name="T15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4">
                    <a:moveTo>
                      <a:pt x="42" y="3"/>
                    </a:moveTo>
                    <a:cubicBezTo>
                      <a:pt x="46" y="16"/>
                      <a:pt x="49" y="28"/>
                      <a:pt x="42" y="40"/>
                    </a:cubicBezTo>
                    <a:cubicBezTo>
                      <a:pt x="35" y="47"/>
                      <a:pt x="28" y="54"/>
                      <a:pt x="17" y="52"/>
                    </a:cubicBezTo>
                    <a:cubicBezTo>
                      <a:pt x="13" y="48"/>
                      <a:pt x="10" y="43"/>
                      <a:pt x="4" y="41"/>
                    </a:cubicBezTo>
                    <a:cubicBezTo>
                      <a:pt x="1" y="40"/>
                      <a:pt x="0" y="37"/>
                      <a:pt x="2" y="34"/>
                    </a:cubicBezTo>
                    <a:cubicBezTo>
                      <a:pt x="9" y="27"/>
                      <a:pt x="9" y="17"/>
                      <a:pt x="15" y="10"/>
                    </a:cubicBezTo>
                    <a:cubicBezTo>
                      <a:pt x="17" y="6"/>
                      <a:pt x="20" y="3"/>
                      <a:pt x="24" y="2"/>
                    </a:cubicBezTo>
                    <a:cubicBezTo>
                      <a:pt x="30" y="5"/>
                      <a:pt x="36" y="0"/>
                      <a:pt x="42" y="3"/>
                    </a:cubicBezTo>
                    <a:close/>
                  </a:path>
                </a:pathLst>
              </a:custGeom>
              <a:solidFill>
                <a:srgbClr val="E392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7" name="Freeform 79"/>
              <p:cNvSpPr/>
              <p:nvPr/>
            </p:nvSpPr>
            <p:spPr bwMode="auto">
              <a:xfrm>
                <a:off x="1362" y="2086"/>
                <a:ext cx="83" cy="139"/>
              </a:xfrm>
              <a:custGeom>
                <a:avLst/>
                <a:gdLst>
                  <a:gd name="T0" fmla="*/ 27 w 35"/>
                  <a:gd name="T1" fmla="*/ 49 h 59"/>
                  <a:gd name="T2" fmla="*/ 22 w 35"/>
                  <a:gd name="T3" fmla="*/ 53 h 59"/>
                  <a:gd name="T4" fmla="*/ 0 w 35"/>
                  <a:gd name="T5" fmla="*/ 39 h 59"/>
                  <a:gd name="T6" fmla="*/ 1 w 35"/>
                  <a:gd name="T7" fmla="*/ 26 h 59"/>
                  <a:gd name="T8" fmla="*/ 4 w 35"/>
                  <a:gd name="T9" fmla="*/ 16 h 59"/>
                  <a:gd name="T10" fmla="*/ 27 w 35"/>
                  <a:gd name="T11" fmla="*/ 6 h 59"/>
                  <a:gd name="T12" fmla="*/ 21 w 35"/>
                  <a:gd name="T13" fmla="*/ 24 h 59"/>
                  <a:gd name="T14" fmla="*/ 19 w 35"/>
                  <a:gd name="T15" fmla="*/ 34 h 59"/>
                  <a:gd name="T16" fmla="*/ 28 w 35"/>
                  <a:gd name="T17" fmla="*/ 33 h 59"/>
                  <a:gd name="T18" fmla="*/ 31 w 35"/>
                  <a:gd name="T19" fmla="*/ 33 h 59"/>
                  <a:gd name="T20" fmla="*/ 27 w 35"/>
                  <a:gd name="T21" fmla="*/ 4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59">
                    <a:moveTo>
                      <a:pt x="27" y="49"/>
                    </a:moveTo>
                    <a:cubicBezTo>
                      <a:pt x="26" y="50"/>
                      <a:pt x="24" y="52"/>
                      <a:pt x="22" y="53"/>
                    </a:cubicBezTo>
                    <a:cubicBezTo>
                      <a:pt x="8" y="59"/>
                      <a:pt x="0" y="55"/>
                      <a:pt x="0" y="39"/>
                    </a:cubicBezTo>
                    <a:cubicBezTo>
                      <a:pt x="2" y="35"/>
                      <a:pt x="2" y="30"/>
                      <a:pt x="1" y="26"/>
                    </a:cubicBezTo>
                    <a:cubicBezTo>
                      <a:pt x="0" y="22"/>
                      <a:pt x="1" y="19"/>
                      <a:pt x="4" y="16"/>
                    </a:cubicBezTo>
                    <a:cubicBezTo>
                      <a:pt x="10" y="1"/>
                      <a:pt x="13" y="0"/>
                      <a:pt x="27" y="6"/>
                    </a:cubicBezTo>
                    <a:cubicBezTo>
                      <a:pt x="29" y="13"/>
                      <a:pt x="25" y="18"/>
                      <a:pt x="21" y="24"/>
                    </a:cubicBezTo>
                    <a:cubicBezTo>
                      <a:pt x="19" y="27"/>
                      <a:pt x="16" y="29"/>
                      <a:pt x="19" y="34"/>
                    </a:cubicBezTo>
                    <a:cubicBezTo>
                      <a:pt x="23" y="38"/>
                      <a:pt x="25" y="33"/>
                      <a:pt x="28" y="33"/>
                    </a:cubicBezTo>
                    <a:cubicBezTo>
                      <a:pt x="29" y="32"/>
                      <a:pt x="30" y="32"/>
                      <a:pt x="31" y="33"/>
                    </a:cubicBezTo>
                    <a:cubicBezTo>
                      <a:pt x="35" y="39"/>
                      <a:pt x="30" y="44"/>
                      <a:pt x="27" y="49"/>
                    </a:cubicBezTo>
                    <a:close/>
                  </a:path>
                </a:pathLst>
              </a:custGeom>
              <a:solidFill>
                <a:srgbClr val="E4AF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8" name="Freeform 80"/>
              <p:cNvSpPr/>
              <p:nvPr/>
            </p:nvSpPr>
            <p:spPr bwMode="auto">
              <a:xfrm>
                <a:off x="822" y="1337"/>
                <a:ext cx="123" cy="135"/>
              </a:xfrm>
              <a:custGeom>
                <a:avLst/>
                <a:gdLst>
                  <a:gd name="T0" fmla="*/ 10 w 52"/>
                  <a:gd name="T1" fmla="*/ 42 h 57"/>
                  <a:gd name="T2" fmla="*/ 0 w 52"/>
                  <a:gd name="T3" fmla="*/ 30 h 57"/>
                  <a:gd name="T4" fmla="*/ 10 w 52"/>
                  <a:gd name="T5" fmla="*/ 24 h 57"/>
                  <a:gd name="T6" fmla="*/ 20 w 52"/>
                  <a:gd name="T7" fmla="*/ 14 h 57"/>
                  <a:gd name="T8" fmla="*/ 14 w 52"/>
                  <a:gd name="T9" fmla="*/ 9 h 57"/>
                  <a:gd name="T10" fmla="*/ 14 w 52"/>
                  <a:gd name="T11" fmla="*/ 9 h 57"/>
                  <a:gd name="T12" fmla="*/ 40 w 52"/>
                  <a:gd name="T13" fmla="*/ 0 h 57"/>
                  <a:gd name="T14" fmla="*/ 49 w 52"/>
                  <a:gd name="T15" fmla="*/ 5 h 57"/>
                  <a:gd name="T16" fmla="*/ 49 w 52"/>
                  <a:gd name="T17" fmla="*/ 6 h 57"/>
                  <a:gd name="T18" fmla="*/ 52 w 52"/>
                  <a:gd name="T19" fmla="*/ 31 h 57"/>
                  <a:gd name="T20" fmla="*/ 47 w 52"/>
                  <a:gd name="T21" fmla="*/ 35 h 57"/>
                  <a:gd name="T22" fmla="*/ 34 w 52"/>
                  <a:gd name="T23" fmla="*/ 46 h 57"/>
                  <a:gd name="T24" fmla="*/ 26 w 52"/>
                  <a:gd name="T25" fmla="*/ 56 h 57"/>
                  <a:gd name="T26" fmla="*/ 26 w 52"/>
                  <a:gd name="T27" fmla="*/ 47 h 57"/>
                  <a:gd name="T28" fmla="*/ 24 w 52"/>
                  <a:gd name="T29" fmla="*/ 35 h 57"/>
                  <a:gd name="T30" fmla="*/ 14 w 52"/>
                  <a:gd name="T31" fmla="*/ 40 h 57"/>
                  <a:gd name="T32" fmla="*/ 10 w 52"/>
                  <a:gd name="T33" fmla="*/ 4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57">
                    <a:moveTo>
                      <a:pt x="10" y="42"/>
                    </a:moveTo>
                    <a:cubicBezTo>
                      <a:pt x="7" y="38"/>
                      <a:pt x="2" y="35"/>
                      <a:pt x="0" y="30"/>
                    </a:cubicBezTo>
                    <a:cubicBezTo>
                      <a:pt x="4" y="29"/>
                      <a:pt x="8" y="29"/>
                      <a:pt x="10" y="24"/>
                    </a:cubicBezTo>
                    <a:cubicBezTo>
                      <a:pt x="12" y="20"/>
                      <a:pt x="18" y="18"/>
                      <a:pt x="20" y="14"/>
                    </a:cubicBezTo>
                    <a:cubicBezTo>
                      <a:pt x="19" y="11"/>
                      <a:pt x="13" y="14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22" y="3"/>
                      <a:pt x="32" y="5"/>
                      <a:pt x="40" y="0"/>
                    </a:cubicBezTo>
                    <a:cubicBezTo>
                      <a:pt x="43" y="1"/>
                      <a:pt x="46" y="3"/>
                      <a:pt x="49" y="5"/>
                    </a:cubicBezTo>
                    <a:cubicBezTo>
                      <a:pt x="49" y="5"/>
                      <a:pt x="49" y="6"/>
                      <a:pt x="49" y="6"/>
                    </a:cubicBezTo>
                    <a:cubicBezTo>
                      <a:pt x="52" y="14"/>
                      <a:pt x="50" y="23"/>
                      <a:pt x="52" y="31"/>
                    </a:cubicBezTo>
                    <a:cubicBezTo>
                      <a:pt x="52" y="34"/>
                      <a:pt x="50" y="36"/>
                      <a:pt x="47" y="35"/>
                    </a:cubicBezTo>
                    <a:cubicBezTo>
                      <a:pt x="38" y="33"/>
                      <a:pt x="36" y="39"/>
                      <a:pt x="34" y="46"/>
                    </a:cubicBezTo>
                    <a:cubicBezTo>
                      <a:pt x="33" y="51"/>
                      <a:pt x="33" y="57"/>
                      <a:pt x="26" y="56"/>
                    </a:cubicBezTo>
                    <a:cubicBezTo>
                      <a:pt x="23" y="53"/>
                      <a:pt x="25" y="50"/>
                      <a:pt x="26" y="47"/>
                    </a:cubicBezTo>
                    <a:cubicBezTo>
                      <a:pt x="27" y="43"/>
                      <a:pt x="29" y="38"/>
                      <a:pt x="24" y="35"/>
                    </a:cubicBezTo>
                    <a:cubicBezTo>
                      <a:pt x="19" y="32"/>
                      <a:pt x="16" y="36"/>
                      <a:pt x="14" y="40"/>
                    </a:cubicBezTo>
                    <a:cubicBezTo>
                      <a:pt x="13" y="41"/>
                      <a:pt x="12" y="43"/>
                      <a:pt x="10" y="42"/>
                    </a:cubicBezTo>
                    <a:close/>
                  </a:path>
                </a:pathLst>
              </a:custGeom>
              <a:solidFill>
                <a:srgbClr val="E36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9" name="Freeform 81"/>
              <p:cNvSpPr/>
              <p:nvPr/>
            </p:nvSpPr>
            <p:spPr bwMode="auto">
              <a:xfrm>
                <a:off x="656" y="1363"/>
                <a:ext cx="102" cy="97"/>
              </a:xfrm>
              <a:custGeom>
                <a:avLst/>
                <a:gdLst>
                  <a:gd name="T0" fmla="*/ 39 w 43"/>
                  <a:gd name="T1" fmla="*/ 13 h 41"/>
                  <a:gd name="T2" fmla="*/ 33 w 43"/>
                  <a:gd name="T3" fmla="*/ 41 h 41"/>
                  <a:gd name="T4" fmla="*/ 5 w 43"/>
                  <a:gd name="T5" fmla="*/ 29 h 41"/>
                  <a:gd name="T6" fmla="*/ 4 w 43"/>
                  <a:gd name="T7" fmla="*/ 9 h 41"/>
                  <a:gd name="T8" fmla="*/ 24 w 43"/>
                  <a:gd name="T9" fmla="*/ 3 h 41"/>
                  <a:gd name="T10" fmla="*/ 41 w 43"/>
                  <a:gd name="T11" fmla="*/ 3 h 41"/>
                  <a:gd name="T12" fmla="*/ 39 w 43"/>
                  <a:gd name="T13" fmla="*/ 1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1">
                    <a:moveTo>
                      <a:pt x="39" y="13"/>
                    </a:moveTo>
                    <a:cubicBezTo>
                      <a:pt x="37" y="22"/>
                      <a:pt x="38" y="32"/>
                      <a:pt x="33" y="41"/>
                    </a:cubicBezTo>
                    <a:cubicBezTo>
                      <a:pt x="22" y="41"/>
                      <a:pt x="12" y="40"/>
                      <a:pt x="5" y="29"/>
                    </a:cubicBezTo>
                    <a:cubicBezTo>
                      <a:pt x="0" y="22"/>
                      <a:pt x="0" y="15"/>
                      <a:pt x="4" y="9"/>
                    </a:cubicBezTo>
                    <a:cubicBezTo>
                      <a:pt x="9" y="2"/>
                      <a:pt x="16" y="0"/>
                      <a:pt x="24" y="3"/>
                    </a:cubicBezTo>
                    <a:cubicBezTo>
                      <a:pt x="30" y="5"/>
                      <a:pt x="35" y="9"/>
                      <a:pt x="41" y="3"/>
                    </a:cubicBezTo>
                    <a:cubicBezTo>
                      <a:pt x="43" y="7"/>
                      <a:pt x="40" y="10"/>
                      <a:pt x="39" y="13"/>
                    </a:cubicBezTo>
                    <a:close/>
                  </a:path>
                </a:pathLst>
              </a:custGeom>
              <a:solidFill>
                <a:srgbClr val="E29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0" name="Freeform 82"/>
              <p:cNvSpPr/>
              <p:nvPr/>
            </p:nvSpPr>
            <p:spPr bwMode="auto">
              <a:xfrm>
                <a:off x="1194" y="1638"/>
                <a:ext cx="99" cy="135"/>
              </a:xfrm>
              <a:custGeom>
                <a:avLst/>
                <a:gdLst>
                  <a:gd name="T0" fmla="*/ 42 w 42"/>
                  <a:gd name="T1" fmla="*/ 41 h 57"/>
                  <a:gd name="T2" fmla="*/ 32 w 42"/>
                  <a:gd name="T3" fmla="*/ 57 h 57"/>
                  <a:gd name="T4" fmla="*/ 32 w 42"/>
                  <a:gd name="T5" fmla="*/ 48 h 57"/>
                  <a:gd name="T6" fmla="*/ 24 w 42"/>
                  <a:gd name="T7" fmla="*/ 49 h 57"/>
                  <a:gd name="T8" fmla="*/ 18 w 42"/>
                  <a:gd name="T9" fmla="*/ 47 h 57"/>
                  <a:gd name="T10" fmla="*/ 4 w 42"/>
                  <a:gd name="T11" fmla="*/ 34 h 57"/>
                  <a:gd name="T12" fmla="*/ 4 w 42"/>
                  <a:gd name="T13" fmla="*/ 31 h 57"/>
                  <a:gd name="T14" fmla="*/ 3 w 42"/>
                  <a:gd name="T15" fmla="*/ 12 h 57"/>
                  <a:gd name="T16" fmla="*/ 11 w 42"/>
                  <a:gd name="T17" fmla="*/ 3 h 57"/>
                  <a:gd name="T18" fmla="*/ 32 w 42"/>
                  <a:gd name="T19" fmla="*/ 8 h 57"/>
                  <a:gd name="T20" fmla="*/ 31 w 42"/>
                  <a:gd name="T21" fmla="*/ 18 h 57"/>
                  <a:gd name="T22" fmla="*/ 22 w 42"/>
                  <a:gd name="T23" fmla="*/ 23 h 57"/>
                  <a:gd name="T24" fmla="*/ 24 w 42"/>
                  <a:gd name="T25" fmla="*/ 31 h 57"/>
                  <a:gd name="T26" fmla="*/ 31 w 42"/>
                  <a:gd name="T27" fmla="*/ 31 h 57"/>
                  <a:gd name="T28" fmla="*/ 40 w 42"/>
                  <a:gd name="T29" fmla="*/ 29 h 57"/>
                  <a:gd name="T30" fmla="*/ 42 w 42"/>
                  <a:gd name="T31" fmla="*/ 4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57">
                    <a:moveTo>
                      <a:pt x="42" y="41"/>
                    </a:moveTo>
                    <a:cubicBezTo>
                      <a:pt x="36" y="45"/>
                      <a:pt x="40" y="54"/>
                      <a:pt x="32" y="57"/>
                    </a:cubicBezTo>
                    <a:cubicBezTo>
                      <a:pt x="29" y="54"/>
                      <a:pt x="32" y="51"/>
                      <a:pt x="32" y="48"/>
                    </a:cubicBezTo>
                    <a:cubicBezTo>
                      <a:pt x="29" y="47"/>
                      <a:pt x="27" y="49"/>
                      <a:pt x="24" y="49"/>
                    </a:cubicBezTo>
                    <a:cubicBezTo>
                      <a:pt x="22" y="49"/>
                      <a:pt x="20" y="48"/>
                      <a:pt x="18" y="47"/>
                    </a:cubicBezTo>
                    <a:cubicBezTo>
                      <a:pt x="13" y="43"/>
                      <a:pt x="6" y="41"/>
                      <a:pt x="4" y="34"/>
                    </a:cubicBezTo>
                    <a:cubicBezTo>
                      <a:pt x="4" y="33"/>
                      <a:pt x="4" y="32"/>
                      <a:pt x="4" y="31"/>
                    </a:cubicBezTo>
                    <a:cubicBezTo>
                      <a:pt x="5" y="25"/>
                      <a:pt x="0" y="19"/>
                      <a:pt x="3" y="12"/>
                    </a:cubicBezTo>
                    <a:cubicBezTo>
                      <a:pt x="5" y="9"/>
                      <a:pt x="7" y="5"/>
                      <a:pt x="11" y="3"/>
                    </a:cubicBezTo>
                    <a:cubicBezTo>
                      <a:pt x="19" y="0"/>
                      <a:pt x="26" y="1"/>
                      <a:pt x="32" y="8"/>
                    </a:cubicBezTo>
                    <a:cubicBezTo>
                      <a:pt x="33" y="12"/>
                      <a:pt x="33" y="15"/>
                      <a:pt x="31" y="18"/>
                    </a:cubicBezTo>
                    <a:cubicBezTo>
                      <a:pt x="29" y="21"/>
                      <a:pt x="24" y="20"/>
                      <a:pt x="22" y="23"/>
                    </a:cubicBezTo>
                    <a:cubicBezTo>
                      <a:pt x="18" y="27"/>
                      <a:pt x="18" y="30"/>
                      <a:pt x="24" y="31"/>
                    </a:cubicBezTo>
                    <a:cubicBezTo>
                      <a:pt x="26" y="31"/>
                      <a:pt x="29" y="31"/>
                      <a:pt x="31" y="31"/>
                    </a:cubicBezTo>
                    <a:cubicBezTo>
                      <a:pt x="34" y="30"/>
                      <a:pt x="36" y="27"/>
                      <a:pt x="40" y="29"/>
                    </a:cubicBezTo>
                    <a:cubicBezTo>
                      <a:pt x="41" y="33"/>
                      <a:pt x="41" y="37"/>
                      <a:pt x="42" y="41"/>
                    </a:cubicBezTo>
                    <a:close/>
                  </a:path>
                </a:pathLst>
              </a:custGeom>
              <a:solidFill>
                <a:srgbClr val="DF61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1" name="Freeform 83"/>
              <p:cNvSpPr/>
              <p:nvPr/>
            </p:nvSpPr>
            <p:spPr bwMode="auto">
              <a:xfrm>
                <a:off x="1274" y="1960"/>
                <a:ext cx="138" cy="126"/>
              </a:xfrm>
              <a:custGeom>
                <a:avLst/>
                <a:gdLst>
                  <a:gd name="T0" fmla="*/ 55 w 58"/>
                  <a:gd name="T1" fmla="*/ 11 h 53"/>
                  <a:gd name="T2" fmla="*/ 57 w 58"/>
                  <a:gd name="T3" fmla="*/ 29 h 53"/>
                  <a:gd name="T4" fmla="*/ 57 w 58"/>
                  <a:gd name="T5" fmla="*/ 32 h 53"/>
                  <a:gd name="T6" fmla="*/ 47 w 58"/>
                  <a:gd name="T7" fmla="*/ 40 h 53"/>
                  <a:gd name="T8" fmla="*/ 10 w 58"/>
                  <a:gd name="T9" fmla="*/ 49 h 53"/>
                  <a:gd name="T10" fmla="*/ 2 w 58"/>
                  <a:gd name="T11" fmla="*/ 40 h 53"/>
                  <a:gd name="T12" fmla="*/ 19 w 58"/>
                  <a:gd name="T13" fmla="*/ 34 h 53"/>
                  <a:gd name="T14" fmla="*/ 39 w 58"/>
                  <a:gd name="T15" fmla="*/ 27 h 53"/>
                  <a:gd name="T16" fmla="*/ 47 w 58"/>
                  <a:gd name="T17" fmla="*/ 24 h 53"/>
                  <a:gd name="T18" fmla="*/ 47 w 58"/>
                  <a:gd name="T19" fmla="*/ 10 h 53"/>
                  <a:gd name="T20" fmla="*/ 42 w 58"/>
                  <a:gd name="T21" fmla="*/ 0 h 53"/>
                  <a:gd name="T22" fmla="*/ 55 w 58"/>
                  <a:gd name="T23" fmla="*/ 1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53">
                    <a:moveTo>
                      <a:pt x="55" y="11"/>
                    </a:moveTo>
                    <a:cubicBezTo>
                      <a:pt x="53" y="17"/>
                      <a:pt x="46" y="24"/>
                      <a:pt x="57" y="29"/>
                    </a:cubicBezTo>
                    <a:cubicBezTo>
                      <a:pt x="58" y="30"/>
                      <a:pt x="58" y="31"/>
                      <a:pt x="57" y="32"/>
                    </a:cubicBezTo>
                    <a:cubicBezTo>
                      <a:pt x="53" y="34"/>
                      <a:pt x="49" y="37"/>
                      <a:pt x="47" y="40"/>
                    </a:cubicBezTo>
                    <a:cubicBezTo>
                      <a:pt x="38" y="53"/>
                      <a:pt x="26" y="53"/>
                      <a:pt x="10" y="49"/>
                    </a:cubicBezTo>
                    <a:cubicBezTo>
                      <a:pt x="7" y="47"/>
                      <a:pt x="0" y="48"/>
                      <a:pt x="2" y="40"/>
                    </a:cubicBezTo>
                    <a:cubicBezTo>
                      <a:pt x="7" y="36"/>
                      <a:pt x="13" y="35"/>
                      <a:pt x="19" y="34"/>
                    </a:cubicBezTo>
                    <a:cubicBezTo>
                      <a:pt x="26" y="32"/>
                      <a:pt x="35" y="38"/>
                      <a:pt x="39" y="27"/>
                    </a:cubicBezTo>
                    <a:cubicBezTo>
                      <a:pt x="40" y="25"/>
                      <a:pt x="46" y="27"/>
                      <a:pt x="47" y="24"/>
                    </a:cubicBezTo>
                    <a:cubicBezTo>
                      <a:pt x="48" y="20"/>
                      <a:pt x="53" y="16"/>
                      <a:pt x="47" y="10"/>
                    </a:cubicBezTo>
                    <a:cubicBezTo>
                      <a:pt x="45" y="8"/>
                      <a:pt x="41" y="5"/>
                      <a:pt x="42" y="0"/>
                    </a:cubicBezTo>
                    <a:cubicBezTo>
                      <a:pt x="48" y="1"/>
                      <a:pt x="51" y="6"/>
                      <a:pt x="55" y="11"/>
                    </a:cubicBezTo>
                    <a:close/>
                  </a:path>
                </a:pathLst>
              </a:custGeom>
              <a:solidFill>
                <a:srgbClr val="DF72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2" name="Freeform 84"/>
              <p:cNvSpPr/>
              <p:nvPr/>
            </p:nvSpPr>
            <p:spPr bwMode="auto">
              <a:xfrm>
                <a:off x="1149" y="1702"/>
                <a:ext cx="104" cy="109"/>
              </a:xfrm>
              <a:custGeom>
                <a:avLst/>
                <a:gdLst>
                  <a:gd name="T0" fmla="*/ 38 w 44"/>
                  <a:gd name="T1" fmla="*/ 18 h 46"/>
                  <a:gd name="T2" fmla="*/ 43 w 44"/>
                  <a:gd name="T3" fmla="*/ 20 h 46"/>
                  <a:gd name="T4" fmla="*/ 29 w 44"/>
                  <a:gd name="T5" fmla="*/ 42 h 46"/>
                  <a:gd name="T6" fmla="*/ 12 w 44"/>
                  <a:gd name="T7" fmla="*/ 46 h 46"/>
                  <a:gd name="T8" fmla="*/ 0 w 44"/>
                  <a:gd name="T9" fmla="*/ 34 h 46"/>
                  <a:gd name="T10" fmla="*/ 8 w 44"/>
                  <a:gd name="T11" fmla="*/ 10 h 46"/>
                  <a:gd name="T12" fmla="*/ 15 w 44"/>
                  <a:gd name="T13" fmla="*/ 9 h 46"/>
                  <a:gd name="T14" fmla="*/ 20 w 44"/>
                  <a:gd name="T15" fmla="*/ 1 h 46"/>
                  <a:gd name="T16" fmla="*/ 24 w 44"/>
                  <a:gd name="T17" fmla="*/ 5 h 46"/>
                  <a:gd name="T18" fmla="*/ 24 w 44"/>
                  <a:gd name="T19" fmla="*/ 7 h 46"/>
                  <a:gd name="T20" fmla="*/ 38 w 44"/>
                  <a:gd name="T21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46">
                    <a:moveTo>
                      <a:pt x="38" y="18"/>
                    </a:moveTo>
                    <a:cubicBezTo>
                      <a:pt x="39" y="19"/>
                      <a:pt x="41" y="20"/>
                      <a:pt x="43" y="20"/>
                    </a:cubicBezTo>
                    <a:cubicBezTo>
                      <a:pt x="44" y="31"/>
                      <a:pt x="36" y="36"/>
                      <a:pt x="29" y="42"/>
                    </a:cubicBezTo>
                    <a:cubicBezTo>
                      <a:pt x="23" y="39"/>
                      <a:pt x="18" y="43"/>
                      <a:pt x="12" y="46"/>
                    </a:cubicBezTo>
                    <a:cubicBezTo>
                      <a:pt x="12" y="38"/>
                      <a:pt x="6" y="36"/>
                      <a:pt x="0" y="34"/>
                    </a:cubicBezTo>
                    <a:cubicBezTo>
                      <a:pt x="11" y="26"/>
                      <a:pt x="12" y="21"/>
                      <a:pt x="8" y="10"/>
                    </a:cubicBezTo>
                    <a:cubicBezTo>
                      <a:pt x="11" y="10"/>
                      <a:pt x="13" y="8"/>
                      <a:pt x="15" y="9"/>
                    </a:cubicBezTo>
                    <a:cubicBezTo>
                      <a:pt x="22" y="10"/>
                      <a:pt x="21" y="5"/>
                      <a:pt x="20" y="1"/>
                    </a:cubicBezTo>
                    <a:cubicBezTo>
                      <a:pt x="23" y="0"/>
                      <a:pt x="25" y="2"/>
                      <a:pt x="24" y="5"/>
                    </a:cubicBezTo>
                    <a:cubicBezTo>
                      <a:pt x="24" y="5"/>
                      <a:pt x="24" y="6"/>
                      <a:pt x="24" y="7"/>
                    </a:cubicBezTo>
                    <a:cubicBezTo>
                      <a:pt x="26" y="14"/>
                      <a:pt x="31" y="17"/>
                      <a:pt x="38" y="18"/>
                    </a:cubicBezTo>
                    <a:close/>
                  </a:path>
                </a:pathLst>
              </a:custGeom>
              <a:solidFill>
                <a:srgbClr val="E9BD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3" name="Freeform 85"/>
              <p:cNvSpPr/>
              <p:nvPr/>
            </p:nvSpPr>
            <p:spPr bwMode="auto">
              <a:xfrm>
                <a:off x="981" y="1240"/>
                <a:ext cx="135" cy="123"/>
              </a:xfrm>
              <a:custGeom>
                <a:avLst/>
                <a:gdLst>
                  <a:gd name="T0" fmla="*/ 3 w 57"/>
                  <a:gd name="T1" fmla="*/ 45 h 52"/>
                  <a:gd name="T2" fmla="*/ 11 w 57"/>
                  <a:gd name="T3" fmla="*/ 34 h 52"/>
                  <a:gd name="T4" fmla="*/ 0 w 57"/>
                  <a:gd name="T5" fmla="*/ 3 h 52"/>
                  <a:gd name="T6" fmla="*/ 13 w 57"/>
                  <a:gd name="T7" fmla="*/ 1 h 52"/>
                  <a:gd name="T8" fmla="*/ 25 w 57"/>
                  <a:gd name="T9" fmla="*/ 16 h 52"/>
                  <a:gd name="T10" fmla="*/ 47 w 57"/>
                  <a:gd name="T11" fmla="*/ 12 h 52"/>
                  <a:gd name="T12" fmla="*/ 56 w 57"/>
                  <a:gd name="T13" fmla="*/ 20 h 52"/>
                  <a:gd name="T14" fmla="*/ 53 w 57"/>
                  <a:gd name="T15" fmla="*/ 27 h 52"/>
                  <a:gd name="T16" fmla="*/ 44 w 57"/>
                  <a:gd name="T17" fmla="*/ 37 h 52"/>
                  <a:gd name="T18" fmla="*/ 31 w 57"/>
                  <a:gd name="T19" fmla="*/ 44 h 52"/>
                  <a:gd name="T20" fmla="*/ 30 w 57"/>
                  <a:gd name="T21" fmla="*/ 47 h 52"/>
                  <a:gd name="T22" fmla="*/ 19 w 57"/>
                  <a:gd name="T23" fmla="*/ 45 h 52"/>
                  <a:gd name="T24" fmla="*/ 17 w 57"/>
                  <a:gd name="T25" fmla="*/ 36 h 52"/>
                  <a:gd name="T26" fmla="*/ 17 w 57"/>
                  <a:gd name="T27" fmla="*/ 35 h 52"/>
                  <a:gd name="T28" fmla="*/ 16 w 57"/>
                  <a:gd name="T29" fmla="*/ 35 h 52"/>
                  <a:gd name="T30" fmla="*/ 11 w 57"/>
                  <a:gd name="T31" fmla="*/ 46 h 52"/>
                  <a:gd name="T32" fmla="*/ 3 w 57"/>
                  <a:gd name="T33" fmla="*/ 4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52">
                    <a:moveTo>
                      <a:pt x="3" y="45"/>
                    </a:moveTo>
                    <a:cubicBezTo>
                      <a:pt x="9" y="44"/>
                      <a:pt x="12" y="41"/>
                      <a:pt x="11" y="34"/>
                    </a:cubicBezTo>
                    <a:cubicBezTo>
                      <a:pt x="9" y="23"/>
                      <a:pt x="9" y="12"/>
                      <a:pt x="0" y="3"/>
                    </a:cubicBezTo>
                    <a:cubicBezTo>
                      <a:pt x="4" y="0"/>
                      <a:pt x="9" y="2"/>
                      <a:pt x="13" y="1"/>
                    </a:cubicBezTo>
                    <a:cubicBezTo>
                      <a:pt x="17" y="6"/>
                      <a:pt x="14" y="17"/>
                      <a:pt x="25" y="16"/>
                    </a:cubicBezTo>
                    <a:cubicBezTo>
                      <a:pt x="32" y="13"/>
                      <a:pt x="40" y="16"/>
                      <a:pt x="47" y="12"/>
                    </a:cubicBezTo>
                    <a:cubicBezTo>
                      <a:pt x="53" y="9"/>
                      <a:pt x="54" y="17"/>
                      <a:pt x="56" y="20"/>
                    </a:cubicBezTo>
                    <a:cubicBezTo>
                      <a:pt x="57" y="24"/>
                      <a:pt x="52" y="24"/>
                      <a:pt x="53" y="27"/>
                    </a:cubicBezTo>
                    <a:cubicBezTo>
                      <a:pt x="49" y="30"/>
                      <a:pt x="46" y="33"/>
                      <a:pt x="44" y="37"/>
                    </a:cubicBezTo>
                    <a:cubicBezTo>
                      <a:pt x="33" y="30"/>
                      <a:pt x="33" y="30"/>
                      <a:pt x="31" y="44"/>
                    </a:cubicBezTo>
                    <a:cubicBezTo>
                      <a:pt x="31" y="45"/>
                      <a:pt x="31" y="46"/>
                      <a:pt x="30" y="47"/>
                    </a:cubicBezTo>
                    <a:cubicBezTo>
                      <a:pt x="24" y="52"/>
                      <a:pt x="22" y="51"/>
                      <a:pt x="19" y="45"/>
                    </a:cubicBezTo>
                    <a:cubicBezTo>
                      <a:pt x="18" y="42"/>
                      <a:pt x="19" y="39"/>
                      <a:pt x="17" y="36"/>
                    </a:cubicBezTo>
                    <a:cubicBezTo>
                      <a:pt x="17" y="36"/>
                      <a:pt x="17" y="36"/>
                      <a:pt x="17" y="35"/>
                    </a:cubicBezTo>
                    <a:cubicBezTo>
                      <a:pt x="17" y="35"/>
                      <a:pt x="16" y="34"/>
                      <a:pt x="16" y="35"/>
                    </a:cubicBezTo>
                    <a:cubicBezTo>
                      <a:pt x="15" y="39"/>
                      <a:pt x="18" y="44"/>
                      <a:pt x="11" y="46"/>
                    </a:cubicBezTo>
                    <a:cubicBezTo>
                      <a:pt x="9" y="46"/>
                      <a:pt x="6" y="46"/>
                      <a:pt x="3" y="45"/>
                    </a:cubicBezTo>
                    <a:close/>
                  </a:path>
                </a:pathLst>
              </a:custGeom>
              <a:solidFill>
                <a:srgbClr val="E1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4" name="Freeform 86"/>
              <p:cNvSpPr/>
              <p:nvPr/>
            </p:nvSpPr>
            <p:spPr bwMode="auto">
              <a:xfrm>
                <a:off x="950" y="1546"/>
                <a:ext cx="114" cy="130"/>
              </a:xfrm>
              <a:custGeom>
                <a:avLst/>
                <a:gdLst>
                  <a:gd name="T0" fmla="*/ 1 w 48"/>
                  <a:gd name="T1" fmla="*/ 12 h 55"/>
                  <a:gd name="T2" fmla="*/ 32 w 48"/>
                  <a:gd name="T3" fmla="*/ 8 h 55"/>
                  <a:gd name="T4" fmla="*/ 41 w 48"/>
                  <a:gd name="T5" fmla="*/ 39 h 55"/>
                  <a:gd name="T6" fmla="*/ 39 w 48"/>
                  <a:gd name="T7" fmla="*/ 49 h 55"/>
                  <a:gd name="T8" fmla="*/ 33 w 48"/>
                  <a:gd name="T9" fmla="*/ 55 h 55"/>
                  <a:gd name="T10" fmla="*/ 29 w 48"/>
                  <a:gd name="T11" fmla="*/ 48 h 55"/>
                  <a:gd name="T12" fmla="*/ 21 w 48"/>
                  <a:gd name="T13" fmla="*/ 28 h 55"/>
                  <a:gd name="T14" fmla="*/ 19 w 48"/>
                  <a:gd name="T15" fmla="*/ 26 h 55"/>
                  <a:gd name="T16" fmla="*/ 22 w 48"/>
                  <a:gd name="T17" fmla="*/ 19 h 55"/>
                  <a:gd name="T18" fmla="*/ 11 w 48"/>
                  <a:gd name="T19" fmla="*/ 22 h 55"/>
                  <a:gd name="T20" fmla="*/ 5 w 48"/>
                  <a:gd name="T21" fmla="*/ 20 h 55"/>
                  <a:gd name="T22" fmla="*/ 1 w 48"/>
                  <a:gd name="T23" fmla="*/ 1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55">
                    <a:moveTo>
                      <a:pt x="1" y="12"/>
                    </a:moveTo>
                    <a:cubicBezTo>
                      <a:pt x="14" y="1"/>
                      <a:pt x="20" y="0"/>
                      <a:pt x="32" y="8"/>
                    </a:cubicBezTo>
                    <a:cubicBezTo>
                      <a:pt x="47" y="17"/>
                      <a:pt x="48" y="20"/>
                      <a:pt x="41" y="39"/>
                    </a:cubicBezTo>
                    <a:cubicBezTo>
                      <a:pt x="40" y="42"/>
                      <a:pt x="40" y="46"/>
                      <a:pt x="39" y="49"/>
                    </a:cubicBezTo>
                    <a:cubicBezTo>
                      <a:pt x="37" y="52"/>
                      <a:pt x="36" y="55"/>
                      <a:pt x="33" y="55"/>
                    </a:cubicBezTo>
                    <a:cubicBezTo>
                      <a:pt x="29" y="55"/>
                      <a:pt x="30" y="51"/>
                      <a:pt x="29" y="48"/>
                    </a:cubicBezTo>
                    <a:cubicBezTo>
                      <a:pt x="26" y="42"/>
                      <a:pt x="29" y="33"/>
                      <a:pt x="21" y="28"/>
                    </a:cubicBezTo>
                    <a:cubicBezTo>
                      <a:pt x="20" y="27"/>
                      <a:pt x="20" y="26"/>
                      <a:pt x="19" y="26"/>
                    </a:cubicBezTo>
                    <a:cubicBezTo>
                      <a:pt x="18" y="23"/>
                      <a:pt x="20" y="21"/>
                      <a:pt x="22" y="19"/>
                    </a:cubicBezTo>
                    <a:cubicBezTo>
                      <a:pt x="19" y="22"/>
                      <a:pt x="15" y="23"/>
                      <a:pt x="11" y="22"/>
                    </a:cubicBezTo>
                    <a:cubicBezTo>
                      <a:pt x="9" y="21"/>
                      <a:pt x="7" y="21"/>
                      <a:pt x="5" y="20"/>
                    </a:cubicBezTo>
                    <a:cubicBezTo>
                      <a:pt x="2" y="19"/>
                      <a:pt x="0" y="16"/>
                      <a:pt x="1" y="12"/>
                    </a:cubicBezTo>
                    <a:close/>
                  </a:path>
                </a:pathLst>
              </a:custGeom>
              <a:solidFill>
                <a:srgbClr val="CE1F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5" name="Freeform 87"/>
              <p:cNvSpPr/>
              <p:nvPr/>
            </p:nvSpPr>
            <p:spPr bwMode="auto">
              <a:xfrm>
                <a:off x="1125" y="1941"/>
                <a:ext cx="86" cy="88"/>
              </a:xfrm>
              <a:custGeom>
                <a:avLst/>
                <a:gdLst>
                  <a:gd name="T0" fmla="*/ 36 w 36"/>
                  <a:gd name="T1" fmla="*/ 19 h 37"/>
                  <a:gd name="T2" fmla="*/ 30 w 36"/>
                  <a:gd name="T3" fmla="*/ 26 h 37"/>
                  <a:gd name="T4" fmla="*/ 10 w 36"/>
                  <a:gd name="T5" fmla="*/ 33 h 37"/>
                  <a:gd name="T6" fmla="*/ 1 w 36"/>
                  <a:gd name="T7" fmla="*/ 16 h 37"/>
                  <a:gd name="T8" fmla="*/ 23 w 36"/>
                  <a:gd name="T9" fmla="*/ 4 h 37"/>
                  <a:gd name="T10" fmla="*/ 30 w 36"/>
                  <a:gd name="T11" fmla="*/ 7 h 37"/>
                  <a:gd name="T12" fmla="*/ 36 w 36"/>
                  <a:gd name="T13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7">
                    <a:moveTo>
                      <a:pt x="36" y="19"/>
                    </a:moveTo>
                    <a:cubicBezTo>
                      <a:pt x="36" y="23"/>
                      <a:pt x="29" y="22"/>
                      <a:pt x="30" y="26"/>
                    </a:cubicBezTo>
                    <a:cubicBezTo>
                      <a:pt x="25" y="34"/>
                      <a:pt x="18" y="37"/>
                      <a:pt x="10" y="33"/>
                    </a:cubicBezTo>
                    <a:cubicBezTo>
                      <a:pt x="3" y="30"/>
                      <a:pt x="0" y="23"/>
                      <a:pt x="1" y="16"/>
                    </a:cubicBezTo>
                    <a:cubicBezTo>
                      <a:pt x="3" y="6"/>
                      <a:pt x="14" y="0"/>
                      <a:pt x="23" y="4"/>
                    </a:cubicBezTo>
                    <a:cubicBezTo>
                      <a:pt x="25" y="5"/>
                      <a:pt x="27" y="7"/>
                      <a:pt x="30" y="7"/>
                    </a:cubicBezTo>
                    <a:cubicBezTo>
                      <a:pt x="35" y="9"/>
                      <a:pt x="36" y="13"/>
                      <a:pt x="36" y="19"/>
                    </a:cubicBezTo>
                    <a:close/>
                  </a:path>
                </a:pathLst>
              </a:custGeom>
              <a:solidFill>
                <a:srgbClr val="DF5F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6" name="Freeform 88"/>
              <p:cNvSpPr/>
              <p:nvPr/>
            </p:nvSpPr>
            <p:spPr bwMode="auto">
              <a:xfrm>
                <a:off x="933" y="1906"/>
                <a:ext cx="69" cy="111"/>
              </a:xfrm>
              <a:custGeom>
                <a:avLst/>
                <a:gdLst>
                  <a:gd name="T0" fmla="*/ 1 w 29"/>
                  <a:gd name="T1" fmla="*/ 11 h 47"/>
                  <a:gd name="T2" fmla="*/ 24 w 29"/>
                  <a:gd name="T3" fmla="*/ 6 h 47"/>
                  <a:gd name="T4" fmla="*/ 27 w 29"/>
                  <a:gd name="T5" fmla="*/ 19 h 47"/>
                  <a:gd name="T6" fmla="*/ 26 w 29"/>
                  <a:gd name="T7" fmla="*/ 36 h 47"/>
                  <a:gd name="T8" fmla="*/ 1 w 29"/>
                  <a:gd name="T9" fmla="*/ 36 h 47"/>
                  <a:gd name="T10" fmla="*/ 1 w 29"/>
                  <a:gd name="T11" fmla="*/ 31 h 47"/>
                  <a:gd name="T12" fmla="*/ 1 w 29"/>
                  <a:gd name="T13" fmla="*/ 16 h 47"/>
                  <a:gd name="T14" fmla="*/ 1 w 29"/>
                  <a:gd name="T15" fmla="*/ 1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47">
                    <a:moveTo>
                      <a:pt x="1" y="11"/>
                    </a:moveTo>
                    <a:cubicBezTo>
                      <a:pt x="12" y="0"/>
                      <a:pt x="14" y="0"/>
                      <a:pt x="24" y="6"/>
                    </a:cubicBezTo>
                    <a:cubicBezTo>
                      <a:pt x="27" y="10"/>
                      <a:pt x="29" y="14"/>
                      <a:pt x="27" y="19"/>
                    </a:cubicBezTo>
                    <a:cubicBezTo>
                      <a:pt x="25" y="24"/>
                      <a:pt x="28" y="30"/>
                      <a:pt x="26" y="36"/>
                    </a:cubicBezTo>
                    <a:cubicBezTo>
                      <a:pt x="18" y="46"/>
                      <a:pt x="8" y="47"/>
                      <a:pt x="1" y="36"/>
                    </a:cubicBezTo>
                    <a:cubicBezTo>
                      <a:pt x="1" y="34"/>
                      <a:pt x="0" y="32"/>
                      <a:pt x="1" y="31"/>
                    </a:cubicBezTo>
                    <a:cubicBezTo>
                      <a:pt x="5" y="26"/>
                      <a:pt x="5" y="21"/>
                      <a:pt x="1" y="16"/>
                    </a:cubicBezTo>
                    <a:cubicBezTo>
                      <a:pt x="0" y="15"/>
                      <a:pt x="1" y="13"/>
                      <a:pt x="1" y="11"/>
                    </a:cubicBezTo>
                    <a:close/>
                  </a:path>
                </a:pathLst>
              </a:custGeom>
              <a:solidFill>
                <a:srgbClr val="D32C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7" name="Freeform 89"/>
              <p:cNvSpPr/>
              <p:nvPr/>
            </p:nvSpPr>
            <p:spPr bwMode="auto">
              <a:xfrm>
                <a:off x="962" y="1645"/>
                <a:ext cx="85" cy="92"/>
              </a:xfrm>
              <a:custGeom>
                <a:avLst/>
                <a:gdLst>
                  <a:gd name="T0" fmla="*/ 33 w 36"/>
                  <a:gd name="T1" fmla="*/ 39 h 39"/>
                  <a:gd name="T2" fmla="*/ 5 w 36"/>
                  <a:gd name="T3" fmla="*/ 38 h 39"/>
                  <a:gd name="T4" fmla="*/ 2 w 36"/>
                  <a:gd name="T5" fmla="*/ 25 h 39"/>
                  <a:gd name="T6" fmla="*/ 0 w 36"/>
                  <a:gd name="T7" fmla="*/ 21 h 39"/>
                  <a:gd name="T8" fmla="*/ 7 w 36"/>
                  <a:gd name="T9" fmla="*/ 2 h 39"/>
                  <a:gd name="T10" fmla="*/ 11 w 36"/>
                  <a:gd name="T11" fmla="*/ 1 h 39"/>
                  <a:gd name="T12" fmla="*/ 16 w 36"/>
                  <a:gd name="T13" fmla="*/ 6 h 39"/>
                  <a:gd name="T14" fmla="*/ 27 w 36"/>
                  <a:gd name="T15" fmla="*/ 15 h 39"/>
                  <a:gd name="T16" fmla="*/ 29 w 36"/>
                  <a:gd name="T17" fmla="*/ 20 h 39"/>
                  <a:gd name="T18" fmla="*/ 35 w 36"/>
                  <a:gd name="T19" fmla="*/ 34 h 39"/>
                  <a:gd name="T20" fmla="*/ 33 w 36"/>
                  <a:gd name="T2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39">
                    <a:moveTo>
                      <a:pt x="33" y="39"/>
                    </a:moveTo>
                    <a:cubicBezTo>
                      <a:pt x="24" y="37"/>
                      <a:pt x="14" y="38"/>
                      <a:pt x="5" y="38"/>
                    </a:cubicBezTo>
                    <a:cubicBezTo>
                      <a:pt x="6" y="33"/>
                      <a:pt x="5" y="29"/>
                      <a:pt x="2" y="25"/>
                    </a:cubicBezTo>
                    <a:cubicBezTo>
                      <a:pt x="3" y="22"/>
                      <a:pt x="1" y="22"/>
                      <a:pt x="0" y="21"/>
                    </a:cubicBezTo>
                    <a:cubicBezTo>
                      <a:pt x="4" y="15"/>
                      <a:pt x="5" y="8"/>
                      <a:pt x="7" y="2"/>
                    </a:cubicBezTo>
                    <a:cubicBezTo>
                      <a:pt x="8" y="0"/>
                      <a:pt x="10" y="0"/>
                      <a:pt x="11" y="1"/>
                    </a:cubicBezTo>
                    <a:cubicBezTo>
                      <a:pt x="13" y="2"/>
                      <a:pt x="12" y="7"/>
                      <a:pt x="16" y="6"/>
                    </a:cubicBezTo>
                    <a:cubicBezTo>
                      <a:pt x="25" y="3"/>
                      <a:pt x="26" y="9"/>
                      <a:pt x="27" y="15"/>
                    </a:cubicBezTo>
                    <a:cubicBezTo>
                      <a:pt x="28" y="17"/>
                      <a:pt x="28" y="19"/>
                      <a:pt x="29" y="20"/>
                    </a:cubicBezTo>
                    <a:cubicBezTo>
                      <a:pt x="28" y="26"/>
                      <a:pt x="36" y="28"/>
                      <a:pt x="35" y="34"/>
                    </a:cubicBezTo>
                    <a:cubicBezTo>
                      <a:pt x="34" y="36"/>
                      <a:pt x="33" y="37"/>
                      <a:pt x="33" y="39"/>
                    </a:cubicBezTo>
                    <a:close/>
                  </a:path>
                </a:pathLst>
              </a:custGeom>
              <a:solidFill>
                <a:srgbClr val="EF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8" name="Freeform 90"/>
              <p:cNvSpPr/>
              <p:nvPr/>
            </p:nvSpPr>
            <p:spPr bwMode="auto">
              <a:xfrm>
                <a:off x="910" y="1403"/>
                <a:ext cx="97" cy="95"/>
              </a:xfrm>
              <a:custGeom>
                <a:avLst/>
                <a:gdLst>
                  <a:gd name="T0" fmla="*/ 18 w 41"/>
                  <a:gd name="T1" fmla="*/ 1 h 40"/>
                  <a:gd name="T2" fmla="*/ 35 w 41"/>
                  <a:gd name="T3" fmla="*/ 7 h 40"/>
                  <a:gd name="T4" fmla="*/ 27 w 41"/>
                  <a:gd name="T5" fmla="*/ 39 h 40"/>
                  <a:gd name="T6" fmla="*/ 19 w 41"/>
                  <a:gd name="T7" fmla="*/ 32 h 40"/>
                  <a:gd name="T8" fmla="*/ 25 w 41"/>
                  <a:gd name="T9" fmla="*/ 26 h 40"/>
                  <a:gd name="T10" fmla="*/ 22 w 41"/>
                  <a:gd name="T11" fmla="*/ 20 h 40"/>
                  <a:gd name="T12" fmla="*/ 16 w 41"/>
                  <a:gd name="T13" fmla="*/ 27 h 40"/>
                  <a:gd name="T14" fmla="*/ 2 w 41"/>
                  <a:gd name="T15" fmla="*/ 20 h 40"/>
                  <a:gd name="T16" fmla="*/ 9 w 41"/>
                  <a:gd name="T17" fmla="*/ 7 h 40"/>
                  <a:gd name="T18" fmla="*/ 15 w 41"/>
                  <a:gd name="T19" fmla="*/ 5 h 40"/>
                  <a:gd name="T20" fmla="*/ 18 w 41"/>
                  <a:gd name="T21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" h="40">
                    <a:moveTo>
                      <a:pt x="18" y="1"/>
                    </a:moveTo>
                    <a:cubicBezTo>
                      <a:pt x="25" y="0"/>
                      <a:pt x="31" y="0"/>
                      <a:pt x="35" y="7"/>
                    </a:cubicBezTo>
                    <a:cubicBezTo>
                      <a:pt x="41" y="21"/>
                      <a:pt x="38" y="30"/>
                      <a:pt x="27" y="39"/>
                    </a:cubicBezTo>
                    <a:cubicBezTo>
                      <a:pt x="22" y="40"/>
                      <a:pt x="19" y="38"/>
                      <a:pt x="19" y="32"/>
                    </a:cubicBezTo>
                    <a:cubicBezTo>
                      <a:pt x="20" y="29"/>
                      <a:pt x="24" y="30"/>
                      <a:pt x="25" y="26"/>
                    </a:cubicBezTo>
                    <a:cubicBezTo>
                      <a:pt x="24" y="24"/>
                      <a:pt x="25" y="21"/>
                      <a:pt x="22" y="20"/>
                    </a:cubicBezTo>
                    <a:cubicBezTo>
                      <a:pt x="19" y="20"/>
                      <a:pt x="19" y="25"/>
                      <a:pt x="16" y="27"/>
                    </a:cubicBezTo>
                    <a:cubicBezTo>
                      <a:pt x="9" y="29"/>
                      <a:pt x="4" y="26"/>
                      <a:pt x="2" y="20"/>
                    </a:cubicBezTo>
                    <a:cubicBezTo>
                      <a:pt x="0" y="14"/>
                      <a:pt x="4" y="10"/>
                      <a:pt x="9" y="7"/>
                    </a:cubicBezTo>
                    <a:cubicBezTo>
                      <a:pt x="11" y="6"/>
                      <a:pt x="14" y="8"/>
                      <a:pt x="15" y="5"/>
                    </a:cubicBezTo>
                    <a:cubicBezTo>
                      <a:pt x="15" y="2"/>
                      <a:pt x="16" y="1"/>
                      <a:pt x="18" y="1"/>
                    </a:cubicBezTo>
                    <a:close/>
                  </a:path>
                </a:pathLst>
              </a:custGeom>
              <a:solidFill>
                <a:srgbClr val="BA1D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9" name="Freeform 91"/>
              <p:cNvSpPr/>
              <p:nvPr/>
            </p:nvSpPr>
            <p:spPr bwMode="auto">
              <a:xfrm>
                <a:off x="805" y="1482"/>
                <a:ext cx="135" cy="182"/>
              </a:xfrm>
              <a:custGeom>
                <a:avLst/>
                <a:gdLst>
                  <a:gd name="T0" fmla="*/ 39 w 57"/>
                  <a:gd name="T1" fmla="*/ 6 h 77"/>
                  <a:gd name="T2" fmla="*/ 37 w 57"/>
                  <a:gd name="T3" fmla="*/ 12 h 77"/>
                  <a:gd name="T4" fmla="*/ 42 w 57"/>
                  <a:gd name="T5" fmla="*/ 28 h 77"/>
                  <a:gd name="T6" fmla="*/ 53 w 57"/>
                  <a:gd name="T7" fmla="*/ 62 h 77"/>
                  <a:gd name="T8" fmla="*/ 26 w 57"/>
                  <a:gd name="T9" fmla="*/ 76 h 77"/>
                  <a:gd name="T10" fmla="*/ 1 w 57"/>
                  <a:gd name="T11" fmla="*/ 57 h 77"/>
                  <a:gd name="T12" fmla="*/ 1 w 57"/>
                  <a:gd name="T13" fmla="*/ 54 h 77"/>
                  <a:gd name="T14" fmla="*/ 7 w 57"/>
                  <a:gd name="T15" fmla="*/ 56 h 77"/>
                  <a:gd name="T16" fmla="*/ 24 w 57"/>
                  <a:gd name="T17" fmla="*/ 66 h 77"/>
                  <a:gd name="T18" fmla="*/ 44 w 57"/>
                  <a:gd name="T19" fmla="*/ 51 h 77"/>
                  <a:gd name="T20" fmla="*/ 33 w 57"/>
                  <a:gd name="T21" fmla="*/ 30 h 77"/>
                  <a:gd name="T22" fmla="*/ 30 w 57"/>
                  <a:gd name="T23" fmla="*/ 22 h 77"/>
                  <a:gd name="T24" fmla="*/ 30 w 57"/>
                  <a:gd name="T25" fmla="*/ 8 h 77"/>
                  <a:gd name="T26" fmla="*/ 32 w 57"/>
                  <a:gd name="T27" fmla="*/ 1 h 77"/>
                  <a:gd name="T28" fmla="*/ 39 w 57"/>
                  <a:gd name="T29" fmla="*/ 5 h 77"/>
                  <a:gd name="T30" fmla="*/ 39 w 57"/>
                  <a:gd name="T31" fmla="*/ 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" h="77">
                    <a:moveTo>
                      <a:pt x="39" y="6"/>
                    </a:moveTo>
                    <a:cubicBezTo>
                      <a:pt x="38" y="8"/>
                      <a:pt x="38" y="10"/>
                      <a:pt x="37" y="12"/>
                    </a:cubicBezTo>
                    <a:cubicBezTo>
                      <a:pt x="33" y="19"/>
                      <a:pt x="36" y="24"/>
                      <a:pt x="42" y="28"/>
                    </a:cubicBezTo>
                    <a:cubicBezTo>
                      <a:pt x="53" y="36"/>
                      <a:pt x="57" y="49"/>
                      <a:pt x="53" y="62"/>
                    </a:cubicBezTo>
                    <a:cubicBezTo>
                      <a:pt x="50" y="69"/>
                      <a:pt x="36" y="77"/>
                      <a:pt x="26" y="76"/>
                    </a:cubicBezTo>
                    <a:cubicBezTo>
                      <a:pt x="14" y="76"/>
                      <a:pt x="4" y="68"/>
                      <a:pt x="1" y="57"/>
                    </a:cubicBezTo>
                    <a:cubicBezTo>
                      <a:pt x="0" y="56"/>
                      <a:pt x="0" y="54"/>
                      <a:pt x="1" y="54"/>
                    </a:cubicBezTo>
                    <a:cubicBezTo>
                      <a:pt x="4" y="51"/>
                      <a:pt x="6" y="54"/>
                      <a:pt x="7" y="56"/>
                    </a:cubicBezTo>
                    <a:cubicBezTo>
                      <a:pt x="11" y="63"/>
                      <a:pt x="17" y="65"/>
                      <a:pt x="24" y="66"/>
                    </a:cubicBezTo>
                    <a:cubicBezTo>
                      <a:pt x="35" y="66"/>
                      <a:pt x="41" y="61"/>
                      <a:pt x="44" y="51"/>
                    </a:cubicBezTo>
                    <a:cubicBezTo>
                      <a:pt x="47" y="41"/>
                      <a:pt x="46" y="38"/>
                      <a:pt x="33" y="30"/>
                    </a:cubicBezTo>
                    <a:cubicBezTo>
                      <a:pt x="31" y="28"/>
                      <a:pt x="30" y="25"/>
                      <a:pt x="30" y="22"/>
                    </a:cubicBezTo>
                    <a:cubicBezTo>
                      <a:pt x="30" y="17"/>
                      <a:pt x="31" y="13"/>
                      <a:pt x="30" y="8"/>
                    </a:cubicBezTo>
                    <a:cubicBezTo>
                      <a:pt x="29" y="5"/>
                      <a:pt x="29" y="3"/>
                      <a:pt x="32" y="1"/>
                    </a:cubicBezTo>
                    <a:cubicBezTo>
                      <a:pt x="35" y="0"/>
                      <a:pt x="37" y="2"/>
                      <a:pt x="39" y="5"/>
                    </a:cubicBezTo>
                    <a:cubicBezTo>
                      <a:pt x="39" y="5"/>
                      <a:pt x="39" y="6"/>
                      <a:pt x="39" y="6"/>
                    </a:cubicBezTo>
                    <a:close/>
                  </a:path>
                </a:pathLst>
              </a:custGeom>
              <a:solidFill>
                <a:srgbClr val="C43A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0" name="Freeform 92"/>
              <p:cNvSpPr/>
              <p:nvPr/>
            </p:nvSpPr>
            <p:spPr bwMode="auto">
              <a:xfrm>
                <a:off x="876" y="1411"/>
                <a:ext cx="98" cy="104"/>
              </a:xfrm>
              <a:custGeom>
                <a:avLst/>
                <a:gdLst>
                  <a:gd name="T0" fmla="*/ 30 w 41"/>
                  <a:gd name="T1" fmla="*/ 1 h 44"/>
                  <a:gd name="T2" fmla="*/ 21 w 41"/>
                  <a:gd name="T3" fmla="*/ 9 h 44"/>
                  <a:gd name="T4" fmla="*/ 18 w 41"/>
                  <a:gd name="T5" fmla="*/ 18 h 44"/>
                  <a:gd name="T6" fmla="*/ 30 w 41"/>
                  <a:gd name="T7" fmla="*/ 22 h 44"/>
                  <a:gd name="T8" fmla="*/ 31 w 41"/>
                  <a:gd name="T9" fmla="*/ 23 h 44"/>
                  <a:gd name="T10" fmla="*/ 34 w 41"/>
                  <a:gd name="T11" fmla="*/ 29 h 44"/>
                  <a:gd name="T12" fmla="*/ 41 w 41"/>
                  <a:gd name="T13" fmla="*/ 36 h 44"/>
                  <a:gd name="T14" fmla="*/ 16 w 41"/>
                  <a:gd name="T15" fmla="*/ 38 h 44"/>
                  <a:gd name="T16" fmla="*/ 9 w 41"/>
                  <a:gd name="T17" fmla="*/ 36 h 44"/>
                  <a:gd name="T18" fmla="*/ 8 w 41"/>
                  <a:gd name="T19" fmla="*/ 35 h 44"/>
                  <a:gd name="T20" fmla="*/ 0 w 41"/>
                  <a:gd name="T21" fmla="*/ 27 h 44"/>
                  <a:gd name="T22" fmla="*/ 3 w 41"/>
                  <a:gd name="T23" fmla="*/ 24 h 44"/>
                  <a:gd name="T24" fmla="*/ 8 w 41"/>
                  <a:gd name="T25" fmla="*/ 19 h 44"/>
                  <a:gd name="T26" fmla="*/ 28 w 41"/>
                  <a:gd name="T27" fmla="*/ 1 h 44"/>
                  <a:gd name="T28" fmla="*/ 30 w 41"/>
                  <a:gd name="T2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44">
                    <a:moveTo>
                      <a:pt x="30" y="1"/>
                    </a:moveTo>
                    <a:cubicBezTo>
                      <a:pt x="30" y="7"/>
                      <a:pt x="22" y="4"/>
                      <a:pt x="21" y="9"/>
                    </a:cubicBezTo>
                    <a:cubicBezTo>
                      <a:pt x="20" y="12"/>
                      <a:pt x="14" y="14"/>
                      <a:pt x="18" y="18"/>
                    </a:cubicBezTo>
                    <a:cubicBezTo>
                      <a:pt x="21" y="21"/>
                      <a:pt x="24" y="27"/>
                      <a:pt x="30" y="22"/>
                    </a:cubicBezTo>
                    <a:cubicBezTo>
                      <a:pt x="30" y="23"/>
                      <a:pt x="31" y="23"/>
                      <a:pt x="31" y="23"/>
                    </a:cubicBezTo>
                    <a:cubicBezTo>
                      <a:pt x="32" y="25"/>
                      <a:pt x="33" y="27"/>
                      <a:pt x="34" y="29"/>
                    </a:cubicBezTo>
                    <a:cubicBezTo>
                      <a:pt x="34" y="33"/>
                      <a:pt x="38" y="34"/>
                      <a:pt x="41" y="36"/>
                    </a:cubicBezTo>
                    <a:cubicBezTo>
                      <a:pt x="33" y="42"/>
                      <a:pt x="25" y="44"/>
                      <a:pt x="16" y="38"/>
                    </a:cubicBezTo>
                    <a:cubicBezTo>
                      <a:pt x="14" y="36"/>
                      <a:pt x="12" y="35"/>
                      <a:pt x="9" y="36"/>
                    </a:cubicBezTo>
                    <a:cubicBezTo>
                      <a:pt x="8" y="36"/>
                      <a:pt x="8" y="36"/>
                      <a:pt x="8" y="35"/>
                    </a:cubicBezTo>
                    <a:cubicBezTo>
                      <a:pt x="9" y="29"/>
                      <a:pt x="2" y="30"/>
                      <a:pt x="0" y="27"/>
                    </a:cubicBezTo>
                    <a:cubicBezTo>
                      <a:pt x="0" y="25"/>
                      <a:pt x="1" y="24"/>
                      <a:pt x="3" y="24"/>
                    </a:cubicBezTo>
                    <a:cubicBezTo>
                      <a:pt x="6" y="24"/>
                      <a:pt x="7" y="21"/>
                      <a:pt x="8" y="19"/>
                    </a:cubicBezTo>
                    <a:cubicBezTo>
                      <a:pt x="13" y="2"/>
                      <a:pt x="13" y="2"/>
                      <a:pt x="28" y="1"/>
                    </a:cubicBezTo>
                    <a:cubicBezTo>
                      <a:pt x="28" y="1"/>
                      <a:pt x="29" y="0"/>
                      <a:pt x="30" y="1"/>
                    </a:cubicBezTo>
                    <a:close/>
                  </a:path>
                </a:pathLst>
              </a:custGeom>
              <a:solidFill>
                <a:srgbClr val="D238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1" name="Freeform 93"/>
              <p:cNvSpPr/>
              <p:nvPr/>
            </p:nvSpPr>
            <p:spPr bwMode="auto">
              <a:xfrm>
                <a:off x="1156" y="2090"/>
                <a:ext cx="90" cy="102"/>
              </a:xfrm>
              <a:custGeom>
                <a:avLst/>
                <a:gdLst>
                  <a:gd name="T0" fmla="*/ 23 w 38"/>
                  <a:gd name="T1" fmla="*/ 3 h 43"/>
                  <a:gd name="T2" fmla="*/ 23 w 38"/>
                  <a:gd name="T3" fmla="*/ 4 h 43"/>
                  <a:gd name="T4" fmla="*/ 23 w 38"/>
                  <a:gd name="T5" fmla="*/ 5 h 43"/>
                  <a:gd name="T6" fmla="*/ 21 w 38"/>
                  <a:gd name="T7" fmla="*/ 13 h 43"/>
                  <a:gd name="T8" fmla="*/ 28 w 38"/>
                  <a:gd name="T9" fmla="*/ 15 h 43"/>
                  <a:gd name="T10" fmla="*/ 32 w 38"/>
                  <a:gd name="T11" fmla="*/ 27 h 43"/>
                  <a:gd name="T12" fmla="*/ 3 w 38"/>
                  <a:gd name="T13" fmla="*/ 30 h 43"/>
                  <a:gd name="T14" fmla="*/ 17 w 38"/>
                  <a:gd name="T15" fmla="*/ 0 h 43"/>
                  <a:gd name="T16" fmla="*/ 23 w 38"/>
                  <a:gd name="T17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3">
                    <a:moveTo>
                      <a:pt x="23" y="3"/>
                    </a:moveTo>
                    <a:cubicBezTo>
                      <a:pt x="23" y="3"/>
                      <a:pt x="23" y="4"/>
                      <a:pt x="23" y="4"/>
                    </a:cubicBezTo>
                    <a:cubicBezTo>
                      <a:pt x="23" y="4"/>
                      <a:pt x="23" y="5"/>
                      <a:pt x="23" y="5"/>
                    </a:cubicBezTo>
                    <a:cubicBezTo>
                      <a:pt x="22" y="7"/>
                      <a:pt x="21" y="10"/>
                      <a:pt x="21" y="13"/>
                    </a:cubicBezTo>
                    <a:cubicBezTo>
                      <a:pt x="22" y="19"/>
                      <a:pt x="25" y="17"/>
                      <a:pt x="28" y="15"/>
                    </a:cubicBezTo>
                    <a:cubicBezTo>
                      <a:pt x="38" y="16"/>
                      <a:pt x="33" y="23"/>
                      <a:pt x="32" y="27"/>
                    </a:cubicBezTo>
                    <a:cubicBezTo>
                      <a:pt x="22" y="42"/>
                      <a:pt x="15" y="43"/>
                      <a:pt x="3" y="30"/>
                    </a:cubicBezTo>
                    <a:cubicBezTo>
                      <a:pt x="0" y="16"/>
                      <a:pt x="5" y="3"/>
                      <a:pt x="17" y="0"/>
                    </a:cubicBezTo>
                    <a:cubicBezTo>
                      <a:pt x="19" y="1"/>
                      <a:pt x="21" y="0"/>
                      <a:pt x="23" y="3"/>
                    </a:cubicBezTo>
                    <a:close/>
                  </a:path>
                </a:pathLst>
              </a:custGeom>
              <a:solidFill>
                <a:srgbClr val="DC86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2" name="Freeform 94"/>
              <p:cNvSpPr/>
              <p:nvPr/>
            </p:nvSpPr>
            <p:spPr bwMode="auto">
              <a:xfrm>
                <a:off x="793" y="1467"/>
                <a:ext cx="112" cy="74"/>
              </a:xfrm>
              <a:custGeom>
                <a:avLst/>
                <a:gdLst>
                  <a:gd name="T0" fmla="*/ 36 w 47"/>
                  <a:gd name="T1" fmla="*/ 3 h 31"/>
                  <a:gd name="T2" fmla="*/ 43 w 47"/>
                  <a:gd name="T3" fmla="*/ 11 h 31"/>
                  <a:gd name="T4" fmla="*/ 38 w 47"/>
                  <a:gd name="T5" fmla="*/ 9 h 31"/>
                  <a:gd name="T6" fmla="*/ 39 w 47"/>
                  <a:gd name="T7" fmla="*/ 14 h 31"/>
                  <a:gd name="T8" fmla="*/ 37 w 47"/>
                  <a:gd name="T9" fmla="*/ 28 h 31"/>
                  <a:gd name="T10" fmla="*/ 29 w 47"/>
                  <a:gd name="T11" fmla="*/ 27 h 31"/>
                  <a:gd name="T12" fmla="*/ 8 w 47"/>
                  <a:gd name="T13" fmla="*/ 22 h 31"/>
                  <a:gd name="T14" fmla="*/ 3 w 47"/>
                  <a:gd name="T15" fmla="*/ 20 h 31"/>
                  <a:gd name="T16" fmla="*/ 2 w 47"/>
                  <a:gd name="T17" fmla="*/ 10 h 31"/>
                  <a:gd name="T18" fmla="*/ 9 w 47"/>
                  <a:gd name="T19" fmla="*/ 5 h 31"/>
                  <a:gd name="T20" fmla="*/ 30 w 47"/>
                  <a:gd name="T21" fmla="*/ 5 h 31"/>
                  <a:gd name="T22" fmla="*/ 36 w 47"/>
                  <a:gd name="T23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31">
                    <a:moveTo>
                      <a:pt x="36" y="3"/>
                    </a:moveTo>
                    <a:cubicBezTo>
                      <a:pt x="40" y="4"/>
                      <a:pt x="47" y="3"/>
                      <a:pt x="43" y="11"/>
                    </a:cubicBezTo>
                    <a:cubicBezTo>
                      <a:pt x="41" y="11"/>
                      <a:pt x="40" y="7"/>
                      <a:pt x="38" y="9"/>
                    </a:cubicBezTo>
                    <a:cubicBezTo>
                      <a:pt x="34" y="11"/>
                      <a:pt x="38" y="13"/>
                      <a:pt x="39" y="14"/>
                    </a:cubicBezTo>
                    <a:cubicBezTo>
                      <a:pt x="40" y="19"/>
                      <a:pt x="36" y="23"/>
                      <a:pt x="37" y="28"/>
                    </a:cubicBezTo>
                    <a:cubicBezTo>
                      <a:pt x="34" y="31"/>
                      <a:pt x="32" y="28"/>
                      <a:pt x="29" y="27"/>
                    </a:cubicBezTo>
                    <a:cubicBezTo>
                      <a:pt x="22" y="23"/>
                      <a:pt x="16" y="19"/>
                      <a:pt x="8" y="22"/>
                    </a:cubicBezTo>
                    <a:cubicBezTo>
                      <a:pt x="6" y="23"/>
                      <a:pt x="4" y="21"/>
                      <a:pt x="3" y="20"/>
                    </a:cubicBezTo>
                    <a:cubicBezTo>
                      <a:pt x="3" y="17"/>
                      <a:pt x="2" y="14"/>
                      <a:pt x="2" y="10"/>
                    </a:cubicBezTo>
                    <a:cubicBezTo>
                      <a:pt x="1" y="5"/>
                      <a:pt x="0" y="0"/>
                      <a:pt x="9" y="5"/>
                    </a:cubicBezTo>
                    <a:cubicBezTo>
                      <a:pt x="14" y="8"/>
                      <a:pt x="23" y="8"/>
                      <a:pt x="30" y="5"/>
                    </a:cubicBezTo>
                    <a:cubicBezTo>
                      <a:pt x="31" y="2"/>
                      <a:pt x="33" y="1"/>
                      <a:pt x="36" y="3"/>
                    </a:cubicBezTo>
                    <a:close/>
                  </a:path>
                </a:pathLst>
              </a:custGeom>
              <a:solidFill>
                <a:srgbClr val="C91E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3" name="Freeform 95"/>
              <p:cNvSpPr/>
              <p:nvPr/>
            </p:nvSpPr>
            <p:spPr bwMode="auto">
              <a:xfrm>
                <a:off x="798" y="1328"/>
                <a:ext cx="85" cy="90"/>
              </a:xfrm>
              <a:custGeom>
                <a:avLst/>
                <a:gdLst>
                  <a:gd name="T0" fmla="*/ 24 w 36"/>
                  <a:gd name="T1" fmla="*/ 13 h 38"/>
                  <a:gd name="T2" fmla="*/ 36 w 36"/>
                  <a:gd name="T3" fmla="*/ 15 h 38"/>
                  <a:gd name="T4" fmla="*/ 19 w 36"/>
                  <a:gd name="T5" fmla="*/ 36 h 38"/>
                  <a:gd name="T6" fmla="*/ 10 w 36"/>
                  <a:gd name="T7" fmla="*/ 34 h 38"/>
                  <a:gd name="T8" fmla="*/ 3 w 36"/>
                  <a:gd name="T9" fmla="*/ 17 h 38"/>
                  <a:gd name="T10" fmla="*/ 0 w 36"/>
                  <a:gd name="T11" fmla="*/ 16 h 38"/>
                  <a:gd name="T12" fmla="*/ 4 w 36"/>
                  <a:gd name="T13" fmla="*/ 1 h 38"/>
                  <a:gd name="T14" fmla="*/ 16 w 36"/>
                  <a:gd name="T15" fmla="*/ 8 h 38"/>
                  <a:gd name="T16" fmla="*/ 24 w 36"/>
                  <a:gd name="T17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8">
                    <a:moveTo>
                      <a:pt x="24" y="13"/>
                    </a:moveTo>
                    <a:cubicBezTo>
                      <a:pt x="27" y="17"/>
                      <a:pt x="32" y="13"/>
                      <a:pt x="36" y="15"/>
                    </a:cubicBezTo>
                    <a:cubicBezTo>
                      <a:pt x="33" y="24"/>
                      <a:pt x="20" y="25"/>
                      <a:pt x="19" y="36"/>
                    </a:cubicBezTo>
                    <a:cubicBezTo>
                      <a:pt x="19" y="38"/>
                      <a:pt x="13" y="35"/>
                      <a:pt x="10" y="34"/>
                    </a:cubicBezTo>
                    <a:cubicBezTo>
                      <a:pt x="7" y="29"/>
                      <a:pt x="9" y="21"/>
                      <a:pt x="3" y="17"/>
                    </a:cubicBezTo>
                    <a:cubicBezTo>
                      <a:pt x="2" y="18"/>
                      <a:pt x="1" y="17"/>
                      <a:pt x="0" y="16"/>
                    </a:cubicBezTo>
                    <a:cubicBezTo>
                      <a:pt x="3" y="12"/>
                      <a:pt x="7" y="8"/>
                      <a:pt x="4" y="1"/>
                    </a:cubicBezTo>
                    <a:cubicBezTo>
                      <a:pt x="10" y="0"/>
                      <a:pt x="14" y="3"/>
                      <a:pt x="16" y="8"/>
                    </a:cubicBezTo>
                    <a:cubicBezTo>
                      <a:pt x="18" y="12"/>
                      <a:pt x="20" y="13"/>
                      <a:pt x="24" y="13"/>
                    </a:cubicBezTo>
                    <a:close/>
                  </a:path>
                </a:pathLst>
              </a:custGeom>
              <a:solidFill>
                <a:srgbClr val="E578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4" name="Freeform 96"/>
              <p:cNvSpPr/>
              <p:nvPr/>
            </p:nvSpPr>
            <p:spPr bwMode="auto">
              <a:xfrm>
                <a:off x="1071" y="1771"/>
                <a:ext cx="73" cy="111"/>
              </a:xfrm>
              <a:custGeom>
                <a:avLst/>
                <a:gdLst>
                  <a:gd name="T0" fmla="*/ 10 w 31"/>
                  <a:gd name="T1" fmla="*/ 1 h 47"/>
                  <a:gd name="T2" fmla="*/ 28 w 31"/>
                  <a:gd name="T3" fmla="*/ 5 h 47"/>
                  <a:gd name="T4" fmla="*/ 19 w 31"/>
                  <a:gd name="T5" fmla="*/ 8 h 47"/>
                  <a:gd name="T6" fmla="*/ 26 w 31"/>
                  <a:gd name="T7" fmla="*/ 34 h 47"/>
                  <a:gd name="T8" fmla="*/ 2 w 31"/>
                  <a:gd name="T9" fmla="*/ 46 h 47"/>
                  <a:gd name="T10" fmla="*/ 11 w 31"/>
                  <a:gd name="T11" fmla="*/ 31 h 47"/>
                  <a:gd name="T12" fmla="*/ 9 w 31"/>
                  <a:gd name="T13" fmla="*/ 16 h 47"/>
                  <a:gd name="T14" fmla="*/ 7 w 31"/>
                  <a:gd name="T15" fmla="*/ 13 h 47"/>
                  <a:gd name="T16" fmla="*/ 0 w 31"/>
                  <a:gd name="T17" fmla="*/ 7 h 47"/>
                  <a:gd name="T18" fmla="*/ 6 w 31"/>
                  <a:gd name="T19" fmla="*/ 1 h 47"/>
                  <a:gd name="T20" fmla="*/ 10 w 31"/>
                  <a:gd name="T21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47">
                    <a:moveTo>
                      <a:pt x="10" y="1"/>
                    </a:moveTo>
                    <a:cubicBezTo>
                      <a:pt x="15" y="8"/>
                      <a:pt x="22" y="4"/>
                      <a:pt x="28" y="5"/>
                    </a:cubicBezTo>
                    <a:cubicBezTo>
                      <a:pt x="26" y="9"/>
                      <a:pt x="22" y="6"/>
                      <a:pt x="19" y="8"/>
                    </a:cubicBezTo>
                    <a:cubicBezTo>
                      <a:pt x="27" y="15"/>
                      <a:pt x="31" y="24"/>
                      <a:pt x="26" y="34"/>
                    </a:cubicBezTo>
                    <a:cubicBezTo>
                      <a:pt x="22" y="44"/>
                      <a:pt x="13" y="47"/>
                      <a:pt x="2" y="46"/>
                    </a:cubicBezTo>
                    <a:cubicBezTo>
                      <a:pt x="4" y="40"/>
                      <a:pt x="10" y="37"/>
                      <a:pt x="11" y="31"/>
                    </a:cubicBezTo>
                    <a:cubicBezTo>
                      <a:pt x="11" y="26"/>
                      <a:pt x="13" y="21"/>
                      <a:pt x="9" y="16"/>
                    </a:cubicBezTo>
                    <a:cubicBezTo>
                      <a:pt x="8" y="15"/>
                      <a:pt x="8" y="14"/>
                      <a:pt x="7" y="13"/>
                    </a:cubicBezTo>
                    <a:cubicBezTo>
                      <a:pt x="6" y="10"/>
                      <a:pt x="0" y="11"/>
                      <a:pt x="0" y="7"/>
                    </a:cubicBezTo>
                    <a:cubicBezTo>
                      <a:pt x="2" y="4"/>
                      <a:pt x="7" y="6"/>
                      <a:pt x="6" y="1"/>
                    </a:cubicBezTo>
                    <a:cubicBezTo>
                      <a:pt x="7" y="0"/>
                      <a:pt x="9" y="0"/>
                      <a:pt x="10" y="1"/>
                    </a:cubicBezTo>
                    <a:close/>
                  </a:path>
                </a:pathLst>
              </a:custGeom>
              <a:solidFill>
                <a:srgbClr val="DFB2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5" name="Freeform 97"/>
              <p:cNvSpPr/>
              <p:nvPr/>
            </p:nvSpPr>
            <p:spPr bwMode="auto">
              <a:xfrm>
                <a:off x="817" y="1681"/>
                <a:ext cx="71" cy="66"/>
              </a:xfrm>
              <a:custGeom>
                <a:avLst/>
                <a:gdLst>
                  <a:gd name="T0" fmla="*/ 0 w 30"/>
                  <a:gd name="T1" fmla="*/ 9 h 28"/>
                  <a:gd name="T2" fmla="*/ 22 w 30"/>
                  <a:gd name="T3" fmla="*/ 4 h 28"/>
                  <a:gd name="T4" fmla="*/ 28 w 30"/>
                  <a:gd name="T5" fmla="*/ 21 h 28"/>
                  <a:gd name="T6" fmla="*/ 14 w 30"/>
                  <a:gd name="T7" fmla="*/ 28 h 28"/>
                  <a:gd name="T8" fmla="*/ 3 w 30"/>
                  <a:gd name="T9" fmla="*/ 23 h 28"/>
                  <a:gd name="T10" fmla="*/ 0 w 30"/>
                  <a:gd name="T11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8">
                    <a:moveTo>
                      <a:pt x="0" y="9"/>
                    </a:moveTo>
                    <a:cubicBezTo>
                      <a:pt x="7" y="2"/>
                      <a:pt x="16" y="0"/>
                      <a:pt x="22" y="4"/>
                    </a:cubicBezTo>
                    <a:cubicBezTo>
                      <a:pt x="30" y="8"/>
                      <a:pt x="29" y="15"/>
                      <a:pt x="28" y="21"/>
                    </a:cubicBezTo>
                    <a:cubicBezTo>
                      <a:pt x="27" y="28"/>
                      <a:pt x="19" y="27"/>
                      <a:pt x="14" y="28"/>
                    </a:cubicBezTo>
                    <a:cubicBezTo>
                      <a:pt x="9" y="28"/>
                      <a:pt x="5" y="28"/>
                      <a:pt x="3" y="23"/>
                    </a:cubicBezTo>
                    <a:cubicBezTo>
                      <a:pt x="4" y="18"/>
                      <a:pt x="2" y="14"/>
                      <a:pt x="0" y="9"/>
                    </a:cubicBezTo>
                    <a:close/>
                  </a:path>
                </a:pathLst>
              </a:custGeom>
              <a:solidFill>
                <a:srgbClr val="CF34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6" name="Freeform 98"/>
              <p:cNvSpPr/>
              <p:nvPr/>
            </p:nvSpPr>
            <p:spPr bwMode="auto">
              <a:xfrm>
                <a:off x="978" y="1917"/>
                <a:ext cx="74" cy="74"/>
              </a:xfrm>
              <a:custGeom>
                <a:avLst/>
                <a:gdLst>
                  <a:gd name="T0" fmla="*/ 7 w 31"/>
                  <a:gd name="T1" fmla="*/ 31 h 31"/>
                  <a:gd name="T2" fmla="*/ 5 w 31"/>
                  <a:gd name="T3" fmla="*/ 1 h 31"/>
                  <a:gd name="T4" fmla="*/ 15 w 31"/>
                  <a:gd name="T5" fmla="*/ 0 h 31"/>
                  <a:gd name="T6" fmla="*/ 30 w 31"/>
                  <a:gd name="T7" fmla="*/ 9 h 31"/>
                  <a:gd name="T8" fmla="*/ 20 w 31"/>
                  <a:gd name="T9" fmla="*/ 24 h 31"/>
                  <a:gd name="T10" fmla="*/ 7 w 31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1">
                    <a:moveTo>
                      <a:pt x="7" y="31"/>
                    </a:moveTo>
                    <a:cubicBezTo>
                      <a:pt x="0" y="21"/>
                      <a:pt x="10" y="11"/>
                      <a:pt x="5" y="1"/>
                    </a:cubicBezTo>
                    <a:cubicBezTo>
                      <a:pt x="8" y="3"/>
                      <a:pt x="11" y="1"/>
                      <a:pt x="15" y="0"/>
                    </a:cubicBezTo>
                    <a:cubicBezTo>
                      <a:pt x="22" y="0"/>
                      <a:pt x="28" y="2"/>
                      <a:pt x="30" y="9"/>
                    </a:cubicBezTo>
                    <a:cubicBezTo>
                      <a:pt x="31" y="16"/>
                      <a:pt x="26" y="22"/>
                      <a:pt x="20" y="24"/>
                    </a:cubicBezTo>
                    <a:cubicBezTo>
                      <a:pt x="14" y="25"/>
                      <a:pt x="10" y="27"/>
                      <a:pt x="7" y="31"/>
                    </a:cubicBezTo>
                    <a:close/>
                  </a:path>
                </a:pathLst>
              </a:custGeom>
              <a:solidFill>
                <a:srgbClr val="DB61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7" name="Freeform 99"/>
              <p:cNvSpPr/>
              <p:nvPr/>
            </p:nvSpPr>
            <p:spPr bwMode="auto">
              <a:xfrm>
                <a:off x="729" y="2543"/>
                <a:ext cx="69" cy="87"/>
              </a:xfrm>
              <a:custGeom>
                <a:avLst/>
                <a:gdLst>
                  <a:gd name="T0" fmla="*/ 18 w 29"/>
                  <a:gd name="T1" fmla="*/ 2 h 37"/>
                  <a:gd name="T2" fmla="*/ 25 w 29"/>
                  <a:gd name="T3" fmla="*/ 8 h 37"/>
                  <a:gd name="T4" fmla="*/ 26 w 29"/>
                  <a:gd name="T5" fmla="*/ 21 h 37"/>
                  <a:gd name="T6" fmla="*/ 18 w 29"/>
                  <a:gd name="T7" fmla="*/ 33 h 37"/>
                  <a:gd name="T8" fmla="*/ 4 w 29"/>
                  <a:gd name="T9" fmla="*/ 33 h 37"/>
                  <a:gd name="T10" fmla="*/ 1 w 29"/>
                  <a:gd name="T11" fmla="*/ 20 h 37"/>
                  <a:gd name="T12" fmla="*/ 10 w 29"/>
                  <a:gd name="T13" fmla="*/ 4 h 37"/>
                  <a:gd name="T14" fmla="*/ 18 w 29"/>
                  <a:gd name="T15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7">
                    <a:moveTo>
                      <a:pt x="18" y="2"/>
                    </a:moveTo>
                    <a:cubicBezTo>
                      <a:pt x="21" y="3"/>
                      <a:pt x="20" y="9"/>
                      <a:pt x="25" y="8"/>
                    </a:cubicBezTo>
                    <a:cubicBezTo>
                      <a:pt x="29" y="12"/>
                      <a:pt x="28" y="17"/>
                      <a:pt x="26" y="21"/>
                    </a:cubicBezTo>
                    <a:cubicBezTo>
                      <a:pt x="24" y="26"/>
                      <a:pt x="22" y="30"/>
                      <a:pt x="18" y="33"/>
                    </a:cubicBezTo>
                    <a:cubicBezTo>
                      <a:pt x="13" y="37"/>
                      <a:pt x="8" y="37"/>
                      <a:pt x="4" y="33"/>
                    </a:cubicBezTo>
                    <a:cubicBezTo>
                      <a:pt x="0" y="29"/>
                      <a:pt x="0" y="24"/>
                      <a:pt x="1" y="20"/>
                    </a:cubicBezTo>
                    <a:cubicBezTo>
                      <a:pt x="3" y="14"/>
                      <a:pt x="7" y="9"/>
                      <a:pt x="10" y="4"/>
                    </a:cubicBezTo>
                    <a:cubicBezTo>
                      <a:pt x="12" y="1"/>
                      <a:pt x="14" y="0"/>
                      <a:pt x="18" y="2"/>
                    </a:cubicBezTo>
                    <a:close/>
                  </a:path>
                </a:pathLst>
              </a:custGeom>
              <a:solidFill>
                <a:srgbClr val="D223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8" name="Freeform 100"/>
              <p:cNvSpPr/>
              <p:nvPr/>
            </p:nvSpPr>
            <p:spPr bwMode="auto">
              <a:xfrm>
                <a:off x="1056" y="1408"/>
                <a:ext cx="102" cy="112"/>
              </a:xfrm>
              <a:custGeom>
                <a:avLst/>
                <a:gdLst>
                  <a:gd name="T0" fmla="*/ 36 w 43"/>
                  <a:gd name="T1" fmla="*/ 24 h 47"/>
                  <a:gd name="T2" fmla="*/ 30 w 43"/>
                  <a:gd name="T3" fmla="*/ 36 h 47"/>
                  <a:gd name="T4" fmla="*/ 0 w 43"/>
                  <a:gd name="T5" fmla="*/ 41 h 47"/>
                  <a:gd name="T6" fmla="*/ 1 w 43"/>
                  <a:gd name="T7" fmla="*/ 40 h 47"/>
                  <a:gd name="T8" fmla="*/ 18 w 43"/>
                  <a:gd name="T9" fmla="*/ 35 h 47"/>
                  <a:gd name="T10" fmla="*/ 17 w 43"/>
                  <a:gd name="T11" fmla="*/ 18 h 47"/>
                  <a:gd name="T12" fmla="*/ 17 w 43"/>
                  <a:gd name="T13" fmla="*/ 13 h 47"/>
                  <a:gd name="T14" fmla="*/ 32 w 43"/>
                  <a:gd name="T15" fmla="*/ 3 h 47"/>
                  <a:gd name="T16" fmla="*/ 35 w 43"/>
                  <a:gd name="T17" fmla="*/ 4 h 47"/>
                  <a:gd name="T18" fmla="*/ 36 w 43"/>
                  <a:gd name="T19" fmla="*/ 2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7">
                    <a:moveTo>
                      <a:pt x="36" y="24"/>
                    </a:moveTo>
                    <a:cubicBezTo>
                      <a:pt x="34" y="28"/>
                      <a:pt x="32" y="32"/>
                      <a:pt x="30" y="36"/>
                    </a:cubicBezTo>
                    <a:cubicBezTo>
                      <a:pt x="22" y="47"/>
                      <a:pt x="11" y="44"/>
                      <a:pt x="0" y="41"/>
                    </a:cubicBezTo>
                    <a:cubicBezTo>
                      <a:pt x="0" y="41"/>
                      <a:pt x="1" y="41"/>
                      <a:pt x="1" y="40"/>
                    </a:cubicBezTo>
                    <a:cubicBezTo>
                      <a:pt x="6" y="36"/>
                      <a:pt x="15" y="42"/>
                      <a:pt x="18" y="35"/>
                    </a:cubicBezTo>
                    <a:cubicBezTo>
                      <a:pt x="20" y="30"/>
                      <a:pt x="17" y="24"/>
                      <a:pt x="17" y="18"/>
                    </a:cubicBezTo>
                    <a:cubicBezTo>
                      <a:pt x="17" y="16"/>
                      <a:pt x="17" y="14"/>
                      <a:pt x="17" y="13"/>
                    </a:cubicBezTo>
                    <a:cubicBezTo>
                      <a:pt x="18" y="1"/>
                      <a:pt x="20" y="0"/>
                      <a:pt x="32" y="3"/>
                    </a:cubicBezTo>
                    <a:cubicBezTo>
                      <a:pt x="33" y="3"/>
                      <a:pt x="34" y="3"/>
                      <a:pt x="35" y="4"/>
                    </a:cubicBezTo>
                    <a:cubicBezTo>
                      <a:pt x="37" y="11"/>
                      <a:pt x="43" y="17"/>
                      <a:pt x="36" y="24"/>
                    </a:cubicBezTo>
                    <a:close/>
                  </a:path>
                </a:pathLst>
              </a:custGeom>
              <a:solidFill>
                <a:srgbClr val="E592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9" name="Freeform 101"/>
              <p:cNvSpPr/>
              <p:nvPr/>
            </p:nvSpPr>
            <p:spPr bwMode="auto">
              <a:xfrm>
                <a:off x="1026" y="1557"/>
                <a:ext cx="68" cy="93"/>
              </a:xfrm>
              <a:custGeom>
                <a:avLst/>
                <a:gdLst>
                  <a:gd name="T0" fmla="*/ 6 w 29"/>
                  <a:gd name="T1" fmla="*/ 33 h 39"/>
                  <a:gd name="T2" fmla="*/ 9 w 29"/>
                  <a:gd name="T3" fmla="*/ 12 h 39"/>
                  <a:gd name="T4" fmla="*/ 0 w 29"/>
                  <a:gd name="T5" fmla="*/ 3 h 39"/>
                  <a:gd name="T6" fmla="*/ 24 w 29"/>
                  <a:gd name="T7" fmla="*/ 20 h 39"/>
                  <a:gd name="T8" fmla="*/ 29 w 29"/>
                  <a:gd name="T9" fmla="*/ 29 h 39"/>
                  <a:gd name="T10" fmla="*/ 23 w 29"/>
                  <a:gd name="T11" fmla="*/ 38 h 39"/>
                  <a:gd name="T12" fmla="*/ 13 w 29"/>
                  <a:gd name="T13" fmla="*/ 39 h 39"/>
                  <a:gd name="T14" fmla="*/ 6 w 29"/>
                  <a:gd name="T15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9">
                    <a:moveTo>
                      <a:pt x="6" y="33"/>
                    </a:moveTo>
                    <a:cubicBezTo>
                      <a:pt x="9" y="26"/>
                      <a:pt x="14" y="19"/>
                      <a:pt x="9" y="12"/>
                    </a:cubicBezTo>
                    <a:cubicBezTo>
                      <a:pt x="6" y="8"/>
                      <a:pt x="1" y="8"/>
                      <a:pt x="0" y="3"/>
                    </a:cubicBezTo>
                    <a:cubicBezTo>
                      <a:pt x="18" y="0"/>
                      <a:pt x="20" y="1"/>
                      <a:pt x="24" y="20"/>
                    </a:cubicBezTo>
                    <a:cubicBezTo>
                      <a:pt x="25" y="23"/>
                      <a:pt x="24" y="28"/>
                      <a:pt x="29" y="29"/>
                    </a:cubicBezTo>
                    <a:cubicBezTo>
                      <a:pt x="29" y="33"/>
                      <a:pt x="26" y="35"/>
                      <a:pt x="23" y="38"/>
                    </a:cubicBezTo>
                    <a:cubicBezTo>
                      <a:pt x="20" y="39"/>
                      <a:pt x="16" y="39"/>
                      <a:pt x="13" y="39"/>
                    </a:cubicBezTo>
                    <a:cubicBezTo>
                      <a:pt x="9" y="38"/>
                      <a:pt x="8" y="35"/>
                      <a:pt x="6" y="33"/>
                    </a:cubicBezTo>
                    <a:close/>
                  </a:path>
                </a:pathLst>
              </a:custGeom>
              <a:solidFill>
                <a:srgbClr val="DC5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0" name="Freeform 102"/>
              <p:cNvSpPr/>
              <p:nvPr/>
            </p:nvSpPr>
            <p:spPr bwMode="auto">
              <a:xfrm>
                <a:off x="637" y="1238"/>
                <a:ext cx="121" cy="85"/>
              </a:xfrm>
              <a:custGeom>
                <a:avLst/>
                <a:gdLst>
                  <a:gd name="T0" fmla="*/ 12 w 51"/>
                  <a:gd name="T1" fmla="*/ 8 h 36"/>
                  <a:gd name="T2" fmla="*/ 39 w 51"/>
                  <a:gd name="T3" fmla="*/ 0 h 36"/>
                  <a:gd name="T4" fmla="*/ 39 w 51"/>
                  <a:gd name="T5" fmla="*/ 0 h 36"/>
                  <a:gd name="T6" fmla="*/ 51 w 51"/>
                  <a:gd name="T7" fmla="*/ 14 h 36"/>
                  <a:gd name="T8" fmla="*/ 49 w 51"/>
                  <a:gd name="T9" fmla="*/ 20 h 36"/>
                  <a:gd name="T10" fmla="*/ 37 w 51"/>
                  <a:gd name="T11" fmla="*/ 19 h 36"/>
                  <a:gd name="T12" fmla="*/ 33 w 51"/>
                  <a:gd name="T13" fmla="*/ 23 h 36"/>
                  <a:gd name="T14" fmla="*/ 26 w 51"/>
                  <a:gd name="T15" fmla="*/ 21 h 36"/>
                  <a:gd name="T16" fmla="*/ 20 w 51"/>
                  <a:gd name="T17" fmla="*/ 16 h 36"/>
                  <a:gd name="T18" fmla="*/ 13 w 51"/>
                  <a:gd name="T19" fmla="*/ 28 h 36"/>
                  <a:gd name="T20" fmla="*/ 12 w 51"/>
                  <a:gd name="T21" fmla="*/ 36 h 36"/>
                  <a:gd name="T22" fmla="*/ 5 w 51"/>
                  <a:gd name="T23" fmla="*/ 22 h 36"/>
                  <a:gd name="T24" fmla="*/ 6 w 51"/>
                  <a:gd name="T25" fmla="*/ 19 h 36"/>
                  <a:gd name="T26" fmla="*/ 11 w 51"/>
                  <a:gd name="T27" fmla="*/ 9 h 36"/>
                  <a:gd name="T28" fmla="*/ 12 w 51"/>
                  <a:gd name="T29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1" h="36">
                    <a:moveTo>
                      <a:pt x="12" y="8"/>
                    </a:moveTo>
                    <a:cubicBezTo>
                      <a:pt x="21" y="5"/>
                      <a:pt x="30" y="3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4" y="4"/>
                      <a:pt x="42" y="13"/>
                      <a:pt x="51" y="14"/>
                    </a:cubicBezTo>
                    <a:cubicBezTo>
                      <a:pt x="51" y="14"/>
                      <a:pt x="51" y="18"/>
                      <a:pt x="49" y="20"/>
                    </a:cubicBezTo>
                    <a:cubicBezTo>
                      <a:pt x="45" y="18"/>
                      <a:pt x="41" y="16"/>
                      <a:pt x="37" y="19"/>
                    </a:cubicBezTo>
                    <a:cubicBezTo>
                      <a:pt x="36" y="21"/>
                      <a:pt x="35" y="22"/>
                      <a:pt x="33" y="23"/>
                    </a:cubicBezTo>
                    <a:cubicBezTo>
                      <a:pt x="30" y="26"/>
                      <a:pt x="28" y="23"/>
                      <a:pt x="26" y="21"/>
                    </a:cubicBezTo>
                    <a:cubicBezTo>
                      <a:pt x="25" y="19"/>
                      <a:pt x="25" y="13"/>
                      <a:pt x="20" y="16"/>
                    </a:cubicBezTo>
                    <a:cubicBezTo>
                      <a:pt x="16" y="19"/>
                      <a:pt x="12" y="22"/>
                      <a:pt x="13" y="28"/>
                    </a:cubicBezTo>
                    <a:cubicBezTo>
                      <a:pt x="13" y="31"/>
                      <a:pt x="17" y="34"/>
                      <a:pt x="12" y="36"/>
                    </a:cubicBezTo>
                    <a:cubicBezTo>
                      <a:pt x="0" y="36"/>
                      <a:pt x="6" y="27"/>
                      <a:pt x="5" y="22"/>
                    </a:cubicBezTo>
                    <a:cubicBezTo>
                      <a:pt x="5" y="21"/>
                      <a:pt x="5" y="20"/>
                      <a:pt x="6" y="19"/>
                    </a:cubicBezTo>
                    <a:cubicBezTo>
                      <a:pt x="8" y="16"/>
                      <a:pt x="9" y="12"/>
                      <a:pt x="11" y="9"/>
                    </a:cubicBezTo>
                    <a:cubicBezTo>
                      <a:pt x="11" y="9"/>
                      <a:pt x="12" y="8"/>
                      <a:pt x="12" y="8"/>
                    </a:cubicBezTo>
                    <a:close/>
                  </a:path>
                </a:pathLst>
              </a:custGeom>
              <a:solidFill>
                <a:srgbClr val="DF5D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1" name="Freeform 103"/>
              <p:cNvSpPr/>
              <p:nvPr/>
            </p:nvSpPr>
            <p:spPr bwMode="auto">
              <a:xfrm>
                <a:off x="765" y="1503"/>
                <a:ext cx="123" cy="62"/>
              </a:xfrm>
              <a:custGeom>
                <a:avLst/>
                <a:gdLst>
                  <a:gd name="T0" fmla="*/ 15 w 52"/>
                  <a:gd name="T1" fmla="*/ 5 h 26"/>
                  <a:gd name="T2" fmla="*/ 19 w 52"/>
                  <a:gd name="T3" fmla="*/ 5 h 26"/>
                  <a:gd name="T4" fmla="*/ 46 w 52"/>
                  <a:gd name="T5" fmla="*/ 12 h 26"/>
                  <a:gd name="T6" fmla="*/ 49 w 52"/>
                  <a:gd name="T7" fmla="*/ 13 h 26"/>
                  <a:gd name="T8" fmla="*/ 52 w 52"/>
                  <a:gd name="T9" fmla="*/ 21 h 26"/>
                  <a:gd name="T10" fmla="*/ 45 w 52"/>
                  <a:gd name="T11" fmla="*/ 23 h 26"/>
                  <a:gd name="T12" fmla="*/ 5 w 52"/>
                  <a:gd name="T13" fmla="*/ 22 h 26"/>
                  <a:gd name="T14" fmla="*/ 3 w 52"/>
                  <a:gd name="T15" fmla="*/ 12 h 26"/>
                  <a:gd name="T16" fmla="*/ 13 w 52"/>
                  <a:gd name="T17" fmla="*/ 12 h 26"/>
                  <a:gd name="T18" fmla="*/ 15 w 52"/>
                  <a:gd name="T19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26">
                    <a:moveTo>
                      <a:pt x="15" y="5"/>
                    </a:moveTo>
                    <a:cubicBezTo>
                      <a:pt x="16" y="5"/>
                      <a:pt x="17" y="5"/>
                      <a:pt x="19" y="5"/>
                    </a:cubicBezTo>
                    <a:cubicBezTo>
                      <a:pt x="30" y="0"/>
                      <a:pt x="38" y="6"/>
                      <a:pt x="46" y="12"/>
                    </a:cubicBezTo>
                    <a:cubicBezTo>
                      <a:pt x="47" y="13"/>
                      <a:pt x="48" y="13"/>
                      <a:pt x="49" y="13"/>
                    </a:cubicBezTo>
                    <a:cubicBezTo>
                      <a:pt x="50" y="15"/>
                      <a:pt x="51" y="18"/>
                      <a:pt x="52" y="21"/>
                    </a:cubicBezTo>
                    <a:cubicBezTo>
                      <a:pt x="51" y="26"/>
                      <a:pt x="47" y="24"/>
                      <a:pt x="45" y="23"/>
                    </a:cubicBezTo>
                    <a:cubicBezTo>
                      <a:pt x="32" y="18"/>
                      <a:pt x="18" y="21"/>
                      <a:pt x="5" y="22"/>
                    </a:cubicBezTo>
                    <a:cubicBezTo>
                      <a:pt x="0" y="20"/>
                      <a:pt x="0" y="16"/>
                      <a:pt x="3" y="12"/>
                    </a:cubicBezTo>
                    <a:cubicBezTo>
                      <a:pt x="6" y="12"/>
                      <a:pt x="10" y="12"/>
                      <a:pt x="13" y="12"/>
                    </a:cubicBezTo>
                    <a:cubicBezTo>
                      <a:pt x="20" y="11"/>
                      <a:pt x="13" y="7"/>
                      <a:pt x="15" y="5"/>
                    </a:cubicBezTo>
                    <a:close/>
                  </a:path>
                </a:pathLst>
              </a:custGeom>
              <a:solidFill>
                <a:srgbClr val="D238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2" name="Freeform 104"/>
              <p:cNvSpPr/>
              <p:nvPr/>
            </p:nvSpPr>
            <p:spPr bwMode="auto">
              <a:xfrm>
                <a:off x="1033" y="1785"/>
                <a:ext cx="71" cy="99"/>
              </a:xfrm>
              <a:custGeom>
                <a:avLst/>
                <a:gdLst>
                  <a:gd name="T0" fmla="*/ 16 w 30"/>
                  <a:gd name="T1" fmla="*/ 1 h 42"/>
                  <a:gd name="T2" fmla="*/ 24 w 30"/>
                  <a:gd name="T3" fmla="*/ 7 h 42"/>
                  <a:gd name="T4" fmla="*/ 24 w 30"/>
                  <a:gd name="T5" fmla="*/ 21 h 42"/>
                  <a:gd name="T6" fmla="*/ 30 w 30"/>
                  <a:gd name="T7" fmla="*/ 26 h 42"/>
                  <a:gd name="T8" fmla="*/ 18 w 30"/>
                  <a:gd name="T9" fmla="*/ 40 h 42"/>
                  <a:gd name="T10" fmla="*/ 10 w 30"/>
                  <a:gd name="T11" fmla="*/ 38 h 42"/>
                  <a:gd name="T12" fmla="*/ 10 w 30"/>
                  <a:gd name="T13" fmla="*/ 31 h 42"/>
                  <a:gd name="T14" fmla="*/ 8 w 30"/>
                  <a:gd name="T15" fmla="*/ 9 h 42"/>
                  <a:gd name="T16" fmla="*/ 9 w 30"/>
                  <a:gd name="T17" fmla="*/ 7 h 42"/>
                  <a:gd name="T18" fmla="*/ 16 w 30"/>
                  <a:gd name="T19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42">
                    <a:moveTo>
                      <a:pt x="16" y="1"/>
                    </a:moveTo>
                    <a:cubicBezTo>
                      <a:pt x="19" y="3"/>
                      <a:pt x="25" y="0"/>
                      <a:pt x="24" y="7"/>
                    </a:cubicBezTo>
                    <a:cubicBezTo>
                      <a:pt x="25" y="11"/>
                      <a:pt x="16" y="16"/>
                      <a:pt x="24" y="21"/>
                    </a:cubicBezTo>
                    <a:cubicBezTo>
                      <a:pt x="27" y="21"/>
                      <a:pt x="28" y="24"/>
                      <a:pt x="30" y="26"/>
                    </a:cubicBezTo>
                    <a:cubicBezTo>
                      <a:pt x="27" y="31"/>
                      <a:pt x="26" y="38"/>
                      <a:pt x="18" y="40"/>
                    </a:cubicBezTo>
                    <a:cubicBezTo>
                      <a:pt x="15" y="42"/>
                      <a:pt x="13" y="41"/>
                      <a:pt x="10" y="38"/>
                    </a:cubicBezTo>
                    <a:cubicBezTo>
                      <a:pt x="11" y="36"/>
                      <a:pt x="14" y="33"/>
                      <a:pt x="10" y="31"/>
                    </a:cubicBezTo>
                    <a:cubicBezTo>
                      <a:pt x="0" y="24"/>
                      <a:pt x="4" y="16"/>
                      <a:pt x="8" y="9"/>
                    </a:cubicBezTo>
                    <a:cubicBezTo>
                      <a:pt x="8" y="8"/>
                      <a:pt x="9" y="7"/>
                      <a:pt x="9" y="7"/>
                    </a:cubicBezTo>
                    <a:cubicBezTo>
                      <a:pt x="10" y="3"/>
                      <a:pt x="12" y="1"/>
                      <a:pt x="16" y="1"/>
                    </a:cubicBezTo>
                    <a:close/>
                  </a:path>
                </a:pathLst>
              </a:custGeom>
              <a:solidFill>
                <a:srgbClr val="DF8E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3" name="Freeform 105"/>
              <p:cNvSpPr/>
              <p:nvPr/>
            </p:nvSpPr>
            <p:spPr bwMode="auto">
              <a:xfrm>
                <a:off x="1135" y="1415"/>
                <a:ext cx="76" cy="93"/>
              </a:xfrm>
              <a:custGeom>
                <a:avLst/>
                <a:gdLst>
                  <a:gd name="T0" fmla="*/ 3 w 32"/>
                  <a:gd name="T1" fmla="*/ 21 h 39"/>
                  <a:gd name="T2" fmla="*/ 1 w 32"/>
                  <a:gd name="T3" fmla="*/ 1 h 39"/>
                  <a:gd name="T4" fmla="*/ 8 w 32"/>
                  <a:gd name="T5" fmla="*/ 3 h 39"/>
                  <a:gd name="T6" fmla="*/ 13 w 32"/>
                  <a:gd name="T7" fmla="*/ 3 h 39"/>
                  <a:gd name="T8" fmla="*/ 24 w 32"/>
                  <a:gd name="T9" fmla="*/ 12 h 39"/>
                  <a:gd name="T10" fmla="*/ 24 w 32"/>
                  <a:gd name="T11" fmla="*/ 16 h 39"/>
                  <a:gd name="T12" fmla="*/ 20 w 32"/>
                  <a:gd name="T13" fmla="*/ 32 h 39"/>
                  <a:gd name="T14" fmla="*/ 10 w 32"/>
                  <a:gd name="T15" fmla="*/ 38 h 39"/>
                  <a:gd name="T16" fmla="*/ 3 w 32"/>
                  <a:gd name="T17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9">
                    <a:moveTo>
                      <a:pt x="3" y="21"/>
                    </a:moveTo>
                    <a:cubicBezTo>
                      <a:pt x="7" y="14"/>
                      <a:pt x="0" y="8"/>
                      <a:pt x="1" y="1"/>
                    </a:cubicBezTo>
                    <a:cubicBezTo>
                      <a:pt x="4" y="0"/>
                      <a:pt x="6" y="2"/>
                      <a:pt x="8" y="3"/>
                    </a:cubicBezTo>
                    <a:cubicBezTo>
                      <a:pt x="10" y="3"/>
                      <a:pt x="11" y="3"/>
                      <a:pt x="13" y="3"/>
                    </a:cubicBezTo>
                    <a:cubicBezTo>
                      <a:pt x="22" y="0"/>
                      <a:pt x="24" y="2"/>
                      <a:pt x="24" y="12"/>
                    </a:cubicBezTo>
                    <a:cubicBezTo>
                      <a:pt x="24" y="13"/>
                      <a:pt x="23" y="15"/>
                      <a:pt x="24" y="16"/>
                    </a:cubicBezTo>
                    <a:cubicBezTo>
                      <a:pt x="32" y="24"/>
                      <a:pt x="27" y="28"/>
                      <a:pt x="20" y="32"/>
                    </a:cubicBezTo>
                    <a:cubicBezTo>
                      <a:pt x="17" y="35"/>
                      <a:pt x="16" y="39"/>
                      <a:pt x="10" y="38"/>
                    </a:cubicBezTo>
                    <a:cubicBezTo>
                      <a:pt x="16" y="29"/>
                      <a:pt x="9" y="25"/>
                      <a:pt x="3" y="21"/>
                    </a:cubicBezTo>
                    <a:close/>
                  </a:path>
                </a:pathLst>
              </a:custGeom>
              <a:solidFill>
                <a:srgbClr val="ECA0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4" name="Freeform 106"/>
              <p:cNvSpPr/>
              <p:nvPr/>
            </p:nvSpPr>
            <p:spPr bwMode="auto">
              <a:xfrm>
                <a:off x="668" y="1880"/>
                <a:ext cx="163" cy="82"/>
              </a:xfrm>
              <a:custGeom>
                <a:avLst/>
                <a:gdLst>
                  <a:gd name="T0" fmla="*/ 67 w 69"/>
                  <a:gd name="T1" fmla="*/ 6 h 35"/>
                  <a:gd name="T2" fmla="*/ 50 w 69"/>
                  <a:gd name="T3" fmla="*/ 14 h 35"/>
                  <a:gd name="T4" fmla="*/ 5 w 69"/>
                  <a:gd name="T5" fmla="*/ 35 h 35"/>
                  <a:gd name="T6" fmla="*/ 1 w 69"/>
                  <a:gd name="T7" fmla="*/ 29 h 35"/>
                  <a:gd name="T8" fmla="*/ 13 w 69"/>
                  <a:gd name="T9" fmla="*/ 25 h 35"/>
                  <a:gd name="T10" fmla="*/ 25 w 69"/>
                  <a:gd name="T11" fmla="*/ 7 h 35"/>
                  <a:gd name="T12" fmla="*/ 59 w 69"/>
                  <a:gd name="T13" fmla="*/ 5 h 35"/>
                  <a:gd name="T14" fmla="*/ 67 w 69"/>
                  <a:gd name="T15" fmla="*/ 0 h 35"/>
                  <a:gd name="T16" fmla="*/ 67 w 69"/>
                  <a:gd name="T17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35">
                    <a:moveTo>
                      <a:pt x="67" y="6"/>
                    </a:moveTo>
                    <a:cubicBezTo>
                      <a:pt x="63" y="12"/>
                      <a:pt x="56" y="12"/>
                      <a:pt x="50" y="14"/>
                    </a:cubicBezTo>
                    <a:cubicBezTo>
                      <a:pt x="34" y="18"/>
                      <a:pt x="21" y="30"/>
                      <a:pt x="5" y="35"/>
                    </a:cubicBezTo>
                    <a:cubicBezTo>
                      <a:pt x="3" y="33"/>
                      <a:pt x="0" y="32"/>
                      <a:pt x="1" y="29"/>
                    </a:cubicBezTo>
                    <a:cubicBezTo>
                      <a:pt x="5" y="28"/>
                      <a:pt x="9" y="26"/>
                      <a:pt x="13" y="25"/>
                    </a:cubicBezTo>
                    <a:cubicBezTo>
                      <a:pt x="26" y="22"/>
                      <a:pt x="27" y="20"/>
                      <a:pt x="25" y="7"/>
                    </a:cubicBezTo>
                    <a:cubicBezTo>
                      <a:pt x="37" y="15"/>
                      <a:pt x="48" y="13"/>
                      <a:pt x="59" y="5"/>
                    </a:cubicBezTo>
                    <a:cubicBezTo>
                      <a:pt x="62" y="3"/>
                      <a:pt x="63" y="0"/>
                      <a:pt x="67" y="0"/>
                    </a:cubicBezTo>
                    <a:cubicBezTo>
                      <a:pt x="69" y="2"/>
                      <a:pt x="67" y="4"/>
                      <a:pt x="67" y="6"/>
                    </a:cubicBezTo>
                    <a:close/>
                  </a:path>
                </a:pathLst>
              </a:custGeom>
              <a:solidFill>
                <a:srgbClr val="C6E2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5" name="Freeform 107"/>
              <p:cNvSpPr/>
              <p:nvPr/>
            </p:nvSpPr>
            <p:spPr bwMode="auto">
              <a:xfrm>
                <a:off x="1391" y="2100"/>
                <a:ext cx="64" cy="83"/>
              </a:xfrm>
              <a:custGeom>
                <a:avLst/>
                <a:gdLst>
                  <a:gd name="T0" fmla="*/ 19 w 27"/>
                  <a:gd name="T1" fmla="*/ 27 h 35"/>
                  <a:gd name="T2" fmla="*/ 17 w 27"/>
                  <a:gd name="T3" fmla="*/ 28 h 35"/>
                  <a:gd name="T4" fmla="*/ 2 w 27"/>
                  <a:gd name="T5" fmla="*/ 25 h 35"/>
                  <a:gd name="T6" fmla="*/ 2 w 27"/>
                  <a:gd name="T7" fmla="*/ 21 h 35"/>
                  <a:gd name="T8" fmla="*/ 15 w 27"/>
                  <a:gd name="T9" fmla="*/ 0 h 35"/>
                  <a:gd name="T10" fmla="*/ 19 w 27"/>
                  <a:gd name="T11" fmla="*/ 2 h 35"/>
                  <a:gd name="T12" fmla="*/ 27 w 27"/>
                  <a:gd name="T13" fmla="*/ 16 h 35"/>
                  <a:gd name="T14" fmla="*/ 23 w 27"/>
                  <a:gd name="T15" fmla="*/ 23 h 35"/>
                  <a:gd name="T16" fmla="*/ 19 w 27"/>
                  <a:gd name="T17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35">
                    <a:moveTo>
                      <a:pt x="19" y="27"/>
                    </a:moveTo>
                    <a:cubicBezTo>
                      <a:pt x="18" y="27"/>
                      <a:pt x="17" y="27"/>
                      <a:pt x="17" y="28"/>
                    </a:cubicBezTo>
                    <a:cubicBezTo>
                      <a:pt x="9" y="35"/>
                      <a:pt x="7" y="35"/>
                      <a:pt x="2" y="25"/>
                    </a:cubicBezTo>
                    <a:cubicBezTo>
                      <a:pt x="1" y="23"/>
                      <a:pt x="0" y="22"/>
                      <a:pt x="2" y="21"/>
                    </a:cubicBezTo>
                    <a:cubicBezTo>
                      <a:pt x="11" y="17"/>
                      <a:pt x="12" y="8"/>
                      <a:pt x="15" y="0"/>
                    </a:cubicBezTo>
                    <a:cubicBezTo>
                      <a:pt x="16" y="1"/>
                      <a:pt x="17" y="2"/>
                      <a:pt x="19" y="2"/>
                    </a:cubicBezTo>
                    <a:cubicBezTo>
                      <a:pt x="26" y="4"/>
                      <a:pt x="26" y="11"/>
                      <a:pt x="27" y="16"/>
                    </a:cubicBezTo>
                    <a:cubicBezTo>
                      <a:pt x="25" y="18"/>
                      <a:pt x="23" y="20"/>
                      <a:pt x="23" y="23"/>
                    </a:cubicBezTo>
                    <a:cubicBezTo>
                      <a:pt x="22" y="25"/>
                      <a:pt x="22" y="27"/>
                      <a:pt x="19" y="27"/>
                    </a:cubicBezTo>
                    <a:close/>
                  </a:path>
                </a:pathLst>
              </a:custGeom>
              <a:solidFill>
                <a:srgbClr val="CC7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6" name="Freeform 108"/>
              <p:cNvSpPr/>
              <p:nvPr/>
            </p:nvSpPr>
            <p:spPr bwMode="auto">
              <a:xfrm>
                <a:off x="774" y="1567"/>
                <a:ext cx="145" cy="76"/>
              </a:xfrm>
              <a:custGeom>
                <a:avLst/>
                <a:gdLst>
                  <a:gd name="T0" fmla="*/ 38 w 61"/>
                  <a:gd name="T1" fmla="*/ 32 h 32"/>
                  <a:gd name="T2" fmla="*/ 18 w 61"/>
                  <a:gd name="T3" fmla="*/ 20 h 32"/>
                  <a:gd name="T4" fmla="*/ 14 w 61"/>
                  <a:gd name="T5" fmla="*/ 21 h 32"/>
                  <a:gd name="T6" fmla="*/ 10 w 61"/>
                  <a:gd name="T7" fmla="*/ 20 h 32"/>
                  <a:gd name="T8" fmla="*/ 0 w 61"/>
                  <a:gd name="T9" fmla="*/ 13 h 32"/>
                  <a:gd name="T10" fmla="*/ 30 w 61"/>
                  <a:gd name="T11" fmla="*/ 18 h 32"/>
                  <a:gd name="T12" fmla="*/ 43 w 61"/>
                  <a:gd name="T13" fmla="*/ 19 h 32"/>
                  <a:gd name="T14" fmla="*/ 48 w 61"/>
                  <a:gd name="T15" fmla="*/ 13 h 32"/>
                  <a:gd name="T16" fmla="*/ 54 w 61"/>
                  <a:gd name="T17" fmla="*/ 0 h 32"/>
                  <a:gd name="T18" fmla="*/ 59 w 61"/>
                  <a:gd name="T19" fmla="*/ 11 h 32"/>
                  <a:gd name="T20" fmla="*/ 38 w 61"/>
                  <a:gd name="T2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32">
                    <a:moveTo>
                      <a:pt x="38" y="32"/>
                    </a:moveTo>
                    <a:cubicBezTo>
                      <a:pt x="29" y="32"/>
                      <a:pt x="21" y="30"/>
                      <a:pt x="18" y="20"/>
                    </a:cubicBezTo>
                    <a:cubicBezTo>
                      <a:pt x="16" y="17"/>
                      <a:pt x="15" y="19"/>
                      <a:pt x="14" y="21"/>
                    </a:cubicBezTo>
                    <a:cubicBezTo>
                      <a:pt x="13" y="21"/>
                      <a:pt x="12" y="21"/>
                      <a:pt x="10" y="20"/>
                    </a:cubicBezTo>
                    <a:cubicBezTo>
                      <a:pt x="8" y="17"/>
                      <a:pt x="0" y="22"/>
                      <a:pt x="0" y="13"/>
                    </a:cubicBezTo>
                    <a:cubicBezTo>
                      <a:pt x="11" y="8"/>
                      <a:pt x="21" y="9"/>
                      <a:pt x="30" y="18"/>
                    </a:cubicBezTo>
                    <a:cubicBezTo>
                      <a:pt x="33" y="21"/>
                      <a:pt x="38" y="24"/>
                      <a:pt x="43" y="19"/>
                    </a:cubicBezTo>
                    <a:cubicBezTo>
                      <a:pt x="45" y="17"/>
                      <a:pt x="46" y="15"/>
                      <a:pt x="48" y="13"/>
                    </a:cubicBezTo>
                    <a:cubicBezTo>
                      <a:pt x="51" y="9"/>
                      <a:pt x="50" y="3"/>
                      <a:pt x="54" y="0"/>
                    </a:cubicBezTo>
                    <a:cubicBezTo>
                      <a:pt x="61" y="1"/>
                      <a:pt x="59" y="7"/>
                      <a:pt x="59" y="11"/>
                    </a:cubicBezTo>
                    <a:cubicBezTo>
                      <a:pt x="58" y="24"/>
                      <a:pt x="48" y="28"/>
                      <a:pt x="38" y="32"/>
                    </a:cubicBezTo>
                    <a:close/>
                  </a:path>
                </a:pathLst>
              </a:custGeom>
              <a:solidFill>
                <a:srgbClr val="E078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7" name="Freeform 109"/>
              <p:cNvSpPr/>
              <p:nvPr/>
            </p:nvSpPr>
            <p:spPr bwMode="auto">
              <a:xfrm>
                <a:off x="1194" y="1939"/>
                <a:ext cx="73" cy="64"/>
              </a:xfrm>
              <a:custGeom>
                <a:avLst/>
                <a:gdLst>
                  <a:gd name="T0" fmla="*/ 7 w 31"/>
                  <a:gd name="T1" fmla="*/ 20 h 27"/>
                  <a:gd name="T2" fmla="*/ 1 w 31"/>
                  <a:gd name="T3" fmla="*/ 8 h 27"/>
                  <a:gd name="T4" fmla="*/ 5 w 31"/>
                  <a:gd name="T5" fmla="*/ 0 h 27"/>
                  <a:gd name="T6" fmla="*/ 23 w 31"/>
                  <a:gd name="T7" fmla="*/ 8 h 27"/>
                  <a:gd name="T8" fmla="*/ 28 w 31"/>
                  <a:gd name="T9" fmla="*/ 17 h 27"/>
                  <a:gd name="T10" fmla="*/ 14 w 31"/>
                  <a:gd name="T11" fmla="*/ 24 h 27"/>
                  <a:gd name="T12" fmla="*/ 7 w 31"/>
                  <a:gd name="T13" fmla="*/ 2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7">
                    <a:moveTo>
                      <a:pt x="7" y="20"/>
                    </a:moveTo>
                    <a:cubicBezTo>
                      <a:pt x="5" y="16"/>
                      <a:pt x="3" y="12"/>
                      <a:pt x="1" y="8"/>
                    </a:cubicBezTo>
                    <a:cubicBezTo>
                      <a:pt x="0" y="4"/>
                      <a:pt x="2" y="2"/>
                      <a:pt x="5" y="0"/>
                    </a:cubicBezTo>
                    <a:cubicBezTo>
                      <a:pt x="10" y="3"/>
                      <a:pt x="18" y="3"/>
                      <a:pt x="23" y="8"/>
                    </a:cubicBezTo>
                    <a:cubicBezTo>
                      <a:pt x="25" y="10"/>
                      <a:pt x="31" y="12"/>
                      <a:pt x="28" y="17"/>
                    </a:cubicBezTo>
                    <a:cubicBezTo>
                      <a:pt x="25" y="21"/>
                      <a:pt x="22" y="27"/>
                      <a:pt x="14" y="24"/>
                    </a:cubicBezTo>
                    <a:cubicBezTo>
                      <a:pt x="12" y="22"/>
                      <a:pt x="9" y="21"/>
                      <a:pt x="7" y="20"/>
                    </a:cubicBezTo>
                    <a:close/>
                  </a:path>
                </a:pathLst>
              </a:custGeom>
              <a:solidFill>
                <a:srgbClr val="EA9D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8" name="Freeform 110"/>
              <p:cNvSpPr/>
              <p:nvPr/>
            </p:nvSpPr>
            <p:spPr bwMode="auto">
              <a:xfrm>
                <a:off x="656" y="1259"/>
                <a:ext cx="59" cy="71"/>
              </a:xfrm>
              <a:custGeom>
                <a:avLst/>
                <a:gdLst>
                  <a:gd name="T0" fmla="*/ 4 w 25"/>
                  <a:gd name="T1" fmla="*/ 26 h 30"/>
                  <a:gd name="T2" fmla="*/ 9 w 25"/>
                  <a:gd name="T3" fmla="*/ 6 h 30"/>
                  <a:gd name="T4" fmla="*/ 19 w 25"/>
                  <a:gd name="T5" fmla="*/ 7 h 30"/>
                  <a:gd name="T6" fmla="*/ 25 w 25"/>
                  <a:gd name="T7" fmla="*/ 14 h 30"/>
                  <a:gd name="T8" fmla="*/ 4 w 25"/>
                  <a:gd name="T9" fmla="*/ 28 h 30"/>
                  <a:gd name="T10" fmla="*/ 3 w 25"/>
                  <a:gd name="T11" fmla="*/ 27 h 30"/>
                  <a:gd name="T12" fmla="*/ 4 w 25"/>
                  <a:gd name="T13" fmla="*/ 2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30">
                    <a:moveTo>
                      <a:pt x="4" y="26"/>
                    </a:moveTo>
                    <a:cubicBezTo>
                      <a:pt x="0" y="18"/>
                      <a:pt x="2" y="12"/>
                      <a:pt x="9" y="6"/>
                    </a:cubicBezTo>
                    <a:cubicBezTo>
                      <a:pt x="14" y="2"/>
                      <a:pt x="17" y="0"/>
                      <a:pt x="19" y="7"/>
                    </a:cubicBezTo>
                    <a:cubicBezTo>
                      <a:pt x="20" y="11"/>
                      <a:pt x="21" y="14"/>
                      <a:pt x="25" y="14"/>
                    </a:cubicBezTo>
                    <a:cubicBezTo>
                      <a:pt x="22" y="28"/>
                      <a:pt x="19" y="30"/>
                      <a:pt x="4" y="28"/>
                    </a:cubicBezTo>
                    <a:cubicBezTo>
                      <a:pt x="3" y="28"/>
                      <a:pt x="3" y="27"/>
                      <a:pt x="3" y="27"/>
                    </a:cubicBezTo>
                    <a:cubicBezTo>
                      <a:pt x="4" y="26"/>
                      <a:pt x="4" y="26"/>
                      <a:pt x="4" y="26"/>
                    </a:cubicBezTo>
                    <a:close/>
                  </a:path>
                </a:pathLst>
              </a:custGeom>
              <a:solidFill>
                <a:srgbClr val="E07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9" name="Freeform 111"/>
              <p:cNvSpPr/>
              <p:nvPr/>
            </p:nvSpPr>
            <p:spPr bwMode="auto">
              <a:xfrm>
                <a:off x="722" y="1524"/>
                <a:ext cx="74" cy="104"/>
              </a:xfrm>
              <a:custGeom>
                <a:avLst/>
                <a:gdLst>
                  <a:gd name="T0" fmla="*/ 31 w 31"/>
                  <a:gd name="T1" fmla="*/ 3 h 44"/>
                  <a:gd name="T2" fmla="*/ 21 w 31"/>
                  <a:gd name="T3" fmla="*/ 4 h 44"/>
                  <a:gd name="T4" fmla="*/ 15 w 31"/>
                  <a:gd name="T5" fmla="*/ 30 h 44"/>
                  <a:gd name="T6" fmla="*/ 21 w 31"/>
                  <a:gd name="T7" fmla="*/ 36 h 44"/>
                  <a:gd name="T8" fmla="*/ 29 w 31"/>
                  <a:gd name="T9" fmla="*/ 39 h 44"/>
                  <a:gd name="T10" fmla="*/ 5 w 31"/>
                  <a:gd name="T11" fmla="*/ 36 h 44"/>
                  <a:gd name="T12" fmla="*/ 6 w 31"/>
                  <a:gd name="T13" fmla="*/ 8 h 44"/>
                  <a:gd name="T14" fmla="*/ 31 w 31"/>
                  <a:gd name="T15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44">
                    <a:moveTo>
                      <a:pt x="31" y="3"/>
                    </a:moveTo>
                    <a:cubicBezTo>
                      <a:pt x="28" y="4"/>
                      <a:pt x="24" y="4"/>
                      <a:pt x="21" y="4"/>
                    </a:cubicBezTo>
                    <a:cubicBezTo>
                      <a:pt x="12" y="11"/>
                      <a:pt x="19" y="22"/>
                      <a:pt x="15" y="30"/>
                    </a:cubicBezTo>
                    <a:cubicBezTo>
                      <a:pt x="14" y="31"/>
                      <a:pt x="19" y="34"/>
                      <a:pt x="21" y="36"/>
                    </a:cubicBezTo>
                    <a:cubicBezTo>
                      <a:pt x="24" y="38"/>
                      <a:pt x="27" y="36"/>
                      <a:pt x="29" y="39"/>
                    </a:cubicBezTo>
                    <a:cubicBezTo>
                      <a:pt x="20" y="44"/>
                      <a:pt x="12" y="41"/>
                      <a:pt x="5" y="36"/>
                    </a:cubicBezTo>
                    <a:cubicBezTo>
                      <a:pt x="0" y="33"/>
                      <a:pt x="2" y="14"/>
                      <a:pt x="6" y="8"/>
                    </a:cubicBezTo>
                    <a:cubicBezTo>
                      <a:pt x="10" y="2"/>
                      <a:pt x="22" y="0"/>
                      <a:pt x="31" y="3"/>
                    </a:cubicBezTo>
                    <a:close/>
                  </a:path>
                </a:pathLst>
              </a:custGeom>
              <a:solidFill>
                <a:srgbClr val="CB96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0" name="Freeform 112"/>
              <p:cNvSpPr/>
              <p:nvPr/>
            </p:nvSpPr>
            <p:spPr bwMode="auto">
              <a:xfrm>
                <a:off x="706" y="2538"/>
                <a:ext cx="66" cy="102"/>
              </a:xfrm>
              <a:custGeom>
                <a:avLst/>
                <a:gdLst>
                  <a:gd name="T0" fmla="*/ 28 w 28"/>
                  <a:gd name="T1" fmla="*/ 4 h 43"/>
                  <a:gd name="T2" fmla="*/ 13 w 28"/>
                  <a:gd name="T3" fmla="*/ 28 h 43"/>
                  <a:gd name="T4" fmla="*/ 28 w 28"/>
                  <a:gd name="T5" fmla="*/ 35 h 43"/>
                  <a:gd name="T6" fmla="*/ 28 w 28"/>
                  <a:gd name="T7" fmla="*/ 37 h 43"/>
                  <a:gd name="T8" fmla="*/ 12 w 28"/>
                  <a:gd name="T9" fmla="*/ 39 h 43"/>
                  <a:gd name="T10" fmla="*/ 6 w 28"/>
                  <a:gd name="T11" fmla="*/ 35 h 43"/>
                  <a:gd name="T12" fmla="*/ 4 w 28"/>
                  <a:gd name="T13" fmla="*/ 18 h 43"/>
                  <a:gd name="T14" fmla="*/ 28 w 28"/>
                  <a:gd name="T15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43">
                    <a:moveTo>
                      <a:pt x="28" y="4"/>
                    </a:moveTo>
                    <a:cubicBezTo>
                      <a:pt x="22" y="6"/>
                      <a:pt x="12" y="22"/>
                      <a:pt x="13" y="28"/>
                    </a:cubicBezTo>
                    <a:cubicBezTo>
                      <a:pt x="14" y="38"/>
                      <a:pt x="22" y="35"/>
                      <a:pt x="28" y="35"/>
                    </a:cubicBezTo>
                    <a:cubicBezTo>
                      <a:pt x="28" y="36"/>
                      <a:pt x="28" y="36"/>
                      <a:pt x="28" y="37"/>
                    </a:cubicBezTo>
                    <a:cubicBezTo>
                      <a:pt x="23" y="43"/>
                      <a:pt x="18" y="42"/>
                      <a:pt x="12" y="39"/>
                    </a:cubicBezTo>
                    <a:cubicBezTo>
                      <a:pt x="10" y="38"/>
                      <a:pt x="8" y="36"/>
                      <a:pt x="6" y="35"/>
                    </a:cubicBezTo>
                    <a:cubicBezTo>
                      <a:pt x="4" y="29"/>
                      <a:pt x="0" y="24"/>
                      <a:pt x="4" y="18"/>
                    </a:cubicBezTo>
                    <a:cubicBezTo>
                      <a:pt x="7" y="6"/>
                      <a:pt x="17" y="0"/>
                      <a:pt x="28" y="4"/>
                    </a:cubicBezTo>
                    <a:close/>
                  </a:path>
                </a:pathLst>
              </a:custGeom>
              <a:solidFill>
                <a:srgbClr val="DD79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1" name="Freeform 113"/>
              <p:cNvSpPr/>
              <p:nvPr/>
            </p:nvSpPr>
            <p:spPr bwMode="auto">
              <a:xfrm>
                <a:off x="1142" y="1508"/>
                <a:ext cx="50" cy="99"/>
              </a:xfrm>
              <a:custGeom>
                <a:avLst/>
                <a:gdLst>
                  <a:gd name="T0" fmla="*/ 21 w 21"/>
                  <a:gd name="T1" fmla="*/ 1 h 42"/>
                  <a:gd name="T2" fmla="*/ 8 w 21"/>
                  <a:gd name="T3" fmla="*/ 25 h 42"/>
                  <a:gd name="T4" fmla="*/ 10 w 21"/>
                  <a:gd name="T5" fmla="*/ 30 h 42"/>
                  <a:gd name="T6" fmla="*/ 21 w 21"/>
                  <a:gd name="T7" fmla="*/ 42 h 42"/>
                  <a:gd name="T8" fmla="*/ 0 w 21"/>
                  <a:gd name="T9" fmla="*/ 17 h 42"/>
                  <a:gd name="T10" fmla="*/ 21 w 21"/>
                  <a:gd name="T11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42">
                    <a:moveTo>
                      <a:pt x="21" y="1"/>
                    </a:moveTo>
                    <a:cubicBezTo>
                      <a:pt x="15" y="8"/>
                      <a:pt x="16" y="19"/>
                      <a:pt x="8" y="25"/>
                    </a:cubicBezTo>
                    <a:cubicBezTo>
                      <a:pt x="5" y="28"/>
                      <a:pt x="7" y="30"/>
                      <a:pt x="10" y="30"/>
                    </a:cubicBezTo>
                    <a:cubicBezTo>
                      <a:pt x="17" y="31"/>
                      <a:pt x="20" y="36"/>
                      <a:pt x="21" y="42"/>
                    </a:cubicBezTo>
                    <a:cubicBezTo>
                      <a:pt x="5" y="40"/>
                      <a:pt x="0" y="34"/>
                      <a:pt x="0" y="17"/>
                    </a:cubicBezTo>
                    <a:cubicBezTo>
                      <a:pt x="4" y="8"/>
                      <a:pt x="9" y="0"/>
                      <a:pt x="21" y="1"/>
                    </a:cubicBezTo>
                    <a:close/>
                  </a:path>
                </a:pathLst>
              </a:custGeom>
              <a:solidFill>
                <a:srgbClr val="DF6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3" name="Freeform 115"/>
              <p:cNvSpPr/>
              <p:nvPr/>
            </p:nvSpPr>
            <p:spPr bwMode="auto">
              <a:xfrm>
                <a:off x="1014" y="1321"/>
                <a:ext cx="69" cy="116"/>
              </a:xfrm>
              <a:custGeom>
                <a:avLst/>
                <a:gdLst>
                  <a:gd name="T0" fmla="*/ 5 w 29"/>
                  <a:gd name="T1" fmla="*/ 0 h 49"/>
                  <a:gd name="T2" fmla="*/ 8 w 29"/>
                  <a:gd name="T3" fmla="*/ 11 h 49"/>
                  <a:gd name="T4" fmla="*/ 15 w 29"/>
                  <a:gd name="T5" fmla="*/ 12 h 49"/>
                  <a:gd name="T6" fmla="*/ 24 w 29"/>
                  <a:gd name="T7" fmla="*/ 12 h 49"/>
                  <a:gd name="T8" fmla="*/ 25 w 29"/>
                  <a:gd name="T9" fmla="*/ 15 h 49"/>
                  <a:gd name="T10" fmla="*/ 24 w 29"/>
                  <a:gd name="T11" fmla="*/ 27 h 49"/>
                  <a:gd name="T12" fmla="*/ 22 w 29"/>
                  <a:gd name="T13" fmla="*/ 43 h 49"/>
                  <a:gd name="T14" fmla="*/ 20 w 29"/>
                  <a:gd name="T15" fmla="*/ 48 h 49"/>
                  <a:gd name="T16" fmla="*/ 14 w 29"/>
                  <a:gd name="T17" fmla="*/ 48 h 49"/>
                  <a:gd name="T18" fmla="*/ 11 w 29"/>
                  <a:gd name="T19" fmla="*/ 39 h 49"/>
                  <a:gd name="T20" fmla="*/ 15 w 29"/>
                  <a:gd name="T21" fmla="*/ 31 h 49"/>
                  <a:gd name="T22" fmla="*/ 9 w 29"/>
                  <a:gd name="T23" fmla="*/ 26 h 49"/>
                  <a:gd name="T24" fmla="*/ 1 w 29"/>
                  <a:gd name="T25" fmla="*/ 15 h 49"/>
                  <a:gd name="T26" fmla="*/ 5 w 29"/>
                  <a:gd name="T2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" h="49">
                    <a:moveTo>
                      <a:pt x="5" y="0"/>
                    </a:moveTo>
                    <a:cubicBezTo>
                      <a:pt x="8" y="3"/>
                      <a:pt x="6" y="8"/>
                      <a:pt x="8" y="11"/>
                    </a:cubicBezTo>
                    <a:cubicBezTo>
                      <a:pt x="10" y="16"/>
                      <a:pt x="12" y="17"/>
                      <a:pt x="15" y="12"/>
                    </a:cubicBezTo>
                    <a:cubicBezTo>
                      <a:pt x="18" y="9"/>
                      <a:pt x="21" y="10"/>
                      <a:pt x="24" y="12"/>
                    </a:cubicBezTo>
                    <a:cubicBezTo>
                      <a:pt x="25" y="13"/>
                      <a:pt x="25" y="14"/>
                      <a:pt x="25" y="15"/>
                    </a:cubicBezTo>
                    <a:cubicBezTo>
                      <a:pt x="21" y="19"/>
                      <a:pt x="20" y="22"/>
                      <a:pt x="24" y="27"/>
                    </a:cubicBezTo>
                    <a:cubicBezTo>
                      <a:pt x="29" y="33"/>
                      <a:pt x="23" y="38"/>
                      <a:pt x="22" y="43"/>
                    </a:cubicBezTo>
                    <a:cubicBezTo>
                      <a:pt x="22" y="45"/>
                      <a:pt x="22" y="47"/>
                      <a:pt x="20" y="48"/>
                    </a:cubicBezTo>
                    <a:cubicBezTo>
                      <a:pt x="18" y="49"/>
                      <a:pt x="16" y="49"/>
                      <a:pt x="14" y="48"/>
                    </a:cubicBezTo>
                    <a:cubicBezTo>
                      <a:pt x="10" y="46"/>
                      <a:pt x="8" y="43"/>
                      <a:pt x="11" y="39"/>
                    </a:cubicBezTo>
                    <a:cubicBezTo>
                      <a:pt x="12" y="36"/>
                      <a:pt x="13" y="34"/>
                      <a:pt x="15" y="31"/>
                    </a:cubicBezTo>
                    <a:cubicBezTo>
                      <a:pt x="16" y="26"/>
                      <a:pt x="11" y="26"/>
                      <a:pt x="9" y="26"/>
                    </a:cubicBezTo>
                    <a:cubicBezTo>
                      <a:pt x="1" y="26"/>
                      <a:pt x="0" y="21"/>
                      <a:pt x="1" y="15"/>
                    </a:cubicBezTo>
                    <a:cubicBezTo>
                      <a:pt x="1" y="10"/>
                      <a:pt x="1" y="4"/>
                      <a:pt x="5" y="0"/>
                    </a:cubicBezTo>
                    <a:close/>
                  </a:path>
                </a:pathLst>
              </a:custGeom>
              <a:solidFill>
                <a:srgbClr val="E48A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4" name="Freeform 116"/>
              <p:cNvSpPr/>
              <p:nvPr/>
            </p:nvSpPr>
            <p:spPr bwMode="auto">
              <a:xfrm>
                <a:off x="950" y="1607"/>
                <a:ext cx="76" cy="64"/>
              </a:xfrm>
              <a:custGeom>
                <a:avLst/>
                <a:gdLst>
                  <a:gd name="T0" fmla="*/ 16 w 32"/>
                  <a:gd name="T1" fmla="*/ 18 h 27"/>
                  <a:gd name="T2" fmla="*/ 12 w 32"/>
                  <a:gd name="T3" fmla="*/ 18 h 27"/>
                  <a:gd name="T4" fmla="*/ 11 w 32"/>
                  <a:gd name="T5" fmla="*/ 17 h 27"/>
                  <a:gd name="T6" fmla="*/ 5 w 32"/>
                  <a:gd name="T7" fmla="*/ 12 h 27"/>
                  <a:gd name="T8" fmla="*/ 3 w 32"/>
                  <a:gd name="T9" fmla="*/ 4 h 27"/>
                  <a:gd name="T10" fmla="*/ 5 w 32"/>
                  <a:gd name="T11" fmla="*/ 2 h 27"/>
                  <a:gd name="T12" fmla="*/ 10 w 32"/>
                  <a:gd name="T13" fmla="*/ 1 h 27"/>
                  <a:gd name="T14" fmla="*/ 22 w 32"/>
                  <a:gd name="T15" fmla="*/ 0 h 27"/>
                  <a:gd name="T16" fmla="*/ 29 w 32"/>
                  <a:gd name="T17" fmla="*/ 11 h 27"/>
                  <a:gd name="T18" fmla="*/ 32 w 32"/>
                  <a:gd name="T19" fmla="*/ 19 h 27"/>
                  <a:gd name="T20" fmla="*/ 16 w 32"/>
                  <a:gd name="T21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27">
                    <a:moveTo>
                      <a:pt x="16" y="18"/>
                    </a:moveTo>
                    <a:cubicBezTo>
                      <a:pt x="15" y="18"/>
                      <a:pt x="14" y="18"/>
                      <a:pt x="12" y="18"/>
                    </a:cubicBezTo>
                    <a:cubicBezTo>
                      <a:pt x="12" y="18"/>
                      <a:pt x="11" y="17"/>
                      <a:pt x="11" y="17"/>
                    </a:cubicBezTo>
                    <a:cubicBezTo>
                      <a:pt x="9" y="15"/>
                      <a:pt x="8" y="13"/>
                      <a:pt x="5" y="12"/>
                    </a:cubicBezTo>
                    <a:cubicBezTo>
                      <a:pt x="2" y="10"/>
                      <a:pt x="0" y="7"/>
                      <a:pt x="3" y="4"/>
                    </a:cubicBezTo>
                    <a:cubicBezTo>
                      <a:pt x="4" y="3"/>
                      <a:pt x="4" y="3"/>
                      <a:pt x="5" y="2"/>
                    </a:cubicBezTo>
                    <a:cubicBezTo>
                      <a:pt x="7" y="2"/>
                      <a:pt x="9" y="1"/>
                      <a:pt x="10" y="1"/>
                    </a:cubicBezTo>
                    <a:cubicBezTo>
                      <a:pt x="14" y="1"/>
                      <a:pt x="19" y="3"/>
                      <a:pt x="22" y="0"/>
                    </a:cubicBezTo>
                    <a:cubicBezTo>
                      <a:pt x="28" y="2"/>
                      <a:pt x="30" y="6"/>
                      <a:pt x="29" y="11"/>
                    </a:cubicBezTo>
                    <a:cubicBezTo>
                      <a:pt x="28" y="15"/>
                      <a:pt x="31" y="17"/>
                      <a:pt x="32" y="19"/>
                    </a:cubicBezTo>
                    <a:cubicBezTo>
                      <a:pt x="26" y="20"/>
                      <a:pt x="20" y="27"/>
                      <a:pt x="16" y="18"/>
                    </a:cubicBezTo>
                    <a:close/>
                  </a:path>
                </a:pathLst>
              </a:custGeom>
              <a:solidFill>
                <a:srgbClr val="DB4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5" name="Freeform 117"/>
              <p:cNvSpPr/>
              <p:nvPr/>
            </p:nvSpPr>
            <p:spPr bwMode="auto">
              <a:xfrm>
                <a:off x="812" y="1816"/>
                <a:ext cx="93" cy="78"/>
              </a:xfrm>
              <a:custGeom>
                <a:avLst/>
                <a:gdLst>
                  <a:gd name="T0" fmla="*/ 6 w 39"/>
                  <a:gd name="T1" fmla="*/ 33 h 33"/>
                  <a:gd name="T2" fmla="*/ 6 w 39"/>
                  <a:gd name="T3" fmla="*/ 27 h 33"/>
                  <a:gd name="T4" fmla="*/ 4 w 39"/>
                  <a:gd name="T5" fmla="*/ 11 h 33"/>
                  <a:gd name="T6" fmla="*/ 20 w 39"/>
                  <a:gd name="T7" fmla="*/ 13 h 33"/>
                  <a:gd name="T8" fmla="*/ 33 w 39"/>
                  <a:gd name="T9" fmla="*/ 1 h 33"/>
                  <a:gd name="T10" fmla="*/ 37 w 39"/>
                  <a:gd name="T11" fmla="*/ 5 h 33"/>
                  <a:gd name="T12" fmla="*/ 6 w 39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33">
                    <a:moveTo>
                      <a:pt x="6" y="33"/>
                    </a:moveTo>
                    <a:cubicBezTo>
                      <a:pt x="4" y="31"/>
                      <a:pt x="7" y="29"/>
                      <a:pt x="6" y="27"/>
                    </a:cubicBezTo>
                    <a:cubicBezTo>
                      <a:pt x="3" y="22"/>
                      <a:pt x="0" y="17"/>
                      <a:pt x="4" y="11"/>
                    </a:cubicBezTo>
                    <a:cubicBezTo>
                      <a:pt x="9" y="11"/>
                      <a:pt x="14" y="18"/>
                      <a:pt x="20" y="13"/>
                    </a:cubicBezTo>
                    <a:cubicBezTo>
                      <a:pt x="24" y="9"/>
                      <a:pt x="29" y="5"/>
                      <a:pt x="33" y="1"/>
                    </a:cubicBezTo>
                    <a:cubicBezTo>
                      <a:pt x="38" y="0"/>
                      <a:pt x="39" y="1"/>
                      <a:pt x="37" y="5"/>
                    </a:cubicBezTo>
                    <a:cubicBezTo>
                      <a:pt x="28" y="16"/>
                      <a:pt x="16" y="23"/>
                      <a:pt x="6" y="33"/>
                    </a:cubicBezTo>
                    <a:close/>
                  </a:path>
                </a:pathLst>
              </a:custGeom>
              <a:solidFill>
                <a:srgbClr val="80C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6" name="Freeform 118"/>
              <p:cNvSpPr/>
              <p:nvPr/>
            </p:nvSpPr>
            <p:spPr bwMode="auto">
              <a:xfrm>
                <a:off x="1225" y="1809"/>
                <a:ext cx="57" cy="101"/>
              </a:xfrm>
              <a:custGeom>
                <a:avLst/>
                <a:gdLst>
                  <a:gd name="T0" fmla="*/ 3 w 24"/>
                  <a:gd name="T1" fmla="*/ 34 h 43"/>
                  <a:gd name="T2" fmla="*/ 7 w 24"/>
                  <a:gd name="T3" fmla="*/ 14 h 43"/>
                  <a:gd name="T4" fmla="*/ 20 w 24"/>
                  <a:gd name="T5" fmla="*/ 0 h 43"/>
                  <a:gd name="T6" fmla="*/ 21 w 24"/>
                  <a:gd name="T7" fmla="*/ 7 h 43"/>
                  <a:gd name="T8" fmla="*/ 12 w 24"/>
                  <a:gd name="T9" fmla="*/ 34 h 43"/>
                  <a:gd name="T10" fmla="*/ 8 w 24"/>
                  <a:gd name="T11" fmla="*/ 43 h 43"/>
                  <a:gd name="T12" fmla="*/ 3 w 24"/>
                  <a:gd name="T13" fmla="*/ 3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43">
                    <a:moveTo>
                      <a:pt x="3" y="34"/>
                    </a:moveTo>
                    <a:cubicBezTo>
                      <a:pt x="0" y="26"/>
                      <a:pt x="1" y="20"/>
                      <a:pt x="7" y="14"/>
                    </a:cubicBezTo>
                    <a:cubicBezTo>
                      <a:pt x="7" y="5"/>
                      <a:pt x="12" y="1"/>
                      <a:pt x="20" y="0"/>
                    </a:cubicBezTo>
                    <a:cubicBezTo>
                      <a:pt x="23" y="2"/>
                      <a:pt x="24" y="5"/>
                      <a:pt x="21" y="7"/>
                    </a:cubicBezTo>
                    <a:cubicBezTo>
                      <a:pt x="11" y="14"/>
                      <a:pt x="9" y="23"/>
                      <a:pt x="12" y="34"/>
                    </a:cubicBezTo>
                    <a:cubicBezTo>
                      <a:pt x="13" y="39"/>
                      <a:pt x="13" y="42"/>
                      <a:pt x="8" y="43"/>
                    </a:cubicBezTo>
                    <a:cubicBezTo>
                      <a:pt x="6" y="40"/>
                      <a:pt x="5" y="37"/>
                      <a:pt x="3" y="34"/>
                    </a:cubicBezTo>
                    <a:close/>
                  </a:path>
                </a:pathLst>
              </a:custGeom>
              <a:solidFill>
                <a:srgbClr val="D735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7" name="Freeform 119"/>
              <p:cNvSpPr/>
              <p:nvPr/>
            </p:nvSpPr>
            <p:spPr bwMode="auto">
              <a:xfrm>
                <a:off x="1014" y="1413"/>
                <a:ext cx="50" cy="92"/>
              </a:xfrm>
              <a:custGeom>
                <a:avLst/>
                <a:gdLst>
                  <a:gd name="T0" fmla="*/ 11 w 21"/>
                  <a:gd name="T1" fmla="*/ 0 h 39"/>
                  <a:gd name="T2" fmla="*/ 15 w 21"/>
                  <a:gd name="T3" fmla="*/ 8 h 39"/>
                  <a:gd name="T4" fmla="*/ 15 w 21"/>
                  <a:gd name="T5" fmla="*/ 16 h 39"/>
                  <a:gd name="T6" fmla="*/ 16 w 21"/>
                  <a:gd name="T7" fmla="*/ 26 h 39"/>
                  <a:gd name="T8" fmla="*/ 17 w 21"/>
                  <a:gd name="T9" fmla="*/ 29 h 39"/>
                  <a:gd name="T10" fmla="*/ 19 w 21"/>
                  <a:gd name="T11" fmla="*/ 39 h 39"/>
                  <a:gd name="T12" fmla="*/ 18 w 21"/>
                  <a:gd name="T13" fmla="*/ 39 h 39"/>
                  <a:gd name="T14" fmla="*/ 3 w 21"/>
                  <a:gd name="T15" fmla="*/ 16 h 39"/>
                  <a:gd name="T16" fmla="*/ 11 w 21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11" y="0"/>
                    </a:moveTo>
                    <a:cubicBezTo>
                      <a:pt x="10" y="3"/>
                      <a:pt x="12" y="6"/>
                      <a:pt x="15" y="8"/>
                    </a:cubicBezTo>
                    <a:cubicBezTo>
                      <a:pt x="17" y="11"/>
                      <a:pt x="17" y="14"/>
                      <a:pt x="15" y="16"/>
                    </a:cubicBezTo>
                    <a:cubicBezTo>
                      <a:pt x="14" y="20"/>
                      <a:pt x="14" y="23"/>
                      <a:pt x="16" y="26"/>
                    </a:cubicBezTo>
                    <a:cubicBezTo>
                      <a:pt x="16" y="27"/>
                      <a:pt x="16" y="28"/>
                      <a:pt x="17" y="29"/>
                    </a:cubicBezTo>
                    <a:cubicBezTo>
                      <a:pt x="17" y="32"/>
                      <a:pt x="21" y="35"/>
                      <a:pt x="19" y="39"/>
                    </a:cubicBezTo>
                    <a:cubicBezTo>
                      <a:pt x="19" y="39"/>
                      <a:pt x="18" y="39"/>
                      <a:pt x="18" y="39"/>
                    </a:cubicBezTo>
                    <a:cubicBezTo>
                      <a:pt x="4" y="36"/>
                      <a:pt x="0" y="30"/>
                      <a:pt x="3" y="16"/>
                    </a:cubicBezTo>
                    <a:cubicBezTo>
                      <a:pt x="4" y="10"/>
                      <a:pt x="6" y="4"/>
                      <a:pt x="11" y="0"/>
                    </a:cubicBezTo>
                    <a:close/>
                  </a:path>
                </a:pathLst>
              </a:custGeom>
              <a:solidFill>
                <a:srgbClr val="D794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8" name="Freeform 120"/>
              <p:cNvSpPr/>
              <p:nvPr/>
            </p:nvSpPr>
            <p:spPr bwMode="auto">
              <a:xfrm>
                <a:off x="1410" y="2007"/>
                <a:ext cx="73" cy="55"/>
              </a:xfrm>
              <a:custGeom>
                <a:avLst/>
                <a:gdLst>
                  <a:gd name="T0" fmla="*/ 0 w 31"/>
                  <a:gd name="T1" fmla="*/ 12 h 23"/>
                  <a:gd name="T2" fmla="*/ 0 w 31"/>
                  <a:gd name="T3" fmla="*/ 9 h 23"/>
                  <a:gd name="T4" fmla="*/ 8 w 31"/>
                  <a:gd name="T5" fmla="*/ 5 h 23"/>
                  <a:gd name="T6" fmla="*/ 15 w 31"/>
                  <a:gd name="T7" fmla="*/ 1 h 23"/>
                  <a:gd name="T8" fmla="*/ 21 w 31"/>
                  <a:gd name="T9" fmla="*/ 7 h 23"/>
                  <a:gd name="T10" fmla="*/ 31 w 31"/>
                  <a:gd name="T11" fmla="*/ 16 h 23"/>
                  <a:gd name="T12" fmla="*/ 0 w 31"/>
                  <a:gd name="T13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3">
                    <a:moveTo>
                      <a:pt x="0" y="12"/>
                    </a:moveTo>
                    <a:cubicBezTo>
                      <a:pt x="0" y="11"/>
                      <a:pt x="0" y="10"/>
                      <a:pt x="0" y="9"/>
                    </a:cubicBezTo>
                    <a:cubicBezTo>
                      <a:pt x="4" y="11"/>
                      <a:pt x="7" y="9"/>
                      <a:pt x="8" y="5"/>
                    </a:cubicBezTo>
                    <a:cubicBezTo>
                      <a:pt x="9" y="1"/>
                      <a:pt x="12" y="0"/>
                      <a:pt x="15" y="1"/>
                    </a:cubicBezTo>
                    <a:cubicBezTo>
                      <a:pt x="19" y="1"/>
                      <a:pt x="22" y="4"/>
                      <a:pt x="21" y="7"/>
                    </a:cubicBezTo>
                    <a:cubicBezTo>
                      <a:pt x="18" y="17"/>
                      <a:pt x="26" y="15"/>
                      <a:pt x="31" y="16"/>
                    </a:cubicBezTo>
                    <a:cubicBezTo>
                      <a:pt x="12" y="23"/>
                      <a:pt x="7" y="22"/>
                      <a:pt x="0" y="12"/>
                    </a:cubicBezTo>
                    <a:close/>
                  </a:path>
                </a:pathLst>
              </a:custGeom>
              <a:solidFill>
                <a:srgbClr val="C59F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9" name="Freeform 121"/>
              <p:cNvSpPr/>
              <p:nvPr/>
            </p:nvSpPr>
            <p:spPr bwMode="auto">
              <a:xfrm>
                <a:off x="737" y="1534"/>
                <a:ext cx="61" cy="83"/>
              </a:xfrm>
              <a:custGeom>
                <a:avLst/>
                <a:gdLst>
                  <a:gd name="T0" fmla="*/ 23 w 26"/>
                  <a:gd name="T1" fmla="*/ 35 h 35"/>
                  <a:gd name="T2" fmla="*/ 10 w 26"/>
                  <a:gd name="T3" fmla="*/ 31 h 35"/>
                  <a:gd name="T4" fmla="*/ 8 w 26"/>
                  <a:gd name="T5" fmla="*/ 21 h 35"/>
                  <a:gd name="T6" fmla="*/ 7 w 26"/>
                  <a:gd name="T7" fmla="*/ 11 h 35"/>
                  <a:gd name="T8" fmla="*/ 8 w 26"/>
                  <a:gd name="T9" fmla="*/ 5 h 35"/>
                  <a:gd name="T10" fmla="*/ 15 w 26"/>
                  <a:gd name="T11" fmla="*/ 0 h 35"/>
                  <a:gd name="T12" fmla="*/ 19 w 26"/>
                  <a:gd name="T13" fmla="*/ 7 h 35"/>
                  <a:gd name="T14" fmla="*/ 19 w 26"/>
                  <a:gd name="T15" fmla="*/ 9 h 35"/>
                  <a:gd name="T16" fmla="*/ 17 w 26"/>
                  <a:gd name="T17" fmla="*/ 27 h 35"/>
                  <a:gd name="T18" fmla="*/ 22 w 26"/>
                  <a:gd name="T19" fmla="*/ 31 h 35"/>
                  <a:gd name="T20" fmla="*/ 26 w 26"/>
                  <a:gd name="T21" fmla="*/ 34 h 35"/>
                  <a:gd name="T22" fmla="*/ 23 w 26"/>
                  <a:gd name="T2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5">
                    <a:moveTo>
                      <a:pt x="23" y="35"/>
                    </a:moveTo>
                    <a:cubicBezTo>
                      <a:pt x="18" y="35"/>
                      <a:pt x="13" y="35"/>
                      <a:pt x="10" y="31"/>
                    </a:cubicBezTo>
                    <a:cubicBezTo>
                      <a:pt x="7" y="28"/>
                      <a:pt x="2" y="26"/>
                      <a:pt x="8" y="21"/>
                    </a:cubicBezTo>
                    <a:cubicBezTo>
                      <a:pt x="10" y="18"/>
                      <a:pt x="11" y="13"/>
                      <a:pt x="7" y="11"/>
                    </a:cubicBezTo>
                    <a:cubicBezTo>
                      <a:pt x="0" y="7"/>
                      <a:pt x="3" y="6"/>
                      <a:pt x="8" y="5"/>
                    </a:cubicBezTo>
                    <a:cubicBezTo>
                      <a:pt x="11" y="5"/>
                      <a:pt x="12" y="0"/>
                      <a:pt x="15" y="0"/>
                    </a:cubicBezTo>
                    <a:cubicBezTo>
                      <a:pt x="15" y="3"/>
                      <a:pt x="14" y="7"/>
                      <a:pt x="19" y="7"/>
                    </a:cubicBezTo>
                    <a:cubicBezTo>
                      <a:pt x="19" y="8"/>
                      <a:pt x="19" y="8"/>
                      <a:pt x="19" y="9"/>
                    </a:cubicBezTo>
                    <a:cubicBezTo>
                      <a:pt x="17" y="14"/>
                      <a:pt x="19" y="21"/>
                      <a:pt x="17" y="27"/>
                    </a:cubicBezTo>
                    <a:cubicBezTo>
                      <a:pt x="17" y="30"/>
                      <a:pt x="19" y="31"/>
                      <a:pt x="22" y="31"/>
                    </a:cubicBezTo>
                    <a:cubicBezTo>
                      <a:pt x="24" y="31"/>
                      <a:pt x="26" y="32"/>
                      <a:pt x="26" y="34"/>
                    </a:cubicBezTo>
                    <a:cubicBezTo>
                      <a:pt x="25" y="35"/>
                      <a:pt x="24" y="35"/>
                      <a:pt x="23" y="35"/>
                    </a:cubicBezTo>
                    <a:close/>
                  </a:path>
                </a:pathLst>
              </a:custGeom>
              <a:solidFill>
                <a:srgbClr val="CB60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0" name="Freeform 122"/>
              <p:cNvSpPr/>
              <p:nvPr/>
            </p:nvSpPr>
            <p:spPr bwMode="auto">
              <a:xfrm>
                <a:off x="855" y="1306"/>
                <a:ext cx="92" cy="52"/>
              </a:xfrm>
              <a:custGeom>
                <a:avLst/>
                <a:gdLst>
                  <a:gd name="T0" fmla="*/ 27 w 39"/>
                  <a:gd name="T1" fmla="*/ 14 h 22"/>
                  <a:gd name="T2" fmla="*/ 0 w 39"/>
                  <a:gd name="T3" fmla="*/ 22 h 22"/>
                  <a:gd name="T4" fmla="*/ 8 w 39"/>
                  <a:gd name="T5" fmla="*/ 2 h 22"/>
                  <a:gd name="T6" fmla="*/ 13 w 39"/>
                  <a:gd name="T7" fmla="*/ 6 h 22"/>
                  <a:gd name="T8" fmla="*/ 27 w 39"/>
                  <a:gd name="T9" fmla="*/ 8 h 22"/>
                  <a:gd name="T10" fmla="*/ 39 w 39"/>
                  <a:gd name="T11" fmla="*/ 10 h 22"/>
                  <a:gd name="T12" fmla="*/ 33 w 39"/>
                  <a:gd name="T13" fmla="*/ 9 h 22"/>
                  <a:gd name="T14" fmla="*/ 31 w 39"/>
                  <a:gd name="T15" fmla="*/ 10 h 22"/>
                  <a:gd name="T16" fmla="*/ 27 w 39"/>
                  <a:gd name="T17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22">
                    <a:moveTo>
                      <a:pt x="27" y="14"/>
                    </a:moveTo>
                    <a:cubicBezTo>
                      <a:pt x="20" y="22"/>
                      <a:pt x="9" y="20"/>
                      <a:pt x="0" y="22"/>
                    </a:cubicBezTo>
                    <a:cubicBezTo>
                      <a:pt x="2" y="15"/>
                      <a:pt x="10" y="11"/>
                      <a:pt x="8" y="2"/>
                    </a:cubicBezTo>
                    <a:cubicBezTo>
                      <a:pt x="12" y="0"/>
                      <a:pt x="13" y="3"/>
                      <a:pt x="13" y="6"/>
                    </a:cubicBezTo>
                    <a:cubicBezTo>
                      <a:pt x="17" y="12"/>
                      <a:pt x="22" y="11"/>
                      <a:pt x="27" y="8"/>
                    </a:cubicBezTo>
                    <a:cubicBezTo>
                      <a:pt x="31" y="6"/>
                      <a:pt x="36" y="3"/>
                      <a:pt x="39" y="10"/>
                    </a:cubicBezTo>
                    <a:cubicBezTo>
                      <a:pt x="36" y="11"/>
                      <a:pt x="35" y="9"/>
                      <a:pt x="33" y="9"/>
                    </a:cubicBezTo>
                    <a:cubicBezTo>
                      <a:pt x="32" y="9"/>
                      <a:pt x="31" y="10"/>
                      <a:pt x="31" y="10"/>
                    </a:cubicBezTo>
                    <a:cubicBezTo>
                      <a:pt x="30" y="12"/>
                      <a:pt x="29" y="14"/>
                      <a:pt x="27" y="14"/>
                    </a:cubicBezTo>
                    <a:close/>
                  </a:path>
                </a:pathLst>
              </a:custGeom>
              <a:solidFill>
                <a:srgbClr val="CE43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1" name="Freeform 123"/>
              <p:cNvSpPr/>
              <p:nvPr/>
            </p:nvSpPr>
            <p:spPr bwMode="auto">
              <a:xfrm>
                <a:off x="1080" y="1626"/>
                <a:ext cx="71" cy="71"/>
              </a:xfrm>
              <a:custGeom>
                <a:avLst/>
                <a:gdLst>
                  <a:gd name="T0" fmla="*/ 0 w 30"/>
                  <a:gd name="T1" fmla="*/ 7 h 30"/>
                  <a:gd name="T2" fmla="*/ 6 w 30"/>
                  <a:gd name="T3" fmla="*/ 0 h 30"/>
                  <a:gd name="T4" fmla="*/ 26 w 30"/>
                  <a:gd name="T5" fmla="*/ 30 h 30"/>
                  <a:gd name="T6" fmla="*/ 10 w 30"/>
                  <a:gd name="T7" fmla="*/ 23 h 30"/>
                  <a:gd name="T8" fmla="*/ 10 w 30"/>
                  <a:gd name="T9" fmla="*/ 22 h 30"/>
                  <a:gd name="T10" fmla="*/ 9 w 30"/>
                  <a:gd name="T11" fmla="*/ 12 h 30"/>
                  <a:gd name="T12" fmla="*/ 0 w 30"/>
                  <a:gd name="T13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0" y="7"/>
                    </a:moveTo>
                    <a:cubicBezTo>
                      <a:pt x="0" y="3"/>
                      <a:pt x="4" y="2"/>
                      <a:pt x="6" y="0"/>
                    </a:cubicBezTo>
                    <a:cubicBezTo>
                      <a:pt x="21" y="1"/>
                      <a:pt x="30" y="16"/>
                      <a:pt x="26" y="30"/>
                    </a:cubicBezTo>
                    <a:cubicBezTo>
                      <a:pt x="23" y="23"/>
                      <a:pt x="17" y="22"/>
                      <a:pt x="10" y="23"/>
                    </a:cubicBezTo>
                    <a:cubicBezTo>
                      <a:pt x="10" y="23"/>
                      <a:pt x="10" y="22"/>
                      <a:pt x="10" y="22"/>
                    </a:cubicBezTo>
                    <a:cubicBezTo>
                      <a:pt x="15" y="18"/>
                      <a:pt x="16" y="15"/>
                      <a:pt x="9" y="12"/>
                    </a:cubicBezTo>
                    <a:cubicBezTo>
                      <a:pt x="6" y="11"/>
                      <a:pt x="3" y="10"/>
                      <a:pt x="0" y="7"/>
                    </a:cubicBezTo>
                    <a:close/>
                  </a:path>
                </a:pathLst>
              </a:custGeom>
              <a:solidFill>
                <a:srgbClr val="DB7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2" name="Freeform 124"/>
              <p:cNvSpPr/>
              <p:nvPr/>
            </p:nvSpPr>
            <p:spPr bwMode="auto">
              <a:xfrm>
                <a:off x="1158" y="2498"/>
                <a:ext cx="74" cy="52"/>
              </a:xfrm>
              <a:custGeom>
                <a:avLst/>
                <a:gdLst>
                  <a:gd name="T0" fmla="*/ 0 w 31"/>
                  <a:gd name="T1" fmla="*/ 8 h 22"/>
                  <a:gd name="T2" fmla="*/ 16 w 31"/>
                  <a:gd name="T3" fmla="*/ 6 h 22"/>
                  <a:gd name="T4" fmla="*/ 21 w 31"/>
                  <a:gd name="T5" fmla="*/ 6 h 22"/>
                  <a:gd name="T6" fmla="*/ 29 w 31"/>
                  <a:gd name="T7" fmla="*/ 4 h 22"/>
                  <a:gd name="T8" fmla="*/ 22 w 31"/>
                  <a:gd name="T9" fmla="*/ 20 h 22"/>
                  <a:gd name="T10" fmla="*/ 12 w 31"/>
                  <a:gd name="T11" fmla="*/ 15 h 22"/>
                  <a:gd name="T12" fmla="*/ 0 w 31"/>
                  <a:gd name="T13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2">
                    <a:moveTo>
                      <a:pt x="0" y="8"/>
                    </a:moveTo>
                    <a:cubicBezTo>
                      <a:pt x="5" y="4"/>
                      <a:pt x="10" y="6"/>
                      <a:pt x="16" y="6"/>
                    </a:cubicBezTo>
                    <a:cubicBezTo>
                      <a:pt x="17" y="6"/>
                      <a:pt x="19" y="6"/>
                      <a:pt x="21" y="6"/>
                    </a:cubicBezTo>
                    <a:cubicBezTo>
                      <a:pt x="24" y="6"/>
                      <a:pt x="25" y="0"/>
                      <a:pt x="29" y="4"/>
                    </a:cubicBezTo>
                    <a:cubicBezTo>
                      <a:pt x="31" y="7"/>
                      <a:pt x="26" y="19"/>
                      <a:pt x="22" y="20"/>
                    </a:cubicBezTo>
                    <a:cubicBezTo>
                      <a:pt x="18" y="22"/>
                      <a:pt x="14" y="22"/>
                      <a:pt x="12" y="15"/>
                    </a:cubicBezTo>
                    <a:cubicBezTo>
                      <a:pt x="10" y="10"/>
                      <a:pt x="10" y="10"/>
                      <a:pt x="0" y="8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3" name="Freeform 125"/>
              <p:cNvSpPr/>
              <p:nvPr/>
            </p:nvSpPr>
            <p:spPr bwMode="auto">
              <a:xfrm>
                <a:off x="1516" y="1993"/>
                <a:ext cx="95" cy="57"/>
              </a:xfrm>
              <a:custGeom>
                <a:avLst/>
                <a:gdLst>
                  <a:gd name="T0" fmla="*/ 13 w 40"/>
                  <a:gd name="T1" fmla="*/ 24 h 24"/>
                  <a:gd name="T2" fmla="*/ 5 w 40"/>
                  <a:gd name="T3" fmla="*/ 20 h 24"/>
                  <a:gd name="T4" fmla="*/ 3 w 40"/>
                  <a:gd name="T5" fmla="*/ 20 h 24"/>
                  <a:gd name="T6" fmla="*/ 1 w 40"/>
                  <a:gd name="T7" fmla="*/ 18 h 24"/>
                  <a:gd name="T8" fmla="*/ 8 w 40"/>
                  <a:gd name="T9" fmla="*/ 10 h 24"/>
                  <a:gd name="T10" fmla="*/ 28 w 40"/>
                  <a:gd name="T11" fmla="*/ 3 h 24"/>
                  <a:gd name="T12" fmla="*/ 36 w 40"/>
                  <a:gd name="T13" fmla="*/ 1 h 24"/>
                  <a:gd name="T14" fmla="*/ 35 w 40"/>
                  <a:gd name="T15" fmla="*/ 13 h 24"/>
                  <a:gd name="T16" fmla="*/ 31 w 40"/>
                  <a:gd name="T17" fmla="*/ 16 h 24"/>
                  <a:gd name="T18" fmla="*/ 21 w 40"/>
                  <a:gd name="T19" fmla="*/ 19 h 24"/>
                  <a:gd name="T20" fmla="*/ 17 w 40"/>
                  <a:gd name="T21" fmla="*/ 20 h 24"/>
                  <a:gd name="T22" fmla="*/ 13 w 40"/>
                  <a:gd name="T2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24">
                    <a:moveTo>
                      <a:pt x="13" y="24"/>
                    </a:moveTo>
                    <a:cubicBezTo>
                      <a:pt x="11" y="21"/>
                      <a:pt x="8" y="20"/>
                      <a:pt x="5" y="20"/>
                    </a:cubicBezTo>
                    <a:cubicBezTo>
                      <a:pt x="4" y="20"/>
                      <a:pt x="4" y="20"/>
                      <a:pt x="3" y="20"/>
                    </a:cubicBezTo>
                    <a:cubicBezTo>
                      <a:pt x="2" y="19"/>
                      <a:pt x="2" y="18"/>
                      <a:pt x="1" y="18"/>
                    </a:cubicBezTo>
                    <a:cubicBezTo>
                      <a:pt x="0" y="12"/>
                      <a:pt x="4" y="11"/>
                      <a:pt x="8" y="10"/>
                    </a:cubicBezTo>
                    <a:cubicBezTo>
                      <a:pt x="14" y="8"/>
                      <a:pt x="21" y="6"/>
                      <a:pt x="28" y="3"/>
                    </a:cubicBezTo>
                    <a:cubicBezTo>
                      <a:pt x="30" y="1"/>
                      <a:pt x="33" y="0"/>
                      <a:pt x="36" y="1"/>
                    </a:cubicBezTo>
                    <a:cubicBezTo>
                      <a:pt x="40" y="5"/>
                      <a:pt x="37" y="9"/>
                      <a:pt x="35" y="13"/>
                    </a:cubicBezTo>
                    <a:cubicBezTo>
                      <a:pt x="35" y="14"/>
                      <a:pt x="33" y="15"/>
                      <a:pt x="31" y="16"/>
                    </a:cubicBezTo>
                    <a:cubicBezTo>
                      <a:pt x="28" y="17"/>
                      <a:pt x="25" y="21"/>
                      <a:pt x="21" y="19"/>
                    </a:cubicBezTo>
                    <a:cubicBezTo>
                      <a:pt x="19" y="18"/>
                      <a:pt x="18" y="17"/>
                      <a:pt x="17" y="20"/>
                    </a:cubicBezTo>
                    <a:cubicBezTo>
                      <a:pt x="17" y="22"/>
                      <a:pt x="16" y="24"/>
                      <a:pt x="13" y="24"/>
                    </a:cubicBezTo>
                    <a:close/>
                  </a:path>
                </a:pathLst>
              </a:custGeom>
              <a:solidFill>
                <a:srgbClr val="D34D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4" name="Freeform 126"/>
              <p:cNvSpPr/>
              <p:nvPr/>
            </p:nvSpPr>
            <p:spPr bwMode="auto">
              <a:xfrm>
                <a:off x="1137" y="1472"/>
                <a:ext cx="74" cy="76"/>
              </a:xfrm>
              <a:custGeom>
                <a:avLst/>
                <a:gdLst>
                  <a:gd name="T0" fmla="*/ 23 w 31"/>
                  <a:gd name="T1" fmla="*/ 16 h 32"/>
                  <a:gd name="T2" fmla="*/ 2 w 31"/>
                  <a:gd name="T3" fmla="*/ 32 h 32"/>
                  <a:gd name="T4" fmla="*/ 9 w 31"/>
                  <a:gd name="T5" fmla="*/ 14 h 32"/>
                  <a:gd name="T6" fmla="*/ 17 w 31"/>
                  <a:gd name="T7" fmla="*/ 7 h 32"/>
                  <a:gd name="T8" fmla="*/ 30 w 31"/>
                  <a:gd name="T9" fmla="*/ 5 h 32"/>
                  <a:gd name="T10" fmla="*/ 31 w 31"/>
                  <a:gd name="T11" fmla="*/ 8 h 32"/>
                  <a:gd name="T12" fmla="*/ 23 w 31"/>
                  <a:gd name="T13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2">
                    <a:moveTo>
                      <a:pt x="23" y="16"/>
                    </a:moveTo>
                    <a:cubicBezTo>
                      <a:pt x="13" y="18"/>
                      <a:pt x="8" y="26"/>
                      <a:pt x="2" y="32"/>
                    </a:cubicBezTo>
                    <a:cubicBezTo>
                      <a:pt x="0" y="24"/>
                      <a:pt x="5" y="19"/>
                      <a:pt x="9" y="14"/>
                    </a:cubicBezTo>
                    <a:cubicBezTo>
                      <a:pt x="13" y="12"/>
                      <a:pt x="15" y="9"/>
                      <a:pt x="17" y="7"/>
                    </a:cubicBezTo>
                    <a:cubicBezTo>
                      <a:pt x="21" y="0"/>
                      <a:pt x="26" y="4"/>
                      <a:pt x="30" y="5"/>
                    </a:cubicBezTo>
                    <a:cubicBezTo>
                      <a:pt x="31" y="6"/>
                      <a:pt x="31" y="7"/>
                      <a:pt x="31" y="8"/>
                    </a:cubicBezTo>
                    <a:cubicBezTo>
                      <a:pt x="27" y="10"/>
                      <a:pt x="25" y="13"/>
                      <a:pt x="23" y="16"/>
                    </a:cubicBezTo>
                    <a:close/>
                  </a:path>
                </a:pathLst>
              </a:custGeom>
              <a:solidFill>
                <a:srgbClr val="D340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5" name="Freeform 127"/>
              <p:cNvSpPr/>
              <p:nvPr/>
            </p:nvSpPr>
            <p:spPr bwMode="auto">
              <a:xfrm>
                <a:off x="992" y="2659"/>
                <a:ext cx="81" cy="45"/>
              </a:xfrm>
              <a:custGeom>
                <a:avLst/>
                <a:gdLst>
                  <a:gd name="T0" fmla="*/ 34 w 34"/>
                  <a:gd name="T1" fmla="*/ 6 h 19"/>
                  <a:gd name="T2" fmla="*/ 16 w 34"/>
                  <a:gd name="T3" fmla="*/ 19 h 19"/>
                  <a:gd name="T4" fmla="*/ 11 w 34"/>
                  <a:gd name="T5" fmla="*/ 7 h 19"/>
                  <a:gd name="T6" fmla="*/ 3 w 34"/>
                  <a:gd name="T7" fmla="*/ 5 h 19"/>
                  <a:gd name="T8" fmla="*/ 2 w 34"/>
                  <a:gd name="T9" fmla="*/ 2 h 19"/>
                  <a:gd name="T10" fmla="*/ 5 w 34"/>
                  <a:gd name="T11" fmla="*/ 0 h 19"/>
                  <a:gd name="T12" fmla="*/ 21 w 34"/>
                  <a:gd name="T13" fmla="*/ 2 h 19"/>
                  <a:gd name="T14" fmla="*/ 34 w 34"/>
                  <a:gd name="T15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19">
                    <a:moveTo>
                      <a:pt x="34" y="6"/>
                    </a:moveTo>
                    <a:cubicBezTo>
                      <a:pt x="31" y="13"/>
                      <a:pt x="24" y="14"/>
                      <a:pt x="16" y="19"/>
                    </a:cubicBezTo>
                    <a:cubicBezTo>
                      <a:pt x="22" y="9"/>
                      <a:pt x="17" y="7"/>
                      <a:pt x="11" y="7"/>
                    </a:cubicBezTo>
                    <a:cubicBezTo>
                      <a:pt x="8" y="7"/>
                      <a:pt x="6" y="6"/>
                      <a:pt x="3" y="5"/>
                    </a:cubicBezTo>
                    <a:cubicBezTo>
                      <a:pt x="1" y="5"/>
                      <a:pt x="0" y="4"/>
                      <a:pt x="2" y="2"/>
                    </a:cubicBezTo>
                    <a:cubicBezTo>
                      <a:pt x="2" y="1"/>
                      <a:pt x="4" y="0"/>
                      <a:pt x="5" y="0"/>
                    </a:cubicBezTo>
                    <a:cubicBezTo>
                      <a:pt x="10" y="6"/>
                      <a:pt x="16" y="2"/>
                      <a:pt x="21" y="2"/>
                    </a:cubicBezTo>
                    <a:cubicBezTo>
                      <a:pt x="26" y="2"/>
                      <a:pt x="30" y="4"/>
                      <a:pt x="34" y="6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6" name="Freeform 128"/>
              <p:cNvSpPr/>
              <p:nvPr/>
            </p:nvSpPr>
            <p:spPr bwMode="auto">
              <a:xfrm>
                <a:off x="1203" y="2432"/>
                <a:ext cx="53" cy="47"/>
              </a:xfrm>
              <a:custGeom>
                <a:avLst/>
                <a:gdLst>
                  <a:gd name="T0" fmla="*/ 18 w 22"/>
                  <a:gd name="T1" fmla="*/ 14 h 20"/>
                  <a:gd name="T2" fmla="*/ 12 w 22"/>
                  <a:gd name="T3" fmla="*/ 20 h 20"/>
                  <a:gd name="T4" fmla="*/ 0 w 22"/>
                  <a:gd name="T5" fmla="*/ 12 h 20"/>
                  <a:gd name="T6" fmla="*/ 13 w 22"/>
                  <a:gd name="T7" fmla="*/ 1 h 20"/>
                  <a:gd name="T8" fmla="*/ 18 w 22"/>
                  <a:gd name="T9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18" y="14"/>
                    </a:moveTo>
                    <a:cubicBezTo>
                      <a:pt x="18" y="19"/>
                      <a:pt x="15" y="20"/>
                      <a:pt x="12" y="20"/>
                    </a:cubicBezTo>
                    <a:cubicBezTo>
                      <a:pt x="6" y="20"/>
                      <a:pt x="3" y="16"/>
                      <a:pt x="0" y="12"/>
                    </a:cubicBezTo>
                    <a:cubicBezTo>
                      <a:pt x="5" y="9"/>
                      <a:pt x="7" y="0"/>
                      <a:pt x="13" y="1"/>
                    </a:cubicBezTo>
                    <a:cubicBezTo>
                      <a:pt x="22" y="2"/>
                      <a:pt x="13" y="11"/>
                      <a:pt x="18" y="14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7" name="Freeform 129"/>
              <p:cNvSpPr/>
              <p:nvPr/>
            </p:nvSpPr>
            <p:spPr bwMode="auto">
              <a:xfrm>
                <a:off x="1004" y="1306"/>
                <a:ext cx="52" cy="88"/>
              </a:xfrm>
              <a:custGeom>
                <a:avLst/>
                <a:gdLst>
                  <a:gd name="T0" fmla="*/ 9 w 22"/>
                  <a:gd name="T1" fmla="*/ 6 h 37"/>
                  <a:gd name="T2" fmla="*/ 8 w 22"/>
                  <a:gd name="T3" fmla="*/ 16 h 37"/>
                  <a:gd name="T4" fmla="*/ 16 w 22"/>
                  <a:gd name="T5" fmla="*/ 32 h 37"/>
                  <a:gd name="T6" fmla="*/ 19 w 22"/>
                  <a:gd name="T7" fmla="*/ 37 h 37"/>
                  <a:gd name="T8" fmla="*/ 13 w 22"/>
                  <a:gd name="T9" fmla="*/ 34 h 37"/>
                  <a:gd name="T10" fmla="*/ 1 w 22"/>
                  <a:gd name="T11" fmla="*/ 18 h 37"/>
                  <a:gd name="T12" fmla="*/ 5 w 22"/>
                  <a:gd name="T13" fmla="*/ 0 h 37"/>
                  <a:gd name="T14" fmla="*/ 9 w 22"/>
                  <a:gd name="T15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37">
                    <a:moveTo>
                      <a:pt x="9" y="6"/>
                    </a:moveTo>
                    <a:cubicBezTo>
                      <a:pt x="9" y="10"/>
                      <a:pt x="9" y="13"/>
                      <a:pt x="8" y="16"/>
                    </a:cubicBezTo>
                    <a:cubicBezTo>
                      <a:pt x="6" y="24"/>
                      <a:pt x="6" y="30"/>
                      <a:pt x="16" y="32"/>
                    </a:cubicBezTo>
                    <a:cubicBezTo>
                      <a:pt x="22" y="32"/>
                      <a:pt x="22" y="33"/>
                      <a:pt x="19" y="37"/>
                    </a:cubicBezTo>
                    <a:cubicBezTo>
                      <a:pt x="18" y="35"/>
                      <a:pt x="15" y="35"/>
                      <a:pt x="13" y="34"/>
                    </a:cubicBezTo>
                    <a:cubicBezTo>
                      <a:pt x="4" y="32"/>
                      <a:pt x="0" y="27"/>
                      <a:pt x="1" y="18"/>
                    </a:cubicBezTo>
                    <a:cubicBezTo>
                      <a:pt x="5" y="13"/>
                      <a:pt x="1" y="5"/>
                      <a:pt x="5" y="0"/>
                    </a:cubicBezTo>
                    <a:cubicBezTo>
                      <a:pt x="8" y="0"/>
                      <a:pt x="8" y="3"/>
                      <a:pt x="9" y="6"/>
                    </a:cubicBezTo>
                    <a:close/>
                  </a:path>
                </a:pathLst>
              </a:custGeom>
              <a:solidFill>
                <a:srgbClr val="E5B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8" name="Freeform 130"/>
              <p:cNvSpPr/>
              <p:nvPr/>
            </p:nvSpPr>
            <p:spPr bwMode="auto">
              <a:xfrm>
                <a:off x="914" y="1932"/>
                <a:ext cx="41" cy="59"/>
              </a:xfrm>
              <a:custGeom>
                <a:avLst/>
                <a:gdLst>
                  <a:gd name="T0" fmla="*/ 9 w 17"/>
                  <a:gd name="T1" fmla="*/ 0 h 25"/>
                  <a:gd name="T2" fmla="*/ 9 w 17"/>
                  <a:gd name="T3" fmla="*/ 25 h 25"/>
                  <a:gd name="T4" fmla="*/ 1 w 17"/>
                  <a:gd name="T5" fmla="*/ 7 h 25"/>
                  <a:gd name="T6" fmla="*/ 9 w 17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5">
                    <a:moveTo>
                      <a:pt x="9" y="0"/>
                    </a:moveTo>
                    <a:cubicBezTo>
                      <a:pt x="17" y="9"/>
                      <a:pt x="16" y="17"/>
                      <a:pt x="9" y="25"/>
                    </a:cubicBezTo>
                    <a:cubicBezTo>
                      <a:pt x="0" y="22"/>
                      <a:pt x="2" y="13"/>
                      <a:pt x="1" y="7"/>
                    </a:cubicBezTo>
                    <a:cubicBezTo>
                      <a:pt x="1" y="1"/>
                      <a:pt x="9" y="5"/>
                      <a:pt x="9" y="0"/>
                    </a:cubicBezTo>
                    <a:close/>
                  </a:path>
                </a:pathLst>
              </a:custGeom>
              <a:solidFill>
                <a:srgbClr val="917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9" name="Freeform 131"/>
              <p:cNvSpPr/>
              <p:nvPr/>
            </p:nvSpPr>
            <p:spPr bwMode="auto">
              <a:xfrm>
                <a:off x="907" y="1695"/>
                <a:ext cx="62" cy="111"/>
              </a:xfrm>
              <a:custGeom>
                <a:avLst/>
                <a:gdLst>
                  <a:gd name="T0" fmla="*/ 23 w 26"/>
                  <a:gd name="T1" fmla="*/ 0 h 47"/>
                  <a:gd name="T2" fmla="*/ 25 w 26"/>
                  <a:gd name="T3" fmla="*/ 4 h 47"/>
                  <a:gd name="T4" fmla="*/ 7 w 26"/>
                  <a:gd name="T5" fmla="*/ 35 h 47"/>
                  <a:gd name="T6" fmla="*/ 3 w 26"/>
                  <a:gd name="T7" fmla="*/ 47 h 47"/>
                  <a:gd name="T8" fmla="*/ 1 w 26"/>
                  <a:gd name="T9" fmla="*/ 42 h 47"/>
                  <a:gd name="T10" fmla="*/ 7 w 26"/>
                  <a:gd name="T11" fmla="*/ 21 h 47"/>
                  <a:gd name="T12" fmla="*/ 23 w 26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47">
                    <a:moveTo>
                      <a:pt x="23" y="0"/>
                    </a:moveTo>
                    <a:cubicBezTo>
                      <a:pt x="26" y="0"/>
                      <a:pt x="26" y="2"/>
                      <a:pt x="25" y="4"/>
                    </a:cubicBezTo>
                    <a:cubicBezTo>
                      <a:pt x="14" y="12"/>
                      <a:pt x="11" y="23"/>
                      <a:pt x="7" y="35"/>
                    </a:cubicBezTo>
                    <a:cubicBezTo>
                      <a:pt x="6" y="39"/>
                      <a:pt x="6" y="43"/>
                      <a:pt x="3" y="47"/>
                    </a:cubicBezTo>
                    <a:cubicBezTo>
                      <a:pt x="0" y="47"/>
                      <a:pt x="0" y="45"/>
                      <a:pt x="1" y="42"/>
                    </a:cubicBezTo>
                    <a:cubicBezTo>
                      <a:pt x="3" y="35"/>
                      <a:pt x="5" y="28"/>
                      <a:pt x="7" y="21"/>
                    </a:cubicBezTo>
                    <a:cubicBezTo>
                      <a:pt x="10" y="13"/>
                      <a:pt x="13" y="4"/>
                      <a:pt x="23" y="0"/>
                    </a:cubicBezTo>
                    <a:close/>
                  </a:path>
                </a:pathLst>
              </a:custGeom>
              <a:solidFill>
                <a:srgbClr val="83B4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0" name="Freeform 132"/>
              <p:cNvSpPr/>
              <p:nvPr/>
            </p:nvSpPr>
            <p:spPr bwMode="auto">
              <a:xfrm>
                <a:off x="1028" y="1801"/>
                <a:ext cx="50" cy="74"/>
              </a:xfrm>
              <a:custGeom>
                <a:avLst/>
                <a:gdLst>
                  <a:gd name="T0" fmla="*/ 11 w 21"/>
                  <a:gd name="T1" fmla="*/ 0 h 31"/>
                  <a:gd name="T2" fmla="*/ 11 w 21"/>
                  <a:gd name="T3" fmla="*/ 4 h 31"/>
                  <a:gd name="T4" fmla="*/ 15 w 21"/>
                  <a:gd name="T5" fmla="*/ 23 h 31"/>
                  <a:gd name="T6" fmla="*/ 12 w 21"/>
                  <a:gd name="T7" fmla="*/ 31 h 31"/>
                  <a:gd name="T8" fmla="*/ 11 w 2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1">
                    <a:moveTo>
                      <a:pt x="11" y="0"/>
                    </a:moveTo>
                    <a:cubicBezTo>
                      <a:pt x="12" y="1"/>
                      <a:pt x="12" y="2"/>
                      <a:pt x="11" y="4"/>
                    </a:cubicBezTo>
                    <a:cubicBezTo>
                      <a:pt x="7" y="11"/>
                      <a:pt x="6" y="17"/>
                      <a:pt x="15" y="23"/>
                    </a:cubicBezTo>
                    <a:cubicBezTo>
                      <a:pt x="21" y="26"/>
                      <a:pt x="19" y="30"/>
                      <a:pt x="12" y="31"/>
                    </a:cubicBezTo>
                    <a:cubicBezTo>
                      <a:pt x="0" y="23"/>
                      <a:pt x="0" y="11"/>
                      <a:pt x="11" y="0"/>
                    </a:cubicBezTo>
                    <a:close/>
                  </a:path>
                </a:pathLst>
              </a:custGeom>
              <a:solidFill>
                <a:srgbClr val="C24E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1" name="Freeform 133"/>
              <p:cNvSpPr/>
              <p:nvPr/>
            </p:nvSpPr>
            <p:spPr bwMode="auto">
              <a:xfrm>
                <a:off x="748" y="2683"/>
                <a:ext cx="43" cy="40"/>
              </a:xfrm>
              <a:custGeom>
                <a:avLst/>
                <a:gdLst>
                  <a:gd name="T0" fmla="*/ 17 w 18"/>
                  <a:gd name="T1" fmla="*/ 13 h 17"/>
                  <a:gd name="T2" fmla="*/ 12 w 18"/>
                  <a:gd name="T3" fmla="*/ 17 h 17"/>
                  <a:gd name="T4" fmla="*/ 1 w 18"/>
                  <a:gd name="T5" fmla="*/ 4 h 17"/>
                  <a:gd name="T6" fmla="*/ 6 w 18"/>
                  <a:gd name="T7" fmla="*/ 0 h 17"/>
                  <a:gd name="T8" fmla="*/ 17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7" y="13"/>
                    </a:moveTo>
                    <a:cubicBezTo>
                      <a:pt x="17" y="17"/>
                      <a:pt x="14" y="17"/>
                      <a:pt x="12" y="17"/>
                    </a:cubicBezTo>
                    <a:cubicBezTo>
                      <a:pt x="5" y="15"/>
                      <a:pt x="3" y="9"/>
                      <a:pt x="1" y="4"/>
                    </a:cubicBezTo>
                    <a:cubicBezTo>
                      <a:pt x="0" y="1"/>
                      <a:pt x="3" y="0"/>
                      <a:pt x="6" y="0"/>
                    </a:cubicBezTo>
                    <a:cubicBezTo>
                      <a:pt x="9" y="0"/>
                      <a:pt x="18" y="10"/>
                      <a:pt x="17" y="13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2" name="Freeform 134"/>
              <p:cNvSpPr/>
              <p:nvPr/>
            </p:nvSpPr>
            <p:spPr bwMode="auto">
              <a:xfrm>
                <a:off x="1023" y="1690"/>
                <a:ext cx="71" cy="83"/>
              </a:xfrm>
              <a:custGeom>
                <a:avLst/>
                <a:gdLst>
                  <a:gd name="T0" fmla="*/ 30 w 30"/>
                  <a:gd name="T1" fmla="*/ 35 h 35"/>
                  <a:gd name="T2" fmla="*/ 26 w 30"/>
                  <a:gd name="T3" fmla="*/ 35 h 35"/>
                  <a:gd name="T4" fmla="*/ 23 w 30"/>
                  <a:gd name="T5" fmla="*/ 29 h 35"/>
                  <a:gd name="T6" fmla="*/ 9 w 30"/>
                  <a:gd name="T7" fmla="*/ 15 h 35"/>
                  <a:gd name="T8" fmla="*/ 1 w 30"/>
                  <a:gd name="T9" fmla="*/ 2 h 35"/>
                  <a:gd name="T10" fmla="*/ 6 w 30"/>
                  <a:gd name="T11" fmla="*/ 2 h 35"/>
                  <a:gd name="T12" fmla="*/ 22 w 30"/>
                  <a:gd name="T13" fmla="*/ 12 h 35"/>
                  <a:gd name="T14" fmla="*/ 26 w 30"/>
                  <a:gd name="T15" fmla="*/ 20 h 35"/>
                  <a:gd name="T16" fmla="*/ 30 w 30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5">
                    <a:moveTo>
                      <a:pt x="30" y="35"/>
                    </a:moveTo>
                    <a:cubicBezTo>
                      <a:pt x="29" y="35"/>
                      <a:pt x="27" y="35"/>
                      <a:pt x="26" y="35"/>
                    </a:cubicBezTo>
                    <a:cubicBezTo>
                      <a:pt x="25" y="33"/>
                      <a:pt x="22" y="31"/>
                      <a:pt x="23" y="29"/>
                    </a:cubicBezTo>
                    <a:cubicBezTo>
                      <a:pt x="26" y="16"/>
                      <a:pt x="17" y="16"/>
                      <a:pt x="9" y="15"/>
                    </a:cubicBezTo>
                    <a:cubicBezTo>
                      <a:pt x="6" y="11"/>
                      <a:pt x="0" y="8"/>
                      <a:pt x="1" y="2"/>
                    </a:cubicBezTo>
                    <a:cubicBezTo>
                      <a:pt x="4" y="1"/>
                      <a:pt x="4" y="0"/>
                      <a:pt x="6" y="2"/>
                    </a:cubicBezTo>
                    <a:cubicBezTo>
                      <a:pt x="10" y="8"/>
                      <a:pt x="16" y="10"/>
                      <a:pt x="22" y="12"/>
                    </a:cubicBezTo>
                    <a:cubicBezTo>
                      <a:pt x="25" y="14"/>
                      <a:pt x="27" y="17"/>
                      <a:pt x="26" y="20"/>
                    </a:cubicBezTo>
                    <a:cubicBezTo>
                      <a:pt x="25" y="26"/>
                      <a:pt x="28" y="30"/>
                      <a:pt x="30" y="35"/>
                    </a:cubicBezTo>
                    <a:close/>
                  </a:path>
                </a:pathLst>
              </a:custGeom>
              <a:solidFill>
                <a:srgbClr val="BC41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3" name="Freeform 135"/>
              <p:cNvSpPr/>
              <p:nvPr/>
            </p:nvSpPr>
            <p:spPr bwMode="auto">
              <a:xfrm>
                <a:off x="627" y="1974"/>
                <a:ext cx="34" cy="86"/>
              </a:xfrm>
              <a:custGeom>
                <a:avLst/>
                <a:gdLst>
                  <a:gd name="T0" fmla="*/ 14 w 14"/>
                  <a:gd name="T1" fmla="*/ 4 h 36"/>
                  <a:gd name="T2" fmla="*/ 12 w 14"/>
                  <a:gd name="T3" fmla="*/ 26 h 36"/>
                  <a:gd name="T4" fmla="*/ 9 w 14"/>
                  <a:gd name="T5" fmla="*/ 34 h 36"/>
                  <a:gd name="T6" fmla="*/ 2 w 14"/>
                  <a:gd name="T7" fmla="*/ 30 h 36"/>
                  <a:gd name="T8" fmla="*/ 2 w 14"/>
                  <a:gd name="T9" fmla="*/ 22 h 36"/>
                  <a:gd name="T10" fmla="*/ 12 w 14"/>
                  <a:gd name="T11" fmla="*/ 0 h 36"/>
                  <a:gd name="T12" fmla="*/ 14 w 14"/>
                  <a:gd name="T13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6">
                    <a:moveTo>
                      <a:pt x="14" y="4"/>
                    </a:moveTo>
                    <a:cubicBezTo>
                      <a:pt x="11" y="11"/>
                      <a:pt x="9" y="18"/>
                      <a:pt x="12" y="26"/>
                    </a:cubicBezTo>
                    <a:cubicBezTo>
                      <a:pt x="13" y="29"/>
                      <a:pt x="11" y="32"/>
                      <a:pt x="9" y="34"/>
                    </a:cubicBezTo>
                    <a:cubicBezTo>
                      <a:pt x="4" y="36"/>
                      <a:pt x="9" y="23"/>
                      <a:pt x="2" y="30"/>
                    </a:cubicBezTo>
                    <a:cubicBezTo>
                      <a:pt x="1" y="31"/>
                      <a:pt x="0" y="24"/>
                      <a:pt x="2" y="22"/>
                    </a:cubicBezTo>
                    <a:cubicBezTo>
                      <a:pt x="7" y="16"/>
                      <a:pt x="9" y="8"/>
                      <a:pt x="12" y="0"/>
                    </a:cubicBezTo>
                    <a:cubicBezTo>
                      <a:pt x="14" y="1"/>
                      <a:pt x="13" y="3"/>
                      <a:pt x="14" y="4"/>
                    </a:cubicBezTo>
                    <a:close/>
                  </a:path>
                </a:pathLst>
              </a:custGeom>
              <a:solidFill>
                <a:srgbClr val="B7D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4" name="Freeform 136"/>
              <p:cNvSpPr/>
              <p:nvPr/>
            </p:nvSpPr>
            <p:spPr bwMode="auto">
              <a:xfrm>
                <a:off x="1263" y="1657"/>
                <a:ext cx="33" cy="62"/>
              </a:xfrm>
              <a:custGeom>
                <a:avLst/>
                <a:gdLst>
                  <a:gd name="T0" fmla="*/ 1 w 14"/>
                  <a:gd name="T1" fmla="*/ 10 h 26"/>
                  <a:gd name="T2" fmla="*/ 3 w 14"/>
                  <a:gd name="T3" fmla="*/ 0 h 26"/>
                  <a:gd name="T4" fmla="*/ 13 w 14"/>
                  <a:gd name="T5" fmla="*/ 12 h 26"/>
                  <a:gd name="T6" fmla="*/ 14 w 14"/>
                  <a:gd name="T7" fmla="*/ 14 h 26"/>
                  <a:gd name="T8" fmla="*/ 11 w 14"/>
                  <a:gd name="T9" fmla="*/ 22 h 26"/>
                  <a:gd name="T10" fmla="*/ 3 w 14"/>
                  <a:gd name="T11" fmla="*/ 26 h 26"/>
                  <a:gd name="T12" fmla="*/ 0 w 14"/>
                  <a:gd name="T13" fmla="*/ 16 h 26"/>
                  <a:gd name="T14" fmla="*/ 1 w 14"/>
                  <a:gd name="T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6">
                    <a:moveTo>
                      <a:pt x="1" y="10"/>
                    </a:moveTo>
                    <a:cubicBezTo>
                      <a:pt x="1" y="7"/>
                      <a:pt x="1" y="3"/>
                      <a:pt x="3" y="0"/>
                    </a:cubicBezTo>
                    <a:cubicBezTo>
                      <a:pt x="9" y="2"/>
                      <a:pt x="10" y="8"/>
                      <a:pt x="13" y="12"/>
                    </a:cubicBezTo>
                    <a:cubicBezTo>
                      <a:pt x="13" y="13"/>
                      <a:pt x="14" y="13"/>
                      <a:pt x="14" y="14"/>
                    </a:cubicBezTo>
                    <a:cubicBezTo>
                      <a:pt x="14" y="17"/>
                      <a:pt x="13" y="20"/>
                      <a:pt x="11" y="22"/>
                    </a:cubicBezTo>
                    <a:cubicBezTo>
                      <a:pt x="8" y="23"/>
                      <a:pt x="6" y="24"/>
                      <a:pt x="3" y="26"/>
                    </a:cubicBezTo>
                    <a:cubicBezTo>
                      <a:pt x="0" y="23"/>
                      <a:pt x="1" y="19"/>
                      <a:pt x="0" y="16"/>
                    </a:cubicBezTo>
                    <a:cubicBezTo>
                      <a:pt x="0" y="14"/>
                      <a:pt x="0" y="12"/>
                      <a:pt x="1" y="10"/>
                    </a:cubicBezTo>
                    <a:close/>
                  </a:path>
                </a:pathLst>
              </a:custGeom>
              <a:solidFill>
                <a:srgbClr val="BC42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5" name="Freeform 137"/>
              <p:cNvSpPr/>
              <p:nvPr/>
            </p:nvSpPr>
            <p:spPr bwMode="auto">
              <a:xfrm>
                <a:off x="1142" y="2086"/>
                <a:ext cx="54" cy="75"/>
              </a:xfrm>
              <a:custGeom>
                <a:avLst/>
                <a:gdLst>
                  <a:gd name="T0" fmla="*/ 23 w 23"/>
                  <a:gd name="T1" fmla="*/ 4 h 32"/>
                  <a:gd name="T2" fmla="*/ 9 w 23"/>
                  <a:gd name="T3" fmla="*/ 24 h 32"/>
                  <a:gd name="T4" fmla="*/ 9 w 23"/>
                  <a:gd name="T5" fmla="*/ 32 h 32"/>
                  <a:gd name="T6" fmla="*/ 7 w 23"/>
                  <a:gd name="T7" fmla="*/ 8 h 32"/>
                  <a:gd name="T8" fmla="*/ 23 w 23"/>
                  <a:gd name="T9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2">
                    <a:moveTo>
                      <a:pt x="23" y="4"/>
                    </a:moveTo>
                    <a:cubicBezTo>
                      <a:pt x="15" y="8"/>
                      <a:pt x="11" y="16"/>
                      <a:pt x="9" y="24"/>
                    </a:cubicBezTo>
                    <a:cubicBezTo>
                      <a:pt x="9" y="27"/>
                      <a:pt x="9" y="29"/>
                      <a:pt x="9" y="32"/>
                    </a:cubicBezTo>
                    <a:cubicBezTo>
                      <a:pt x="0" y="24"/>
                      <a:pt x="7" y="16"/>
                      <a:pt x="7" y="8"/>
                    </a:cubicBezTo>
                    <a:cubicBezTo>
                      <a:pt x="15" y="0"/>
                      <a:pt x="17" y="0"/>
                      <a:pt x="23" y="4"/>
                    </a:cubicBezTo>
                    <a:close/>
                  </a:path>
                </a:pathLst>
              </a:custGeom>
              <a:solidFill>
                <a:srgbClr val="E1B3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6" name="Freeform 138"/>
              <p:cNvSpPr/>
              <p:nvPr/>
            </p:nvSpPr>
            <p:spPr bwMode="auto">
              <a:xfrm>
                <a:off x="748" y="1361"/>
                <a:ext cx="57" cy="33"/>
              </a:xfrm>
              <a:custGeom>
                <a:avLst/>
                <a:gdLst>
                  <a:gd name="T0" fmla="*/ 21 w 24"/>
                  <a:gd name="T1" fmla="*/ 2 h 14"/>
                  <a:gd name="T2" fmla="*/ 24 w 24"/>
                  <a:gd name="T3" fmla="*/ 3 h 14"/>
                  <a:gd name="T4" fmla="*/ 11 w 24"/>
                  <a:gd name="T5" fmla="*/ 10 h 14"/>
                  <a:gd name="T6" fmla="*/ 0 w 24"/>
                  <a:gd name="T7" fmla="*/ 14 h 14"/>
                  <a:gd name="T8" fmla="*/ 2 w 24"/>
                  <a:gd name="T9" fmla="*/ 4 h 14"/>
                  <a:gd name="T10" fmla="*/ 21 w 24"/>
                  <a:gd name="T11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4">
                    <a:moveTo>
                      <a:pt x="21" y="2"/>
                    </a:moveTo>
                    <a:cubicBezTo>
                      <a:pt x="22" y="3"/>
                      <a:pt x="23" y="3"/>
                      <a:pt x="24" y="3"/>
                    </a:cubicBezTo>
                    <a:cubicBezTo>
                      <a:pt x="22" y="9"/>
                      <a:pt x="17" y="10"/>
                      <a:pt x="11" y="10"/>
                    </a:cubicBezTo>
                    <a:cubicBezTo>
                      <a:pt x="7" y="11"/>
                      <a:pt x="3" y="10"/>
                      <a:pt x="0" y="14"/>
                    </a:cubicBezTo>
                    <a:cubicBezTo>
                      <a:pt x="1" y="11"/>
                      <a:pt x="1" y="8"/>
                      <a:pt x="2" y="4"/>
                    </a:cubicBezTo>
                    <a:cubicBezTo>
                      <a:pt x="8" y="0"/>
                      <a:pt x="15" y="3"/>
                      <a:pt x="21" y="2"/>
                    </a:cubicBezTo>
                    <a:close/>
                  </a:path>
                </a:pathLst>
              </a:custGeom>
              <a:solidFill>
                <a:srgbClr val="DE6B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7" name="Freeform 139"/>
              <p:cNvSpPr/>
              <p:nvPr/>
            </p:nvSpPr>
            <p:spPr bwMode="auto">
              <a:xfrm>
                <a:off x="1128" y="2538"/>
                <a:ext cx="30" cy="33"/>
              </a:xfrm>
              <a:custGeom>
                <a:avLst/>
                <a:gdLst>
                  <a:gd name="T0" fmla="*/ 0 w 13"/>
                  <a:gd name="T1" fmla="*/ 6 h 14"/>
                  <a:gd name="T2" fmla="*/ 4 w 13"/>
                  <a:gd name="T3" fmla="*/ 0 h 14"/>
                  <a:gd name="T4" fmla="*/ 13 w 13"/>
                  <a:gd name="T5" fmla="*/ 9 h 14"/>
                  <a:gd name="T6" fmla="*/ 6 w 13"/>
                  <a:gd name="T7" fmla="*/ 14 h 14"/>
                  <a:gd name="T8" fmla="*/ 0 w 13"/>
                  <a:gd name="T9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4">
                    <a:moveTo>
                      <a:pt x="0" y="6"/>
                    </a:moveTo>
                    <a:cubicBezTo>
                      <a:pt x="0" y="3"/>
                      <a:pt x="0" y="0"/>
                      <a:pt x="4" y="0"/>
                    </a:cubicBezTo>
                    <a:cubicBezTo>
                      <a:pt x="9" y="1"/>
                      <a:pt x="12" y="4"/>
                      <a:pt x="13" y="9"/>
                    </a:cubicBezTo>
                    <a:cubicBezTo>
                      <a:pt x="13" y="13"/>
                      <a:pt x="10" y="14"/>
                      <a:pt x="6" y="14"/>
                    </a:cubicBezTo>
                    <a:cubicBezTo>
                      <a:pt x="2" y="14"/>
                      <a:pt x="0" y="11"/>
                      <a:pt x="0" y="6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8" name="Freeform 140"/>
              <p:cNvSpPr/>
              <p:nvPr/>
            </p:nvSpPr>
            <p:spPr bwMode="auto">
              <a:xfrm>
                <a:off x="1189" y="1645"/>
                <a:ext cx="31" cy="69"/>
              </a:xfrm>
              <a:custGeom>
                <a:avLst/>
                <a:gdLst>
                  <a:gd name="T0" fmla="*/ 7 w 13"/>
                  <a:gd name="T1" fmla="*/ 29 h 29"/>
                  <a:gd name="T2" fmla="*/ 3 w 13"/>
                  <a:gd name="T3" fmla="*/ 25 h 29"/>
                  <a:gd name="T4" fmla="*/ 13 w 13"/>
                  <a:gd name="T5" fmla="*/ 0 h 29"/>
                  <a:gd name="T6" fmla="*/ 10 w 13"/>
                  <a:gd name="T7" fmla="*/ 24 h 29"/>
                  <a:gd name="T8" fmla="*/ 7 w 13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9">
                    <a:moveTo>
                      <a:pt x="7" y="29"/>
                    </a:moveTo>
                    <a:cubicBezTo>
                      <a:pt x="6" y="27"/>
                      <a:pt x="4" y="26"/>
                      <a:pt x="3" y="25"/>
                    </a:cubicBezTo>
                    <a:cubicBezTo>
                      <a:pt x="0" y="11"/>
                      <a:pt x="3" y="4"/>
                      <a:pt x="13" y="0"/>
                    </a:cubicBezTo>
                    <a:cubicBezTo>
                      <a:pt x="9" y="7"/>
                      <a:pt x="2" y="15"/>
                      <a:pt x="10" y="24"/>
                    </a:cubicBezTo>
                    <a:cubicBezTo>
                      <a:pt x="11" y="26"/>
                      <a:pt x="9" y="28"/>
                      <a:pt x="7" y="29"/>
                    </a:cubicBezTo>
                    <a:close/>
                  </a:path>
                </a:pathLst>
              </a:custGeom>
              <a:solidFill>
                <a:srgbClr val="DE85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9" name="Freeform 141"/>
              <p:cNvSpPr/>
              <p:nvPr/>
            </p:nvSpPr>
            <p:spPr bwMode="auto">
              <a:xfrm>
                <a:off x="1201" y="2010"/>
                <a:ext cx="71" cy="31"/>
              </a:xfrm>
              <a:custGeom>
                <a:avLst/>
                <a:gdLst>
                  <a:gd name="T0" fmla="*/ 6 w 30"/>
                  <a:gd name="T1" fmla="*/ 1 h 13"/>
                  <a:gd name="T2" fmla="*/ 28 w 30"/>
                  <a:gd name="T3" fmla="*/ 0 h 13"/>
                  <a:gd name="T4" fmla="*/ 29 w 30"/>
                  <a:gd name="T5" fmla="*/ 13 h 13"/>
                  <a:gd name="T6" fmla="*/ 9 w 30"/>
                  <a:gd name="T7" fmla="*/ 9 h 13"/>
                  <a:gd name="T8" fmla="*/ 4 w 30"/>
                  <a:gd name="T9" fmla="*/ 9 h 13"/>
                  <a:gd name="T10" fmla="*/ 6 w 30"/>
                  <a:gd name="T11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3">
                    <a:moveTo>
                      <a:pt x="6" y="1"/>
                    </a:moveTo>
                    <a:cubicBezTo>
                      <a:pt x="13" y="4"/>
                      <a:pt x="21" y="5"/>
                      <a:pt x="28" y="0"/>
                    </a:cubicBezTo>
                    <a:cubicBezTo>
                      <a:pt x="30" y="5"/>
                      <a:pt x="29" y="9"/>
                      <a:pt x="29" y="13"/>
                    </a:cubicBezTo>
                    <a:cubicBezTo>
                      <a:pt x="24" y="3"/>
                      <a:pt x="21" y="2"/>
                      <a:pt x="9" y="9"/>
                    </a:cubicBezTo>
                    <a:cubicBezTo>
                      <a:pt x="7" y="11"/>
                      <a:pt x="6" y="10"/>
                      <a:pt x="4" y="9"/>
                    </a:cubicBezTo>
                    <a:cubicBezTo>
                      <a:pt x="0" y="5"/>
                      <a:pt x="6" y="4"/>
                      <a:pt x="6" y="1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0" name="Freeform 142"/>
              <p:cNvSpPr/>
              <p:nvPr/>
            </p:nvSpPr>
            <p:spPr bwMode="auto">
              <a:xfrm>
                <a:off x="864" y="2694"/>
                <a:ext cx="48" cy="26"/>
              </a:xfrm>
              <a:custGeom>
                <a:avLst/>
                <a:gdLst>
                  <a:gd name="T0" fmla="*/ 20 w 20"/>
                  <a:gd name="T1" fmla="*/ 9 h 11"/>
                  <a:gd name="T2" fmla="*/ 18 w 20"/>
                  <a:gd name="T3" fmla="*/ 11 h 11"/>
                  <a:gd name="T4" fmla="*/ 15 w 20"/>
                  <a:gd name="T5" fmla="*/ 11 h 11"/>
                  <a:gd name="T6" fmla="*/ 1 w 20"/>
                  <a:gd name="T7" fmla="*/ 3 h 11"/>
                  <a:gd name="T8" fmla="*/ 2 w 20"/>
                  <a:gd name="T9" fmla="*/ 0 h 11"/>
                  <a:gd name="T10" fmla="*/ 19 w 20"/>
                  <a:gd name="T11" fmla="*/ 7 h 11"/>
                  <a:gd name="T12" fmla="*/ 20 w 20"/>
                  <a:gd name="T13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1">
                    <a:moveTo>
                      <a:pt x="20" y="9"/>
                    </a:moveTo>
                    <a:cubicBezTo>
                      <a:pt x="20" y="10"/>
                      <a:pt x="19" y="11"/>
                      <a:pt x="18" y="11"/>
                    </a:cubicBezTo>
                    <a:cubicBezTo>
                      <a:pt x="17" y="11"/>
                      <a:pt x="16" y="11"/>
                      <a:pt x="15" y="11"/>
                    </a:cubicBezTo>
                    <a:cubicBezTo>
                      <a:pt x="11" y="7"/>
                      <a:pt x="3" y="10"/>
                      <a:pt x="1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13" y="6"/>
                      <a:pt x="19" y="7"/>
                    </a:cubicBezTo>
                    <a:cubicBezTo>
                      <a:pt x="19" y="7"/>
                      <a:pt x="20" y="8"/>
                      <a:pt x="20" y="9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1" name="Freeform 143"/>
              <p:cNvSpPr/>
              <p:nvPr/>
            </p:nvSpPr>
            <p:spPr bwMode="auto">
              <a:xfrm>
                <a:off x="1274" y="2313"/>
                <a:ext cx="38" cy="26"/>
              </a:xfrm>
              <a:custGeom>
                <a:avLst/>
                <a:gdLst>
                  <a:gd name="T0" fmla="*/ 7 w 16"/>
                  <a:gd name="T1" fmla="*/ 11 h 11"/>
                  <a:gd name="T2" fmla="*/ 1 w 16"/>
                  <a:gd name="T3" fmla="*/ 8 h 11"/>
                  <a:gd name="T4" fmla="*/ 11 w 16"/>
                  <a:gd name="T5" fmla="*/ 0 h 11"/>
                  <a:gd name="T6" fmla="*/ 15 w 16"/>
                  <a:gd name="T7" fmla="*/ 4 h 11"/>
                  <a:gd name="T8" fmla="*/ 7 w 16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1">
                    <a:moveTo>
                      <a:pt x="7" y="11"/>
                    </a:moveTo>
                    <a:cubicBezTo>
                      <a:pt x="3" y="11"/>
                      <a:pt x="0" y="10"/>
                      <a:pt x="1" y="8"/>
                    </a:cubicBezTo>
                    <a:cubicBezTo>
                      <a:pt x="2" y="3"/>
                      <a:pt x="7" y="1"/>
                      <a:pt x="11" y="0"/>
                    </a:cubicBezTo>
                    <a:cubicBezTo>
                      <a:pt x="13" y="0"/>
                      <a:pt x="16" y="2"/>
                      <a:pt x="15" y="4"/>
                    </a:cubicBezTo>
                    <a:cubicBezTo>
                      <a:pt x="13" y="8"/>
                      <a:pt x="10" y="11"/>
                      <a:pt x="7" y="11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2" name="Freeform 144"/>
              <p:cNvSpPr/>
              <p:nvPr/>
            </p:nvSpPr>
            <p:spPr bwMode="auto">
              <a:xfrm>
                <a:off x="1208" y="2100"/>
                <a:ext cx="40" cy="54"/>
              </a:xfrm>
              <a:custGeom>
                <a:avLst/>
                <a:gdLst>
                  <a:gd name="T0" fmla="*/ 10 w 17"/>
                  <a:gd name="T1" fmla="*/ 23 h 23"/>
                  <a:gd name="T2" fmla="*/ 5 w 17"/>
                  <a:gd name="T3" fmla="*/ 12 h 23"/>
                  <a:gd name="T4" fmla="*/ 0 w 17"/>
                  <a:gd name="T5" fmla="*/ 0 h 23"/>
                  <a:gd name="T6" fmla="*/ 1 w 17"/>
                  <a:gd name="T7" fmla="*/ 0 h 23"/>
                  <a:gd name="T8" fmla="*/ 10 w 17"/>
                  <a:gd name="T9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3">
                    <a:moveTo>
                      <a:pt x="10" y="23"/>
                    </a:moveTo>
                    <a:cubicBezTo>
                      <a:pt x="8" y="20"/>
                      <a:pt x="14" y="12"/>
                      <a:pt x="5" y="12"/>
                    </a:cubicBezTo>
                    <a:cubicBezTo>
                      <a:pt x="1" y="9"/>
                      <a:pt x="0" y="5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6" y="8"/>
                      <a:pt x="17" y="11"/>
                      <a:pt x="10" y="23"/>
                    </a:cubicBezTo>
                    <a:close/>
                  </a:path>
                </a:pathLst>
              </a:custGeom>
              <a:solidFill>
                <a:srgbClr val="CFB8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3" name="Freeform 145"/>
              <p:cNvSpPr/>
              <p:nvPr/>
            </p:nvSpPr>
            <p:spPr bwMode="auto">
              <a:xfrm>
                <a:off x="627" y="1278"/>
                <a:ext cx="38" cy="50"/>
              </a:xfrm>
              <a:custGeom>
                <a:avLst/>
                <a:gdLst>
                  <a:gd name="T0" fmla="*/ 16 w 16"/>
                  <a:gd name="T1" fmla="*/ 18 h 21"/>
                  <a:gd name="T2" fmla="*/ 16 w 16"/>
                  <a:gd name="T3" fmla="*/ 20 h 21"/>
                  <a:gd name="T4" fmla="*/ 1 w 16"/>
                  <a:gd name="T5" fmla="*/ 16 h 21"/>
                  <a:gd name="T6" fmla="*/ 3 w 16"/>
                  <a:gd name="T7" fmla="*/ 11 h 21"/>
                  <a:gd name="T8" fmla="*/ 2 w 16"/>
                  <a:gd name="T9" fmla="*/ 3 h 21"/>
                  <a:gd name="T10" fmla="*/ 3 w 16"/>
                  <a:gd name="T11" fmla="*/ 2 h 21"/>
                  <a:gd name="T12" fmla="*/ 10 w 16"/>
                  <a:gd name="T13" fmla="*/ 3 h 21"/>
                  <a:gd name="T14" fmla="*/ 16 w 16"/>
                  <a:gd name="T15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1">
                    <a:moveTo>
                      <a:pt x="16" y="18"/>
                    </a:moveTo>
                    <a:cubicBezTo>
                      <a:pt x="16" y="19"/>
                      <a:pt x="16" y="19"/>
                      <a:pt x="16" y="20"/>
                    </a:cubicBezTo>
                    <a:cubicBezTo>
                      <a:pt x="10" y="21"/>
                      <a:pt x="6" y="18"/>
                      <a:pt x="1" y="16"/>
                    </a:cubicBezTo>
                    <a:cubicBezTo>
                      <a:pt x="0" y="14"/>
                      <a:pt x="1" y="12"/>
                      <a:pt x="3" y="11"/>
                    </a:cubicBezTo>
                    <a:cubicBezTo>
                      <a:pt x="13" y="8"/>
                      <a:pt x="6" y="6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0"/>
                      <a:pt x="8" y="0"/>
                      <a:pt x="10" y="3"/>
                    </a:cubicBezTo>
                    <a:cubicBezTo>
                      <a:pt x="12" y="8"/>
                      <a:pt x="5" y="16"/>
                      <a:pt x="16" y="18"/>
                    </a:cubicBezTo>
                    <a:close/>
                  </a:path>
                </a:pathLst>
              </a:custGeom>
              <a:solidFill>
                <a:srgbClr val="A84E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4" name="Freeform 146"/>
              <p:cNvSpPr/>
              <p:nvPr/>
            </p:nvSpPr>
            <p:spPr bwMode="auto">
              <a:xfrm>
                <a:off x="1293" y="1685"/>
                <a:ext cx="24" cy="52"/>
              </a:xfrm>
              <a:custGeom>
                <a:avLst/>
                <a:gdLst>
                  <a:gd name="T0" fmla="*/ 0 w 10"/>
                  <a:gd name="T1" fmla="*/ 2 h 22"/>
                  <a:gd name="T2" fmla="*/ 0 w 10"/>
                  <a:gd name="T3" fmla="*/ 0 h 22"/>
                  <a:gd name="T4" fmla="*/ 4 w 10"/>
                  <a:gd name="T5" fmla="*/ 0 h 22"/>
                  <a:gd name="T6" fmla="*/ 10 w 10"/>
                  <a:gd name="T7" fmla="*/ 18 h 22"/>
                  <a:gd name="T8" fmla="*/ 0 w 10"/>
                  <a:gd name="T9" fmla="*/ 13 h 22"/>
                  <a:gd name="T10" fmla="*/ 0 w 10"/>
                  <a:gd name="T11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2">
                    <a:moveTo>
                      <a:pt x="0" y="2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1" y="0"/>
                      <a:pt x="2" y="0"/>
                      <a:pt x="4" y="0"/>
                    </a:cubicBezTo>
                    <a:cubicBezTo>
                      <a:pt x="6" y="6"/>
                      <a:pt x="8" y="12"/>
                      <a:pt x="10" y="18"/>
                    </a:cubicBezTo>
                    <a:cubicBezTo>
                      <a:pt x="3" y="22"/>
                      <a:pt x="0" y="21"/>
                      <a:pt x="0" y="13"/>
                    </a:cubicBezTo>
                    <a:cubicBezTo>
                      <a:pt x="0" y="10"/>
                      <a:pt x="0" y="6"/>
                      <a:pt x="0" y="2"/>
                    </a:cubicBezTo>
                    <a:close/>
                  </a:path>
                </a:pathLst>
              </a:custGeom>
              <a:solidFill>
                <a:srgbClr val="F4D8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5" name="Freeform 147"/>
              <p:cNvSpPr/>
              <p:nvPr/>
            </p:nvSpPr>
            <p:spPr bwMode="auto">
              <a:xfrm>
                <a:off x="933" y="1323"/>
                <a:ext cx="48" cy="28"/>
              </a:xfrm>
              <a:custGeom>
                <a:avLst/>
                <a:gdLst>
                  <a:gd name="T0" fmla="*/ 0 w 20"/>
                  <a:gd name="T1" fmla="*/ 2 h 12"/>
                  <a:gd name="T2" fmla="*/ 6 w 20"/>
                  <a:gd name="T3" fmla="*/ 3 h 12"/>
                  <a:gd name="T4" fmla="*/ 20 w 20"/>
                  <a:gd name="T5" fmla="*/ 11 h 12"/>
                  <a:gd name="T6" fmla="*/ 0 w 20"/>
                  <a:gd name="T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2">
                    <a:moveTo>
                      <a:pt x="0" y="2"/>
                    </a:moveTo>
                    <a:cubicBezTo>
                      <a:pt x="2" y="1"/>
                      <a:pt x="4" y="2"/>
                      <a:pt x="6" y="3"/>
                    </a:cubicBezTo>
                    <a:cubicBezTo>
                      <a:pt x="10" y="6"/>
                      <a:pt x="20" y="0"/>
                      <a:pt x="20" y="11"/>
                    </a:cubicBezTo>
                    <a:cubicBezTo>
                      <a:pt x="11" y="12"/>
                      <a:pt x="4" y="9"/>
                      <a:pt x="0" y="2"/>
                    </a:cubicBezTo>
                    <a:close/>
                  </a:path>
                </a:pathLst>
              </a:custGeom>
              <a:solidFill>
                <a:srgbClr val="DC6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6" name="Freeform 148"/>
              <p:cNvSpPr/>
              <p:nvPr/>
            </p:nvSpPr>
            <p:spPr bwMode="auto">
              <a:xfrm>
                <a:off x="644" y="1941"/>
                <a:ext cx="36" cy="43"/>
              </a:xfrm>
              <a:custGeom>
                <a:avLst/>
                <a:gdLst>
                  <a:gd name="T0" fmla="*/ 7 w 15"/>
                  <a:gd name="T1" fmla="*/ 18 h 18"/>
                  <a:gd name="T2" fmla="*/ 5 w 15"/>
                  <a:gd name="T3" fmla="*/ 14 h 18"/>
                  <a:gd name="T4" fmla="*/ 6 w 15"/>
                  <a:gd name="T5" fmla="*/ 9 h 18"/>
                  <a:gd name="T6" fmla="*/ 11 w 15"/>
                  <a:gd name="T7" fmla="*/ 3 h 18"/>
                  <a:gd name="T8" fmla="*/ 15 w 15"/>
                  <a:gd name="T9" fmla="*/ 9 h 18"/>
                  <a:gd name="T10" fmla="*/ 7 w 15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8">
                    <a:moveTo>
                      <a:pt x="7" y="18"/>
                    </a:moveTo>
                    <a:cubicBezTo>
                      <a:pt x="6" y="17"/>
                      <a:pt x="6" y="16"/>
                      <a:pt x="5" y="14"/>
                    </a:cubicBezTo>
                    <a:cubicBezTo>
                      <a:pt x="5" y="13"/>
                      <a:pt x="6" y="10"/>
                      <a:pt x="6" y="9"/>
                    </a:cubicBezTo>
                    <a:cubicBezTo>
                      <a:pt x="0" y="0"/>
                      <a:pt x="7" y="3"/>
                      <a:pt x="11" y="3"/>
                    </a:cubicBezTo>
                    <a:cubicBezTo>
                      <a:pt x="12" y="5"/>
                      <a:pt x="15" y="6"/>
                      <a:pt x="15" y="9"/>
                    </a:cubicBezTo>
                    <a:cubicBezTo>
                      <a:pt x="12" y="12"/>
                      <a:pt x="10" y="15"/>
                      <a:pt x="7" y="18"/>
                    </a:cubicBezTo>
                    <a:close/>
                  </a:path>
                </a:pathLst>
              </a:custGeom>
              <a:solidFill>
                <a:srgbClr val="84C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7" name="Freeform 149"/>
              <p:cNvSpPr/>
              <p:nvPr/>
            </p:nvSpPr>
            <p:spPr bwMode="auto">
              <a:xfrm>
                <a:off x="734" y="2626"/>
                <a:ext cx="43" cy="23"/>
              </a:xfrm>
              <a:custGeom>
                <a:avLst/>
                <a:gdLst>
                  <a:gd name="T0" fmla="*/ 0 w 18"/>
                  <a:gd name="T1" fmla="*/ 2 h 10"/>
                  <a:gd name="T2" fmla="*/ 16 w 18"/>
                  <a:gd name="T3" fmla="*/ 0 h 10"/>
                  <a:gd name="T4" fmla="*/ 15 w 18"/>
                  <a:gd name="T5" fmla="*/ 8 h 10"/>
                  <a:gd name="T6" fmla="*/ 7 w 18"/>
                  <a:gd name="T7" fmla="*/ 7 h 10"/>
                  <a:gd name="T8" fmla="*/ 0 w 18"/>
                  <a:gd name="T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0">
                    <a:moveTo>
                      <a:pt x="0" y="2"/>
                    </a:moveTo>
                    <a:cubicBezTo>
                      <a:pt x="5" y="2"/>
                      <a:pt x="11" y="2"/>
                      <a:pt x="16" y="0"/>
                    </a:cubicBezTo>
                    <a:cubicBezTo>
                      <a:pt x="17" y="3"/>
                      <a:pt x="18" y="5"/>
                      <a:pt x="15" y="8"/>
                    </a:cubicBezTo>
                    <a:cubicBezTo>
                      <a:pt x="12" y="10"/>
                      <a:pt x="10" y="10"/>
                      <a:pt x="7" y="7"/>
                    </a:cubicBezTo>
                    <a:cubicBezTo>
                      <a:pt x="5" y="5"/>
                      <a:pt x="1" y="7"/>
                      <a:pt x="0" y="2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8" name="Freeform 150"/>
              <p:cNvSpPr/>
              <p:nvPr/>
            </p:nvSpPr>
            <p:spPr bwMode="auto">
              <a:xfrm>
                <a:off x="684" y="2619"/>
                <a:ext cx="29" cy="40"/>
              </a:xfrm>
              <a:custGeom>
                <a:avLst/>
                <a:gdLst>
                  <a:gd name="T0" fmla="*/ 5 w 12"/>
                  <a:gd name="T1" fmla="*/ 0 h 17"/>
                  <a:gd name="T2" fmla="*/ 9 w 12"/>
                  <a:gd name="T3" fmla="*/ 15 h 17"/>
                  <a:gd name="T4" fmla="*/ 6 w 12"/>
                  <a:gd name="T5" fmla="*/ 16 h 17"/>
                  <a:gd name="T6" fmla="*/ 2 w 12"/>
                  <a:gd name="T7" fmla="*/ 8 h 17"/>
                  <a:gd name="T8" fmla="*/ 5 w 1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7">
                    <a:moveTo>
                      <a:pt x="5" y="0"/>
                    </a:moveTo>
                    <a:cubicBezTo>
                      <a:pt x="12" y="4"/>
                      <a:pt x="6" y="10"/>
                      <a:pt x="9" y="15"/>
                    </a:cubicBezTo>
                    <a:cubicBezTo>
                      <a:pt x="9" y="16"/>
                      <a:pt x="7" y="17"/>
                      <a:pt x="6" y="16"/>
                    </a:cubicBezTo>
                    <a:cubicBezTo>
                      <a:pt x="3" y="14"/>
                      <a:pt x="0" y="12"/>
                      <a:pt x="2" y="8"/>
                    </a:cubicBezTo>
                    <a:cubicBezTo>
                      <a:pt x="3" y="6"/>
                      <a:pt x="4" y="3"/>
                      <a:pt x="5" y="0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9" name="Freeform 151"/>
              <p:cNvSpPr/>
              <p:nvPr/>
            </p:nvSpPr>
            <p:spPr bwMode="auto">
              <a:xfrm>
                <a:off x="1128" y="2453"/>
                <a:ext cx="30" cy="24"/>
              </a:xfrm>
              <a:custGeom>
                <a:avLst/>
                <a:gdLst>
                  <a:gd name="T0" fmla="*/ 13 w 13"/>
                  <a:gd name="T1" fmla="*/ 3 h 10"/>
                  <a:gd name="T2" fmla="*/ 3 w 13"/>
                  <a:gd name="T3" fmla="*/ 10 h 10"/>
                  <a:gd name="T4" fmla="*/ 0 w 13"/>
                  <a:gd name="T5" fmla="*/ 6 h 10"/>
                  <a:gd name="T6" fmla="*/ 10 w 13"/>
                  <a:gd name="T7" fmla="*/ 0 h 10"/>
                  <a:gd name="T8" fmla="*/ 13 w 13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0">
                    <a:moveTo>
                      <a:pt x="13" y="3"/>
                    </a:moveTo>
                    <a:cubicBezTo>
                      <a:pt x="11" y="8"/>
                      <a:pt x="7" y="9"/>
                      <a:pt x="3" y="10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1"/>
                      <a:pt x="6" y="1"/>
                      <a:pt x="10" y="0"/>
                    </a:cubicBezTo>
                    <a:cubicBezTo>
                      <a:pt x="12" y="0"/>
                      <a:pt x="13" y="1"/>
                      <a:pt x="13" y="3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0" name="Freeform 152"/>
              <p:cNvSpPr/>
              <p:nvPr/>
            </p:nvSpPr>
            <p:spPr bwMode="auto">
              <a:xfrm>
                <a:off x="691" y="2581"/>
                <a:ext cx="29" cy="40"/>
              </a:xfrm>
              <a:custGeom>
                <a:avLst/>
                <a:gdLst>
                  <a:gd name="T0" fmla="*/ 10 w 12"/>
                  <a:gd name="T1" fmla="*/ 0 h 17"/>
                  <a:gd name="T2" fmla="*/ 12 w 12"/>
                  <a:gd name="T3" fmla="*/ 17 h 17"/>
                  <a:gd name="T4" fmla="*/ 8 w 12"/>
                  <a:gd name="T5" fmla="*/ 12 h 17"/>
                  <a:gd name="T6" fmla="*/ 10 w 12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7">
                    <a:moveTo>
                      <a:pt x="10" y="0"/>
                    </a:moveTo>
                    <a:cubicBezTo>
                      <a:pt x="11" y="5"/>
                      <a:pt x="11" y="11"/>
                      <a:pt x="12" y="17"/>
                    </a:cubicBezTo>
                    <a:cubicBezTo>
                      <a:pt x="11" y="15"/>
                      <a:pt x="9" y="14"/>
                      <a:pt x="8" y="12"/>
                    </a:cubicBezTo>
                    <a:cubicBezTo>
                      <a:pt x="0" y="5"/>
                      <a:pt x="0" y="4"/>
                      <a:pt x="10" y="0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1" name="Freeform 153"/>
              <p:cNvSpPr/>
              <p:nvPr/>
            </p:nvSpPr>
            <p:spPr bwMode="auto">
              <a:xfrm>
                <a:off x="933" y="1351"/>
                <a:ext cx="19" cy="62"/>
              </a:xfrm>
              <a:custGeom>
                <a:avLst/>
                <a:gdLst>
                  <a:gd name="T0" fmla="*/ 6 w 8"/>
                  <a:gd name="T1" fmla="*/ 26 h 26"/>
                  <a:gd name="T2" fmla="*/ 4 w 8"/>
                  <a:gd name="T3" fmla="*/ 26 h 26"/>
                  <a:gd name="T4" fmla="*/ 2 w 8"/>
                  <a:gd name="T5" fmla="*/ 0 h 26"/>
                  <a:gd name="T6" fmla="*/ 6 w 8"/>
                  <a:gd name="T7" fmla="*/ 13 h 26"/>
                  <a:gd name="T8" fmla="*/ 8 w 8"/>
                  <a:gd name="T9" fmla="*/ 23 h 26"/>
                  <a:gd name="T10" fmla="*/ 6 w 8"/>
                  <a:gd name="T1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6">
                    <a:moveTo>
                      <a:pt x="6" y="26"/>
                    </a:moveTo>
                    <a:cubicBezTo>
                      <a:pt x="5" y="26"/>
                      <a:pt x="4" y="26"/>
                      <a:pt x="4" y="26"/>
                    </a:cubicBezTo>
                    <a:cubicBezTo>
                      <a:pt x="0" y="18"/>
                      <a:pt x="3" y="9"/>
                      <a:pt x="2" y="0"/>
                    </a:cubicBezTo>
                    <a:cubicBezTo>
                      <a:pt x="5" y="4"/>
                      <a:pt x="6" y="8"/>
                      <a:pt x="6" y="13"/>
                    </a:cubicBezTo>
                    <a:cubicBezTo>
                      <a:pt x="5" y="16"/>
                      <a:pt x="5" y="20"/>
                      <a:pt x="8" y="23"/>
                    </a:cubicBezTo>
                    <a:cubicBezTo>
                      <a:pt x="7" y="24"/>
                      <a:pt x="6" y="25"/>
                      <a:pt x="6" y="26"/>
                    </a:cubicBezTo>
                    <a:close/>
                  </a:path>
                </a:pathLst>
              </a:custGeom>
              <a:solidFill>
                <a:srgbClr val="D88F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2" name="Freeform 154"/>
              <p:cNvSpPr/>
              <p:nvPr/>
            </p:nvSpPr>
            <p:spPr bwMode="auto">
              <a:xfrm>
                <a:off x="938" y="1574"/>
                <a:ext cx="38" cy="43"/>
              </a:xfrm>
              <a:custGeom>
                <a:avLst/>
                <a:gdLst>
                  <a:gd name="T0" fmla="*/ 16 w 16"/>
                  <a:gd name="T1" fmla="*/ 18 h 18"/>
                  <a:gd name="T2" fmla="*/ 10 w 16"/>
                  <a:gd name="T3" fmla="*/ 18 h 18"/>
                  <a:gd name="T4" fmla="*/ 2 w 16"/>
                  <a:gd name="T5" fmla="*/ 6 h 18"/>
                  <a:gd name="T6" fmla="*/ 6 w 16"/>
                  <a:gd name="T7" fmla="*/ 0 h 18"/>
                  <a:gd name="T8" fmla="*/ 12 w 16"/>
                  <a:gd name="T9" fmla="*/ 6 h 18"/>
                  <a:gd name="T10" fmla="*/ 16 w 16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8">
                    <a:moveTo>
                      <a:pt x="16" y="18"/>
                    </a:moveTo>
                    <a:cubicBezTo>
                      <a:pt x="14" y="18"/>
                      <a:pt x="12" y="18"/>
                      <a:pt x="10" y="18"/>
                    </a:cubicBezTo>
                    <a:cubicBezTo>
                      <a:pt x="6" y="15"/>
                      <a:pt x="0" y="13"/>
                      <a:pt x="2" y="6"/>
                    </a:cubicBezTo>
                    <a:cubicBezTo>
                      <a:pt x="3" y="4"/>
                      <a:pt x="3" y="1"/>
                      <a:pt x="6" y="0"/>
                    </a:cubicBezTo>
                    <a:cubicBezTo>
                      <a:pt x="7" y="3"/>
                      <a:pt x="8" y="6"/>
                      <a:pt x="12" y="6"/>
                    </a:cubicBezTo>
                    <a:cubicBezTo>
                      <a:pt x="14" y="10"/>
                      <a:pt x="16" y="13"/>
                      <a:pt x="16" y="18"/>
                    </a:cubicBezTo>
                    <a:close/>
                  </a:path>
                </a:pathLst>
              </a:custGeom>
              <a:solidFill>
                <a:srgbClr val="D06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3" name="Freeform 155"/>
              <p:cNvSpPr/>
              <p:nvPr/>
            </p:nvSpPr>
            <p:spPr bwMode="auto">
              <a:xfrm>
                <a:off x="822" y="1830"/>
                <a:ext cx="38" cy="31"/>
              </a:xfrm>
              <a:custGeom>
                <a:avLst/>
                <a:gdLst>
                  <a:gd name="T0" fmla="*/ 16 w 16"/>
                  <a:gd name="T1" fmla="*/ 7 h 13"/>
                  <a:gd name="T2" fmla="*/ 0 w 16"/>
                  <a:gd name="T3" fmla="*/ 5 h 13"/>
                  <a:gd name="T4" fmla="*/ 10 w 16"/>
                  <a:gd name="T5" fmla="*/ 5 h 13"/>
                  <a:gd name="T6" fmla="*/ 16 w 16"/>
                  <a:gd name="T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3">
                    <a:moveTo>
                      <a:pt x="16" y="7"/>
                    </a:moveTo>
                    <a:cubicBezTo>
                      <a:pt x="10" y="13"/>
                      <a:pt x="4" y="13"/>
                      <a:pt x="0" y="5"/>
                    </a:cubicBezTo>
                    <a:cubicBezTo>
                      <a:pt x="3" y="0"/>
                      <a:pt x="7" y="0"/>
                      <a:pt x="10" y="5"/>
                    </a:cubicBezTo>
                    <a:cubicBezTo>
                      <a:pt x="12" y="7"/>
                      <a:pt x="13" y="7"/>
                      <a:pt x="16" y="7"/>
                    </a:cubicBezTo>
                    <a:close/>
                  </a:path>
                </a:pathLst>
              </a:custGeom>
              <a:solidFill>
                <a:srgbClr val="9FDA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4" name="Freeform 156"/>
              <p:cNvSpPr/>
              <p:nvPr/>
            </p:nvSpPr>
            <p:spPr bwMode="auto">
              <a:xfrm>
                <a:off x="933" y="1588"/>
                <a:ext cx="29" cy="38"/>
              </a:xfrm>
              <a:custGeom>
                <a:avLst/>
                <a:gdLst>
                  <a:gd name="T0" fmla="*/ 4 w 12"/>
                  <a:gd name="T1" fmla="*/ 0 h 16"/>
                  <a:gd name="T2" fmla="*/ 12 w 12"/>
                  <a:gd name="T3" fmla="*/ 12 h 16"/>
                  <a:gd name="T4" fmla="*/ 12 w 12"/>
                  <a:gd name="T5" fmla="*/ 12 h 16"/>
                  <a:gd name="T6" fmla="*/ 6 w 12"/>
                  <a:gd name="T7" fmla="*/ 16 h 16"/>
                  <a:gd name="T8" fmla="*/ 4 w 1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6">
                    <a:moveTo>
                      <a:pt x="4" y="0"/>
                    </a:moveTo>
                    <a:cubicBezTo>
                      <a:pt x="6" y="4"/>
                      <a:pt x="11" y="6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0" y="13"/>
                      <a:pt x="8" y="15"/>
                      <a:pt x="6" y="16"/>
                    </a:cubicBezTo>
                    <a:cubicBezTo>
                      <a:pt x="0" y="11"/>
                      <a:pt x="0" y="6"/>
                      <a:pt x="4" y="0"/>
                    </a:cubicBezTo>
                    <a:close/>
                  </a:path>
                </a:pathLst>
              </a:custGeom>
              <a:solidFill>
                <a:srgbClr val="E199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5" name="Freeform 157"/>
              <p:cNvSpPr/>
              <p:nvPr/>
            </p:nvSpPr>
            <p:spPr bwMode="auto">
              <a:xfrm>
                <a:off x="810" y="1702"/>
                <a:ext cx="28" cy="33"/>
              </a:xfrm>
              <a:custGeom>
                <a:avLst/>
                <a:gdLst>
                  <a:gd name="T0" fmla="*/ 3 w 12"/>
                  <a:gd name="T1" fmla="*/ 0 h 14"/>
                  <a:gd name="T2" fmla="*/ 6 w 12"/>
                  <a:gd name="T3" fmla="*/ 14 h 14"/>
                  <a:gd name="T4" fmla="*/ 3 w 12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4">
                    <a:moveTo>
                      <a:pt x="3" y="0"/>
                    </a:moveTo>
                    <a:cubicBezTo>
                      <a:pt x="12" y="3"/>
                      <a:pt x="10" y="9"/>
                      <a:pt x="6" y="14"/>
                    </a:cubicBezTo>
                    <a:cubicBezTo>
                      <a:pt x="0" y="10"/>
                      <a:pt x="1" y="5"/>
                      <a:pt x="3" y="0"/>
                    </a:cubicBezTo>
                    <a:close/>
                  </a:path>
                </a:pathLst>
              </a:custGeom>
              <a:solidFill>
                <a:srgbClr val="6D27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6" name="Freeform 158"/>
              <p:cNvSpPr/>
              <p:nvPr/>
            </p:nvSpPr>
            <p:spPr bwMode="auto">
              <a:xfrm>
                <a:off x="1490" y="2017"/>
                <a:ext cx="33" cy="40"/>
              </a:xfrm>
              <a:custGeom>
                <a:avLst/>
                <a:gdLst>
                  <a:gd name="T0" fmla="*/ 14 w 14"/>
                  <a:gd name="T1" fmla="*/ 8 h 17"/>
                  <a:gd name="T2" fmla="*/ 14 w 14"/>
                  <a:gd name="T3" fmla="*/ 10 h 17"/>
                  <a:gd name="T4" fmla="*/ 0 w 14"/>
                  <a:gd name="T5" fmla="*/ 10 h 17"/>
                  <a:gd name="T6" fmla="*/ 5 w 14"/>
                  <a:gd name="T7" fmla="*/ 5 h 17"/>
                  <a:gd name="T8" fmla="*/ 14 w 14"/>
                  <a:gd name="T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7">
                    <a:moveTo>
                      <a:pt x="14" y="8"/>
                    </a:moveTo>
                    <a:cubicBezTo>
                      <a:pt x="14" y="9"/>
                      <a:pt x="14" y="9"/>
                      <a:pt x="14" y="10"/>
                    </a:cubicBezTo>
                    <a:cubicBezTo>
                      <a:pt x="10" y="17"/>
                      <a:pt x="5" y="10"/>
                      <a:pt x="0" y="10"/>
                    </a:cubicBezTo>
                    <a:cubicBezTo>
                      <a:pt x="2" y="8"/>
                      <a:pt x="3" y="6"/>
                      <a:pt x="5" y="5"/>
                    </a:cubicBezTo>
                    <a:cubicBezTo>
                      <a:pt x="10" y="0"/>
                      <a:pt x="11" y="7"/>
                      <a:pt x="14" y="8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7" name="Freeform 159"/>
              <p:cNvSpPr/>
              <p:nvPr/>
            </p:nvSpPr>
            <p:spPr bwMode="auto">
              <a:xfrm>
                <a:off x="1158" y="2079"/>
                <a:ext cx="53" cy="26"/>
              </a:xfrm>
              <a:custGeom>
                <a:avLst/>
                <a:gdLst>
                  <a:gd name="T0" fmla="*/ 16 w 22"/>
                  <a:gd name="T1" fmla="*/ 7 h 11"/>
                  <a:gd name="T2" fmla="*/ 0 w 22"/>
                  <a:gd name="T3" fmla="*/ 11 h 11"/>
                  <a:gd name="T4" fmla="*/ 7 w 22"/>
                  <a:gd name="T5" fmla="*/ 4 h 11"/>
                  <a:gd name="T6" fmla="*/ 22 w 22"/>
                  <a:gd name="T7" fmla="*/ 8 h 11"/>
                  <a:gd name="T8" fmla="*/ 16 w 22"/>
                  <a:gd name="T9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1">
                    <a:moveTo>
                      <a:pt x="16" y="7"/>
                    </a:moveTo>
                    <a:cubicBezTo>
                      <a:pt x="9" y="1"/>
                      <a:pt x="6" y="11"/>
                      <a:pt x="0" y="11"/>
                    </a:cubicBezTo>
                    <a:cubicBezTo>
                      <a:pt x="1" y="7"/>
                      <a:pt x="2" y="3"/>
                      <a:pt x="7" y="4"/>
                    </a:cubicBezTo>
                    <a:cubicBezTo>
                      <a:pt x="12" y="4"/>
                      <a:pt x="19" y="0"/>
                      <a:pt x="22" y="8"/>
                    </a:cubicBezTo>
                    <a:cubicBezTo>
                      <a:pt x="20" y="8"/>
                      <a:pt x="18" y="7"/>
                      <a:pt x="16" y="7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8" name="Freeform 160"/>
              <p:cNvSpPr/>
              <p:nvPr/>
            </p:nvSpPr>
            <p:spPr bwMode="auto">
              <a:xfrm>
                <a:off x="1132" y="1837"/>
                <a:ext cx="19" cy="45"/>
              </a:xfrm>
              <a:custGeom>
                <a:avLst/>
                <a:gdLst>
                  <a:gd name="T0" fmla="*/ 7 w 8"/>
                  <a:gd name="T1" fmla="*/ 0 h 19"/>
                  <a:gd name="T2" fmla="*/ 8 w 8"/>
                  <a:gd name="T3" fmla="*/ 19 h 19"/>
                  <a:gd name="T4" fmla="*/ 7 w 8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7" y="6"/>
                      <a:pt x="8" y="13"/>
                      <a:pt x="8" y="19"/>
                    </a:cubicBezTo>
                    <a:cubicBezTo>
                      <a:pt x="0" y="14"/>
                      <a:pt x="0" y="9"/>
                      <a:pt x="7" y="0"/>
                    </a:cubicBezTo>
                    <a:close/>
                  </a:path>
                </a:pathLst>
              </a:custGeom>
              <a:solidFill>
                <a:srgbClr val="D492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9" name="Freeform 161"/>
              <p:cNvSpPr/>
              <p:nvPr/>
            </p:nvSpPr>
            <p:spPr bwMode="auto">
              <a:xfrm>
                <a:off x="1270" y="2043"/>
                <a:ext cx="28" cy="33"/>
              </a:xfrm>
              <a:custGeom>
                <a:avLst/>
                <a:gdLst>
                  <a:gd name="T0" fmla="*/ 4 w 12"/>
                  <a:gd name="T1" fmla="*/ 5 h 14"/>
                  <a:gd name="T2" fmla="*/ 12 w 12"/>
                  <a:gd name="T3" fmla="*/ 14 h 14"/>
                  <a:gd name="T4" fmla="*/ 0 w 12"/>
                  <a:gd name="T5" fmla="*/ 0 h 14"/>
                  <a:gd name="T6" fmla="*/ 4 w 12"/>
                  <a:gd name="T7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4">
                    <a:moveTo>
                      <a:pt x="4" y="5"/>
                    </a:moveTo>
                    <a:cubicBezTo>
                      <a:pt x="4" y="10"/>
                      <a:pt x="10" y="11"/>
                      <a:pt x="12" y="14"/>
                    </a:cubicBezTo>
                    <a:cubicBezTo>
                      <a:pt x="1" y="14"/>
                      <a:pt x="0" y="14"/>
                      <a:pt x="0" y="0"/>
                    </a:cubicBezTo>
                    <a:cubicBezTo>
                      <a:pt x="1" y="2"/>
                      <a:pt x="3" y="4"/>
                      <a:pt x="4" y="5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0" name="Freeform 162"/>
              <p:cNvSpPr/>
              <p:nvPr/>
            </p:nvSpPr>
            <p:spPr bwMode="auto">
              <a:xfrm>
                <a:off x="990" y="2694"/>
                <a:ext cx="24" cy="19"/>
              </a:xfrm>
              <a:custGeom>
                <a:avLst/>
                <a:gdLst>
                  <a:gd name="T0" fmla="*/ 10 w 10"/>
                  <a:gd name="T1" fmla="*/ 6 h 8"/>
                  <a:gd name="T2" fmla="*/ 7 w 10"/>
                  <a:gd name="T3" fmla="*/ 8 h 8"/>
                  <a:gd name="T4" fmla="*/ 0 w 10"/>
                  <a:gd name="T5" fmla="*/ 3 h 8"/>
                  <a:gd name="T6" fmla="*/ 4 w 10"/>
                  <a:gd name="T7" fmla="*/ 0 h 8"/>
                  <a:gd name="T8" fmla="*/ 10 w 10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10" y="6"/>
                    </a:moveTo>
                    <a:cubicBezTo>
                      <a:pt x="10" y="8"/>
                      <a:pt x="8" y="8"/>
                      <a:pt x="7" y="8"/>
                    </a:cubicBezTo>
                    <a:cubicBezTo>
                      <a:pt x="3" y="8"/>
                      <a:pt x="1" y="6"/>
                      <a:pt x="0" y="3"/>
                    </a:cubicBezTo>
                    <a:cubicBezTo>
                      <a:pt x="0" y="0"/>
                      <a:pt x="2" y="0"/>
                      <a:pt x="4" y="0"/>
                    </a:cubicBezTo>
                    <a:cubicBezTo>
                      <a:pt x="7" y="1"/>
                      <a:pt x="9" y="3"/>
                      <a:pt x="10" y="6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1" name="Freeform 163"/>
              <p:cNvSpPr/>
              <p:nvPr/>
            </p:nvSpPr>
            <p:spPr bwMode="auto">
              <a:xfrm>
                <a:off x="1426" y="2154"/>
                <a:ext cx="22" cy="48"/>
              </a:xfrm>
              <a:custGeom>
                <a:avLst/>
                <a:gdLst>
                  <a:gd name="T0" fmla="*/ 4 w 9"/>
                  <a:gd name="T1" fmla="*/ 4 h 20"/>
                  <a:gd name="T2" fmla="*/ 8 w 9"/>
                  <a:gd name="T3" fmla="*/ 0 h 20"/>
                  <a:gd name="T4" fmla="*/ 0 w 9"/>
                  <a:gd name="T5" fmla="*/ 20 h 20"/>
                  <a:gd name="T6" fmla="*/ 4 w 9"/>
                  <a:gd name="T7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20">
                    <a:moveTo>
                      <a:pt x="4" y="4"/>
                    </a:moveTo>
                    <a:cubicBezTo>
                      <a:pt x="5" y="3"/>
                      <a:pt x="6" y="1"/>
                      <a:pt x="8" y="0"/>
                    </a:cubicBezTo>
                    <a:cubicBezTo>
                      <a:pt x="9" y="8"/>
                      <a:pt x="7" y="15"/>
                      <a:pt x="0" y="20"/>
                    </a:cubicBezTo>
                    <a:cubicBezTo>
                      <a:pt x="2" y="15"/>
                      <a:pt x="4" y="10"/>
                      <a:pt x="4" y="4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2" name="Freeform 164"/>
              <p:cNvSpPr/>
              <p:nvPr/>
            </p:nvSpPr>
            <p:spPr bwMode="auto">
              <a:xfrm>
                <a:off x="1362" y="2124"/>
                <a:ext cx="19" cy="54"/>
              </a:xfrm>
              <a:custGeom>
                <a:avLst/>
                <a:gdLst>
                  <a:gd name="T0" fmla="*/ 4 w 8"/>
                  <a:gd name="T1" fmla="*/ 0 h 23"/>
                  <a:gd name="T2" fmla="*/ 0 w 8"/>
                  <a:gd name="T3" fmla="*/ 23 h 23"/>
                  <a:gd name="T4" fmla="*/ 0 w 8"/>
                  <a:gd name="T5" fmla="*/ 6 h 23"/>
                  <a:gd name="T6" fmla="*/ 4 w 8"/>
                  <a:gd name="T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3">
                    <a:moveTo>
                      <a:pt x="4" y="0"/>
                    </a:moveTo>
                    <a:cubicBezTo>
                      <a:pt x="0" y="7"/>
                      <a:pt x="8" y="17"/>
                      <a:pt x="0" y="23"/>
                    </a:cubicBezTo>
                    <a:cubicBezTo>
                      <a:pt x="0" y="18"/>
                      <a:pt x="0" y="12"/>
                      <a:pt x="0" y="6"/>
                    </a:cubicBezTo>
                    <a:cubicBezTo>
                      <a:pt x="0" y="3"/>
                      <a:pt x="0" y="0"/>
                      <a:pt x="4" y="0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3" name="Freeform 165"/>
              <p:cNvSpPr/>
              <p:nvPr/>
            </p:nvSpPr>
            <p:spPr bwMode="auto">
              <a:xfrm>
                <a:off x="891" y="1794"/>
                <a:ext cx="23" cy="33"/>
              </a:xfrm>
              <a:custGeom>
                <a:avLst/>
                <a:gdLst>
                  <a:gd name="T0" fmla="*/ 8 w 10"/>
                  <a:gd name="T1" fmla="*/ 0 h 14"/>
                  <a:gd name="T2" fmla="*/ 10 w 10"/>
                  <a:gd name="T3" fmla="*/ 5 h 14"/>
                  <a:gd name="T4" fmla="*/ 4 w 10"/>
                  <a:gd name="T5" fmla="*/ 14 h 14"/>
                  <a:gd name="T6" fmla="*/ 0 w 10"/>
                  <a:gd name="T7" fmla="*/ 10 h 14"/>
                  <a:gd name="T8" fmla="*/ 8 w 10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8" y="0"/>
                    </a:moveTo>
                    <a:cubicBezTo>
                      <a:pt x="8" y="2"/>
                      <a:pt x="8" y="4"/>
                      <a:pt x="10" y="5"/>
                    </a:cubicBezTo>
                    <a:cubicBezTo>
                      <a:pt x="9" y="9"/>
                      <a:pt x="8" y="12"/>
                      <a:pt x="4" y="14"/>
                    </a:cubicBezTo>
                    <a:cubicBezTo>
                      <a:pt x="4" y="12"/>
                      <a:pt x="3" y="10"/>
                      <a:pt x="0" y="10"/>
                    </a:cubicBezTo>
                    <a:cubicBezTo>
                      <a:pt x="3" y="7"/>
                      <a:pt x="5" y="4"/>
                      <a:pt x="8" y="0"/>
                    </a:cubicBezTo>
                    <a:close/>
                  </a:path>
                </a:pathLst>
              </a:custGeom>
              <a:solidFill>
                <a:srgbClr val="A8D5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4" name="Freeform 166"/>
              <p:cNvSpPr/>
              <p:nvPr/>
            </p:nvSpPr>
            <p:spPr bwMode="auto">
              <a:xfrm>
                <a:off x="947" y="1617"/>
                <a:ext cx="29" cy="30"/>
              </a:xfrm>
              <a:custGeom>
                <a:avLst/>
                <a:gdLst>
                  <a:gd name="T0" fmla="*/ 0 w 12"/>
                  <a:gd name="T1" fmla="*/ 4 h 13"/>
                  <a:gd name="T2" fmla="*/ 6 w 12"/>
                  <a:gd name="T3" fmla="*/ 0 h 13"/>
                  <a:gd name="T4" fmla="*/ 8 w 12"/>
                  <a:gd name="T5" fmla="*/ 7 h 13"/>
                  <a:gd name="T6" fmla="*/ 12 w 12"/>
                  <a:gd name="T7" fmla="*/ 13 h 13"/>
                  <a:gd name="T8" fmla="*/ 0 w 12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0" y="4"/>
                    </a:moveTo>
                    <a:cubicBezTo>
                      <a:pt x="0" y="0"/>
                      <a:pt x="3" y="0"/>
                      <a:pt x="6" y="0"/>
                    </a:cubicBezTo>
                    <a:cubicBezTo>
                      <a:pt x="4" y="3"/>
                      <a:pt x="4" y="6"/>
                      <a:pt x="8" y="7"/>
                    </a:cubicBezTo>
                    <a:cubicBezTo>
                      <a:pt x="11" y="8"/>
                      <a:pt x="12" y="10"/>
                      <a:pt x="12" y="13"/>
                    </a:cubicBezTo>
                    <a:cubicBezTo>
                      <a:pt x="6" y="12"/>
                      <a:pt x="3" y="7"/>
                      <a:pt x="0" y="4"/>
                    </a:cubicBezTo>
                    <a:close/>
                  </a:path>
                </a:pathLst>
              </a:custGeom>
              <a:solidFill>
                <a:srgbClr val="D06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5" name="Freeform 167"/>
              <p:cNvSpPr/>
              <p:nvPr/>
            </p:nvSpPr>
            <p:spPr bwMode="auto">
              <a:xfrm>
                <a:off x="1104" y="2484"/>
                <a:ext cx="19" cy="21"/>
              </a:xfrm>
              <a:custGeom>
                <a:avLst/>
                <a:gdLst>
                  <a:gd name="T0" fmla="*/ 8 w 8"/>
                  <a:gd name="T1" fmla="*/ 4 h 9"/>
                  <a:gd name="T2" fmla="*/ 4 w 8"/>
                  <a:gd name="T3" fmla="*/ 9 h 9"/>
                  <a:gd name="T4" fmla="*/ 0 w 8"/>
                  <a:gd name="T5" fmla="*/ 5 h 9"/>
                  <a:gd name="T6" fmla="*/ 5 w 8"/>
                  <a:gd name="T7" fmla="*/ 1 h 9"/>
                  <a:gd name="T8" fmla="*/ 8 w 8"/>
                  <a:gd name="T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4"/>
                    </a:moveTo>
                    <a:cubicBezTo>
                      <a:pt x="8" y="6"/>
                      <a:pt x="7" y="8"/>
                      <a:pt x="4" y="9"/>
                    </a:cubicBezTo>
                    <a:cubicBezTo>
                      <a:pt x="2" y="9"/>
                      <a:pt x="1" y="8"/>
                      <a:pt x="0" y="5"/>
                    </a:cubicBezTo>
                    <a:cubicBezTo>
                      <a:pt x="0" y="2"/>
                      <a:pt x="3" y="1"/>
                      <a:pt x="5" y="1"/>
                    </a:cubicBezTo>
                    <a:cubicBezTo>
                      <a:pt x="7" y="0"/>
                      <a:pt x="8" y="2"/>
                      <a:pt x="8" y="4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6" name="Freeform 168"/>
              <p:cNvSpPr/>
              <p:nvPr/>
            </p:nvSpPr>
            <p:spPr bwMode="auto">
              <a:xfrm>
                <a:off x="1440" y="2199"/>
                <a:ext cx="15" cy="19"/>
              </a:xfrm>
              <a:custGeom>
                <a:avLst/>
                <a:gdLst>
                  <a:gd name="T0" fmla="*/ 3 w 6"/>
                  <a:gd name="T1" fmla="*/ 8 h 8"/>
                  <a:gd name="T2" fmla="*/ 0 w 6"/>
                  <a:gd name="T3" fmla="*/ 4 h 8"/>
                  <a:gd name="T4" fmla="*/ 3 w 6"/>
                  <a:gd name="T5" fmla="*/ 0 h 8"/>
                  <a:gd name="T6" fmla="*/ 6 w 6"/>
                  <a:gd name="T7" fmla="*/ 3 h 8"/>
                  <a:gd name="T8" fmla="*/ 3 w 6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3" y="8"/>
                    </a:move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0" y="0"/>
                      <a:pt x="3" y="0"/>
                    </a:cubicBezTo>
                    <a:cubicBezTo>
                      <a:pt x="5" y="0"/>
                      <a:pt x="6" y="1"/>
                      <a:pt x="6" y="3"/>
                    </a:cubicBezTo>
                    <a:cubicBezTo>
                      <a:pt x="6" y="5"/>
                      <a:pt x="6" y="8"/>
                      <a:pt x="3" y="8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7" name="Freeform 169"/>
              <p:cNvSpPr/>
              <p:nvPr/>
            </p:nvSpPr>
            <p:spPr bwMode="auto">
              <a:xfrm>
                <a:off x="725" y="1268"/>
                <a:ext cx="28" cy="26"/>
              </a:xfrm>
              <a:custGeom>
                <a:avLst/>
                <a:gdLst>
                  <a:gd name="T0" fmla="*/ 0 w 12"/>
                  <a:gd name="T1" fmla="*/ 6 h 11"/>
                  <a:gd name="T2" fmla="*/ 12 w 12"/>
                  <a:gd name="T3" fmla="*/ 7 h 11"/>
                  <a:gd name="T4" fmla="*/ 12 w 12"/>
                  <a:gd name="T5" fmla="*/ 11 h 11"/>
                  <a:gd name="T6" fmla="*/ 0 w 12"/>
                  <a:gd name="T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1">
                    <a:moveTo>
                      <a:pt x="0" y="6"/>
                    </a:moveTo>
                    <a:cubicBezTo>
                      <a:pt x="4" y="1"/>
                      <a:pt x="8" y="0"/>
                      <a:pt x="12" y="7"/>
                    </a:cubicBezTo>
                    <a:cubicBezTo>
                      <a:pt x="12" y="8"/>
                      <a:pt x="12" y="9"/>
                      <a:pt x="12" y="11"/>
                    </a:cubicBezTo>
                    <a:cubicBezTo>
                      <a:pt x="8" y="9"/>
                      <a:pt x="5" y="5"/>
                      <a:pt x="0" y="6"/>
                    </a:cubicBezTo>
                    <a:close/>
                  </a:path>
                </a:pathLst>
              </a:custGeom>
              <a:solidFill>
                <a:srgbClr val="D98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8" name="Freeform 170"/>
              <p:cNvSpPr/>
              <p:nvPr/>
            </p:nvSpPr>
            <p:spPr bwMode="auto">
              <a:xfrm>
                <a:off x="789" y="2562"/>
                <a:ext cx="16" cy="31"/>
              </a:xfrm>
              <a:custGeom>
                <a:avLst/>
                <a:gdLst>
                  <a:gd name="T0" fmla="*/ 1 w 7"/>
                  <a:gd name="T1" fmla="*/ 13 h 13"/>
                  <a:gd name="T2" fmla="*/ 0 w 7"/>
                  <a:gd name="T3" fmla="*/ 0 h 13"/>
                  <a:gd name="T4" fmla="*/ 1 w 7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3">
                    <a:moveTo>
                      <a:pt x="1" y="13"/>
                    </a:moveTo>
                    <a:cubicBezTo>
                      <a:pt x="1" y="9"/>
                      <a:pt x="2" y="4"/>
                      <a:pt x="0" y="0"/>
                    </a:cubicBezTo>
                    <a:cubicBezTo>
                      <a:pt x="6" y="4"/>
                      <a:pt x="7" y="9"/>
                      <a:pt x="1" y="13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9" name="Freeform 171"/>
              <p:cNvSpPr/>
              <p:nvPr/>
            </p:nvSpPr>
            <p:spPr bwMode="auto">
              <a:xfrm>
                <a:off x="1218" y="2372"/>
                <a:ext cx="19" cy="17"/>
              </a:xfrm>
              <a:custGeom>
                <a:avLst/>
                <a:gdLst>
                  <a:gd name="T0" fmla="*/ 0 w 8"/>
                  <a:gd name="T1" fmla="*/ 5 h 7"/>
                  <a:gd name="T2" fmla="*/ 7 w 8"/>
                  <a:gd name="T3" fmla="*/ 1 h 7"/>
                  <a:gd name="T4" fmla="*/ 8 w 8"/>
                  <a:gd name="T5" fmla="*/ 4 h 7"/>
                  <a:gd name="T6" fmla="*/ 0 w 8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5"/>
                    </a:moveTo>
                    <a:cubicBezTo>
                      <a:pt x="2" y="3"/>
                      <a:pt x="4" y="0"/>
                      <a:pt x="7" y="1"/>
                    </a:cubicBezTo>
                    <a:cubicBezTo>
                      <a:pt x="8" y="1"/>
                      <a:pt x="8" y="3"/>
                      <a:pt x="8" y="4"/>
                    </a:cubicBezTo>
                    <a:cubicBezTo>
                      <a:pt x="6" y="7"/>
                      <a:pt x="3" y="6"/>
                      <a:pt x="0" y="5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0" name="Freeform 172"/>
              <p:cNvSpPr/>
              <p:nvPr/>
            </p:nvSpPr>
            <p:spPr bwMode="auto">
              <a:xfrm>
                <a:off x="919" y="1330"/>
                <a:ext cx="19" cy="21"/>
              </a:xfrm>
              <a:custGeom>
                <a:avLst/>
                <a:gdLst>
                  <a:gd name="T0" fmla="*/ 0 w 8"/>
                  <a:gd name="T1" fmla="*/ 4 h 9"/>
                  <a:gd name="T2" fmla="*/ 4 w 8"/>
                  <a:gd name="T3" fmla="*/ 0 h 9"/>
                  <a:gd name="T4" fmla="*/ 8 w 8"/>
                  <a:gd name="T5" fmla="*/ 8 h 9"/>
                  <a:gd name="T6" fmla="*/ 0 w 8"/>
                  <a:gd name="T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9">
                    <a:moveTo>
                      <a:pt x="0" y="4"/>
                    </a:moveTo>
                    <a:cubicBezTo>
                      <a:pt x="1" y="3"/>
                      <a:pt x="3" y="1"/>
                      <a:pt x="4" y="0"/>
                    </a:cubicBezTo>
                    <a:cubicBezTo>
                      <a:pt x="5" y="3"/>
                      <a:pt x="6" y="5"/>
                      <a:pt x="8" y="8"/>
                    </a:cubicBezTo>
                    <a:cubicBezTo>
                      <a:pt x="5" y="8"/>
                      <a:pt x="1" y="9"/>
                      <a:pt x="0" y="4"/>
                    </a:cubicBezTo>
                    <a:close/>
                  </a:path>
                </a:pathLst>
              </a:custGeom>
              <a:solidFill>
                <a:srgbClr val="D88F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1" name="Freeform 173"/>
              <p:cNvSpPr/>
              <p:nvPr/>
            </p:nvSpPr>
            <p:spPr bwMode="auto">
              <a:xfrm>
                <a:off x="1436" y="2105"/>
                <a:ext cx="21" cy="33"/>
              </a:xfrm>
              <a:custGeom>
                <a:avLst/>
                <a:gdLst>
                  <a:gd name="T0" fmla="*/ 8 w 9"/>
                  <a:gd name="T1" fmla="*/ 14 h 14"/>
                  <a:gd name="T2" fmla="*/ 0 w 9"/>
                  <a:gd name="T3" fmla="*/ 0 h 14"/>
                  <a:gd name="T4" fmla="*/ 8 w 9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4">
                    <a:moveTo>
                      <a:pt x="8" y="14"/>
                    </a:moveTo>
                    <a:cubicBezTo>
                      <a:pt x="6" y="9"/>
                      <a:pt x="5" y="3"/>
                      <a:pt x="0" y="0"/>
                    </a:cubicBezTo>
                    <a:cubicBezTo>
                      <a:pt x="9" y="1"/>
                      <a:pt x="8" y="8"/>
                      <a:pt x="8" y="14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2" name="Freeform 174"/>
              <p:cNvSpPr/>
              <p:nvPr/>
            </p:nvSpPr>
            <p:spPr bwMode="auto">
              <a:xfrm>
                <a:off x="1549" y="2460"/>
                <a:ext cx="256" cy="348"/>
              </a:xfrm>
              <a:custGeom>
                <a:avLst/>
                <a:gdLst>
                  <a:gd name="T0" fmla="*/ 20 w 108"/>
                  <a:gd name="T1" fmla="*/ 74 h 147"/>
                  <a:gd name="T2" fmla="*/ 19 w 108"/>
                  <a:gd name="T3" fmla="*/ 70 h 147"/>
                  <a:gd name="T4" fmla="*/ 17 w 108"/>
                  <a:gd name="T5" fmla="*/ 71 h 147"/>
                  <a:gd name="T6" fmla="*/ 11 w 108"/>
                  <a:gd name="T7" fmla="*/ 92 h 147"/>
                  <a:gd name="T8" fmla="*/ 23 w 108"/>
                  <a:gd name="T9" fmla="*/ 108 h 147"/>
                  <a:gd name="T10" fmla="*/ 33 w 108"/>
                  <a:gd name="T11" fmla="*/ 113 h 147"/>
                  <a:gd name="T12" fmla="*/ 36 w 108"/>
                  <a:gd name="T13" fmla="*/ 114 h 147"/>
                  <a:gd name="T14" fmla="*/ 62 w 108"/>
                  <a:gd name="T15" fmla="*/ 112 h 147"/>
                  <a:gd name="T16" fmla="*/ 65 w 108"/>
                  <a:gd name="T17" fmla="*/ 114 h 147"/>
                  <a:gd name="T18" fmla="*/ 75 w 108"/>
                  <a:gd name="T19" fmla="*/ 119 h 147"/>
                  <a:gd name="T20" fmla="*/ 79 w 108"/>
                  <a:gd name="T21" fmla="*/ 108 h 147"/>
                  <a:gd name="T22" fmla="*/ 99 w 108"/>
                  <a:gd name="T23" fmla="*/ 127 h 147"/>
                  <a:gd name="T24" fmla="*/ 108 w 108"/>
                  <a:gd name="T25" fmla="*/ 134 h 147"/>
                  <a:gd name="T26" fmla="*/ 104 w 108"/>
                  <a:gd name="T27" fmla="*/ 135 h 147"/>
                  <a:gd name="T28" fmla="*/ 90 w 108"/>
                  <a:gd name="T29" fmla="*/ 126 h 147"/>
                  <a:gd name="T30" fmla="*/ 82 w 108"/>
                  <a:gd name="T31" fmla="*/ 138 h 147"/>
                  <a:gd name="T32" fmla="*/ 62 w 108"/>
                  <a:gd name="T33" fmla="*/ 141 h 147"/>
                  <a:gd name="T34" fmla="*/ 42 w 108"/>
                  <a:gd name="T35" fmla="*/ 127 h 147"/>
                  <a:gd name="T36" fmla="*/ 32 w 108"/>
                  <a:gd name="T37" fmla="*/ 128 h 147"/>
                  <a:gd name="T38" fmla="*/ 23 w 108"/>
                  <a:gd name="T39" fmla="*/ 127 h 147"/>
                  <a:gd name="T40" fmla="*/ 7 w 108"/>
                  <a:gd name="T41" fmla="*/ 106 h 147"/>
                  <a:gd name="T42" fmla="*/ 6 w 108"/>
                  <a:gd name="T43" fmla="*/ 99 h 147"/>
                  <a:gd name="T44" fmla="*/ 5 w 108"/>
                  <a:gd name="T45" fmla="*/ 84 h 147"/>
                  <a:gd name="T46" fmla="*/ 2 w 108"/>
                  <a:gd name="T47" fmla="*/ 81 h 147"/>
                  <a:gd name="T48" fmla="*/ 9 w 108"/>
                  <a:gd name="T49" fmla="*/ 54 h 147"/>
                  <a:gd name="T50" fmla="*/ 16 w 108"/>
                  <a:gd name="T51" fmla="*/ 52 h 147"/>
                  <a:gd name="T52" fmla="*/ 24 w 108"/>
                  <a:gd name="T53" fmla="*/ 56 h 147"/>
                  <a:gd name="T54" fmla="*/ 17 w 108"/>
                  <a:gd name="T55" fmla="*/ 35 h 147"/>
                  <a:gd name="T56" fmla="*/ 14 w 108"/>
                  <a:gd name="T57" fmla="*/ 30 h 147"/>
                  <a:gd name="T58" fmla="*/ 1 w 108"/>
                  <a:gd name="T59" fmla="*/ 4 h 147"/>
                  <a:gd name="T60" fmla="*/ 3 w 108"/>
                  <a:gd name="T61" fmla="*/ 0 h 147"/>
                  <a:gd name="T62" fmla="*/ 18 w 108"/>
                  <a:gd name="T63" fmla="*/ 15 h 147"/>
                  <a:gd name="T64" fmla="*/ 22 w 108"/>
                  <a:gd name="T65" fmla="*/ 27 h 147"/>
                  <a:gd name="T66" fmla="*/ 32 w 108"/>
                  <a:gd name="T67" fmla="*/ 47 h 147"/>
                  <a:gd name="T68" fmla="*/ 32 w 108"/>
                  <a:gd name="T69" fmla="*/ 54 h 147"/>
                  <a:gd name="T70" fmla="*/ 28 w 108"/>
                  <a:gd name="T71" fmla="*/ 66 h 147"/>
                  <a:gd name="T72" fmla="*/ 20 w 108"/>
                  <a:gd name="T73" fmla="*/ 7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8" h="147">
                    <a:moveTo>
                      <a:pt x="20" y="74"/>
                    </a:moveTo>
                    <a:cubicBezTo>
                      <a:pt x="20" y="72"/>
                      <a:pt x="20" y="70"/>
                      <a:pt x="19" y="70"/>
                    </a:cubicBezTo>
                    <a:cubicBezTo>
                      <a:pt x="18" y="68"/>
                      <a:pt x="16" y="70"/>
                      <a:pt x="17" y="71"/>
                    </a:cubicBezTo>
                    <a:cubicBezTo>
                      <a:pt x="20" y="79"/>
                      <a:pt x="12" y="85"/>
                      <a:pt x="11" y="92"/>
                    </a:cubicBezTo>
                    <a:cubicBezTo>
                      <a:pt x="7" y="105"/>
                      <a:pt x="18" y="104"/>
                      <a:pt x="23" y="108"/>
                    </a:cubicBezTo>
                    <a:cubicBezTo>
                      <a:pt x="25" y="110"/>
                      <a:pt x="30" y="110"/>
                      <a:pt x="33" y="113"/>
                    </a:cubicBezTo>
                    <a:cubicBezTo>
                      <a:pt x="33" y="114"/>
                      <a:pt x="36" y="115"/>
                      <a:pt x="36" y="114"/>
                    </a:cubicBezTo>
                    <a:cubicBezTo>
                      <a:pt x="44" y="103"/>
                      <a:pt x="54" y="118"/>
                      <a:pt x="62" y="112"/>
                    </a:cubicBezTo>
                    <a:cubicBezTo>
                      <a:pt x="62" y="112"/>
                      <a:pt x="64" y="113"/>
                      <a:pt x="65" y="114"/>
                    </a:cubicBezTo>
                    <a:cubicBezTo>
                      <a:pt x="66" y="120"/>
                      <a:pt x="69" y="121"/>
                      <a:pt x="75" y="119"/>
                    </a:cubicBezTo>
                    <a:cubicBezTo>
                      <a:pt x="82" y="117"/>
                      <a:pt x="80" y="113"/>
                      <a:pt x="79" y="108"/>
                    </a:cubicBezTo>
                    <a:cubicBezTo>
                      <a:pt x="91" y="109"/>
                      <a:pt x="97" y="116"/>
                      <a:pt x="99" y="127"/>
                    </a:cubicBezTo>
                    <a:cubicBezTo>
                      <a:pt x="99" y="132"/>
                      <a:pt x="105" y="131"/>
                      <a:pt x="108" y="134"/>
                    </a:cubicBezTo>
                    <a:cubicBezTo>
                      <a:pt x="107" y="135"/>
                      <a:pt x="105" y="135"/>
                      <a:pt x="104" y="135"/>
                    </a:cubicBezTo>
                    <a:cubicBezTo>
                      <a:pt x="93" y="140"/>
                      <a:pt x="91" y="139"/>
                      <a:pt x="90" y="126"/>
                    </a:cubicBezTo>
                    <a:cubicBezTo>
                      <a:pt x="87" y="130"/>
                      <a:pt x="82" y="131"/>
                      <a:pt x="82" y="138"/>
                    </a:cubicBezTo>
                    <a:cubicBezTo>
                      <a:pt x="81" y="144"/>
                      <a:pt x="69" y="147"/>
                      <a:pt x="62" y="141"/>
                    </a:cubicBezTo>
                    <a:cubicBezTo>
                      <a:pt x="56" y="136"/>
                      <a:pt x="47" y="135"/>
                      <a:pt x="42" y="127"/>
                    </a:cubicBezTo>
                    <a:cubicBezTo>
                      <a:pt x="40" y="123"/>
                      <a:pt x="35" y="123"/>
                      <a:pt x="32" y="128"/>
                    </a:cubicBezTo>
                    <a:cubicBezTo>
                      <a:pt x="29" y="132"/>
                      <a:pt x="27" y="130"/>
                      <a:pt x="23" y="127"/>
                    </a:cubicBezTo>
                    <a:cubicBezTo>
                      <a:pt x="16" y="122"/>
                      <a:pt x="13" y="112"/>
                      <a:pt x="7" y="106"/>
                    </a:cubicBezTo>
                    <a:cubicBezTo>
                      <a:pt x="5" y="104"/>
                      <a:pt x="5" y="101"/>
                      <a:pt x="6" y="99"/>
                    </a:cubicBezTo>
                    <a:cubicBezTo>
                      <a:pt x="7" y="94"/>
                      <a:pt x="7" y="89"/>
                      <a:pt x="5" y="84"/>
                    </a:cubicBezTo>
                    <a:cubicBezTo>
                      <a:pt x="4" y="83"/>
                      <a:pt x="2" y="82"/>
                      <a:pt x="2" y="81"/>
                    </a:cubicBezTo>
                    <a:cubicBezTo>
                      <a:pt x="4" y="72"/>
                      <a:pt x="8" y="64"/>
                      <a:pt x="9" y="54"/>
                    </a:cubicBezTo>
                    <a:cubicBezTo>
                      <a:pt x="9" y="51"/>
                      <a:pt x="13" y="51"/>
                      <a:pt x="16" y="52"/>
                    </a:cubicBezTo>
                    <a:cubicBezTo>
                      <a:pt x="18" y="53"/>
                      <a:pt x="19" y="56"/>
                      <a:pt x="24" y="56"/>
                    </a:cubicBezTo>
                    <a:cubicBezTo>
                      <a:pt x="20" y="49"/>
                      <a:pt x="20" y="42"/>
                      <a:pt x="17" y="35"/>
                    </a:cubicBezTo>
                    <a:cubicBezTo>
                      <a:pt x="16" y="33"/>
                      <a:pt x="15" y="30"/>
                      <a:pt x="14" y="30"/>
                    </a:cubicBezTo>
                    <a:cubicBezTo>
                      <a:pt x="0" y="26"/>
                      <a:pt x="1" y="15"/>
                      <a:pt x="1" y="4"/>
                    </a:cubicBezTo>
                    <a:cubicBezTo>
                      <a:pt x="0" y="2"/>
                      <a:pt x="2" y="1"/>
                      <a:pt x="3" y="0"/>
                    </a:cubicBezTo>
                    <a:cubicBezTo>
                      <a:pt x="11" y="2"/>
                      <a:pt x="12" y="11"/>
                      <a:pt x="18" y="15"/>
                    </a:cubicBezTo>
                    <a:cubicBezTo>
                      <a:pt x="22" y="18"/>
                      <a:pt x="25" y="22"/>
                      <a:pt x="22" y="27"/>
                    </a:cubicBezTo>
                    <a:cubicBezTo>
                      <a:pt x="24" y="35"/>
                      <a:pt x="23" y="43"/>
                      <a:pt x="32" y="47"/>
                    </a:cubicBezTo>
                    <a:cubicBezTo>
                      <a:pt x="35" y="49"/>
                      <a:pt x="33" y="52"/>
                      <a:pt x="32" y="54"/>
                    </a:cubicBezTo>
                    <a:cubicBezTo>
                      <a:pt x="31" y="58"/>
                      <a:pt x="29" y="62"/>
                      <a:pt x="28" y="66"/>
                    </a:cubicBezTo>
                    <a:cubicBezTo>
                      <a:pt x="25" y="68"/>
                      <a:pt x="26" y="75"/>
                      <a:pt x="20" y="74"/>
                    </a:cubicBezTo>
                    <a:close/>
                  </a:path>
                </a:pathLst>
              </a:custGeom>
              <a:solidFill>
                <a:srgbClr val="1015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3" name="Freeform 175"/>
              <p:cNvSpPr/>
              <p:nvPr/>
            </p:nvSpPr>
            <p:spPr bwMode="auto">
              <a:xfrm>
                <a:off x="1509" y="2026"/>
                <a:ext cx="119" cy="330"/>
              </a:xfrm>
              <a:custGeom>
                <a:avLst/>
                <a:gdLst>
                  <a:gd name="T0" fmla="*/ 16 w 50"/>
                  <a:gd name="T1" fmla="*/ 10 h 139"/>
                  <a:gd name="T2" fmla="*/ 18 w 50"/>
                  <a:gd name="T3" fmla="*/ 5 h 139"/>
                  <a:gd name="T4" fmla="*/ 19 w 50"/>
                  <a:gd name="T5" fmla="*/ 0 h 139"/>
                  <a:gd name="T6" fmla="*/ 24 w 50"/>
                  <a:gd name="T7" fmla="*/ 4 h 139"/>
                  <a:gd name="T8" fmla="*/ 34 w 50"/>
                  <a:gd name="T9" fmla="*/ 11 h 139"/>
                  <a:gd name="T10" fmla="*/ 40 w 50"/>
                  <a:gd name="T11" fmla="*/ 66 h 139"/>
                  <a:gd name="T12" fmla="*/ 37 w 50"/>
                  <a:gd name="T13" fmla="*/ 75 h 139"/>
                  <a:gd name="T14" fmla="*/ 41 w 50"/>
                  <a:gd name="T15" fmla="*/ 94 h 139"/>
                  <a:gd name="T16" fmla="*/ 36 w 50"/>
                  <a:gd name="T17" fmla="*/ 114 h 139"/>
                  <a:gd name="T18" fmla="*/ 25 w 50"/>
                  <a:gd name="T19" fmla="*/ 126 h 139"/>
                  <a:gd name="T20" fmla="*/ 20 w 50"/>
                  <a:gd name="T21" fmla="*/ 139 h 139"/>
                  <a:gd name="T22" fmla="*/ 16 w 50"/>
                  <a:gd name="T23" fmla="*/ 138 h 139"/>
                  <a:gd name="T24" fmla="*/ 11 w 50"/>
                  <a:gd name="T25" fmla="*/ 134 h 139"/>
                  <a:gd name="T26" fmla="*/ 0 w 50"/>
                  <a:gd name="T27" fmla="*/ 103 h 139"/>
                  <a:gd name="T28" fmla="*/ 10 w 50"/>
                  <a:gd name="T29" fmla="*/ 97 h 139"/>
                  <a:gd name="T30" fmla="*/ 24 w 50"/>
                  <a:gd name="T31" fmla="*/ 93 h 139"/>
                  <a:gd name="T32" fmla="*/ 27 w 50"/>
                  <a:gd name="T33" fmla="*/ 71 h 139"/>
                  <a:gd name="T34" fmla="*/ 22 w 50"/>
                  <a:gd name="T35" fmla="*/ 40 h 139"/>
                  <a:gd name="T36" fmla="*/ 17 w 50"/>
                  <a:gd name="T37" fmla="*/ 34 h 139"/>
                  <a:gd name="T38" fmla="*/ 10 w 50"/>
                  <a:gd name="T39" fmla="*/ 69 h 139"/>
                  <a:gd name="T40" fmla="*/ 6 w 50"/>
                  <a:gd name="T41" fmla="*/ 73 h 139"/>
                  <a:gd name="T42" fmla="*/ 4 w 50"/>
                  <a:gd name="T43" fmla="*/ 68 h 139"/>
                  <a:gd name="T44" fmla="*/ 10 w 50"/>
                  <a:gd name="T45" fmla="*/ 33 h 139"/>
                  <a:gd name="T46" fmla="*/ 16 w 50"/>
                  <a:gd name="T47" fmla="*/ 13 h 139"/>
                  <a:gd name="T48" fmla="*/ 16 w 50"/>
                  <a:gd name="T49" fmla="*/ 1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0" h="139">
                    <a:moveTo>
                      <a:pt x="16" y="10"/>
                    </a:moveTo>
                    <a:cubicBezTo>
                      <a:pt x="18" y="9"/>
                      <a:pt x="19" y="8"/>
                      <a:pt x="18" y="5"/>
                    </a:cubicBezTo>
                    <a:cubicBezTo>
                      <a:pt x="18" y="4"/>
                      <a:pt x="15" y="1"/>
                      <a:pt x="19" y="0"/>
                    </a:cubicBezTo>
                    <a:cubicBezTo>
                      <a:pt x="22" y="0"/>
                      <a:pt x="23" y="1"/>
                      <a:pt x="24" y="4"/>
                    </a:cubicBezTo>
                    <a:cubicBezTo>
                      <a:pt x="26" y="7"/>
                      <a:pt x="31" y="7"/>
                      <a:pt x="34" y="11"/>
                    </a:cubicBezTo>
                    <a:cubicBezTo>
                      <a:pt x="45" y="28"/>
                      <a:pt x="47" y="47"/>
                      <a:pt x="40" y="66"/>
                    </a:cubicBezTo>
                    <a:cubicBezTo>
                      <a:pt x="39" y="69"/>
                      <a:pt x="38" y="72"/>
                      <a:pt x="37" y="75"/>
                    </a:cubicBezTo>
                    <a:cubicBezTo>
                      <a:pt x="35" y="82"/>
                      <a:pt x="34" y="87"/>
                      <a:pt x="41" y="94"/>
                    </a:cubicBezTo>
                    <a:cubicBezTo>
                      <a:pt x="50" y="103"/>
                      <a:pt x="47" y="109"/>
                      <a:pt x="36" y="114"/>
                    </a:cubicBezTo>
                    <a:cubicBezTo>
                      <a:pt x="31" y="116"/>
                      <a:pt x="27" y="120"/>
                      <a:pt x="25" y="126"/>
                    </a:cubicBezTo>
                    <a:cubicBezTo>
                      <a:pt x="24" y="130"/>
                      <a:pt x="22" y="135"/>
                      <a:pt x="20" y="139"/>
                    </a:cubicBezTo>
                    <a:cubicBezTo>
                      <a:pt x="18" y="139"/>
                      <a:pt x="17" y="139"/>
                      <a:pt x="16" y="138"/>
                    </a:cubicBezTo>
                    <a:cubicBezTo>
                      <a:pt x="13" y="138"/>
                      <a:pt x="11" y="136"/>
                      <a:pt x="11" y="134"/>
                    </a:cubicBezTo>
                    <a:cubicBezTo>
                      <a:pt x="7" y="124"/>
                      <a:pt x="4" y="113"/>
                      <a:pt x="0" y="103"/>
                    </a:cubicBezTo>
                    <a:cubicBezTo>
                      <a:pt x="0" y="95"/>
                      <a:pt x="3" y="94"/>
                      <a:pt x="10" y="97"/>
                    </a:cubicBezTo>
                    <a:cubicBezTo>
                      <a:pt x="17" y="101"/>
                      <a:pt x="20" y="101"/>
                      <a:pt x="24" y="93"/>
                    </a:cubicBezTo>
                    <a:cubicBezTo>
                      <a:pt x="27" y="86"/>
                      <a:pt x="27" y="79"/>
                      <a:pt x="27" y="71"/>
                    </a:cubicBezTo>
                    <a:cubicBezTo>
                      <a:pt x="27" y="60"/>
                      <a:pt x="24" y="50"/>
                      <a:pt x="22" y="40"/>
                    </a:cubicBezTo>
                    <a:cubicBezTo>
                      <a:pt x="22" y="38"/>
                      <a:pt x="22" y="36"/>
                      <a:pt x="17" y="34"/>
                    </a:cubicBezTo>
                    <a:cubicBezTo>
                      <a:pt x="21" y="47"/>
                      <a:pt x="14" y="58"/>
                      <a:pt x="10" y="69"/>
                    </a:cubicBezTo>
                    <a:cubicBezTo>
                      <a:pt x="9" y="71"/>
                      <a:pt x="9" y="73"/>
                      <a:pt x="6" y="73"/>
                    </a:cubicBezTo>
                    <a:cubicBezTo>
                      <a:pt x="3" y="72"/>
                      <a:pt x="3" y="70"/>
                      <a:pt x="4" y="68"/>
                    </a:cubicBezTo>
                    <a:cubicBezTo>
                      <a:pt x="5" y="56"/>
                      <a:pt x="7" y="44"/>
                      <a:pt x="10" y="33"/>
                    </a:cubicBezTo>
                    <a:cubicBezTo>
                      <a:pt x="13" y="26"/>
                      <a:pt x="15" y="20"/>
                      <a:pt x="16" y="13"/>
                    </a:cubicBezTo>
                    <a:cubicBezTo>
                      <a:pt x="16" y="12"/>
                      <a:pt x="16" y="11"/>
                      <a:pt x="16" y="10"/>
                    </a:cubicBezTo>
                    <a:close/>
                  </a:path>
                </a:pathLst>
              </a:custGeom>
              <a:solidFill>
                <a:srgbClr val="D027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4" name="Freeform 176"/>
              <p:cNvSpPr/>
              <p:nvPr/>
            </p:nvSpPr>
            <p:spPr bwMode="auto">
              <a:xfrm>
                <a:off x="1495" y="2469"/>
                <a:ext cx="123" cy="216"/>
              </a:xfrm>
              <a:custGeom>
                <a:avLst/>
                <a:gdLst>
                  <a:gd name="T0" fmla="*/ 24 w 52"/>
                  <a:gd name="T1" fmla="*/ 0 h 91"/>
                  <a:gd name="T2" fmla="*/ 27 w 52"/>
                  <a:gd name="T3" fmla="*/ 10 h 91"/>
                  <a:gd name="T4" fmla="*/ 37 w 52"/>
                  <a:gd name="T5" fmla="*/ 22 h 91"/>
                  <a:gd name="T6" fmla="*/ 44 w 52"/>
                  <a:gd name="T7" fmla="*/ 36 h 91"/>
                  <a:gd name="T8" fmla="*/ 49 w 52"/>
                  <a:gd name="T9" fmla="*/ 48 h 91"/>
                  <a:gd name="T10" fmla="*/ 49 w 52"/>
                  <a:gd name="T11" fmla="*/ 55 h 91"/>
                  <a:gd name="T12" fmla="*/ 41 w 52"/>
                  <a:gd name="T13" fmla="*/ 54 h 91"/>
                  <a:gd name="T14" fmla="*/ 35 w 52"/>
                  <a:gd name="T15" fmla="*/ 49 h 91"/>
                  <a:gd name="T16" fmla="*/ 33 w 52"/>
                  <a:gd name="T17" fmla="*/ 58 h 91"/>
                  <a:gd name="T18" fmla="*/ 28 w 52"/>
                  <a:gd name="T19" fmla="*/ 73 h 91"/>
                  <a:gd name="T20" fmla="*/ 28 w 52"/>
                  <a:gd name="T21" fmla="*/ 80 h 91"/>
                  <a:gd name="T22" fmla="*/ 15 w 52"/>
                  <a:gd name="T23" fmla="*/ 73 h 91"/>
                  <a:gd name="T24" fmla="*/ 8 w 52"/>
                  <a:gd name="T25" fmla="*/ 68 h 91"/>
                  <a:gd name="T26" fmla="*/ 2 w 52"/>
                  <a:gd name="T27" fmla="*/ 77 h 91"/>
                  <a:gd name="T28" fmla="*/ 1 w 52"/>
                  <a:gd name="T29" fmla="*/ 91 h 91"/>
                  <a:gd name="T30" fmla="*/ 7 w 52"/>
                  <a:gd name="T31" fmla="*/ 53 h 91"/>
                  <a:gd name="T32" fmla="*/ 24 w 52"/>
                  <a:gd name="T3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91">
                    <a:moveTo>
                      <a:pt x="24" y="0"/>
                    </a:moveTo>
                    <a:cubicBezTo>
                      <a:pt x="27" y="3"/>
                      <a:pt x="26" y="7"/>
                      <a:pt x="27" y="10"/>
                    </a:cubicBezTo>
                    <a:cubicBezTo>
                      <a:pt x="28" y="16"/>
                      <a:pt x="28" y="21"/>
                      <a:pt x="37" y="22"/>
                    </a:cubicBezTo>
                    <a:cubicBezTo>
                      <a:pt x="43" y="23"/>
                      <a:pt x="43" y="31"/>
                      <a:pt x="44" y="36"/>
                    </a:cubicBezTo>
                    <a:cubicBezTo>
                      <a:pt x="45" y="40"/>
                      <a:pt x="45" y="45"/>
                      <a:pt x="49" y="48"/>
                    </a:cubicBezTo>
                    <a:cubicBezTo>
                      <a:pt x="51" y="50"/>
                      <a:pt x="52" y="53"/>
                      <a:pt x="49" y="55"/>
                    </a:cubicBezTo>
                    <a:cubicBezTo>
                      <a:pt x="47" y="57"/>
                      <a:pt x="43" y="57"/>
                      <a:pt x="41" y="54"/>
                    </a:cubicBezTo>
                    <a:cubicBezTo>
                      <a:pt x="39" y="52"/>
                      <a:pt x="39" y="48"/>
                      <a:pt x="35" y="49"/>
                    </a:cubicBezTo>
                    <a:cubicBezTo>
                      <a:pt x="30" y="51"/>
                      <a:pt x="33" y="55"/>
                      <a:pt x="33" y="58"/>
                    </a:cubicBezTo>
                    <a:cubicBezTo>
                      <a:pt x="34" y="63"/>
                      <a:pt x="31" y="68"/>
                      <a:pt x="28" y="73"/>
                    </a:cubicBezTo>
                    <a:cubicBezTo>
                      <a:pt x="27" y="75"/>
                      <a:pt x="26" y="77"/>
                      <a:pt x="28" y="80"/>
                    </a:cubicBezTo>
                    <a:cubicBezTo>
                      <a:pt x="22" y="80"/>
                      <a:pt x="18" y="77"/>
                      <a:pt x="15" y="73"/>
                    </a:cubicBezTo>
                    <a:cubicBezTo>
                      <a:pt x="13" y="70"/>
                      <a:pt x="12" y="67"/>
                      <a:pt x="8" y="68"/>
                    </a:cubicBezTo>
                    <a:cubicBezTo>
                      <a:pt x="4" y="70"/>
                      <a:pt x="3" y="73"/>
                      <a:pt x="2" y="77"/>
                    </a:cubicBezTo>
                    <a:cubicBezTo>
                      <a:pt x="2" y="81"/>
                      <a:pt x="4" y="87"/>
                      <a:pt x="1" y="91"/>
                    </a:cubicBezTo>
                    <a:cubicBezTo>
                      <a:pt x="0" y="78"/>
                      <a:pt x="2" y="65"/>
                      <a:pt x="7" y="53"/>
                    </a:cubicBezTo>
                    <a:cubicBezTo>
                      <a:pt x="13" y="35"/>
                      <a:pt x="17" y="17"/>
                      <a:pt x="24" y="0"/>
                    </a:cubicBezTo>
                    <a:close/>
                  </a:path>
                </a:pathLst>
              </a:custGeom>
              <a:solidFill>
                <a:srgbClr val="070A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5" name="Freeform 177"/>
              <p:cNvSpPr/>
              <p:nvPr/>
            </p:nvSpPr>
            <p:spPr bwMode="auto">
              <a:xfrm>
                <a:off x="1564" y="2403"/>
                <a:ext cx="158" cy="171"/>
              </a:xfrm>
              <a:custGeom>
                <a:avLst/>
                <a:gdLst>
                  <a:gd name="T0" fmla="*/ 16 w 67"/>
                  <a:gd name="T1" fmla="*/ 51 h 72"/>
                  <a:gd name="T2" fmla="*/ 10 w 67"/>
                  <a:gd name="T3" fmla="*/ 40 h 72"/>
                  <a:gd name="T4" fmla="*/ 6 w 67"/>
                  <a:gd name="T5" fmla="*/ 31 h 72"/>
                  <a:gd name="T6" fmla="*/ 1 w 67"/>
                  <a:gd name="T7" fmla="*/ 10 h 72"/>
                  <a:gd name="T8" fmla="*/ 2 w 67"/>
                  <a:gd name="T9" fmla="*/ 3 h 72"/>
                  <a:gd name="T10" fmla="*/ 10 w 67"/>
                  <a:gd name="T11" fmla="*/ 8 h 72"/>
                  <a:gd name="T12" fmla="*/ 14 w 67"/>
                  <a:gd name="T13" fmla="*/ 8 h 72"/>
                  <a:gd name="T14" fmla="*/ 17 w 67"/>
                  <a:gd name="T15" fmla="*/ 2 h 72"/>
                  <a:gd name="T16" fmla="*/ 22 w 67"/>
                  <a:gd name="T17" fmla="*/ 3 h 72"/>
                  <a:gd name="T18" fmla="*/ 22 w 67"/>
                  <a:gd name="T19" fmla="*/ 8 h 72"/>
                  <a:gd name="T20" fmla="*/ 22 w 67"/>
                  <a:gd name="T21" fmla="*/ 10 h 72"/>
                  <a:gd name="T22" fmla="*/ 24 w 67"/>
                  <a:gd name="T23" fmla="*/ 8 h 72"/>
                  <a:gd name="T24" fmla="*/ 32 w 67"/>
                  <a:gd name="T25" fmla="*/ 3 h 72"/>
                  <a:gd name="T26" fmla="*/ 43 w 67"/>
                  <a:gd name="T27" fmla="*/ 10 h 72"/>
                  <a:gd name="T28" fmla="*/ 48 w 67"/>
                  <a:gd name="T29" fmla="*/ 12 h 72"/>
                  <a:gd name="T30" fmla="*/ 50 w 67"/>
                  <a:gd name="T31" fmla="*/ 18 h 72"/>
                  <a:gd name="T32" fmla="*/ 38 w 67"/>
                  <a:gd name="T33" fmla="*/ 36 h 72"/>
                  <a:gd name="T34" fmla="*/ 46 w 67"/>
                  <a:gd name="T35" fmla="*/ 47 h 72"/>
                  <a:gd name="T36" fmla="*/ 49 w 67"/>
                  <a:gd name="T37" fmla="*/ 49 h 72"/>
                  <a:gd name="T38" fmla="*/ 51 w 67"/>
                  <a:gd name="T39" fmla="*/ 50 h 72"/>
                  <a:gd name="T40" fmla="*/ 59 w 67"/>
                  <a:gd name="T41" fmla="*/ 56 h 72"/>
                  <a:gd name="T42" fmla="*/ 64 w 67"/>
                  <a:gd name="T43" fmla="*/ 60 h 72"/>
                  <a:gd name="T44" fmla="*/ 67 w 67"/>
                  <a:gd name="T45" fmla="*/ 65 h 72"/>
                  <a:gd name="T46" fmla="*/ 63 w 67"/>
                  <a:gd name="T47" fmla="*/ 72 h 72"/>
                  <a:gd name="T48" fmla="*/ 58 w 67"/>
                  <a:gd name="T49" fmla="*/ 66 h 72"/>
                  <a:gd name="T50" fmla="*/ 46 w 67"/>
                  <a:gd name="T51" fmla="*/ 63 h 72"/>
                  <a:gd name="T52" fmla="*/ 31 w 67"/>
                  <a:gd name="T53" fmla="*/ 66 h 72"/>
                  <a:gd name="T54" fmla="*/ 25 w 67"/>
                  <a:gd name="T55" fmla="*/ 57 h 72"/>
                  <a:gd name="T56" fmla="*/ 25 w 67"/>
                  <a:gd name="T57" fmla="*/ 45 h 72"/>
                  <a:gd name="T58" fmla="*/ 16 w 67"/>
                  <a:gd name="T59" fmla="*/ 5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" h="72">
                    <a:moveTo>
                      <a:pt x="16" y="51"/>
                    </a:moveTo>
                    <a:cubicBezTo>
                      <a:pt x="15" y="47"/>
                      <a:pt x="14" y="42"/>
                      <a:pt x="10" y="40"/>
                    </a:cubicBezTo>
                    <a:cubicBezTo>
                      <a:pt x="6" y="38"/>
                      <a:pt x="6" y="33"/>
                      <a:pt x="6" y="31"/>
                    </a:cubicBezTo>
                    <a:cubicBezTo>
                      <a:pt x="8" y="22"/>
                      <a:pt x="3" y="17"/>
                      <a:pt x="1" y="10"/>
                    </a:cubicBezTo>
                    <a:cubicBezTo>
                      <a:pt x="1" y="8"/>
                      <a:pt x="0" y="5"/>
                      <a:pt x="2" y="3"/>
                    </a:cubicBezTo>
                    <a:cubicBezTo>
                      <a:pt x="8" y="0"/>
                      <a:pt x="7" y="7"/>
                      <a:pt x="10" y="8"/>
                    </a:cubicBezTo>
                    <a:cubicBezTo>
                      <a:pt x="11" y="9"/>
                      <a:pt x="13" y="11"/>
                      <a:pt x="14" y="8"/>
                    </a:cubicBezTo>
                    <a:cubicBezTo>
                      <a:pt x="15" y="6"/>
                      <a:pt x="14" y="3"/>
                      <a:pt x="17" y="2"/>
                    </a:cubicBezTo>
                    <a:cubicBezTo>
                      <a:pt x="19" y="1"/>
                      <a:pt x="21" y="1"/>
                      <a:pt x="22" y="3"/>
                    </a:cubicBezTo>
                    <a:cubicBezTo>
                      <a:pt x="23" y="5"/>
                      <a:pt x="22" y="6"/>
                      <a:pt x="22" y="8"/>
                    </a:cubicBezTo>
                    <a:cubicBezTo>
                      <a:pt x="21" y="9"/>
                      <a:pt x="21" y="10"/>
                      <a:pt x="22" y="10"/>
                    </a:cubicBezTo>
                    <a:cubicBezTo>
                      <a:pt x="24" y="10"/>
                      <a:pt x="24" y="9"/>
                      <a:pt x="24" y="8"/>
                    </a:cubicBezTo>
                    <a:cubicBezTo>
                      <a:pt x="26" y="5"/>
                      <a:pt x="27" y="0"/>
                      <a:pt x="32" y="3"/>
                    </a:cubicBezTo>
                    <a:cubicBezTo>
                      <a:pt x="31" y="12"/>
                      <a:pt x="38" y="10"/>
                      <a:pt x="43" y="10"/>
                    </a:cubicBezTo>
                    <a:cubicBezTo>
                      <a:pt x="44" y="10"/>
                      <a:pt x="46" y="11"/>
                      <a:pt x="48" y="12"/>
                    </a:cubicBezTo>
                    <a:cubicBezTo>
                      <a:pt x="50" y="14"/>
                      <a:pt x="51" y="16"/>
                      <a:pt x="50" y="18"/>
                    </a:cubicBezTo>
                    <a:cubicBezTo>
                      <a:pt x="45" y="24"/>
                      <a:pt x="38" y="27"/>
                      <a:pt x="38" y="36"/>
                    </a:cubicBezTo>
                    <a:cubicBezTo>
                      <a:pt x="37" y="42"/>
                      <a:pt x="38" y="47"/>
                      <a:pt x="46" y="47"/>
                    </a:cubicBezTo>
                    <a:cubicBezTo>
                      <a:pt x="47" y="47"/>
                      <a:pt x="48" y="48"/>
                      <a:pt x="49" y="49"/>
                    </a:cubicBezTo>
                    <a:cubicBezTo>
                      <a:pt x="50" y="49"/>
                      <a:pt x="50" y="50"/>
                      <a:pt x="51" y="50"/>
                    </a:cubicBezTo>
                    <a:cubicBezTo>
                      <a:pt x="53" y="53"/>
                      <a:pt x="56" y="54"/>
                      <a:pt x="59" y="56"/>
                    </a:cubicBezTo>
                    <a:cubicBezTo>
                      <a:pt x="61" y="57"/>
                      <a:pt x="62" y="58"/>
                      <a:pt x="64" y="60"/>
                    </a:cubicBezTo>
                    <a:cubicBezTo>
                      <a:pt x="65" y="61"/>
                      <a:pt x="66" y="63"/>
                      <a:pt x="67" y="65"/>
                    </a:cubicBezTo>
                    <a:cubicBezTo>
                      <a:pt x="65" y="67"/>
                      <a:pt x="66" y="71"/>
                      <a:pt x="63" y="72"/>
                    </a:cubicBezTo>
                    <a:cubicBezTo>
                      <a:pt x="59" y="72"/>
                      <a:pt x="60" y="68"/>
                      <a:pt x="58" y="66"/>
                    </a:cubicBezTo>
                    <a:cubicBezTo>
                      <a:pt x="55" y="63"/>
                      <a:pt x="53" y="56"/>
                      <a:pt x="46" y="63"/>
                    </a:cubicBezTo>
                    <a:cubicBezTo>
                      <a:pt x="42" y="66"/>
                      <a:pt x="36" y="66"/>
                      <a:pt x="31" y="66"/>
                    </a:cubicBezTo>
                    <a:cubicBezTo>
                      <a:pt x="24" y="67"/>
                      <a:pt x="23" y="62"/>
                      <a:pt x="25" y="57"/>
                    </a:cubicBezTo>
                    <a:cubicBezTo>
                      <a:pt x="26" y="53"/>
                      <a:pt x="27" y="49"/>
                      <a:pt x="25" y="45"/>
                    </a:cubicBezTo>
                    <a:cubicBezTo>
                      <a:pt x="22" y="46"/>
                      <a:pt x="20" y="51"/>
                      <a:pt x="16" y="51"/>
                    </a:cubicBezTo>
                    <a:close/>
                  </a:path>
                </a:pathLst>
              </a:custGeom>
              <a:solidFill>
                <a:srgbClr val="2E35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6" name="Freeform 178"/>
              <p:cNvSpPr/>
              <p:nvPr/>
            </p:nvSpPr>
            <p:spPr bwMode="auto">
              <a:xfrm>
                <a:off x="1502" y="2095"/>
                <a:ext cx="81" cy="192"/>
              </a:xfrm>
              <a:custGeom>
                <a:avLst/>
                <a:gdLst>
                  <a:gd name="T0" fmla="*/ 7 w 34"/>
                  <a:gd name="T1" fmla="*/ 39 h 81"/>
                  <a:gd name="T2" fmla="*/ 11 w 34"/>
                  <a:gd name="T3" fmla="*/ 40 h 81"/>
                  <a:gd name="T4" fmla="*/ 17 w 34"/>
                  <a:gd name="T5" fmla="*/ 7 h 81"/>
                  <a:gd name="T6" fmla="*/ 22 w 34"/>
                  <a:gd name="T7" fmla="*/ 1 h 81"/>
                  <a:gd name="T8" fmla="*/ 27 w 34"/>
                  <a:gd name="T9" fmla="*/ 5 h 81"/>
                  <a:gd name="T10" fmla="*/ 32 w 34"/>
                  <a:gd name="T11" fmla="*/ 42 h 81"/>
                  <a:gd name="T12" fmla="*/ 31 w 34"/>
                  <a:gd name="T13" fmla="*/ 60 h 81"/>
                  <a:gd name="T14" fmla="*/ 25 w 34"/>
                  <a:gd name="T15" fmla="*/ 71 h 81"/>
                  <a:gd name="T16" fmla="*/ 13 w 34"/>
                  <a:gd name="T17" fmla="*/ 71 h 81"/>
                  <a:gd name="T18" fmla="*/ 3 w 34"/>
                  <a:gd name="T19" fmla="*/ 74 h 81"/>
                  <a:gd name="T20" fmla="*/ 7 w 34"/>
                  <a:gd name="T21" fmla="*/ 3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81">
                    <a:moveTo>
                      <a:pt x="7" y="39"/>
                    </a:moveTo>
                    <a:cubicBezTo>
                      <a:pt x="8" y="41"/>
                      <a:pt x="10" y="44"/>
                      <a:pt x="11" y="40"/>
                    </a:cubicBezTo>
                    <a:cubicBezTo>
                      <a:pt x="13" y="29"/>
                      <a:pt x="22" y="19"/>
                      <a:pt x="17" y="7"/>
                    </a:cubicBezTo>
                    <a:cubicBezTo>
                      <a:pt x="16" y="4"/>
                      <a:pt x="18" y="1"/>
                      <a:pt x="22" y="1"/>
                    </a:cubicBezTo>
                    <a:cubicBezTo>
                      <a:pt x="25" y="0"/>
                      <a:pt x="26" y="3"/>
                      <a:pt x="27" y="5"/>
                    </a:cubicBezTo>
                    <a:cubicBezTo>
                      <a:pt x="28" y="17"/>
                      <a:pt x="34" y="28"/>
                      <a:pt x="32" y="42"/>
                    </a:cubicBezTo>
                    <a:cubicBezTo>
                      <a:pt x="31" y="47"/>
                      <a:pt x="32" y="54"/>
                      <a:pt x="31" y="60"/>
                    </a:cubicBezTo>
                    <a:cubicBezTo>
                      <a:pt x="30" y="65"/>
                      <a:pt x="28" y="68"/>
                      <a:pt x="25" y="71"/>
                    </a:cubicBezTo>
                    <a:cubicBezTo>
                      <a:pt x="21" y="75"/>
                      <a:pt x="18" y="81"/>
                      <a:pt x="13" y="71"/>
                    </a:cubicBezTo>
                    <a:cubicBezTo>
                      <a:pt x="10" y="66"/>
                      <a:pt x="4" y="66"/>
                      <a:pt x="3" y="74"/>
                    </a:cubicBezTo>
                    <a:cubicBezTo>
                      <a:pt x="0" y="62"/>
                      <a:pt x="4" y="51"/>
                      <a:pt x="7" y="39"/>
                    </a:cubicBezTo>
                    <a:close/>
                  </a:path>
                </a:pathLst>
              </a:custGeom>
              <a:solidFill>
                <a:srgbClr val="DF44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7" name="Freeform 179"/>
              <p:cNvSpPr/>
              <p:nvPr/>
            </p:nvSpPr>
            <p:spPr bwMode="auto">
              <a:xfrm>
                <a:off x="966" y="3047"/>
                <a:ext cx="112" cy="100"/>
              </a:xfrm>
              <a:custGeom>
                <a:avLst/>
                <a:gdLst>
                  <a:gd name="T0" fmla="*/ 37 w 47"/>
                  <a:gd name="T1" fmla="*/ 34 h 42"/>
                  <a:gd name="T2" fmla="*/ 27 w 47"/>
                  <a:gd name="T3" fmla="*/ 38 h 42"/>
                  <a:gd name="T4" fmla="*/ 10 w 47"/>
                  <a:gd name="T5" fmla="*/ 34 h 42"/>
                  <a:gd name="T6" fmla="*/ 4 w 47"/>
                  <a:gd name="T7" fmla="*/ 11 h 42"/>
                  <a:gd name="T8" fmla="*/ 15 w 47"/>
                  <a:gd name="T9" fmla="*/ 3 h 42"/>
                  <a:gd name="T10" fmla="*/ 33 w 47"/>
                  <a:gd name="T11" fmla="*/ 11 h 42"/>
                  <a:gd name="T12" fmla="*/ 29 w 47"/>
                  <a:gd name="T13" fmla="*/ 13 h 42"/>
                  <a:gd name="T14" fmla="*/ 28 w 47"/>
                  <a:gd name="T15" fmla="*/ 20 h 42"/>
                  <a:gd name="T16" fmla="*/ 37 w 47"/>
                  <a:gd name="T17" fmla="*/ 16 h 42"/>
                  <a:gd name="T18" fmla="*/ 44 w 47"/>
                  <a:gd name="T19" fmla="*/ 17 h 42"/>
                  <a:gd name="T20" fmla="*/ 37 w 47"/>
                  <a:gd name="T21" fmla="*/ 3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" h="42">
                    <a:moveTo>
                      <a:pt x="37" y="34"/>
                    </a:moveTo>
                    <a:cubicBezTo>
                      <a:pt x="34" y="38"/>
                      <a:pt x="30" y="37"/>
                      <a:pt x="27" y="38"/>
                    </a:cubicBezTo>
                    <a:cubicBezTo>
                      <a:pt x="18" y="42"/>
                      <a:pt x="14" y="41"/>
                      <a:pt x="10" y="34"/>
                    </a:cubicBezTo>
                    <a:cubicBezTo>
                      <a:pt x="4" y="27"/>
                      <a:pt x="0" y="20"/>
                      <a:pt x="4" y="11"/>
                    </a:cubicBezTo>
                    <a:cubicBezTo>
                      <a:pt x="7" y="8"/>
                      <a:pt x="10" y="4"/>
                      <a:pt x="15" y="3"/>
                    </a:cubicBezTo>
                    <a:cubicBezTo>
                      <a:pt x="23" y="0"/>
                      <a:pt x="30" y="2"/>
                      <a:pt x="33" y="11"/>
                    </a:cubicBezTo>
                    <a:cubicBezTo>
                      <a:pt x="32" y="12"/>
                      <a:pt x="30" y="13"/>
                      <a:pt x="29" y="13"/>
                    </a:cubicBezTo>
                    <a:cubicBezTo>
                      <a:pt x="25" y="15"/>
                      <a:pt x="24" y="17"/>
                      <a:pt x="28" y="20"/>
                    </a:cubicBezTo>
                    <a:cubicBezTo>
                      <a:pt x="32" y="20"/>
                      <a:pt x="35" y="20"/>
                      <a:pt x="37" y="16"/>
                    </a:cubicBezTo>
                    <a:cubicBezTo>
                      <a:pt x="40" y="13"/>
                      <a:pt x="42" y="13"/>
                      <a:pt x="44" y="17"/>
                    </a:cubicBezTo>
                    <a:cubicBezTo>
                      <a:pt x="47" y="25"/>
                      <a:pt x="45" y="29"/>
                      <a:pt x="37" y="34"/>
                    </a:cubicBezTo>
                    <a:close/>
                  </a:path>
                </a:pathLst>
              </a:custGeom>
              <a:solidFill>
                <a:srgbClr val="C919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8" name="Freeform 180"/>
              <p:cNvSpPr/>
              <p:nvPr/>
            </p:nvSpPr>
            <p:spPr bwMode="auto">
              <a:xfrm>
                <a:off x="1151" y="3076"/>
                <a:ext cx="105" cy="69"/>
              </a:xfrm>
              <a:custGeom>
                <a:avLst/>
                <a:gdLst>
                  <a:gd name="T0" fmla="*/ 3 w 44"/>
                  <a:gd name="T1" fmla="*/ 18 h 29"/>
                  <a:gd name="T2" fmla="*/ 16 w 44"/>
                  <a:gd name="T3" fmla="*/ 9 h 29"/>
                  <a:gd name="T4" fmla="*/ 20 w 44"/>
                  <a:gd name="T5" fmla="*/ 6 h 29"/>
                  <a:gd name="T6" fmla="*/ 22 w 44"/>
                  <a:gd name="T7" fmla="*/ 8 h 29"/>
                  <a:gd name="T8" fmla="*/ 25 w 44"/>
                  <a:gd name="T9" fmla="*/ 12 h 29"/>
                  <a:gd name="T10" fmla="*/ 29 w 44"/>
                  <a:gd name="T11" fmla="*/ 7 h 29"/>
                  <a:gd name="T12" fmla="*/ 31 w 44"/>
                  <a:gd name="T13" fmla="*/ 0 h 29"/>
                  <a:gd name="T14" fmla="*/ 41 w 44"/>
                  <a:gd name="T15" fmla="*/ 6 h 29"/>
                  <a:gd name="T16" fmla="*/ 38 w 44"/>
                  <a:gd name="T17" fmla="*/ 10 h 29"/>
                  <a:gd name="T18" fmla="*/ 27 w 44"/>
                  <a:gd name="T19" fmla="*/ 18 h 29"/>
                  <a:gd name="T20" fmla="*/ 21 w 44"/>
                  <a:gd name="T21" fmla="*/ 22 h 29"/>
                  <a:gd name="T22" fmla="*/ 11 w 44"/>
                  <a:gd name="T23" fmla="*/ 24 h 29"/>
                  <a:gd name="T24" fmla="*/ 2 w 44"/>
                  <a:gd name="T25" fmla="*/ 26 h 29"/>
                  <a:gd name="T26" fmla="*/ 3 w 44"/>
                  <a:gd name="T27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29">
                    <a:moveTo>
                      <a:pt x="3" y="18"/>
                    </a:moveTo>
                    <a:cubicBezTo>
                      <a:pt x="9" y="17"/>
                      <a:pt x="19" y="21"/>
                      <a:pt x="16" y="9"/>
                    </a:cubicBezTo>
                    <a:cubicBezTo>
                      <a:pt x="16" y="8"/>
                      <a:pt x="19" y="7"/>
                      <a:pt x="20" y="6"/>
                    </a:cubicBezTo>
                    <a:cubicBezTo>
                      <a:pt x="20" y="6"/>
                      <a:pt x="22" y="7"/>
                      <a:pt x="22" y="8"/>
                    </a:cubicBezTo>
                    <a:cubicBezTo>
                      <a:pt x="23" y="10"/>
                      <a:pt x="21" y="13"/>
                      <a:pt x="25" y="12"/>
                    </a:cubicBezTo>
                    <a:cubicBezTo>
                      <a:pt x="27" y="12"/>
                      <a:pt x="28" y="9"/>
                      <a:pt x="29" y="7"/>
                    </a:cubicBezTo>
                    <a:cubicBezTo>
                      <a:pt x="29" y="5"/>
                      <a:pt x="27" y="0"/>
                      <a:pt x="31" y="0"/>
                    </a:cubicBezTo>
                    <a:cubicBezTo>
                      <a:pt x="35" y="0"/>
                      <a:pt x="38" y="3"/>
                      <a:pt x="41" y="6"/>
                    </a:cubicBezTo>
                    <a:cubicBezTo>
                      <a:pt x="44" y="9"/>
                      <a:pt x="41" y="10"/>
                      <a:pt x="38" y="10"/>
                    </a:cubicBezTo>
                    <a:cubicBezTo>
                      <a:pt x="32" y="11"/>
                      <a:pt x="29" y="13"/>
                      <a:pt x="27" y="18"/>
                    </a:cubicBezTo>
                    <a:cubicBezTo>
                      <a:pt x="26" y="21"/>
                      <a:pt x="23" y="23"/>
                      <a:pt x="21" y="22"/>
                    </a:cubicBezTo>
                    <a:cubicBezTo>
                      <a:pt x="16" y="20"/>
                      <a:pt x="14" y="23"/>
                      <a:pt x="11" y="24"/>
                    </a:cubicBezTo>
                    <a:cubicBezTo>
                      <a:pt x="8" y="25"/>
                      <a:pt x="5" y="29"/>
                      <a:pt x="2" y="26"/>
                    </a:cubicBezTo>
                    <a:cubicBezTo>
                      <a:pt x="0" y="24"/>
                      <a:pt x="4" y="21"/>
                      <a:pt x="3" y="18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9" name="Freeform 181"/>
              <p:cNvSpPr/>
              <p:nvPr/>
            </p:nvSpPr>
            <p:spPr bwMode="auto">
              <a:xfrm>
                <a:off x="1547" y="2313"/>
                <a:ext cx="76" cy="81"/>
              </a:xfrm>
              <a:custGeom>
                <a:avLst/>
                <a:gdLst>
                  <a:gd name="T0" fmla="*/ 0 w 32"/>
                  <a:gd name="T1" fmla="*/ 17 h 34"/>
                  <a:gd name="T2" fmla="*/ 4 w 32"/>
                  <a:gd name="T3" fmla="*/ 17 h 34"/>
                  <a:gd name="T4" fmla="*/ 24 w 32"/>
                  <a:gd name="T5" fmla="*/ 4 h 34"/>
                  <a:gd name="T6" fmla="*/ 30 w 32"/>
                  <a:gd name="T7" fmla="*/ 3 h 34"/>
                  <a:gd name="T8" fmla="*/ 31 w 32"/>
                  <a:gd name="T9" fmla="*/ 20 h 34"/>
                  <a:gd name="T10" fmla="*/ 22 w 32"/>
                  <a:gd name="T11" fmla="*/ 34 h 34"/>
                  <a:gd name="T12" fmla="*/ 12 w 32"/>
                  <a:gd name="T13" fmla="*/ 25 h 34"/>
                  <a:gd name="T14" fmla="*/ 10 w 32"/>
                  <a:gd name="T15" fmla="*/ 20 h 34"/>
                  <a:gd name="T16" fmla="*/ 0 w 32"/>
                  <a:gd name="T1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4">
                    <a:moveTo>
                      <a:pt x="0" y="17"/>
                    </a:moveTo>
                    <a:cubicBezTo>
                      <a:pt x="1" y="17"/>
                      <a:pt x="2" y="17"/>
                      <a:pt x="4" y="17"/>
                    </a:cubicBezTo>
                    <a:cubicBezTo>
                      <a:pt x="12" y="14"/>
                      <a:pt x="20" y="11"/>
                      <a:pt x="24" y="4"/>
                    </a:cubicBezTo>
                    <a:cubicBezTo>
                      <a:pt x="25" y="2"/>
                      <a:pt x="28" y="0"/>
                      <a:pt x="30" y="3"/>
                    </a:cubicBezTo>
                    <a:cubicBezTo>
                      <a:pt x="31" y="9"/>
                      <a:pt x="30" y="14"/>
                      <a:pt x="31" y="20"/>
                    </a:cubicBezTo>
                    <a:cubicBezTo>
                      <a:pt x="32" y="26"/>
                      <a:pt x="30" y="32"/>
                      <a:pt x="22" y="34"/>
                    </a:cubicBezTo>
                    <a:cubicBezTo>
                      <a:pt x="16" y="34"/>
                      <a:pt x="14" y="29"/>
                      <a:pt x="12" y="25"/>
                    </a:cubicBezTo>
                    <a:cubicBezTo>
                      <a:pt x="11" y="23"/>
                      <a:pt x="15" y="19"/>
                      <a:pt x="10" y="20"/>
                    </a:cubicBezTo>
                    <a:cubicBezTo>
                      <a:pt x="6" y="20"/>
                      <a:pt x="2" y="20"/>
                      <a:pt x="0" y="17"/>
                    </a:cubicBezTo>
                    <a:close/>
                  </a:path>
                </a:pathLst>
              </a:custGeom>
              <a:solidFill>
                <a:srgbClr val="C237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0" name="Freeform 182"/>
              <p:cNvSpPr/>
              <p:nvPr/>
            </p:nvSpPr>
            <p:spPr bwMode="auto">
              <a:xfrm>
                <a:off x="1002" y="3043"/>
                <a:ext cx="78" cy="85"/>
              </a:xfrm>
              <a:custGeom>
                <a:avLst/>
                <a:gdLst>
                  <a:gd name="T0" fmla="*/ 22 w 33"/>
                  <a:gd name="T1" fmla="*/ 36 h 36"/>
                  <a:gd name="T2" fmla="*/ 27 w 33"/>
                  <a:gd name="T3" fmla="*/ 20 h 36"/>
                  <a:gd name="T4" fmla="*/ 23 w 33"/>
                  <a:gd name="T5" fmla="*/ 21 h 36"/>
                  <a:gd name="T6" fmla="*/ 17 w 33"/>
                  <a:gd name="T7" fmla="*/ 13 h 36"/>
                  <a:gd name="T8" fmla="*/ 0 w 33"/>
                  <a:gd name="T9" fmla="*/ 5 h 36"/>
                  <a:gd name="T10" fmla="*/ 23 w 33"/>
                  <a:gd name="T11" fmla="*/ 7 h 36"/>
                  <a:gd name="T12" fmla="*/ 31 w 33"/>
                  <a:gd name="T13" fmla="*/ 27 h 36"/>
                  <a:gd name="T14" fmla="*/ 22 w 33"/>
                  <a:gd name="T1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36">
                    <a:moveTo>
                      <a:pt x="22" y="36"/>
                    </a:moveTo>
                    <a:cubicBezTo>
                      <a:pt x="26" y="32"/>
                      <a:pt x="31" y="27"/>
                      <a:pt x="27" y="20"/>
                    </a:cubicBezTo>
                    <a:cubicBezTo>
                      <a:pt x="25" y="16"/>
                      <a:pt x="24" y="18"/>
                      <a:pt x="23" y="21"/>
                    </a:cubicBezTo>
                    <a:cubicBezTo>
                      <a:pt x="17" y="21"/>
                      <a:pt x="16" y="20"/>
                      <a:pt x="17" y="13"/>
                    </a:cubicBezTo>
                    <a:cubicBezTo>
                      <a:pt x="12" y="10"/>
                      <a:pt x="8" y="3"/>
                      <a:pt x="0" y="5"/>
                    </a:cubicBezTo>
                    <a:cubicBezTo>
                      <a:pt x="8" y="0"/>
                      <a:pt x="16" y="3"/>
                      <a:pt x="23" y="7"/>
                    </a:cubicBezTo>
                    <a:cubicBezTo>
                      <a:pt x="28" y="13"/>
                      <a:pt x="33" y="19"/>
                      <a:pt x="31" y="27"/>
                    </a:cubicBezTo>
                    <a:cubicBezTo>
                      <a:pt x="30" y="32"/>
                      <a:pt x="28" y="36"/>
                      <a:pt x="22" y="36"/>
                    </a:cubicBezTo>
                    <a:close/>
                  </a:path>
                </a:pathLst>
              </a:custGeom>
              <a:solidFill>
                <a:srgbClr val="AF59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1" name="Freeform 183"/>
              <p:cNvSpPr/>
              <p:nvPr/>
            </p:nvSpPr>
            <p:spPr bwMode="auto">
              <a:xfrm>
                <a:off x="1557" y="2427"/>
                <a:ext cx="37" cy="71"/>
              </a:xfrm>
              <a:custGeom>
                <a:avLst/>
                <a:gdLst>
                  <a:gd name="T0" fmla="*/ 4 w 16"/>
                  <a:gd name="T1" fmla="*/ 0 h 30"/>
                  <a:gd name="T2" fmla="*/ 16 w 16"/>
                  <a:gd name="T3" fmla="*/ 8 h 30"/>
                  <a:gd name="T4" fmla="*/ 13 w 16"/>
                  <a:gd name="T5" fmla="*/ 30 h 30"/>
                  <a:gd name="T6" fmla="*/ 0 w 16"/>
                  <a:gd name="T7" fmla="*/ 14 h 30"/>
                  <a:gd name="T8" fmla="*/ 4 w 1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0">
                    <a:moveTo>
                      <a:pt x="4" y="0"/>
                    </a:moveTo>
                    <a:cubicBezTo>
                      <a:pt x="9" y="1"/>
                      <a:pt x="8" y="12"/>
                      <a:pt x="16" y="8"/>
                    </a:cubicBezTo>
                    <a:cubicBezTo>
                      <a:pt x="9" y="15"/>
                      <a:pt x="10" y="22"/>
                      <a:pt x="13" y="30"/>
                    </a:cubicBezTo>
                    <a:cubicBezTo>
                      <a:pt x="6" y="27"/>
                      <a:pt x="5" y="18"/>
                      <a:pt x="0" y="14"/>
                    </a:cubicBezTo>
                    <a:cubicBezTo>
                      <a:pt x="0" y="9"/>
                      <a:pt x="1" y="4"/>
                      <a:pt x="4" y="0"/>
                    </a:cubicBezTo>
                    <a:close/>
                  </a:path>
                </a:pathLst>
              </a:custGeom>
              <a:solidFill>
                <a:srgbClr val="161E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2" name="Freeform 184"/>
              <p:cNvSpPr/>
              <p:nvPr/>
            </p:nvSpPr>
            <p:spPr bwMode="auto">
              <a:xfrm>
                <a:off x="1568" y="2372"/>
                <a:ext cx="34" cy="52"/>
              </a:xfrm>
              <a:custGeom>
                <a:avLst/>
                <a:gdLst>
                  <a:gd name="T0" fmla="*/ 3 w 14"/>
                  <a:gd name="T1" fmla="*/ 0 h 22"/>
                  <a:gd name="T2" fmla="*/ 12 w 14"/>
                  <a:gd name="T3" fmla="*/ 8 h 22"/>
                  <a:gd name="T4" fmla="*/ 12 w 14"/>
                  <a:gd name="T5" fmla="*/ 15 h 22"/>
                  <a:gd name="T6" fmla="*/ 7 w 14"/>
                  <a:gd name="T7" fmla="*/ 21 h 22"/>
                  <a:gd name="T8" fmla="*/ 0 w 14"/>
                  <a:gd name="T9" fmla="*/ 16 h 22"/>
                  <a:gd name="T10" fmla="*/ 3 w 14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2">
                    <a:moveTo>
                      <a:pt x="3" y="0"/>
                    </a:moveTo>
                    <a:cubicBezTo>
                      <a:pt x="6" y="2"/>
                      <a:pt x="9" y="5"/>
                      <a:pt x="12" y="8"/>
                    </a:cubicBezTo>
                    <a:cubicBezTo>
                      <a:pt x="14" y="10"/>
                      <a:pt x="13" y="12"/>
                      <a:pt x="12" y="15"/>
                    </a:cubicBezTo>
                    <a:cubicBezTo>
                      <a:pt x="12" y="18"/>
                      <a:pt x="12" y="22"/>
                      <a:pt x="7" y="21"/>
                    </a:cubicBezTo>
                    <a:cubicBezTo>
                      <a:pt x="2" y="22"/>
                      <a:pt x="6" y="14"/>
                      <a:pt x="0" y="16"/>
                    </a:cubicBezTo>
                    <a:cubicBezTo>
                      <a:pt x="1" y="10"/>
                      <a:pt x="2" y="5"/>
                      <a:pt x="3" y="0"/>
                    </a:cubicBezTo>
                    <a:close/>
                  </a:path>
                </a:pathLst>
              </a:custGeom>
              <a:solidFill>
                <a:srgbClr val="1C19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3" name="Freeform 185"/>
              <p:cNvSpPr/>
              <p:nvPr/>
            </p:nvSpPr>
            <p:spPr bwMode="auto">
              <a:xfrm>
                <a:off x="1142" y="3085"/>
                <a:ext cx="40" cy="33"/>
              </a:xfrm>
              <a:custGeom>
                <a:avLst/>
                <a:gdLst>
                  <a:gd name="T0" fmla="*/ 7 w 17"/>
                  <a:gd name="T1" fmla="*/ 14 h 14"/>
                  <a:gd name="T2" fmla="*/ 1 w 17"/>
                  <a:gd name="T3" fmla="*/ 14 h 14"/>
                  <a:gd name="T4" fmla="*/ 3 w 17"/>
                  <a:gd name="T5" fmla="*/ 10 h 14"/>
                  <a:gd name="T6" fmla="*/ 13 w 17"/>
                  <a:gd name="T7" fmla="*/ 4 h 14"/>
                  <a:gd name="T8" fmla="*/ 8 w 17"/>
                  <a:gd name="T9" fmla="*/ 12 h 14"/>
                  <a:gd name="T10" fmla="*/ 7 w 17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4">
                    <a:moveTo>
                      <a:pt x="7" y="14"/>
                    </a:moveTo>
                    <a:cubicBezTo>
                      <a:pt x="5" y="14"/>
                      <a:pt x="3" y="14"/>
                      <a:pt x="1" y="14"/>
                    </a:cubicBezTo>
                    <a:cubicBezTo>
                      <a:pt x="0" y="11"/>
                      <a:pt x="2" y="10"/>
                      <a:pt x="3" y="10"/>
                    </a:cubicBezTo>
                    <a:cubicBezTo>
                      <a:pt x="7" y="8"/>
                      <a:pt x="9" y="0"/>
                      <a:pt x="13" y="4"/>
                    </a:cubicBezTo>
                    <a:cubicBezTo>
                      <a:pt x="17" y="8"/>
                      <a:pt x="7" y="8"/>
                      <a:pt x="8" y="12"/>
                    </a:cubicBezTo>
                    <a:cubicBezTo>
                      <a:pt x="8" y="13"/>
                      <a:pt x="7" y="14"/>
                      <a:pt x="7" y="14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4" name="Freeform 186"/>
              <p:cNvSpPr/>
              <p:nvPr/>
            </p:nvSpPr>
            <p:spPr bwMode="auto">
              <a:xfrm>
                <a:off x="1533" y="2057"/>
                <a:ext cx="19" cy="52"/>
              </a:xfrm>
              <a:custGeom>
                <a:avLst/>
                <a:gdLst>
                  <a:gd name="T0" fmla="*/ 6 w 8"/>
                  <a:gd name="T1" fmla="*/ 0 h 22"/>
                  <a:gd name="T2" fmla="*/ 1 w 8"/>
                  <a:gd name="T3" fmla="*/ 22 h 22"/>
                  <a:gd name="T4" fmla="*/ 0 w 8"/>
                  <a:gd name="T5" fmla="*/ 20 h 22"/>
                  <a:gd name="T6" fmla="*/ 6 w 8"/>
                  <a:gd name="T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2">
                    <a:moveTo>
                      <a:pt x="6" y="0"/>
                    </a:moveTo>
                    <a:cubicBezTo>
                      <a:pt x="8" y="8"/>
                      <a:pt x="2" y="14"/>
                      <a:pt x="1" y="22"/>
                    </a:cubicBezTo>
                    <a:cubicBezTo>
                      <a:pt x="1" y="22"/>
                      <a:pt x="0" y="21"/>
                      <a:pt x="0" y="20"/>
                    </a:cubicBezTo>
                    <a:cubicBezTo>
                      <a:pt x="0" y="13"/>
                      <a:pt x="3" y="6"/>
                      <a:pt x="6" y="0"/>
                    </a:cubicBezTo>
                    <a:close/>
                  </a:path>
                </a:pathLst>
              </a:custGeom>
              <a:solidFill>
                <a:srgbClr val="8A2C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6" name="Freeform 188"/>
              <p:cNvSpPr/>
              <p:nvPr/>
            </p:nvSpPr>
            <p:spPr bwMode="auto">
              <a:xfrm>
                <a:off x="1606" y="2870"/>
                <a:ext cx="74" cy="111"/>
              </a:xfrm>
              <a:custGeom>
                <a:avLst/>
                <a:gdLst>
                  <a:gd name="T0" fmla="*/ 4 w 31"/>
                  <a:gd name="T1" fmla="*/ 47 h 47"/>
                  <a:gd name="T2" fmla="*/ 2 w 31"/>
                  <a:gd name="T3" fmla="*/ 46 h 47"/>
                  <a:gd name="T4" fmla="*/ 2 w 31"/>
                  <a:gd name="T5" fmla="*/ 43 h 47"/>
                  <a:gd name="T6" fmla="*/ 2 w 31"/>
                  <a:gd name="T7" fmla="*/ 12 h 47"/>
                  <a:gd name="T8" fmla="*/ 6 w 31"/>
                  <a:gd name="T9" fmla="*/ 12 h 47"/>
                  <a:gd name="T10" fmla="*/ 26 w 31"/>
                  <a:gd name="T11" fmla="*/ 2 h 47"/>
                  <a:gd name="T12" fmla="*/ 21 w 31"/>
                  <a:gd name="T13" fmla="*/ 25 h 47"/>
                  <a:gd name="T14" fmla="*/ 4 w 31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47">
                    <a:moveTo>
                      <a:pt x="4" y="47"/>
                    </a:moveTo>
                    <a:cubicBezTo>
                      <a:pt x="3" y="47"/>
                      <a:pt x="3" y="47"/>
                      <a:pt x="2" y="46"/>
                    </a:cubicBezTo>
                    <a:cubicBezTo>
                      <a:pt x="2" y="45"/>
                      <a:pt x="2" y="44"/>
                      <a:pt x="2" y="43"/>
                    </a:cubicBezTo>
                    <a:cubicBezTo>
                      <a:pt x="1" y="33"/>
                      <a:pt x="0" y="22"/>
                      <a:pt x="2" y="12"/>
                    </a:cubicBezTo>
                    <a:cubicBezTo>
                      <a:pt x="4" y="12"/>
                      <a:pt x="6" y="14"/>
                      <a:pt x="6" y="12"/>
                    </a:cubicBezTo>
                    <a:cubicBezTo>
                      <a:pt x="9" y="0"/>
                      <a:pt x="17" y="1"/>
                      <a:pt x="26" y="2"/>
                    </a:cubicBezTo>
                    <a:cubicBezTo>
                      <a:pt x="25" y="10"/>
                      <a:pt x="31" y="19"/>
                      <a:pt x="21" y="25"/>
                    </a:cubicBezTo>
                    <a:cubicBezTo>
                      <a:pt x="16" y="33"/>
                      <a:pt x="8" y="39"/>
                      <a:pt x="4" y="47"/>
                    </a:cubicBezTo>
                    <a:close/>
                  </a:path>
                </a:pathLst>
              </a:custGeom>
              <a:solidFill>
                <a:srgbClr val="1223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8" name="Freeform 190"/>
              <p:cNvSpPr/>
              <p:nvPr/>
            </p:nvSpPr>
            <p:spPr bwMode="auto">
              <a:xfrm>
                <a:off x="876" y="3099"/>
                <a:ext cx="43" cy="46"/>
              </a:xfrm>
              <a:custGeom>
                <a:avLst/>
                <a:gdLst>
                  <a:gd name="T0" fmla="*/ 18 w 18"/>
                  <a:gd name="T1" fmla="*/ 11 h 19"/>
                  <a:gd name="T2" fmla="*/ 10 w 18"/>
                  <a:gd name="T3" fmla="*/ 19 h 19"/>
                  <a:gd name="T4" fmla="*/ 7 w 18"/>
                  <a:gd name="T5" fmla="*/ 11 h 19"/>
                  <a:gd name="T6" fmla="*/ 6 w 18"/>
                  <a:gd name="T7" fmla="*/ 6 h 19"/>
                  <a:gd name="T8" fmla="*/ 3 w 18"/>
                  <a:gd name="T9" fmla="*/ 2 h 19"/>
                  <a:gd name="T10" fmla="*/ 8 w 18"/>
                  <a:gd name="T11" fmla="*/ 3 h 19"/>
                  <a:gd name="T12" fmla="*/ 18 w 18"/>
                  <a:gd name="T13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9">
                    <a:moveTo>
                      <a:pt x="18" y="11"/>
                    </a:moveTo>
                    <a:cubicBezTo>
                      <a:pt x="16" y="14"/>
                      <a:pt x="14" y="18"/>
                      <a:pt x="10" y="19"/>
                    </a:cubicBezTo>
                    <a:cubicBezTo>
                      <a:pt x="7" y="19"/>
                      <a:pt x="6" y="14"/>
                      <a:pt x="7" y="11"/>
                    </a:cubicBezTo>
                    <a:cubicBezTo>
                      <a:pt x="8" y="9"/>
                      <a:pt x="8" y="7"/>
                      <a:pt x="6" y="6"/>
                    </a:cubicBezTo>
                    <a:cubicBezTo>
                      <a:pt x="4" y="6"/>
                      <a:pt x="0" y="5"/>
                      <a:pt x="3" y="2"/>
                    </a:cubicBezTo>
                    <a:cubicBezTo>
                      <a:pt x="5" y="0"/>
                      <a:pt x="7" y="2"/>
                      <a:pt x="8" y="3"/>
                    </a:cubicBezTo>
                    <a:cubicBezTo>
                      <a:pt x="12" y="5"/>
                      <a:pt x="17" y="5"/>
                      <a:pt x="18" y="11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9" name="Freeform 191"/>
              <p:cNvSpPr/>
              <p:nvPr/>
            </p:nvSpPr>
            <p:spPr bwMode="auto">
              <a:xfrm>
                <a:off x="1312" y="3076"/>
                <a:ext cx="45" cy="28"/>
              </a:xfrm>
              <a:custGeom>
                <a:avLst/>
                <a:gdLst>
                  <a:gd name="T0" fmla="*/ 7 w 19"/>
                  <a:gd name="T1" fmla="*/ 11 h 12"/>
                  <a:gd name="T2" fmla="*/ 1 w 19"/>
                  <a:gd name="T3" fmla="*/ 8 h 12"/>
                  <a:gd name="T4" fmla="*/ 13 w 19"/>
                  <a:gd name="T5" fmla="*/ 1 h 12"/>
                  <a:gd name="T6" fmla="*/ 19 w 19"/>
                  <a:gd name="T7" fmla="*/ 6 h 12"/>
                  <a:gd name="T8" fmla="*/ 7 w 19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2">
                    <a:moveTo>
                      <a:pt x="7" y="11"/>
                    </a:moveTo>
                    <a:cubicBezTo>
                      <a:pt x="5" y="10"/>
                      <a:pt x="0" y="12"/>
                      <a:pt x="1" y="8"/>
                    </a:cubicBezTo>
                    <a:cubicBezTo>
                      <a:pt x="2" y="3"/>
                      <a:pt x="8" y="2"/>
                      <a:pt x="13" y="1"/>
                    </a:cubicBezTo>
                    <a:cubicBezTo>
                      <a:pt x="16" y="0"/>
                      <a:pt x="19" y="2"/>
                      <a:pt x="19" y="6"/>
                    </a:cubicBezTo>
                    <a:cubicBezTo>
                      <a:pt x="17" y="11"/>
                      <a:pt x="12" y="10"/>
                      <a:pt x="7" y="11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0" name="Freeform 192"/>
              <p:cNvSpPr/>
              <p:nvPr/>
            </p:nvSpPr>
            <p:spPr bwMode="auto">
              <a:xfrm>
                <a:off x="981" y="3128"/>
                <a:ext cx="54" cy="31"/>
              </a:xfrm>
              <a:custGeom>
                <a:avLst/>
                <a:gdLst>
                  <a:gd name="T0" fmla="*/ 4 w 23"/>
                  <a:gd name="T1" fmla="*/ 0 h 13"/>
                  <a:gd name="T2" fmla="*/ 21 w 23"/>
                  <a:gd name="T3" fmla="*/ 4 h 13"/>
                  <a:gd name="T4" fmla="*/ 15 w 23"/>
                  <a:gd name="T5" fmla="*/ 10 h 13"/>
                  <a:gd name="T6" fmla="*/ 6 w 23"/>
                  <a:gd name="T7" fmla="*/ 8 h 13"/>
                  <a:gd name="T8" fmla="*/ 4 w 23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3">
                    <a:moveTo>
                      <a:pt x="4" y="0"/>
                    </a:moveTo>
                    <a:cubicBezTo>
                      <a:pt x="8" y="6"/>
                      <a:pt x="15" y="2"/>
                      <a:pt x="21" y="4"/>
                    </a:cubicBezTo>
                    <a:cubicBezTo>
                      <a:pt x="23" y="10"/>
                      <a:pt x="22" y="13"/>
                      <a:pt x="15" y="10"/>
                    </a:cubicBezTo>
                    <a:cubicBezTo>
                      <a:pt x="12" y="9"/>
                      <a:pt x="9" y="8"/>
                      <a:pt x="6" y="8"/>
                    </a:cubicBezTo>
                    <a:cubicBezTo>
                      <a:pt x="0" y="7"/>
                      <a:pt x="0" y="4"/>
                      <a:pt x="4" y="0"/>
                    </a:cubicBezTo>
                    <a:close/>
                  </a:path>
                </a:pathLst>
              </a:custGeom>
              <a:solidFill>
                <a:srgbClr val="EA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1" name="Freeform 193"/>
              <p:cNvSpPr/>
              <p:nvPr/>
            </p:nvSpPr>
            <p:spPr bwMode="auto">
              <a:xfrm>
                <a:off x="1602" y="2870"/>
                <a:ext cx="14" cy="102"/>
              </a:xfrm>
              <a:custGeom>
                <a:avLst/>
                <a:gdLst>
                  <a:gd name="T0" fmla="*/ 4 w 6"/>
                  <a:gd name="T1" fmla="*/ 12 h 43"/>
                  <a:gd name="T2" fmla="*/ 4 w 6"/>
                  <a:gd name="T3" fmla="*/ 43 h 43"/>
                  <a:gd name="T4" fmla="*/ 2 w 6"/>
                  <a:gd name="T5" fmla="*/ 15 h 43"/>
                  <a:gd name="T6" fmla="*/ 2 w 6"/>
                  <a:gd name="T7" fmla="*/ 0 h 43"/>
                  <a:gd name="T8" fmla="*/ 4 w 6"/>
                  <a:gd name="T9" fmla="*/ 1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3">
                    <a:moveTo>
                      <a:pt x="4" y="12"/>
                    </a:moveTo>
                    <a:cubicBezTo>
                      <a:pt x="4" y="22"/>
                      <a:pt x="4" y="33"/>
                      <a:pt x="4" y="43"/>
                    </a:cubicBezTo>
                    <a:cubicBezTo>
                      <a:pt x="0" y="34"/>
                      <a:pt x="3" y="24"/>
                      <a:pt x="2" y="15"/>
                    </a:cubicBezTo>
                    <a:cubicBezTo>
                      <a:pt x="2" y="10"/>
                      <a:pt x="2" y="5"/>
                      <a:pt x="2" y="0"/>
                    </a:cubicBezTo>
                    <a:cubicBezTo>
                      <a:pt x="6" y="4"/>
                      <a:pt x="3" y="8"/>
                      <a:pt x="4" y="12"/>
                    </a:cubicBezTo>
                    <a:close/>
                  </a:path>
                </a:pathLst>
              </a:custGeom>
              <a:solidFill>
                <a:srgbClr val="D5E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2" name="Freeform 194"/>
              <p:cNvSpPr/>
              <p:nvPr/>
            </p:nvSpPr>
            <p:spPr bwMode="auto">
              <a:xfrm>
                <a:off x="2369" y="3306"/>
                <a:ext cx="143" cy="104"/>
              </a:xfrm>
              <a:custGeom>
                <a:avLst/>
                <a:gdLst>
                  <a:gd name="T0" fmla="*/ 46 w 60"/>
                  <a:gd name="T1" fmla="*/ 35 h 44"/>
                  <a:gd name="T2" fmla="*/ 44 w 60"/>
                  <a:gd name="T3" fmla="*/ 37 h 44"/>
                  <a:gd name="T4" fmla="*/ 15 w 60"/>
                  <a:gd name="T5" fmla="*/ 34 h 44"/>
                  <a:gd name="T6" fmla="*/ 7 w 60"/>
                  <a:gd name="T7" fmla="*/ 29 h 44"/>
                  <a:gd name="T8" fmla="*/ 3 w 60"/>
                  <a:gd name="T9" fmla="*/ 9 h 44"/>
                  <a:gd name="T10" fmla="*/ 10 w 60"/>
                  <a:gd name="T11" fmla="*/ 1 h 44"/>
                  <a:gd name="T12" fmla="*/ 21 w 60"/>
                  <a:gd name="T13" fmla="*/ 5 h 44"/>
                  <a:gd name="T14" fmla="*/ 32 w 60"/>
                  <a:gd name="T15" fmla="*/ 8 h 44"/>
                  <a:gd name="T16" fmla="*/ 47 w 60"/>
                  <a:gd name="T17" fmla="*/ 3 h 44"/>
                  <a:gd name="T18" fmla="*/ 55 w 60"/>
                  <a:gd name="T19" fmla="*/ 8 h 44"/>
                  <a:gd name="T20" fmla="*/ 52 w 60"/>
                  <a:gd name="T21" fmla="*/ 29 h 44"/>
                  <a:gd name="T22" fmla="*/ 46 w 60"/>
                  <a:gd name="T23" fmla="*/ 3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44">
                    <a:moveTo>
                      <a:pt x="46" y="35"/>
                    </a:moveTo>
                    <a:cubicBezTo>
                      <a:pt x="46" y="35"/>
                      <a:pt x="45" y="36"/>
                      <a:pt x="44" y="37"/>
                    </a:cubicBezTo>
                    <a:cubicBezTo>
                      <a:pt x="34" y="44"/>
                      <a:pt x="24" y="41"/>
                      <a:pt x="15" y="34"/>
                    </a:cubicBezTo>
                    <a:cubicBezTo>
                      <a:pt x="11" y="34"/>
                      <a:pt x="9" y="32"/>
                      <a:pt x="7" y="29"/>
                    </a:cubicBezTo>
                    <a:cubicBezTo>
                      <a:pt x="2" y="23"/>
                      <a:pt x="0" y="17"/>
                      <a:pt x="3" y="9"/>
                    </a:cubicBezTo>
                    <a:cubicBezTo>
                      <a:pt x="4" y="5"/>
                      <a:pt x="6" y="2"/>
                      <a:pt x="10" y="1"/>
                    </a:cubicBezTo>
                    <a:cubicBezTo>
                      <a:pt x="15" y="0"/>
                      <a:pt x="19" y="1"/>
                      <a:pt x="21" y="5"/>
                    </a:cubicBezTo>
                    <a:cubicBezTo>
                      <a:pt x="24" y="11"/>
                      <a:pt x="27" y="12"/>
                      <a:pt x="32" y="8"/>
                    </a:cubicBezTo>
                    <a:cubicBezTo>
                      <a:pt x="36" y="4"/>
                      <a:pt x="42" y="5"/>
                      <a:pt x="47" y="3"/>
                    </a:cubicBezTo>
                    <a:cubicBezTo>
                      <a:pt x="51" y="1"/>
                      <a:pt x="53" y="5"/>
                      <a:pt x="55" y="8"/>
                    </a:cubicBezTo>
                    <a:cubicBezTo>
                      <a:pt x="60" y="16"/>
                      <a:pt x="59" y="22"/>
                      <a:pt x="52" y="29"/>
                    </a:cubicBezTo>
                    <a:cubicBezTo>
                      <a:pt x="50" y="31"/>
                      <a:pt x="47" y="32"/>
                      <a:pt x="46" y="35"/>
                    </a:cubicBezTo>
                    <a:close/>
                  </a:path>
                </a:pathLst>
              </a:custGeom>
              <a:solidFill>
                <a:srgbClr val="B80E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3" name="Freeform 195"/>
              <p:cNvSpPr/>
              <p:nvPr/>
            </p:nvSpPr>
            <p:spPr bwMode="auto">
              <a:xfrm>
                <a:off x="2372" y="3386"/>
                <a:ext cx="142" cy="45"/>
              </a:xfrm>
              <a:custGeom>
                <a:avLst/>
                <a:gdLst>
                  <a:gd name="T0" fmla="*/ 14 w 60"/>
                  <a:gd name="T1" fmla="*/ 0 h 19"/>
                  <a:gd name="T2" fmla="*/ 43 w 60"/>
                  <a:gd name="T3" fmla="*/ 3 h 19"/>
                  <a:gd name="T4" fmla="*/ 54 w 60"/>
                  <a:gd name="T5" fmla="*/ 7 h 19"/>
                  <a:gd name="T6" fmla="*/ 60 w 60"/>
                  <a:gd name="T7" fmla="*/ 12 h 19"/>
                  <a:gd name="T8" fmla="*/ 53 w 60"/>
                  <a:gd name="T9" fmla="*/ 17 h 19"/>
                  <a:gd name="T10" fmla="*/ 13 w 60"/>
                  <a:gd name="T11" fmla="*/ 19 h 19"/>
                  <a:gd name="T12" fmla="*/ 2 w 60"/>
                  <a:gd name="T13" fmla="*/ 6 h 19"/>
                  <a:gd name="T14" fmla="*/ 14 w 60"/>
                  <a:gd name="T15" fmla="*/ 4 h 19"/>
                  <a:gd name="T16" fmla="*/ 14 w 60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9">
                    <a:moveTo>
                      <a:pt x="14" y="0"/>
                    </a:moveTo>
                    <a:cubicBezTo>
                      <a:pt x="24" y="3"/>
                      <a:pt x="33" y="5"/>
                      <a:pt x="43" y="3"/>
                    </a:cubicBezTo>
                    <a:cubicBezTo>
                      <a:pt x="45" y="7"/>
                      <a:pt x="51" y="5"/>
                      <a:pt x="54" y="7"/>
                    </a:cubicBezTo>
                    <a:cubicBezTo>
                      <a:pt x="56" y="9"/>
                      <a:pt x="60" y="8"/>
                      <a:pt x="60" y="12"/>
                    </a:cubicBezTo>
                    <a:cubicBezTo>
                      <a:pt x="59" y="16"/>
                      <a:pt x="55" y="16"/>
                      <a:pt x="53" y="17"/>
                    </a:cubicBezTo>
                    <a:cubicBezTo>
                      <a:pt x="39" y="18"/>
                      <a:pt x="26" y="19"/>
                      <a:pt x="13" y="19"/>
                    </a:cubicBezTo>
                    <a:cubicBezTo>
                      <a:pt x="4" y="19"/>
                      <a:pt x="0" y="14"/>
                      <a:pt x="2" y="6"/>
                    </a:cubicBezTo>
                    <a:cubicBezTo>
                      <a:pt x="6" y="3"/>
                      <a:pt x="10" y="5"/>
                      <a:pt x="14" y="4"/>
                    </a:cubicBezTo>
                    <a:cubicBezTo>
                      <a:pt x="18" y="3"/>
                      <a:pt x="14" y="2"/>
                      <a:pt x="14" y="0"/>
                    </a:cubicBezTo>
                    <a:close/>
                  </a:path>
                </a:pathLst>
              </a:custGeom>
              <a:solidFill>
                <a:srgbClr val="C6D6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4" name="Freeform 196"/>
              <p:cNvSpPr/>
              <p:nvPr/>
            </p:nvSpPr>
            <p:spPr bwMode="auto">
              <a:xfrm>
                <a:off x="2362" y="3296"/>
                <a:ext cx="154" cy="92"/>
              </a:xfrm>
              <a:custGeom>
                <a:avLst/>
                <a:gdLst>
                  <a:gd name="T0" fmla="*/ 49 w 65"/>
                  <a:gd name="T1" fmla="*/ 39 h 39"/>
                  <a:gd name="T2" fmla="*/ 53 w 65"/>
                  <a:gd name="T3" fmla="*/ 33 h 39"/>
                  <a:gd name="T4" fmla="*/ 56 w 65"/>
                  <a:gd name="T5" fmla="*/ 14 h 39"/>
                  <a:gd name="T6" fmla="*/ 47 w 65"/>
                  <a:gd name="T7" fmla="*/ 10 h 39"/>
                  <a:gd name="T8" fmla="*/ 30 w 65"/>
                  <a:gd name="T9" fmla="*/ 18 h 39"/>
                  <a:gd name="T10" fmla="*/ 24 w 65"/>
                  <a:gd name="T11" fmla="*/ 15 h 39"/>
                  <a:gd name="T12" fmla="*/ 12 w 65"/>
                  <a:gd name="T13" fmla="*/ 8 h 39"/>
                  <a:gd name="T14" fmla="*/ 7 w 65"/>
                  <a:gd name="T15" fmla="*/ 26 h 39"/>
                  <a:gd name="T16" fmla="*/ 10 w 65"/>
                  <a:gd name="T17" fmla="*/ 33 h 39"/>
                  <a:gd name="T18" fmla="*/ 12 w 65"/>
                  <a:gd name="T19" fmla="*/ 2 h 39"/>
                  <a:gd name="T20" fmla="*/ 27 w 65"/>
                  <a:gd name="T21" fmla="*/ 4 h 39"/>
                  <a:gd name="T22" fmla="*/ 34 w 65"/>
                  <a:gd name="T23" fmla="*/ 6 h 39"/>
                  <a:gd name="T24" fmla="*/ 47 w 65"/>
                  <a:gd name="T25" fmla="*/ 6 h 39"/>
                  <a:gd name="T26" fmla="*/ 61 w 65"/>
                  <a:gd name="T27" fmla="*/ 11 h 39"/>
                  <a:gd name="T28" fmla="*/ 49 w 65"/>
                  <a:gd name="T2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" h="39">
                    <a:moveTo>
                      <a:pt x="49" y="39"/>
                    </a:moveTo>
                    <a:cubicBezTo>
                      <a:pt x="49" y="36"/>
                      <a:pt x="51" y="34"/>
                      <a:pt x="53" y="33"/>
                    </a:cubicBezTo>
                    <a:cubicBezTo>
                      <a:pt x="61" y="28"/>
                      <a:pt x="58" y="21"/>
                      <a:pt x="56" y="14"/>
                    </a:cubicBezTo>
                    <a:cubicBezTo>
                      <a:pt x="55" y="10"/>
                      <a:pt x="54" y="6"/>
                      <a:pt x="47" y="10"/>
                    </a:cubicBezTo>
                    <a:cubicBezTo>
                      <a:pt x="42" y="14"/>
                      <a:pt x="35" y="13"/>
                      <a:pt x="30" y="18"/>
                    </a:cubicBezTo>
                    <a:cubicBezTo>
                      <a:pt x="28" y="20"/>
                      <a:pt x="25" y="18"/>
                      <a:pt x="24" y="15"/>
                    </a:cubicBezTo>
                    <a:cubicBezTo>
                      <a:pt x="23" y="8"/>
                      <a:pt x="19" y="5"/>
                      <a:pt x="12" y="8"/>
                    </a:cubicBezTo>
                    <a:cubicBezTo>
                      <a:pt x="7" y="9"/>
                      <a:pt x="5" y="20"/>
                      <a:pt x="7" y="26"/>
                    </a:cubicBezTo>
                    <a:cubicBezTo>
                      <a:pt x="9" y="28"/>
                      <a:pt x="10" y="30"/>
                      <a:pt x="10" y="33"/>
                    </a:cubicBezTo>
                    <a:cubicBezTo>
                      <a:pt x="0" y="23"/>
                      <a:pt x="0" y="16"/>
                      <a:pt x="12" y="2"/>
                    </a:cubicBezTo>
                    <a:cubicBezTo>
                      <a:pt x="17" y="0"/>
                      <a:pt x="23" y="0"/>
                      <a:pt x="27" y="4"/>
                    </a:cubicBezTo>
                    <a:cubicBezTo>
                      <a:pt x="29" y="7"/>
                      <a:pt x="32" y="7"/>
                      <a:pt x="34" y="6"/>
                    </a:cubicBezTo>
                    <a:cubicBezTo>
                      <a:pt x="38" y="4"/>
                      <a:pt x="43" y="4"/>
                      <a:pt x="47" y="6"/>
                    </a:cubicBezTo>
                    <a:cubicBezTo>
                      <a:pt x="53" y="5"/>
                      <a:pt x="57" y="7"/>
                      <a:pt x="61" y="11"/>
                    </a:cubicBezTo>
                    <a:cubicBezTo>
                      <a:pt x="65" y="26"/>
                      <a:pt x="63" y="31"/>
                      <a:pt x="49" y="39"/>
                    </a:cubicBezTo>
                    <a:close/>
                  </a:path>
                </a:pathLst>
              </a:custGeom>
              <a:solidFill>
                <a:srgbClr val="AA3B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5" name="Freeform 197"/>
              <p:cNvSpPr/>
              <p:nvPr/>
            </p:nvSpPr>
            <p:spPr bwMode="auto">
              <a:xfrm>
                <a:off x="1670" y="3365"/>
                <a:ext cx="102" cy="50"/>
              </a:xfrm>
              <a:custGeom>
                <a:avLst/>
                <a:gdLst>
                  <a:gd name="T0" fmla="*/ 43 w 43"/>
                  <a:gd name="T1" fmla="*/ 13 h 21"/>
                  <a:gd name="T2" fmla="*/ 41 w 43"/>
                  <a:gd name="T3" fmla="*/ 16 h 21"/>
                  <a:gd name="T4" fmla="*/ 7 w 43"/>
                  <a:gd name="T5" fmla="*/ 20 h 21"/>
                  <a:gd name="T6" fmla="*/ 0 w 43"/>
                  <a:gd name="T7" fmla="*/ 17 h 21"/>
                  <a:gd name="T8" fmla="*/ 0 w 43"/>
                  <a:gd name="T9" fmla="*/ 17 h 21"/>
                  <a:gd name="T10" fmla="*/ 11 w 43"/>
                  <a:gd name="T11" fmla="*/ 12 h 21"/>
                  <a:gd name="T12" fmla="*/ 15 w 43"/>
                  <a:gd name="T13" fmla="*/ 9 h 21"/>
                  <a:gd name="T14" fmla="*/ 20 w 43"/>
                  <a:gd name="T15" fmla="*/ 5 h 21"/>
                  <a:gd name="T16" fmla="*/ 43 w 43"/>
                  <a:gd name="T17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21">
                    <a:moveTo>
                      <a:pt x="43" y="13"/>
                    </a:moveTo>
                    <a:cubicBezTo>
                      <a:pt x="43" y="14"/>
                      <a:pt x="42" y="16"/>
                      <a:pt x="41" y="16"/>
                    </a:cubicBezTo>
                    <a:cubicBezTo>
                      <a:pt x="30" y="18"/>
                      <a:pt x="18" y="19"/>
                      <a:pt x="7" y="20"/>
                    </a:cubicBezTo>
                    <a:cubicBezTo>
                      <a:pt x="4" y="21"/>
                      <a:pt x="2" y="19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3" y="13"/>
                      <a:pt x="7" y="13"/>
                      <a:pt x="11" y="12"/>
                    </a:cubicBezTo>
                    <a:cubicBezTo>
                      <a:pt x="12" y="11"/>
                      <a:pt x="14" y="10"/>
                      <a:pt x="15" y="9"/>
                    </a:cubicBezTo>
                    <a:cubicBezTo>
                      <a:pt x="17" y="8"/>
                      <a:pt x="18" y="6"/>
                      <a:pt x="20" y="5"/>
                    </a:cubicBezTo>
                    <a:cubicBezTo>
                      <a:pt x="31" y="0"/>
                      <a:pt x="36" y="9"/>
                      <a:pt x="43" y="13"/>
                    </a:cubicBezTo>
                    <a:close/>
                  </a:path>
                </a:pathLst>
              </a:custGeom>
              <a:solidFill>
                <a:srgbClr val="D5E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6" name="Freeform 198"/>
              <p:cNvSpPr/>
              <p:nvPr/>
            </p:nvSpPr>
            <p:spPr bwMode="auto">
              <a:xfrm>
                <a:off x="2386" y="3272"/>
                <a:ext cx="88" cy="53"/>
              </a:xfrm>
              <a:custGeom>
                <a:avLst/>
                <a:gdLst>
                  <a:gd name="T0" fmla="*/ 37 w 37"/>
                  <a:gd name="T1" fmla="*/ 16 h 22"/>
                  <a:gd name="T2" fmla="*/ 21 w 37"/>
                  <a:gd name="T3" fmla="*/ 20 h 22"/>
                  <a:gd name="T4" fmla="*/ 17 w 37"/>
                  <a:gd name="T5" fmla="*/ 20 h 22"/>
                  <a:gd name="T6" fmla="*/ 2 w 37"/>
                  <a:gd name="T7" fmla="*/ 12 h 22"/>
                  <a:gd name="T8" fmla="*/ 8 w 37"/>
                  <a:gd name="T9" fmla="*/ 5 h 22"/>
                  <a:gd name="T10" fmla="*/ 18 w 37"/>
                  <a:gd name="T11" fmla="*/ 0 h 22"/>
                  <a:gd name="T12" fmla="*/ 26 w 37"/>
                  <a:gd name="T13" fmla="*/ 5 h 22"/>
                  <a:gd name="T14" fmla="*/ 35 w 37"/>
                  <a:gd name="T15" fmla="*/ 13 h 22"/>
                  <a:gd name="T16" fmla="*/ 37 w 37"/>
                  <a:gd name="T1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2">
                    <a:moveTo>
                      <a:pt x="37" y="16"/>
                    </a:moveTo>
                    <a:cubicBezTo>
                      <a:pt x="32" y="19"/>
                      <a:pt x="26" y="15"/>
                      <a:pt x="21" y="20"/>
                    </a:cubicBezTo>
                    <a:cubicBezTo>
                      <a:pt x="20" y="22"/>
                      <a:pt x="17" y="21"/>
                      <a:pt x="17" y="20"/>
                    </a:cubicBezTo>
                    <a:cubicBezTo>
                      <a:pt x="15" y="10"/>
                      <a:pt x="7" y="15"/>
                      <a:pt x="2" y="12"/>
                    </a:cubicBezTo>
                    <a:cubicBezTo>
                      <a:pt x="0" y="6"/>
                      <a:pt x="7" y="8"/>
                      <a:pt x="8" y="5"/>
                    </a:cubicBezTo>
                    <a:cubicBezTo>
                      <a:pt x="11" y="3"/>
                      <a:pt x="14" y="1"/>
                      <a:pt x="18" y="0"/>
                    </a:cubicBezTo>
                    <a:cubicBezTo>
                      <a:pt x="21" y="1"/>
                      <a:pt x="24" y="2"/>
                      <a:pt x="26" y="5"/>
                    </a:cubicBezTo>
                    <a:cubicBezTo>
                      <a:pt x="26" y="12"/>
                      <a:pt x="33" y="10"/>
                      <a:pt x="35" y="13"/>
                    </a:cubicBezTo>
                    <a:cubicBezTo>
                      <a:pt x="36" y="14"/>
                      <a:pt x="37" y="15"/>
                      <a:pt x="37" y="16"/>
                    </a:cubicBezTo>
                    <a:close/>
                  </a:path>
                </a:pathLst>
              </a:custGeom>
              <a:solidFill>
                <a:srgbClr val="3955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7" name="Freeform 199"/>
              <p:cNvSpPr/>
              <p:nvPr/>
            </p:nvSpPr>
            <p:spPr bwMode="auto">
              <a:xfrm>
                <a:off x="1711" y="3303"/>
                <a:ext cx="80" cy="93"/>
              </a:xfrm>
              <a:custGeom>
                <a:avLst/>
                <a:gdLst>
                  <a:gd name="T0" fmla="*/ 26 w 34"/>
                  <a:gd name="T1" fmla="*/ 39 h 39"/>
                  <a:gd name="T2" fmla="*/ 15 w 34"/>
                  <a:gd name="T3" fmla="*/ 35 h 39"/>
                  <a:gd name="T4" fmla="*/ 3 w 34"/>
                  <a:gd name="T5" fmla="*/ 33 h 39"/>
                  <a:gd name="T6" fmla="*/ 3 w 34"/>
                  <a:gd name="T7" fmla="*/ 17 h 39"/>
                  <a:gd name="T8" fmla="*/ 6 w 34"/>
                  <a:gd name="T9" fmla="*/ 4 h 39"/>
                  <a:gd name="T10" fmla="*/ 10 w 34"/>
                  <a:gd name="T11" fmla="*/ 1 h 39"/>
                  <a:gd name="T12" fmla="*/ 12 w 34"/>
                  <a:gd name="T13" fmla="*/ 6 h 39"/>
                  <a:gd name="T14" fmla="*/ 17 w 34"/>
                  <a:gd name="T15" fmla="*/ 25 h 39"/>
                  <a:gd name="T16" fmla="*/ 29 w 34"/>
                  <a:gd name="T17" fmla="*/ 30 h 39"/>
                  <a:gd name="T18" fmla="*/ 34 w 34"/>
                  <a:gd name="T19" fmla="*/ 34 h 39"/>
                  <a:gd name="T20" fmla="*/ 34 w 34"/>
                  <a:gd name="T21" fmla="*/ 35 h 39"/>
                  <a:gd name="T22" fmla="*/ 30 w 34"/>
                  <a:gd name="T23" fmla="*/ 39 h 39"/>
                  <a:gd name="T24" fmla="*/ 26 w 34"/>
                  <a:gd name="T2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39">
                    <a:moveTo>
                      <a:pt x="26" y="39"/>
                    </a:moveTo>
                    <a:cubicBezTo>
                      <a:pt x="22" y="39"/>
                      <a:pt x="18" y="38"/>
                      <a:pt x="15" y="35"/>
                    </a:cubicBezTo>
                    <a:cubicBezTo>
                      <a:pt x="11" y="31"/>
                      <a:pt x="7" y="30"/>
                      <a:pt x="3" y="33"/>
                    </a:cubicBezTo>
                    <a:cubicBezTo>
                      <a:pt x="0" y="28"/>
                      <a:pt x="7" y="23"/>
                      <a:pt x="3" y="17"/>
                    </a:cubicBezTo>
                    <a:cubicBezTo>
                      <a:pt x="2" y="12"/>
                      <a:pt x="4" y="8"/>
                      <a:pt x="6" y="4"/>
                    </a:cubicBezTo>
                    <a:cubicBezTo>
                      <a:pt x="7" y="3"/>
                      <a:pt x="7" y="0"/>
                      <a:pt x="10" y="1"/>
                    </a:cubicBezTo>
                    <a:cubicBezTo>
                      <a:pt x="13" y="1"/>
                      <a:pt x="13" y="4"/>
                      <a:pt x="12" y="6"/>
                    </a:cubicBezTo>
                    <a:cubicBezTo>
                      <a:pt x="11" y="13"/>
                      <a:pt x="11" y="20"/>
                      <a:pt x="17" y="25"/>
                    </a:cubicBezTo>
                    <a:cubicBezTo>
                      <a:pt x="20" y="28"/>
                      <a:pt x="25" y="29"/>
                      <a:pt x="29" y="30"/>
                    </a:cubicBezTo>
                    <a:cubicBezTo>
                      <a:pt x="31" y="30"/>
                      <a:pt x="33" y="32"/>
                      <a:pt x="34" y="34"/>
                    </a:cubicBezTo>
                    <a:cubicBezTo>
                      <a:pt x="34" y="34"/>
                      <a:pt x="34" y="35"/>
                      <a:pt x="34" y="35"/>
                    </a:cubicBezTo>
                    <a:cubicBezTo>
                      <a:pt x="33" y="36"/>
                      <a:pt x="31" y="38"/>
                      <a:pt x="30" y="39"/>
                    </a:cubicBezTo>
                    <a:cubicBezTo>
                      <a:pt x="29" y="39"/>
                      <a:pt x="28" y="39"/>
                      <a:pt x="26" y="39"/>
                    </a:cubicBezTo>
                    <a:close/>
                  </a:path>
                </a:pathLst>
              </a:custGeom>
              <a:solidFill>
                <a:srgbClr val="8EA5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8" name="Freeform 200"/>
              <p:cNvSpPr/>
              <p:nvPr/>
            </p:nvSpPr>
            <p:spPr bwMode="auto">
              <a:xfrm>
                <a:off x="2144" y="3220"/>
                <a:ext cx="50" cy="43"/>
              </a:xfrm>
              <a:custGeom>
                <a:avLst/>
                <a:gdLst>
                  <a:gd name="T0" fmla="*/ 12 w 21"/>
                  <a:gd name="T1" fmla="*/ 18 h 18"/>
                  <a:gd name="T2" fmla="*/ 6 w 21"/>
                  <a:gd name="T3" fmla="*/ 6 h 18"/>
                  <a:gd name="T4" fmla="*/ 16 w 21"/>
                  <a:gd name="T5" fmla="*/ 3 h 18"/>
                  <a:gd name="T6" fmla="*/ 12 w 21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8">
                    <a:moveTo>
                      <a:pt x="12" y="18"/>
                    </a:moveTo>
                    <a:cubicBezTo>
                      <a:pt x="14" y="12"/>
                      <a:pt x="0" y="13"/>
                      <a:pt x="6" y="6"/>
                    </a:cubicBezTo>
                    <a:cubicBezTo>
                      <a:pt x="9" y="3"/>
                      <a:pt x="14" y="0"/>
                      <a:pt x="16" y="3"/>
                    </a:cubicBezTo>
                    <a:cubicBezTo>
                      <a:pt x="21" y="8"/>
                      <a:pt x="13" y="13"/>
                      <a:pt x="12" y="18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9" name="Freeform 201"/>
              <p:cNvSpPr/>
              <p:nvPr/>
            </p:nvSpPr>
            <p:spPr bwMode="auto">
              <a:xfrm>
                <a:off x="2403" y="3244"/>
                <a:ext cx="35" cy="40"/>
              </a:xfrm>
              <a:custGeom>
                <a:avLst/>
                <a:gdLst>
                  <a:gd name="T0" fmla="*/ 11 w 15"/>
                  <a:gd name="T1" fmla="*/ 13 h 17"/>
                  <a:gd name="T2" fmla="*/ 1 w 15"/>
                  <a:gd name="T3" fmla="*/ 17 h 17"/>
                  <a:gd name="T4" fmla="*/ 4 w 15"/>
                  <a:gd name="T5" fmla="*/ 11 h 17"/>
                  <a:gd name="T6" fmla="*/ 13 w 15"/>
                  <a:gd name="T7" fmla="*/ 2 h 17"/>
                  <a:gd name="T8" fmla="*/ 14 w 15"/>
                  <a:gd name="T9" fmla="*/ 9 h 17"/>
                  <a:gd name="T10" fmla="*/ 11 w 15"/>
                  <a:gd name="T11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7">
                    <a:moveTo>
                      <a:pt x="11" y="13"/>
                    </a:moveTo>
                    <a:cubicBezTo>
                      <a:pt x="8" y="16"/>
                      <a:pt x="4" y="16"/>
                      <a:pt x="1" y="17"/>
                    </a:cubicBezTo>
                    <a:cubicBezTo>
                      <a:pt x="1" y="15"/>
                      <a:pt x="5" y="14"/>
                      <a:pt x="4" y="11"/>
                    </a:cubicBezTo>
                    <a:cubicBezTo>
                      <a:pt x="0" y="0"/>
                      <a:pt x="6" y="1"/>
                      <a:pt x="13" y="2"/>
                    </a:cubicBezTo>
                    <a:cubicBezTo>
                      <a:pt x="15" y="4"/>
                      <a:pt x="15" y="7"/>
                      <a:pt x="14" y="9"/>
                    </a:cubicBezTo>
                    <a:cubicBezTo>
                      <a:pt x="14" y="11"/>
                      <a:pt x="13" y="13"/>
                      <a:pt x="11" y="13"/>
                    </a:cubicBezTo>
                    <a:close/>
                  </a:path>
                </a:pathLst>
              </a:custGeom>
              <a:solidFill>
                <a:srgbClr val="D7E3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0" name="Freeform 202"/>
              <p:cNvSpPr/>
              <p:nvPr/>
            </p:nvSpPr>
            <p:spPr bwMode="auto">
              <a:xfrm>
                <a:off x="2450" y="3249"/>
                <a:ext cx="47" cy="49"/>
              </a:xfrm>
              <a:custGeom>
                <a:avLst/>
                <a:gdLst>
                  <a:gd name="T0" fmla="*/ 16 w 20"/>
                  <a:gd name="T1" fmla="*/ 10 h 21"/>
                  <a:gd name="T2" fmla="*/ 20 w 20"/>
                  <a:gd name="T3" fmla="*/ 13 h 21"/>
                  <a:gd name="T4" fmla="*/ 14 w 20"/>
                  <a:gd name="T5" fmla="*/ 13 h 21"/>
                  <a:gd name="T6" fmla="*/ 10 w 20"/>
                  <a:gd name="T7" fmla="*/ 14 h 21"/>
                  <a:gd name="T8" fmla="*/ 8 w 20"/>
                  <a:gd name="T9" fmla="*/ 21 h 21"/>
                  <a:gd name="T10" fmla="*/ 0 w 20"/>
                  <a:gd name="T11" fmla="*/ 17 h 21"/>
                  <a:gd name="T12" fmla="*/ 0 w 20"/>
                  <a:gd name="T13" fmla="*/ 10 h 21"/>
                  <a:gd name="T14" fmla="*/ 1 w 20"/>
                  <a:gd name="T15" fmla="*/ 8 h 21"/>
                  <a:gd name="T16" fmla="*/ 16 w 20"/>
                  <a:gd name="T17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16" y="10"/>
                    </a:moveTo>
                    <a:cubicBezTo>
                      <a:pt x="15" y="13"/>
                      <a:pt x="20" y="10"/>
                      <a:pt x="20" y="13"/>
                    </a:cubicBezTo>
                    <a:cubicBezTo>
                      <a:pt x="18" y="13"/>
                      <a:pt x="16" y="17"/>
                      <a:pt x="14" y="13"/>
                    </a:cubicBezTo>
                    <a:cubicBezTo>
                      <a:pt x="12" y="9"/>
                      <a:pt x="10" y="12"/>
                      <a:pt x="10" y="14"/>
                    </a:cubicBezTo>
                    <a:cubicBezTo>
                      <a:pt x="9" y="17"/>
                      <a:pt x="11" y="19"/>
                      <a:pt x="8" y="21"/>
                    </a:cubicBezTo>
                    <a:cubicBezTo>
                      <a:pt x="8" y="16"/>
                      <a:pt x="2" y="20"/>
                      <a:pt x="0" y="17"/>
                    </a:cubicBezTo>
                    <a:cubicBezTo>
                      <a:pt x="0" y="15"/>
                      <a:pt x="1" y="12"/>
                      <a:pt x="0" y="10"/>
                    </a:cubicBezTo>
                    <a:cubicBezTo>
                      <a:pt x="0" y="9"/>
                      <a:pt x="1" y="8"/>
                      <a:pt x="1" y="8"/>
                    </a:cubicBezTo>
                    <a:cubicBezTo>
                      <a:pt x="6" y="7"/>
                      <a:pt x="12" y="0"/>
                      <a:pt x="16" y="10"/>
                    </a:cubicBezTo>
                    <a:close/>
                  </a:path>
                </a:pathLst>
              </a:custGeom>
              <a:solidFill>
                <a:srgbClr val="3955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1" name="Freeform 203"/>
              <p:cNvSpPr/>
              <p:nvPr/>
            </p:nvSpPr>
            <p:spPr bwMode="auto">
              <a:xfrm>
                <a:off x="2751" y="2853"/>
                <a:ext cx="40" cy="31"/>
              </a:xfrm>
              <a:custGeom>
                <a:avLst/>
                <a:gdLst>
                  <a:gd name="T0" fmla="*/ 17 w 17"/>
                  <a:gd name="T1" fmla="*/ 0 h 13"/>
                  <a:gd name="T2" fmla="*/ 6 w 17"/>
                  <a:gd name="T3" fmla="*/ 11 h 13"/>
                  <a:gd name="T4" fmla="*/ 1 w 17"/>
                  <a:gd name="T5" fmla="*/ 10 h 13"/>
                  <a:gd name="T6" fmla="*/ 3 w 17"/>
                  <a:gd name="T7" fmla="*/ 6 h 13"/>
                  <a:gd name="T8" fmla="*/ 17 w 17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3">
                    <a:moveTo>
                      <a:pt x="17" y="0"/>
                    </a:moveTo>
                    <a:cubicBezTo>
                      <a:pt x="15" y="7"/>
                      <a:pt x="9" y="8"/>
                      <a:pt x="6" y="11"/>
                    </a:cubicBezTo>
                    <a:cubicBezTo>
                      <a:pt x="4" y="13"/>
                      <a:pt x="2" y="12"/>
                      <a:pt x="1" y="10"/>
                    </a:cubicBezTo>
                    <a:cubicBezTo>
                      <a:pt x="0" y="8"/>
                      <a:pt x="1" y="7"/>
                      <a:pt x="3" y="6"/>
                    </a:cubicBezTo>
                    <a:cubicBezTo>
                      <a:pt x="7" y="4"/>
                      <a:pt x="12" y="2"/>
                      <a:pt x="17" y="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2" name="Freeform 204"/>
              <p:cNvSpPr/>
              <p:nvPr/>
            </p:nvSpPr>
            <p:spPr bwMode="auto">
              <a:xfrm>
                <a:off x="1860" y="3351"/>
                <a:ext cx="26" cy="37"/>
              </a:xfrm>
              <a:custGeom>
                <a:avLst/>
                <a:gdLst>
                  <a:gd name="T0" fmla="*/ 9 w 11"/>
                  <a:gd name="T1" fmla="*/ 0 h 16"/>
                  <a:gd name="T2" fmla="*/ 4 w 11"/>
                  <a:gd name="T3" fmla="*/ 15 h 16"/>
                  <a:gd name="T4" fmla="*/ 0 w 11"/>
                  <a:gd name="T5" fmla="*/ 13 h 16"/>
                  <a:gd name="T6" fmla="*/ 9 w 11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6">
                    <a:moveTo>
                      <a:pt x="9" y="0"/>
                    </a:moveTo>
                    <a:cubicBezTo>
                      <a:pt x="11" y="7"/>
                      <a:pt x="8" y="11"/>
                      <a:pt x="4" y="15"/>
                    </a:cubicBezTo>
                    <a:cubicBezTo>
                      <a:pt x="2" y="16"/>
                      <a:pt x="0" y="14"/>
                      <a:pt x="0" y="13"/>
                    </a:cubicBezTo>
                    <a:cubicBezTo>
                      <a:pt x="1" y="8"/>
                      <a:pt x="4" y="4"/>
                      <a:pt x="9" y="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7" name="Group 406"/>
            <p:cNvGrpSpPr/>
            <p:nvPr/>
          </p:nvGrpSpPr>
          <p:grpSpPr bwMode="auto">
            <a:xfrm>
              <a:off x="984250" y="1081088"/>
              <a:ext cx="3484562" cy="4403725"/>
              <a:chOff x="620" y="681"/>
              <a:chExt cx="2195" cy="2774"/>
            </a:xfrm>
          </p:grpSpPr>
          <p:sp>
            <p:nvSpPr>
              <p:cNvPr id="573" name="Freeform 206"/>
              <p:cNvSpPr/>
              <p:nvPr/>
            </p:nvSpPr>
            <p:spPr bwMode="auto">
              <a:xfrm>
                <a:off x="2109" y="3263"/>
                <a:ext cx="31" cy="24"/>
              </a:xfrm>
              <a:custGeom>
                <a:avLst/>
                <a:gdLst>
                  <a:gd name="T0" fmla="*/ 13 w 13"/>
                  <a:gd name="T1" fmla="*/ 3 h 10"/>
                  <a:gd name="T2" fmla="*/ 5 w 13"/>
                  <a:gd name="T3" fmla="*/ 9 h 10"/>
                  <a:gd name="T4" fmla="*/ 1 w 13"/>
                  <a:gd name="T5" fmla="*/ 7 h 10"/>
                  <a:gd name="T6" fmla="*/ 8 w 13"/>
                  <a:gd name="T7" fmla="*/ 1 h 10"/>
                  <a:gd name="T8" fmla="*/ 13 w 13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0">
                    <a:moveTo>
                      <a:pt x="13" y="3"/>
                    </a:moveTo>
                    <a:cubicBezTo>
                      <a:pt x="11" y="6"/>
                      <a:pt x="9" y="8"/>
                      <a:pt x="5" y="9"/>
                    </a:cubicBezTo>
                    <a:cubicBezTo>
                      <a:pt x="3" y="10"/>
                      <a:pt x="1" y="9"/>
                      <a:pt x="1" y="7"/>
                    </a:cubicBezTo>
                    <a:cubicBezTo>
                      <a:pt x="0" y="2"/>
                      <a:pt x="5" y="2"/>
                      <a:pt x="8" y="1"/>
                    </a:cubicBezTo>
                    <a:cubicBezTo>
                      <a:pt x="10" y="0"/>
                      <a:pt x="12" y="0"/>
                      <a:pt x="13" y="3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4" name="Freeform 207"/>
              <p:cNvSpPr/>
              <p:nvPr/>
            </p:nvSpPr>
            <p:spPr bwMode="auto">
              <a:xfrm>
                <a:off x="2784" y="2801"/>
                <a:ext cx="31" cy="33"/>
              </a:xfrm>
              <a:custGeom>
                <a:avLst/>
                <a:gdLst>
                  <a:gd name="T0" fmla="*/ 4 w 13"/>
                  <a:gd name="T1" fmla="*/ 0 h 14"/>
                  <a:gd name="T2" fmla="*/ 11 w 13"/>
                  <a:gd name="T3" fmla="*/ 10 h 14"/>
                  <a:gd name="T4" fmla="*/ 7 w 13"/>
                  <a:gd name="T5" fmla="*/ 13 h 14"/>
                  <a:gd name="T6" fmla="*/ 4 w 13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4">
                    <a:moveTo>
                      <a:pt x="4" y="0"/>
                    </a:moveTo>
                    <a:cubicBezTo>
                      <a:pt x="9" y="2"/>
                      <a:pt x="13" y="5"/>
                      <a:pt x="11" y="10"/>
                    </a:cubicBezTo>
                    <a:cubicBezTo>
                      <a:pt x="10" y="12"/>
                      <a:pt x="8" y="14"/>
                      <a:pt x="7" y="13"/>
                    </a:cubicBezTo>
                    <a:cubicBezTo>
                      <a:pt x="0" y="10"/>
                      <a:pt x="7" y="4"/>
                      <a:pt x="4" y="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5" name="Freeform 208"/>
              <p:cNvSpPr/>
              <p:nvPr/>
            </p:nvSpPr>
            <p:spPr bwMode="auto">
              <a:xfrm>
                <a:off x="1699" y="3424"/>
                <a:ext cx="23" cy="31"/>
              </a:xfrm>
              <a:custGeom>
                <a:avLst/>
                <a:gdLst>
                  <a:gd name="T0" fmla="*/ 0 w 10"/>
                  <a:gd name="T1" fmla="*/ 12 h 13"/>
                  <a:gd name="T2" fmla="*/ 2 w 10"/>
                  <a:gd name="T3" fmla="*/ 7 h 13"/>
                  <a:gd name="T4" fmla="*/ 8 w 10"/>
                  <a:gd name="T5" fmla="*/ 1 h 13"/>
                  <a:gd name="T6" fmla="*/ 10 w 10"/>
                  <a:gd name="T7" fmla="*/ 3 h 13"/>
                  <a:gd name="T8" fmla="*/ 6 w 10"/>
                  <a:gd name="T9" fmla="*/ 11 h 13"/>
                  <a:gd name="T10" fmla="*/ 0 w 10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3">
                    <a:moveTo>
                      <a:pt x="0" y="12"/>
                    </a:moveTo>
                    <a:cubicBezTo>
                      <a:pt x="1" y="10"/>
                      <a:pt x="2" y="8"/>
                      <a:pt x="2" y="7"/>
                    </a:cubicBezTo>
                    <a:cubicBezTo>
                      <a:pt x="4" y="5"/>
                      <a:pt x="4" y="1"/>
                      <a:pt x="8" y="1"/>
                    </a:cubicBezTo>
                    <a:cubicBezTo>
                      <a:pt x="9" y="0"/>
                      <a:pt x="10" y="2"/>
                      <a:pt x="10" y="3"/>
                    </a:cubicBezTo>
                    <a:cubicBezTo>
                      <a:pt x="10" y="7"/>
                      <a:pt x="10" y="10"/>
                      <a:pt x="6" y="11"/>
                    </a:cubicBezTo>
                    <a:cubicBezTo>
                      <a:pt x="5" y="12"/>
                      <a:pt x="3" y="13"/>
                      <a:pt x="0" y="12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6" name="Freeform 209"/>
              <p:cNvSpPr/>
              <p:nvPr/>
            </p:nvSpPr>
            <p:spPr bwMode="auto">
              <a:xfrm>
                <a:off x="1552" y="3393"/>
                <a:ext cx="26" cy="24"/>
              </a:xfrm>
              <a:custGeom>
                <a:avLst/>
                <a:gdLst>
                  <a:gd name="T0" fmla="*/ 4 w 11"/>
                  <a:gd name="T1" fmla="*/ 10 h 10"/>
                  <a:gd name="T2" fmla="*/ 1 w 11"/>
                  <a:gd name="T3" fmla="*/ 6 h 10"/>
                  <a:gd name="T4" fmla="*/ 8 w 11"/>
                  <a:gd name="T5" fmla="*/ 0 h 10"/>
                  <a:gd name="T6" fmla="*/ 11 w 11"/>
                  <a:gd name="T7" fmla="*/ 4 h 10"/>
                  <a:gd name="T8" fmla="*/ 4 w 11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4" y="10"/>
                    </a:moveTo>
                    <a:cubicBezTo>
                      <a:pt x="2" y="9"/>
                      <a:pt x="0" y="7"/>
                      <a:pt x="1" y="6"/>
                    </a:cubicBezTo>
                    <a:cubicBezTo>
                      <a:pt x="2" y="3"/>
                      <a:pt x="4" y="0"/>
                      <a:pt x="8" y="0"/>
                    </a:cubicBezTo>
                    <a:cubicBezTo>
                      <a:pt x="10" y="0"/>
                      <a:pt x="11" y="2"/>
                      <a:pt x="11" y="4"/>
                    </a:cubicBezTo>
                    <a:cubicBezTo>
                      <a:pt x="10" y="8"/>
                      <a:pt x="7" y="10"/>
                      <a:pt x="4" y="1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7" name="Freeform 210"/>
              <p:cNvSpPr/>
              <p:nvPr/>
            </p:nvSpPr>
            <p:spPr bwMode="auto">
              <a:xfrm>
                <a:off x="2372" y="3045"/>
                <a:ext cx="28" cy="24"/>
              </a:xfrm>
              <a:custGeom>
                <a:avLst/>
                <a:gdLst>
                  <a:gd name="T0" fmla="*/ 12 w 12"/>
                  <a:gd name="T1" fmla="*/ 4 h 10"/>
                  <a:gd name="T2" fmla="*/ 4 w 12"/>
                  <a:gd name="T3" fmla="*/ 10 h 10"/>
                  <a:gd name="T4" fmla="*/ 1 w 12"/>
                  <a:gd name="T5" fmla="*/ 7 h 10"/>
                  <a:gd name="T6" fmla="*/ 10 w 12"/>
                  <a:gd name="T7" fmla="*/ 1 h 10"/>
                  <a:gd name="T8" fmla="*/ 12 w 12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0">
                    <a:moveTo>
                      <a:pt x="12" y="4"/>
                    </a:moveTo>
                    <a:cubicBezTo>
                      <a:pt x="11" y="7"/>
                      <a:pt x="8" y="10"/>
                      <a:pt x="4" y="10"/>
                    </a:cubicBezTo>
                    <a:cubicBezTo>
                      <a:pt x="2" y="10"/>
                      <a:pt x="0" y="9"/>
                      <a:pt x="1" y="7"/>
                    </a:cubicBezTo>
                    <a:cubicBezTo>
                      <a:pt x="3" y="4"/>
                      <a:pt x="6" y="2"/>
                      <a:pt x="10" y="1"/>
                    </a:cubicBezTo>
                    <a:cubicBezTo>
                      <a:pt x="11" y="0"/>
                      <a:pt x="12" y="2"/>
                      <a:pt x="12" y="4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8" name="Freeform 211"/>
              <p:cNvSpPr/>
              <p:nvPr/>
            </p:nvSpPr>
            <p:spPr bwMode="auto">
              <a:xfrm>
                <a:off x="2433" y="3282"/>
                <a:ext cx="41" cy="21"/>
              </a:xfrm>
              <a:custGeom>
                <a:avLst/>
                <a:gdLst>
                  <a:gd name="T0" fmla="*/ 7 w 17"/>
                  <a:gd name="T1" fmla="*/ 1 h 9"/>
                  <a:gd name="T2" fmla="*/ 15 w 17"/>
                  <a:gd name="T3" fmla="*/ 7 h 9"/>
                  <a:gd name="T4" fmla="*/ 15 w 17"/>
                  <a:gd name="T5" fmla="*/ 9 h 9"/>
                  <a:gd name="T6" fmla="*/ 7 w 17"/>
                  <a:gd name="T7" fmla="*/ 8 h 9"/>
                  <a:gd name="T8" fmla="*/ 5 w 17"/>
                  <a:gd name="T9" fmla="*/ 1 h 9"/>
                  <a:gd name="T10" fmla="*/ 7 w 17"/>
                  <a:gd name="T11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9">
                    <a:moveTo>
                      <a:pt x="7" y="1"/>
                    </a:moveTo>
                    <a:cubicBezTo>
                      <a:pt x="9" y="5"/>
                      <a:pt x="17" y="0"/>
                      <a:pt x="15" y="7"/>
                    </a:cubicBezTo>
                    <a:cubicBezTo>
                      <a:pt x="15" y="8"/>
                      <a:pt x="15" y="9"/>
                      <a:pt x="15" y="9"/>
                    </a:cubicBezTo>
                    <a:cubicBezTo>
                      <a:pt x="12" y="9"/>
                      <a:pt x="10" y="8"/>
                      <a:pt x="7" y="8"/>
                    </a:cubicBezTo>
                    <a:cubicBezTo>
                      <a:pt x="0" y="7"/>
                      <a:pt x="4" y="4"/>
                      <a:pt x="5" y="1"/>
                    </a:cubicBezTo>
                    <a:cubicBezTo>
                      <a:pt x="6" y="1"/>
                      <a:pt x="7" y="1"/>
                      <a:pt x="7" y="1"/>
                    </a:cubicBezTo>
                    <a:close/>
                  </a:path>
                </a:pathLst>
              </a:custGeom>
              <a:solidFill>
                <a:srgbClr val="181C0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9" name="Freeform 212"/>
              <p:cNvSpPr/>
              <p:nvPr/>
            </p:nvSpPr>
            <p:spPr bwMode="auto">
              <a:xfrm>
                <a:off x="2346" y="3111"/>
                <a:ext cx="21" cy="17"/>
              </a:xfrm>
              <a:custGeom>
                <a:avLst/>
                <a:gdLst>
                  <a:gd name="T0" fmla="*/ 5 w 9"/>
                  <a:gd name="T1" fmla="*/ 0 h 7"/>
                  <a:gd name="T2" fmla="*/ 9 w 9"/>
                  <a:gd name="T3" fmla="*/ 3 h 7"/>
                  <a:gd name="T4" fmla="*/ 4 w 9"/>
                  <a:gd name="T5" fmla="*/ 7 h 7"/>
                  <a:gd name="T6" fmla="*/ 1 w 9"/>
                  <a:gd name="T7" fmla="*/ 4 h 7"/>
                  <a:gd name="T8" fmla="*/ 5 w 9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7">
                    <a:moveTo>
                      <a:pt x="5" y="0"/>
                    </a:moveTo>
                    <a:cubicBezTo>
                      <a:pt x="7" y="0"/>
                      <a:pt x="9" y="1"/>
                      <a:pt x="9" y="3"/>
                    </a:cubicBez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7"/>
                      <a:pt x="1" y="4"/>
                    </a:cubicBezTo>
                    <a:cubicBezTo>
                      <a:pt x="1" y="2"/>
                      <a:pt x="2" y="0"/>
                      <a:pt x="5" y="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0" name="Freeform 213"/>
              <p:cNvSpPr/>
              <p:nvPr/>
            </p:nvSpPr>
            <p:spPr bwMode="auto">
              <a:xfrm>
                <a:off x="2443" y="3256"/>
                <a:ext cx="45" cy="16"/>
              </a:xfrm>
              <a:custGeom>
                <a:avLst/>
                <a:gdLst>
                  <a:gd name="T0" fmla="*/ 19 w 19"/>
                  <a:gd name="T1" fmla="*/ 7 h 7"/>
                  <a:gd name="T2" fmla="*/ 4 w 19"/>
                  <a:gd name="T3" fmla="*/ 6 h 7"/>
                  <a:gd name="T4" fmla="*/ 2 w 19"/>
                  <a:gd name="T5" fmla="*/ 1 h 7"/>
                  <a:gd name="T6" fmla="*/ 13 w 19"/>
                  <a:gd name="T7" fmla="*/ 1 h 7"/>
                  <a:gd name="T8" fmla="*/ 19 w 19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7">
                    <a:moveTo>
                      <a:pt x="19" y="7"/>
                    </a:moveTo>
                    <a:cubicBezTo>
                      <a:pt x="14" y="0"/>
                      <a:pt x="9" y="5"/>
                      <a:pt x="4" y="6"/>
                    </a:cubicBezTo>
                    <a:cubicBezTo>
                      <a:pt x="1" y="5"/>
                      <a:pt x="0" y="3"/>
                      <a:pt x="2" y="1"/>
                    </a:cubicBezTo>
                    <a:cubicBezTo>
                      <a:pt x="5" y="2"/>
                      <a:pt x="9" y="1"/>
                      <a:pt x="13" y="1"/>
                    </a:cubicBezTo>
                    <a:cubicBezTo>
                      <a:pt x="17" y="0"/>
                      <a:pt x="19" y="2"/>
                      <a:pt x="19" y="7"/>
                    </a:cubicBezTo>
                    <a:close/>
                  </a:path>
                </a:pathLst>
              </a:custGeom>
              <a:solidFill>
                <a:srgbClr val="D7E3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1" name="Freeform 214"/>
              <p:cNvSpPr/>
              <p:nvPr/>
            </p:nvSpPr>
            <p:spPr bwMode="auto">
              <a:xfrm>
                <a:off x="2429" y="3246"/>
                <a:ext cx="23" cy="31"/>
              </a:xfrm>
              <a:custGeom>
                <a:avLst/>
                <a:gdLst>
                  <a:gd name="T0" fmla="*/ 8 w 10"/>
                  <a:gd name="T1" fmla="*/ 5 h 13"/>
                  <a:gd name="T2" fmla="*/ 10 w 10"/>
                  <a:gd name="T3" fmla="*/ 10 h 13"/>
                  <a:gd name="T4" fmla="*/ 9 w 10"/>
                  <a:gd name="T5" fmla="*/ 11 h 13"/>
                  <a:gd name="T6" fmla="*/ 1 w 10"/>
                  <a:gd name="T7" fmla="*/ 9 h 13"/>
                  <a:gd name="T8" fmla="*/ 2 w 10"/>
                  <a:gd name="T9" fmla="*/ 1 h 13"/>
                  <a:gd name="T10" fmla="*/ 8 w 10"/>
                  <a:gd name="T11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3">
                    <a:moveTo>
                      <a:pt x="8" y="5"/>
                    </a:moveTo>
                    <a:cubicBezTo>
                      <a:pt x="9" y="6"/>
                      <a:pt x="9" y="8"/>
                      <a:pt x="10" y="10"/>
                    </a:cubicBezTo>
                    <a:cubicBezTo>
                      <a:pt x="10" y="10"/>
                      <a:pt x="9" y="11"/>
                      <a:pt x="9" y="11"/>
                    </a:cubicBezTo>
                    <a:cubicBezTo>
                      <a:pt x="6" y="13"/>
                      <a:pt x="3" y="12"/>
                      <a:pt x="1" y="9"/>
                    </a:cubicBezTo>
                    <a:cubicBezTo>
                      <a:pt x="0" y="6"/>
                      <a:pt x="2" y="4"/>
                      <a:pt x="2" y="1"/>
                    </a:cubicBezTo>
                    <a:cubicBezTo>
                      <a:pt x="5" y="0"/>
                      <a:pt x="6" y="3"/>
                      <a:pt x="8" y="5"/>
                    </a:cubicBezTo>
                    <a:close/>
                  </a:path>
                </a:pathLst>
              </a:custGeom>
              <a:solidFill>
                <a:srgbClr val="3859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2" name="Freeform 215"/>
              <p:cNvSpPr/>
              <p:nvPr/>
            </p:nvSpPr>
            <p:spPr bwMode="auto">
              <a:xfrm>
                <a:off x="1509" y="3426"/>
                <a:ext cx="21" cy="17"/>
              </a:xfrm>
              <a:custGeom>
                <a:avLst/>
                <a:gdLst>
                  <a:gd name="T0" fmla="*/ 9 w 9"/>
                  <a:gd name="T1" fmla="*/ 2 h 7"/>
                  <a:gd name="T2" fmla="*/ 2 w 9"/>
                  <a:gd name="T3" fmla="*/ 6 h 7"/>
                  <a:gd name="T4" fmla="*/ 1 w 9"/>
                  <a:gd name="T5" fmla="*/ 3 h 7"/>
                  <a:gd name="T6" fmla="*/ 9 w 9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7">
                    <a:moveTo>
                      <a:pt x="9" y="2"/>
                    </a:moveTo>
                    <a:cubicBezTo>
                      <a:pt x="7" y="6"/>
                      <a:pt x="5" y="7"/>
                      <a:pt x="2" y="6"/>
                    </a:cubicBezTo>
                    <a:cubicBezTo>
                      <a:pt x="1" y="5"/>
                      <a:pt x="0" y="4"/>
                      <a:pt x="1" y="3"/>
                    </a:cubicBezTo>
                    <a:cubicBezTo>
                      <a:pt x="3" y="0"/>
                      <a:pt x="6" y="1"/>
                      <a:pt x="9" y="2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3" name="Freeform 216"/>
              <p:cNvSpPr/>
              <p:nvPr/>
            </p:nvSpPr>
            <p:spPr bwMode="auto">
              <a:xfrm>
                <a:off x="2346" y="3059"/>
                <a:ext cx="19" cy="19"/>
              </a:xfrm>
              <a:custGeom>
                <a:avLst/>
                <a:gdLst>
                  <a:gd name="T0" fmla="*/ 6 w 8"/>
                  <a:gd name="T1" fmla="*/ 0 h 8"/>
                  <a:gd name="T2" fmla="*/ 8 w 8"/>
                  <a:gd name="T3" fmla="*/ 3 h 8"/>
                  <a:gd name="T4" fmla="*/ 3 w 8"/>
                  <a:gd name="T5" fmla="*/ 8 h 8"/>
                  <a:gd name="T6" fmla="*/ 0 w 8"/>
                  <a:gd name="T7" fmla="*/ 5 h 8"/>
                  <a:gd name="T8" fmla="*/ 6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6" y="0"/>
                    </a:moveTo>
                    <a:cubicBezTo>
                      <a:pt x="7" y="1"/>
                      <a:pt x="8" y="2"/>
                      <a:pt x="8" y="3"/>
                    </a:cubicBezTo>
                    <a:cubicBezTo>
                      <a:pt x="7" y="6"/>
                      <a:pt x="5" y="7"/>
                      <a:pt x="3" y="8"/>
                    </a:cubicBezTo>
                    <a:cubicBezTo>
                      <a:pt x="1" y="8"/>
                      <a:pt x="0" y="7"/>
                      <a:pt x="0" y="5"/>
                    </a:cubicBezTo>
                    <a:cubicBezTo>
                      <a:pt x="1" y="3"/>
                      <a:pt x="3" y="1"/>
                      <a:pt x="6" y="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4" name="Freeform 217"/>
              <p:cNvSpPr/>
              <p:nvPr/>
            </p:nvSpPr>
            <p:spPr bwMode="auto">
              <a:xfrm>
                <a:off x="2071" y="3320"/>
                <a:ext cx="19" cy="16"/>
              </a:xfrm>
              <a:custGeom>
                <a:avLst/>
                <a:gdLst>
                  <a:gd name="T0" fmla="*/ 3 w 8"/>
                  <a:gd name="T1" fmla="*/ 0 h 7"/>
                  <a:gd name="T2" fmla="*/ 8 w 8"/>
                  <a:gd name="T3" fmla="*/ 5 h 7"/>
                  <a:gd name="T4" fmla="*/ 5 w 8"/>
                  <a:gd name="T5" fmla="*/ 6 h 7"/>
                  <a:gd name="T6" fmla="*/ 0 w 8"/>
                  <a:gd name="T7" fmla="*/ 2 h 7"/>
                  <a:gd name="T8" fmla="*/ 3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3" y="0"/>
                    </a:moveTo>
                    <a:cubicBezTo>
                      <a:pt x="5" y="0"/>
                      <a:pt x="7" y="2"/>
                      <a:pt x="8" y="5"/>
                    </a:cubicBezTo>
                    <a:cubicBezTo>
                      <a:pt x="8" y="6"/>
                      <a:pt x="6" y="7"/>
                      <a:pt x="5" y="6"/>
                    </a:cubicBezTo>
                    <a:cubicBezTo>
                      <a:pt x="3" y="6"/>
                      <a:pt x="0" y="5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5" name="Freeform 218"/>
              <p:cNvSpPr/>
              <p:nvPr/>
            </p:nvSpPr>
            <p:spPr bwMode="auto">
              <a:xfrm>
                <a:off x="1879" y="3391"/>
                <a:ext cx="21" cy="14"/>
              </a:xfrm>
              <a:custGeom>
                <a:avLst/>
                <a:gdLst>
                  <a:gd name="T0" fmla="*/ 9 w 9"/>
                  <a:gd name="T1" fmla="*/ 3 h 6"/>
                  <a:gd name="T2" fmla="*/ 6 w 9"/>
                  <a:gd name="T3" fmla="*/ 6 h 6"/>
                  <a:gd name="T4" fmla="*/ 1 w 9"/>
                  <a:gd name="T5" fmla="*/ 3 h 6"/>
                  <a:gd name="T6" fmla="*/ 4 w 9"/>
                  <a:gd name="T7" fmla="*/ 0 h 6"/>
                  <a:gd name="T8" fmla="*/ 9 w 9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9" y="3"/>
                    </a:moveTo>
                    <a:cubicBezTo>
                      <a:pt x="9" y="6"/>
                      <a:pt x="7" y="6"/>
                      <a:pt x="6" y="6"/>
                    </a:cubicBezTo>
                    <a:cubicBezTo>
                      <a:pt x="3" y="6"/>
                      <a:pt x="2" y="5"/>
                      <a:pt x="1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0"/>
                      <a:pt x="8" y="1"/>
                      <a:pt x="9" y="3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6" name="Freeform 219"/>
              <p:cNvSpPr/>
              <p:nvPr/>
            </p:nvSpPr>
            <p:spPr bwMode="auto">
              <a:xfrm>
                <a:off x="2604" y="3289"/>
                <a:ext cx="17" cy="28"/>
              </a:xfrm>
              <a:custGeom>
                <a:avLst/>
                <a:gdLst>
                  <a:gd name="T0" fmla="*/ 2 w 7"/>
                  <a:gd name="T1" fmla="*/ 12 h 12"/>
                  <a:gd name="T2" fmla="*/ 2 w 7"/>
                  <a:gd name="T3" fmla="*/ 4 h 12"/>
                  <a:gd name="T4" fmla="*/ 5 w 7"/>
                  <a:gd name="T5" fmla="*/ 5 h 12"/>
                  <a:gd name="T6" fmla="*/ 2 w 7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2">
                    <a:moveTo>
                      <a:pt x="2" y="12"/>
                    </a:moveTo>
                    <a:cubicBezTo>
                      <a:pt x="0" y="9"/>
                      <a:pt x="1" y="6"/>
                      <a:pt x="2" y="4"/>
                    </a:cubicBezTo>
                    <a:cubicBezTo>
                      <a:pt x="3" y="0"/>
                      <a:pt x="4" y="5"/>
                      <a:pt x="5" y="5"/>
                    </a:cubicBezTo>
                    <a:cubicBezTo>
                      <a:pt x="5" y="8"/>
                      <a:pt x="7" y="12"/>
                      <a:pt x="2" y="12"/>
                    </a:cubicBezTo>
                    <a:close/>
                  </a:path>
                </a:pathLst>
              </a:custGeom>
              <a:solidFill>
                <a:srgbClr val="D7E3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7" name="Freeform 220"/>
              <p:cNvSpPr/>
              <p:nvPr/>
            </p:nvSpPr>
            <p:spPr bwMode="auto">
              <a:xfrm>
                <a:off x="1730" y="3415"/>
                <a:ext cx="18" cy="14"/>
              </a:xfrm>
              <a:custGeom>
                <a:avLst/>
                <a:gdLst>
                  <a:gd name="T0" fmla="*/ 0 w 8"/>
                  <a:gd name="T1" fmla="*/ 5 h 6"/>
                  <a:gd name="T2" fmla="*/ 7 w 8"/>
                  <a:gd name="T3" fmla="*/ 1 h 6"/>
                  <a:gd name="T4" fmla="*/ 7 w 8"/>
                  <a:gd name="T5" fmla="*/ 3 h 6"/>
                  <a:gd name="T6" fmla="*/ 0 w 8"/>
                  <a:gd name="T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6">
                    <a:moveTo>
                      <a:pt x="0" y="5"/>
                    </a:moveTo>
                    <a:cubicBezTo>
                      <a:pt x="1" y="1"/>
                      <a:pt x="3" y="0"/>
                      <a:pt x="7" y="1"/>
                    </a:cubicBezTo>
                    <a:cubicBezTo>
                      <a:pt x="7" y="1"/>
                      <a:pt x="8" y="2"/>
                      <a:pt x="7" y="3"/>
                    </a:cubicBezTo>
                    <a:cubicBezTo>
                      <a:pt x="6" y="6"/>
                      <a:pt x="4" y="6"/>
                      <a:pt x="0" y="5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8" name="Freeform 221"/>
              <p:cNvSpPr/>
              <p:nvPr/>
            </p:nvSpPr>
            <p:spPr bwMode="auto">
              <a:xfrm>
                <a:off x="2723" y="2896"/>
                <a:ext cx="14" cy="14"/>
              </a:xfrm>
              <a:custGeom>
                <a:avLst/>
                <a:gdLst>
                  <a:gd name="T0" fmla="*/ 6 w 6"/>
                  <a:gd name="T1" fmla="*/ 2 h 6"/>
                  <a:gd name="T2" fmla="*/ 3 w 6"/>
                  <a:gd name="T3" fmla="*/ 6 h 6"/>
                  <a:gd name="T4" fmla="*/ 1 w 6"/>
                  <a:gd name="T5" fmla="*/ 3 h 6"/>
                  <a:gd name="T6" fmla="*/ 4 w 6"/>
                  <a:gd name="T7" fmla="*/ 0 h 6"/>
                  <a:gd name="T8" fmla="*/ 6 w 6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5"/>
                      <a:pt x="1" y="3"/>
                    </a:cubicBezTo>
                    <a:cubicBezTo>
                      <a:pt x="1" y="1"/>
                      <a:pt x="2" y="0"/>
                      <a:pt x="4" y="0"/>
                    </a:cubicBezTo>
                    <a:cubicBezTo>
                      <a:pt x="6" y="0"/>
                      <a:pt x="6" y="2"/>
                      <a:pt x="6" y="2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9" name="Freeform 222"/>
              <p:cNvSpPr/>
              <p:nvPr/>
            </p:nvSpPr>
            <p:spPr bwMode="auto">
              <a:xfrm>
                <a:off x="2760" y="3277"/>
                <a:ext cx="17" cy="24"/>
              </a:xfrm>
              <a:custGeom>
                <a:avLst/>
                <a:gdLst>
                  <a:gd name="T0" fmla="*/ 6 w 7"/>
                  <a:gd name="T1" fmla="*/ 1 h 10"/>
                  <a:gd name="T2" fmla="*/ 3 w 7"/>
                  <a:gd name="T3" fmla="*/ 10 h 10"/>
                  <a:gd name="T4" fmla="*/ 4 w 7"/>
                  <a:gd name="T5" fmla="*/ 0 h 10"/>
                  <a:gd name="T6" fmla="*/ 6 w 7"/>
                  <a:gd name="T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0">
                    <a:moveTo>
                      <a:pt x="6" y="1"/>
                    </a:moveTo>
                    <a:cubicBezTo>
                      <a:pt x="7" y="5"/>
                      <a:pt x="6" y="7"/>
                      <a:pt x="3" y="10"/>
                    </a:cubicBezTo>
                    <a:cubicBezTo>
                      <a:pt x="1" y="6"/>
                      <a:pt x="0" y="3"/>
                      <a:pt x="4" y="0"/>
                    </a:cubicBezTo>
                    <a:cubicBezTo>
                      <a:pt x="4" y="0"/>
                      <a:pt x="5" y="1"/>
                      <a:pt x="6" y="1"/>
                    </a:cubicBezTo>
                    <a:close/>
                  </a:path>
                </a:pathLst>
              </a:custGeom>
              <a:solidFill>
                <a:srgbClr val="D7E3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0" name="Freeform 223"/>
              <p:cNvSpPr/>
              <p:nvPr/>
            </p:nvSpPr>
            <p:spPr bwMode="auto">
              <a:xfrm>
                <a:off x="760" y="1093"/>
                <a:ext cx="133" cy="159"/>
              </a:xfrm>
              <a:custGeom>
                <a:avLst/>
                <a:gdLst>
                  <a:gd name="T0" fmla="*/ 42 w 56"/>
                  <a:gd name="T1" fmla="*/ 38 h 67"/>
                  <a:gd name="T2" fmla="*/ 39 w 56"/>
                  <a:gd name="T3" fmla="*/ 48 h 67"/>
                  <a:gd name="T4" fmla="*/ 24 w 56"/>
                  <a:gd name="T5" fmla="*/ 63 h 67"/>
                  <a:gd name="T6" fmla="*/ 4 w 56"/>
                  <a:gd name="T7" fmla="*/ 38 h 67"/>
                  <a:gd name="T8" fmla="*/ 7 w 56"/>
                  <a:gd name="T9" fmla="*/ 22 h 67"/>
                  <a:gd name="T10" fmla="*/ 29 w 56"/>
                  <a:gd name="T11" fmla="*/ 21 h 67"/>
                  <a:gd name="T12" fmla="*/ 30 w 56"/>
                  <a:gd name="T13" fmla="*/ 1 h 67"/>
                  <a:gd name="T14" fmla="*/ 33 w 56"/>
                  <a:gd name="T15" fmla="*/ 1 h 67"/>
                  <a:gd name="T16" fmla="*/ 37 w 56"/>
                  <a:gd name="T17" fmla="*/ 33 h 67"/>
                  <a:gd name="T18" fmla="*/ 49 w 56"/>
                  <a:gd name="T19" fmla="*/ 32 h 67"/>
                  <a:gd name="T20" fmla="*/ 52 w 56"/>
                  <a:gd name="T21" fmla="*/ 40 h 67"/>
                  <a:gd name="T22" fmla="*/ 42 w 56"/>
                  <a:gd name="T23" fmla="*/ 3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" h="67">
                    <a:moveTo>
                      <a:pt x="42" y="38"/>
                    </a:moveTo>
                    <a:cubicBezTo>
                      <a:pt x="38" y="40"/>
                      <a:pt x="38" y="46"/>
                      <a:pt x="39" y="48"/>
                    </a:cubicBezTo>
                    <a:cubicBezTo>
                      <a:pt x="43" y="63"/>
                      <a:pt x="33" y="62"/>
                      <a:pt x="24" y="63"/>
                    </a:cubicBezTo>
                    <a:cubicBezTo>
                      <a:pt x="11" y="67"/>
                      <a:pt x="0" y="54"/>
                      <a:pt x="4" y="38"/>
                    </a:cubicBezTo>
                    <a:cubicBezTo>
                      <a:pt x="5" y="33"/>
                      <a:pt x="6" y="27"/>
                      <a:pt x="7" y="22"/>
                    </a:cubicBezTo>
                    <a:cubicBezTo>
                      <a:pt x="14" y="14"/>
                      <a:pt x="22" y="21"/>
                      <a:pt x="29" y="21"/>
                    </a:cubicBezTo>
                    <a:cubicBezTo>
                      <a:pt x="29" y="14"/>
                      <a:pt x="26" y="7"/>
                      <a:pt x="30" y="1"/>
                    </a:cubicBezTo>
                    <a:cubicBezTo>
                      <a:pt x="31" y="0"/>
                      <a:pt x="32" y="0"/>
                      <a:pt x="33" y="1"/>
                    </a:cubicBezTo>
                    <a:cubicBezTo>
                      <a:pt x="37" y="14"/>
                      <a:pt x="38" y="23"/>
                      <a:pt x="37" y="33"/>
                    </a:cubicBezTo>
                    <a:cubicBezTo>
                      <a:pt x="41" y="33"/>
                      <a:pt x="45" y="31"/>
                      <a:pt x="49" y="32"/>
                    </a:cubicBezTo>
                    <a:cubicBezTo>
                      <a:pt x="54" y="33"/>
                      <a:pt x="56" y="35"/>
                      <a:pt x="52" y="40"/>
                    </a:cubicBezTo>
                    <a:cubicBezTo>
                      <a:pt x="49" y="41"/>
                      <a:pt x="45" y="41"/>
                      <a:pt x="42" y="38"/>
                    </a:cubicBezTo>
                    <a:close/>
                  </a:path>
                </a:pathLst>
              </a:custGeom>
              <a:solidFill>
                <a:srgbClr val="CD27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1" name="Freeform 224"/>
              <p:cNvSpPr/>
              <p:nvPr/>
            </p:nvSpPr>
            <p:spPr bwMode="auto">
              <a:xfrm>
                <a:off x="822" y="949"/>
                <a:ext cx="130" cy="144"/>
              </a:xfrm>
              <a:custGeom>
                <a:avLst/>
                <a:gdLst>
                  <a:gd name="T0" fmla="*/ 8 w 55"/>
                  <a:gd name="T1" fmla="*/ 14 h 61"/>
                  <a:gd name="T2" fmla="*/ 19 w 55"/>
                  <a:gd name="T3" fmla="*/ 9 h 61"/>
                  <a:gd name="T4" fmla="*/ 26 w 55"/>
                  <a:gd name="T5" fmla="*/ 6 h 61"/>
                  <a:gd name="T6" fmla="*/ 36 w 55"/>
                  <a:gd name="T7" fmla="*/ 7 h 61"/>
                  <a:gd name="T8" fmla="*/ 53 w 55"/>
                  <a:gd name="T9" fmla="*/ 1 h 61"/>
                  <a:gd name="T10" fmla="*/ 44 w 55"/>
                  <a:gd name="T11" fmla="*/ 13 h 61"/>
                  <a:gd name="T12" fmla="*/ 40 w 55"/>
                  <a:gd name="T13" fmla="*/ 26 h 61"/>
                  <a:gd name="T14" fmla="*/ 46 w 55"/>
                  <a:gd name="T15" fmla="*/ 50 h 61"/>
                  <a:gd name="T16" fmla="*/ 46 w 55"/>
                  <a:gd name="T17" fmla="*/ 52 h 61"/>
                  <a:gd name="T18" fmla="*/ 41 w 55"/>
                  <a:gd name="T19" fmla="*/ 61 h 61"/>
                  <a:gd name="T20" fmla="*/ 26 w 55"/>
                  <a:gd name="T21" fmla="*/ 58 h 61"/>
                  <a:gd name="T22" fmla="*/ 0 w 55"/>
                  <a:gd name="T23" fmla="*/ 32 h 61"/>
                  <a:gd name="T24" fmla="*/ 8 w 55"/>
                  <a:gd name="T25" fmla="*/ 1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" h="61">
                    <a:moveTo>
                      <a:pt x="8" y="14"/>
                    </a:moveTo>
                    <a:cubicBezTo>
                      <a:pt x="12" y="12"/>
                      <a:pt x="16" y="10"/>
                      <a:pt x="19" y="9"/>
                    </a:cubicBezTo>
                    <a:cubicBezTo>
                      <a:pt x="21" y="6"/>
                      <a:pt x="23" y="4"/>
                      <a:pt x="26" y="6"/>
                    </a:cubicBezTo>
                    <a:cubicBezTo>
                      <a:pt x="30" y="8"/>
                      <a:pt x="33" y="9"/>
                      <a:pt x="36" y="7"/>
                    </a:cubicBezTo>
                    <a:cubicBezTo>
                      <a:pt x="41" y="3"/>
                      <a:pt x="46" y="0"/>
                      <a:pt x="53" y="1"/>
                    </a:cubicBezTo>
                    <a:cubicBezTo>
                      <a:pt x="55" y="9"/>
                      <a:pt x="49" y="11"/>
                      <a:pt x="44" y="13"/>
                    </a:cubicBezTo>
                    <a:cubicBezTo>
                      <a:pt x="37" y="16"/>
                      <a:pt x="36" y="20"/>
                      <a:pt x="40" y="26"/>
                    </a:cubicBezTo>
                    <a:cubicBezTo>
                      <a:pt x="39" y="35"/>
                      <a:pt x="37" y="44"/>
                      <a:pt x="46" y="50"/>
                    </a:cubicBezTo>
                    <a:cubicBezTo>
                      <a:pt x="46" y="51"/>
                      <a:pt x="46" y="52"/>
                      <a:pt x="46" y="52"/>
                    </a:cubicBezTo>
                    <a:cubicBezTo>
                      <a:pt x="44" y="55"/>
                      <a:pt x="44" y="59"/>
                      <a:pt x="41" y="61"/>
                    </a:cubicBezTo>
                    <a:cubicBezTo>
                      <a:pt x="36" y="61"/>
                      <a:pt x="31" y="58"/>
                      <a:pt x="26" y="58"/>
                    </a:cubicBezTo>
                    <a:cubicBezTo>
                      <a:pt x="18" y="49"/>
                      <a:pt x="7" y="43"/>
                      <a:pt x="0" y="32"/>
                    </a:cubicBezTo>
                    <a:cubicBezTo>
                      <a:pt x="2" y="26"/>
                      <a:pt x="2" y="18"/>
                      <a:pt x="8" y="14"/>
                    </a:cubicBezTo>
                    <a:close/>
                  </a:path>
                </a:pathLst>
              </a:custGeom>
              <a:solidFill>
                <a:srgbClr val="D132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2" name="Freeform 225"/>
              <p:cNvSpPr/>
              <p:nvPr/>
            </p:nvSpPr>
            <p:spPr bwMode="auto">
              <a:xfrm>
                <a:off x="668" y="1072"/>
                <a:ext cx="90" cy="78"/>
              </a:xfrm>
              <a:custGeom>
                <a:avLst/>
                <a:gdLst>
                  <a:gd name="T0" fmla="*/ 1 w 38"/>
                  <a:gd name="T1" fmla="*/ 14 h 33"/>
                  <a:gd name="T2" fmla="*/ 19 w 38"/>
                  <a:gd name="T3" fmla="*/ 0 h 33"/>
                  <a:gd name="T4" fmla="*/ 38 w 38"/>
                  <a:gd name="T5" fmla="*/ 18 h 33"/>
                  <a:gd name="T6" fmla="*/ 20 w 38"/>
                  <a:gd name="T7" fmla="*/ 28 h 33"/>
                  <a:gd name="T8" fmla="*/ 17 w 38"/>
                  <a:gd name="T9" fmla="*/ 29 h 33"/>
                  <a:gd name="T10" fmla="*/ 1 w 38"/>
                  <a:gd name="T11" fmla="*/ 16 h 33"/>
                  <a:gd name="T12" fmla="*/ 1 w 38"/>
                  <a:gd name="T13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3">
                    <a:moveTo>
                      <a:pt x="1" y="14"/>
                    </a:moveTo>
                    <a:cubicBezTo>
                      <a:pt x="2" y="3"/>
                      <a:pt x="11" y="1"/>
                      <a:pt x="19" y="0"/>
                    </a:cubicBezTo>
                    <a:cubicBezTo>
                      <a:pt x="27" y="0"/>
                      <a:pt x="35" y="7"/>
                      <a:pt x="38" y="18"/>
                    </a:cubicBezTo>
                    <a:cubicBezTo>
                      <a:pt x="34" y="24"/>
                      <a:pt x="27" y="25"/>
                      <a:pt x="20" y="28"/>
                    </a:cubicBezTo>
                    <a:cubicBezTo>
                      <a:pt x="19" y="29"/>
                      <a:pt x="18" y="28"/>
                      <a:pt x="17" y="29"/>
                    </a:cubicBezTo>
                    <a:cubicBezTo>
                      <a:pt x="2" y="33"/>
                      <a:pt x="0" y="32"/>
                      <a:pt x="1" y="16"/>
                    </a:cubicBezTo>
                    <a:cubicBezTo>
                      <a:pt x="2" y="15"/>
                      <a:pt x="1" y="14"/>
                      <a:pt x="1" y="14"/>
                    </a:cubicBezTo>
                    <a:close/>
                  </a:path>
                </a:pathLst>
              </a:custGeom>
              <a:solidFill>
                <a:srgbClr val="E07C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3" name="Freeform 226"/>
              <p:cNvSpPr/>
              <p:nvPr/>
            </p:nvSpPr>
            <p:spPr bwMode="auto">
              <a:xfrm>
                <a:off x="658" y="762"/>
                <a:ext cx="88" cy="118"/>
              </a:xfrm>
              <a:custGeom>
                <a:avLst/>
                <a:gdLst>
                  <a:gd name="T0" fmla="*/ 28 w 37"/>
                  <a:gd name="T1" fmla="*/ 3 h 50"/>
                  <a:gd name="T2" fmla="*/ 37 w 37"/>
                  <a:gd name="T3" fmla="*/ 7 h 50"/>
                  <a:gd name="T4" fmla="*/ 33 w 37"/>
                  <a:gd name="T5" fmla="*/ 16 h 50"/>
                  <a:gd name="T6" fmla="*/ 30 w 37"/>
                  <a:gd name="T7" fmla="*/ 42 h 50"/>
                  <a:gd name="T8" fmla="*/ 5 w 37"/>
                  <a:gd name="T9" fmla="*/ 43 h 50"/>
                  <a:gd name="T10" fmla="*/ 10 w 37"/>
                  <a:gd name="T11" fmla="*/ 33 h 50"/>
                  <a:gd name="T12" fmla="*/ 20 w 37"/>
                  <a:gd name="T13" fmla="*/ 3 h 50"/>
                  <a:gd name="T14" fmla="*/ 28 w 37"/>
                  <a:gd name="T15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50">
                    <a:moveTo>
                      <a:pt x="28" y="3"/>
                    </a:moveTo>
                    <a:cubicBezTo>
                      <a:pt x="30" y="5"/>
                      <a:pt x="34" y="6"/>
                      <a:pt x="37" y="7"/>
                    </a:cubicBezTo>
                    <a:cubicBezTo>
                      <a:pt x="33" y="9"/>
                      <a:pt x="32" y="12"/>
                      <a:pt x="33" y="16"/>
                    </a:cubicBezTo>
                    <a:cubicBezTo>
                      <a:pt x="36" y="25"/>
                      <a:pt x="36" y="34"/>
                      <a:pt x="30" y="42"/>
                    </a:cubicBezTo>
                    <a:cubicBezTo>
                      <a:pt x="20" y="50"/>
                      <a:pt x="14" y="50"/>
                      <a:pt x="5" y="43"/>
                    </a:cubicBezTo>
                    <a:cubicBezTo>
                      <a:pt x="5" y="39"/>
                      <a:pt x="11" y="38"/>
                      <a:pt x="10" y="33"/>
                    </a:cubicBezTo>
                    <a:cubicBezTo>
                      <a:pt x="0" y="18"/>
                      <a:pt x="15" y="12"/>
                      <a:pt x="20" y="3"/>
                    </a:cubicBezTo>
                    <a:cubicBezTo>
                      <a:pt x="22" y="0"/>
                      <a:pt x="25" y="0"/>
                      <a:pt x="28" y="3"/>
                    </a:cubicBezTo>
                    <a:close/>
                  </a:path>
                </a:pathLst>
              </a:custGeom>
              <a:solidFill>
                <a:srgbClr val="E05E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4" name="Freeform 227"/>
              <p:cNvSpPr/>
              <p:nvPr/>
            </p:nvSpPr>
            <p:spPr bwMode="auto">
              <a:xfrm>
                <a:off x="808" y="1020"/>
                <a:ext cx="80" cy="94"/>
              </a:xfrm>
              <a:custGeom>
                <a:avLst/>
                <a:gdLst>
                  <a:gd name="T0" fmla="*/ 8 w 34"/>
                  <a:gd name="T1" fmla="*/ 3 h 40"/>
                  <a:gd name="T2" fmla="*/ 20 w 34"/>
                  <a:gd name="T3" fmla="*/ 13 h 40"/>
                  <a:gd name="T4" fmla="*/ 31 w 34"/>
                  <a:gd name="T5" fmla="*/ 26 h 40"/>
                  <a:gd name="T6" fmla="*/ 34 w 34"/>
                  <a:gd name="T7" fmla="*/ 33 h 40"/>
                  <a:gd name="T8" fmla="*/ 33 w 34"/>
                  <a:gd name="T9" fmla="*/ 36 h 40"/>
                  <a:gd name="T10" fmla="*/ 12 w 34"/>
                  <a:gd name="T11" fmla="*/ 32 h 40"/>
                  <a:gd name="T12" fmla="*/ 10 w 34"/>
                  <a:gd name="T13" fmla="*/ 32 h 40"/>
                  <a:gd name="T14" fmla="*/ 8 w 34"/>
                  <a:gd name="T15" fmla="*/ 20 h 40"/>
                  <a:gd name="T16" fmla="*/ 1 w 34"/>
                  <a:gd name="T17" fmla="*/ 6 h 40"/>
                  <a:gd name="T18" fmla="*/ 8 w 34"/>
                  <a:gd name="T19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40">
                    <a:moveTo>
                      <a:pt x="8" y="3"/>
                    </a:moveTo>
                    <a:cubicBezTo>
                      <a:pt x="11" y="8"/>
                      <a:pt x="17" y="9"/>
                      <a:pt x="20" y="13"/>
                    </a:cubicBezTo>
                    <a:cubicBezTo>
                      <a:pt x="23" y="18"/>
                      <a:pt x="30" y="20"/>
                      <a:pt x="31" y="26"/>
                    </a:cubicBezTo>
                    <a:cubicBezTo>
                      <a:pt x="34" y="28"/>
                      <a:pt x="34" y="30"/>
                      <a:pt x="34" y="33"/>
                    </a:cubicBezTo>
                    <a:cubicBezTo>
                      <a:pt x="33" y="34"/>
                      <a:pt x="33" y="35"/>
                      <a:pt x="33" y="36"/>
                    </a:cubicBezTo>
                    <a:cubicBezTo>
                      <a:pt x="25" y="40"/>
                      <a:pt x="20" y="39"/>
                      <a:pt x="12" y="32"/>
                    </a:cubicBezTo>
                    <a:cubicBezTo>
                      <a:pt x="12" y="32"/>
                      <a:pt x="11" y="32"/>
                      <a:pt x="10" y="32"/>
                    </a:cubicBezTo>
                    <a:cubicBezTo>
                      <a:pt x="13" y="27"/>
                      <a:pt x="13" y="23"/>
                      <a:pt x="8" y="20"/>
                    </a:cubicBezTo>
                    <a:cubicBezTo>
                      <a:pt x="3" y="17"/>
                      <a:pt x="0" y="12"/>
                      <a:pt x="1" y="6"/>
                    </a:cubicBezTo>
                    <a:cubicBezTo>
                      <a:pt x="3" y="3"/>
                      <a:pt x="4" y="0"/>
                      <a:pt x="8" y="3"/>
                    </a:cubicBezTo>
                    <a:close/>
                  </a:path>
                </a:pathLst>
              </a:custGeom>
              <a:solidFill>
                <a:srgbClr val="D839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5" name="Freeform 228"/>
              <p:cNvSpPr/>
              <p:nvPr/>
            </p:nvSpPr>
            <p:spPr bwMode="auto">
              <a:xfrm>
                <a:off x="867" y="899"/>
                <a:ext cx="76" cy="78"/>
              </a:xfrm>
              <a:custGeom>
                <a:avLst/>
                <a:gdLst>
                  <a:gd name="T0" fmla="*/ 18 w 32"/>
                  <a:gd name="T1" fmla="*/ 30 h 33"/>
                  <a:gd name="T2" fmla="*/ 7 w 32"/>
                  <a:gd name="T3" fmla="*/ 29 h 33"/>
                  <a:gd name="T4" fmla="*/ 0 w 32"/>
                  <a:gd name="T5" fmla="*/ 30 h 33"/>
                  <a:gd name="T6" fmla="*/ 4 w 32"/>
                  <a:gd name="T7" fmla="*/ 7 h 33"/>
                  <a:gd name="T8" fmla="*/ 16 w 32"/>
                  <a:gd name="T9" fmla="*/ 2 h 33"/>
                  <a:gd name="T10" fmla="*/ 26 w 32"/>
                  <a:gd name="T11" fmla="*/ 10 h 33"/>
                  <a:gd name="T12" fmla="*/ 32 w 32"/>
                  <a:gd name="T13" fmla="*/ 16 h 33"/>
                  <a:gd name="T14" fmla="*/ 26 w 32"/>
                  <a:gd name="T15" fmla="*/ 23 h 33"/>
                  <a:gd name="T16" fmla="*/ 18 w 32"/>
                  <a:gd name="T17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18" y="30"/>
                    </a:moveTo>
                    <a:cubicBezTo>
                      <a:pt x="14" y="33"/>
                      <a:pt x="10" y="32"/>
                      <a:pt x="7" y="29"/>
                    </a:cubicBezTo>
                    <a:cubicBezTo>
                      <a:pt x="4" y="26"/>
                      <a:pt x="3" y="30"/>
                      <a:pt x="0" y="30"/>
                    </a:cubicBezTo>
                    <a:cubicBezTo>
                      <a:pt x="0" y="22"/>
                      <a:pt x="0" y="14"/>
                      <a:pt x="4" y="7"/>
                    </a:cubicBezTo>
                    <a:cubicBezTo>
                      <a:pt x="8" y="5"/>
                      <a:pt x="10" y="0"/>
                      <a:pt x="16" y="2"/>
                    </a:cubicBezTo>
                    <a:cubicBezTo>
                      <a:pt x="19" y="5"/>
                      <a:pt x="21" y="9"/>
                      <a:pt x="26" y="10"/>
                    </a:cubicBezTo>
                    <a:cubicBezTo>
                      <a:pt x="29" y="10"/>
                      <a:pt x="32" y="12"/>
                      <a:pt x="32" y="16"/>
                    </a:cubicBezTo>
                    <a:cubicBezTo>
                      <a:pt x="32" y="20"/>
                      <a:pt x="29" y="22"/>
                      <a:pt x="26" y="23"/>
                    </a:cubicBezTo>
                    <a:cubicBezTo>
                      <a:pt x="23" y="25"/>
                      <a:pt x="19" y="26"/>
                      <a:pt x="18" y="30"/>
                    </a:cubicBezTo>
                    <a:close/>
                  </a:path>
                </a:pathLst>
              </a:custGeom>
              <a:solidFill>
                <a:srgbClr val="EB96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6" name="Freeform 229"/>
              <p:cNvSpPr/>
              <p:nvPr/>
            </p:nvSpPr>
            <p:spPr bwMode="auto">
              <a:xfrm>
                <a:off x="876" y="818"/>
                <a:ext cx="95" cy="126"/>
              </a:xfrm>
              <a:custGeom>
                <a:avLst/>
                <a:gdLst>
                  <a:gd name="T0" fmla="*/ 10 w 40"/>
                  <a:gd name="T1" fmla="*/ 37 h 53"/>
                  <a:gd name="T2" fmla="*/ 0 w 40"/>
                  <a:gd name="T3" fmla="*/ 41 h 53"/>
                  <a:gd name="T4" fmla="*/ 22 w 40"/>
                  <a:gd name="T5" fmla="*/ 27 h 53"/>
                  <a:gd name="T6" fmla="*/ 28 w 40"/>
                  <a:gd name="T7" fmla="*/ 21 h 53"/>
                  <a:gd name="T8" fmla="*/ 35 w 40"/>
                  <a:gd name="T9" fmla="*/ 0 h 53"/>
                  <a:gd name="T10" fmla="*/ 40 w 40"/>
                  <a:gd name="T11" fmla="*/ 5 h 53"/>
                  <a:gd name="T12" fmla="*/ 36 w 40"/>
                  <a:gd name="T13" fmla="*/ 19 h 53"/>
                  <a:gd name="T14" fmla="*/ 36 w 40"/>
                  <a:gd name="T15" fmla="*/ 25 h 53"/>
                  <a:gd name="T16" fmla="*/ 37 w 40"/>
                  <a:gd name="T17" fmla="*/ 37 h 53"/>
                  <a:gd name="T18" fmla="*/ 31 w 40"/>
                  <a:gd name="T19" fmla="*/ 53 h 53"/>
                  <a:gd name="T20" fmla="*/ 10 w 40"/>
                  <a:gd name="T21" fmla="*/ 3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" h="53">
                    <a:moveTo>
                      <a:pt x="10" y="37"/>
                    </a:moveTo>
                    <a:cubicBezTo>
                      <a:pt x="6" y="35"/>
                      <a:pt x="5" y="44"/>
                      <a:pt x="0" y="41"/>
                    </a:cubicBezTo>
                    <a:cubicBezTo>
                      <a:pt x="4" y="30"/>
                      <a:pt x="12" y="27"/>
                      <a:pt x="22" y="27"/>
                    </a:cubicBezTo>
                    <a:cubicBezTo>
                      <a:pt x="27" y="28"/>
                      <a:pt x="31" y="28"/>
                      <a:pt x="28" y="21"/>
                    </a:cubicBezTo>
                    <a:cubicBezTo>
                      <a:pt x="25" y="12"/>
                      <a:pt x="31" y="6"/>
                      <a:pt x="35" y="0"/>
                    </a:cubicBezTo>
                    <a:cubicBezTo>
                      <a:pt x="39" y="0"/>
                      <a:pt x="39" y="3"/>
                      <a:pt x="40" y="5"/>
                    </a:cubicBezTo>
                    <a:cubicBezTo>
                      <a:pt x="40" y="10"/>
                      <a:pt x="36" y="14"/>
                      <a:pt x="36" y="19"/>
                    </a:cubicBezTo>
                    <a:cubicBezTo>
                      <a:pt x="37" y="21"/>
                      <a:pt x="36" y="23"/>
                      <a:pt x="36" y="25"/>
                    </a:cubicBezTo>
                    <a:cubicBezTo>
                      <a:pt x="36" y="29"/>
                      <a:pt x="37" y="33"/>
                      <a:pt x="37" y="37"/>
                    </a:cubicBezTo>
                    <a:cubicBezTo>
                      <a:pt x="38" y="43"/>
                      <a:pt x="37" y="50"/>
                      <a:pt x="31" y="53"/>
                    </a:cubicBezTo>
                    <a:cubicBezTo>
                      <a:pt x="29" y="42"/>
                      <a:pt x="20" y="38"/>
                      <a:pt x="10" y="37"/>
                    </a:cubicBezTo>
                    <a:close/>
                  </a:path>
                </a:pathLst>
              </a:custGeom>
              <a:solidFill>
                <a:srgbClr val="DA5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7" name="Freeform 230"/>
              <p:cNvSpPr/>
              <p:nvPr/>
            </p:nvSpPr>
            <p:spPr bwMode="auto">
              <a:xfrm>
                <a:off x="620" y="1219"/>
                <a:ext cx="62" cy="66"/>
              </a:xfrm>
              <a:custGeom>
                <a:avLst/>
                <a:gdLst>
                  <a:gd name="T0" fmla="*/ 13 w 26"/>
                  <a:gd name="T1" fmla="*/ 28 h 28"/>
                  <a:gd name="T2" fmla="*/ 6 w 26"/>
                  <a:gd name="T3" fmla="*/ 27 h 28"/>
                  <a:gd name="T4" fmla="*/ 2 w 26"/>
                  <a:gd name="T5" fmla="*/ 12 h 28"/>
                  <a:gd name="T6" fmla="*/ 25 w 26"/>
                  <a:gd name="T7" fmla="*/ 2 h 28"/>
                  <a:gd name="T8" fmla="*/ 19 w 26"/>
                  <a:gd name="T9" fmla="*/ 16 h 28"/>
                  <a:gd name="T10" fmla="*/ 19 w 26"/>
                  <a:gd name="T11" fmla="*/ 16 h 28"/>
                  <a:gd name="T12" fmla="*/ 13 w 26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8">
                    <a:moveTo>
                      <a:pt x="13" y="28"/>
                    </a:moveTo>
                    <a:cubicBezTo>
                      <a:pt x="11" y="28"/>
                      <a:pt x="8" y="27"/>
                      <a:pt x="6" y="27"/>
                    </a:cubicBezTo>
                    <a:cubicBezTo>
                      <a:pt x="7" y="21"/>
                      <a:pt x="0" y="18"/>
                      <a:pt x="2" y="12"/>
                    </a:cubicBezTo>
                    <a:cubicBezTo>
                      <a:pt x="7" y="2"/>
                      <a:pt x="15" y="0"/>
                      <a:pt x="25" y="2"/>
                    </a:cubicBezTo>
                    <a:cubicBezTo>
                      <a:pt x="26" y="8"/>
                      <a:pt x="24" y="13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20"/>
                      <a:pt x="16" y="24"/>
                      <a:pt x="13" y="28"/>
                    </a:cubicBezTo>
                    <a:close/>
                  </a:path>
                </a:pathLst>
              </a:custGeom>
              <a:solidFill>
                <a:srgbClr val="BF15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8" name="Freeform 231"/>
              <p:cNvSpPr/>
              <p:nvPr/>
            </p:nvSpPr>
            <p:spPr bwMode="auto">
              <a:xfrm>
                <a:off x="791" y="979"/>
                <a:ext cx="50" cy="55"/>
              </a:xfrm>
              <a:custGeom>
                <a:avLst/>
                <a:gdLst>
                  <a:gd name="T0" fmla="*/ 15 w 21"/>
                  <a:gd name="T1" fmla="*/ 20 h 23"/>
                  <a:gd name="T2" fmla="*/ 8 w 21"/>
                  <a:gd name="T3" fmla="*/ 23 h 23"/>
                  <a:gd name="T4" fmla="*/ 2 w 21"/>
                  <a:gd name="T5" fmla="*/ 14 h 23"/>
                  <a:gd name="T6" fmla="*/ 10 w 21"/>
                  <a:gd name="T7" fmla="*/ 4 h 23"/>
                  <a:gd name="T8" fmla="*/ 21 w 21"/>
                  <a:gd name="T9" fmla="*/ 1 h 23"/>
                  <a:gd name="T10" fmla="*/ 15 w 21"/>
                  <a:gd name="T11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23">
                    <a:moveTo>
                      <a:pt x="15" y="20"/>
                    </a:moveTo>
                    <a:cubicBezTo>
                      <a:pt x="13" y="21"/>
                      <a:pt x="10" y="22"/>
                      <a:pt x="8" y="23"/>
                    </a:cubicBezTo>
                    <a:cubicBezTo>
                      <a:pt x="3" y="22"/>
                      <a:pt x="0" y="19"/>
                      <a:pt x="2" y="14"/>
                    </a:cubicBezTo>
                    <a:cubicBezTo>
                      <a:pt x="3" y="9"/>
                      <a:pt x="2" y="2"/>
                      <a:pt x="10" y="4"/>
                    </a:cubicBezTo>
                    <a:cubicBezTo>
                      <a:pt x="14" y="5"/>
                      <a:pt x="17" y="0"/>
                      <a:pt x="21" y="1"/>
                    </a:cubicBezTo>
                    <a:cubicBezTo>
                      <a:pt x="19" y="7"/>
                      <a:pt x="17" y="13"/>
                      <a:pt x="15" y="20"/>
                    </a:cubicBezTo>
                    <a:close/>
                  </a:path>
                </a:pathLst>
              </a:custGeom>
              <a:solidFill>
                <a:srgbClr val="8FB1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9" name="Freeform 232"/>
              <p:cNvSpPr/>
              <p:nvPr/>
            </p:nvSpPr>
            <p:spPr bwMode="auto">
              <a:xfrm>
                <a:off x="642" y="830"/>
                <a:ext cx="87" cy="59"/>
              </a:xfrm>
              <a:custGeom>
                <a:avLst/>
                <a:gdLst>
                  <a:gd name="T0" fmla="*/ 12 w 37"/>
                  <a:gd name="T1" fmla="*/ 13 h 25"/>
                  <a:gd name="T2" fmla="*/ 35 w 37"/>
                  <a:gd name="T3" fmla="*/ 13 h 25"/>
                  <a:gd name="T4" fmla="*/ 35 w 37"/>
                  <a:gd name="T5" fmla="*/ 17 h 25"/>
                  <a:gd name="T6" fmla="*/ 8 w 37"/>
                  <a:gd name="T7" fmla="*/ 24 h 25"/>
                  <a:gd name="T8" fmla="*/ 2 w 37"/>
                  <a:gd name="T9" fmla="*/ 5 h 25"/>
                  <a:gd name="T10" fmla="*/ 2 w 37"/>
                  <a:gd name="T11" fmla="*/ 1 h 25"/>
                  <a:gd name="T12" fmla="*/ 6 w 37"/>
                  <a:gd name="T13" fmla="*/ 0 h 25"/>
                  <a:gd name="T14" fmla="*/ 8 w 37"/>
                  <a:gd name="T15" fmla="*/ 2 h 25"/>
                  <a:gd name="T16" fmla="*/ 12 w 37"/>
                  <a:gd name="T17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5">
                    <a:moveTo>
                      <a:pt x="12" y="13"/>
                    </a:moveTo>
                    <a:cubicBezTo>
                      <a:pt x="20" y="18"/>
                      <a:pt x="28" y="18"/>
                      <a:pt x="35" y="13"/>
                    </a:cubicBezTo>
                    <a:cubicBezTo>
                      <a:pt x="37" y="14"/>
                      <a:pt x="37" y="15"/>
                      <a:pt x="35" y="17"/>
                    </a:cubicBezTo>
                    <a:cubicBezTo>
                      <a:pt x="27" y="22"/>
                      <a:pt x="18" y="25"/>
                      <a:pt x="8" y="24"/>
                    </a:cubicBezTo>
                    <a:cubicBezTo>
                      <a:pt x="0" y="20"/>
                      <a:pt x="4" y="11"/>
                      <a:pt x="2" y="5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3" y="0"/>
                      <a:pt x="5" y="0"/>
                      <a:pt x="6" y="0"/>
                    </a:cubicBezTo>
                    <a:cubicBezTo>
                      <a:pt x="7" y="1"/>
                      <a:pt x="7" y="1"/>
                      <a:pt x="8" y="2"/>
                    </a:cubicBezTo>
                    <a:cubicBezTo>
                      <a:pt x="9" y="6"/>
                      <a:pt x="12" y="9"/>
                      <a:pt x="12" y="13"/>
                    </a:cubicBezTo>
                    <a:close/>
                  </a:path>
                </a:pathLst>
              </a:custGeom>
              <a:solidFill>
                <a:srgbClr val="D275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0" name="Freeform 233"/>
              <p:cNvSpPr/>
              <p:nvPr/>
            </p:nvSpPr>
            <p:spPr bwMode="auto">
              <a:xfrm>
                <a:off x="658" y="1105"/>
                <a:ext cx="105" cy="59"/>
              </a:xfrm>
              <a:custGeom>
                <a:avLst/>
                <a:gdLst>
                  <a:gd name="T0" fmla="*/ 5 w 44"/>
                  <a:gd name="T1" fmla="*/ 0 h 25"/>
                  <a:gd name="T2" fmla="*/ 7 w 44"/>
                  <a:gd name="T3" fmla="*/ 3 h 25"/>
                  <a:gd name="T4" fmla="*/ 10 w 44"/>
                  <a:gd name="T5" fmla="*/ 16 h 25"/>
                  <a:gd name="T6" fmla="*/ 27 w 44"/>
                  <a:gd name="T7" fmla="*/ 12 h 25"/>
                  <a:gd name="T8" fmla="*/ 42 w 44"/>
                  <a:gd name="T9" fmla="*/ 4 h 25"/>
                  <a:gd name="T10" fmla="*/ 44 w 44"/>
                  <a:gd name="T11" fmla="*/ 10 h 25"/>
                  <a:gd name="T12" fmla="*/ 16 w 44"/>
                  <a:gd name="T13" fmla="*/ 21 h 25"/>
                  <a:gd name="T14" fmla="*/ 3 w 44"/>
                  <a:gd name="T15" fmla="*/ 19 h 25"/>
                  <a:gd name="T16" fmla="*/ 5 w 44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25">
                    <a:moveTo>
                      <a:pt x="5" y="0"/>
                    </a:moveTo>
                    <a:cubicBezTo>
                      <a:pt x="6" y="1"/>
                      <a:pt x="7" y="2"/>
                      <a:pt x="7" y="3"/>
                    </a:cubicBezTo>
                    <a:cubicBezTo>
                      <a:pt x="9" y="7"/>
                      <a:pt x="5" y="15"/>
                      <a:pt x="10" y="16"/>
                    </a:cubicBezTo>
                    <a:cubicBezTo>
                      <a:pt x="15" y="17"/>
                      <a:pt x="22" y="14"/>
                      <a:pt x="27" y="12"/>
                    </a:cubicBezTo>
                    <a:cubicBezTo>
                      <a:pt x="32" y="10"/>
                      <a:pt x="37" y="6"/>
                      <a:pt x="42" y="4"/>
                    </a:cubicBezTo>
                    <a:cubicBezTo>
                      <a:pt x="43" y="5"/>
                      <a:pt x="44" y="7"/>
                      <a:pt x="44" y="10"/>
                    </a:cubicBezTo>
                    <a:cubicBezTo>
                      <a:pt x="34" y="12"/>
                      <a:pt x="24" y="14"/>
                      <a:pt x="16" y="21"/>
                    </a:cubicBezTo>
                    <a:cubicBezTo>
                      <a:pt x="11" y="25"/>
                      <a:pt x="8" y="17"/>
                      <a:pt x="3" y="19"/>
                    </a:cubicBezTo>
                    <a:cubicBezTo>
                      <a:pt x="0" y="12"/>
                      <a:pt x="0" y="6"/>
                      <a:pt x="5" y="0"/>
                    </a:cubicBezTo>
                    <a:close/>
                  </a:path>
                </a:pathLst>
              </a:custGeom>
              <a:solidFill>
                <a:srgbClr val="D45E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1" name="Freeform 234"/>
              <p:cNvSpPr/>
              <p:nvPr/>
            </p:nvSpPr>
            <p:spPr bwMode="auto">
              <a:xfrm>
                <a:off x="710" y="887"/>
                <a:ext cx="62" cy="83"/>
              </a:xfrm>
              <a:custGeom>
                <a:avLst/>
                <a:gdLst>
                  <a:gd name="T0" fmla="*/ 26 w 26"/>
                  <a:gd name="T1" fmla="*/ 8 h 35"/>
                  <a:gd name="T2" fmla="*/ 17 w 26"/>
                  <a:gd name="T3" fmla="*/ 9 h 35"/>
                  <a:gd name="T4" fmla="*/ 13 w 26"/>
                  <a:gd name="T5" fmla="*/ 9 h 35"/>
                  <a:gd name="T6" fmla="*/ 6 w 26"/>
                  <a:gd name="T7" fmla="*/ 20 h 35"/>
                  <a:gd name="T8" fmla="*/ 6 w 26"/>
                  <a:gd name="T9" fmla="*/ 31 h 35"/>
                  <a:gd name="T10" fmla="*/ 2 w 26"/>
                  <a:gd name="T11" fmla="*/ 34 h 35"/>
                  <a:gd name="T12" fmla="*/ 1 w 26"/>
                  <a:gd name="T13" fmla="*/ 30 h 35"/>
                  <a:gd name="T14" fmla="*/ 19 w 26"/>
                  <a:gd name="T15" fmla="*/ 0 h 35"/>
                  <a:gd name="T16" fmla="*/ 25 w 26"/>
                  <a:gd name="T17" fmla="*/ 8 h 35"/>
                  <a:gd name="T18" fmla="*/ 26 w 26"/>
                  <a:gd name="T19" fmla="*/ 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35">
                    <a:moveTo>
                      <a:pt x="26" y="8"/>
                    </a:moveTo>
                    <a:cubicBezTo>
                      <a:pt x="22" y="16"/>
                      <a:pt x="22" y="16"/>
                      <a:pt x="17" y="9"/>
                    </a:cubicBezTo>
                    <a:cubicBezTo>
                      <a:pt x="15" y="8"/>
                      <a:pt x="14" y="8"/>
                      <a:pt x="13" y="9"/>
                    </a:cubicBezTo>
                    <a:cubicBezTo>
                      <a:pt x="9" y="12"/>
                      <a:pt x="6" y="15"/>
                      <a:pt x="6" y="20"/>
                    </a:cubicBezTo>
                    <a:cubicBezTo>
                      <a:pt x="7" y="24"/>
                      <a:pt x="6" y="27"/>
                      <a:pt x="6" y="31"/>
                    </a:cubicBezTo>
                    <a:cubicBezTo>
                      <a:pt x="6" y="33"/>
                      <a:pt x="5" y="35"/>
                      <a:pt x="2" y="34"/>
                    </a:cubicBezTo>
                    <a:cubicBezTo>
                      <a:pt x="0" y="34"/>
                      <a:pt x="1" y="32"/>
                      <a:pt x="1" y="30"/>
                    </a:cubicBezTo>
                    <a:cubicBezTo>
                      <a:pt x="2" y="17"/>
                      <a:pt x="4" y="4"/>
                      <a:pt x="19" y="0"/>
                    </a:cubicBezTo>
                    <a:cubicBezTo>
                      <a:pt x="23" y="2"/>
                      <a:pt x="20" y="8"/>
                      <a:pt x="25" y="8"/>
                    </a:cubicBezTo>
                    <a:cubicBezTo>
                      <a:pt x="26" y="8"/>
                      <a:pt x="26" y="8"/>
                      <a:pt x="26" y="8"/>
                    </a:cubicBezTo>
                    <a:close/>
                  </a:path>
                </a:pathLst>
              </a:custGeom>
              <a:solidFill>
                <a:srgbClr val="C3DB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2" name="Freeform 235"/>
              <p:cNvSpPr/>
              <p:nvPr/>
            </p:nvSpPr>
            <p:spPr bwMode="auto">
              <a:xfrm>
                <a:off x="623" y="833"/>
                <a:ext cx="40" cy="54"/>
              </a:xfrm>
              <a:custGeom>
                <a:avLst/>
                <a:gdLst>
                  <a:gd name="T0" fmla="*/ 10 w 17"/>
                  <a:gd name="T1" fmla="*/ 4 h 23"/>
                  <a:gd name="T2" fmla="*/ 16 w 17"/>
                  <a:gd name="T3" fmla="*/ 23 h 23"/>
                  <a:gd name="T4" fmla="*/ 1 w 17"/>
                  <a:gd name="T5" fmla="*/ 0 h 23"/>
                  <a:gd name="T6" fmla="*/ 10 w 17"/>
                  <a:gd name="T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3">
                    <a:moveTo>
                      <a:pt x="10" y="4"/>
                    </a:moveTo>
                    <a:cubicBezTo>
                      <a:pt x="17" y="9"/>
                      <a:pt x="10" y="18"/>
                      <a:pt x="16" y="23"/>
                    </a:cubicBezTo>
                    <a:cubicBezTo>
                      <a:pt x="4" y="22"/>
                      <a:pt x="0" y="15"/>
                      <a:pt x="1" y="0"/>
                    </a:cubicBezTo>
                    <a:cubicBezTo>
                      <a:pt x="4" y="0"/>
                      <a:pt x="6" y="5"/>
                      <a:pt x="10" y="4"/>
                    </a:cubicBezTo>
                    <a:close/>
                  </a:path>
                </a:pathLst>
              </a:custGeom>
              <a:solidFill>
                <a:srgbClr val="E68F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3" name="Freeform 236"/>
              <p:cNvSpPr/>
              <p:nvPr/>
            </p:nvSpPr>
            <p:spPr bwMode="auto">
              <a:xfrm>
                <a:off x="765" y="818"/>
                <a:ext cx="54" cy="88"/>
              </a:xfrm>
              <a:custGeom>
                <a:avLst/>
                <a:gdLst>
                  <a:gd name="T0" fmla="*/ 14 w 23"/>
                  <a:gd name="T1" fmla="*/ 2 h 37"/>
                  <a:gd name="T2" fmla="*/ 23 w 23"/>
                  <a:gd name="T3" fmla="*/ 0 h 37"/>
                  <a:gd name="T4" fmla="*/ 18 w 23"/>
                  <a:gd name="T5" fmla="*/ 21 h 37"/>
                  <a:gd name="T6" fmla="*/ 16 w 23"/>
                  <a:gd name="T7" fmla="*/ 26 h 37"/>
                  <a:gd name="T8" fmla="*/ 3 w 23"/>
                  <a:gd name="T9" fmla="*/ 37 h 37"/>
                  <a:gd name="T10" fmla="*/ 3 w 23"/>
                  <a:gd name="T11" fmla="*/ 37 h 37"/>
                  <a:gd name="T12" fmla="*/ 1 w 23"/>
                  <a:gd name="T13" fmla="*/ 27 h 37"/>
                  <a:gd name="T14" fmla="*/ 14 w 23"/>
                  <a:gd name="T15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37">
                    <a:moveTo>
                      <a:pt x="14" y="2"/>
                    </a:moveTo>
                    <a:cubicBezTo>
                      <a:pt x="17" y="1"/>
                      <a:pt x="20" y="1"/>
                      <a:pt x="23" y="0"/>
                    </a:cubicBezTo>
                    <a:cubicBezTo>
                      <a:pt x="17" y="6"/>
                      <a:pt x="18" y="14"/>
                      <a:pt x="18" y="21"/>
                    </a:cubicBezTo>
                    <a:cubicBezTo>
                      <a:pt x="18" y="23"/>
                      <a:pt x="19" y="27"/>
                      <a:pt x="16" y="26"/>
                    </a:cubicBezTo>
                    <a:cubicBezTo>
                      <a:pt x="6" y="23"/>
                      <a:pt x="6" y="32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0" y="34"/>
                      <a:pt x="0" y="31"/>
                      <a:pt x="1" y="27"/>
                    </a:cubicBezTo>
                    <a:cubicBezTo>
                      <a:pt x="10" y="21"/>
                      <a:pt x="16" y="14"/>
                      <a:pt x="14" y="2"/>
                    </a:cubicBezTo>
                    <a:close/>
                  </a:path>
                </a:pathLst>
              </a:custGeom>
              <a:solidFill>
                <a:srgbClr val="C1DA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4" name="Freeform 237"/>
              <p:cNvSpPr/>
              <p:nvPr/>
            </p:nvSpPr>
            <p:spPr bwMode="auto">
              <a:xfrm>
                <a:off x="955" y="788"/>
                <a:ext cx="47" cy="49"/>
              </a:xfrm>
              <a:custGeom>
                <a:avLst/>
                <a:gdLst>
                  <a:gd name="T0" fmla="*/ 5 w 20"/>
                  <a:gd name="T1" fmla="*/ 19 h 21"/>
                  <a:gd name="T2" fmla="*/ 2 w 20"/>
                  <a:gd name="T3" fmla="*/ 13 h 21"/>
                  <a:gd name="T4" fmla="*/ 0 w 20"/>
                  <a:gd name="T5" fmla="*/ 12 h 21"/>
                  <a:gd name="T6" fmla="*/ 1 w 20"/>
                  <a:gd name="T7" fmla="*/ 11 h 21"/>
                  <a:gd name="T8" fmla="*/ 7 w 20"/>
                  <a:gd name="T9" fmla="*/ 6 h 21"/>
                  <a:gd name="T10" fmla="*/ 17 w 20"/>
                  <a:gd name="T11" fmla="*/ 4 h 21"/>
                  <a:gd name="T12" fmla="*/ 17 w 20"/>
                  <a:gd name="T13" fmla="*/ 16 h 21"/>
                  <a:gd name="T14" fmla="*/ 13 w 20"/>
                  <a:gd name="T15" fmla="*/ 20 h 21"/>
                  <a:gd name="T16" fmla="*/ 5 w 20"/>
                  <a:gd name="T17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5" y="19"/>
                    </a:moveTo>
                    <a:cubicBezTo>
                      <a:pt x="4" y="17"/>
                      <a:pt x="5" y="14"/>
                      <a:pt x="2" y="13"/>
                    </a:cubicBezTo>
                    <a:cubicBezTo>
                      <a:pt x="2" y="13"/>
                      <a:pt x="1" y="12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3" y="8"/>
                      <a:pt x="5" y="7"/>
                      <a:pt x="7" y="6"/>
                    </a:cubicBezTo>
                    <a:cubicBezTo>
                      <a:pt x="10" y="4"/>
                      <a:pt x="13" y="0"/>
                      <a:pt x="17" y="4"/>
                    </a:cubicBezTo>
                    <a:cubicBezTo>
                      <a:pt x="20" y="8"/>
                      <a:pt x="19" y="12"/>
                      <a:pt x="17" y="16"/>
                    </a:cubicBezTo>
                    <a:cubicBezTo>
                      <a:pt x="16" y="18"/>
                      <a:pt x="14" y="19"/>
                      <a:pt x="13" y="20"/>
                    </a:cubicBezTo>
                    <a:cubicBezTo>
                      <a:pt x="10" y="21"/>
                      <a:pt x="7" y="21"/>
                      <a:pt x="5" y="19"/>
                    </a:cubicBezTo>
                    <a:close/>
                  </a:path>
                </a:pathLst>
              </a:custGeom>
              <a:solidFill>
                <a:srgbClr val="8D60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5" name="Freeform 238"/>
              <p:cNvSpPr/>
              <p:nvPr/>
            </p:nvSpPr>
            <p:spPr bwMode="auto">
              <a:xfrm>
                <a:off x="725" y="799"/>
                <a:ext cx="28" cy="71"/>
              </a:xfrm>
              <a:custGeom>
                <a:avLst/>
                <a:gdLst>
                  <a:gd name="T0" fmla="*/ 0 w 12"/>
                  <a:gd name="T1" fmla="*/ 30 h 30"/>
                  <a:gd name="T2" fmla="*/ 0 w 12"/>
                  <a:gd name="T3" fmla="*/ 26 h 30"/>
                  <a:gd name="T4" fmla="*/ 5 w 12"/>
                  <a:gd name="T5" fmla="*/ 0 h 30"/>
                  <a:gd name="T6" fmla="*/ 0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0" y="30"/>
                    </a:moveTo>
                    <a:cubicBezTo>
                      <a:pt x="0" y="28"/>
                      <a:pt x="0" y="27"/>
                      <a:pt x="0" y="26"/>
                    </a:cubicBezTo>
                    <a:cubicBezTo>
                      <a:pt x="7" y="18"/>
                      <a:pt x="3" y="9"/>
                      <a:pt x="5" y="0"/>
                    </a:cubicBezTo>
                    <a:cubicBezTo>
                      <a:pt x="12" y="11"/>
                      <a:pt x="11" y="19"/>
                      <a:pt x="0" y="30"/>
                    </a:cubicBezTo>
                    <a:close/>
                  </a:path>
                </a:pathLst>
              </a:custGeom>
              <a:solidFill>
                <a:srgbClr val="C67F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6" name="Freeform 239"/>
              <p:cNvSpPr/>
              <p:nvPr/>
            </p:nvSpPr>
            <p:spPr bwMode="auto">
              <a:xfrm>
                <a:off x="753" y="882"/>
                <a:ext cx="21" cy="33"/>
              </a:xfrm>
              <a:custGeom>
                <a:avLst/>
                <a:gdLst>
                  <a:gd name="T0" fmla="*/ 6 w 9"/>
                  <a:gd name="T1" fmla="*/ 0 h 14"/>
                  <a:gd name="T2" fmla="*/ 8 w 9"/>
                  <a:gd name="T3" fmla="*/ 10 h 14"/>
                  <a:gd name="T4" fmla="*/ 3 w 9"/>
                  <a:gd name="T5" fmla="*/ 12 h 14"/>
                  <a:gd name="T6" fmla="*/ 1 w 9"/>
                  <a:gd name="T7" fmla="*/ 2 h 14"/>
                  <a:gd name="T8" fmla="*/ 6 w 9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6" y="0"/>
                    </a:moveTo>
                    <a:cubicBezTo>
                      <a:pt x="9" y="3"/>
                      <a:pt x="7" y="6"/>
                      <a:pt x="8" y="10"/>
                    </a:cubicBezTo>
                    <a:cubicBezTo>
                      <a:pt x="6" y="11"/>
                      <a:pt x="4" y="14"/>
                      <a:pt x="3" y="12"/>
                    </a:cubicBezTo>
                    <a:cubicBezTo>
                      <a:pt x="1" y="10"/>
                      <a:pt x="0" y="6"/>
                      <a:pt x="1" y="2"/>
                    </a:cubicBezTo>
                    <a:cubicBezTo>
                      <a:pt x="2" y="0"/>
                      <a:pt x="4" y="0"/>
                      <a:pt x="6" y="0"/>
                    </a:cubicBezTo>
                    <a:close/>
                  </a:path>
                </a:pathLst>
              </a:custGeom>
              <a:solidFill>
                <a:srgbClr val="6CA9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7" name="Freeform 240"/>
              <p:cNvSpPr/>
              <p:nvPr/>
            </p:nvSpPr>
            <p:spPr bwMode="auto">
              <a:xfrm>
                <a:off x="2587" y="3334"/>
                <a:ext cx="55" cy="66"/>
              </a:xfrm>
              <a:custGeom>
                <a:avLst/>
                <a:gdLst>
                  <a:gd name="T0" fmla="*/ 11 w 23"/>
                  <a:gd name="T1" fmla="*/ 1 h 28"/>
                  <a:gd name="T2" fmla="*/ 23 w 23"/>
                  <a:gd name="T3" fmla="*/ 10 h 28"/>
                  <a:gd name="T4" fmla="*/ 11 w 23"/>
                  <a:gd name="T5" fmla="*/ 28 h 28"/>
                  <a:gd name="T6" fmla="*/ 6 w 23"/>
                  <a:gd name="T7" fmla="*/ 27 h 28"/>
                  <a:gd name="T8" fmla="*/ 7 w 23"/>
                  <a:gd name="T9" fmla="*/ 23 h 28"/>
                  <a:gd name="T10" fmla="*/ 5 w 23"/>
                  <a:gd name="T11" fmla="*/ 13 h 28"/>
                  <a:gd name="T12" fmla="*/ 2 w 23"/>
                  <a:gd name="T13" fmla="*/ 7 h 28"/>
                  <a:gd name="T14" fmla="*/ 11 w 23"/>
                  <a:gd name="T1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28">
                    <a:moveTo>
                      <a:pt x="11" y="1"/>
                    </a:moveTo>
                    <a:cubicBezTo>
                      <a:pt x="12" y="8"/>
                      <a:pt x="23" y="0"/>
                      <a:pt x="23" y="10"/>
                    </a:cubicBezTo>
                    <a:cubicBezTo>
                      <a:pt x="23" y="15"/>
                      <a:pt x="15" y="27"/>
                      <a:pt x="11" y="28"/>
                    </a:cubicBezTo>
                    <a:cubicBezTo>
                      <a:pt x="9" y="28"/>
                      <a:pt x="7" y="28"/>
                      <a:pt x="6" y="27"/>
                    </a:cubicBezTo>
                    <a:cubicBezTo>
                      <a:pt x="4" y="26"/>
                      <a:pt x="6" y="24"/>
                      <a:pt x="7" y="23"/>
                    </a:cubicBezTo>
                    <a:cubicBezTo>
                      <a:pt x="10" y="19"/>
                      <a:pt x="8" y="16"/>
                      <a:pt x="5" y="13"/>
                    </a:cubicBezTo>
                    <a:cubicBezTo>
                      <a:pt x="4" y="11"/>
                      <a:pt x="0" y="10"/>
                      <a:pt x="2" y="7"/>
                    </a:cubicBezTo>
                    <a:cubicBezTo>
                      <a:pt x="4" y="4"/>
                      <a:pt x="8" y="3"/>
                      <a:pt x="11" y="1"/>
                    </a:cubicBezTo>
                    <a:close/>
                  </a:path>
                </a:pathLst>
              </a:custGeom>
              <a:solidFill>
                <a:srgbClr val="D7E3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8" name="Freeform 241"/>
              <p:cNvSpPr/>
              <p:nvPr/>
            </p:nvSpPr>
            <p:spPr bwMode="auto">
              <a:xfrm>
                <a:off x="2542" y="3339"/>
                <a:ext cx="36" cy="64"/>
              </a:xfrm>
              <a:custGeom>
                <a:avLst/>
                <a:gdLst>
                  <a:gd name="T0" fmla="*/ 4 w 15"/>
                  <a:gd name="T1" fmla="*/ 0 h 27"/>
                  <a:gd name="T2" fmla="*/ 15 w 15"/>
                  <a:gd name="T3" fmla="*/ 27 h 27"/>
                  <a:gd name="T4" fmla="*/ 4 w 15"/>
                  <a:gd name="T5" fmla="*/ 23 h 27"/>
                  <a:gd name="T6" fmla="*/ 2 w 15"/>
                  <a:gd name="T7" fmla="*/ 22 h 27"/>
                  <a:gd name="T8" fmla="*/ 4 w 15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7">
                    <a:moveTo>
                      <a:pt x="4" y="0"/>
                    </a:moveTo>
                    <a:cubicBezTo>
                      <a:pt x="8" y="10"/>
                      <a:pt x="10" y="19"/>
                      <a:pt x="15" y="27"/>
                    </a:cubicBezTo>
                    <a:cubicBezTo>
                      <a:pt x="11" y="25"/>
                      <a:pt x="9" y="19"/>
                      <a:pt x="4" y="23"/>
                    </a:cubicBezTo>
                    <a:cubicBezTo>
                      <a:pt x="3" y="24"/>
                      <a:pt x="2" y="22"/>
                      <a:pt x="2" y="22"/>
                    </a:cubicBezTo>
                    <a:cubicBezTo>
                      <a:pt x="6" y="16"/>
                      <a:pt x="0" y="8"/>
                      <a:pt x="4" y="0"/>
                    </a:cubicBezTo>
                    <a:close/>
                  </a:path>
                </a:pathLst>
              </a:custGeom>
              <a:solidFill>
                <a:srgbClr val="D7E3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9" name="Freeform 242"/>
              <p:cNvSpPr/>
              <p:nvPr/>
            </p:nvSpPr>
            <p:spPr bwMode="auto">
              <a:xfrm>
                <a:off x="2659" y="3355"/>
                <a:ext cx="23" cy="17"/>
              </a:xfrm>
              <a:custGeom>
                <a:avLst/>
                <a:gdLst>
                  <a:gd name="T0" fmla="*/ 10 w 10"/>
                  <a:gd name="T1" fmla="*/ 3 h 7"/>
                  <a:gd name="T2" fmla="*/ 6 w 10"/>
                  <a:gd name="T3" fmla="*/ 6 h 7"/>
                  <a:gd name="T4" fmla="*/ 0 w 10"/>
                  <a:gd name="T5" fmla="*/ 2 h 7"/>
                  <a:gd name="T6" fmla="*/ 4 w 10"/>
                  <a:gd name="T7" fmla="*/ 0 h 7"/>
                  <a:gd name="T8" fmla="*/ 10 w 10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10" y="3"/>
                    </a:moveTo>
                    <a:cubicBezTo>
                      <a:pt x="10" y="6"/>
                      <a:pt x="8" y="7"/>
                      <a:pt x="6" y="6"/>
                    </a:cubicBezTo>
                    <a:cubicBezTo>
                      <a:pt x="4" y="5"/>
                      <a:pt x="1" y="4"/>
                      <a:pt x="0" y="2"/>
                    </a:cubicBezTo>
                    <a:cubicBezTo>
                      <a:pt x="0" y="0"/>
                      <a:pt x="2" y="0"/>
                      <a:pt x="4" y="0"/>
                    </a:cubicBezTo>
                    <a:cubicBezTo>
                      <a:pt x="7" y="0"/>
                      <a:pt x="10" y="0"/>
                      <a:pt x="10" y="3"/>
                    </a:cubicBezTo>
                    <a:close/>
                  </a:path>
                </a:pathLst>
              </a:custGeom>
              <a:solidFill>
                <a:srgbClr val="D7E3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0" name="Freeform 243"/>
              <p:cNvSpPr/>
              <p:nvPr/>
            </p:nvSpPr>
            <p:spPr bwMode="auto">
              <a:xfrm>
                <a:off x="2742" y="3287"/>
                <a:ext cx="18" cy="30"/>
              </a:xfrm>
              <a:custGeom>
                <a:avLst/>
                <a:gdLst>
                  <a:gd name="T0" fmla="*/ 8 w 8"/>
                  <a:gd name="T1" fmla="*/ 0 h 13"/>
                  <a:gd name="T2" fmla="*/ 6 w 8"/>
                  <a:gd name="T3" fmla="*/ 11 h 13"/>
                  <a:gd name="T4" fmla="*/ 0 w 8"/>
                  <a:gd name="T5" fmla="*/ 9 h 13"/>
                  <a:gd name="T6" fmla="*/ 8 w 8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3">
                    <a:moveTo>
                      <a:pt x="8" y="0"/>
                    </a:moveTo>
                    <a:cubicBezTo>
                      <a:pt x="3" y="8"/>
                      <a:pt x="3" y="8"/>
                      <a:pt x="6" y="11"/>
                    </a:cubicBezTo>
                    <a:cubicBezTo>
                      <a:pt x="4" y="11"/>
                      <a:pt x="0" y="13"/>
                      <a:pt x="0" y="9"/>
                    </a:cubicBezTo>
                    <a:cubicBezTo>
                      <a:pt x="0" y="5"/>
                      <a:pt x="2" y="0"/>
                      <a:pt x="8" y="0"/>
                    </a:cubicBezTo>
                    <a:close/>
                  </a:path>
                </a:pathLst>
              </a:custGeom>
              <a:solidFill>
                <a:srgbClr val="D7E3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1" name="Freeform 244"/>
              <p:cNvSpPr/>
              <p:nvPr/>
            </p:nvSpPr>
            <p:spPr bwMode="auto">
              <a:xfrm>
                <a:off x="2678" y="3289"/>
                <a:ext cx="21" cy="24"/>
              </a:xfrm>
              <a:custGeom>
                <a:avLst/>
                <a:gdLst>
                  <a:gd name="T0" fmla="*/ 0 w 9"/>
                  <a:gd name="T1" fmla="*/ 10 h 10"/>
                  <a:gd name="T2" fmla="*/ 6 w 9"/>
                  <a:gd name="T3" fmla="*/ 0 h 10"/>
                  <a:gd name="T4" fmla="*/ 0 w 9"/>
                  <a:gd name="T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0">
                    <a:moveTo>
                      <a:pt x="0" y="10"/>
                    </a:moveTo>
                    <a:cubicBezTo>
                      <a:pt x="2" y="6"/>
                      <a:pt x="7" y="4"/>
                      <a:pt x="6" y="0"/>
                    </a:cubicBezTo>
                    <a:cubicBezTo>
                      <a:pt x="9" y="5"/>
                      <a:pt x="8" y="9"/>
                      <a:pt x="0" y="10"/>
                    </a:cubicBezTo>
                    <a:close/>
                  </a:path>
                </a:pathLst>
              </a:custGeom>
              <a:solidFill>
                <a:srgbClr val="D7E3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2" name="Freeform 245"/>
              <p:cNvSpPr/>
              <p:nvPr/>
            </p:nvSpPr>
            <p:spPr bwMode="auto">
              <a:xfrm>
                <a:off x="2109" y="740"/>
                <a:ext cx="211" cy="147"/>
              </a:xfrm>
              <a:custGeom>
                <a:avLst/>
                <a:gdLst>
                  <a:gd name="T0" fmla="*/ 18 w 89"/>
                  <a:gd name="T1" fmla="*/ 10 h 62"/>
                  <a:gd name="T2" fmla="*/ 32 w 89"/>
                  <a:gd name="T3" fmla="*/ 12 h 62"/>
                  <a:gd name="T4" fmla="*/ 55 w 89"/>
                  <a:gd name="T5" fmla="*/ 13 h 62"/>
                  <a:gd name="T6" fmla="*/ 54 w 89"/>
                  <a:gd name="T7" fmla="*/ 0 h 62"/>
                  <a:gd name="T8" fmla="*/ 70 w 89"/>
                  <a:gd name="T9" fmla="*/ 7 h 62"/>
                  <a:gd name="T10" fmla="*/ 80 w 89"/>
                  <a:gd name="T11" fmla="*/ 17 h 62"/>
                  <a:gd name="T12" fmla="*/ 82 w 89"/>
                  <a:gd name="T13" fmla="*/ 20 h 62"/>
                  <a:gd name="T14" fmla="*/ 80 w 89"/>
                  <a:gd name="T15" fmla="*/ 37 h 62"/>
                  <a:gd name="T16" fmla="*/ 60 w 89"/>
                  <a:gd name="T17" fmla="*/ 32 h 62"/>
                  <a:gd name="T18" fmla="*/ 51 w 89"/>
                  <a:gd name="T19" fmla="*/ 36 h 62"/>
                  <a:gd name="T20" fmla="*/ 58 w 89"/>
                  <a:gd name="T21" fmla="*/ 40 h 62"/>
                  <a:gd name="T22" fmla="*/ 71 w 89"/>
                  <a:gd name="T23" fmla="*/ 44 h 62"/>
                  <a:gd name="T24" fmla="*/ 75 w 89"/>
                  <a:gd name="T25" fmla="*/ 53 h 62"/>
                  <a:gd name="T26" fmla="*/ 71 w 89"/>
                  <a:gd name="T27" fmla="*/ 54 h 62"/>
                  <a:gd name="T28" fmla="*/ 34 w 89"/>
                  <a:gd name="T29" fmla="*/ 59 h 62"/>
                  <a:gd name="T30" fmla="*/ 13 w 89"/>
                  <a:gd name="T31" fmla="*/ 55 h 62"/>
                  <a:gd name="T32" fmla="*/ 10 w 89"/>
                  <a:gd name="T33" fmla="*/ 52 h 62"/>
                  <a:gd name="T34" fmla="*/ 4 w 89"/>
                  <a:gd name="T35" fmla="*/ 38 h 62"/>
                  <a:gd name="T36" fmla="*/ 18 w 89"/>
                  <a:gd name="T37" fmla="*/ 36 h 62"/>
                  <a:gd name="T38" fmla="*/ 31 w 89"/>
                  <a:gd name="T39" fmla="*/ 30 h 62"/>
                  <a:gd name="T40" fmla="*/ 31 w 89"/>
                  <a:gd name="T41" fmla="*/ 24 h 62"/>
                  <a:gd name="T42" fmla="*/ 18 w 89"/>
                  <a:gd name="T43" fmla="*/ 1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9" h="62">
                    <a:moveTo>
                      <a:pt x="18" y="10"/>
                    </a:moveTo>
                    <a:cubicBezTo>
                      <a:pt x="23" y="9"/>
                      <a:pt x="28" y="8"/>
                      <a:pt x="32" y="12"/>
                    </a:cubicBezTo>
                    <a:cubicBezTo>
                      <a:pt x="40" y="20"/>
                      <a:pt x="47" y="16"/>
                      <a:pt x="55" y="13"/>
                    </a:cubicBezTo>
                    <a:cubicBezTo>
                      <a:pt x="55" y="8"/>
                      <a:pt x="51" y="4"/>
                      <a:pt x="54" y="0"/>
                    </a:cubicBezTo>
                    <a:cubicBezTo>
                      <a:pt x="59" y="3"/>
                      <a:pt x="64" y="6"/>
                      <a:pt x="70" y="7"/>
                    </a:cubicBezTo>
                    <a:cubicBezTo>
                      <a:pt x="75" y="8"/>
                      <a:pt x="80" y="10"/>
                      <a:pt x="80" y="17"/>
                    </a:cubicBezTo>
                    <a:cubicBezTo>
                      <a:pt x="80" y="18"/>
                      <a:pt x="81" y="19"/>
                      <a:pt x="82" y="20"/>
                    </a:cubicBezTo>
                    <a:cubicBezTo>
                      <a:pt x="89" y="28"/>
                      <a:pt x="89" y="30"/>
                      <a:pt x="80" y="37"/>
                    </a:cubicBezTo>
                    <a:cubicBezTo>
                      <a:pt x="74" y="34"/>
                      <a:pt x="67" y="32"/>
                      <a:pt x="60" y="32"/>
                    </a:cubicBezTo>
                    <a:cubicBezTo>
                      <a:pt x="56" y="32"/>
                      <a:pt x="52" y="30"/>
                      <a:pt x="51" y="36"/>
                    </a:cubicBezTo>
                    <a:cubicBezTo>
                      <a:pt x="50" y="41"/>
                      <a:pt x="55" y="40"/>
                      <a:pt x="58" y="40"/>
                    </a:cubicBezTo>
                    <a:cubicBezTo>
                      <a:pt x="63" y="41"/>
                      <a:pt x="67" y="43"/>
                      <a:pt x="71" y="44"/>
                    </a:cubicBezTo>
                    <a:cubicBezTo>
                      <a:pt x="75" y="46"/>
                      <a:pt x="77" y="48"/>
                      <a:pt x="75" y="53"/>
                    </a:cubicBezTo>
                    <a:cubicBezTo>
                      <a:pt x="74" y="54"/>
                      <a:pt x="72" y="54"/>
                      <a:pt x="71" y="54"/>
                    </a:cubicBezTo>
                    <a:cubicBezTo>
                      <a:pt x="57" y="44"/>
                      <a:pt x="46" y="52"/>
                      <a:pt x="34" y="59"/>
                    </a:cubicBezTo>
                    <a:cubicBezTo>
                      <a:pt x="26" y="62"/>
                      <a:pt x="19" y="61"/>
                      <a:pt x="13" y="55"/>
                    </a:cubicBezTo>
                    <a:cubicBezTo>
                      <a:pt x="12" y="54"/>
                      <a:pt x="11" y="53"/>
                      <a:pt x="10" y="52"/>
                    </a:cubicBezTo>
                    <a:cubicBezTo>
                      <a:pt x="9" y="47"/>
                      <a:pt x="0" y="44"/>
                      <a:pt x="4" y="38"/>
                    </a:cubicBezTo>
                    <a:cubicBezTo>
                      <a:pt x="7" y="31"/>
                      <a:pt x="13" y="36"/>
                      <a:pt x="18" y="36"/>
                    </a:cubicBezTo>
                    <a:cubicBezTo>
                      <a:pt x="23" y="36"/>
                      <a:pt x="27" y="32"/>
                      <a:pt x="31" y="30"/>
                    </a:cubicBezTo>
                    <a:cubicBezTo>
                      <a:pt x="35" y="28"/>
                      <a:pt x="32" y="26"/>
                      <a:pt x="31" y="24"/>
                    </a:cubicBezTo>
                    <a:cubicBezTo>
                      <a:pt x="27" y="19"/>
                      <a:pt x="20" y="17"/>
                      <a:pt x="18" y="10"/>
                    </a:cubicBezTo>
                    <a:close/>
                  </a:path>
                </a:pathLst>
              </a:custGeom>
              <a:solidFill>
                <a:srgbClr val="E29A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3" name="Freeform 246"/>
              <p:cNvSpPr/>
              <p:nvPr/>
            </p:nvSpPr>
            <p:spPr bwMode="auto">
              <a:xfrm>
                <a:off x="2324" y="709"/>
                <a:ext cx="107" cy="173"/>
              </a:xfrm>
              <a:custGeom>
                <a:avLst/>
                <a:gdLst>
                  <a:gd name="T0" fmla="*/ 18 w 45"/>
                  <a:gd name="T1" fmla="*/ 5 h 73"/>
                  <a:gd name="T2" fmla="*/ 26 w 45"/>
                  <a:gd name="T3" fmla="*/ 3 h 73"/>
                  <a:gd name="T4" fmla="*/ 44 w 45"/>
                  <a:gd name="T5" fmla="*/ 5 h 73"/>
                  <a:gd name="T6" fmla="*/ 44 w 45"/>
                  <a:gd name="T7" fmla="*/ 5 h 73"/>
                  <a:gd name="T8" fmla="*/ 44 w 45"/>
                  <a:gd name="T9" fmla="*/ 20 h 73"/>
                  <a:gd name="T10" fmla="*/ 41 w 45"/>
                  <a:gd name="T11" fmla="*/ 26 h 73"/>
                  <a:gd name="T12" fmla="*/ 35 w 45"/>
                  <a:gd name="T13" fmla="*/ 44 h 73"/>
                  <a:gd name="T14" fmla="*/ 39 w 45"/>
                  <a:gd name="T15" fmla="*/ 58 h 73"/>
                  <a:gd name="T16" fmla="*/ 44 w 45"/>
                  <a:gd name="T17" fmla="*/ 67 h 73"/>
                  <a:gd name="T18" fmla="*/ 39 w 45"/>
                  <a:gd name="T19" fmla="*/ 72 h 73"/>
                  <a:gd name="T20" fmla="*/ 22 w 45"/>
                  <a:gd name="T21" fmla="*/ 70 h 73"/>
                  <a:gd name="T22" fmla="*/ 12 w 45"/>
                  <a:gd name="T23" fmla="*/ 54 h 73"/>
                  <a:gd name="T24" fmla="*/ 18 w 45"/>
                  <a:gd name="T25" fmla="*/ 50 h 73"/>
                  <a:gd name="T26" fmla="*/ 20 w 45"/>
                  <a:gd name="T27" fmla="*/ 43 h 73"/>
                  <a:gd name="T28" fmla="*/ 13 w 45"/>
                  <a:gd name="T29" fmla="*/ 42 h 73"/>
                  <a:gd name="T30" fmla="*/ 6 w 45"/>
                  <a:gd name="T31" fmla="*/ 47 h 73"/>
                  <a:gd name="T32" fmla="*/ 3 w 45"/>
                  <a:gd name="T33" fmla="*/ 44 h 73"/>
                  <a:gd name="T34" fmla="*/ 8 w 45"/>
                  <a:gd name="T35" fmla="*/ 11 h 73"/>
                  <a:gd name="T36" fmla="*/ 18 w 45"/>
                  <a:gd name="T37" fmla="*/ 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" h="73">
                    <a:moveTo>
                      <a:pt x="18" y="5"/>
                    </a:moveTo>
                    <a:cubicBezTo>
                      <a:pt x="21" y="5"/>
                      <a:pt x="24" y="5"/>
                      <a:pt x="26" y="3"/>
                    </a:cubicBezTo>
                    <a:cubicBezTo>
                      <a:pt x="32" y="4"/>
                      <a:pt x="38" y="0"/>
                      <a:pt x="44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5" y="10"/>
                      <a:pt x="44" y="15"/>
                      <a:pt x="44" y="20"/>
                    </a:cubicBezTo>
                    <a:cubicBezTo>
                      <a:pt x="43" y="22"/>
                      <a:pt x="42" y="24"/>
                      <a:pt x="41" y="26"/>
                    </a:cubicBezTo>
                    <a:cubicBezTo>
                      <a:pt x="37" y="31"/>
                      <a:pt x="37" y="38"/>
                      <a:pt x="35" y="44"/>
                    </a:cubicBezTo>
                    <a:cubicBezTo>
                      <a:pt x="34" y="50"/>
                      <a:pt x="34" y="55"/>
                      <a:pt x="39" y="58"/>
                    </a:cubicBezTo>
                    <a:cubicBezTo>
                      <a:pt x="42" y="60"/>
                      <a:pt x="44" y="63"/>
                      <a:pt x="44" y="67"/>
                    </a:cubicBezTo>
                    <a:cubicBezTo>
                      <a:pt x="44" y="70"/>
                      <a:pt x="42" y="71"/>
                      <a:pt x="39" y="72"/>
                    </a:cubicBezTo>
                    <a:cubicBezTo>
                      <a:pt x="33" y="73"/>
                      <a:pt x="27" y="72"/>
                      <a:pt x="22" y="70"/>
                    </a:cubicBezTo>
                    <a:cubicBezTo>
                      <a:pt x="16" y="66"/>
                      <a:pt x="12" y="61"/>
                      <a:pt x="12" y="54"/>
                    </a:cubicBezTo>
                    <a:cubicBezTo>
                      <a:pt x="14" y="52"/>
                      <a:pt x="16" y="51"/>
                      <a:pt x="18" y="50"/>
                    </a:cubicBezTo>
                    <a:cubicBezTo>
                      <a:pt x="23" y="49"/>
                      <a:pt x="21" y="46"/>
                      <a:pt x="20" y="43"/>
                    </a:cubicBezTo>
                    <a:cubicBezTo>
                      <a:pt x="18" y="40"/>
                      <a:pt x="16" y="39"/>
                      <a:pt x="13" y="42"/>
                    </a:cubicBezTo>
                    <a:cubicBezTo>
                      <a:pt x="11" y="44"/>
                      <a:pt x="10" y="47"/>
                      <a:pt x="6" y="47"/>
                    </a:cubicBezTo>
                    <a:cubicBezTo>
                      <a:pt x="5" y="47"/>
                      <a:pt x="4" y="46"/>
                      <a:pt x="3" y="44"/>
                    </a:cubicBezTo>
                    <a:cubicBezTo>
                      <a:pt x="0" y="32"/>
                      <a:pt x="4" y="22"/>
                      <a:pt x="8" y="11"/>
                    </a:cubicBezTo>
                    <a:cubicBezTo>
                      <a:pt x="10" y="7"/>
                      <a:pt x="15" y="7"/>
                      <a:pt x="18" y="5"/>
                    </a:cubicBezTo>
                    <a:close/>
                  </a:path>
                </a:pathLst>
              </a:custGeom>
              <a:solidFill>
                <a:srgbClr val="BC0B0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4" name="Freeform 247"/>
              <p:cNvSpPr/>
              <p:nvPr/>
            </p:nvSpPr>
            <p:spPr bwMode="auto">
              <a:xfrm>
                <a:off x="2237" y="702"/>
                <a:ext cx="113" cy="133"/>
              </a:xfrm>
              <a:custGeom>
                <a:avLst/>
                <a:gdLst>
                  <a:gd name="T0" fmla="*/ 48 w 48"/>
                  <a:gd name="T1" fmla="*/ 14 h 56"/>
                  <a:gd name="T2" fmla="*/ 41 w 48"/>
                  <a:gd name="T3" fmla="*/ 48 h 56"/>
                  <a:gd name="T4" fmla="*/ 35 w 48"/>
                  <a:gd name="T5" fmla="*/ 55 h 56"/>
                  <a:gd name="T6" fmla="*/ 26 w 48"/>
                  <a:gd name="T7" fmla="*/ 53 h 56"/>
                  <a:gd name="T8" fmla="*/ 30 w 48"/>
                  <a:gd name="T9" fmla="*/ 47 h 56"/>
                  <a:gd name="T10" fmla="*/ 31 w 48"/>
                  <a:gd name="T11" fmla="*/ 42 h 56"/>
                  <a:gd name="T12" fmla="*/ 22 w 48"/>
                  <a:gd name="T13" fmla="*/ 33 h 56"/>
                  <a:gd name="T14" fmla="*/ 13 w 48"/>
                  <a:gd name="T15" fmla="*/ 26 h 56"/>
                  <a:gd name="T16" fmla="*/ 0 w 48"/>
                  <a:gd name="T17" fmla="*/ 16 h 56"/>
                  <a:gd name="T18" fmla="*/ 11 w 48"/>
                  <a:gd name="T19" fmla="*/ 0 h 56"/>
                  <a:gd name="T20" fmla="*/ 11 w 48"/>
                  <a:gd name="T21" fmla="*/ 0 h 56"/>
                  <a:gd name="T22" fmla="*/ 48 w 48"/>
                  <a:gd name="T23" fmla="*/ 1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56">
                    <a:moveTo>
                      <a:pt x="48" y="14"/>
                    </a:moveTo>
                    <a:cubicBezTo>
                      <a:pt x="44" y="25"/>
                      <a:pt x="40" y="36"/>
                      <a:pt x="41" y="48"/>
                    </a:cubicBezTo>
                    <a:cubicBezTo>
                      <a:pt x="41" y="52"/>
                      <a:pt x="38" y="54"/>
                      <a:pt x="35" y="55"/>
                    </a:cubicBezTo>
                    <a:cubicBezTo>
                      <a:pt x="32" y="55"/>
                      <a:pt x="28" y="56"/>
                      <a:pt x="26" y="53"/>
                    </a:cubicBezTo>
                    <a:cubicBezTo>
                      <a:pt x="26" y="50"/>
                      <a:pt x="29" y="49"/>
                      <a:pt x="30" y="47"/>
                    </a:cubicBezTo>
                    <a:cubicBezTo>
                      <a:pt x="30" y="45"/>
                      <a:pt x="31" y="44"/>
                      <a:pt x="31" y="42"/>
                    </a:cubicBezTo>
                    <a:cubicBezTo>
                      <a:pt x="31" y="37"/>
                      <a:pt x="20" y="42"/>
                      <a:pt x="22" y="33"/>
                    </a:cubicBezTo>
                    <a:cubicBezTo>
                      <a:pt x="25" y="24"/>
                      <a:pt x="17" y="28"/>
                      <a:pt x="13" y="26"/>
                    </a:cubicBezTo>
                    <a:cubicBezTo>
                      <a:pt x="9" y="23"/>
                      <a:pt x="2" y="23"/>
                      <a:pt x="0" y="16"/>
                    </a:cubicBezTo>
                    <a:cubicBezTo>
                      <a:pt x="2" y="9"/>
                      <a:pt x="5" y="4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3" y="7"/>
                      <a:pt x="38" y="3"/>
                      <a:pt x="48" y="14"/>
                    </a:cubicBezTo>
                    <a:close/>
                  </a:path>
                </a:pathLst>
              </a:custGeom>
              <a:solidFill>
                <a:srgbClr val="D242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5" name="Freeform 248"/>
              <p:cNvSpPr/>
              <p:nvPr/>
            </p:nvSpPr>
            <p:spPr bwMode="auto">
              <a:xfrm>
                <a:off x="2023" y="702"/>
                <a:ext cx="126" cy="119"/>
              </a:xfrm>
              <a:custGeom>
                <a:avLst/>
                <a:gdLst>
                  <a:gd name="T0" fmla="*/ 48 w 53"/>
                  <a:gd name="T1" fmla="*/ 27 h 50"/>
                  <a:gd name="T2" fmla="*/ 52 w 53"/>
                  <a:gd name="T3" fmla="*/ 27 h 50"/>
                  <a:gd name="T4" fmla="*/ 44 w 53"/>
                  <a:gd name="T5" fmla="*/ 38 h 50"/>
                  <a:gd name="T6" fmla="*/ 28 w 53"/>
                  <a:gd name="T7" fmla="*/ 45 h 50"/>
                  <a:gd name="T8" fmla="*/ 14 w 53"/>
                  <a:gd name="T9" fmla="*/ 38 h 50"/>
                  <a:gd name="T10" fmla="*/ 7 w 53"/>
                  <a:gd name="T11" fmla="*/ 19 h 50"/>
                  <a:gd name="T12" fmla="*/ 16 w 53"/>
                  <a:gd name="T13" fmla="*/ 2 h 50"/>
                  <a:gd name="T14" fmla="*/ 30 w 53"/>
                  <a:gd name="T15" fmla="*/ 3 h 50"/>
                  <a:gd name="T16" fmla="*/ 29 w 53"/>
                  <a:gd name="T17" fmla="*/ 13 h 50"/>
                  <a:gd name="T18" fmla="*/ 30 w 53"/>
                  <a:gd name="T19" fmla="*/ 20 h 50"/>
                  <a:gd name="T20" fmla="*/ 36 w 53"/>
                  <a:gd name="T21" fmla="*/ 16 h 50"/>
                  <a:gd name="T22" fmla="*/ 39 w 53"/>
                  <a:gd name="T23" fmla="*/ 14 h 50"/>
                  <a:gd name="T24" fmla="*/ 48 w 53"/>
                  <a:gd name="T25" fmla="*/ 2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" h="50">
                    <a:moveTo>
                      <a:pt x="48" y="27"/>
                    </a:moveTo>
                    <a:cubicBezTo>
                      <a:pt x="49" y="27"/>
                      <a:pt x="51" y="27"/>
                      <a:pt x="52" y="27"/>
                    </a:cubicBezTo>
                    <a:cubicBezTo>
                      <a:pt x="53" y="34"/>
                      <a:pt x="45" y="33"/>
                      <a:pt x="44" y="38"/>
                    </a:cubicBezTo>
                    <a:cubicBezTo>
                      <a:pt x="37" y="50"/>
                      <a:pt x="36" y="50"/>
                      <a:pt x="28" y="45"/>
                    </a:cubicBezTo>
                    <a:cubicBezTo>
                      <a:pt x="24" y="41"/>
                      <a:pt x="20" y="39"/>
                      <a:pt x="14" y="38"/>
                    </a:cubicBezTo>
                    <a:cubicBezTo>
                      <a:pt x="3" y="36"/>
                      <a:pt x="0" y="27"/>
                      <a:pt x="7" y="19"/>
                    </a:cubicBezTo>
                    <a:cubicBezTo>
                      <a:pt x="11" y="14"/>
                      <a:pt x="10" y="6"/>
                      <a:pt x="16" y="2"/>
                    </a:cubicBezTo>
                    <a:cubicBezTo>
                      <a:pt x="21" y="2"/>
                      <a:pt x="25" y="0"/>
                      <a:pt x="30" y="3"/>
                    </a:cubicBezTo>
                    <a:cubicBezTo>
                      <a:pt x="31" y="7"/>
                      <a:pt x="31" y="10"/>
                      <a:pt x="29" y="13"/>
                    </a:cubicBezTo>
                    <a:cubicBezTo>
                      <a:pt x="28" y="16"/>
                      <a:pt x="27" y="19"/>
                      <a:pt x="30" y="20"/>
                    </a:cubicBezTo>
                    <a:cubicBezTo>
                      <a:pt x="34" y="22"/>
                      <a:pt x="34" y="18"/>
                      <a:pt x="36" y="16"/>
                    </a:cubicBezTo>
                    <a:cubicBezTo>
                      <a:pt x="37" y="15"/>
                      <a:pt x="37" y="14"/>
                      <a:pt x="39" y="14"/>
                    </a:cubicBezTo>
                    <a:cubicBezTo>
                      <a:pt x="44" y="17"/>
                      <a:pt x="42" y="25"/>
                      <a:pt x="48" y="27"/>
                    </a:cubicBezTo>
                    <a:close/>
                  </a:path>
                </a:pathLst>
              </a:custGeom>
              <a:solidFill>
                <a:srgbClr val="E49D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6" name="Freeform 249"/>
              <p:cNvSpPr/>
              <p:nvPr/>
            </p:nvSpPr>
            <p:spPr bwMode="auto">
              <a:xfrm>
                <a:off x="2095" y="764"/>
                <a:ext cx="104" cy="99"/>
              </a:xfrm>
              <a:custGeom>
                <a:avLst/>
                <a:gdLst>
                  <a:gd name="T0" fmla="*/ 12 w 44"/>
                  <a:gd name="T1" fmla="*/ 11 h 42"/>
                  <a:gd name="T2" fmla="*/ 22 w 44"/>
                  <a:gd name="T3" fmla="*/ 1 h 42"/>
                  <a:gd name="T4" fmla="*/ 24 w 44"/>
                  <a:gd name="T5" fmla="*/ 0 h 42"/>
                  <a:gd name="T6" fmla="*/ 41 w 44"/>
                  <a:gd name="T7" fmla="*/ 14 h 42"/>
                  <a:gd name="T8" fmla="*/ 42 w 44"/>
                  <a:gd name="T9" fmla="*/ 20 h 42"/>
                  <a:gd name="T10" fmla="*/ 20 w 44"/>
                  <a:gd name="T11" fmla="*/ 28 h 42"/>
                  <a:gd name="T12" fmla="*/ 11 w 44"/>
                  <a:gd name="T13" fmla="*/ 29 h 42"/>
                  <a:gd name="T14" fmla="*/ 16 w 44"/>
                  <a:gd name="T15" fmla="*/ 36 h 42"/>
                  <a:gd name="T16" fmla="*/ 18 w 44"/>
                  <a:gd name="T17" fmla="*/ 41 h 42"/>
                  <a:gd name="T18" fmla="*/ 5 w 44"/>
                  <a:gd name="T19" fmla="*/ 39 h 42"/>
                  <a:gd name="T20" fmla="*/ 6 w 44"/>
                  <a:gd name="T21" fmla="*/ 24 h 42"/>
                  <a:gd name="T22" fmla="*/ 12 w 44"/>
                  <a:gd name="T23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12" y="11"/>
                    </a:moveTo>
                    <a:cubicBezTo>
                      <a:pt x="11" y="3"/>
                      <a:pt x="21" y="7"/>
                      <a:pt x="22" y="1"/>
                    </a:cubicBezTo>
                    <a:cubicBezTo>
                      <a:pt x="22" y="1"/>
                      <a:pt x="23" y="0"/>
                      <a:pt x="24" y="0"/>
                    </a:cubicBezTo>
                    <a:cubicBezTo>
                      <a:pt x="30" y="5"/>
                      <a:pt x="35" y="9"/>
                      <a:pt x="41" y="14"/>
                    </a:cubicBezTo>
                    <a:cubicBezTo>
                      <a:pt x="44" y="16"/>
                      <a:pt x="44" y="18"/>
                      <a:pt x="42" y="20"/>
                    </a:cubicBezTo>
                    <a:cubicBezTo>
                      <a:pt x="41" y="24"/>
                      <a:pt x="24" y="29"/>
                      <a:pt x="20" y="28"/>
                    </a:cubicBezTo>
                    <a:cubicBezTo>
                      <a:pt x="17" y="27"/>
                      <a:pt x="13" y="24"/>
                      <a:pt x="11" y="29"/>
                    </a:cubicBezTo>
                    <a:cubicBezTo>
                      <a:pt x="9" y="32"/>
                      <a:pt x="13" y="34"/>
                      <a:pt x="16" y="36"/>
                    </a:cubicBezTo>
                    <a:cubicBezTo>
                      <a:pt x="17" y="37"/>
                      <a:pt x="18" y="39"/>
                      <a:pt x="18" y="41"/>
                    </a:cubicBezTo>
                    <a:cubicBezTo>
                      <a:pt x="14" y="42"/>
                      <a:pt x="10" y="39"/>
                      <a:pt x="5" y="39"/>
                    </a:cubicBezTo>
                    <a:cubicBezTo>
                      <a:pt x="0" y="34"/>
                      <a:pt x="0" y="30"/>
                      <a:pt x="6" y="24"/>
                    </a:cubicBezTo>
                    <a:cubicBezTo>
                      <a:pt x="10" y="21"/>
                      <a:pt x="12" y="17"/>
                      <a:pt x="12" y="11"/>
                    </a:cubicBezTo>
                    <a:close/>
                  </a:path>
                </a:pathLst>
              </a:custGeom>
              <a:solidFill>
                <a:srgbClr val="E07E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7" name="Freeform 250"/>
              <p:cNvSpPr/>
              <p:nvPr/>
            </p:nvSpPr>
            <p:spPr bwMode="auto">
              <a:xfrm>
                <a:off x="2263" y="681"/>
                <a:ext cx="104" cy="54"/>
              </a:xfrm>
              <a:custGeom>
                <a:avLst/>
                <a:gdLst>
                  <a:gd name="T0" fmla="*/ 37 w 44"/>
                  <a:gd name="T1" fmla="*/ 23 h 23"/>
                  <a:gd name="T2" fmla="*/ 10 w 44"/>
                  <a:gd name="T3" fmla="*/ 17 h 23"/>
                  <a:gd name="T4" fmla="*/ 0 w 44"/>
                  <a:gd name="T5" fmla="*/ 9 h 23"/>
                  <a:gd name="T6" fmla="*/ 37 w 44"/>
                  <a:gd name="T7" fmla="*/ 15 h 23"/>
                  <a:gd name="T8" fmla="*/ 44 w 44"/>
                  <a:gd name="T9" fmla="*/ 17 h 23"/>
                  <a:gd name="T10" fmla="*/ 37 w 44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23">
                    <a:moveTo>
                      <a:pt x="37" y="23"/>
                    </a:moveTo>
                    <a:cubicBezTo>
                      <a:pt x="28" y="21"/>
                      <a:pt x="20" y="15"/>
                      <a:pt x="10" y="17"/>
                    </a:cubicBezTo>
                    <a:cubicBezTo>
                      <a:pt x="4" y="18"/>
                      <a:pt x="6" y="8"/>
                      <a:pt x="0" y="9"/>
                    </a:cubicBezTo>
                    <a:cubicBezTo>
                      <a:pt x="15" y="0"/>
                      <a:pt x="25" y="1"/>
                      <a:pt x="37" y="15"/>
                    </a:cubicBezTo>
                    <a:cubicBezTo>
                      <a:pt x="40" y="17"/>
                      <a:pt x="42" y="17"/>
                      <a:pt x="44" y="17"/>
                    </a:cubicBezTo>
                    <a:cubicBezTo>
                      <a:pt x="43" y="20"/>
                      <a:pt x="38" y="20"/>
                      <a:pt x="37" y="23"/>
                    </a:cubicBezTo>
                    <a:close/>
                  </a:path>
                </a:pathLst>
              </a:custGeom>
              <a:solidFill>
                <a:srgbClr val="D674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8" name="Freeform 251"/>
              <p:cNvSpPr/>
              <p:nvPr/>
            </p:nvSpPr>
            <p:spPr bwMode="auto">
              <a:xfrm>
                <a:off x="2031" y="702"/>
                <a:ext cx="106" cy="69"/>
              </a:xfrm>
              <a:custGeom>
                <a:avLst/>
                <a:gdLst>
                  <a:gd name="T0" fmla="*/ 26 w 45"/>
                  <a:gd name="T1" fmla="*/ 5 h 29"/>
                  <a:gd name="T2" fmla="*/ 14 w 45"/>
                  <a:gd name="T3" fmla="*/ 2 h 29"/>
                  <a:gd name="T4" fmla="*/ 6 w 45"/>
                  <a:gd name="T5" fmla="*/ 2 h 29"/>
                  <a:gd name="T6" fmla="*/ 0 w 45"/>
                  <a:gd name="T7" fmla="*/ 0 h 29"/>
                  <a:gd name="T8" fmla="*/ 18 w 45"/>
                  <a:gd name="T9" fmla="*/ 0 h 29"/>
                  <a:gd name="T10" fmla="*/ 45 w 45"/>
                  <a:gd name="T11" fmla="*/ 27 h 29"/>
                  <a:gd name="T12" fmla="*/ 37 w 45"/>
                  <a:gd name="T13" fmla="*/ 20 h 29"/>
                  <a:gd name="T14" fmla="*/ 35 w 45"/>
                  <a:gd name="T15" fmla="*/ 14 h 29"/>
                  <a:gd name="T16" fmla="*/ 26 w 45"/>
                  <a:gd name="T17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29">
                    <a:moveTo>
                      <a:pt x="26" y="5"/>
                    </a:moveTo>
                    <a:cubicBezTo>
                      <a:pt x="22" y="2"/>
                      <a:pt x="18" y="4"/>
                      <a:pt x="14" y="2"/>
                    </a:cubicBezTo>
                    <a:cubicBezTo>
                      <a:pt x="11" y="4"/>
                      <a:pt x="9" y="5"/>
                      <a:pt x="6" y="2"/>
                    </a:cubicBezTo>
                    <a:cubicBezTo>
                      <a:pt x="4" y="2"/>
                      <a:pt x="2" y="3"/>
                      <a:pt x="0" y="0"/>
                    </a:cubicBezTo>
                    <a:cubicBezTo>
                      <a:pt x="6" y="0"/>
                      <a:pt x="12" y="0"/>
                      <a:pt x="18" y="0"/>
                    </a:cubicBezTo>
                    <a:cubicBezTo>
                      <a:pt x="35" y="0"/>
                      <a:pt x="44" y="10"/>
                      <a:pt x="45" y="27"/>
                    </a:cubicBezTo>
                    <a:cubicBezTo>
                      <a:pt x="39" y="29"/>
                      <a:pt x="37" y="26"/>
                      <a:pt x="37" y="20"/>
                    </a:cubicBezTo>
                    <a:cubicBezTo>
                      <a:pt x="37" y="18"/>
                      <a:pt x="38" y="16"/>
                      <a:pt x="35" y="14"/>
                    </a:cubicBezTo>
                    <a:cubicBezTo>
                      <a:pt x="30" y="13"/>
                      <a:pt x="30" y="6"/>
                      <a:pt x="26" y="5"/>
                    </a:cubicBezTo>
                    <a:close/>
                  </a:path>
                </a:pathLst>
              </a:custGeom>
              <a:solidFill>
                <a:srgbClr val="E0C9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9" name="Freeform 252"/>
              <p:cNvSpPr/>
              <p:nvPr/>
            </p:nvSpPr>
            <p:spPr bwMode="auto">
              <a:xfrm>
                <a:off x="2386" y="709"/>
                <a:ext cx="43" cy="17"/>
              </a:xfrm>
              <a:custGeom>
                <a:avLst/>
                <a:gdLst>
                  <a:gd name="T0" fmla="*/ 18 w 18"/>
                  <a:gd name="T1" fmla="*/ 5 h 7"/>
                  <a:gd name="T2" fmla="*/ 0 w 18"/>
                  <a:gd name="T3" fmla="*/ 3 h 7"/>
                  <a:gd name="T4" fmla="*/ 18 w 18"/>
                  <a:gd name="T5" fmla="*/ 3 h 7"/>
                  <a:gd name="T6" fmla="*/ 18 w 18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7">
                    <a:moveTo>
                      <a:pt x="18" y="5"/>
                    </a:moveTo>
                    <a:cubicBezTo>
                      <a:pt x="12" y="1"/>
                      <a:pt x="5" y="7"/>
                      <a:pt x="0" y="3"/>
                    </a:cubicBezTo>
                    <a:cubicBezTo>
                      <a:pt x="6" y="0"/>
                      <a:pt x="12" y="0"/>
                      <a:pt x="18" y="3"/>
                    </a:cubicBezTo>
                    <a:cubicBezTo>
                      <a:pt x="18" y="4"/>
                      <a:pt x="18" y="4"/>
                      <a:pt x="18" y="5"/>
                    </a:cubicBezTo>
                    <a:close/>
                  </a:path>
                </a:pathLst>
              </a:custGeom>
              <a:solidFill>
                <a:srgbClr val="C23C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0" name="Freeform 253"/>
              <p:cNvSpPr/>
              <p:nvPr/>
            </p:nvSpPr>
            <p:spPr bwMode="auto">
              <a:xfrm>
                <a:off x="1320" y="700"/>
                <a:ext cx="149" cy="104"/>
              </a:xfrm>
              <a:custGeom>
                <a:avLst/>
                <a:gdLst>
                  <a:gd name="T0" fmla="*/ 36 w 63"/>
                  <a:gd name="T1" fmla="*/ 17 h 44"/>
                  <a:gd name="T2" fmla="*/ 45 w 63"/>
                  <a:gd name="T3" fmla="*/ 8 h 44"/>
                  <a:gd name="T4" fmla="*/ 53 w 63"/>
                  <a:gd name="T5" fmla="*/ 5 h 44"/>
                  <a:gd name="T6" fmla="*/ 51 w 63"/>
                  <a:gd name="T7" fmla="*/ 42 h 44"/>
                  <a:gd name="T8" fmla="*/ 34 w 63"/>
                  <a:gd name="T9" fmla="*/ 40 h 44"/>
                  <a:gd name="T10" fmla="*/ 13 w 63"/>
                  <a:gd name="T11" fmla="*/ 44 h 44"/>
                  <a:gd name="T12" fmla="*/ 3 w 63"/>
                  <a:gd name="T13" fmla="*/ 20 h 44"/>
                  <a:gd name="T14" fmla="*/ 5 w 63"/>
                  <a:gd name="T15" fmla="*/ 18 h 44"/>
                  <a:gd name="T16" fmla="*/ 36 w 63"/>
                  <a:gd name="T17" fmla="*/ 1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44">
                    <a:moveTo>
                      <a:pt x="36" y="17"/>
                    </a:moveTo>
                    <a:cubicBezTo>
                      <a:pt x="41" y="17"/>
                      <a:pt x="44" y="14"/>
                      <a:pt x="45" y="8"/>
                    </a:cubicBezTo>
                    <a:cubicBezTo>
                      <a:pt x="47" y="4"/>
                      <a:pt x="48" y="0"/>
                      <a:pt x="53" y="5"/>
                    </a:cubicBezTo>
                    <a:cubicBezTo>
                      <a:pt x="63" y="18"/>
                      <a:pt x="57" y="30"/>
                      <a:pt x="51" y="42"/>
                    </a:cubicBezTo>
                    <a:cubicBezTo>
                      <a:pt x="45" y="44"/>
                      <a:pt x="40" y="38"/>
                      <a:pt x="34" y="40"/>
                    </a:cubicBezTo>
                    <a:cubicBezTo>
                      <a:pt x="27" y="42"/>
                      <a:pt x="21" y="44"/>
                      <a:pt x="13" y="44"/>
                    </a:cubicBezTo>
                    <a:cubicBezTo>
                      <a:pt x="3" y="40"/>
                      <a:pt x="0" y="34"/>
                      <a:pt x="3" y="20"/>
                    </a:cubicBezTo>
                    <a:cubicBezTo>
                      <a:pt x="3" y="19"/>
                      <a:pt x="4" y="18"/>
                      <a:pt x="5" y="18"/>
                    </a:cubicBezTo>
                    <a:cubicBezTo>
                      <a:pt x="15" y="15"/>
                      <a:pt x="25" y="13"/>
                      <a:pt x="36" y="17"/>
                    </a:cubicBezTo>
                    <a:close/>
                  </a:path>
                </a:pathLst>
              </a:custGeom>
              <a:solidFill>
                <a:srgbClr val="D23E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1" name="Freeform 254"/>
              <p:cNvSpPr/>
              <p:nvPr/>
            </p:nvSpPr>
            <p:spPr bwMode="auto">
              <a:xfrm>
                <a:off x="1445" y="776"/>
                <a:ext cx="157" cy="123"/>
              </a:xfrm>
              <a:custGeom>
                <a:avLst/>
                <a:gdLst>
                  <a:gd name="T0" fmla="*/ 6 w 66"/>
                  <a:gd name="T1" fmla="*/ 16 h 52"/>
                  <a:gd name="T2" fmla="*/ 22 w 66"/>
                  <a:gd name="T3" fmla="*/ 0 h 52"/>
                  <a:gd name="T4" fmla="*/ 24 w 66"/>
                  <a:gd name="T5" fmla="*/ 0 h 52"/>
                  <a:gd name="T6" fmla="*/ 63 w 66"/>
                  <a:gd name="T7" fmla="*/ 19 h 52"/>
                  <a:gd name="T8" fmla="*/ 65 w 66"/>
                  <a:gd name="T9" fmla="*/ 21 h 52"/>
                  <a:gd name="T10" fmla="*/ 65 w 66"/>
                  <a:gd name="T11" fmla="*/ 25 h 52"/>
                  <a:gd name="T12" fmla="*/ 37 w 66"/>
                  <a:gd name="T13" fmla="*/ 29 h 52"/>
                  <a:gd name="T14" fmla="*/ 28 w 66"/>
                  <a:gd name="T15" fmla="*/ 26 h 52"/>
                  <a:gd name="T16" fmla="*/ 18 w 66"/>
                  <a:gd name="T17" fmla="*/ 26 h 52"/>
                  <a:gd name="T18" fmla="*/ 17 w 66"/>
                  <a:gd name="T19" fmla="*/ 29 h 52"/>
                  <a:gd name="T20" fmla="*/ 26 w 66"/>
                  <a:gd name="T21" fmla="*/ 32 h 52"/>
                  <a:gd name="T22" fmla="*/ 30 w 66"/>
                  <a:gd name="T23" fmla="*/ 34 h 52"/>
                  <a:gd name="T24" fmla="*/ 49 w 66"/>
                  <a:gd name="T25" fmla="*/ 45 h 52"/>
                  <a:gd name="T26" fmla="*/ 48 w 66"/>
                  <a:gd name="T27" fmla="*/ 49 h 52"/>
                  <a:gd name="T28" fmla="*/ 41 w 66"/>
                  <a:gd name="T29" fmla="*/ 52 h 52"/>
                  <a:gd name="T30" fmla="*/ 30 w 66"/>
                  <a:gd name="T31" fmla="*/ 52 h 52"/>
                  <a:gd name="T32" fmla="*/ 7 w 66"/>
                  <a:gd name="T33" fmla="*/ 37 h 52"/>
                  <a:gd name="T34" fmla="*/ 4 w 66"/>
                  <a:gd name="T35" fmla="*/ 32 h 52"/>
                  <a:gd name="T36" fmla="*/ 6 w 66"/>
                  <a:gd name="T37" fmla="*/ 1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52">
                    <a:moveTo>
                      <a:pt x="6" y="16"/>
                    </a:moveTo>
                    <a:cubicBezTo>
                      <a:pt x="9" y="9"/>
                      <a:pt x="16" y="5"/>
                      <a:pt x="22" y="0"/>
                    </a:cubicBezTo>
                    <a:cubicBezTo>
                      <a:pt x="23" y="0"/>
                      <a:pt x="23" y="0"/>
                      <a:pt x="24" y="0"/>
                    </a:cubicBezTo>
                    <a:cubicBezTo>
                      <a:pt x="33" y="14"/>
                      <a:pt x="46" y="22"/>
                      <a:pt x="63" y="19"/>
                    </a:cubicBezTo>
                    <a:cubicBezTo>
                      <a:pt x="64" y="19"/>
                      <a:pt x="65" y="20"/>
                      <a:pt x="65" y="21"/>
                    </a:cubicBezTo>
                    <a:cubicBezTo>
                      <a:pt x="66" y="22"/>
                      <a:pt x="65" y="23"/>
                      <a:pt x="65" y="25"/>
                    </a:cubicBezTo>
                    <a:cubicBezTo>
                      <a:pt x="56" y="32"/>
                      <a:pt x="48" y="37"/>
                      <a:pt x="37" y="29"/>
                    </a:cubicBezTo>
                    <a:cubicBezTo>
                      <a:pt x="35" y="28"/>
                      <a:pt x="31" y="28"/>
                      <a:pt x="28" y="26"/>
                    </a:cubicBezTo>
                    <a:cubicBezTo>
                      <a:pt x="25" y="25"/>
                      <a:pt x="22" y="23"/>
                      <a:pt x="18" y="26"/>
                    </a:cubicBezTo>
                    <a:cubicBezTo>
                      <a:pt x="17" y="26"/>
                      <a:pt x="17" y="28"/>
                      <a:pt x="17" y="29"/>
                    </a:cubicBezTo>
                    <a:cubicBezTo>
                      <a:pt x="19" y="33"/>
                      <a:pt x="23" y="32"/>
                      <a:pt x="26" y="32"/>
                    </a:cubicBezTo>
                    <a:cubicBezTo>
                      <a:pt x="27" y="32"/>
                      <a:pt x="30" y="32"/>
                      <a:pt x="30" y="34"/>
                    </a:cubicBezTo>
                    <a:cubicBezTo>
                      <a:pt x="34" y="42"/>
                      <a:pt x="42" y="41"/>
                      <a:pt x="49" y="45"/>
                    </a:cubicBezTo>
                    <a:cubicBezTo>
                      <a:pt x="49" y="47"/>
                      <a:pt x="49" y="48"/>
                      <a:pt x="48" y="49"/>
                    </a:cubicBezTo>
                    <a:cubicBezTo>
                      <a:pt x="46" y="51"/>
                      <a:pt x="43" y="51"/>
                      <a:pt x="41" y="52"/>
                    </a:cubicBezTo>
                    <a:cubicBezTo>
                      <a:pt x="37" y="52"/>
                      <a:pt x="34" y="52"/>
                      <a:pt x="30" y="52"/>
                    </a:cubicBezTo>
                    <a:cubicBezTo>
                      <a:pt x="19" y="51"/>
                      <a:pt x="13" y="44"/>
                      <a:pt x="7" y="37"/>
                    </a:cubicBezTo>
                    <a:cubicBezTo>
                      <a:pt x="6" y="35"/>
                      <a:pt x="5" y="33"/>
                      <a:pt x="4" y="32"/>
                    </a:cubicBezTo>
                    <a:cubicBezTo>
                      <a:pt x="1" y="26"/>
                      <a:pt x="0" y="20"/>
                      <a:pt x="6" y="16"/>
                    </a:cubicBezTo>
                    <a:close/>
                  </a:path>
                </a:pathLst>
              </a:custGeom>
              <a:solidFill>
                <a:srgbClr val="D6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2" name="Freeform 255"/>
              <p:cNvSpPr/>
              <p:nvPr/>
            </p:nvSpPr>
            <p:spPr bwMode="auto">
              <a:xfrm>
                <a:off x="1365" y="783"/>
                <a:ext cx="94" cy="125"/>
              </a:xfrm>
              <a:custGeom>
                <a:avLst/>
                <a:gdLst>
                  <a:gd name="T0" fmla="*/ 40 w 40"/>
                  <a:gd name="T1" fmla="*/ 13 h 53"/>
                  <a:gd name="T2" fmla="*/ 40 w 40"/>
                  <a:gd name="T3" fmla="*/ 29 h 53"/>
                  <a:gd name="T4" fmla="*/ 33 w 40"/>
                  <a:gd name="T5" fmla="*/ 27 h 53"/>
                  <a:gd name="T6" fmla="*/ 22 w 40"/>
                  <a:gd name="T7" fmla="*/ 25 h 53"/>
                  <a:gd name="T8" fmla="*/ 22 w 40"/>
                  <a:gd name="T9" fmla="*/ 37 h 53"/>
                  <a:gd name="T10" fmla="*/ 23 w 40"/>
                  <a:gd name="T11" fmla="*/ 52 h 53"/>
                  <a:gd name="T12" fmla="*/ 10 w 40"/>
                  <a:gd name="T13" fmla="*/ 49 h 53"/>
                  <a:gd name="T14" fmla="*/ 3 w 40"/>
                  <a:gd name="T15" fmla="*/ 33 h 53"/>
                  <a:gd name="T16" fmla="*/ 4 w 40"/>
                  <a:gd name="T17" fmla="*/ 17 h 53"/>
                  <a:gd name="T18" fmla="*/ 7 w 40"/>
                  <a:gd name="T19" fmla="*/ 8 h 53"/>
                  <a:gd name="T20" fmla="*/ 15 w 40"/>
                  <a:gd name="T21" fmla="*/ 1 h 53"/>
                  <a:gd name="T22" fmla="*/ 32 w 40"/>
                  <a:gd name="T23" fmla="*/ 7 h 53"/>
                  <a:gd name="T24" fmla="*/ 40 w 40"/>
                  <a:gd name="T25" fmla="*/ 1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" h="53">
                    <a:moveTo>
                      <a:pt x="40" y="13"/>
                    </a:moveTo>
                    <a:cubicBezTo>
                      <a:pt x="38" y="18"/>
                      <a:pt x="37" y="23"/>
                      <a:pt x="40" y="29"/>
                    </a:cubicBezTo>
                    <a:cubicBezTo>
                      <a:pt x="37" y="31"/>
                      <a:pt x="35" y="29"/>
                      <a:pt x="33" y="27"/>
                    </a:cubicBezTo>
                    <a:cubicBezTo>
                      <a:pt x="30" y="24"/>
                      <a:pt x="26" y="21"/>
                      <a:pt x="22" y="25"/>
                    </a:cubicBezTo>
                    <a:cubicBezTo>
                      <a:pt x="18" y="29"/>
                      <a:pt x="19" y="33"/>
                      <a:pt x="22" y="37"/>
                    </a:cubicBezTo>
                    <a:cubicBezTo>
                      <a:pt x="27" y="42"/>
                      <a:pt x="26" y="47"/>
                      <a:pt x="23" y="52"/>
                    </a:cubicBezTo>
                    <a:cubicBezTo>
                      <a:pt x="18" y="53"/>
                      <a:pt x="15" y="50"/>
                      <a:pt x="10" y="49"/>
                    </a:cubicBezTo>
                    <a:cubicBezTo>
                      <a:pt x="3" y="47"/>
                      <a:pt x="0" y="40"/>
                      <a:pt x="3" y="33"/>
                    </a:cubicBezTo>
                    <a:cubicBezTo>
                      <a:pt x="6" y="27"/>
                      <a:pt x="9" y="23"/>
                      <a:pt x="4" y="17"/>
                    </a:cubicBezTo>
                    <a:cubicBezTo>
                      <a:pt x="2" y="14"/>
                      <a:pt x="4" y="10"/>
                      <a:pt x="7" y="8"/>
                    </a:cubicBezTo>
                    <a:cubicBezTo>
                      <a:pt x="10" y="6"/>
                      <a:pt x="13" y="4"/>
                      <a:pt x="15" y="1"/>
                    </a:cubicBezTo>
                    <a:cubicBezTo>
                      <a:pt x="22" y="0"/>
                      <a:pt x="26" y="5"/>
                      <a:pt x="32" y="7"/>
                    </a:cubicBezTo>
                    <a:cubicBezTo>
                      <a:pt x="34" y="10"/>
                      <a:pt x="35" y="13"/>
                      <a:pt x="40" y="13"/>
                    </a:cubicBezTo>
                    <a:close/>
                  </a:path>
                </a:pathLst>
              </a:custGeom>
              <a:solidFill>
                <a:srgbClr val="E797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3" name="Freeform 256"/>
              <p:cNvSpPr/>
              <p:nvPr/>
            </p:nvSpPr>
            <p:spPr bwMode="auto">
              <a:xfrm>
                <a:off x="1639" y="721"/>
                <a:ext cx="98" cy="123"/>
              </a:xfrm>
              <a:custGeom>
                <a:avLst/>
                <a:gdLst>
                  <a:gd name="T0" fmla="*/ 6 w 41"/>
                  <a:gd name="T1" fmla="*/ 18 h 52"/>
                  <a:gd name="T2" fmla="*/ 7 w 41"/>
                  <a:gd name="T3" fmla="*/ 16 h 52"/>
                  <a:gd name="T4" fmla="*/ 27 w 41"/>
                  <a:gd name="T5" fmla="*/ 0 h 52"/>
                  <a:gd name="T6" fmla="*/ 27 w 41"/>
                  <a:gd name="T7" fmla="*/ 0 h 52"/>
                  <a:gd name="T8" fmla="*/ 17 w 41"/>
                  <a:gd name="T9" fmla="*/ 14 h 52"/>
                  <a:gd name="T10" fmla="*/ 29 w 41"/>
                  <a:gd name="T11" fmla="*/ 40 h 52"/>
                  <a:gd name="T12" fmla="*/ 39 w 41"/>
                  <a:gd name="T13" fmla="*/ 43 h 52"/>
                  <a:gd name="T14" fmla="*/ 31 w 41"/>
                  <a:gd name="T15" fmla="*/ 52 h 52"/>
                  <a:gd name="T16" fmla="*/ 8 w 41"/>
                  <a:gd name="T17" fmla="*/ 44 h 52"/>
                  <a:gd name="T18" fmla="*/ 3 w 41"/>
                  <a:gd name="T19" fmla="*/ 43 h 52"/>
                  <a:gd name="T20" fmla="*/ 3 w 41"/>
                  <a:gd name="T21" fmla="*/ 31 h 52"/>
                  <a:gd name="T22" fmla="*/ 6 w 41"/>
                  <a:gd name="T23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" h="52">
                    <a:moveTo>
                      <a:pt x="6" y="18"/>
                    </a:moveTo>
                    <a:cubicBezTo>
                      <a:pt x="6" y="17"/>
                      <a:pt x="7" y="17"/>
                      <a:pt x="7" y="16"/>
                    </a:cubicBezTo>
                    <a:cubicBezTo>
                      <a:pt x="11" y="0"/>
                      <a:pt x="11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9" y="8"/>
                      <a:pt x="20" y="9"/>
                      <a:pt x="17" y="14"/>
                    </a:cubicBezTo>
                    <a:cubicBezTo>
                      <a:pt x="7" y="29"/>
                      <a:pt x="10" y="38"/>
                      <a:pt x="29" y="40"/>
                    </a:cubicBezTo>
                    <a:cubicBezTo>
                      <a:pt x="33" y="41"/>
                      <a:pt x="36" y="40"/>
                      <a:pt x="39" y="43"/>
                    </a:cubicBezTo>
                    <a:cubicBezTo>
                      <a:pt x="41" y="49"/>
                      <a:pt x="37" y="52"/>
                      <a:pt x="31" y="52"/>
                    </a:cubicBezTo>
                    <a:cubicBezTo>
                      <a:pt x="23" y="51"/>
                      <a:pt x="14" y="52"/>
                      <a:pt x="8" y="44"/>
                    </a:cubicBezTo>
                    <a:cubicBezTo>
                      <a:pt x="7" y="42"/>
                      <a:pt x="5" y="43"/>
                      <a:pt x="3" y="43"/>
                    </a:cubicBezTo>
                    <a:cubicBezTo>
                      <a:pt x="0" y="39"/>
                      <a:pt x="2" y="35"/>
                      <a:pt x="3" y="31"/>
                    </a:cubicBezTo>
                    <a:cubicBezTo>
                      <a:pt x="4" y="26"/>
                      <a:pt x="3" y="22"/>
                      <a:pt x="6" y="18"/>
                    </a:cubicBezTo>
                    <a:close/>
                  </a:path>
                </a:pathLst>
              </a:custGeom>
              <a:solidFill>
                <a:srgbClr val="D956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4" name="Freeform 257"/>
              <p:cNvSpPr/>
              <p:nvPr/>
            </p:nvSpPr>
            <p:spPr bwMode="auto">
              <a:xfrm>
                <a:off x="1500" y="771"/>
                <a:ext cx="99" cy="69"/>
              </a:xfrm>
              <a:custGeom>
                <a:avLst/>
                <a:gdLst>
                  <a:gd name="T0" fmla="*/ 41 w 42"/>
                  <a:gd name="T1" fmla="*/ 22 h 29"/>
                  <a:gd name="T2" fmla="*/ 0 w 42"/>
                  <a:gd name="T3" fmla="*/ 3 h 29"/>
                  <a:gd name="T4" fmla="*/ 9 w 42"/>
                  <a:gd name="T5" fmla="*/ 2 h 29"/>
                  <a:gd name="T6" fmla="*/ 29 w 42"/>
                  <a:gd name="T7" fmla="*/ 5 h 29"/>
                  <a:gd name="T8" fmla="*/ 32 w 42"/>
                  <a:gd name="T9" fmla="*/ 6 h 29"/>
                  <a:gd name="T10" fmla="*/ 41 w 42"/>
                  <a:gd name="T11" fmla="*/ 18 h 29"/>
                  <a:gd name="T12" fmla="*/ 41 w 42"/>
                  <a:gd name="T13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9">
                    <a:moveTo>
                      <a:pt x="41" y="22"/>
                    </a:moveTo>
                    <a:cubicBezTo>
                      <a:pt x="26" y="29"/>
                      <a:pt x="7" y="20"/>
                      <a:pt x="0" y="3"/>
                    </a:cubicBezTo>
                    <a:cubicBezTo>
                      <a:pt x="3" y="0"/>
                      <a:pt x="6" y="0"/>
                      <a:pt x="9" y="2"/>
                    </a:cubicBezTo>
                    <a:cubicBezTo>
                      <a:pt x="15" y="8"/>
                      <a:pt x="22" y="8"/>
                      <a:pt x="29" y="5"/>
                    </a:cubicBezTo>
                    <a:cubicBezTo>
                      <a:pt x="30" y="5"/>
                      <a:pt x="31" y="6"/>
                      <a:pt x="32" y="6"/>
                    </a:cubicBezTo>
                    <a:cubicBezTo>
                      <a:pt x="38" y="8"/>
                      <a:pt x="39" y="14"/>
                      <a:pt x="41" y="18"/>
                    </a:cubicBezTo>
                    <a:cubicBezTo>
                      <a:pt x="42" y="20"/>
                      <a:pt x="42" y="21"/>
                      <a:pt x="41" y="22"/>
                    </a:cubicBezTo>
                    <a:close/>
                  </a:path>
                </a:pathLst>
              </a:custGeom>
              <a:solidFill>
                <a:srgbClr val="D65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5" name="Freeform 258"/>
              <p:cNvSpPr/>
              <p:nvPr/>
            </p:nvSpPr>
            <p:spPr bwMode="auto">
              <a:xfrm>
                <a:off x="1597" y="795"/>
                <a:ext cx="64" cy="49"/>
              </a:xfrm>
              <a:custGeom>
                <a:avLst/>
                <a:gdLst>
                  <a:gd name="T0" fmla="*/ 0 w 27"/>
                  <a:gd name="T1" fmla="*/ 12 h 21"/>
                  <a:gd name="T2" fmla="*/ 0 w 27"/>
                  <a:gd name="T3" fmla="*/ 8 h 21"/>
                  <a:gd name="T4" fmla="*/ 21 w 27"/>
                  <a:gd name="T5" fmla="*/ 0 h 21"/>
                  <a:gd name="T6" fmla="*/ 24 w 27"/>
                  <a:gd name="T7" fmla="*/ 12 h 21"/>
                  <a:gd name="T8" fmla="*/ 27 w 27"/>
                  <a:gd name="T9" fmla="*/ 17 h 21"/>
                  <a:gd name="T10" fmla="*/ 21 w 27"/>
                  <a:gd name="T11" fmla="*/ 21 h 21"/>
                  <a:gd name="T12" fmla="*/ 18 w 27"/>
                  <a:gd name="T13" fmla="*/ 21 h 21"/>
                  <a:gd name="T14" fmla="*/ 8 w 27"/>
                  <a:gd name="T15" fmla="*/ 18 h 21"/>
                  <a:gd name="T16" fmla="*/ 0 w 27"/>
                  <a:gd name="T17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1">
                    <a:moveTo>
                      <a:pt x="0" y="12"/>
                    </a:moveTo>
                    <a:cubicBezTo>
                      <a:pt x="0" y="11"/>
                      <a:pt x="0" y="10"/>
                      <a:pt x="0" y="8"/>
                    </a:cubicBezTo>
                    <a:cubicBezTo>
                      <a:pt x="7" y="6"/>
                      <a:pt x="15" y="5"/>
                      <a:pt x="21" y="0"/>
                    </a:cubicBezTo>
                    <a:cubicBezTo>
                      <a:pt x="22" y="4"/>
                      <a:pt x="20" y="9"/>
                      <a:pt x="24" y="12"/>
                    </a:cubicBezTo>
                    <a:cubicBezTo>
                      <a:pt x="25" y="13"/>
                      <a:pt x="26" y="15"/>
                      <a:pt x="27" y="17"/>
                    </a:cubicBezTo>
                    <a:cubicBezTo>
                      <a:pt x="27" y="20"/>
                      <a:pt x="24" y="21"/>
                      <a:pt x="21" y="21"/>
                    </a:cubicBezTo>
                    <a:cubicBezTo>
                      <a:pt x="20" y="21"/>
                      <a:pt x="19" y="21"/>
                      <a:pt x="18" y="21"/>
                    </a:cubicBezTo>
                    <a:cubicBezTo>
                      <a:pt x="15" y="20"/>
                      <a:pt x="12" y="19"/>
                      <a:pt x="8" y="18"/>
                    </a:cubicBezTo>
                    <a:cubicBezTo>
                      <a:pt x="4" y="18"/>
                      <a:pt x="2" y="16"/>
                      <a:pt x="0" y="12"/>
                    </a:cubicBezTo>
                    <a:close/>
                  </a:path>
                </a:pathLst>
              </a:custGeom>
              <a:solidFill>
                <a:srgbClr val="E284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6" name="Freeform 259"/>
              <p:cNvSpPr/>
              <p:nvPr/>
            </p:nvSpPr>
            <p:spPr bwMode="auto">
              <a:xfrm>
                <a:off x="1497" y="759"/>
                <a:ext cx="78" cy="45"/>
              </a:xfrm>
              <a:custGeom>
                <a:avLst/>
                <a:gdLst>
                  <a:gd name="T0" fmla="*/ 33 w 33"/>
                  <a:gd name="T1" fmla="*/ 11 h 19"/>
                  <a:gd name="T2" fmla="*/ 8 w 33"/>
                  <a:gd name="T3" fmla="*/ 9 h 19"/>
                  <a:gd name="T4" fmla="*/ 1 w 33"/>
                  <a:gd name="T5" fmla="*/ 8 h 19"/>
                  <a:gd name="T6" fmla="*/ 0 w 33"/>
                  <a:gd name="T7" fmla="*/ 7 h 19"/>
                  <a:gd name="T8" fmla="*/ 33 w 33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9">
                    <a:moveTo>
                      <a:pt x="33" y="11"/>
                    </a:moveTo>
                    <a:cubicBezTo>
                      <a:pt x="24" y="16"/>
                      <a:pt x="16" y="19"/>
                      <a:pt x="8" y="9"/>
                    </a:cubicBezTo>
                    <a:cubicBezTo>
                      <a:pt x="7" y="7"/>
                      <a:pt x="4" y="7"/>
                      <a:pt x="1" y="8"/>
                    </a:cubicBezTo>
                    <a:cubicBezTo>
                      <a:pt x="1" y="8"/>
                      <a:pt x="0" y="8"/>
                      <a:pt x="0" y="7"/>
                    </a:cubicBezTo>
                    <a:cubicBezTo>
                      <a:pt x="11" y="0"/>
                      <a:pt x="27" y="2"/>
                      <a:pt x="33" y="11"/>
                    </a:cubicBezTo>
                    <a:close/>
                  </a:path>
                </a:pathLst>
              </a:custGeom>
              <a:solidFill>
                <a:srgbClr val="868E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7" name="Freeform 260"/>
              <p:cNvSpPr/>
              <p:nvPr/>
            </p:nvSpPr>
            <p:spPr bwMode="auto">
              <a:xfrm>
                <a:off x="943" y="693"/>
                <a:ext cx="147" cy="241"/>
              </a:xfrm>
              <a:custGeom>
                <a:avLst/>
                <a:gdLst>
                  <a:gd name="T0" fmla="*/ 17 w 62"/>
                  <a:gd name="T1" fmla="*/ 59 h 102"/>
                  <a:gd name="T2" fmla="*/ 20 w 62"/>
                  <a:gd name="T3" fmla="*/ 55 h 102"/>
                  <a:gd name="T4" fmla="*/ 20 w 62"/>
                  <a:gd name="T5" fmla="*/ 45 h 102"/>
                  <a:gd name="T6" fmla="*/ 14 w 62"/>
                  <a:gd name="T7" fmla="*/ 48 h 102"/>
                  <a:gd name="T8" fmla="*/ 6 w 62"/>
                  <a:gd name="T9" fmla="*/ 51 h 102"/>
                  <a:gd name="T10" fmla="*/ 5 w 62"/>
                  <a:gd name="T11" fmla="*/ 39 h 102"/>
                  <a:gd name="T12" fmla="*/ 6 w 62"/>
                  <a:gd name="T13" fmla="*/ 32 h 102"/>
                  <a:gd name="T14" fmla="*/ 5 w 62"/>
                  <a:gd name="T15" fmla="*/ 28 h 102"/>
                  <a:gd name="T16" fmla="*/ 12 w 62"/>
                  <a:gd name="T17" fmla="*/ 22 h 102"/>
                  <a:gd name="T18" fmla="*/ 14 w 62"/>
                  <a:gd name="T19" fmla="*/ 14 h 102"/>
                  <a:gd name="T20" fmla="*/ 18 w 62"/>
                  <a:gd name="T21" fmla="*/ 6 h 102"/>
                  <a:gd name="T22" fmla="*/ 21 w 62"/>
                  <a:gd name="T23" fmla="*/ 4 h 102"/>
                  <a:gd name="T24" fmla="*/ 41 w 62"/>
                  <a:gd name="T25" fmla="*/ 5 h 102"/>
                  <a:gd name="T26" fmla="*/ 52 w 62"/>
                  <a:gd name="T27" fmla="*/ 4 h 102"/>
                  <a:gd name="T28" fmla="*/ 60 w 62"/>
                  <a:gd name="T29" fmla="*/ 5 h 102"/>
                  <a:gd name="T30" fmla="*/ 59 w 62"/>
                  <a:gd name="T31" fmla="*/ 13 h 102"/>
                  <a:gd name="T32" fmla="*/ 49 w 62"/>
                  <a:gd name="T33" fmla="*/ 39 h 102"/>
                  <a:gd name="T34" fmla="*/ 49 w 62"/>
                  <a:gd name="T35" fmla="*/ 54 h 102"/>
                  <a:gd name="T36" fmla="*/ 45 w 62"/>
                  <a:gd name="T37" fmla="*/ 83 h 102"/>
                  <a:gd name="T38" fmla="*/ 29 w 62"/>
                  <a:gd name="T39" fmla="*/ 102 h 102"/>
                  <a:gd name="T40" fmla="*/ 20 w 62"/>
                  <a:gd name="T41" fmla="*/ 77 h 102"/>
                  <a:gd name="T42" fmla="*/ 13 w 62"/>
                  <a:gd name="T43" fmla="*/ 79 h 102"/>
                  <a:gd name="T44" fmla="*/ 6 w 62"/>
                  <a:gd name="T45" fmla="*/ 78 h 102"/>
                  <a:gd name="T46" fmla="*/ 6 w 62"/>
                  <a:gd name="T47" fmla="*/ 73 h 102"/>
                  <a:gd name="T48" fmla="*/ 13 w 62"/>
                  <a:gd name="T49" fmla="*/ 67 h 102"/>
                  <a:gd name="T50" fmla="*/ 17 w 62"/>
                  <a:gd name="T51" fmla="*/ 59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2" h="102">
                    <a:moveTo>
                      <a:pt x="17" y="59"/>
                    </a:moveTo>
                    <a:cubicBezTo>
                      <a:pt x="18" y="58"/>
                      <a:pt x="19" y="56"/>
                      <a:pt x="20" y="55"/>
                    </a:cubicBezTo>
                    <a:cubicBezTo>
                      <a:pt x="22" y="52"/>
                      <a:pt x="23" y="48"/>
                      <a:pt x="20" y="45"/>
                    </a:cubicBezTo>
                    <a:cubicBezTo>
                      <a:pt x="18" y="42"/>
                      <a:pt x="16" y="47"/>
                      <a:pt x="14" y="48"/>
                    </a:cubicBezTo>
                    <a:cubicBezTo>
                      <a:pt x="11" y="50"/>
                      <a:pt x="9" y="52"/>
                      <a:pt x="6" y="51"/>
                    </a:cubicBezTo>
                    <a:cubicBezTo>
                      <a:pt x="3" y="47"/>
                      <a:pt x="0" y="44"/>
                      <a:pt x="5" y="39"/>
                    </a:cubicBezTo>
                    <a:cubicBezTo>
                      <a:pt x="8" y="37"/>
                      <a:pt x="7" y="34"/>
                      <a:pt x="6" y="32"/>
                    </a:cubicBezTo>
                    <a:cubicBezTo>
                      <a:pt x="5" y="30"/>
                      <a:pt x="5" y="29"/>
                      <a:pt x="5" y="28"/>
                    </a:cubicBezTo>
                    <a:cubicBezTo>
                      <a:pt x="7" y="25"/>
                      <a:pt x="10" y="24"/>
                      <a:pt x="12" y="22"/>
                    </a:cubicBezTo>
                    <a:cubicBezTo>
                      <a:pt x="15" y="20"/>
                      <a:pt x="15" y="17"/>
                      <a:pt x="14" y="14"/>
                    </a:cubicBezTo>
                    <a:cubicBezTo>
                      <a:pt x="14" y="11"/>
                      <a:pt x="14" y="8"/>
                      <a:pt x="18" y="6"/>
                    </a:cubicBezTo>
                    <a:cubicBezTo>
                      <a:pt x="19" y="6"/>
                      <a:pt x="21" y="6"/>
                      <a:pt x="21" y="4"/>
                    </a:cubicBezTo>
                    <a:cubicBezTo>
                      <a:pt x="28" y="0"/>
                      <a:pt x="35" y="1"/>
                      <a:pt x="41" y="5"/>
                    </a:cubicBezTo>
                    <a:cubicBezTo>
                      <a:pt x="46" y="10"/>
                      <a:pt x="49" y="8"/>
                      <a:pt x="52" y="4"/>
                    </a:cubicBezTo>
                    <a:cubicBezTo>
                      <a:pt x="55" y="5"/>
                      <a:pt x="58" y="1"/>
                      <a:pt x="60" y="5"/>
                    </a:cubicBezTo>
                    <a:cubicBezTo>
                      <a:pt x="62" y="8"/>
                      <a:pt x="60" y="11"/>
                      <a:pt x="59" y="13"/>
                    </a:cubicBezTo>
                    <a:cubicBezTo>
                      <a:pt x="52" y="21"/>
                      <a:pt x="51" y="30"/>
                      <a:pt x="49" y="39"/>
                    </a:cubicBezTo>
                    <a:cubicBezTo>
                      <a:pt x="51" y="44"/>
                      <a:pt x="46" y="49"/>
                      <a:pt x="49" y="54"/>
                    </a:cubicBezTo>
                    <a:cubicBezTo>
                      <a:pt x="50" y="64"/>
                      <a:pt x="52" y="74"/>
                      <a:pt x="45" y="83"/>
                    </a:cubicBezTo>
                    <a:cubicBezTo>
                      <a:pt x="38" y="89"/>
                      <a:pt x="31" y="93"/>
                      <a:pt x="29" y="102"/>
                    </a:cubicBezTo>
                    <a:cubicBezTo>
                      <a:pt x="22" y="95"/>
                      <a:pt x="20" y="87"/>
                      <a:pt x="20" y="77"/>
                    </a:cubicBezTo>
                    <a:cubicBezTo>
                      <a:pt x="18" y="78"/>
                      <a:pt x="16" y="79"/>
                      <a:pt x="13" y="79"/>
                    </a:cubicBezTo>
                    <a:cubicBezTo>
                      <a:pt x="11" y="80"/>
                      <a:pt x="8" y="80"/>
                      <a:pt x="6" y="78"/>
                    </a:cubicBezTo>
                    <a:cubicBezTo>
                      <a:pt x="6" y="76"/>
                      <a:pt x="6" y="75"/>
                      <a:pt x="6" y="73"/>
                    </a:cubicBezTo>
                    <a:cubicBezTo>
                      <a:pt x="7" y="70"/>
                      <a:pt x="10" y="68"/>
                      <a:pt x="13" y="67"/>
                    </a:cubicBezTo>
                    <a:cubicBezTo>
                      <a:pt x="17" y="66"/>
                      <a:pt x="18" y="63"/>
                      <a:pt x="17" y="59"/>
                    </a:cubicBezTo>
                    <a:close/>
                  </a:path>
                </a:pathLst>
              </a:custGeom>
              <a:solidFill>
                <a:srgbClr val="D022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8" name="Freeform 261"/>
              <p:cNvSpPr/>
              <p:nvPr/>
            </p:nvSpPr>
            <p:spPr bwMode="auto">
              <a:xfrm>
                <a:off x="630" y="698"/>
                <a:ext cx="109" cy="146"/>
              </a:xfrm>
              <a:custGeom>
                <a:avLst/>
                <a:gdLst>
                  <a:gd name="T0" fmla="*/ 40 w 46"/>
                  <a:gd name="T1" fmla="*/ 30 h 62"/>
                  <a:gd name="T2" fmla="*/ 32 w 46"/>
                  <a:gd name="T3" fmla="*/ 35 h 62"/>
                  <a:gd name="T4" fmla="*/ 32 w 46"/>
                  <a:gd name="T5" fmla="*/ 36 h 62"/>
                  <a:gd name="T6" fmla="*/ 20 w 46"/>
                  <a:gd name="T7" fmla="*/ 48 h 62"/>
                  <a:gd name="T8" fmla="*/ 25 w 46"/>
                  <a:gd name="T9" fmla="*/ 61 h 62"/>
                  <a:gd name="T10" fmla="*/ 11 w 46"/>
                  <a:gd name="T11" fmla="*/ 57 h 62"/>
                  <a:gd name="T12" fmla="*/ 11 w 46"/>
                  <a:gd name="T13" fmla="*/ 57 h 62"/>
                  <a:gd name="T14" fmla="*/ 13 w 46"/>
                  <a:gd name="T15" fmla="*/ 32 h 62"/>
                  <a:gd name="T16" fmla="*/ 29 w 46"/>
                  <a:gd name="T17" fmla="*/ 19 h 62"/>
                  <a:gd name="T18" fmla="*/ 35 w 46"/>
                  <a:gd name="T19" fmla="*/ 8 h 62"/>
                  <a:gd name="T20" fmla="*/ 45 w 46"/>
                  <a:gd name="T21" fmla="*/ 2 h 62"/>
                  <a:gd name="T22" fmla="*/ 44 w 46"/>
                  <a:gd name="T23" fmla="*/ 7 h 62"/>
                  <a:gd name="T24" fmla="*/ 44 w 46"/>
                  <a:gd name="T25" fmla="*/ 25 h 62"/>
                  <a:gd name="T26" fmla="*/ 44 w 46"/>
                  <a:gd name="T27" fmla="*/ 30 h 62"/>
                  <a:gd name="T28" fmla="*/ 40 w 46"/>
                  <a:gd name="T29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" h="62">
                    <a:moveTo>
                      <a:pt x="40" y="30"/>
                    </a:moveTo>
                    <a:cubicBezTo>
                      <a:pt x="36" y="29"/>
                      <a:pt x="32" y="29"/>
                      <a:pt x="32" y="35"/>
                    </a:cubicBezTo>
                    <a:cubicBezTo>
                      <a:pt x="32" y="35"/>
                      <a:pt x="32" y="36"/>
                      <a:pt x="32" y="36"/>
                    </a:cubicBezTo>
                    <a:cubicBezTo>
                      <a:pt x="29" y="41"/>
                      <a:pt x="22" y="43"/>
                      <a:pt x="20" y="48"/>
                    </a:cubicBezTo>
                    <a:cubicBezTo>
                      <a:pt x="19" y="51"/>
                      <a:pt x="27" y="55"/>
                      <a:pt x="25" y="61"/>
                    </a:cubicBezTo>
                    <a:cubicBezTo>
                      <a:pt x="19" y="62"/>
                      <a:pt x="16" y="59"/>
                      <a:pt x="11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0" y="50"/>
                      <a:pt x="0" y="40"/>
                      <a:pt x="13" y="32"/>
                    </a:cubicBezTo>
                    <a:cubicBezTo>
                      <a:pt x="19" y="29"/>
                      <a:pt x="24" y="24"/>
                      <a:pt x="29" y="19"/>
                    </a:cubicBezTo>
                    <a:cubicBezTo>
                      <a:pt x="31" y="16"/>
                      <a:pt x="33" y="12"/>
                      <a:pt x="35" y="8"/>
                    </a:cubicBezTo>
                    <a:cubicBezTo>
                      <a:pt x="36" y="4"/>
                      <a:pt x="39" y="0"/>
                      <a:pt x="45" y="2"/>
                    </a:cubicBezTo>
                    <a:cubicBezTo>
                      <a:pt x="46" y="4"/>
                      <a:pt x="45" y="6"/>
                      <a:pt x="44" y="7"/>
                    </a:cubicBezTo>
                    <a:cubicBezTo>
                      <a:pt x="40" y="13"/>
                      <a:pt x="39" y="19"/>
                      <a:pt x="44" y="25"/>
                    </a:cubicBezTo>
                    <a:cubicBezTo>
                      <a:pt x="46" y="27"/>
                      <a:pt x="46" y="28"/>
                      <a:pt x="44" y="30"/>
                    </a:cubicBezTo>
                    <a:cubicBezTo>
                      <a:pt x="43" y="30"/>
                      <a:pt x="42" y="30"/>
                      <a:pt x="40" y="30"/>
                    </a:cubicBezTo>
                    <a:close/>
                  </a:path>
                </a:pathLst>
              </a:custGeom>
              <a:solidFill>
                <a:srgbClr val="D73A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9" name="Freeform 262"/>
              <p:cNvSpPr/>
              <p:nvPr/>
            </p:nvSpPr>
            <p:spPr bwMode="auto">
              <a:xfrm>
                <a:off x="715" y="683"/>
                <a:ext cx="67" cy="88"/>
              </a:xfrm>
              <a:custGeom>
                <a:avLst/>
                <a:gdLst>
                  <a:gd name="T0" fmla="*/ 8 w 28"/>
                  <a:gd name="T1" fmla="*/ 36 h 37"/>
                  <a:gd name="T2" fmla="*/ 2 w 28"/>
                  <a:gd name="T3" fmla="*/ 18 h 37"/>
                  <a:gd name="T4" fmla="*/ 8 w 28"/>
                  <a:gd name="T5" fmla="*/ 8 h 37"/>
                  <a:gd name="T6" fmla="*/ 10 w 28"/>
                  <a:gd name="T7" fmla="*/ 4 h 37"/>
                  <a:gd name="T8" fmla="*/ 28 w 28"/>
                  <a:gd name="T9" fmla="*/ 9 h 37"/>
                  <a:gd name="T10" fmla="*/ 17 w 28"/>
                  <a:gd name="T11" fmla="*/ 21 h 37"/>
                  <a:gd name="T12" fmla="*/ 14 w 28"/>
                  <a:gd name="T13" fmla="*/ 29 h 37"/>
                  <a:gd name="T14" fmla="*/ 24 w 28"/>
                  <a:gd name="T15" fmla="*/ 32 h 37"/>
                  <a:gd name="T16" fmla="*/ 8 w 28"/>
                  <a:gd name="T17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37">
                    <a:moveTo>
                      <a:pt x="8" y="36"/>
                    </a:moveTo>
                    <a:cubicBezTo>
                      <a:pt x="5" y="30"/>
                      <a:pt x="0" y="26"/>
                      <a:pt x="2" y="18"/>
                    </a:cubicBezTo>
                    <a:cubicBezTo>
                      <a:pt x="3" y="13"/>
                      <a:pt x="8" y="13"/>
                      <a:pt x="8" y="8"/>
                    </a:cubicBezTo>
                    <a:cubicBezTo>
                      <a:pt x="7" y="6"/>
                      <a:pt x="9" y="6"/>
                      <a:pt x="10" y="4"/>
                    </a:cubicBezTo>
                    <a:cubicBezTo>
                      <a:pt x="17" y="0"/>
                      <a:pt x="23" y="2"/>
                      <a:pt x="28" y="9"/>
                    </a:cubicBezTo>
                    <a:cubicBezTo>
                      <a:pt x="24" y="13"/>
                      <a:pt x="27" y="21"/>
                      <a:pt x="17" y="21"/>
                    </a:cubicBezTo>
                    <a:cubicBezTo>
                      <a:pt x="15" y="21"/>
                      <a:pt x="14" y="26"/>
                      <a:pt x="14" y="29"/>
                    </a:cubicBezTo>
                    <a:cubicBezTo>
                      <a:pt x="15" y="34"/>
                      <a:pt x="19" y="33"/>
                      <a:pt x="24" y="32"/>
                    </a:cubicBezTo>
                    <a:cubicBezTo>
                      <a:pt x="18" y="37"/>
                      <a:pt x="13" y="37"/>
                      <a:pt x="8" y="36"/>
                    </a:cubicBezTo>
                    <a:close/>
                  </a:path>
                </a:pathLst>
              </a:custGeom>
              <a:solidFill>
                <a:srgbClr val="D126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0" name="Freeform 263"/>
              <p:cNvSpPr/>
              <p:nvPr/>
            </p:nvSpPr>
            <p:spPr bwMode="auto">
              <a:xfrm>
                <a:off x="940" y="683"/>
                <a:ext cx="48" cy="86"/>
              </a:xfrm>
              <a:custGeom>
                <a:avLst/>
                <a:gdLst>
                  <a:gd name="T0" fmla="*/ 19 w 20"/>
                  <a:gd name="T1" fmla="*/ 10 h 36"/>
                  <a:gd name="T2" fmla="*/ 18 w 20"/>
                  <a:gd name="T3" fmla="*/ 19 h 36"/>
                  <a:gd name="T4" fmla="*/ 14 w 20"/>
                  <a:gd name="T5" fmla="*/ 28 h 36"/>
                  <a:gd name="T6" fmla="*/ 12 w 20"/>
                  <a:gd name="T7" fmla="*/ 22 h 36"/>
                  <a:gd name="T8" fmla="*/ 7 w 20"/>
                  <a:gd name="T9" fmla="*/ 31 h 36"/>
                  <a:gd name="T10" fmla="*/ 7 w 20"/>
                  <a:gd name="T11" fmla="*/ 36 h 36"/>
                  <a:gd name="T12" fmla="*/ 1 w 20"/>
                  <a:gd name="T13" fmla="*/ 29 h 36"/>
                  <a:gd name="T14" fmla="*/ 11 w 20"/>
                  <a:gd name="T15" fmla="*/ 0 h 36"/>
                  <a:gd name="T16" fmla="*/ 19 w 20"/>
                  <a:gd name="T17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36">
                    <a:moveTo>
                      <a:pt x="19" y="10"/>
                    </a:moveTo>
                    <a:cubicBezTo>
                      <a:pt x="16" y="13"/>
                      <a:pt x="18" y="16"/>
                      <a:pt x="18" y="19"/>
                    </a:cubicBezTo>
                    <a:cubicBezTo>
                      <a:pt x="18" y="22"/>
                      <a:pt x="20" y="27"/>
                      <a:pt x="14" y="28"/>
                    </a:cubicBezTo>
                    <a:cubicBezTo>
                      <a:pt x="13" y="26"/>
                      <a:pt x="14" y="24"/>
                      <a:pt x="12" y="22"/>
                    </a:cubicBezTo>
                    <a:cubicBezTo>
                      <a:pt x="8" y="24"/>
                      <a:pt x="10" y="29"/>
                      <a:pt x="7" y="31"/>
                    </a:cubicBezTo>
                    <a:cubicBezTo>
                      <a:pt x="7" y="33"/>
                      <a:pt x="7" y="34"/>
                      <a:pt x="7" y="36"/>
                    </a:cubicBezTo>
                    <a:cubicBezTo>
                      <a:pt x="3" y="35"/>
                      <a:pt x="0" y="36"/>
                      <a:pt x="1" y="29"/>
                    </a:cubicBezTo>
                    <a:cubicBezTo>
                      <a:pt x="2" y="18"/>
                      <a:pt x="14" y="12"/>
                      <a:pt x="11" y="0"/>
                    </a:cubicBezTo>
                    <a:cubicBezTo>
                      <a:pt x="13" y="4"/>
                      <a:pt x="11" y="11"/>
                      <a:pt x="19" y="10"/>
                    </a:cubicBezTo>
                    <a:close/>
                  </a:path>
                </a:pathLst>
              </a:custGeom>
              <a:solidFill>
                <a:srgbClr val="B74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1" name="Freeform 264"/>
              <p:cNvSpPr/>
              <p:nvPr/>
            </p:nvSpPr>
            <p:spPr bwMode="auto">
              <a:xfrm>
                <a:off x="822" y="707"/>
                <a:ext cx="45" cy="43"/>
              </a:xfrm>
              <a:custGeom>
                <a:avLst/>
                <a:gdLst>
                  <a:gd name="T0" fmla="*/ 12 w 19"/>
                  <a:gd name="T1" fmla="*/ 6 h 18"/>
                  <a:gd name="T2" fmla="*/ 18 w 19"/>
                  <a:gd name="T3" fmla="*/ 0 h 18"/>
                  <a:gd name="T4" fmla="*/ 13 w 19"/>
                  <a:gd name="T5" fmla="*/ 15 h 18"/>
                  <a:gd name="T6" fmla="*/ 5 w 19"/>
                  <a:gd name="T7" fmla="*/ 18 h 18"/>
                  <a:gd name="T8" fmla="*/ 2 w 19"/>
                  <a:gd name="T9" fmla="*/ 12 h 18"/>
                  <a:gd name="T10" fmla="*/ 12 w 19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8">
                    <a:moveTo>
                      <a:pt x="12" y="6"/>
                    </a:moveTo>
                    <a:cubicBezTo>
                      <a:pt x="14" y="4"/>
                      <a:pt x="14" y="0"/>
                      <a:pt x="18" y="0"/>
                    </a:cubicBezTo>
                    <a:cubicBezTo>
                      <a:pt x="19" y="6"/>
                      <a:pt x="16" y="11"/>
                      <a:pt x="13" y="15"/>
                    </a:cubicBezTo>
                    <a:cubicBezTo>
                      <a:pt x="11" y="17"/>
                      <a:pt x="8" y="18"/>
                      <a:pt x="5" y="18"/>
                    </a:cubicBezTo>
                    <a:cubicBezTo>
                      <a:pt x="2" y="17"/>
                      <a:pt x="0" y="15"/>
                      <a:pt x="2" y="12"/>
                    </a:cubicBezTo>
                    <a:cubicBezTo>
                      <a:pt x="7" y="12"/>
                      <a:pt x="7" y="5"/>
                      <a:pt x="12" y="6"/>
                    </a:cubicBezTo>
                    <a:close/>
                  </a:path>
                </a:pathLst>
              </a:custGeom>
              <a:solidFill>
                <a:srgbClr val="A243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2" name="Freeform 265"/>
              <p:cNvSpPr/>
              <p:nvPr/>
            </p:nvSpPr>
            <p:spPr bwMode="auto">
              <a:xfrm>
                <a:off x="817" y="707"/>
                <a:ext cx="33" cy="43"/>
              </a:xfrm>
              <a:custGeom>
                <a:avLst/>
                <a:gdLst>
                  <a:gd name="T0" fmla="*/ 14 w 14"/>
                  <a:gd name="T1" fmla="*/ 6 h 18"/>
                  <a:gd name="T2" fmla="*/ 4 w 14"/>
                  <a:gd name="T3" fmla="*/ 12 h 18"/>
                  <a:gd name="T4" fmla="*/ 4 w 14"/>
                  <a:gd name="T5" fmla="*/ 10 h 18"/>
                  <a:gd name="T6" fmla="*/ 0 w 14"/>
                  <a:gd name="T7" fmla="*/ 6 h 18"/>
                  <a:gd name="T8" fmla="*/ 14 w 14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">
                    <a:moveTo>
                      <a:pt x="14" y="6"/>
                    </a:moveTo>
                    <a:cubicBezTo>
                      <a:pt x="11" y="8"/>
                      <a:pt x="12" y="18"/>
                      <a:pt x="4" y="12"/>
                    </a:cubicBezTo>
                    <a:cubicBezTo>
                      <a:pt x="4" y="11"/>
                      <a:pt x="4" y="11"/>
                      <a:pt x="4" y="10"/>
                    </a:cubicBezTo>
                    <a:cubicBezTo>
                      <a:pt x="5" y="8"/>
                      <a:pt x="4" y="7"/>
                      <a:pt x="0" y="6"/>
                    </a:cubicBezTo>
                    <a:cubicBezTo>
                      <a:pt x="5" y="0"/>
                      <a:pt x="10" y="2"/>
                      <a:pt x="14" y="6"/>
                    </a:cubicBezTo>
                    <a:close/>
                  </a:path>
                </a:pathLst>
              </a:custGeom>
              <a:solidFill>
                <a:srgbClr val="9B73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3" name="Freeform 266"/>
              <p:cNvSpPr/>
              <p:nvPr/>
            </p:nvSpPr>
            <p:spPr bwMode="auto">
              <a:xfrm>
                <a:off x="805" y="719"/>
                <a:ext cx="31" cy="14"/>
              </a:xfrm>
              <a:custGeom>
                <a:avLst/>
                <a:gdLst>
                  <a:gd name="T0" fmla="*/ 5 w 13"/>
                  <a:gd name="T1" fmla="*/ 1 h 6"/>
                  <a:gd name="T2" fmla="*/ 11 w 13"/>
                  <a:gd name="T3" fmla="*/ 0 h 6"/>
                  <a:gd name="T4" fmla="*/ 9 w 13"/>
                  <a:gd name="T5" fmla="*/ 5 h 6"/>
                  <a:gd name="T6" fmla="*/ 0 w 13"/>
                  <a:gd name="T7" fmla="*/ 4 h 6"/>
                  <a:gd name="T8" fmla="*/ 5 w 13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6">
                    <a:moveTo>
                      <a:pt x="5" y="1"/>
                    </a:moveTo>
                    <a:cubicBezTo>
                      <a:pt x="7" y="0"/>
                      <a:pt x="9" y="0"/>
                      <a:pt x="11" y="0"/>
                    </a:cubicBezTo>
                    <a:cubicBezTo>
                      <a:pt x="13" y="2"/>
                      <a:pt x="9" y="3"/>
                      <a:pt x="9" y="5"/>
                    </a:cubicBezTo>
                    <a:cubicBezTo>
                      <a:pt x="6" y="5"/>
                      <a:pt x="2" y="6"/>
                      <a:pt x="0" y="4"/>
                    </a:cubicBezTo>
                    <a:cubicBezTo>
                      <a:pt x="1" y="3"/>
                      <a:pt x="3" y="2"/>
                      <a:pt x="5" y="1"/>
                    </a:cubicBezTo>
                    <a:close/>
                  </a:path>
                </a:pathLst>
              </a:custGeom>
              <a:solidFill>
                <a:srgbClr val="A243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4" name="Freeform 267"/>
              <p:cNvSpPr/>
              <p:nvPr/>
            </p:nvSpPr>
            <p:spPr bwMode="auto">
              <a:xfrm>
                <a:off x="2599" y="766"/>
                <a:ext cx="173" cy="74"/>
              </a:xfrm>
              <a:custGeom>
                <a:avLst/>
                <a:gdLst>
                  <a:gd name="T0" fmla="*/ 35 w 73"/>
                  <a:gd name="T1" fmla="*/ 8 h 31"/>
                  <a:gd name="T2" fmla="*/ 70 w 73"/>
                  <a:gd name="T3" fmla="*/ 9 h 31"/>
                  <a:gd name="T4" fmla="*/ 61 w 73"/>
                  <a:gd name="T5" fmla="*/ 21 h 31"/>
                  <a:gd name="T6" fmla="*/ 58 w 73"/>
                  <a:gd name="T7" fmla="*/ 20 h 31"/>
                  <a:gd name="T8" fmla="*/ 38 w 73"/>
                  <a:gd name="T9" fmla="*/ 24 h 31"/>
                  <a:gd name="T10" fmla="*/ 23 w 73"/>
                  <a:gd name="T11" fmla="*/ 27 h 31"/>
                  <a:gd name="T12" fmla="*/ 17 w 73"/>
                  <a:gd name="T13" fmla="*/ 28 h 31"/>
                  <a:gd name="T14" fmla="*/ 4 w 73"/>
                  <a:gd name="T15" fmla="*/ 27 h 31"/>
                  <a:gd name="T16" fmla="*/ 1 w 73"/>
                  <a:gd name="T17" fmla="*/ 20 h 31"/>
                  <a:gd name="T18" fmla="*/ 10 w 73"/>
                  <a:gd name="T19" fmla="*/ 10 h 31"/>
                  <a:gd name="T20" fmla="*/ 27 w 73"/>
                  <a:gd name="T21" fmla="*/ 10 h 31"/>
                  <a:gd name="T22" fmla="*/ 35 w 73"/>
                  <a:gd name="T23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3" h="31">
                    <a:moveTo>
                      <a:pt x="35" y="8"/>
                    </a:moveTo>
                    <a:cubicBezTo>
                      <a:pt x="46" y="2"/>
                      <a:pt x="58" y="0"/>
                      <a:pt x="70" y="9"/>
                    </a:cubicBezTo>
                    <a:cubicBezTo>
                      <a:pt x="73" y="17"/>
                      <a:pt x="68" y="20"/>
                      <a:pt x="61" y="21"/>
                    </a:cubicBezTo>
                    <a:cubicBezTo>
                      <a:pt x="60" y="21"/>
                      <a:pt x="59" y="21"/>
                      <a:pt x="58" y="20"/>
                    </a:cubicBezTo>
                    <a:cubicBezTo>
                      <a:pt x="51" y="17"/>
                      <a:pt x="44" y="18"/>
                      <a:pt x="38" y="24"/>
                    </a:cubicBezTo>
                    <a:cubicBezTo>
                      <a:pt x="34" y="29"/>
                      <a:pt x="29" y="31"/>
                      <a:pt x="23" y="27"/>
                    </a:cubicBezTo>
                    <a:cubicBezTo>
                      <a:pt x="21" y="27"/>
                      <a:pt x="19" y="27"/>
                      <a:pt x="17" y="28"/>
                    </a:cubicBezTo>
                    <a:cubicBezTo>
                      <a:pt x="12" y="29"/>
                      <a:pt x="8" y="30"/>
                      <a:pt x="4" y="27"/>
                    </a:cubicBezTo>
                    <a:cubicBezTo>
                      <a:pt x="3" y="25"/>
                      <a:pt x="2" y="23"/>
                      <a:pt x="1" y="20"/>
                    </a:cubicBezTo>
                    <a:cubicBezTo>
                      <a:pt x="0" y="10"/>
                      <a:pt x="0" y="10"/>
                      <a:pt x="10" y="10"/>
                    </a:cubicBezTo>
                    <a:cubicBezTo>
                      <a:pt x="15" y="10"/>
                      <a:pt x="21" y="9"/>
                      <a:pt x="27" y="10"/>
                    </a:cubicBezTo>
                    <a:cubicBezTo>
                      <a:pt x="30" y="10"/>
                      <a:pt x="32" y="11"/>
                      <a:pt x="35" y="8"/>
                    </a:cubicBezTo>
                    <a:close/>
                  </a:path>
                </a:pathLst>
              </a:custGeom>
              <a:solidFill>
                <a:srgbClr val="CA2E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5" name="Freeform 268"/>
              <p:cNvSpPr/>
              <p:nvPr/>
            </p:nvSpPr>
            <p:spPr bwMode="auto">
              <a:xfrm>
                <a:off x="2580" y="693"/>
                <a:ext cx="102" cy="102"/>
              </a:xfrm>
              <a:custGeom>
                <a:avLst/>
                <a:gdLst>
                  <a:gd name="T0" fmla="*/ 43 w 43"/>
                  <a:gd name="T1" fmla="*/ 39 h 43"/>
                  <a:gd name="T2" fmla="*/ 37 w 43"/>
                  <a:gd name="T3" fmla="*/ 43 h 43"/>
                  <a:gd name="T4" fmla="*/ 32 w 43"/>
                  <a:gd name="T5" fmla="*/ 32 h 43"/>
                  <a:gd name="T6" fmla="*/ 24 w 43"/>
                  <a:gd name="T7" fmla="*/ 26 h 43"/>
                  <a:gd name="T8" fmla="*/ 14 w 43"/>
                  <a:gd name="T9" fmla="*/ 29 h 43"/>
                  <a:gd name="T10" fmla="*/ 3 w 43"/>
                  <a:gd name="T11" fmla="*/ 26 h 43"/>
                  <a:gd name="T12" fmla="*/ 4 w 43"/>
                  <a:gd name="T13" fmla="*/ 17 h 43"/>
                  <a:gd name="T14" fmla="*/ 6 w 43"/>
                  <a:gd name="T15" fmla="*/ 10 h 43"/>
                  <a:gd name="T16" fmla="*/ 11 w 43"/>
                  <a:gd name="T17" fmla="*/ 6 h 43"/>
                  <a:gd name="T18" fmla="*/ 20 w 43"/>
                  <a:gd name="T19" fmla="*/ 5 h 43"/>
                  <a:gd name="T20" fmla="*/ 35 w 43"/>
                  <a:gd name="T21" fmla="*/ 9 h 43"/>
                  <a:gd name="T22" fmla="*/ 40 w 43"/>
                  <a:gd name="T23" fmla="*/ 10 h 43"/>
                  <a:gd name="T24" fmla="*/ 39 w 43"/>
                  <a:gd name="T25" fmla="*/ 35 h 43"/>
                  <a:gd name="T26" fmla="*/ 43 w 43"/>
                  <a:gd name="T27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43">
                    <a:moveTo>
                      <a:pt x="43" y="39"/>
                    </a:moveTo>
                    <a:cubicBezTo>
                      <a:pt x="42" y="42"/>
                      <a:pt x="40" y="43"/>
                      <a:pt x="37" y="43"/>
                    </a:cubicBezTo>
                    <a:cubicBezTo>
                      <a:pt x="33" y="40"/>
                      <a:pt x="32" y="36"/>
                      <a:pt x="32" y="32"/>
                    </a:cubicBezTo>
                    <a:cubicBezTo>
                      <a:pt x="32" y="26"/>
                      <a:pt x="30" y="24"/>
                      <a:pt x="24" y="26"/>
                    </a:cubicBezTo>
                    <a:cubicBezTo>
                      <a:pt x="21" y="27"/>
                      <a:pt x="18" y="28"/>
                      <a:pt x="14" y="29"/>
                    </a:cubicBezTo>
                    <a:cubicBezTo>
                      <a:pt x="10" y="30"/>
                      <a:pt x="6" y="29"/>
                      <a:pt x="3" y="26"/>
                    </a:cubicBezTo>
                    <a:cubicBezTo>
                      <a:pt x="0" y="23"/>
                      <a:pt x="2" y="20"/>
                      <a:pt x="4" y="17"/>
                    </a:cubicBezTo>
                    <a:cubicBezTo>
                      <a:pt x="5" y="15"/>
                      <a:pt x="6" y="12"/>
                      <a:pt x="6" y="10"/>
                    </a:cubicBezTo>
                    <a:cubicBezTo>
                      <a:pt x="7" y="8"/>
                      <a:pt x="8" y="6"/>
                      <a:pt x="11" y="6"/>
                    </a:cubicBezTo>
                    <a:cubicBezTo>
                      <a:pt x="14" y="6"/>
                      <a:pt x="17" y="6"/>
                      <a:pt x="20" y="5"/>
                    </a:cubicBezTo>
                    <a:cubicBezTo>
                      <a:pt x="26" y="2"/>
                      <a:pt x="31" y="0"/>
                      <a:pt x="35" y="9"/>
                    </a:cubicBezTo>
                    <a:cubicBezTo>
                      <a:pt x="36" y="11"/>
                      <a:pt x="38" y="12"/>
                      <a:pt x="40" y="10"/>
                    </a:cubicBezTo>
                    <a:cubicBezTo>
                      <a:pt x="41" y="19"/>
                      <a:pt x="42" y="27"/>
                      <a:pt x="39" y="35"/>
                    </a:cubicBezTo>
                    <a:cubicBezTo>
                      <a:pt x="38" y="39"/>
                      <a:pt x="40" y="40"/>
                      <a:pt x="43" y="39"/>
                    </a:cubicBezTo>
                    <a:close/>
                  </a:path>
                </a:pathLst>
              </a:custGeom>
              <a:solidFill>
                <a:srgbClr val="DC6F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6" name="Freeform 269"/>
              <p:cNvSpPr/>
              <p:nvPr/>
            </p:nvSpPr>
            <p:spPr bwMode="auto">
              <a:xfrm>
                <a:off x="2742" y="788"/>
                <a:ext cx="37" cy="45"/>
              </a:xfrm>
              <a:custGeom>
                <a:avLst/>
                <a:gdLst>
                  <a:gd name="T0" fmla="*/ 0 w 16"/>
                  <a:gd name="T1" fmla="*/ 11 h 19"/>
                  <a:gd name="T2" fmla="*/ 10 w 16"/>
                  <a:gd name="T3" fmla="*/ 0 h 19"/>
                  <a:gd name="T4" fmla="*/ 15 w 16"/>
                  <a:gd name="T5" fmla="*/ 6 h 19"/>
                  <a:gd name="T6" fmla="*/ 16 w 16"/>
                  <a:gd name="T7" fmla="*/ 9 h 19"/>
                  <a:gd name="T8" fmla="*/ 0 w 16"/>
                  <a:gd name="T9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0" y="11"/>
                    </a:moveTo>
                    <a:cubicBezTo>
                      <a:pt x="7" y="10"/>
                      <a:pt x="9" y="6"/>
                      <a:pt x="10" y="0"/>
                    </a:cubicBezTo>
                    <a:cubicBezTo>
                      <a:pt x="13" y="0"/>
                      <a:pt x="13" y="4"/>
                      <a:pt x="15" y="6"/>
                    </a:cubicBezTo>
                    <a:cubicBezTo>
                      <a:pt x="15" y="7"/>
                      <a:pt x="16" y="8"/>
                      <a:pt x="16" y="9"/>
                    </a:cubicBezTo>
                    <a:cubicBezTo>
                      <a:pt x="10" y="18"/>
                      <a:pt x="6" y="19"/>
                      <a:pt x="0" y="11"/>
                    </a:cubicBezTo>
                    <a:close/>
                  </a:path>
                </a:pathLst>
              </a:custGeom>
              <a:solidFill>
                <a:srgbClr val="D35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7" name="Freeform 270"/>
              <p:cNvSpPr/>
              <p:nvPr/>
            </p:nvSpPr>
            <p:spPr bwMode="auto">
              <a:xfrm>
                <a:off x="981" y="717"/>
                <a:ext cx="230" cy="277"/>
              </a:xfrm>
              <a:custGeom>
                <a:avLst/>
                <a:gdLst>
                  <a:gd name="T0" fmla="*/ 13 w 97"/>
                  <a:gd name="T1" fmla="*/ 91 h 117"/>
                  <a:gd name="T2" fmla="*/ 27 w 97"/>
                  <a:gd name="T3" fmla="*/ 72 h 117"/>
                  <a:gd name="T4" fmla="*/ 44 w 97"/>
                  <a:gd name="T5" fmla="*/ 69 h 117"/>
                  <a:gd name="T6" fmla="*/ 56 w 97"/>
                  <a:gd name="T7" fmla="*/ 59 h 117"/>
                  <a:gd name="T8" fmla="*/ 62 w 97"/>
                  <a:gd name="T9" fmla="*/ 34 h 117"/>
                  <a:gd name="T10" fmla="*/ 58 w 97"/>
                  <a:gd name="T11" fmla="*/ 24 h 117"/>
                  <a:gd name="T12" fmla="*/ 58 w 97"/>
                  <a:gd name="T13" fmla="*/ 20 h 117"/>
                  <a:gd name="T14" fmla="*/ 68 w 97"/>
                  <a:gd name="T15" fmla="*/ 10 h 117"/>
                  <a:gd name="T16" fmla="*/ 78 w 97"/>
                  <a:gd name="T17" fmla="*/ 1 h 117"/>
                  <a:gd name="T18" fmla="*/ 81 w 97"/>
                  <a:gd name="T19" fmla="*/ 0 h 117"/>
                  <a:gd name="T20" fmla="*/ 84 w 97"/>
                  <a:gd name="T21" fmla="*/ 5 h 117"/>
                  <a:gd name="T22" fmla="*/ 91 w 97"/>
                  <a:gd name="T23" fmla="*/ 27 h 117"/>
                  <a:gd name="T24" fmla="*/ 93 w 97"/>
                  <a:gd name="T25" fmla="*/ 34 h 117"/>
                  <a:gd name="T26" fmla="*/ 91 w 97"/>
                  <a:gd name="T27" fmla="*/ 68 h 117"/>
                  <a:gd name="T28" fmla="*/ 85 w 97"/>
                  <a:gd name="T29" fmla="*/ 82 h 117"/>
                  <a:gd name="T30" fmla="*/ 78 w 97"/>
                  <a:gd name="T31" fmla="*/ 90 h 117"/>
                  <a:gd name="T32" fmla="*/ 71 w 97"/>
                  <a:gd name="T33" fmla="*/ 93 h 117"/>
                  <a:gd name="T34" fmla="*/ 60 w 97"/>
                  <a:gd name="T35" fmla="*/ 86 h 117"/>
                  <a:gd name="T36" fmla="*/ 37 w 97"/>
                  <a:gd name="T37" fmla="*/ 90 h 117"/>
                  <a:gd name="T38" fmla="*/ 30 w 97"/>
                  <a:gd name="T39" fmla="*/ 97 h 117"/>
                  <a:gd name="T40" fmla="*/ 24 w 97"/>
                  <a:gd name="T41" fmla="*/ 105 h 117"/>
                  <a:gd name="T42" fmla="*/ 10 w 97"/>
                  <a:gd name="T43" fmla="*/ 117 h 117"/>
                  <a:gd name="T44" fmla="*/ 0 w 97"/>
                  <a:gd name="T45" fmla="*/ 112 h 117"/>
                  <a:gd name="T46" fmla="*/ 5 w 97"/>
                  <a:gd name="T47" fmla="*/ 103 h 117"/>
                  <a:gd name="T48" fmla="*/ 13 w 97"/>
                  <a:gd name="T49" fmla="*/ 91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7" h="117">
                    <a:moveTo>
                      <a:pt x="13" y="91"/>
                    </a:moveTo>
                    <a:cubicBezTo>
                      <a:pt x="9" y="79"/>
                      <a:pt x="22" y="78"/>
                      <a:pt x="27" y="72"/>
                    </a:cubicBezTo>
                    <a:cubicBezTo>
                      <a:pt x="32" y="69"/>
                      <a:pt x="38" y="70"/>
                      <a:pt x="44" y="69"/>
                    </a:cubicBezTo>
                    <a:cubicBezTo>
                      <a:pt x="50" y="68"/>
                      <a:pt x="54" y="64"/>
                      <a:pt x="56" y="59"/>
                    </a:cubicBezTo>
                    <a:cubicBezTo>
                      <a:pt x="62" y="52"/>
                      <a:pt x="66" y="44"/>
                      <a:pt x="62" y="34"/>
                    </a:cubicBezTo>
                    <a:cubicBezTo>
                      <a:pt x="61" y="31"/>
                      <a:pt x="59" y="27"/>
                      <a:pt x="58" y="24"/>
                    </a:cubicBezTo>
                    <a:cubicBezTo>
                      <a:pt x="55" y="22"/>
                      <a:pt x="58" y="21"/>
                      <a:pt x="58" y="20"/>
                    </a:cubicBezTo>
                    <a:cubicBezTo>
                      <a:pt x="60" y="15"/>
                      <a:pt x="64" y="13"/>
                      <a:pt x="68" y="10"/>
                    </a:cubicBezTo>
                    <a:cubicBezTo>
                      <a:pt x="69" y="5"/>
                      <a:pt x="72" y="2"/>
                      <a:pt x="78" y="1"/>
                    </a:cubicBezTo>
                    <a:cubicBezTo>
                      <a:pt x="79" y="0"/>
                      <a:pt x="80" y="0"/>
                      <a:pt x="81" y="0"/>
                    </a:cubicBezTo>
                    <a:cubicBezTo>
                      <a:pt x="84" y="1"/>
                      <a:pt x="85" y="2"/>
                      <a:pt x="84" y="5"/>
                    </a:cubicBezTo>
                    <a:cubicBezTo>
                      <a:pt x="82" y="14"/>
                      <a:pt x="85" y="21"/>
                      <a:pt x="91" y="27"/>
                    </a:cubicBezTo>
                    <a:cubicBezTo>
                      <a:pt x="94" y="29"/>
                      <a:pt x="97" y="30"/>
                      <a:pt x="93" y="34"/>
                    </a:cubicBezTo>
                    <a:cubicBezTo>
                      <a:pt x="81" y="47"/>
                      <a:pt x="81" y="53"/>
                      <a:pt x="91" y="68"/>
                    </a:cubicBezTo>
                    <a:cubicBezTo>
                      <a:pt x="96" y="75"/>
                      <a:pt x="96" y="76"/>
                      <a:pt x="85" y="82"/>
                    </a:cubicBezTo>
                    <a:cubicBezTo>
                      <a:pt x="82" y="84"/>
                      <a:pt x="80" y="87"/>
                      <a:pt x="78" y="90"/>
                    </a:cubicBezTo>
                    <a:cubicBezTo>
                      <a:pt x="76" y="93"/>
                      <a:pt x="74" y="95"/>
                      <a:pt x="71" y="93"/>
                    </a:cubicBezTo>
                    <a:cubicBezTo>
                      <a:pt x="68" y="90"/>
                      <a:pt x="64" y="87"/>
                      <a:pt x="60" y="86"/>
                    </a:cubicBezTo>
                    <a:cubicBezTo>
                      <a:pt x="51" y="80"/>
                      <a:pt x="44" y="84"/>
                      <a:pt x="37" y="90"/>
                    </a:cubicBezTo>
                    <a:cubicBezTo>
                      <a:pt x="34" y="92"/>
                      <a:pt x="32" y="95"/>
                      <a:pt x="30" y="97"/>
                    </a:cubicBezTo>
                    <a:cubicBezTo>
                      <a:pt x="27" y="100"/>
                      <a:pt x="25" y="102"/>
                      <a:pt x="24" y="105"/>
                    </a:cubicBezTo>
                    <a:cubicBezTo>
                      <a:pt x="23" y="113"/>
                      <a:pt x="17" y="116"/>
                      <a:pt x="10" y="117"/>
                    </a:cubicBezTo>
                    <a:cubicBezTo>
                      <a:pt x="6" y="117"/>
                      <a:pt x="2" y="117"/>
                      <a:pt x="0" y="112"/>
                    </a:cubicBezTo>
                    <a:cubicBezTo>
                      <a:pt x="0" y="108"/>
                      <a:pt x="2" y="105"/>
                      <a:pt x="5" y="103"/>
                    </a:cubicBezTo>
                    <a:cubicBezTo>
                      <a:pt x="9" y="100"/>
                      <a:pt x="10" y="95"/>
                      <a:pt x="13" y="91"/>
                    </a:cubicBezTo>
                    <a:close/>
                  </a:path>
                </a:pathLst>
              </a:custGeom>
              <a:solidFill>
                <a:srgbClr val="F4F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8" name="Freeform 271"/>
              <p:cNvSpPr/>
              <p:nvPr/>
            </p:nvSpPr>
            <p:spPr bwMode="auto">
              <a:xfrm>
                <a:off x="1170" y="873"/>
                <a:ext cx="180" cy="166"/>
              </a:xfrm>
              <a:custGeom>
                <a:avLst/>
                <a:gdLst>
                  <a:gd name="T0" fmla="*/ 3 w 76"/>
                  <a:gd name="T1" fmla="*/ 14 h 70"/>
                  <a:gd name="T2" fmla="*/ 11 w 76"/>
                  <a:gd name="T3" fmla="*/ 2 h 70"/>
                  <a:gd name="T4" fmla="*/ 18 w 76"/>
                  <a:gd name="T5" fmla="*/ 5 h 70"/>
                  <a:gd name="T6" fmla="*/ 23 w 76"/>
                  <a:gd name="T7" fmla="*/ 6 h 70"/>
                  <a:gd name="T8" fmla="*/ 36 w 76"/>
                  <a:gd name="T9" fmla="*/ 5 h 70"/>
                  <a:gd name="T10" fmla="*/ 49 w 76"/>
                  <a:gd name="T11" fmla="*/ 4 h 70"/>
                  <a:gd name="T12" fmla="*/ 51 w 76"/>
                  <a:gd name="T13" fmla="*/ 4 h 70"/>
                  <a:gd name="T14" fmla="*/ 60 w 76"/>
                  <a:gd name="T15" fmla="*/ 8 h 70"/>
                  <a:gd name="T16" fmla="*/ 69 w 76"/>
                  <a:gd name="T17" fmla="*/ 21 h 70"/>
                  <a:gd name="T18" fmla="*/ 76 w 76"/>
                  <a:gd name="T19" fmla="*/ 54 h 70"/>
                  <a:gd name="T20" fmla="*/ 49 w 76"/>
                  <a:gd name="T21" fmla="*/ 62 h 70"/>
                  <a:gd name="T22" fmla="*/ 50 w 76"/>
                  <a:gd name="T23" fmla="*/ 59 h 70"/>
                  <a:gd name="T24" fmla="*/ 59 w 76"/>
                  <a:gd name="T25" fmla="*/ 49 h 70"/>
                  <a:gd name="T26" fmla="*/ 48 w 76"/>
                  <a:gd name="T27" fmla="*/ 22 h 70"/>
                  <a:gd name="T28" fmla="*/ 39 w 76"/>
                  <a:gd name="T29" fmla="*/ 17 h 70"/>
                  <a:gd name="T30" fmla="*/ 25 w 76"/>
                  <a:gd name="T31" fmla="*/ 20 h 70"/>
                  <a:gd name="T32" fmla="*/ 23 w 76"/>
                  <a:gd name="T33" fmla="*/ 22 h 70"/>
                  <a:gd name="T34" fmla="*/ 2 w 76"/>
                  <a:gd name="T35" fmla="*/ 24 h 70"/>
                  <a:gd name="T36" fmla="*/ 3 w 76"/>
                  <a:gd name="T37" fmla="*/ 1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6" h="70">
                    <a:moveTo>
                      <a:pt x="3" y="14"/>
                    </a:moveTo>
                    <a:cubicBezTo>
                      <a:pt x="7" y="11"/>
                      <a:pt x="16" y="11"/>
                      <a:pt x="11" y="2"/>
                    </a:cubicBezTo>
                    <a:cubicBezTo>
                      <a:pt x="15" y="1"/>
                      <a:pt x="18" y="0"/>
                      <a:pt x="18" y="5"/>
                    </a:cubicBezTo>
                    <a:cubicBezTo>
                      <a:pt x="19" y="10"/>
                      <a:pt x="21" y="6"/>
                      <a:pt x="23" y="6"/>
                    </a:cubicBezTo>
                    <a:cubicBezTo>
                      <a:pt x="27" y="3"/>
                      <a:pt x="32" y="3"/>
                      <a:pt x="36" y="5"/>
                    </a:cubicBezTo>
                    <a:cubicBezTo>
                      <a:pt x="41" y="6"/>
                      <a:pt x="45" y="5"/>
                      <a:pt x="49" y="4"/>
                    </a:cubicBezTo>
                    <a:cubicBezTo>
                      <a:pt x="49" y="4"/>
                      <a:pt x="50" y="4"/>
                      <a:pt x="51" y="4"/>
                    </a:cubicBezTo>
                    <a:cubicBezTo>
                      <a:pt x="54" y="7"/>
                      <a:pt x="57" y="8"/>
                      <a:pt x="60" y="8"/>
                    </a:cubicBezTo>
                    <a:cubicBezTo>
                      <a:pt x="68" y="10"/>
                      <a:pt x="72" y="14"/>
                      <a:pt x="69" y="21"/>
                    </a:cubicBezTo>
                    <a:cubicBezTo>
                      <a:pt x="64" y="34"/>
                      <a:pt x="66" y="44"/>
                      <a:pt x="76" y="54"/>
                    </a:cubicBezTo>
                    <a:cubicBezTo>
                      <a:pt x="69" y="67"/>
                      <a:pt x="60" y="70"/>
                      <a:pt x="49" y="62"/>
                    </a:cubicBezTo>
                    <a:cubicBezTo>
                      <a:pt x="49" y="61"/>
                      <a:pt x="49" y="60"/>
                      <a:pt x="50" y="59"/>
                    </a:cubicBezTo>
                    <a:cubicBezTo>
                      <a:pt x="53" y="55"/>
                      <a:pt x="60" y="56"/>
                      <a:pt x="59" y="49"/>
                    </a:cubicBezTo>
                    <a:cubicBezTo>
                      <a:pt x="57" y="39"/>
                      <a:pt x="59" y="28"/>
                      <a:pt x="48" y="22"/>
                    </a:cubicBezTo>
                    <a:cubicBezTo>
                      <a:pt x="45" y="20"/>
                      <a:pt x="43" y="18"/>
                      <a:pt x="39" y="17"/>
                    </a:cubicBezTo>
                    <a:cubicBezTo>
                      <a:pt x="33" y="13"/>
                      <a:pt x="28" y="12"/>
                      <a:pt x="25" y="20"/>
                    </a:cubicBezTo>
                    <a:cubicBezTo>
                      <a:pt x="24" y="21"/>
                      <a:pt x="24" y="22"/>
                      <a:pt x="23" y="22"/>
                    </a:cubicBezTo>
                    <a:cubicBezTo>
                      <a:pt x="16" y="22"/>
                      <a:pt x="9" y="25"/>
                      <a:pt x="2" y="24"/>
                    </a:cubicBezTo>
                    <a:cubicBezTo>
                      <a:pt x="0" y="21"/>
                      <a:pt x="1" y="17"/>
                      <a:pt x="3" y="14"/>
                    </a:cubicBezTo>
                    <a:close/>
                  </a:path>
                </a:pathLst>
              </a:custGeom>
              <a:solidFill>
                <a:srgbClr val="E478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9" name="Freeform 272"/>
              <p:cNvSpPr/>
              <p:nvPr/>
            </p:nvSpPr>
            <p:spPr bwMode="auto">
              <a:xfrm>
                <a:off x="1220" y="740"/>
                <a:ext cx="88" cy="159"/>
              </a:xfrm>
              <a:custGeom>
                <a:avLst/>
                <a:gdLst>
                  <a:gd name="T0" fmla="*/ 29 w 37"/>
                  <a:gd name="T1" fmla="*/ 60 h 67"/>
                  <a:gd name="T2" fmla="*/ 17 w 37"/>
                  <a:gd name="T3" fmla="*/ 63 h 67"/>
                  <a:gd name="T4" fmla="*/ 2 w 37"/>
                  <a:gd name="T5" fmla="*/ 62 h 67"/>
                  <a:gd name="T6" fmla="*/ 2 w 37"/>
                  <a:gd name="T7" fmla="*/ 48 h 67"/>
                  <a:gd name="T8" fmla="*/ 7 w 37"/>
                  <a:gd name="T9" fmla="*/ 33 h 67"/>
                  <a:gd name="T10" fmla="*/ 18 w 37"/>
                  <a:gd name="T11" fmla="*/ 17 h 67"/>
                  <a:gd name="T12" fmla="*/ 28 w 37"/>
                  <a:gd name="T13" fmla="*/ 13 h 67"/>
                  <a:gd name="T14" fmla="*/ 21 w 37"/>
                  <a:gd name="T15" fmla="*/ 7 h 67"/>
                  <a:gd name="T16" fmla="*/ 23 w 37"/>
                  <a:gd name="T17" fmla="*/ 0 h 67"/>
                  <a:gd name="T18" fmla="*/ 28 w 37"/>
                  <a:gd name="T19" fmla="*/ 5 h 67"/>
                  <a:gd name="T20" fmla="*/ 34 w 37"/>
                  <a:gd name="T21" fmla="*/ 15 h 67"/>
                  <a:gd name="T22" fmla="*/ 19 w 37"/>
                  <a:gd name="T23" fmla="*/ 35 h 67"/>
                  <a:gd name="T24" fmla="*/ 14 w 37"/>
                  <a:gd name="T25" fmla="*/ 37 h 67"/>
                  <a:gd name="T26" fmla="*/ 14 w 37"/>
                  <a:gd name="T27" fmla="*/ 49 h 67"/>
                  <a:gd name="T28" fmla="*/ 30 w 37"/>
                  <a:gd name="T29" fmla="*/ 55 h 67"/>
                  <a:gd name="T30" fmla="*/ 29 w 37"/>
                  <a:gd name="T31" fmla="*/ 6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7" h="67">
                    <a:moveTo>
                      <a:pt x="29" y="60"/>
                    </a:moveTo>
                    <a:cubicBezTo>
                      <a:pt x="25" y="64"/>
                      <a:pt x="22" y="67"/>
                      <a:pt x="17" y="63"/>
                    </a:cubicBezTo>
                    <a:cubicBezTo>
                      <a:pt x="12" y="61"/>
                      <a:pt x="7" y="63"/>
                      <a:pt x="2" y="62"/>
                    </a:cubicBezTo>
                    <a:cubicBezTo>
                      <a:pt x="3" y="58"/>
                      <a:pt x="4" y="53"/>
                      <a:pt x="2" y="48"/>
                    </a:cubicBezTo>
                    <a:cubicBezTo>
                      <a:pt x="0" y="43"/>
                      <a:pt x="2" y="37"/>
                      <a:pt x="7" y="33"/>
                    </a:cubicBezTo>
                    <a:cubicBezTo>
                      <a:pt x="12" y="29"/>
                      <a:pt x="16" y="24"/>
                      <a:pt x="18" y="17"/>
                    </a:cubicBezTo>
                    <a:cubicBezTo>
                      <a:pt x="20" y="11"/>
                      <a:pt x="27" y="17"/>
                      <a:pt x="28" y="13"/>
                    </a:cubicBezTo>
                    <a:cubicBezTo>
                      <a:pt x="30" y="7"/>
                      <a:pt x="19" y="14"/>
                      <a:pt x="21" y="7"/>
                    </a:cubicBezTo>
                    <a:cubicBezTo>
                      <a:pt x="22" y="5"/>
                      <a:pt x="20" y="2"/>
                      <a:pt x="23" y="0"/>
                    </a:cubicBezTo>
                    <a:cubicBezTo>
                      <a:pt x="25" y="2"/>
                      <a:pt x="26" y="4"/>
                      <a:pt x="28" y="5"/>
                    </a:cubicBezTo>
                    <a:cubicBezTo>
                      <a:pt x="33" y="6"/>
                      <a:pt x="37" y="10"/>
                      <a:pt x="34" y="15"/>
                    </a:cubicBezTo>
                    <a:cubicBezTo>
                      <a:pt x="30" y="22"/>
                      <a:pt x="28" y="32"/>
                      <a:pt x="19" y="35"/>
                    </a:cubicBezTo>
                    <a:cubicBezTo>
                      <a:pt x="17" y="35"/>
                      <a:pt x="15" y="36"/>
                      <a:pt x="14" y="37"/>
                    </a:cubicBezTo>
                    <a:cubicBezTo>
                      <a:pt x="8" y="42"/>
                      <a:pt x="8" y="45"/>
                      <a:pt x="14" y="49"/>
                    </a:cubicBezTo>
                    <a:cubicBezTo>
                      <a:pt x="19" y="52"/>
                      <a:pt x="25" y="52"/>
                      <a:pt x="30" y="55"/>
                    </a:cubicBezTo>
                    <a:cubicBezTo>
                      <a:pt x="31" y="57"/>
                      <a:pt x="31" y="59"/>
                      <a:pt x="29" y="60"/>
                    </a:cubicBezTo>
                    <a:close/>
                  </a:path>
                </a:pathLst>
              </a:custGeom>
              <a:solidFill>
                <a:srgbClr val="E396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0" name="Freeform 273"/>
              <p:cNvSpPr/>
              <p:nvPr/>
            </p:nvSpPr>
            <p:spPr bwMode="auto">
              <a:xfrm>
                <a:off x="1272" y="717"/>
                <a:ext cx="64" cy="45"/>
              </a:xfrm>
              <a:custGeom>
                <a:avLst/>
                <a:gdLst>
                  <a:gd name="T0" fmla="*/ 3 w 27"/>
                  <a:gd name="T1" fmla="*/ 18 h 19"/>
                  <a:gd name="T2" fmla="*/ 1 w 27"/>
                  <a:gd name="T3" fmla="*/ 10 h 19"/>
                  <a:gd name="T4" fmla="*/ 5 w 27"/>
                  <a:gd name="T5" fmla="*/ 6 h 19"/>
                  <a:gd name="T6" fmla="*/ 18 w 27"/>
                  <a:gd name="T7" fmla="*/ 2 h 19"/>
                  <a:gd name="T8" fmla="*/ 27 w 27"/>
                  <a:gd name="T9" fmla="*/ 7 h 19"/>
                  <a:gd name="T10" fmla="*/ 25 w 27"/>
                  <a:gd name="T11" fmla="*/ 12 h 19"/>
                  <a:gd name="T12" fmla="*/ 24 w 27"/>
                  <a:gd name="T13" fmla="*/ 12 h 19"/>
                  <a:gd name="T14" fmla="*/ 15 w 27"/>
                  <a:gd name="T15" fmla="*/ 18 h 19"/>
                  <a:gd name="T16" fmla="*/ 3 w 27"/>
                  <a:gd name="T17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9">
                    <a:moveTo>
                      <a:pt x="3" y="18"/>
                    </a:moveTo>
                    <a:cubicBezTo>
                      <a:pt x="0" y="16"/>
                      <a:pt x="2" y="13"/>
                      <a:pt x="1" y="10"/>
                    </a:cubicBezTo>
                    <a:cubicBezTo>
                      <a:pt x="2" y="9"/>
                      <a:pt x="4" y="7"/>
                      <a:pt x="5" y="6"/>
                    </a:cubicBezTo>
                    <a:cubicBezTo>
                      <a:pt x="9" y="5"/>
                      <a:pt x="14" y="3"/>
                      <a:pt x="18" y="2"/>
                    </a:cubicBezTo>
                    <a:cubicBezTo>
                      <a:pt x="23" y="0"/>
                      <a:pt x="26" y="3"/>
                      <a:pt x="27" y="7"/>
                    </a:cubicBezTo>
                    <a:cubicBezTo>
                      <a:pt x="27" y="9"/>
                      <a:pt x="26" y="10"/>
                      <a:pt x="25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3" y="17"/>
                      <a:pt x="20" y="19"/>
                      <a:pt x="15" y="18"/>
                    </a:cubicBezTo>
                    <a:cubicBezTo>
                      <a:pt x="11" y="17"/>
                      <a:pt x="7" y="16"/>
                      <a:pt x="3" y="18"/>
                    </a:cubicBezTo>
                    <a:close/>
                  </a:path>
                </a:pathLst>
              </a:custGeom>
              <a:solidFill>
                <a:srgbClr val="F9EB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1" name="Freeform 274"/>
              <p:cNvSpPr/>
              <p:nvPr/>
            </p:nvSpPr>
            <p:spPr bwMode="auto">
              <a:xfrm>
                <a:off x="1184" y="709"/>
                <a:ext cx="36" cy="55"/>
              </a:xfrm>
              <a:custGeom>
                <a:avLst/>
                <a:gdLst>
                  <a:gd name="T0" fmla="*/ 15 w 15"/>
                  <a:gd name="T1" fmla="*/ 15 h 23"/>
                  <a:gd name="T2" fmla="*/ 11 w 15"/>
                  <a:gd name="T3" fmla="*/ 22 h 23"/>
                  <a:gd name="T4" fmla="*/ 5 w 15"/>
                  <a:gd name="T5" fmla="*/ 18 h 23"/>
                  <a:gd name="T6" fmla="*/ 2 w 15"/>
                  <a:gd name="T7" fmla="*/ 12 h 23"/>
                  <a:gd name="T8" fmla="*/ 7 w 15"/>
                  <a:gd name="T9" fmla="*/ 2 h 23"/>
                  <a:gd name="T10" fmla="*/ 13 w 15"/>
                  <a:gd name="T11" fmla="*/ 8 h 23"/>
                  <a:gd name="T12" fmla="*/ 15 w 15"/>
                  <a:gd name="T13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3">
                    <a:moveTo>
                      <a:pt x="15" y="15"/>
                    </a:moveTo>
                    <a:cubicBezTo>
                      <a:pt x="15" y="19"/>
                      <a:pt x="14" y="21"/>
                      <a:pt x="11" y="22"/>
                    </a:cubicBezTo>
                    <a:cubicBezTo>
                      <a:pt x="8" y="23"/>
                      <a:pt x="6" y="21"/>
                      <a:pt x="5" y="18"/>
                    </a:cubicBezTo>
                    <a:cubicBezTo>
                      <a:pt x="4" y="16"/>
                      <a:pt x="3" y="14"/>
                      <a:pt x="2" y="12"/>
                    </a:cubicBezTo>
                    <a:cubicBezTo>
                      <a:pt x="0" y="7"/>
                      <a:pt x="2" y="3"/>
                      <a:pt x="7" y="2"/>
                    </a:cubicBezTo>
                    <a:cubicBezTo>
                      <a:pt x="11" y="0"/>
                      <a:pt x="12" y="4"/>
                      <a:pt x="13" y="8"/>
                    </a:cubicBezTo>
                    <a:cubicBezTo>
                      <a:pt x="13" y="11"/>
                      <a:pt x="14" y="13"/>
                      <a:pt x="15" y="15"/>
                    </a:cubicBezTo>
                    <a:close/>
                  </a:path>
                </a:pathLst>
              </a:custGeom>
              <a:solidFill>
                <a:srgbClr val="9661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2" name="Freeform 275"/>
              <p:cNvSpPr/>
              <p:nvPr/>
            </p:nvSpPr>
            <p:spPr bwMode="auto">
              <a:xfrm>
                <a:off x="2372" y="821"/>
                <a:ext cx="277" cy="192"/>
              </a:xfrm>
              <a:custGeom>
                <a:avLst/>
                <a:gdLst>
                  <a:gd name="T0" fmla="*/ 117 w 117"/>
                  <a:gd name="T1" fmla="*/ 58 h 81"/>
                  <a:gd name="T2" fmla="*/ 104 w 117"/>
                  <a:gd name="T3" fmla="*/ 75 h 81"/>
                  <a:gd name="T4" fmla="*/ 92 w 117"/>
                  <a:gd name="T5" fmla="*/ 73 h 81"/>
                  <a:gd name="T6" fmla="*/ 76 w 117"/>
                  <a:gd name="T7" fmla="*/ 73 h 81"/>
                  <a:gd name="T8" fmla="*/ 65 w 117"/>
                  <a:gd name="T9" fmla="*/ 81 h 81"/>
                  <a:gd name="T10" fmla="*/ 63 w 117"/>
                  <a:gd name="T11" fmla="*/ 79 h 81"/>
                  <a:gd name="T12" fmla="*/ 45 w 117"/>
                  <a:gd name="T13" fmla="*/ 74 h 81"/>
                  <a:gd name="T14" fmla="*/ 26 w 117"/>
                  <a:gd name="T15" fmla="*/ 76 h 81"/>
                  <a:gd name="T16" fmla="*/ 26 w 117"/>
                  <a:gd name="T17" fmla="*/ 70 h 81"/>
                  <a:gd name="T18" fmla="*/ 34 w 117"/>
                  <a:gd name="T19" fmla="*/ 50 h 81"/>
                  <a:gd name="T20" fmla="*/ 27 w 117"/>
                  <a:gd name="T21" fmla="*/ 44 h 81"/>
                  <a:gd name="T22" fmla="*/ 6 w 117"/>
                  <a:gd name="T23" fmla="*/ 54 h 81"/>
                  <a:gd name="T24" fmla="*/ 9 w 117"/>
                  <a:gd name="T25" fmla="*/ 41 h 81"/>
                  <a:gd name="T26" fmla="*/ 35 w 117"/>
                  <a:gd name="T27" fmla="*/ 31 h 81"/>
                  <a:gd name="T28" fmla="*/ 37 w 117"/>
                  <a:gd name="T29" fmla="*/ 15 h 81"/>
                  <a:gd name="T30" fmla="*/ 38 w 117"/>
                  <a:gd name="T31" fmla="*/ 10 h 81"/>
                  <a:gd name="T32" fmla="*/ 46 w 117"/>
                  <a:gd name="T33" fmla="*/ 14 h 81"/>
                  <a:gd name="T34" fmla="*/ 51 w 117"/>
                  <a:gd name="T35" fmla="*/ 13 h 81"/>
                  <a:gd name="T36" fmla="*/ 67 w 117"/>
                  <a:gd name="T37" fmla="*/ 8 h 81"/>
                  <a:gd name="T38" fmla="*/ 73 w 117"/>
                  <a:gd name="T39" fmla="*/ 2 h 81"/>
                  <a:gd name="T40" fmla="*/ 80 w 117"/>
                  <a:gd name="T41" fmla="*/ 4 h 81"/>
                  <a:gd name="T42" fmla="*/ 96 w 117"/>
                  <a:gd name="T43" fmla="*/ 47 h 81"/>
                  <a:gd name="T44" fmla="*/ 105 w 117"/>
                  <a:gd name="T45" fmla="*/ 55 h 81"/>
                  <a:gd name="T46" fmla="*/ 115 w 117"/>
                  <a:gd name="T47" fmla="*/ 56 h 81"/>
                  <a:gd name="T48" fmla="*/ 117 w 117"/>
                  <a:gd name="T49" fmla="*/ 5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7" h="81">
                    <a:moveTo>
                      <a:pt x="117" y="58"/>
                    </a:moveTo>
                    <a:cubicBezTo>
                      <a:pt x="113" y="64"/>
                      <a:pt x="108" y="69"/>
                      <a:pt x="104" y="75"/>
                    </a:cubicBezTo>
                    <a:cubicBezTo>
                      <a:pt x="99" y="81"/>
                      <a:pt x="96" y="77"/>
                      <a:pt x="92" y="73"/>
                    </a:cubicBezTo>
                    <a:cubicBezTo>
                      <a:pt x="87" y="69"/>
                      <a:pt x="82" y="66"/>
                      <a:pt x="76" y="73"/>
                    </a:cubicBezTo>
                    <a:cubicBezTo>
                      <a:pt x="72" y="76"/>
                      <a:pt x="68" y="78"/>
                      <a:pt x="65" y="81"/>
                    </a:cubicBezTo>
                    <a:cubicBezTo>
                      <a:pt x="64" y="80"/>
                      <a:pt x="63" y="80"/>
                      <a:pt x="63" y="79"/>
                    </a:cubicBezTo>
                    <a:cubicBezTo>
                      <a:pt x="56" y="67"/>
                      <a:pt x="56" y="67"/>
                      <a:pt x="45" y="74"/>
                    </a:cubicBezTo>
                    <a:cubicBezTo>
                      <a:pt x="39" y="77"/>
                      <a:pt x="33" y="79"/>
                      <a:pt x="26" y="76"/>
                    </a:cubicBezTo>
                    <a:cubicBezTo>
                      <a:pt x="24" y="74"/>
                      <a:pt x="24" y="72"/>
                      <a:pt x="26" y="70"/>
                    </a:cubicBezTo>
                    <a:cubicBezTo>
                      <a:pt x="32" y="65"/>
                      <a:pt x="32" y="57"/>
                      <a:pt x="34" y="50"/>
                    </a:cubicBezTo>
                    <a:cubicBezTo>
                      <a:pt x="36" y="44"/>
                      <a:pt x="32" y="42"/>
                      <a:pt x="27" y="44"/>
                    </a:cubicBezTo>
                    <a:cubicBezTo>
                      <a:pt x="20" y="47"/>
                      <a:pt x="12" y="49"/>
                      <a:pt x="6" y="54"/>
                    </a:cubicBezTo>
                    <a:cubicBezTo>
                      <a:pt x="0" y="48"/>
                      <a:pt x="1" y="43"/>
                      <a:pt x="9" y="41"/>
                    </a:cubicBezTo>
                    <a:cubicBezTo>
                      <a:pt x="18" y="38"/>
                      <a:pt x="26" y="34"/>
                      <a:pt x="35" y="31"/>
                    </a:cubicBezTo>
                    <a:cubicBezTo>
                      <a:pt x="37" y="26"/>
                      <a:pt x="39" y="21"/>
                      <a:pt x="37" y="15"/>
                    </a:cubicBezTo>
                    <a:cubicBezTo>
                      <a:pt x="36" y="14"/>
                      <a:pt x="36" y="12"/>
                      <a:pt x="38" y="10"/>
                    </a:cubicBezTo>
                    <a:cubicBezTo>
                      <a:pt x="41" y="10"/>
                      <a:pt x="44" y="12"/>
                      <a:pt x="46" y="14"/>
                    </a:cubicBezTo>
                    <a:cubicBezTo>
                      <a:pt x="48" y="15"/>
                      <a:pt x="49" y="16"/>
                      <a:pt x="51" y="13"/>
                    </a:cubicBezTo>
                    <a:cubicBezTo>
                      <a:pt x="55" y="7"/>
                      <a:pt x="63" y="14"/>
                      <a:pt x="67" y="8"/>
                    </a:cubicBezTo>
                    <a:cubicBezTo>
                      <a:pt x="70" y="7"/>
                      <a:pt x="71" y="4"/>
                      <a:pt x="73" y="2"/>
                    </a:cubicBezTo>
                    <a:cubicBezTo>
                      <a:pt x="76" y="0"/>
                      <a:pt x="79" y="0"/>
                      <a:pt x="80" y="4"/>
                    </a:cubicBezTo>
                    <a:cubicBezTo>
                      <a:pt x="85" y="19"/>
                      <a:pt x="94" y="32"/>
                      <a:pt x="96" y="47"/>
                    </a:cubicBezTo>
                    <a:cubicBezTo>
                      <a:pt x="97" y="53"/>
                      <a:pt x="104" y="51"/>
                      <a:pt x="105" y="55"/>
                    </a:cubicBezTo>
                    <a:cubicBezTo>
                      <a:pt x="108" y="61"/>
                      <a:pt x="112" y="54"/>
                      <a:pt x="115" y="56"/>
                    </a:cubicBezTo>
                    <a:cubicBezTo>
                      <a:pt x="116" y="56"/>
                      <a:pt x="116" y="57"/>
                      <a:pt x="117" y="58"/>
                    </a:cubicBezTo>
                    <a:close/>
                  </a:path>
                </a:pathLst>
              </a:custGeom>
              <a:solidFill>
                <a:srgbClr val="E283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3" name="Freeform 276"/>
              <p:cNvSpPr/>
              <p:nvPr/>
            </p:nvSpPr>
            <p:spPr bwMode="auto">
              <a:xfrm>
                <a:off x="2528" y="795"/>
                <a:ext cx="126" cy="175"/>
              </a:xfrm>
              <a:custGeom>
                <a:avLst/>
                <a:gdLst>
                  <a:gd name="T0" fmla="*/ 49 w 53"/>
                  <a:gd name="T1" fmla="*/ 67 h 74"/>
                  <a:gd name="T2" fmla="*/ 44 w 53"/>
                  <a:gd name="T3" fmla="*/ 72 h 74"/>
                  <a:gd name="T4" fmla="*/ 40 w 53"/>
                  <a:gd name="T5" fmla="*/ 74 h 74"/>
                  <a:gd name="T6" fmla="*/ 27 w 53"/>
                  <a:gd name="T7" fmla="*/ 54 h 74"/>
                  <a:gd name="T8" fmla="*/ 16 w 53"/>
                  <a:gd name="T9" fmla="*/ 26 h 74"/>
                  <a:gd name="T10" fmla="*/ 12 w 53"/>
                  <a:gd name="T11" fmla="*/ 14 h 74"/>
                  <a:gd name="T12" fmla="*/ 2 w 53"/>
                  <a:gd name="T13" fmla="*/ 22 h 74"/>
                  <a:gd name="T14" fmla="*/ 0 w 53"/>
                  <a:gd name="T15" fmla="*/ 16 h 74"/>
                  <a:gd name="T16" fmla="*/ 10 w 53"/>
                  <a:gd name="T17" fmla="*/ 0 h 74"/>
                  <a:gd name="T18" fmla="*/ 15 w 53"/>
                  <a:gd name="T19" fmla="*/ 10 h 74"/>
                  <a:gd name="T20" fmla="*/ 21 w 53"/>
                  <a:gd name="T21" fmla="*/ 16 h 74"/>
                  <a:gd name="T22" fmla="*/ 26 w 53"/>
                  <a:gd name="T23" fmla="*/ 9 h 74"/>
                  <a:gd name="T24" fmla="*/ 30 w 53"/>
                  <a:gd name="T25" fmla="*/ 4 h 74"/>
                  <a:gd name="T26" fmla="*/ 34 w 53"/>
                  <a:gd name="T27" fmla="*/ 8 h 74"/>
                  <a:gd name="T28" fmla="*/ 36 w 53"/>
                  <a:gd name="T29" fmla="*/ 14 h 74"/>
                  <a:gd name="T30" fmla="*/ 34 w 53"/>
                  <a:gd name="T31" fmla="*/ 26 h 74"/>
                  <a:gd name="T32" fmla="*/ 53 w 53"/>
                  <a:gd name="T33" fmla="*/ 47 h 74"/>
                  <a:gd name="T34" fmla="*/ 49 w 53"/>
                  <a:gd name="T35" fmla="*/ 6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3" h="74">
                    <a:moveTo>
                      <a:pt x="49" y="67"/>
                    </a:moveTo>
                    <a:cubicBezTo>
                      <a:pt x="47" y="68"/>
                      <a:pt x="46" y="71"/>
                      <a:pt x="44" y="72"/>
                    </a:cubicBezTo>
                    <a:cubicBezTo>
                      <a:pt x="43" y="74"/>
                      <a:pt x="40" y="74"/>
                      <a:pt x="40" y="74"/>
                    </a:cubicBezTo>
                    <a:cubicBezTo>
                      <a:pt x="41" y="64"/>
                      <a:pt x="25" y="67"/>
                      <a:pt x="27" y="54"/>
                    </a:cubicBezTo>
                    <a:cubicBezTo>
                      <a:pt x="28" y="45"/>
                      <a:pt x="19" y="35"/>
                      <a:pt x="16" y="26"/>
                    </a:cubicBezTo>
                    <a:cubicBezTo>
                      <a:pt x="14" y="22"/>
                      <a:pt x="12" y="18"/>
                      <a:pt x="12" y="14"/>
                    </a:cubicBezTo>
                    <a:cubicBezTo>
                      <a:pt x="6" y="14"/>
                      <a:pt x="6" y="20"/>
                      <a:pt x="2" y="22"/>
                    </a:cubicBezTo>
                    <a:cubicBezTo>
                      <a:pt x="1" y="20"/>
                      <a:pt x="0" y="18"/>
                      <a:pt x="0" y="16"/>
                    </a:cubicBezTo>
                    <a:cubicBezTo>
                      <a:pt x="2" y="10"/>
                      <a:pt x="4" y="4"/>
                      <a:pt x="10" y="0"/>
                    </a:cubicBezTo>
                    <a:cubicBezTo>
                      <a:pt x="13" y="2"/>
                      <a:pt x="13" y="6"/>
                      <a:pt x="15" y="10"/>
                    </a:cubicBezTo>
                    <a:cubicBezTo>
                      <a:pt x="17" y="12"/>
                      <a:pt x="17" y="16"/>
                      <a:pt x="21" y="16"/>
                    </a:cubicBezTo>
                    <a:cubicBezTo>
                      <a:pt x="25" y="16"/>
                      <a:pt x="25" y="12"/>
                      <a:pt x="26" y="9"/>
                    </a:cubicBezTo>
                    <a:cubicBezTo>
                      <a:pt x="26" y="7"/>
                      <a:pt x="27" y="4"/>
                      <a:pt x="30" y="4"/>
                    </a:cubicBezTo>
                    <a:cubicBezTo>
                      <a:pt x="33" y="4"/>
                      <a:pt x="32" y="7"/>
                      <a:pt x="34" y="8"/>
                    </a:cubicBezTo>
                    <a:cubicBezTo>
                      <a:pt x="34" y="10"/>
                      <a:pt x="35" y="12"/>
                      <a:pt x="36" y="14"/>
                    </a:cubicBezTo>
                    <a:cubicBezTo>
                      <a:pt x="38" y="19"/>
                      <a:pt x="34" y="22"/>
                      <a:pt x="34" y="26"/>
                    </a:cubicBezTo>
                    <a:cubicBezTo>
                      <a:pt x="47" y="27"/>
                      <a:pt x="52" y="33"/>
                      <a:pt x="53" y="47"/>
                    </a:cubicBezTo>
                    <a:cubicBezTo>
                      <a:pt x="51" y="54"/>
                      <a:pt x="50" y="60"/>
                      <a:pt x="49" y="67"/>
                    </a:cubicBezTo>
                    <a:close/>
                  </a:path>
                </a:pathLst>
              </a:custGeom>
              <a:solidFill>
                <a:srgbClr val="D862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4" name="Freeform 277"/>
              <p:cNvSpPr/>
              <p:nvPr/>
            </p:nvSpPr>
            <p:spPr bwMode="auto">
              <a:xfrm>
                <a:off x="2623" y="953"/>
                <a:ext cx="116" cy="105"/>
              </a:xfrm>
              <a:custGeom>
                <a:avLst/>
                <a:gdLst>
                  <a:gd name="T0" fmla="*/ 26 w 49"/>
                  <a:gd name="T1" fmla="*/ 44 h 44"/>
                  <a:gd name="T2" fmla="*/ 8 w 49"/>
                  <a:gd name="T3" fmla="*/ 36 h 44"/>
                  <a:gd name="T4" fmla="*/ 2 w 49"/>
                  <a:gd name="T5" fmla="*/ 22 h 44"/>
                  <a:gd name="T6" fmla="*/ 19 w 49"/>
                  <a:gd name="T7" fmla="*/ 3 h 44"/>
                  <a:gd name="T8" fmla="*/ 41 w 49"/>
                  <a:gd name="T9" fmla="*/ 0 h 44"/>
                  <a:gd name="T10" fmla="*/ 48 w 49"/>
                  <a:gd name="T11" fmla="*/ 15 h 44"/>
                  <a:gd name="T12" fmla="*/ 48 w 49"/>
                  <a:gd name="T13" fmla="*/ 17 h 44"/>
                  <a:gd name="T14" fmla="*/ 46 w 49"/>
                  <a:gd name="T15" fmla="*/ 21 h 44"/>
                  <a:gd name="T16" fmla="*/ 30 w 49"/>
                  <a:gd name="T17" fmla="*/ 40 h 44"/>
                  <a:gd name="T18" fmla="*/ 26 w 49"/>
                  <a:gd name="T1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44">
                    <a:moveTo>
                      <a:pt x="26" y="44"/>
                    </a:moveTo>
                    <a:cubicBezTo>
                      <a:pt x="21" y="41"/>
                      <a:pt x="13" y="41"/>
                      <a:pt x="8" y="36"/>
                    </a:cubicBezTo>
                    <a:cubicBezTo>
                      <a:pt x="5" y="32"/>
                      <a:pt x="0" y="27"/>
                      <a:pt x="2" y="22"/>
                    </a:cubicBezTo>
                    <a:cubicBezTo>
                      <a:pt x="6" y="15"/>
                      <a:pt x="9" y="4"/>
                      <a:pt x="19" y="3"/>
                    </a:cubicBezTo>
                    <a:cubicBezTo>
                      <a:pt x="26" y="2"/>
                      <a:pt x="33" y="0"/>
                      <a:pt x="41" y="0"/>
                    </a:cubicBezTo>
                    <a:cubicBezTo>
                      <a:pt x="49" y="2"/>
                      <a:pt x="44" y="11"/>
                      <a:pt x="48" y="15"/>
                    </a:cubicBezTo>
                    <a:cubicBezTo>
                      <a:pt x="48" y="16"/>
                      <a:pt x="48" y="16"/>
                      <a:pt x="48" y="17"/>
                    </a:cubicBezTo>
                    <a:cubicBezTo>
                      <a:pt x="47" y="18"/>
                      <a:pt x="47" y="20"/>
                      <a:pt x="46" y="21"/>
                    </a:cubicBezTo>
                    <a:cubicBezTo>
                      <a:pt x="30" y="24"/>
                      <a:pt x="30" y="24"/>
                      <a:pt x="30" y="40"/>
                    </a:cubicBezTo>
                    <a:cubicBezTo>
                      <a:pt x="31" y="43"/>
                      <a:pt x="29" y="44"/>
                      <a:pt x="26" y="44"/>
                    </a:cubicBezTo>
                    <a:close/>
                  </a:path>
                </a:pathLst>
              </a:custGeom>
              <a:solidFill>
                <a:srgbClr val="CF3E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5" name="Freeform 278"/>
              <p:cNvSpPr/>
              <p:nvPr/>
            </p:nvSpPr>
            <p:spPr bwMode="auto">
              <a:xfrm>
                <a:off x="2602" y="825"/>
                <a:ext cx="66" cy="81"/>
              </a:xfrm>
              <a:custGeom>
                <a:avLst/>
                <a:gdLst>
                  <a:gd name="T0" fmla="*/ 22 w 28"/>
                  <a:gd name="T1" fmla="*/ 34 h 34"/>
                  <a:gd name="T2" fmla="*/ 19 w 28"/>
                  <a:gd name="T3" fmla="*/ 28 h 34"/>
                  <a:gd name="T4" fmla="*/ 0 w 28"/>
                  <a:gd name="T5" fmla="*/ 16 h 34"/>
                  <a:gd name="T6" fmla="*/ 5 w 28"/>
                  <a:gd name="T7" fmla="*/ 1 h 34"/>
                  <a:gd name="T8" fmla="*/ 16 w 28"/>
                  <a:gd name="T9" fmla="*/ 1 h 34"/>
                  <a:gd name="T10" fmla="*/ 19 w 28"/>
                  <a:gd name="T11" fmla="*/ 2 h 34"/>
                  <a:gd name="T12" fmla="*/ 28 w 28"/>
                  <a:gd name="T13" fmla="*/ 30 h 34"/>
                  <a:gd name="T14" fmla="*/ 22 w 28"/>
                  <a:gd name="T1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4">
                    <a:moveTo>
                      <a:pt x="22" y="34"/>
                    </a:moveTo>
                    <a:cubicBezTo>
                      <a:pt x="21" y="32"/>
                      <a:pt x="20" y="30"/>
                      <a:pt x="19" y="28"/>
                    </a:cubicBezTo>
                    <a:cubicBezTo>
                      <a:pt x="17" y="18"/>
                      <a:pt x="11" y="14"/>
                      <a:pt x="0" y="16"/>
                    </a:cubicBezTo>
                    <a:cubicBezTo>
                      <a:pt x="0" y="10"/>
                      <a:pt x="3" y="6"/>
                      <a:pt x="5" y="1"/>
                    </a:cubicBezTo>
                    <a:cubicBezTo>
                      <a:pt x="8" y="3"/>
                      <a:pt x="12" y="1"/>
                      <a:pt x="16" y="1"/>
                    </a:cubicBezTo>
                    <a:cubicBezTo>
                      <a:pt x="17" y="0"/>
                      <a:pt x="19" y="1"/>
                      <a:pt x="19" y="2"/>
                    </a:cubicBezTo>
                    <a:cubicBezTo>
                      <a:pt x="20" y="12"/>
                      <a:pt x="25" y="21"/>
                      <a:pt x="28" y="30"/>
                    </a:cubicBezTo>
                    <a:cubicBezTo>
                      <a:pt x="26" y="32"/>
                      <a:pt x="24" y="33"/>
                      <a:pt x="22" y="34"/>
                    </a:cubicBezTo>
                    <a:close/>
                  </a:path>
                </a:pathLst>
              </a:custGeom>
              <a:solidFill>
                <a:srgbClr val="F0E9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6" name="Freeform 279"/>
              <p:cNvSpPr/>
              <p:nvPr/>
            </p:nvSpPr>
            <p:spPr bwMode="auto">
              <a:xfrm>
                <a:off x="2640" y="821"/>
                <a:ext cx="83" cy="90"/>
              </a:xfrm>
              <a:custGeom>
                <a:avLst/>
                <a:gdLst>
                  <a:gd name="T0" fmla="*/ 12 w 35"/>
                  <a:gd name="T1" fmla="*/ 32 h 38"/>
                  <a:gd name="T2" fmla="*/ 0 w 35"/>
                  <a:gd name="T3" fmla="*/ 3 h 38"/>
                  <a:gd name="T4" fmla="*/ 6 w 35"/>
                  <a:gd name="T5" fmla="*/ 1 h 38"/>
                  <a:gd name="T6" fmla="*/ 7 w 35"/>
                  <a:gd name="T7" fmla="*/ 3 h 38"/>
                  <a:gd name="T8" fmla="*/ 17 w 35"/>
                  <a:gd name="T9" fmla="*/ 21 h 38"/>
                  <a:gd name="T10" fmla="*/ 26 w 35"/>
                  <a:gd name="T11" fmla="*/ 27 h 38"/>
                  <a:gd name="T12" fmla="*/ 35 w 35"/>
                  <a:gd name="T13" fmla="*/ 34 h 38"/>
                  <a:gd name="T14" fmla="*/ 35 w 35"/>
                  <a:gd name="T15" fmla="*/ 34 h 38"/>
                  <a:gd name="T16" fmla="*/ 12 w 35"/>
                  <a:gd name="T17" fmla="*/ 3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8">
                    <a:moveTo>
                      <a:pt x="12" y="32"/>
                    </a:moveTo>
                    <a:cubicBezTo>
                      <a:pt x="2" y="25"/>
                      <a:pt x="4" y="13"/>
                      <a:pt x="0" y="3"/>
                    </a:cubicBezTo>
                    <a:cubicBezTo>
                      <a:pt x="1" y="0"/>
                      <a:pt x="4" y="1"/>
                      <a:pt x="6" y="1"/>
                    </a:cubicBezTo>
                    <a:cubicBezTo>
                      <a:pt x="6" y="2"/>
                      <a:pt x="7" y="2"/>
                      <a:pt x="7" y="3"/>
                    </a:cubicBezTo>
                    <a:cubicBezTo>
                      <a:pt x="4" y="13"/>
                      <a:pt x="11" y="17"/>
                      <a:pt x="17" y="21"/>
                    </a:cubicBezTo>
                    <a:cubicBezTo>
                      <a:pt x="18" y="27"/>
                      <a:pt x="24" y="24"/>
                      <a:pt x="26" y="27"/>
                    </a:cubicBezTo>
                    <a:cubicBezTo>
                      <a:pt x="29" y="30"/>
                      <a:pt x="32" y="31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27" y="38"/>
                      <a:pt x="19" y="36"/>
                      <a:pt x="12" y="32"/>
                    </a:cubicBezTo>
                    <a:close/>
                  </a:path>
                </a:pathLst>
              </a:custGeom>
              <a:solidFill>
                <a:srgbClr val="E3C3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7" name="Freeform 280"/>
              <p:cNvSpPr/>
              <p:nvPr/>
            </p:nvSpPr>
            <p:spPr bwMode="auto">
              <a:xfrm>
                <a:off x="623" y="693"/>
                <a:ext cx="116" cy="140"/>
              </a:xfrm>
              <a:custGeom>
                <a:avLst/>
                <a:gdLst>
                  <a:gd name="T0" fmla="*/ 49 w 49"/>
                  <a:gd name="T1" fmla="*/ 0 h 59"/>
                  <a:gd name="T2" fmla="*/ 47 w 49"/>
                  <a:gd name="T3" fmla="*/ 4 h 59"/>
                  <a:gd name="T4" fmla="*/ 40 w 49"/>
                  <a:gd name="T5" fmla="*/ 9 h 59"/>
                  <a:gd name="T6" fmla="*/ 18 w 49"/>
                  <a:gd name="T7" fmla="*/ 35 h 59"/>
                  <a:gd name="T8" fmla="*/ 10 w 49"/>
                  <a:gd name="T9" fmla="*/ 42 h 59"/>
                  <a:gd name="T10" fmla="*/ 14 w 49"/>
                  <a:gd name="T11" fmla="*/ 59 h 59"/>
                  <a:gd name="T12" fmla="*/ 10 w 49"/>
                  <a:gd name="T13" fmla="*/ 59 h 59"/>
                  <a:gd name="T14" fmla="*/ 6 w 49"/>
                  <a:gd name="T15" fmla="*/ 37 h 59"/>
                  <a:gd name="T16" fmla="*/ 3 w 49"/>
                  <a:gd name="T17" fmla="*/ 22 h 59"/>
                  <a:gd name="T18" fmla="*/ 0 w 49"/>
                  <a:gd name="T19" fmla="*/ 19 h 59"/>
                  <a:gd name="T20" fmla="*/ 33 w 49"/>
                  <a:gd name="T21" fmla="*/ 7 h 59"/>
                  <a:gd name="T22" fmla="*/ 39 w 49"/>
                  <a:gd name="T23" fmla="*/ 5 h 59"/>
                  <a:gd name="T24" fmla="*/ 49 w 49"/>
                  <a:gd name="T2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59">
                    <a:moveTo>
                      <a:pt x="49" y="0"/>
                    </a:moveTo>
                    <a:cubicBezTo>
                      <a:pt x="49" y="2"/>
                      <a:pt x="48" y="3"/>
                      <a:pt x="47" y="4"/>
                    </a:cubicBezTo>
                    <a:cubicBezTo>
                      <a:pt x="44" y="5"/>
                      <a:pt x="40" y="6"/>
                      <a:pt x="40" y="9"/>
                    </a:cubicBezTo>
                    <a:cubicBezTo>
                      <a:pt x="38" y="22"/>
                      <a:pt x="29" y="30"/>
                      <a:pt x="18" y="35"/>
                    </a:cubicBezTo>
                    <a:cubicBezTo>
                      <a:pt x="15" y="37"/>
                      <a:pt x="12" y="39"/>
                      <a:pt x="10" y="42"/>
                    </a:cubicBezTo>
                    <a:cubicBezTo>
                      <a:pt x="4" y="49"/>
                      <a:pt x="9" y="54"/>
                      <a:pt x="14" y="59"/>
                    </a:cubicBezTo>
                    <a:cubicBezTo>
                      <a:pt x="13" y="59"/>
                      <a:pt x="12" y="59"/>
                      <a:pt x="10" y="59"/>
                    </a:cubicBezTo>
                    <a:cubicBezTo>
                      <a:pt x="4" y="54"/>
                      <a:pt x="2" y="43"/>
                      <a:pt x="6" y="37"/>
                    </a:cubicBezTo>
                    <a:cubicBezTo>
                      <a:pt x="14" y="27"/>
                      <a:pt x="14" y="27"/>
                      <a:pt x="3" y="22"/>
                    </a:cubicBezTo>
                    <a:cubicBezTo>
                      <a:pt x="2" y="21"/>
                      <a:pt x="1" y="20"/>
                      <a:pt x="0" y="19"/>
                    </a:cubicBezTo>
                    <a:cubicBezTo>
                      <a:pt x="11" y="3"/>
                      <a:pt x="16" y="2"/>
                      <a:pt x="33" y="7"/>
                    </a:cubicBezTo>
                    <a:cubicBezTo>
                      <a:pt x="36" y="8"/>
                      <a:pt x="37" y="6"/>
                      <a:pt x="39" y="5"/>
                    </a:cubicBezTo>
                    <a:cubicBezTo>
                      <a:pt x="42" y="3"/>
                      <a:pt x="45" y="0"/>
                      <a:pt x="49" y="0"/>
                    </a:cubicBezTo>
                    <a:close/>
                  </a:path>
                </a:pathLst>
              </a:custGeom>
              <a:solidFill>
                <a:srgbClr val="E356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8" name="Freeform 281"/>
              <p:cNvSpPr/>
              <p:nvPr/>
            </p:nvSpPr>
            <p:spPr bwMode="auto">
              <a:xfrm>
                <a:off x="2704" y="804"/>
                <a:ext cx="80" cy="71"/>
              </a:xfrm>
              <a:custGeom>
                <a:avLst/>
                <a:gdLst>
                  <a:gd name="T0" fmla="*/ 16 w 34"/>
                  <a:gd name="T1" fmla="*/ 4 h 30"/>
                  <a:gd name="T2" fmla="*/ 32 w 34"/>
                  <a:gd name="T3" fmla="*/ 2 h 30"/>
                  <a:gd name="T4" fmla="*/ 34 w 34"/>
                  <a:gd name="T5" fmla="*/ 8 h 30"/>
                  <a:gd name="T6" fmla="*/ 8 w 34"/>
                  <a:gd name="T7" fmla="*/ 30 h 30"/>
                  <a:gd name="T8" fmla="*/ 0 w 34"/>
                  <a:gd name="T9" fmla="*/ 18 h 30"/>
                  <a:gd name="T10" fmla="*/ 16 w 34"/>
                  <a:gd name="T11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30">
                    <a:moveTo>
                      <a:pt x="16" y="4"/>
                    </a:moveTo>
                    <a:cubicBezTo>
                      <a:pt x="22" y="10"/>
                      <a:pt x="27" y="6"/>
                      <a:pt x="32" y="2"/>
                    </a:cubicBezTo>
                    <a:cubicBezTo>
                      <a:pt x="34" y="4"/>
                      <a:pt x="34" y="6"/>
                      <a:pt x="34" y="8"/>
                    </a:cubicBezTo>
                    <a:cubicBezTo>
                      <a:pt x="29" y="20"/>
                      <a:pt x="20" y="26"/>
                      <a:pt x="8" y="30"/>
                    </a:cubicBezTo>
                    <a:cubicBezTo>
                      <a:pt x="4" y="27"/>
                      <a:pt x="1" y="23"/>
                      <a:pt x="0" y="18"/>
                    </a:cubicBezTo>
                    <a:cubicBezTo>
                      <a:pt x="0" y="4"/>
                      <a:pt x="4" y="0"/>
                      <a:pt x="16" y="4"/>
                    </a:cubicBezTo>
                    <a:close/>
                  </a:path>
                </a:pathLst>
              </a:custGeom>
              <a:solidFill>
                <a:srgbClr val="DC7F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9" name="Freeform 282"/>
              <p:cNvSpPr/>
              <p:nvPr/>
            </p:nvSpPr>
            <p:spPr bwMode="auto">
              <a:xfrm>
                <a:off x="2699" y="823"/>
                <a:ext cx="85" cy="81"/>
              </a:xfrm>
              <a:custGeom>
                <a:avLst/>
                <a:gdLst>
                  <a:gd name="T0" fmla="*/ 10 w 36"/>
                  <a:gd name="T1" fmla="*/ 21 h 34"/>
                  <a:gd name="T2" fmla="*/ 19 w 36"/>
                  <a:gd name="T3" fmla="*/ 15 h 34"/>
                  <a:gd name="T4" fmla="*/ 31 w 36"/>
                  <a:gd name="T5" fmla="*/ 4 h 34"/>
                  <a:gd name="T6" fmla="*/ 36 w 36"/>
                  <a:gd name="T7" fmla="*/ 0 h 34"/>
                  <a:gd name="T8" fmla="*/ 27 w 36"/>
                  <a:gd name="T9" fmla="*/ 21 h 34"/>
                  <a:gd name="T10" fmla="*/ 10 w 36"/>
                  <a:gd name="T11" fmla="*/ 33 h 34"/>
                  <a:gd name="T12" fmla="*/ 0 w 36"/>
                  <a:gd name="T13" fmla="*/ 27 h 34"/>
                  <a:gd name="T14" fmla="*/ 10 w 36"/>
                  <a:gd name="T15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4">
                    <a:moveTo>
                      <a:pt x="10" y="21"/>
                    </a:moveTo>
                    <a:cubicBezTo>
                      <a:pt x="12" y="19"/>
                      <a:pt x="14" y="16"/>
                      <a:pt x="19" y="15"/>
                    </a:cubicBezTo>
                    <a:cubicBezTo>
                      <a:pt x="25" y="15"/>
                      <a:pt x="28" y="9"/>
                      <a:pt x="31" y="4"/>
                    </a:cubicBezTo>
                    <a:cubicBezTo>
                      <a:pt x="32" y="2"/>
                      <a:pt x="33" y="0"/>
                      <a:pt x="36" y="0"/>
                    </a:cubicBezTo>
                    <a:cubicBezTo>
                      <a:pt x="36" y="8"/>
                      <a:pt x="30" y="14"/>
                      <a:pt x="27" y="21"/>
                    </a:cubicBezTo>
                    <a:cubicBezTo>
                      <a:pt x="24" y="29"/>
                      <a:pt x="18" y="32"/>
                      <a:pt x="10" y="33"/>
                    </a:cubicBezTo>
                    <a:cubicBezTo>
                      <a:pt x="5" y="34"/>
                      <a:pt x="2" y="31"/>
                      <a:pt x="0" y="27"/>
                    </a:cubicBezTo>
                    <a:cubicBezTo>
                      <a:pt x="3" y="25"/>
                      <a:pt x="3" y="17"/>
                      <a:pt x="10" y="21"/>
                    </a:cubicBezTo>
                    <a:close/>
                  </a:path>
                </a:pathLst>
              </a:custGeom>
              <a:solidFill>
                <a:srgbClr val="DD96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0" name="Freeform 283"/>
              <p:cNvSpPr/>
              <p:nvPr/>
            </p:nvSpPr>
            <p:spPr bwMode="auto">
              <a:xfrm>
                <a:off x="2753" y="1034"/>
                <a:ext cx="48" cy="54"/>
              </a:xfrm>
              <a:custGeom>
                <a:avLst/>
                <a:gdLst>
                  <a:gd name="T0" fmla="*/ 1 w 20"/>
                  <a:gd name="T1" fmla="*/ 16 h 23"/>
                  <a:gd name="T2" fmla="*/ 5 w 20"/>
                  <a:gd name="T3" fmla="*/ 0 h 23"/>
                  <a:gd name="T4" fmla="*/ 15 w 20"/>
                  <a:gd name="T5" fmla="*/ 6 h 23"/>
                  <a:gd name="T6" fmla="*/ 16 w 20"/>
                  <a:gd name="T7" fmla="*/ 12 h 23"/>
                  <a:gd name="T8" fmla="*/ 12 w 20"/>
                  <a:gd name="T9" fmla="*/ 15 h 23"/>
                  <a:gd name="T10" fmla="*/ 5 w 20"/>
                  <a:gd name="T11" fmla="*/ 15 h 23"/>
                  <a:gd name="T12" fmla="*/ 1 w 20"/>
                  <a:gd name="T13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3">
                    <a:moveTo>
                      <a:pt x="1" y="16"/>
                    </a:moveTo>
                    <a:cubicBezTo>
                      <a:pt x="0" y="10"/>
                      <a:pt x="5" y="6"/>
                      <a:pt x="5" y="0"/>
                    </a:cubicBezTo>
                    <a:cubicBezTo>
                      <a:pt x="8" y="2"/>
                      <a:pt x="11" y="4"/>
                      <a:pt x="15" y="6"/>
                    </a:cubicBezTo>
                    <a:cubicBezTo>
                      <a:pt x="18" y="7"/>
                      <a:pt x="20" y="9"/>
                      <a:pt x="16" y="12"/>
                    </a:cubicBezTo>
                    <a:cubicBezTo>
                      <a:pt x="15" y="13"/>
                      <a:pt x="13" y="13"/>
                      <a:pt x="12" y="15"/>
                    </a:cubicBezTo>
                    <a:cubicBezTo>
                      <a:pt x="10" y="19"/>
                      <a:pt x="8" y="23"/>
                      <a:pt x="5" y="15"/>
                    </a:cubicBezTo>
                    <a:cubicBezTo>
                      <a:pt x="5" y="15"/>
                      <a:pt x="2" y="16"/>
                      <a:pt x="1" y="16"/>
                    </a:cubicBezTo>
                    <a:close/>
                  </a:path>
                </a:pathLst>
              </a:custGeom>
              <a:solidFill>
                <a:srgbClr val="9086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1" name="Freeform 284"/>
              <p:cNvSpPr/>
              <p:nvPr/>
            </p:nvSpPr>
            <p:spPr bwMode="auto">
              <a:xfrm>
                <a:off x="1042" y="762"/>
                <a:ext cx="90" cy="80"/>
              </a:xfrm>
              <a:custGeom>
                <a:avLst/>
                <a:gdLst>
                  <a:gd name="T0" fmla="*/ 32 w 38"/>
                  <a:gd name="T1" fmla="*/ 5 h 34"/>
                  <a:gd name="T2" fmla="*/ 38 w 38"/>
                  <a:gd name="T3" fmla="*/ 14 h 34"/>
                  <a:gd name="T4" fmla="*/ 23 w 38"/>
                  <a:gd name="T5" fmla="*/ 31 h 34"/>
                  <a:gd name="T6" fmla="*/ 5 w 38"/>
                  <a:gd name="T7" fmla="*/ 24 h 34"/>
                  <a:gd name="T8" fmla="*/ 7 w 38"/>
                  <a:gd name="T9" fmla="*/ 10 h 34"/>
                  <a:gd name="T10" fmla="*/ 25 w 38"/>
                  <a:gd name="T11" fmla="*/ 6 h 34"/>
                  <a:gd name="T12" fmla="*/ 32 w 38"/>
                  <a:gd name="T13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4">
                    <a:moveTo>
                      <a:pt x="32" y="5"/>
                    </a:moveTo>
                    <a:cubicBezTo>
                      <a:pt x="36" y="7"/>
                      <a:pt x="37" y="10"/>
                      <a:pt x="38" y="14"/>
                    </a:cubicBezTo>
                    <a:cubicBezTo>
                      <a:pt x="37" y="26"/>
                      <a:pt x="36" y="27"/>
                      <a:pt x="23" y="31"/>
                    </a:cubicBezTo>
                    <a:cubicBezTo>
                      <a:pt x="15" y="34"/>
                      <a:pt x="9" y="32"/>
                      <a:pt x="5" y="24"/>
                    </a:cubicBezTo>
                    <a:cubicBezTo>
                      <a:pt x="0" y="19"/>
                      <a:pt x="6" y="15"/>
                      <a:pt x="7" y="10"/>
                    </a:cubicBezTo>
                    <a:cubicBezTo>
                      <a:pt x="11" y="2"/>
                      <a:pt x="17" y="0"/>
                      <a:pt x="25" y="6"/>
                    </a:cubicBezTo>
                    <a:cubicBezTo>
                      <a:pt x="27" y="7"/>
                      <a:pt x="30" y="7"/>
                      <a:pt x="32" y="5"/>
                    </a:cubicBezTo>
                    <a:close/>
                  </a:path>
                </a:pathLst>
              </a:custGeom>
              <a:solidFill>
                <a:srgbClr val="E488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2" name="Freeform 285"/>
              <p:cNvSpPr/>
              <p:nvPr/>
            </p:nvSpPr>
            <p:spPr bwMode="auto">
              <a:xfrm>
                <a:off x="1092" y="714"/>
                <a:ext cx="50" cy="52"/>
              </a:xfrm>
              <a:custGeom>
                <a:avLst/>
                <a:gdLst>
                  <a:gd name="T0" fmla="*/ 21 w 21"/>
                  <a:gd name="T1" fmla="*/ 11 h 22"/>
                  <a:gd name="T2" fmla="*/ 11 w 21"/>
                  <a:gd name="T3" fmla="*/ 21 h 22"/>
                  <a:gd name="T4" fmla="*/ 1 w 21"/>
                  <a:gd name="T5" fmla="*/ 15 h 22"/>
                  <a:gd name="T6" fmla="*/ 6 w 21"/>
                  <a:gd name="T7" fmla="*/ 9 h 22"/>
                  <a:gd name="T8" fmla="*/ 21 w 21"/>
                  <a:gd name="T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2">
                    <a:moveTo>
                      <a:pt x="21" y="11"/>
                    </a:moveTo>
                    <a:cubicBezTo>
                      <a:pt x="20" y="17"/>
                      <a:pt x="15" y="18"/>
                      <a:pt x="11" y="21"/>
                    </a:cubicBezTo>
                    <a:cubicBezTo>
                      <a:pt x="7" y="20"/>
                      <a:pt x="1" y="22"/>
                      <a:pt x="1" y="15"/>
                    </a:cubicBezTo>
                    <a:cubicBezTo>
                      <a:pt x="0" y="12"/>
                      <a:pt x="4" y="7"/>
                      <a:pt x="6" y="9"/>
                    </a:cubicBezTo>
                    <a:cubicBezTo>
                      <a:pt x="11" y="12"/>
                      <a:pt x="18" y="0"/>
                      <a:pt x="21" y="11"/>
                    </a:cubicBezTo>
                    <a:close/>
                  </a:path>
                </a:pathLst>
              </a:custGeom>
              <a:solidFill>
                <a:srgbClr val="C33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4" name="Freeform 287"/>
              <p:cNvSpPr/>
              <p:nvPr/>
            </p:nvSpPr>
            <p:spPr bwMode="auto">
              <a:xfrm>
                <a:off x="1976" y="707"/>
                <a:ext cx="119" cy="230"/>
              </a:xfrm>
              <a:custGeom>
                <a:avLst/>
                <a:gdLst>
                  <a:gd name="T0" fmla="*/ 5 w 50"/>
                  <a:gd name="T1" fmla="*/ 53 h 97"/>
                  <a:gd name="T2" fmla="*/ 0 w 50"/>
                  <a:gd name="T3" fmla="*/ 43 h 97"/>
                  <a:gd name="T4" fmla="*/ 8 w 50"/>
                  <a:gd name="T5" fmla="*/ 39 h 97"/>
                  <a:gd name="T6" fmla="*/ 25 w 50"/>
                  <a:gd name="T7" fmla="*/ 14 h 97"/>
                  <a:gd name="T8" fmla="*/ 29 w 50"/>
                  <a:gd name="T9" fmla="*/ 2 h 97"/>
                  <a:gd name="T10" fmla="*/ 29 w 50"/>
                  <a:gd name="T11" fmla="*/ 0 h 97"/>
                  <a:gd name="T12" fmla="*/ 37 w 50"/>
                  <a:gd name="T13" fmla="*/ 0 h 97"/>
                  <a:gd name="T14" fmla="*/ 27 w 50"/>
                  <a:gd name="T15" fmla="*/ 20 h 97"/>
                  <a:gd name="T16" fmla="*/ 26 w 50"/>
                  <a:gd name="T17" fmla="*/ 28 h 97"/>
                  <a:gd name="T18" fmla="*/ 34 w 50"/>
                  <a:gd name="T19" fmla="*/ 33 h 97"/>
                  <a:gd name="T20" fmla="*/ 50 w 50"/>
                  <a:gd name="T21" fmla="*/ 41 h 97"/>
                  <a:gd name="T22" fmla="*/ 33 w 50"/>
                  <a:gd name="T23" fmla="*/ 40 h 97"/>
                  <a:gd name="T24" fmla="*/ 16 w 50"/>
                  <a:gd name="T25" fmla="*/ 46 h 97"/>
                  <a:gd name="T26" fmla="*/ 14 w 50"/>
                  <a:gd name="T27" fmla="*/ 52 h 97"/>
                  <a:gd name="T28" fmla="*/ 20 w 50"/>
                  <a:gd name="T29" fmla="*/ 53 h 97"/>
                  <a:gd name="T30" fmla="*/ 27 w 50"/>
                  <a:gd name="T31" fmla="*/ 51 h 97"/>
                  <a:gd name="T32" fmla="*/ 43 w 50"/>
                  <a:gd name="T33" fmla="*/ 61 h 97"/>
                  <a:gd name="T34" fmla="*/ 36 w 50"/>
                  <a:gd name="T35" fmla="*/ 83 h 97"/>
                  <a:gd name="T36" fmla="*/ 32 w 50"/>
                  <a:gd name="T37" fmla="*/ 88 h 97"/>
                  <a:gd name="T38" fmla="*/ 28 w 50"/>
                  <a:gd name="T39" fmla="*/ 80 h 97"/>
                  <a:gd name="T40" fmla="*/ 27 w 50"/>
                  <a:gd name="T41" fmla="*/ 71 h 97"/>
                  <a:gd name="T42" fmla="*/ 25 w 50"/>
                  <a:gd name="T43" fmla="*/ 67 h 97"/>
                  <a:gd name="T44" fmla="*/ 20 w 50"/>
                  <a:gd name="T45" fmla="*/ 70 h 97"/>
                  <a:gd name="T46" fmla="*/ 17 w 50"/>
                  <a:gd name="T47" fmla="*/ 84 h 97"/>
                  <a:gd name="T48" fmla="*/ 18 w 50"/>
                  <a:gd name="T49" fmla="*/ 93 h 97"/>
                  <a:gd name="T50" fmla="*/ 0 w 50"/>
                  <a:gd name="T51" fmla="*/ 90 h 97"/>
                  <a:gd name="T52" fmla="*/ 0 w 50"/>
                  <a:gd name="T53" fmla="*/ 88 h 97"/>
                  <a:gd name="T54" fmla="*/ 3 w 50"/>
                  <a:gd name="T55" fmla="*/ 80 h 97"/>
                  <a:gd name="T56" fmla="*/ 5 w 50"/>
                  <a:gd name="T57" fmla="*/ 5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97">
                    <a:moveTo>
                      <a:pt x="5" y="53"/>
                    </a:moveTo>
                    <a:cubicBezTo>
                      <a:pt x="9" y="46"/>
                      <a:pt x="0" y="48"/>
                      <a:pt x="0" y="43"/>
                    </a:cubicBezTo>
                    <a:cubicBezTo>
                      <a:pt x="3" y="43"/>
                      <a:pt x="6" y="42"/>
                      <a:pt x="8" y="39"/>
                    </a:cubicBezTo>
                    <a:cubicBezTo>
                      <a:pt x="14" y="30"/>
                      <a:pt x="21" y="23"/>
                      <a:pt x="25" y="14"/>
                    </a:cubicBezTo>
                    <a:cubicBezTo>
                      <a:pt x="27" y="10"/>
                      <a:pt x="25" y="5"/>
                      <a:pt x="29" y="2"/>
                    </a:cubicBezTo>
                    <a:cubicBezTo>
                      <a:pt x="29" y="2"/>
                      <a:pt x="29" y="1"/>
                      <a:pt x="29" y="0"/>
                    </a:cubicBezTo>
                    <a:cubicBezTo>
                      <a:pt x="32" y="0"/>
                      <a:pt x="34" y="0"/>
                      <a:pt x="37" y="0"/>
                    </a:cubicBezTo>
                    <a:cubicBezTo>
                      <a:pt x="34" y="7"/>
                      <a:pt x="34" y="15"/>
                      <a:pt x="27" y="20"/>
                    </a:cubicBezTo>
                    <a:cubicBezTo>
                      <a:pt x="24" y="22"/>
                      <a:pt x="25" y="25"/>
                      <a:pt x="26" y="28"/>
                    </a:cubicBezTo>
                    <a:cubicBezTo>
                      <a:pt x="27" y="32"/>
                      <a:pt x="30" y="34"/>
                      <a:pt x="34" y="33"/>
                    </a:cubicBezTo>
                    <a:cubicBezTo>
                      <a:pt x="41" y="33"/>
                      <a:pt x="46" y="36"/>
                      <a:pt x="50" y="41"/>
                    </a:cubicBezTo>
                    <a:cubicBezTo>
                      <a:pt x="44" y="44"/>
                      <a:pt x="38" y="41"/>
                      <a:pt x="33" y="40"/>
                    </a:cubicBezTo>
                    <a:cubicBezTo>
                      <a:pt x="25" y="38"/>
                      <a:pt x="20" y="41"/>
                      <a:pt x="16" y="46"/>
                    </a:cubicBezTo>
                    <a:cubicBezTo>
                      <a:pt x="14" y="48"/>
                      <a:pt x="13" y="50"/>
                      <a:pt x="14" y="52"/>
                    </a:cubicBezTo>
                    <a:cubicBezTo>
                      <a:pt x="15" y="55"/>
                      <a:pt x="18" y="54"/>
                      <a:pt x="20" y="53"/>
                    </a:cubicBezTo>
                    <a:cubicBezTo>
                      <a:pt x="22" y="52"/>
                      <a:pt x="25" y="51"/>
                      <a:pt x="27" y="51"/>
                    </a:cubicBezTo>
                    <a:cubicBezTo>
                      <a:pt x="33" y="53"/>
                      <a:pt x="41" y="53"/>
                      <a:pt x="43" y="61"/>
                    </a:cubicBezTo>
                    <a:cubicBezTo>
                      <a:pt x="39" y="67"/>
                      <a:pt x="40" y="76"/>
                      <a:pt x="36" y="83"/>
                    </a:cubicBezTo>
                    <a:cubicBezTo>
                      <a:pt x="35" y="85"/>
                      <a:pt x="34" y="88"/>
                      <a:pt x="32" y="88"/>
                    </a:cubicBezTo>
                    <a:cubicBezTo>
                      <a:pt x="27" y="87"/>
                      <a:pt x="27" y="84"/>
                      <a:pt x="28" y="80"/>
                    </a:cubicBezTo>
                    <a:cubicBezTo>
                      <a:pt x="28" y="77"/>
                      <a:pt x="28" y="74"/>
                      <a:pt x="27" y="71"/>
                    </a:cubicBezTo>
                    <a:cubicBezTo>
                      <a:pt x="27" y="70"/>
                      <a:pt x="26" y="68"/>
                      <a:pt x="25" y="67"/>
                    </a:cubicBezTo>
                    <a:cubicBezTo>
                      <a:pt x="22" y="67"/>
                      <a:pt x="21" y="68"/>
                      <a:pt x="20" y="70"/>
                    </a:cubicBezTo>
                    <a:cubicBezTo>
                      <a:pt x="17" y="74"/>
                      <a:pt x="16" y="78"/>
                      <a:pt x="17" y="84"/>
                    </a:cubicBezTo>
                    <a:cubicBezTo>
                      <a:pt x="17" y="87"/>
                      <a:pt x="19" y="90"/>
                      <a:pt x="18" y="93"/>
                    </a:cubicBezTo>
                    <a:cubicBezTo>
                      <a:pt x="11" y="97"/>
                      <a:pt x="5" y="93"/>
                      <a:pt x="0" y="90"/>
                    </a:cubicBezTo>
                    <a:cubicBezTo>
                      <a:pt x="0" y="89"/>
                      <a:pt x="0" y="89"/>
                      <a:pt x="0" y="88"/>
                    </a:cubicBezTo>
                    <a:cubicBezTo>
                      <a:pt x="3" y="86"/>
                      <a:pt x="3" y="84"/>
                      <a:pt x="3" y="80"/>
                    </a:cubicBezTo>
                    <a:cubicBezTo>
                      <a:pt x="2" y="71"/>
                      <a:pt x="2" y="62"/>
                      <a:pt x="5" y="53"/>
                    </a:cubicBezTo>
                    <a:close/>
                  </a:path>
                </a:pathLst>
              </a:custGeom>
              <a:solidFill>
                <a:srgbClr val="E589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5" name="Freeform 288"/>
              <p:cNvSpPr/>
              <p:nvPr/>
            </p:nvSpPr>
            <p:spPr bwMode="auto">
              <a:xfrm>
                <a:off x="1938" y="683"/>
                <a:ext cx="40" cy="29"/>
              </a:xfrm>
              <a:custGeom>
                <a:avLst/>
                <a:gdLst>
                  <a:gd name="T0" fmla="*/ 3 w 17"/>
                  <a:gd name="T1" fmla="*/ 12 h 12"/>
                  <a:gd name="T2" fmla="*/ 14 w 17"/>
                  <a:gd name="T3" fmla="*/ 0 h 12"/>
                  <a:gd name="T4" fmla="*/ 15 w 17"/>
                  <a:gd name="T5" fmla="*/ 3 h 12"/>
                  <a:gd name="T6" fmla="*/ 14 w 17"/>
                  <a:gd name="T7" fmla="*/ 12 h 12"/>
                  <a:gd name="T8" fmla="*/ 3 w 17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2">
                    <a:moveTo>
                      <a:pt x="3" y="12"/>
                    </a:moveTo>
                    <a:cubicBezTo>
                      <a:pt x="0" y="3"/>
                      <a:pt x="7" y="2"/>
                      <a:pt x="14" y="0"/>
                    </a:cubicBezTo>
                    <a:cubicBezTo>
                      <a:pt x="17" y="1"/>
                      <a:pt x="17" y="1"/>
                      <a:pt x="15" y="3"/>
                    </a:cubicBezTo>
                    <a:cubicBezTo>
                      <a:pt x="15" y="6"/>
                      <a:pt x="17" y="9"/>
                      <a:pt x="14" y="12"/>
                    </a:cubicBezTo>
                    <a:cubicBezTo>
                      <a:pt x="10" y="12"/>
                      <a:pt x="7" y="12"/>
                      <a:pt x="3" y="12"/>
                    </a:cubicBezTo>
                    <a:close/>
                  </a:path>
                </a:pathLst>
              </a:custGeom>
              <a:solidFill>
                <a:srgbClr val="697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6" name="Freeform 289"/>
              <p:cNvSpPr/>
              <p:nvPr/>
            </p:nvSpPr>
            <p:spPr bwMode="auto">
              <a:xfrm>
                <a:off x="2009" y="707"/>
                <a:ext cx="36" cy="33"/>
              </a:xfrm>
              <a:custGeom>
                <a:avLst/>
                <a:gdLst>
                  <a:gd name="T0" fmla="*/ 15 w 15"/>
                  <a:gd name="T1" fmla="*/ 2 h 14"/>
                  <a:gd name="T2" fmla="*/ 11 w 15"/>
                  <a:gd name="T3" fmla="*/ 14 h 14"/>
                  <a:gd name="T4" fmla="*/ 0 w 15"/>
                  <a:gd name="T5" fmla="*/ 11 h 14"/>
                  <a:gd name="T6" fmla="*/ 5 w 15"/>
                  <a:gd name="T7" fmla="*/ 0 h 14"/>
                  <a:gd name="T8" fmla="*/ 15 w 15"/>
                  <a:gd name="T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4">
                    <a:moveTo>
                      <a:pt x="15" y="2"/>
                    </a:moveTo>
                    <a:cubicBezTo>
                      <a:pt x="15" y="7"/>
                      <a:pt x="15" y="11"/>
                      <a:pt x="11" y="14"/>
                    </a:cubicBezTo>
                    <a:cubicBezTo>
                      <a:pt x="10" y="7"/>
                      <a:pt x="4" y="12"/>
                      <a:pt x="0" y="11"/>
                    </a:cubicBezTo>
                    <a:cubicBezTo>
                      <a:pt x="2" y="7"/>
                      <a:pt x="3" y="4"/>
                      <a:pt x="5" y="0"/>
                    </a:cubicBezTo>
                    <a:cubicBezTo>
                      <a:pt x="8" y="4"/>
                      <a:pt x="12" y="2"/>
                      <a:pt x="15" y="2"/>
                    </a:cubicBezTo>
                    <a:close/>
                  </a:path>
                </a:pathLst>
              </a:custGeom>
              <a:solidFill>
                <a:srgbClr val="DA6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7" name="Freeform 290"/>
              <p:cNvSpPr/>
              <p:nvPr/>
            </p:nvSpPr>
            <p:spPr bwMode="auto">
              <a:xfrm>
                <a:off x="1967" y="690"/>
                <a:ext cx="37" cy="24"/>
              </a:xfrm>
              <a:custGeom>
                <a:avLst/>
                <a:gdLst>
                  <a:gd name="T0" fmla="*/ 2 w 16"/>
                  <a:gd name="T1" fmla="*/ 9 h 10"/>
                  <a:gd name="T2" fmla="*/ 4 w 16"/>
                  <a:gd name="T3" fmla="*/ 0 h 10"/>
                  <a:gd name="T4" fmla="*/ 6 w 16"/>
                  <a:gd name="T5" fmla="*/ 10 h 10"/>
                  <a:gd name="T6" fmla="*/ 2 w 16"/>
                  <a:gd name="T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0">
                    <a:moveTo>
                      <a:pt x="2" y="9"/>
                    </a:moveTo>
                    <a:cubicBezTo>
                      <a:pt x="3" y="6"/>
                      <a:pt x="0" y="2"/>
                      <a:pt x="4" y="0"/>
                    </a:cubicBezTo>
                    <a:cubicBezTo>
                      <a:pt x="3" y="3"/>
                      <a:pt x="16" y="4"/>
                      <a:pt x="6" y="10"/>
                    </a:cubicBezTo>
                    <a:cubicBezTo>
                      <a:pt x="5" y="10"/>
                      <a:pt x="3" y="10"/>
                      <a:pt x="2" y="9"/>
                    </a:cubicBezTo>
                    <a:close/>
                  </a:path>
                </a:pathLst>
              </a:custGeom>
              <a:solidFill>
                <a:srgbClr val="D1B7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8" name="Freeform 291"/>
              <p:cNvSpPr/>
              <p:nvPr/>
            </p:nvSpPr>
            <p:spPr bwMode="auto">
              <a:xfrm>
                <a:off x="2400" y="738"/>
                <a:ext cx="81" cy="166"/>
              </a:xfrm>
              <a:custGeom>
                <a:avLst/>
                <a:gdLst>
                  <a:gd name="T0" fmla="*/ 27 w 34"/>
                  <a:gd name="T1" fmla="*/ 46 h 70"/>
                  <a:gd name="T2" fmla="*/ 25 w 34"/>
                  <a:gd name="T3" fmla="*/ 67 h 70"/>
                  <a:gd name="T4" fmla="*/ 16 w 34"/>
                  <a:gd name="T5" fmla="*/ 66 h 70"/>
                  <a:gd name="T6" fmla="*/ 8 w 34"/>
                  <a:gd name="T7" fmla="*/ 60 h 70"/>
                  <a:gd name="T8" fmla="*/ 8 w 34"/>
                  <a:gd name="T9" fmla="*/ 59 h 70"/>
                  <a:gd name="T10" fmla="*/ 11 w 34"/>
                  <a:gd name="T11" fmla="*/ 55 h 70"/>
                  <a:gd name="T12" fmla="*/ 9 w 34"/>
                  <a:gd name="T13" fmla="*/ 44 h 70"/>
                  <a:gd name="T14" fmla="*/ 2 w 34"/>
                  <a:gd name="T15" fmla="*/ 31 h 70"/>
                  <a:gd name="T16" fmla="*/ 8 w 34"/>
                  <a:gd name="T17" fmla="*/ 13 h 70"/>
                  <a:gd name="T18" fmla="*/ 10 w 34"/>
                  <a:gd name="T19" fmla="*/ 9 h 70"/>
                  <a:gd name="T20" fmla="*/ 27 w 34"/>
                  <a:gd name="T21" fmla="*/ 5 h 70"/>
                  <a:gd name="T22" fmla="*/ 29 w 34"/>
                  <a:gd name="T23" fmla="*/ 5 h 70"/>
                  <a:gd name="T24" fmla="*/ 31 w 34"/>
                  <a:gd name="T25" fmla="*/ 11 h 70"/>
                  <a:gd name="T26" fmla="*/ 34 w 34"/>
                  <a:gd name="T27" fmla="*/ 17 h 70"/>
                  <a:gd name="T28" fmla="*/ 33 w 34"/>
                  <a:gd name="T29" fmla="*/ 37 h 70"/>
                  <a:gd name="T30" fmla="*/ 27 w 34"/>
                  <a:gd name="T31" fmla="*/ 4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4" h="70">
                    <a:moveTo>
                      <a:pt x="27" y="46"/>
                    </a:moveTo>
                    <a:cubicBezTo>
                      <a:pt x="28" y="53"/>
                      <a:pt x="30" y="60"/>
                      <a:pt x="25" y="67"/>
                    </a:cubicBezTo>
                    <a:cubicBezTo>
                      <a:pt x="22" y="70"/>
                      <a:pt x="19" y="69"/>
                      <a:pt x="16" y="66"/>
                    </a:cubicBezTo>
                    <a:cubicBezTo>
                      <a:pt x="14" y="64"/>
                      <a:pt x="11" y="62"/>
                      <a:pt x="8" y="60"/>
                    </a:cubicBezTo>
                    <a:cubicBezTo>
                      <a:pt x="8" y="60"/>
                      <a:pt x="8" y="60"/>
                      <a:pt x="8" y="59"/>
                    </a:cubicBezTo>
                    <a:cubicBezTo>
                      <a:pt x="9" y="58"/>
                      <a:pt x="10" y="57"/>
                      <a:pt x="11" y="55"/>
                    </a:cubicBezTo>
                    <a:cubicBezTo>
                      <a:pt x="15" y="51"/>
                      <a:pt x="16" y="46"/>
                      <a:pt x="9" y="44"/>
                    </a:cubicBezTo>
                    <a:cubicBezTo>
                      <a:pt x="0" y="43"/>
                      <a:pt x="0" y="35"/>
                      <a:pt x="2" y="31"/>
                    </a:cubicBezTo>
                    <a:cubicBezTo>
                      <a:pt x="6" y="25"/>
                      <a:pt x="4" y="18"/>
                      <a:pt x="8" y="13"/>
                    </a:cubicBezTo>
                    <a:cubicBezTo>
                      <a:pt x="8" y="11"/>
                      <a:pt x="9" y="10"/>
                      <a:pt x="10" y="9"/>
                    </a:cubicBezTo>
                    <a:cubicBezTo>
                      <a:pt x="16" y="1"/>
                      <a:pt x="19" y="0"/>
                      <a:pt x="27" y="5"/>
                    </a:cubicBezTo>
                    <a:cubicBezTo>
                      <a:pt x="28" y="5"/>
                      <a:pt x="29" y="5"/>
                      <a:pt x="29" y="5"/>
                    </a:cubicBezTo>
                    <a:cubicBezTo>
                      <a:pt x="29" y="7"/>
                      <a:pt x="29" y="9"/>
                      <a:pt x="31" y="11"/>
                    </a:cubicBezTo>
                    <a:cubicBezTo>
                      <a:pt x="33" y="12"/>
                      <a:pt x="33" y="15"/>
                      <a:pt x="34" y="17"/>
                    </a:cubicBezTo>
                    <a:cubicBezTo>
                      <a:pt x="34" y="23"/>
                      <a:pt x="34" y="30"/>
                      <a:pt x="33" y="37"/>
                    </a:cubicBezTo>
                    <a:cubicBezTo>
                      <a:pt x="32" y="40"/>
                      <a:pt x="31" y="44"/>
                      <a:pt x="27" y="46"/>
                    </a:cubicBezTo>
                    <a:close/>
                  </a:path>
                </a:pathLst>
              </a:custGeom>
              <a:solidFill>
                <a:srgbClr val="DA5A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9" name="Freeform 292"/>
              <p:cNvSpPr/>
              <p:nvPr/>
            </p:nvSpPr>
            <p:spPr bwMode="auto">
              <a:xfrm>
                <a:off x="2474" y="754"/>
                <a:ext cx="66" cy="76"/>
              </a:xfrm>
              <a:custGeom>
                <a:avLst/>
                <a:gdLst>
                  <a:gd name="T0" fmla="*/ 0 w 28"/>
                  <a:gd name="T1" fmla="*/ 31 h 32"/>
                  <a:gd name="T2" fmla="*/ 0 w 28"/>
                  <a:gd name="T3" fmla="*/ 10 h 32"/>
                  <a:gd name="T4" fmla="*/ 14 w 28"/>
                  <a:gd name="T5" fmla="*/ 4 h 32"/>
                  <a:gd name="T6" fmla="*/ 26 w 28"/>
                  <a:gd name="T7" fmla="*/ 0 h 32"/>
                  <a:gd name="T8" fmla="*/ 18 w 28"/>
                  <a:gd name="T9" fmla="*/ 26 h 32"/>
                  <a:gd name="T10" fmla="*/ 7 w 28"/>
                  <a:gd name="T11" fmla="*/ 29 h 32"/>
                  <a:gd name="T12" fmla="*/ 0 w 28"/>
                  <a:gd name="T13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32">
                    <a:moveTo>
                      <a:pt x="0" y="31"/>
                    </a:moveTo>
                    <a:cubicBezTo>
                      <a:pt x="0" y="24"/>
                      <a:pt x="0" y="17"/>
                      <a:pt x="0" y="10"/>
                    </a:cubicBezTo>
                    <a:cubicBezTo>
                      <a:pt x="5" y="8"/>
                      <a:pt x="8" y="4"/>
                      <a:pt x="14" y="4"/>
                    </a:cubicBezTo>
                    <a:cubicBezTo>
                      <a:pt x="18" y="2"/>
                      <a:pt x="22" y="1"/>
                      <a:pt x="26" y="0"/>
                    </a:cubicBezTo>
                    <a:cubicBezTo>
                      <a:pt x="28" y="10"/>
                      <a:pt x="27" y="19"/>
                      <a:pt x="18" y="26"/>
                    </a:cubicBezTo>
                    <a:cubicBezTo>
                      <a:pt x="15" y="28"/>
                      <a:pt x="11" y="27"/>
                      <a:pt x="7" y="29"/>
                    </a:cubicBezTo>
                    <a:cubicBezTo>
                      <a:pt x="5" y="30"/>
                      <a:pt x="3" y="32"/>
                      <a:pt x="0" y="31"/>
                    </a:cubicBezTo>
                    <a:close/>
                  </a:path>
                </a:pathLst>
              </a:custGeom>
              <a:solidFill>
                <a:srgbClr val="E1A1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0" name="Freeform 293"/>
              <p:cNvSpPr/>
              <p:nvPr/>
            </p:nvSpPr>
            <p:spPr bwMode="auto">
              <a:xfrm>
                <a:off x="2533" y="686"/>
                <a:ext cx="73" cy="73"/>
              </a:xfrm>
              <a:custGeom>
                <a:avLst/>
                <a:gdLst>
                  <a:gd name="T0" fmla="*/ 31 w 31"/>
                  <a:gd name="T1" fmla="*/ 9 h 31"/>
                  <a:gd name="T2" fmla="*/ 27 w 31"/>
                  <a:gd name="T3" fmla="*/ 13 h 31"/>
                  <a:gd name="T4" fmla="*/ 20 w 31"/>
                  <a:gd name="T5" fmla="*/ 25 h 31"/>
                  <a:gd name="T6" fmla="*/ 6 w 31"/>
                  <a:gd name="T7" fmla="*/ 27 h 31"/>
                  <a:gd name="T8" fmla="*/ 0 w 31"/>
                  <a:gd name="T9" fmla="*/ 26 h 31"/>
                  <a:gd name="T10" fmla="*/ 18 w 31"/>
                  <a:gd name="T11" fmla="*/ 0 h 31"/>
                  <a:gd name="T12" fmla="*/ 31 w 31"/>
                  <a:gd name="T13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1">
                    <a:moveTo>
                      <a:pt x="31" y="9"/>
                    </a:moveTo>
                    <a:cubicBezTo>
                      <a:pt x="30" y="11"/>
                      <a:pt x="29" y="12"/>
                      <a:pt x="27" y="13"/>
                    </a:cubicBezTo>
                    <a:cubicBezTo>
                      <a:pt x="26" y="18"/>
                      <a:pt x="22" y="21"/>
                      <a:pt x="20" y="25"/>
                    </a:cubicBezTo>
                    <a:cubicBezTo>
                      <a:pt x="16" y="30"/>
                      <a:pt x="12" y="31"/>
                      <a:pt x="6" y="27"/>
                    </a:cubicBezTo>
                    <a:cubicBezTo>
                      <a:pt x="4" y="27"/>
                      <a:pt x="2" y="27"/>
                      <a:pt x="0" y="26"/>
                    </a:cubicBezTo>
                    <a:cubicBezTo>
                      <a:pt x="6" y="17"/>
                      <a:pt x="12" y="8"/>
                      <a:pt x="18" y="0"/>
                    </a:cubicBezTo>
                    <a:cubicBezTo>
                      <a:pt x="24" y="1"/>
                      <a:pt x="28" y="4"/>
                      <a:pt x="31" y="9"/>
                    </a:cubicBezTo>
                    <a:close/>
                  </a:path>
                </a:pathLst>
              </a:custGeom>
              <a:solidFill>
                <a:srgbClr val="F0EB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1" name="Freeform 294"/>
              <p:cNvSpPr/>
              <p:nvPr/>
            </p:nvSpPr>
            <p:spPr bwMode="auto">
              <a:xfrm>
                <a:off x="2512" y="740"/>
                <a:ext cx="73" cy="100"/>
              </a:xfrm>
              <a:custGeom>
                <a:avLst/>
                <a:gdLst>
                  <a:gd name="T0" fmla="*/ 15 w 31"/>
                  <a:gd name="T1" fmla="*/ 4 h 42"/>
                  <a:gd name="T2" fmla="*/ 28 w 31"/>
                  <a:gd name="T3" fmla="*/ 0 h 42"/>
                  <a:gd name="T4" fmla="*/ 29 w 31"/>
                  <a:gd name="T5" fmla="*/ 5 h 42"/>
                  <a:gd name="T6" fmla="*/ 17 w 31"/>
                  <a:gd name="T7" fmla="*/ 23 h 42"/>
                  <a:gd name="T8" fmla="*/ 9 w 31"/>
                  <a:gd name="T9" fmla="*/ 39 h 42"/>
                  <a:gd name="T10" fmla="*/ 0 w 31"/>
                  <a:gd name="T11" fmla="*/ 36 h 42"/>
                  <a:gd name="T12" fmla="*/ 2 w 31"/>
                  <a:gd name="T13" fmla="*/ 31 h 42"/>
                  <a:gd name="T14" fmla="*/ 10 w 31"/>
                  <a:gd name="T15" fmla="*/ 6 h 42"/>
                  <a:gd name="T16" fmla="*/ 15 w 31"/>
                  <a:gd name="T17" fmla="*/ 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42">
                    <a:moveTo>
                      <a:pt x="15" y="4"/>
                    </a:moveTo>
                    <a:cubicBezTo>
                      <a:pt x="20" y="3"/>
                      <a:pt x="26" y="6"/>
                      <a:pt x="28" y="0"/>
                    </a:cubicBezTo>
                    <a:cubicBezTo>
                      <a:pt x="31" y="1"/>
                      <a:pt x="31" y="5"/>
                      <a:pt x="29" y="5"/>
                    </a:cubicBezTo>
                    <a:cubicBezTo>
                      <a:pt x="22" y="9"/>
                      <a:pt x="21" y="17"/>
                      <a:pt x="17" y="23"/>
                    </a:cubicBezTo>
                    <a:cubicBezTo>
                      <a:pt x="16" y="29"/>
                      <a:pt x="12" y="34"/>
                      <a:pt x="9" y="39"/>
                    </a:cubicBezTo>
                    <a:cubicBezTo>
                      <a:pt x="5" y="42"/>
                      <a:pt x="2" y="40"/>
                      <a:pt x="0" y="36"/>
                    </a:cubicBezTo>
                    <a:cubicBezTo>
                      <a:pt x="0" y="34"/>
                      <a:pt x="0" y="32"/>
                      <a:pt x="2" y="31"/>
                    </a:cubicBezTo>
                    <a:cubicBezTo>
                      <a:pt x="9" y="24"/>
                      <a:pt x="7" y="15"/>
                      <a:pt x="10" y="6"/>
                    </a:cubicBezTo>
                    <a:cubicBezTo>
                      <a:pt x="12" y="6"/>
                      <a:pt x="14" y="6"/>
                      <a:pt x="15" y="4"/>
                    </a:cubicBezTo>
                    <a:close/>
                  </a:path>
                </a:pathLst>
              </a:custGeom>
              <a:solidFill>
                <a:srgbClr val="E283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2" name="Freeform 295"/>
              <p:cNvSpPr/>
              <p:nvPr/>
            </p:nvSpPr>
            <p:spPr bwMode="auto">
              <a:xfrm>
                <a:off x="2474" y="750"/>
                <a:ext cx="33" cy="35"/>
              </a:xfrm>
              <a:custGeom>
                <a:avLst/>
                <a:gdLst>
                  <a:gd name="T0" fmla="*/ 14 w 14"/>
                  <a:gd name="T1" fmla="*/ 6 h 15"/>
                  <a:gd name="T2" fmla="*/ 0 w 14"/>
                  <a:gd name="T3" fmla="*/ 12 h 15"/>
                  <a:gd name="T4" fmla="*/ 0 w 14"/>
                  <a:gd name="T5" fmla="*/ 6 h 15"/>
                  <a:gd name="T6" fmla="*/ 14 w 14"/>
                  <a:gd name="T7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0" y="9"/>
                      <a:pt x="7" y="15"/>
                      <a:pt x="0" y="12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5" y="0"/>
                      <a:pt x="8" y="0"/>
                      <a:pt x="14" y="6"/>
                    </a:cubicBezTo>
                    <a:close/>
                  </a:path>
                </a:pathLst>
              </a:custGeom>
              <a:solidFill>
                <a:srgbClr val="F8E0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3" name="Freeform 296"/>
              <p:cNvSpPr/>
              <p:nvPr/>
            </p:nvSpPr>
            <p:spPr bwMode="auto">
              <a:xfrm>
                <a:off x="1320" y="686"/>
                <a:ext cx="101" cy="59"/>
              </a:xfrm>
              <a:custGeom>
                <a:avLst/>
                <a:gdLst>
                  <a:gd name="T0" fmla="*/ 5 w 43"/>
                  <a:gd name="T1" fmla="*/ 25 h 25"/>
                  <a:gd name="T2" fmla="*/ 6 w 43"/>
                  <a:gd name="T3" fmla="*/ 21 h 25"/>
                  <a:gd name="T4" fmla="*/ 12 w 43"/>
                  <a:gd name="T5" fmla="*/ 16 h 25"/>
                  <a:gd name="T6" fmla="*/ 6 w 43"/>
                  <a:gd name="T7" fmla="*/ 15 h 25"/>
                  <a:gd name="T8" fmla="*/ 0 w 43"/>
                  <a:gd name="T9" fmla="*/ 13 h 25"/>
                  <a:gd name="T10" fmla="*/ 6 w 43"/>
                  <a:gd name="T11" fmla="*/ 7 h 25"/>
                  <a:gd name="T12" fmla="*/ 18 w 43"/>
                  <a:gd name="T13" fmla="*/ 0 h 25"/>
                  <a:gd name="T14" fmla="*/ 43 w 43"/>
                  <a:gd name="T15" fmla="*/ 15 h 25"/>
                  <a:gd name="T16" fmla="*/ 36 w 43"/>
                  <a:gd name="T17" fmla="*/ 23 h 25"/>
                  <a:gd name="T18" fmla="*/ 5 w 43"/>
                  <a:gd name="T1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25">
                    <a:moveTo>
                      <a:pt x="5" y="25"/>
                    </a:moveTo>
                    <a:cubicBezTo>
                      <a:pt x="5" y="23"/>
                      <a:pt x="5" y="22"/>
                      <a:pt x="6" y="21"/>
                    </a:cubicBezTo>
                    <a:cubicBezTo>
                      <a:pt x="8" y="19"/>
                      <a:pt x="13" y="20"/>
                      <a:pt x="12" y="16"/>
                    </a:cubicBezTo>
                    <a:cubicBezTo>
                      <a:pt x="11" y="12"/>
                      <a:pt x="8" y="15"/>
                      <a:pt x="6" y="15"/>
                    </a:cubicBezTo>
                    <a:cubicBezTo>
                      <a:pt x="4" y="15"/>
                      <a:pt x="2" y="15"/>
                      <a:pt x="0" y="13"/>
                    </a:cubicBezTo>
                    <a:cubicBezTo>
                      <a:pt x="2" y="11"/>
                      <a:pt x="4" y="9"/>
                      <a:pt x="6" y="7"/>
                    </a:cubicBezTo>
                    <a:cubicBezTo>
                      <a:pt x="10" y="5"/>
                      <a:pt x="14" y="3"/>
                      <a:pt x="18" y="0"/>
                    </a:cubicBezTo>
                    <a:cubicBezTo>
                      <a:pt x="17" y="20"/>
                      <a:pt x="36" y="6"/>
                      <a:pt x="43" y="15"/>
                    </a:cubicBezTo>
                    <a:cubicBezTo>
                      <a:pt x="40" y="18"/>
                      <a:pt x="36" y="19"/>
                      <a:pt x="36" y="23"/>
                    </a:cubicBezTo>
                    <a:cubicBezTo>
                      <a:pt x="25" y="24"/>
                      <a:pt x="15" y="24"/>
                      <a:pt x="5" y="25"/>
                    </a:cubicBezTo>
                    <a:close/>
                  </a:path>
                </a:pathLst>
              </a:custGeom>
              <a:solidFill>
                <a:srgbClr val="EA8A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4" name="Freeform 297"/>
              <p:cNvSpPr/>
              <p:nvPr/>
            </p:nvSpPr>
            <p:spPr bwMode="auto">
              <a:xfrm>
                <a:off x="1677" y="714"/>
                <a:ext cx="202" cy="107"/>
              </a:xfrm>
              <a:custGeom>
                <a:avLst/>
                <a:gdLst>
                  <a:gd name="T0" fmla="*/ 85 w 85"/>
                  <a:gd name="T1" fmla="*/ 15 h 45"/>
                  <a:gd name="T2" fmla="*/ 59 w 85"/>
                  <a:gd name="T3" fmla="*/ 32 h 45"/>
                  <a:gd name="T4" fmla="*/ 46 w 85"/>
                  <a:gd name="T5" fmla="*/ 36 h 45"/>
                  <a:gd name="T6" fmla="*/ 29 w 85"/>
                  <a:gd name="T7" fmla="*/ 45 h 45"/>
                  <a:gd name="T8" fmla="*/ 26 w 85"/>
                  <a:gd name="T9" fmla="*/ 44 h 45"/>
                  <a:gd name="T10" fmla="*/ 36 w 85"/>
                  <a:gd name="T11" fmla="*/ 32 h 45"/>
                  <a:gd name="T12" fmla="*/ 41 w 85"/>
                  <a:gd name="T13" fmla="*/ 20 h 45"/>
                  <a:gd name="T14" fmla="*/ 42 w 85"/>
                  <a:gd name="T15" fmla="*/ 17 h 45"/>
                  <a:gd name="T16" fmla="*/ 44 w 85"/>
                  <a:gd name="T17" fmla="*/ 16 h 45"/>
                  <a:gd name="T18" fmla="*/ 32 w 85"/>
                  <a:gd name="T19" fmla="*/ 9 h 45"/>
                  <a:gd name="T20" fmla="*/ 22 w 85"/>
                  <a:gd name="T21" fmla="*/ 9 h 45"/>
                  <a:gd name="T22" fmla="*/ 32 w 85"/>
                  <a:gd name="T23" fmla="*/ 17 h 45"/>
                  <a:gd name="T24" fmla="*/ 0 w 85"/>
                  <a:gd name="T25" fmla="*/ 15 h 45"/>
                  <a:gd name="T26" fmla="*/ 11 w 85"/>
                  <a:gd name="T27" fmla="*/ 3 h 45"/>
                  <a:gd name="T28" fmla="*/ 27 w 85"/>
                  <a:gd name="T29" fmla="*/ 3 h 45"/>
                  <a:gd name="T30" fmla="*/ 33 w 85"/>
                  <a:gd name="T31" fmla="*/ 3 h 45"/>
                  <a:gd name="T32" fmla="*/ 34 w 85"/>
                  <a:gd name="T33" fmla="*/ 3 h 45"/>
                  <a:gd name="T34" fmla="*/ 58 w 85"/>
                  <a:gd name="T35" fmla="*/ 15 h 45"/>
                  <a:gd name="T36" fmla="*/ 75 w 85"/>
                  <a:gd name="T37" fmla="*/ 13 h 45"/>
                  <a:gd name="T38" fmla="*/ 85 w 85"/>
                  <a:gd name="T39" fmla="*/ 1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45">
                    <a:moveTo>
                      <a:pt x="85" y="15"/>
                    </a:moveTo>
                    <a:cubicBezTo>
                      <a:pt x="80" y="26"/>
                      <a:pt x="71" y="31"/>
                      <a:pt x="59" y="32"/>
                    </a:cubicBezTo>
                    <a:cubicBezTo>
                      <a:pt x="54" y="32"/>
                      <a:pt x="49" y="31"/>
                      <a:pt x="46" y="36"/>
                    </a:cubicBezTo>
                    <a:cubicBezTo>
                      <a:pt x="41" y="41"/>
                      <a:pt x="36" y="44"/>
                      <a:pt x="29" y="45"/>
                    </a:cubicBezTo>
                    <a:cubicBezTo>
                      <a:pt x="28" y="45"/>
                      <a:pt x="27" y="45"/>
                      <a:pt x="26" y="44"/>
                    </a:cubicBezTo>
                    <a:cubicBezTo>
                      <a:pt x="25" y="37"/>
                      <a:pt x="30" y="34"/>
                      <a:pt x="36" y="32"/>
                    </a:cubicBezTo>
                    <a:cubicBezTo>
                      <a:pt x="42" y="30"/>
                      <a:pt x="43" y="26"/>
                      <a:pt x="41" y="20"/>
                    </a:cubicBezTo>
                    <a:cubicBezTo>
                      <a:pt x="41" y="19"/>
                      <a:pt x="41" y="18"/>
                      <a:pt x="42" y="17"/>
                    </a:cubicBezTo>
                    <a:cubicBezTo>
                      <a:pt x="42" y="15"/>
                      <a:pt x="45" y="17"/>
                      <a:pt x="44" y="16"/>
                    </a:cubicBezTo>
                    <a:cubicBezTo>
                      <a:pt x="42" y="11"/>
                      <a:pt x="37" y="9"/>
                      <a:pt x="32" y="9"/>
                    </a:cubicBezTo>
                    <a:cubicBezTo>
                      <a:pt x="28" y="9"/>
                      <a:pt x="25" y="10"/>
                      <a:pt x="22" y="9"/>
                    </a:cubicBezTo>
                    <a:cubicBezTo>
                      <a:pt x="25" y="12"/>
                      <a:pt x="32" y="10"/>
                      <a:pt x="32" y="17"/>
                    </a:cubicBezTo>
                    <a:cubicBezTo>
                      <a:pt x="21" y="20"/>
                      <a:pt x="10" y="19"/>
                      <a:pt x="0" y="15"/>
                    </a:cubicBezTo>
                    <a:cubicBezTo>
                      <a:pt x="3" y="11"/>
                      <a:pt x="9" y="9"/>
                      <a:pt x="11" y="3"/>
                    </a:cubicBezTo>
                    <a:cubicBezTo>
                      <a:pt x="16" y="3"/>
                      <a:pt x="22" y="3"/>
                      <a:pt x="27" y="3"/>
                    </a:cubicBezTo>
                    <a:cubicBezTo>
                      <a:pt x="29" y="3"/>
                      <a:pt x="31" y="3"/>
                      <a:pt x="33" y="3"/>
                    </a:cubicBezTo>
                    <a:cubicBezTo>
                      <a:pt x="33" y="3"/>
                      <a:pt x="34" y="3"/>
                      <a:pt x="34" y="3"/>
                    </a:cubicBezTo>
                    <a:cubicBezTo>
                      <a:pt x="47" y="0"/>
                      <a:pt x="51" y="2"/>
                      <a:pt x="58" y="15"/>
                    </a:cubicBezTo>
                    <a:cubicBezTo>
                      <a:pt x="64" y="15"/>
                      <a:pt x="70" y="16"/>
                      <a:pt x="75" y="13"/>
                    </a:cubicBezTo>
                    <a:cubicBezTo>
                      <a:pt x="78" y="12"/>
                      <a:pt x="82" y="12"/>
                      <a:pt x="85" y="15"/>
                    </a:cubicBezTo>
                    <a:close/>
                  </a:path>
                </a:pathLst>
              </a:custGeom>
              <a:solidFill>
                <a:srgbClr val="DC7B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5" name="Freeform 298"/>
              <p:cNvSpPr/>
              <p:nvPr/>
            </p:nvSpPr>
            <p:spPr bwMode="auto">
              <a:xfrm>
                <a:off x="1315" y="700"/>
                <a:ext cx="42" cy="45"/>
              </a:xfrm>
              <a:custGeom>
                <a:avLst/>
                <a:gdLst>
                  <a:gd name="T0" fmla="*/ 2 w 18"/>
                  <a:gd name="T1" fmla="*/ 7 h 19"/>
                  <a:gd name="T2" fmla="*/ 8 w 18"/>
                  <a:gd name="T3" fmla="*/ 7 h 19"/>
                  <a:gd name="T4" fmla="*/ 15 w 18"/>
                  <a:gd name="T5" fmla="*/ 3 h 19"/>
                  <a:gd name="T6" fmla="*/ 16 w 18"/>
                  <a:gd name="T7" fmla="*/ 15 h 19"/>
                  <a:gd name="T8" fmla="*/ 8 w 18"/>
                  <a:gd name="T9" fmla="*/ 15 h 19"/>
                  <a:gd name="T10" fmla="*/ 0 w 18"/>
                  <a:gd name="T11" fmla="*/ 9 h 19"/>
                  <a:gd name="T12" fmla="*/ 2 w 18"/>
                  <a:gd name="T13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9">
                    <a:moveTo>
                      <a:pt x="2" y="7"/>
                    </a:moveTo>
                    <a:cubicBezTo>
                      <a:pt x="4" y="7"/>
                      <a:pt x="6" y="7"/>
                      <a:pt x="8" y="7"/>
                    </a:cubicBezTo>
                    <a:cubicBezTo>
                      <a:pt x="11" y="6"/>
                      <a:pt x="12" y="0"/>
                      <a:pt x="15" y="3"/>
                    </a:cubicBezTo>
                    <a:cubicBezTo>
                      <a:pt x="17" y="6"/>
                      <a:pt x="18" y="12"/>
                      <a:pt x="16" y="15"/>
                    </a:cubicBezTo>
                    <a:cubicBezTo>
                      <a:pt x="15" y="19"/>
                      <a:pt x="11" y="16"/>
                      <a:pt x="8" y="15"/>
                    </a:cubicBezTo>
                    <a:cubicBezTo>
                      <a:pt x="7" y="12"/>
                      <a:pt x="4" y="9"/>
                      <a:pt x="0" y="9"/>
                    </a:cubicBezTo>
                    <a:cubicBezTo>
                      <a:pt x="1" y="8"/>
                      <a:pt x="2" y="8"/>
                      <a:pt x="2" y="7"/>
                    </a:cubicBezTo>
                    <a:close/>
                  </a:path>
                </a:pathLst>
              </a:custGeom>
              <a:solidFill>
                <a:srgbClr val="EDC0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6" name="Freeform 299"/>
              <p:cNvSpPr/>
              <p:nvPr/>
            </p:nvSpPr>
            <p:spPr bwMode="auto">
              <a:xfrm>
                <a:off x="1808" y="688"/>
                <a:ext cx="80" cy="76"/>
              </a:xfrm>
              <a:custGeom>
                <a:avLst/>
                <a:gdLst>
                  <a:gd name="T0" fmla="*/ 30 w 34"/>
                  <a:gd name="T1" fmla="*/ 26 h 32"/>
                  <a:gd name="T2" fmla="*/ 14 w 34"/>
                  <a:gd name="T3" fmla="*/ 29 h 32"/>
                  <a:gd name="T4" fmla="*/ 3 w 34"/>
                  <a:gd name="T5" fmla="*/ 26 h 32"/>
                  <a:gd name="T6" fmla="*/ 3 w 34"/>
                  <a:gd name="T7" fmla="*/ 6 h 32"/>
                  <a:gd name="T8" fmla="*/ 12 w 34"/>
                  <a:gd name="T9" fmla="*/ 1 h 32"/>
                  <a:gd name="T10" fmla="*/ 22 w 34"/>
                  <a:gd name="T11" fmla="*/ 3 h 32"/>
                  <a:gd name="T12" fmla="*/ 30 w 34"/>
                  <a:gd name="T13" fmla="*/ 11 h 32"/>
                  <a:gd name="T14" fmla="*/ 34 w 34"/>
                  <a:gd name="T15" fmla="*/ 16 h 32"/>
                  <a:gd name="T16" fmla="*/ 30 w 34"/>
                  <a:gd name="T17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32">
                    <a:moveTo>
                      <a:pt x="30" y="26"/>
                    </a:moveTo>
                    <a:cubicBezTo>
                      <a:pt x="25" y="27"/>
                      <a:pt x="19" y="26"/>
                      <a:pt x="14" y="29"/>
                    </a:cubicBezTo>
                    <a:cubicBezTo>
                      <a:pt x="10" y="32"/>
                      <a:pt x="6" y="28"/>
                      <a:pt x="3" y="26"/>
                    </a:cubicBezTo>
                    <a:cubicBezTo>
                      <a:pt x="3" y="19"/>
                      <a:pt x="0" y="13"/>
                      <a:pt x="3" y="6"/>
                    </a:cubicBezTo>
                    <a:cubicBezTo>
                      <a:pt x="5" y="2"/>
                      <a:pt x="8" y="0"/>
                      <a:pt x="12" y="1"/>
                    </a:cubicBezTo>
                    <a:cubicBezTo>
                      <a:pt x="15" y="1"/>
                      <a:pt x="18" y="2"/>
                      <a:pt x="22" y="3"/>
                    </a:cubicBezTo>
                    <a:cubicBezTo>
                      <a:pt x="27" y="3"/>
                      <a:pt x="30" y="5"/>
                      <a:pt x="30" y="11"/>
                    </a:cubicBezTo>
                    <a:cubicBezTo>
                      <a:pt x="30" y="14"/>
                      <a:pt x="31" y="16"/>
                      <a:pt x="34" y="16"/>
                    </a:cubicBezTo>
                    <a:cubicBezTo>
                      <a:pt x="34" y="20"/>
                      <a:pt x="33" y="23"/>
                      <a:pt x="30" y="26"/>
                    </a:cubicBezTo>
                    <a:close/>
                  </a:path>
                </a:pathLst>
              </a:custGeom>
              <a:solidFill>
                <a:srgbClr val="EAB7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7" name="Freeform 300"/>
              <p:cNvSpPr/>
              <p:nvPr/>
            </p:nvSpPr>
            <p:spPr bwMode="auto">
              <a:xfrm>
                <a:off x="2422" y="719"/>
                <a:ext cx="42" cy="40"/>
              </a:xfrm>
              <a:custGeom>
                <a:avLst/>
                <a:gdLst>
                  <a:gd name="T0" fmla="*/ 18 w 18"/>
                  <a:gd name="T1" fmla="*/ 13 h 17"/>
                  <a:gd name="T2" fmla="*/ 1 w 18"/>
                  <a:gd name="T3" fmla="*/ 17 h 17"/>
                  <a:gd name="T4" fmla="*/ 3 w 18"/>
                  <a:gd name="T5" fmla="*/ 1 h 17"/>
                  <a:gd name="T6" fmla="*/ 18 w 18"/>
                  <a:gd name="T7" fmla="*/ 11 h 17"/>
                  <a:gd name="T8" fmla="*/ 18 w 18"/>
                  <a:gd name="T9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8" y="13"/>
                    </a:moveTo>
                    <a:cubicBezTo>
                      <a:pt x="12" y="11"/>
                      <a:pt x="6" y="13"/>
                      <a:pt x="1" y="17"/>
                    </a:cubicBezTo>
                    <a:cubicBezTo>
                      <a:pt x="1" y="12"/>
                      <a:pt x="0" y="6"/>
                      <a:pt x="3" y="1"/>
                    </a:cubicBezTo>
                    <a:cubicBezTo>
                      <a:pt x="11" y="0"/>
                      <a:pt x="16" y="3"/>
                      <a:pt x="18" y="11"/>
                    </a:cubicBezTo>
                    <a:cubicBezTo>
                      <a:pt x="18" y="12"/>
                      <a:pt x="18" y="12"/>
                      <a:pt x="18" y="13"/>
                    </a:cubicBezTo>
                    <a:close/>
                  </a:path>
                </a:pathLst>
              </a:custGeom>
              <a:solidFill>
                <a:srgbClr val="C23C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8" name="Freeform 301"/>
              <p:cNvSpPr/>
              <p:nvPr/>
            </p:nvSpPr>
            <p:spPr bwMode="auto">
              <a:xfrm>
                <a:off x="2322" y="1290"/>
                <a:ext cx="185" cy="331"/>
              </a:xfrm>
              <a:custGeom>
                <a:avLst/>
                <a:gdLst>
                  <a:gd name="T0" fmla="*/ 4 w 78"/>
                  <a:gd name="T1" fmla="*/ 120 h 140"/>
                  <a:gd name="T2" fmla="*/ 9 w 78"/>
                  <a:gd name="T3" fmla="*/ 116 h 140"/>
                  <a:gd name="T4" fmla="*/ 26 w 78"/>
                  <a:gd name="T5" fmla="*/ 94 h 140"/>
                  <a:gd name="T6" fmla="*/ 30 w 78"/>
                  <a:gd name="T7" fmla="*/ 88 h 140"/>
                  <a:gd name="T8" fmla="*/ 31 w 78"/>
                  <a:gd name="T9" fmla="*/ 70 h 140"/>
                  <a:gd name="T10" fmla="*/ 29 w 78"/>
                  <a:gd name="T11" fmla="*/ 63 h 140"/>
                  <a:gd name="T12" fmla="*/ 14 w 78"/>
                  <a:gd name="T13" fmla="*/ 57 h 140"/>
                  <a:gd name="T14" fmla="*/ 17 w 78"/>
                  <a:gd name="T15" fmla="*/ 40 h 140"/>
                  <a:gd name="T16" fmla="*/ 19 w 78"/>
                  <a:gd name="T17" fmla="*/ 32 h 140"/>
                  <a:gd name="T18" fmla="*/ 18 w 78"/>
                  <a:gd name="T19" fmla="*/ 18 h 140"/>
                  <a:gd name="T20" fmla="*/ 19 w 78"/>
                  <a:gd name="T21" fmla="*/ 14 h 140"/>
                  <a:gd name="T22" fmla="*/ 31 w 78"/>
                  <a:gd name="T23" fmla="*/ 9 h 140"/>
                  <a:gd name="T24" fmla="*/ 39 w 78"/>
                  <a:gd name="T25" fmla="*/ 4 h 140"/>
                  <a:gd name="T26" fmla="*/ 45 w 78"/>
                  <a:gd name="T27" fmla="*/ 1 h 140"/>
                  <a:gd name="T28" fmla="*/ 49 w 78"/>
                  <a:gd name="T29" fmla="*/ 7 h 140"/>
                  <a:gd name="T30" fmla="*/ 52 w 78"/>
                  <a:gd name="T31" fmla="*/ 23 h 140"/>
                  <a:gd name="T32" fmla="*/ 51 w 78"/>
                  <a:gd name="T33" fmla="*/ 29 h 140"/>
                  <a:gd name="T34" fmla="*/ 53 w 78"/>
                  <a:gd name="T35" fmla="*/ 54 h 140"/>
                  <a:gd name="T36" fmla="*/ 61 w 78"/>
                  <a:gd name="T37" fmla="*/ 57 h 140"/>
                  <a:gd name="T38" fmla="*/ 71 w 78"/>
                  <a:gd name="T39" fmla="*/ 81 h 140"/>
                  <a:gd name="T40" fmla="*/ 65 w 78"/>
                  <a:gd name="T41" fmla="*/ 77 h 140"/>
                  <a:gd name="T42" fmla="*/ 59 w 78"/>
                  <a:gd name="T43" fmla="*/ 77 h 140"/>
                  <a:gd name="T44" fmla="*/ 43 w 78"/>
                  <a:gd name="T45" fmla="*/ 87 h 140"/>
                  <a:gd name="T46" fmla="*/ 40 w 78"/>
                  <a:gd name="T47" fmla="*/ 92 h 140"/>
                  <a:gd name="T48" fmla="*/ 39 w 78"/>
                  <a:gd name="T49" fmla="*/ 107 h 140"/>
                  <a:gd name="T50" fmla="*/ 42 w 78"/>
                  <a:gd name="T51" fmla="*/ 115 h 140"/>
                  <a:gd name="T52" fmla="*/ 39 w 78"/>
                  <a:gd name="T53" fmla="*/ 129 h 140"/>
                  <a:gd name="T54" fmla="*/ 30 w 78"/>
                  <a:gd name="T55" fmla="*/ 137 h 140"/>
                  <a:gd name="T56" fmla="*/ 16 w 78"/>
                  <a:gd name="T57" fmla="*/ 137 h 140"/>
                  <a:gd name="T58" fmla="*/ 14 w 78"/>
                  <a:gd name="T59" fmla="*/ 137 h 140"/>
                  <a:gd name="T60" fmla="*/ 5 w 78"/>
                  <a:gd name="T61" fmla="*/ 134 h 140"/>
                  <a:gd name="T62" fmla="*/ 4 w 78"/>
                  <a:gd name="T63" fmla="*/ 12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8" h="140">
                    <a:moveTo>
                      <a:pt x="4" y="120"/>
                    </a:moveTo>
                    <a:cubicBezTo>
                      <a:pt x="5" y="119"/>
                      <a:pt x="9" y="121"/>
                      <a:pt x="9" y="116"/>
                    </a:cubicBezTo>
                    <a:cubicBezTo>
                      <a:pt x="9" y="103"/>
                      <a:pt x="14" y="98"/>
                      <a:pt x="26" y="94"/>
                    </a:cubicBezTo>
                    <a:cubicBezTo>
                      <a:pt x="29" y="93"/>
                      <a:pt x="31" y="92"/>
                      <a:pt x="30" y="88"/>
                    </a:cubicBezTo>
                    <a:cubicBezTo>
                      <a:pt x="28" y="82"/>
                      <a:pt x="28" y="75"/>
                      <a:pt x="31" y="70"/>
                    </a:cubicBezTo>
                    <a:cubicBezTo>
                      <a:pt x="33" y="67"/>
                      <a:pt x="33" y="64"/>
                      <a:pt x="29" y="63"/>
                    </a:cubicBezTo>
                    <a:cubicBezTo>
                      <a:pt x="24" y="62"/>
                      <a:pt x="16" y="65"/>
                      <a:pt x="14" y="57"/>
                    </a:cubicBezTo>
                    <a:cubicBezTo>
                      <a:pt x="12" y="51"/>
                      <a:pt x="16" y="46"/>
                      <a:pt x="17" y="40"/>
                    </a:cubicBezTo>
                    <a:cubicBezTo>
                      <a:pt x="18" y="38"/>
                      <a:pt x="18" y="35"/>
                      <a:pt x="19" y="32"/>
                    </a:cubicBezTo>
                    <a:cubicBezTo>
                      <a:pt x="22" y="27"/>
                      <a:pt x="19" y="23"/>
                      <a:pt x="18" y="18"/>
                    </a:cubicBezTo>
                    <a:cubicBezTo>
                      <a:pt x="18" y="17"/>
                      <a:pt x="18" y="16"/>
                      <a:pt x="19" y="14"/>
                    </a:cubicBezTo>
                    <a:cubicBezTo>
                      <a:pt x="22" y="11"/>
                      <a:pt x="27" y="10"/>
                      <a:pt x="31" y="9"/>
                    </a:cubicBezTo>
                    <a:cubicBezTo>
                      <a:pt x="34" y="8"/>
                      <a:pt x="37" y="7"/>
                      <a:pt x="39" y="4"/>
                    </a:cubicBezTo>
                    <a:cubicBezTo>
                      <a:pt x="40" y="2"/>
                      <a:pt x="42" y="0"/>
                      <a:pt x="45" y="1"/>
                    </a:cubicBezTo>
                    <a:cubicBezTo>
                      <a:pt x="48" y="1"/>
                      <a:pt x="49" y="5"/>
                      <a:pt x="49" y="7"/>
                    </a:cubicBezTo>
                    <a:cubicBezTo>
                      <a:pt x="50" y="13"/>
                      <a:pt x="51" y="17"/>
                      <a:pt x="52" y="23"/>
                    </a:cubicBezTo>
                    <a:cubicBezTo>
                      <a:pt x="52" y="25"/>
                      <a:pt x="52" y="27"/>
                      <a:pt x="51" y="29"/>
                    </a:cubicBezTo>
                    <a:cubicBezTo>
                      <a:pt x="49" y="38"/>
                      <a:pt x="46" y="46"/>
                      <a:pt x="53" y="54"/>
                    </a:cubicBezTo>
                    <a:cubicBezTo>
                      <a:pt x="55" y="57"/>
                      <a:pt x="58" y="56"/>
                      <a:pt x="61" y="57"/>
                    </a:cubicBezTo>
                    <a:cubicBezTo>
                      <a:pt x="74" y="59"/>
                      <a:pt x="78" y="69"/>
                      <a:pt x="71" y="81"/>
                    </a:cubicBezTo>
                    <a:cubicBezTo>
                      <a:pt x="67" y="83"/>
                      <a:pt x="66" y="80"/>
                      <a:pt x="65" y="77"/>
                    </a:cubicBezTo>
                    <a:cubicBezTo>
                      <a:pt x="63" y="73"/>
                      <a:pt x="61" y="75"/>
                      <a:pt x="59" y="77"/>
                    </a:cubicBezTo>
                    <a:cubicBezTo>
                      <a:pt x="50" y="75"/>
                      <a:pt x="48" y="83"/>
                      <a:pt x="43" y="87"/>
                    </a:cubicBezTo>
                    <a:cubicBezTo>
                      <a:pt x="41" y="88"/>
                      <a:pt x="39" y="89"/>
                      <a:pt x="40" y="92"/>
                    </a:cubicBezTo>
                    <a:cubicBezTo>
                      <a:pt x="42" y="97"/>
                      <a:pt x="41" y="102"/>
                      <a:pt x="39" y="107"/>
                    </a:cubicBezTo>
                    <a:cubicBezTo>
                      <a:pt x="38" y="110"/>
                      <a:pt x="41" y="113"/>
                      <a:pt x="42" y="115"/>
                    </a:cubicBezTo>
                    <a:cubicBezTo>
                      <a:pt x="45" y="121"/>
                      <a:pt x="45" y="126"/>
                      <a:pt x="39" y="129"/>
                    </a:cubicBezTo>
                    <a:cubicBezTo>
                      <a:pt x="36" y="131"/>
                      <a:pt x="33" y="135"/>
                      <a:pt x="30" y="137"/>
                    </a:cubicBezTo>
                    <a:cubicBezTo>
                      <a:pt x="25" y="140"/>
                      <a:pt x="21" y="139"/>
                      <a:pt x="16" y="137"/>
                    </a:cubicBezTo>
                    <a:cubicBezTo>
                      <a:pt x="15" y="137"/>
                      <a:pt x="15" y="137"/>
                      <a:pt x="14" y="137"/>
                    </a:cubicBezTo>
                    <a:cubicBezTo>
                      <a:pt x="10" y="136"/>
                      <a:pt x="7" y="136"/>
                      <a:pt x="5" y="134"/>
                    </a:cubicBezTo>
                    <a:cubicBezTo>
                      <a:pt x="1" y="130"/>
                      <a:pt x="0" y="125"/>
                      <a:pt x="4" y="120"/>
                    </a:cubicBezTo>
                    <a:close/>
                  </a:path>
                </a:pathLst>
              </a:custGeom>
              <a:solidFill>
                <a:srgbClr val="DD68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9" name="Freeform 302"/>
              <p:cNvSpPr/>
              <p:nvPr/>
            </p:nvSpPr>
            <p:spPr bwMode="auto">
              <a:xfrm>
                <a:off x="2009" y="1659"/>
                <a:ext cx="187" cy="145"/>
              </a:xfrm>
              <a:custGeom>
                <a:avLst/>
                <a:gdLst>
                  <a:gd name="T0" fmla="*/ 65 w 79"/>
                  <a:gd name="T1" fmla="*/ 40 h 61"/>
                  <a:gd name="T2" fmla="*/ 45 w 79"/>
                  <a:gd name="T3" fmla="*/ 60 h 61"/>
                  <a:gd name="T4" fmla="*/ 42 w 79"/>
                  <a:gd name="T5" fmla="*/ 61 h 61"/>
                  <a:gd name="T6" fmla="*/ 6 w 79"/>
                  <a:gd name="T7" fmla="*/ 44 h 61"/>
                  <a:gd name="T8" fmla="*/ 9 w 79"/>
                  <a:gd name="T9" fmla="*/ 21 h 61"/>
                  <a:gd name="T10" fmla="*/ 20 w 79"/>
                  <a:gd name="T11" fmla="*/ 8 h 61"/>
                  <a:gd name="T12" fmla="*/ 23 w 79"/>
                  <a:gd name="T13" fmla="*/ 4 h 61"/>
                  <a:gd name="T14" fmla="*/ 31 w 79"/>
                  <a:gd name="T15" fmla="*/ 5 h 61"/>
                  <a:gd name="T16" fmla="*/ 41 w 79"/>
                  <a:gd name="T17" fmla="*/ 19 h 61"/>
                  <a:gd name="T18" fmla="*/ 47 w 79"/>
                  <a:gd name="T19" fmla="*/ 31 h 61"/>
                  <a:gd name="T20" fmla="*/ 57 w 79"/>
                  <a:gd name="T21" fmla="*/ 16 h 61"/>
                  <a:gd name="T22" fmla="*/ 62 w 79"/>
                  <a:gd name="T23" fmla="*/ 14 h 61"/>
                  <a:gd name="T24" fmla="*/ 70 w 79"/>
                  <a:gd name="T25" fmla="*/ 13 h 61"/>
                  <a:gd name="T26" fmla="*/ 71 w 79"/>
                  <a:gd name="T27" fmla="*/ 18 h 61"/>
                  <a:gd name="T28" fmla="*/ 74 w 79"/>
                  <a:gd name="T29" fmla="*/ 27 h 61"/>
                  <a:gd name="T30" fmla="*/ 77 w 79"/>
                  <a:gd name="T31" fmla="*/ 33 h 61"/>
                  <a:gd name="T32" fmla="*/ 65 w 79"/>
                  <a:gd name="T33" fmla="*/ 4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" h="61">
                    <a:moveTo>
                      <a:pt x="65" y="40"/>
                    </a:moveTo>
                    <a:cubicBezTo>
                      <a:pt x="60" y="48"/>
                      <a:pt x="55" y="57"/>
                      <a:pt x="45" y="60"/>
                    </a:cubicBezTo>
                    <a:cubicBezTo>
                      <a:pt x="44" y="60"/>
                      <a:pt x="43" y="61"/>
                      <a:pt x="42" y="61"/>
                    </a:cubicBezTo>
                    <a:cubicBezTo>
                      <a:pt x="28" y="59"/>
                      <a:pt x="16" y="54"/>
                      <a:pt x="6" y="44"/>
                    </a:cubicBezTo>
                    <a:cubicBezTo>
                      <a:pt x="0" y="35"/>
                      <a:pt x="6" y="28"/>
                      <a:pt x="9" y="21"/>
                    </a:cubicBezTo>
                    <a:cubicBezTo>
                      <a:pt x="12" y="17"/>
                      <a:pt x="18" y="14"/>
                      <a:pt x="20" y="8"/>
                    </a:cubicBezTo>
                    <a:cubicBezTo>
                      <a:pt x="21" y="7"/>
                      <a:pt x="22" y="5"/>
                      <a:pt x="23" y="4"/>
                    </a:cubicBezTo>
                    <a:cubicBezTo>
                      <a:pt x="26" y="0"/>
                      <a:pt x="30" y="0"/>
                      <a:pt x="31" y="5"/>
                    </a:cubicBezTo>
                    <a:cubicBezTo>
                      <a:pt x="32" y="11"/>
                      <a:pt x="35" y="16"/>
                      <a:pt x="41" y="19"/>
                    </a:cubicBezTo>
                    <a:cubicBezTo>
                      <a:pt x="45" y="21"/>
                      <a:pt x="44" y="26"/>
                      <a:pt x="47" y="31"/>
                    </a:cubicBezTo>
                    <a:cubicBezTo>
                      <a:pt x="46" y="22"/>
                      <a:pt x="47" y="15"/>
                      <a:pt x="57" y="16"/>
                    </a:cubicBezTo>
                    <a:cubicBezTo>
                      <a:pt x="58" y="16"/>
                      <a:pt x="60" y="15"/>
                      <a:pt x="62" y="14"/>
                    </a:cubicBezTo>
                    <a:cubicBezTo>
                      <a:pt x="64" y="12"/>
                      <a:pt x="67" y="11"/>
                      <a:pt x="70" y="13"/>
                    </a:cubicBezTo>
                    <a:cubicBezTo>
                      <a:pt x="71" y="14"/>
                      <a:pt x="72" y="16"/>
                      <a:pt x="71" y="18"/>
                    </a:cubicBezTo>
                    <a:cubicBezTo>
                      <a:pt x="69" y="22"/>
                      <a:pt x="68" y="26"/>
                      <a:pt x="74" y="27"/>
                    </a:cubicBezTo>
                    <a:cubicBezTo>
                      <a:pt x="77" y="28"/>
                      <a:pt x="79" y="30"/>
                      <a:pt x="77" y="33"/>
                    </a:cubicBezTo>
                    <a:cubicBezTo>
                      <a:pt x="71" y="32"/>
                      <a:pt x="66" y="32"/>
                      <a:pt x="65" y="40"/>
                    </a:cubicBezTo>
                    <a:close/>
                  </a:path>
                </a:pathLst>
              </a:custGeom>
              <a:solidFill>
                <a:srgbClr val="E78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1" name="Freeform 304"/>
              <p:cNvSpPr/>
              <p:nvPr/>
            </p:nvSpPr>
            <p:spPr bwMode="auto">
              <a:xfrm>
                <a:off x="2384" y="1226"/>
                <a:ext cx="163" cy="177"/>
              </a:xfrm>
              <a:custGeom>
                <a:avLst/>
                <a:gdLst>
                  <a:gd name="T0" fmla="*/ 25 w 69"/>
                  <a:gd name="T1" fmla="*/ 50 h 75"/>
                  <a:gd name="T2" fmla="*/ 21 w 69"/>
                  <a:gd name="T3" fmla="*/ 33 h 75"/>
                  <a:gd name="T4" fmla="*/ 18 w 69"/>
                  <a:gd name="T5" fmla="*/ 29 h 75"/>
                  <a:gd name="T6" fmla="*/ 15 w 69"/>
                  <a:gd name="T7" fmla="*/ 31 h 75"/>
                  <a:gd name="T8" fmla="*/ 5 w 69"/>
                  <a:gd name="T9" fmla="*/ 38 h 75"/>
                  <a:gd name="T10" fmla="*/ 9 w 69"/>
                  <a:gd name="T11" fmla="*/ 16 h 75"/>
                  <a:gd name="T12" fmla="*/ 11 w 69"/>
                  <a:gd name="T13" fmla="*/ 12 h 75"/>
                  <a:gd name="T14" fmla="*/ 13 w 69"/>
                  <a:gd name="T15" fmla="*/ 8 h 75"/>
                  <a:gd name="T16" fmla="*/ 29 w 69"/>
                  <a:gd name="T17" fmla="*/ 5 h 75"/>
                  <a:gd name="T18" fmla="*/ 45 w 69"/>
                  <a:gd name="T19" fmla="*/ 27 h 75"/>
                  <a:gd name="T20" fmla="*/ 56 w 69"/>
                  <a:gd name="T21" fmla="*/ 43 h 75"/>
                  <a:gd name="T22" fmla="*/ 64 w 69"/>
                  <a:gd name="T23" fmla="*/ 42 h 75"/>
                  <a:gd name="T24" fmla="*/ 69 w 69"/>
                  <a:gd name="T25" fmla="*/ 51 h 75"/>
                  <a:gd name="T26" fmla="*/ 68 w 69"/>
                  <a:gd name="T27" fmla="*/ 68 h 75"/>
                  <a:gd name="T28" fmla="*/ 68 w 69"/>
                  <a:gd name="T29" fmla="*/ 70 h 75"/>
                  <a:gd name="T30" fmla="*/ 63 w 69"/>
                  <a:gd name="T31" fmla="*/ 75 h 75"/>
                  <a:gd name="T32" fmla="*/ 55 w 69"/>
                  <a:gd name="T33" fmla="*/ 65 h 75"/>
                  <a:gd name="T34" fmla="*/ 52 w 69"/>
                  <a:gd name="T35" fmla="*/ 59 h 75"/>
                  <a:gd name="T36" fmla="*/ 25 w 69"/>
                  <a:gd name="T37" fmla="*/ 5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9" h="75">
                    <a:moveTo>
                      <a:pt x="25" y="50"/>
                    </a:moveTo>
                    <a:cubicBezTo>
                      <a:pt x="21" y="45"/>
                      <a:pt x="21" y="39"/>
                      <a:pt x="21" y="33"/>
                    </a:cubicBezTo>
                    <a:cubicBezTo>
                      <a:pt x="20" y="31"/>
                      <a:pt x="20" y="29"/>
                      <a:pt x="18" y="29"/>
                    </a:cubicBezTo>
                    <a:cubicBezTo>
                      <a:pt x="16" y="29"/>
                      <a:pt x="15" y="30"/>
                      <a:pt x="15" y="31"/>
                    </a:cubicBezTo>
                    <a:cubicBezTo>
                      <a:pt x="16" y="39"/>
                      <a:pt x="9" y="37"/>
                      <a:pt x="5" y="38"/>
                    </a:cubicBezTo>
                    <a:cubicBezTo>
                      <a:pt x="0" y="29"/>
                      <a:pt x="8" y="23"/>
                      <a:pt x="9" y="16"/>
                    </a:cubicBezTo>
                    <a:cubicBezTo>
                      <a:pt x="9" y="14"/>
                      <a:pt x="11" y="13"/>
                      <a:pt x="11" y="12"/>
                    </a:cubicBezTo>
                    <a:cubicBezTo>
                      <a:pt x="12" y="10"/>
                      <a:pt x="12" y="9"/>
                      <a:pt x="13" y="8"/>
                    </a:cubicBezTo>
                    <a:cubicBezTo>
                      <a:pt x="17" y="0"/>
                      <a:pt x="24" y="1"/>
                      <a:pt x="29" y="5"/>
                    </a:cubicBezTo>
                    <a:cubicBezTo>
                      <a:pt x="36" y="11"/>
                      <a:pt x="43" y="16"/>
                      <a:pt x="45" y="27"/>
                    </a:cubicBezTo>
                    <a:cubicBezTo>
                      <a:pt x="46" y="33"/>
                      <a:pt x="47" y="40"/>
                      <a:pt x="56" y="43"/>
                    </a:cubicBezTo>
                    <a:cubicBezTo>
                      <a:pt x="59" y="44"/>
                      <a:pt x="61" y="43"/>
                      <a:pt x="64" y="42"/>
                    </a:cubicBezTo>
                    <a:cubicBezTo>
                      <a:pt x="68" y="43"/>
                      <a:pt x="69" y="47"/>
                      <a:pt x="69" y="51"/>
                    </a:cubicBezTo>
                    <a:cubicBezTo>
                      <a:pt x="63" y="56"/>
                      <a:pt x="67" y="62"/>
                      <a:pt x="68" y="68"/>
                    </a:cubicBezTo>
                    <a:cubicBezTo>
                      <a:pt x="68" y="69"/>
                      <a:pt x="68" y="69"/>
                      <a:pt x="68" y="70"/>
                    </a:cubicBezTo>
                    <a:cubicBezTo>
                      <a:pt x="67" y="72"/>
                      <a:pt x="65" y="74"/>
                      <a:pt x="63" y="75"/>
                    </a:cubicBezTo>
                    <a:cubicBezTo>
                      <a:pt x="56" y="75"/>
                      <a:pt x="54" y="71"/>
                      <a:pt x="55" y="65"/>
                    </a:cubicBezTo>
                    <a:cubicBezTo>
                      <a:pt x="56" y="62"/>
                      <a:pt x="55" y="59"/>
                      <a:pt x="52" y="59"/>
                    </a:cubicBezTo>
                    <a:cubicBezTo>
                      <a:pt x="41" y="62"/>
                      <a:pt x="33" y="54"/>
                      <a:pt x="25" y="50"/>
                    </a:cubicBezTo>
                    <a:close/>
                  </a:path>
                </a:pathLst>
              </a:custGeom>
              <a:solidFill>
                <a:srgbClr val="DD51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3" name="Freeform 306"/>
              <p:cNvSpPr/>
              <p:nvPr/>
            </p:nvSpPr>
            <p:spPr bwMode="auto">
              <a:xfrm>
                <a:off x="2237" y="1678"/>
                <a:ext cx="113" cy="104"/>
              </a:xfrm>
              <a:custGeom>
                <a:avLst/>
                <a:gdLst>
                  <a:gd name="T0" fmla="*/ 14 w 48"/>
                  <a:gd name="T1" fmla="*/ 5 h 44"/>
                  <a:gd name="T2" fmla="*/ 40 w 48"/>
                  <a:gd name="T3" fmla="*/ 5 h 44"/>
                  <a:gd name="T4" fmla="*/ 45 w 48"/>
                  <a:gd name="T5" fmla="*/ 10 h 44"/>
                  <a:gd name="T6" fmla="*/ 46 w 48"/>
                  <a:gd name="T7" fmla="*/ 15 h 44"/>
                  <a:gd name="T8" fmla="*/ 38 w 48"/>
                  <a:gd name="T9" fmla="*/ 39 h 44"/>
                  <a:gd name="T10" fmla="*/ 32 w 48"/>
                  <a:gd name="T11" fmla="*/ 44 h 44"/>
                  <a:gd name="T12" fmla="*/ 2 w 48"/>
                  <a:gd name="T13" fmla="*/ 26 h 44"/>
                  <a:gd name="T14" fmla="*/ 2 w 48"/>
                  <a:gd name="T15" fmla="*/ 13 h 44"/>
                  <a:gd name="T16" fmla="*/ 14 w 48"/>
                  <a:gd name="T17" fmla="*/ 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44">
                    <a:moveTo>
                      <a:pt x="14" y="5"/>
                    </a:moveTo>
                    <a:cubicBezTo>
                      <a:pt x="23" y="1"/>
                      <a:pt x="31" y="0"/>
                      <a:pt x="40" y="5"/>
                    </a:cubicBezTo>
                    <a:cubicBezTo>
                      <a:pt x="42" y="6"/>
                      <a:pt x="44" y="7"/>
                      <a:pt x="45" y="10"/>
                    </a:cubicBezTo>
                    <a:cubicBezTo>
                      <a:pt x="46" y="12"/>
                      <a:pt x="46" y="13"/>
                      <a:pt x="46" y="15"/>
                    </a:cubicBezTo>
                    <a:cubicBezTo>
                      <a:pt x="48" y="25"/>
                      <a:pt x="45" y="33"/>
                      <a:pt x="38" y="39"/>
                    </a:cubicBezTo>
                    <a:cubicBezTo>
                      <a:pt x="36" y="42"/>
                      <a:pt x="35" y="43"/>
                      <a:pt x="32" y="44"/>
                    </a:cubicBezTo>
                    <a:cubicBezTo>
                      <a:pt x="14" y="44"/>
                      <a:pt x="6" y="39"/>
                      <a:pt x="2" y="26"/>
                    </a:cubicBezTo>
                    <a:cubicBezTo>
                      <a:pt x="2" y="22"/>
                      <a:pt x="0" y="17"/>
                      <a:pt x="2" y="13"/>
                    </a:cubicBezTo>
                    <a:cubicBezTo>
                      <a:pt x="5" y="8"/>
                      <a:pt x="9" y="6"/>
                      <a:pt x="14" y="5"/>
                    </a:cubicBezTo>
                    <a:close/>
                  </a:path>
                </a:pathLst>
              </a:custGeom>
              <a:solidFill>
                <a:srgbClr val="D01A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4" name="Freeform 307"/>
              <p:cNvSpPr/>
              <p:nvPr/>
            </p:nvSpPr>
            <p:spPr bwMode="auto">
              <a:xfrm>
                <a:off x="2305" y="1742"/>
                <a:ext cx="136" cy="114"/>
              </a:xfrm>
              <a:custGeom>
                <a:avLst/>
                <a:gdLst>
                  <a:gd name="T0" fmla="*/ 3 w 57"/>
                  <a:gd name="T1" fmla="*/ 17 h 48"/>
                  <a:gd name="T2" fmla="*/ 7 w 57"/>
                  <a:gd name="T3" fmla="*/ 13 h 48"/>
                  <a:gd name="T4" fmla="*/ 10 w 57"/>
                  <a:gd name="T5" fmla="*/ 8 h 48"/>
                  <a:gd name="T6" fmla="*/ 37 w 57"/>
                  <a:gd name="T7" fmla="*/ 1 h 48"/>
                  <a:gd name="T8" fmla="*/ 45 w 57"/>
                  <a:gd name="T9" fmla="*/ 4 h 48"/>
                  <a:gd name="T10" fmla="*/ 53 w 57"/>
                  <a:gd name="T11" fmla="*/ 8 h 48"/>
                  <a:gd name="T12" fmla="*/ 55 w 57"/>
                  <a:gd name="T13" fmla="*/ 9 h 48"/>
                  <a:gd name="T14" fmla="*/ 53 w 57"/>
                  <a:gd name="T15" fmla="*/ 29 h 48"/>
                  <a:gd name="T16" fmla="*/ 42 w 57"/>
                  <a:gd name="T17" fmla="*/ 40 h 48"/>
                  <a:gd name="T18" fmla="*/ 39 w 57"/>
                  <a:gd name="T19" fmla="*/ 44 h 48"/>
                  <a:gd name="T20" fmla="*/ 34 w 57"/>
                  <a:gd name="T21" fmla="*/ 46 h 48"/>
                  <a:gd name="T22" fmla="*/ 34 w 57"/>
                  <a:gd name="T23" fmla="*/ 46 h 48"/>
                  <a:gd name="T24" fmla="*/ 29 w 57"/>
                  <a:gd name="T25" fmla="*/ 43 h 48"/>
                  <a:gd name="T26" fmla="*/ 29 w 57"/>
                  <a:gd name="T27" fmla="*/ 36 h 48"/>
                  <a:gd name="T28" fmla="*/ 23 w 57"/>
                  <a:gd name="T29" fmla="*/ 29 h 48"/>
                  <a:gd name="T30" fmla="*/ 12 w 57"/>
                  <a:gd name="T31" fmla="*/ 37 h 48"/>
                  <a:gd name="T32" fmla="*/ 5 w 57"/>
                  <a:gd name="T33" fmla="*/ 36 h 48"/>
                  <a:gd name="T34" fmla="*/ 3 w 57"/>
                  <a:gd name="T35" fmla="*/ 1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48">
                    <a:moveTo>
                      <a:pt x="3" y="17"/>
                    </a:moveTo>
                    <a:cubicBezTo>
                      <a:pt x="3" y="15"/>
                      <a:pt x="5" y="14"/>
                      <a:pt x="7" y="13"/>
                    </a:cubicBezTo>
                    <a:cubicBezTo>
                      <a:pt x="8" y="12"/>
                      <a:pt x="8" y="8"/>
                      <a:pt x="10" y="8"/>
                    </a:cubicBezTo>
                    <a:cubicBezTo>
                      <a:pt x="19" y="7"/>
                      <a:pt x="27" y="0"/>
                      <a:pt x="37" y="1"/>
                    </a:cubicBezTo>
                    <a:cubicBezTo>
                      <a:pt x="39" y="2"/>
                      <a:pt x="42" y="4"/>
                      <a:pt x="45" y="4"/>
                    </a:cubicBezTo>
                    <a:cubicBezTo>
                      <a:pt x="48" y="5"/>
                      <a:pt x="50" y="7"/>
                      <a:pt x="53" y="8"/>
                    </a:cubicBezTo>
                    <a:cubicBezTo>
                      <a:pt x="54" y="8"/>
                      <a:pt x="55" y="9"/>
                      <a:pt x="55" y="9"/>
                    </a:cubicBezTo>
                    <a:cubicBezTo>
                      <a:pt x="57" y="16"/>
                      <a:pt x="56" y="23"/>
                      <a:pt x="53" y="29"/>
                    </a:cubicBezTo>
                    <a:cubicBezTo>
                      <a:pt x="48" y="32"/>
                      <a:pt x="46" y="36"/>
                      <a:pt x="42" y="40"/>
                    </a:cubicBezTo>
                    <a:cubicBezTo>
                      <a:pt x="41" y="41"/>
                      <a:pt x="40" y="43"/>
                      <a:pt x="39" y="44"/>
                    </a:cubicBezTo>
                    <a:cubicBezTo>
                      <a:pt x="38" y="45"/>
                      <a:pt x="36" y="45"/>
                      <a:pt x="34" y="46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0" y="48"/>
                      <a:pt x="29" y="46"/>
                      <a:pt x="29" y="43"/>
                    </a:cubicBezTo>
                    <a:cubicBezTo>
                      <a:pt x="30" y="41"/>
                      <a:pt x="30" y="39"/>
                      <a:pt x="29" y="36"/>
                    </a:cubicBezTo>
                    <a:cubicBezTo>
                      <a:pt x="27" y="34"/>
                      <a:pt x="28" y="29"/>
                      <a:pt x="23" y="29"/>
                    </a:cubicBezTo>
                    <a:cubicBezTo>
                      <a:pt x="17" y="28"/>
                      <a:pt x="15" y="33"/>
                      <a:pt x="12" y="37"/>
                    </a:cubicBezTo>
                    <a:cubicBezTo>
                      <a:pt x="9" y="38"/>
                      <a:pt x="7" y="38"/>
                      <a:pt x="5" y="36"/>
                    </a:cubicBezTo>
                    <a:cubicBezTo>
                      <a:pt x="0" y="30"/>
                      <a:pt x="1" y="24"/>
                      <a:pt x="3" y="17"/>
                    </a:cubicBezTo>
                    <a:close/>
                  </a:path>
                </a:pathLst>
              </a:custGeom>
              <a:solidFill>
                <a:srgbClr val="E295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5" name="Freeform 308"/>
              <p:cNvSpPr/>
              <p:nvPr/>
            </p:nvSpPr>
            <p:spPr bwMode="auto">
              <a:xfrm>
                <a:off x="1936" y="1479"/>
                <a:ext cx="109" cy="190"/>
              </a:xfrm>
              <a:custGeom>
                <a:avLst/>
                <a:gdLst>
                  <a:gd name="T0" fmla="*/ 40 w 46"/>
                  <a:gd name="T1" fmla="*/ 30 h 80"/>
                  <a:gd name="T2" fmla="*/ 45 w 46"/>
                  <a:gd name="T3" fmla="*/ 46 h 80"/>
                  <a:gd name="T4" fmla="*/ 36 w 46"/>
                  <a:gd name="T5" fmla="*/ 62 h 80"/>
                  <a:gd name="T6" fmla="*/ 25 w 46"/>
                  <a:gd name="T7" fmla="*/ 78 h 80"/>
                  <a:gd name="T8" fmla="*/ 15 w 46"/>
                  <a:gd name="T9" fmla="*/ 77 h 80"/>
                  <a:gd name="T10" fmla="*/ 1 w 46"/>
                  <a:gd name="T11" fmla="*/ 68 h 80"/>
                  <a:gd name="T12" fmla="*/ 2 w 46"/>
                  <a:gd name="T13" fmla="*/ 58 h 80"/>
                  <a:gd name="T14" fmla="*/ 5 w 46"/>
                  <a:gd name="T15" fmla="*/ 57 h 80"/>
                  <a:gd name="T16" fmla="*/ 9 w 46"/>
                  <a:gd name="T17" fmla="*/ 64 h 80"/>
                  <a:gd name="T18" fmla="*/ 15 w 46"/>
                  <a:gd name="T19" fmla="*/ 62 h 80"/>
                  <a:gd name="T20" fmla="*/ 6 w 46"/>
                  <a:gd name="T21" fmla="*/ 58 h 80"/>
                  <a:gd name="T22" fmla="*/ 10 w 46"/>
                  <a:gd name="T23" fmla="*/ 48 h 80"/>
                  <a:gd name="T24" fmla="*/ 18 w 46"/>
                  <a:gd name="T25" fmla="*/ 45 h 80"/>
                  <a:gd name="T26" fmla="*/ 23 w 46"/>
                  <a:gd name="T27" fmla="*/ 43 h 80"/>
                  <a:gd name="T28" fmla="*/ 29 w 46"/>
                  <a:gd name="T29" fmla="*/ 44 h 80"/>
                  <a:gd name="T30" fmla="*/ 25 w 46"/>
                  <a:gd name="T31" fmla="*/ 40 h 80"/>
                  <a:gd name="T32" fmla="*/ 23 w 46"/>
                  <a:gd name="T33" fmla="*/ 31 h 80"/>
                  <a:gd name="T34" fmla="*/ 25 w 46"/>
                  <a:gd name="T35" fmla="*/ 12 h 80"/>
                  <a:gd name="T36" fmla="*/ 40 w 46"/>
                  <a:gd name="T37" fmla="*/ 5 h 80"/>
                  <a:gd name="T38" fmla="*/ 40 w 46"/>
                  <a:gd name="T39" fmla="*/ 3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" h="80">
                    <a:moveTo>
                      <a:pt x="40" y="30"/>
                    </a:moveTo>
                    <a:cubicBezTo>
                      <a:pt x="37" y="37"/>
                      <a:pt x="36" y="43"/>
                      <a:pt x="45" y="46"/>
                    </a:cubicBezTo>
                    <a:cubicBezTo>
                      <a:pt x="42" y="51"/>
                      <a:pt x="36" y="55"/>
                      <a:pt x="36" y="62"/>
                    </a:cubicBezTo>
                    <a:cubicBezTo>
                      <a:pt x="34" y="69"/>
                      <a:pt x="30" y="73"/>
                      <a:pt x="25" y="78"/>
                    </a:cubicBezTo>
                    <a:cubicBezTo>
                      <a:pt x="22" y="78"/>
                      <a:pt x="18" y="76"/>
                      <a:pt x="15" y="77"/>
                    </a:cubicBezTo>
                    <a:cubicBezTo>
                      <a:pt x="7" y="80"/>
                      <a:pt x="3" y="77"/>
                      <a:pt x="1" y="68"/>
                    </a:cubicBezTo>
                    <a:cubicBezTo>
                      <a:pt x="1" y="65"/>
                      <a:pt x="0" y="62"/>
                      <a:pt x="2" y="58"/>
                    </a:cubicBezTo>
                    <a:cubicBezTo>
                      <a:pt x="3" y="58"/>
                      <a:pt x="4" y="57"/>
                      <a:pt x="5" y="57"/>
                    </a:cubicBezTo>
                    <a:cubicBezTo>
                      <a:pt x="7" y="59"/>
                      <a:pt x="7" y="62"/>
                      <a:pt x="9" y="64"/>
                    </a:cubicBezTo>
                    <a:cubicBezTo>
                      <a:pt x="11" y="67"/>
                      <a:pt x="13" y="65"/>
                      <a:pt x="15" y="62"/>
                    </a:cubicBezTo>
                    <a:cubicBezTo>
                      <a:pt x="12" y="60"/>
                      <a:pt x="7" y="63"/>
                      <a:pt x="6" y="58"/>
                    </a:cubicBezTo>
                    <a:cubicBezTo>
                      <a:pt x="5" y="54"/>
                      <a:pt x="7" y="51"/>
                      <a:pt x="10" y="48"/>
                    </a:cubicBezTo>
                    <a:cubicBezTo>
                      <a:pt x="12" y="46"/>
                      <a:pt x="16" y="46"/>
                      <a:pt x="18" y="45"/>
                    </a:cubicBezTo>
                    <a:cubicBezTo>
                      <a:pt x="20" y="44"/>
                      <a:pt x="21" y="43"/>
                      <a:pt x="23" y="43"/>
                    </a:cubicBezTo>
                    <a:cubicBezTo>
                      <a:pt x="25" y="43"/>
                      <a:pt x="27" y="44"/>
                      <a:pt x="29" y="44"/>
                    </a:cubicBezTo>
                    <a:cubicBezTo>
                      <a:pt x="28" y="42"/>
                      <a:pt x="26" y="42"/>
                      <a:pt x="25" y="40"/>
                    </a:cubicBezTo>
                    <a:cubicBezTo>
                      <a:pt x="24" y="37"/>
                      <a:pt x="24" y="34"/>
                      <a:pt x="23" y="31"/>
                    </a:cubicBezTo>
                    <a:cubicBezTo>
                      <a:pt x="24" y="25"/>
                      <a:pt x="23" y="19"/>
                      <a:pt x="25" y="12"/>
                    </a:cubicBezTo>
                    <a:cubicBezTo>
                      <a:pt x="26" y="3"/>
                      <a:pt x="32" y="0"/>
                      <a:pt x="40" y="5"/>
                    </a:cubicBezTo>
                    <a:cubicBezTo>
                      <a:pt x="44" y="13"/>
                      <a:pt x="46" y="22"/>
                      <a:pt x="40" y="30"/>
                    </a:cubicBezTo>
                    <a:close/>
                  </a:path>
                </a:pathLst>
              </a:custGeom>
              <a:solidFill>
                <a:srgbClr val="DD8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6" name="Freeform 309"/>
              <p:cNvSpPr/>
              <p:nvPr/>
            </p:nvSpPr>
            <p:spPr bwMode="auto">
              <a:xfrm>
                <a:off x="2173" y="1607"/>
                <a:ext cx="104" cy="133"/>
              </a:xfrm>
              <a:custGeom>
                <a:avLst/>
                <a:gdLst>
                  <a:gd name="T0" fmla="*/ 1 w 44"/>
                  <a:gd name="T1" fmla="*/ 41 h 56"/>
                  <a:gd name="T2" fmla="*/ 1 w 44"/>
                  <a:gd name="T3" fmla="*/ 35 h 56"/>
                  <a:gd name="T4" fmla="*/ 2 w 44"/>
                  <a:gd name="T5" fmla="*/ 31 h 56"/>
                  <a:gd name="T6" fmla="*/ 5 w 44"/>
                  <a:gd name="T7" fmla="*/ 16 h 56"/>
                  <a:gd name="T8" fmla="*/ 19 w 44"/>
                  <a:gd name="T9" fmla="*/ 2 h 56"/>
                  <a:gd name="T10" fmla="*/ 32 w 44"/>
                  <a:gd name="T11" fmla="*/ 35 h 56"/>
                  <a:gd name="T12" fmla="*/ 16 w 44"/>
                  <a:gd name="T13" fmla="*/ 54 h 56"/>
                  <a:gd name="T14" fmla="*/ 12 w 44"/>
                  <a:gd name="T15" fmla="*/ 56 h 56"/>
                  <a:gd name="T16" fmla="*/ 1 w 44"/>
                  <a:gd name="T1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56">
                    <a:moveTo>
                      <a:pt x="1" y="41"/>
                    </a:moveTo>
                    <a:cubicBezTo>
                      <a:pt x="1" y="39"/>
                      <a:pt x="1" y="37"/>
                      <a:pt x="1" y="35"/>
                    </a:cubicBezTo>
                    <a:cubicBezTo>
                      <a:pt x="0" y="34"/>
                      <a:pt x="1" y="32"/>
                      <a:pt x="2" y="31"/>
                    </a:cubicBezTo>
                    <a:cubicBezTo>
                      <a:pt x="6" y="27"/>
                      <a:pt x="5" y="22"/>
                      <a:pt x="5" y="16"/>
                    </a:cubicBezTo>
                    <a:cubicBezTo>
                      <a:pt x="3" y="4"/>
                      <a:pt x="8" y="0"/>
                      <a:pt x="19" y="2"/>
                    </a:cubicBezTo>
                    <a:cubicBezTo>
                      <a:pt x="39" y="6"/>
                      <a:pt x="44" y="18"/>
                      <a:pt x="32" y="35"/>
                    </a:cubicBezTo>
                    <a:cubicBezTo>
                      <a:pt x="25" y="40"/>
                      <a:pt x="24" y="50"/>
                      <a:pt x="16" y="54"/>
                    </a:cubicBezTo>
                    <a:cubicBezTo>
                      <a:pt x="15" y="55"/>
                      <a:pt x="14" y="55"/>
                      <a:pt x="12" y="56"/>
                    </a:cubicBezTo>
                    <a:cubicBezTo>
                      <a:pt x="11" y="49"/>
                      <a:pt x="1" y="49"/>
                      <a:pt x="1" y="41"/>
                    </a:cubicBezTo>
                    <a:close/>
                  </a:path>
                </a:pathLst>
              </a:custGeom>
              <a:solidFill>
                <a:srgbClr val="DE4B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7" name="Freeform 310"/>
              <p:cNvSpPr/>
              <p:nvPr/>
            </p:nvSpPr>
            <p:spPr bwMode="auto">
              <a:xfrm>
                <a:off x="2457" y="1496"/>
                <a:ext cx="130" cy="140"/>
              </a:xfrm>
              <a:custGeom>
                <a:avLst/>
                <a:gdLst>
                  <a:gd name="T0" fmla="*/ 3 w 55"/>
                  <a:gd name="T1" fmla="*/ 27 h 59"/>
                  <a:gd name="T2" fmla="*/ 8 w 55"/>
                  <a:gd name="T3" fmla="*/ 16 h 59"/>
                  <a:gd name="T4" fmla="*/ 2 w 55"/>
                  <a:gd name="T5" fmla="*/ 16 h 59"/>
                  <a:gd name="T6" fmla="*/ 1 w 55"/>
                  <a:gd name="T7" fmla="*/ 15 h 59"/>
                  <a:gd name="T8" fmla="*/ 14 w 55"/>
                  <a:gd name="T9" fmla="*/ 1 h 59"/>
                  <a:gd name="T10" fmla="*/ 17 w 55"/>
                  <a:gd name="T11" fmla="*/ 12 h 59"/>
                  <a:gd name="T12" fmla="*/ 17 w 55"/>
                  <a:gd name="T13" fmla="*/ 17 h 59"/>
                  <a:gd name="T14" fmla="*/ 23 w 55"/>
                  <a:gd name="T15" fmla="*/ 22 h 59"/>
                  <a:gd name="T16" fmla="*/ 36 w 55"/>
                  <a:gd name="T17" fmla="*/ 14 h 59"/>
                  <a:gd name="T18" fmla="*/ 38 w 55"/>
                  <a:gd name="T19" fmla="*/ 14 h 59"/>
                  <a:gd name="T20" fmla="*/ 48 w 55"/>
                  <a:gd name="T21" fmla="*/ 24 h 59"/>
                  <a:gd name="T22" fmla="*/ 43 w 55"/>
                  <a:gd name="T23" fmla="*/ 54 h 59"/>
                  <a:gd name="T24" fmla="*/ 42 w 55"/>
                  <a:gd name="T25" fmla="*/ 56 h 59"/>
                  <a:gd name="T26" fmla="*/ 34 w 55"/>
                  <a:gd name="T27" fmla="*/ 59 h 59"/>
                  <a:gd name="T28" fmla="*/ 27 w 55"/>
                  <a:gd name="T29" fmla="*/ 45 h 59"/>
                  <a:gd name="T30" fmla="*/ 27 w 55"/>
                  <a:gd name="T31" fmla="*/ 33 h 59"/>
                  <a:gd name="T32" fmla="*/ 16 w 55"/>
                  <a:gd name="T33" fmla="*/ 35 h 59"/>
                  <a:gd name="T34" fmla="*/ 5 w 55"/>
                  <a:gd name="T35" fmla="*/ 40 h 59"/>
                  <a:gd name="T36" fmla="*/ 3 w 55"/>
                  <a:gd name="T37" fmla="*/ 2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5" h="59">
                    <a:moveTo>
                      <a:pt x="3" y="27"/>
                    </a:moveTo>
                    <a:cubicBezTo>
                      <a:pt x="3" y="23"/>
                      <a:pt x="7" y="20"/>
                      <a:pt x="8" y="16"/>
                    </a:cubicBezTo>
                    <a:cubicBezTo>
                      <a:pt x="6" y="16"/>
                      <a:pt x="4" y="16"/>
                      <a:pt x="2" y="16"/>
                    </a:cubicBezTo>
                    <a:cubicBezTo>
                      <a:pt x="1" y="16"/>
                      <a:pt x="1" y="15"/>
                      <a:pt x="1" y="15"/>
                    </a:cubicBezTo>
                    <a:cubicBezTo>
                      <a:pt x="5" y="10"/>
                      <a:pt x="4" y="0"/>
                      <a:pt x="14" y="1"/>
                    </a:cubicBezTo>
                    <a:cubicBezTo>
                      <a:pt x="18" y="4"/>
                      <a:pt x="12" y="9"/>
                      <a:pt x="17" y="12"/>
                    </a:cubicBezTo>
                    <a:cubicBezTo>
                      <a:pt x="18" y="13"/>
                      <a:pt x="17" y="15"/>
                      <a:pt x="17" y="17"/>
                    </a:cubicBezTo>
                    <a:cubicBezTo>
                      <a:pt x="17" y="22"/>
                      <a:pt x="19" y="24"/>
                      <a:pt x="23" y="22"/>
                    </a:cubicBezTo>
                    <a:cubicBezTo>
                      <a:pt x="28" y="19"/>
                      <a:pt x="33" y="18"/>
                      <a:pt x="36" y="14"/>
                    </a:cubicBezTo>
                    <a:cubicBezTo>
                      <a:pt x="37" y="14"/>
                      <a:pt x="38" y="14"/>
                      <a:pt x="38" y="14"/>
                    </a:cubicBezTo>
                    <a:cubicBezTo>
                      <a:pt x="43" y="16"/>
                      <a:pt x="48" y="17"/>
                      <a:pt x="48" y="24"/>
                    </a:cubicBezTo>
                    <a:cubicBezTo>
                      <a:pt x="55" y="35"/>
                      <a:pt x="50" y="45"/>
                      <a:pt x="43" y="54"/>
                    </a:cubicBezTo>
                    <a:cubicBezTo>
                      <a:pt x="44" y="56"/>
                      <a:pt x="43" y="56"/>
                      <a:pt x="42" y="56"/>
                    </a:cubicBezTo>
                    <a:cubicBezTo>
                      <a:pt x="39" y="57"/>
                      <a:pt x="37" y="58"/>
                      <a:pt x="34" y="59"/>
                    </a:cubicBezTo>
                    <a:cubicBezTo>
                      <a:pt x="26" y="58"/>
                      <a:pt x="25" y="57"/>
                      <a:pt x="27" y="45"/>
                    </a:cubicBezTo>
                    <a:cubicBezTo>
                      <a:pt x="31" y="41"/>
                      <a:pt x="32" y="37"/>
                      <a:pt x="27" y="33"/>
                    </a:cubicBezTo>
                    <a:cubicBezTo>
                      <a:pt x="23" y="30"/>
                      <a:pt x="19" y="32"/>
                      <a:pt x="16" y="35"/>
                    </a:cubicBezTo>
                    <a:cubicBezTo>
                      <a:pt x="13" y="39"/>
                      <a:pt x="10" y="43"/>
                      <a:pt x="5" y="40"/>
                    </a:cubicBezTo>
                    <a:cubicBezTo>
                      <a:pt x="0" y="37"/>
                      <a:pt x="2" y="32"/>
                      <a:pt x="3" y="27"/>
                    </a:cubicBezTo>
                    <a:close/>
                  </a:path>
                </a:pathLst>
              </a:custGeom>
              <a:solidFill>
                <a:srgbClr val="D44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8" name="Freeform 311"/>
              <p:cNvSpPr/>
              <p:nvPr/>
            </p:nvSpPr>
            <p:spPr bwMode="auto">
              <a:xfrm>
                <a:off x="2438" y="1340"/>
                <a:ext cx="95" cy="187"/>
              </a:xfrm>
              <a:custGeom>
                <a:avLst/>
                <a:gdLst>
                  <a:gd name="T0" fmla="*/ 25 w 40"/>
                  <a:gd name="T1" fmla="*/ 78 h 79"/>
                  <a:gd name="T2" fmla="*/ 23 w 40"/>
                  <a:gd name="T3" fmla="*/ 68 h 79"/>
                  <a:gd name="T4" fmla="*/ 21 w 40"/>
                  <a:gd name="T5" fmla="*/ 60 h 79"/>
                  <a:gd name="T6" fmla="*/ 23 w 40"/>
                  <a:gd name="T7" fmla="*/ 50 h 79"/>
                  <a:gd name="T8" fmla="*/ 7 w 40"/>
                  <a:gd name="T9" fmla="*/ 38 h 79"/>
                  <a:gd name="T10" fmla="*/ 3 w 40"/>
                  <a:gd name="T11" fmla="*/ 33 h 79"/>
                  <a:gd name="T12" fmla="*/ 10 w 40"/>
                  <a:gd name="T13" fmla="*/ 30 h 79"/>
                  <a:gd name="T14" fmla="*/ 18 w 40"/>
                  <a:gd name="T15" fmla="*/ 27 h 79"/>
                  <a:gd name="T16" fmla="*/ 13 w 40"/>
                  <a:gd name="T17" fmla="*/ 20 h 79"/>
                  <a:gd name="T18" fmla="*/ 0 w 40"/>
                  <a:gd name="T19" fmla="*/ 8 h 79"/>
                  <a:gd name="T20" fmla="*/ 2 w 40"/>
                  <a:gd name="T21" fmla="*/ 2 h 79"/>
                  <a:gd name="T22" fmla="*/ 7 w 40"/>
                  <a:gd name="T23" fmla="*/ 0 h 79"/>
                  <a:gd name="T24" fmla="*/ 32 w 40"/>
                  <a:gd name="T25" fmla="*/ 9 h 79"/>
                  <a:gd name="T26" fmla="*/ 35 w 40"/>
                  <a:gd name="T27" fmla="*/ 16 h 79"/>
                  <a:gd name="T28" fmla="*/ 40 w 40"/>
                  <a:gd name="T29" fmla="*/ 27 h 79"/>
                  <a:gd name="T30" fmla="*/ 33 w 40"/>
                  <a:gd name="T31" fmla="*/ 45 h 79"/>
                  <a:gd name="T32" fmla="*/ 30 w 40"/>
                  <a:gd name="T33" fmla="*/ 78 h 79"/>
                  <a:gd name="T34" fmla="*/ 25 w 40"/>
                  <a:gd name="T35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79">
                    <a:moveTo>
                      <a:pt x="25" y="78"/>
                    </a:moveTo>
                    <a:cubicBezTo>
                      <a:pt x="9" y="78"/>
                      <a:pt x="25" y="71"/>
                      <a:pt x="23" y="68"/>
                    </a:cubicBezTo>
                    <a:cubicBezTo>
                      <a:pt x="20" y="66"/>
                      <a:pt x="19" y="64"/>
                      <a:pt x="21" y="60"/>
                    </a:cubicBezTo>
                    <a:cubicBezTo>
                      <a:pt x="21" y="57"/>
                      <a:pt x="24" y="54"/>
                      <a:pt x="23" y="50"/>
                    </a:cubicBezTo>
                    <a:cubicBezTo>
                      <a:pt x="21" y="40"/>
                      <a:pt x="15" y="37"/>
                      <a:pt x="7" y="38"/>
                    </a:cubicBezTo>
                    <a:cubicBezTo>
                      <a:pt x="0" y="39"/>
                      <a:pt x="4" y="35"/>
                      <a:pt x="3" y="33"/>
                    </a:cubicBezTo>
                    <a:cubicBezTo>
                      <a:pt x="5" y="32"/>
                      <a:pt x="8" y="31"/>
                      <a:pt x="10" y="30"/>
                    </a:cubicBezTo>
                    <a:cubicBezTo>
                      <a:pt x="13" y="29"/>
                      <a:pt x="17" y="31"/>
                      <a:pt x="18" y="27"/>
                    </a:cubicBezTo>
                    <a:cubicBezTo>
                      <a:pt x="19" y="22"/>
                      <a:pt x="16" y="21"/>
                      <a:pt x="13" y="20"/>
                    </a:cubicBezTo>
                    <a:cubicBezTo>
                      <a:pt x="12" y="12"/>
                      <a:pt x="5" y="10"/>
                      <a:pt x="0" y="8"/>
                    </a:cubicBezTo>
                    <a:cubicBezTo>
                      <a:pt x="0" y="6"/>
                      <a:pt x="1" y="4"/>
                      <a:pt x="2" y="2"/>
                    </a:cubicBezTo>
                    <a:cubicBezTo>
                      <a:pt x="3" y="1"/>
                      <a:pt x="7" y="0"/>
                      <a:pt x="7" y="0"/>
                    </a:cubicBezTo>
                    <a:cubicBezTo>
                      <a:pt x="13" y="11"/>
                      <a:pt x="24" y="7"/>
                      <a:pt x="32" y="9"/>
                    </a:cubicBezTo>
                    <a:cubicBezTo>
                      <a:pt x="37" y="11"/>
                      <a:pt x="39" y="12"/>
                      <a:pt x="35" y="16"/>
                    </a:cubicBezTo>
                    <a:cubicBezTo>
                      <a:pt x="30" y="23"/>
                      <a:pt x="38" y="24"/>
                      <a:pt x="40" y="27"/>
                    </a:cubicBezTo>
                    <a:cubicBezTo>
                      <a:pt x="37" y="33"/>
                      <a:pt x="30" y="36"/>
                      <a:pt x="33" y="45"/>
                    </a:cubicBezTo>
                    <a:cubicBezTo>
                      <a:pt x="37" y="56"/>
                      <a:pt x="30" y="66"/>
                      <a:pt x="30" y="78"/>
                    </a:cubicBezTo>
                    <a:cubicBezTo>
                      <a:pt x="28" y="79"/>
                      <a:pt x="27" y="79"/>
                      <a:pt x="25" y="78"/>
                    </a:cubicBezTo>
                    <a:close/>
                  </a:path>
                </a:pathLst>
              </a:custGeom>
              <a:solidFill>
                <a:srgbClr val="DF7B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9" name="Freeform 312"/>
              <p:cNvSpPr/>
              <p:nvPr/>
            </p:nvSpPr>
            <p:spPr bwMode="auto">
              <a:xfrm>
                <a:off x="2052" y="1413"/>
                <a:ext cx="106" cy="147"/>
              </a:xfrm>
              <a:custGeom>
                <a:avLst/>
                <a:gdLst>
                  <a:gd name="T0" fmla="*/ 42 w 45"/>
                  <a:gd name="T1" fmla="*/ 51 h 62"/>
                  <a:gd name="T2" fmla="*/ 34 w 45"/>
                  <a:gd name="T3" fmla="*/ 59 h 62"/>
                  <a:gd name="T4" fmla="*/ 29 w 45"/>
                  <a:gd name="T5" fmla="*/ 55 h 62"/>
                  <a:gd name="T6" fmla="*/ 15 w 45"/>
                  <a:gd name="T7" fmla="*/ 56 h 62"/>
                  <a:gd name="T8" fmla="*/ 8 w 45"/>
                  <a:gd name="T9" fmla="*/ 53 h 62"/>
                  <a:gd name="T10" fmla="*/ 5 w 45"/>
                  <a:gd name="T11" fmla="*/ 27 h 62"/>
                  <a:gd name="T12" fmla="*/ 4 w 45"/>
                  <a:gd name="T13" fmla="*/ 23 h 62"/>
                  <a:gd name="T14" fmla="*/ 18 w 45"/>
                  <a:gd name="T15" fmla="*/ 0 h 62"/>
                  <a:gd name="T16" fmla="*/ 19 w 45"/>
                  <a:gd name="T17" fmla="*/ 1 h 62"/>
                  <a:gd name="T18" fmla="*/ 23 w 45"/>
                  <a:gd name="T19" fmla="*/ 15 h 62"/>
                  <a:gd name="T20" fmla="*/ 37 w 45"/>
                  <a:gd name="T21" fmla="*/ 32 h 62"/>
                  <a:gd name="T22" fmla="*/ 45 w 45"/>
                  <a:gd name="T23" fmla="*/ 44 h 62"/>
                  <a:gd name="T24" fmla="*/ 42 w 45"/>
                  <a:gd name="T25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62">
                    <a:moveTo>
                      <a:pt x="42" y="51"/>
                    </a:moveTo>
                    <a:cubicBezTo>
                      <a:pt x="39" y="53"/>
                      <a:pt x="38" y="58"/>
                      <a:pt x="34" y="59"/>
                    </a:cubicBezTo>
                    <a:cubicBezTo>
                      <a:pt x="31" y="60"/>
                      <a:pt x="32" y="54"/>
                      <a:pt x="29" y="55"/>
                    </a:cubicBezTo>
                    <a:cubicBezTo>
                      <a:pt x="24" y="52"/>
                      <a:pt x="19" y="51"/>
                      <a:pt x="15" y="56"/>
                    </a:cubicBezTo>
                    <a:cubicBezTo>
                      <a:pt x="10" y="62"/>
                      <a:pt x="8" y="57"/>
                      <a:pt x="8" y="53"/>
                    </a:cubicBezTo>
                    <a:cubicBezTo>
                      <a:pt x="8" y="44"/>
                      <a:pt x="0" y="36"/>
                      <a:pt x="5" y="27"/>
                    </a:cubicBezTo>
                    <a:cubicBezTo>
                      <a:pt x="6" y="26"/>
                      <a:pt x="4" y="24"/>
                      <a:pt x="4" y="23"/>
                    </a:cubicBezTo>
                    <a:cubicBezTo>
                      <a:pt x="5" y="13"/>
                      <a:pt x="14" y="8"/>
                      <a:pt x="18" y="0"/>
                    </a:cubicBezTo>
                    <a:cubicBezTo>
                      <a:pt x="18" y="0"/>
                      <a:pt x="19" y="0"/>
                      <a:pt x="19" y="1"/>
                    </a:cubicBezTo>
                    <a:cubicBezTo>
                      <a:pt x="22" y="5"/>
                      <a:pt x="23" y="10"/>
                      <a:pt x="23" y="15"/>
                    </a:cubicBezTo>
                    <a:cubicBezTo>
                      <a:pt x="23" y="25"/>
                      <a:pt x="28" y="30"/>
                      <a:pt x="37" y="32"/>
                    </a:cubicBezTo>
                    <a:cubicBezTo>
                      <a:pt x="43" y="34"/>
                      <a:pt x="45" y="38"/>
                      <a:pt x="45" y="44"/>
                    </a:cubicBezTo>
                    <a:cubicBezTo>
                      <a:pt x="44" y="46"/>
                      <a:pt x="44" y="49"/>
                      <a:pt x="42" y="51"/>
                    </a:cubicBezTo>
                    <a:close/>
                  </a:path>
                </a:pathLst>
              </a:custGeom>
              <a:solidFill>
                <a:srgbClr val="DA5E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0" name="Freeform 313"/>
              <p:cNvSpPr/>
              <p:nvPr/>
            </p:nvSpPr>
            <p:spPr bwMode="auto">
              <a:xfrm>
                <a:off x="2540" y="1294"/>
                <a:ext cx="109" cy="154"/>
              </a:xfrm>
              <a:custGeom>
                <a:avLst/>
                <a:gdLst>
                  <a:gd name="T0" fmla="*/ 36 w 46"/>
                  <a:gd name="T1" fmla="*/ 31 h 65"/>
                  <a:gd name="T2" fmla="*/ 39 w 46"/>
                  <a:gd name="T3" fmla="*/ 39 h 65"/>
                  <a:gd name="T4" fmla="*/ 41 w 46"/>
                  <a:gd name="T5" fmla="*/ 45 h 65"/>
                  <a:gd name="T6" fmla="*/ 41 w 46"/>
                  <a:gd name="T7" fmla="*/ 52 h 65"/>
                  <a:gd name="T8" fmla="*/ 43 w 46"/>
                  <a:gd name="T9" fmla="*/ 60 h 65"/>
                  <a:gd name="T10" fmla="*/ 32 w 46"/>
                  <a:gd name="T11" fmla="*/ 64 h 65"/>
                  <a:gd name="T12" fmla="*/ 17 w 46"/>
                  <a:gd name="T13" fmla="*/ 64 h 65"/>
                  <a:gd name="T14" fmla="*/ 17 w 46"/>
                  <a:gd name="T15" fmla="*/ 64 h 65"/>
                  <a:gd name="T16" fmla="*/ 16 w 46"/>
                  <a:gd name="T17" fmla="*/ 49 h 65"/>
                  <a:gd name="T18" fmla="*/ 12 w 46"/>
                  <a:gd name="T19" fmla="*/ 47 h 65"/>
                  <a:gd name="T20" fmla="*/ 10 w 46"/>
                  <a:gd name="T21" fmla="*/ 46 h 65"/>
                  <a:gd name="T22" fmla="*/ 2 w 46"/>
                  <a:gd name="T23" fmla="*/ 41 h 65"/>
                  <a:gd name="T24" fmla="*/ 1 w 46"/>
                  <a:gd name="T25" fmla="*/ 40 h 65"/>
                  <a:gd name="T26" fmla="*/ 2 w 46"/>
                  <a:gd name="T27" fmla="*/ 29 h 65"/>
                  <a:gd name="T28" fmla="*/ 18 w 46"/>
                  <a:gd name="T29" fmla="*/ 15 h 65"/>
                  <a:gd name="T30" fmla="*/ 11 w 46"/>
                  <a:gd name="T31" fmla="*/ 7 h 65"/>
                  <a:gd name="T32" fmla="*/ 17 w 46"/>
                  <a:gd name="T33" fmla="*/ 3 h 65"/>
                  <a:gd name="T34" fmla="*/ 26 w 46"/>
                  <a:gd name="T35" fmla="*/ 5 h 65"/>
                  <a:gd name="T36" fmla="*/ 26 w 46"/>
                  <a:gd name="T37" fmla="*/ 18 h 65"/>
                  <a:gd name="T38" fmla="*/ 12 w 46"/>
                  <a:gd name="T39" fmla="*/ 29 h 65"/>
                  <a:gd name="T40" fmla="*/ 9 w 46"/>
                  <a:gd name="T41" fmla="*/ 39 h 65"/>
                  <a:gd name="T42" fmla="*/ 17 w 46"/>
                  <a:gd name="T43" fmla="*/ 39 h 65"/>
                  <a:gd name="T44" fmla="*/ 36 w 46"/>
                  <a:gd name="T45" fmla="*/ 3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6" h="65">
                    <a:moveTo>
                      <a:pt x="36" y="31"/>
                    </a:moveTo>
                    <a:cubicBezTo>
                      <a:pt x="37" y="33"/>
                      <a:pt x="32" y="38"/>
                      <a:pt x="39" y="39"/>
                    </a:cubicBezTo>
                    <a:cubicBezTo>
                      <a:pt x="43" y="39"/>
                      <a:pt x="42" y="43"/>
                      <a:pt x="41" y="45"/>
                    </a:cubicBezTo>
                    <a:cubicBezTo>
                      <a:pt x="41" y="48"/>
                      <a:pt x="40" y="50"/>
                      <a:pt x="41" y="52"/>
                    </a:cubicBezTo>
                    <a:cubicBezTo>
                      <a:pt x="42" y="55"/>
                      <a:pt x="46" y="58"/>
                      <a:pt x="43" y="60"/>
                    </a:cubicBezTo>
                    <a:cubicBezTo>
                      <a:pt x="40" y="63"/>
                      <a:pt x="34" y="65"/>
                      <a:pt x="32" y="64"/>
                    </a:cubicBezTo>
                    <a:cubicBezTo>
                      <a:pt x="26" y="62"/>
                      <a:pt x="22" y="65"/>
                      <a:pt x="17" y="6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5" y="59"/>
                      <a:pt x="16" y="54"/>
                      <a:pt x="16" y="49"/>
                    </a:cubicBezTo>
                    <a:cubicBezTo>
                      <a:pt x="17" y="44"/>
                      <a:pt x="14" y="47"/>
                      <a:pt x="12" y="47"/>
                    </a:cubicBezTo>
                    <a:cubicBezTo>
                      <a:pt x="11" y="47"/>
                      <a:pt x="10" y="47"/>
                      <a:pt x="10" y="46"/>
                    </a:cubicBezTo>
                    <a:cubicBezTo>
                      <a:pt x="10" y="40"/>
                      <a:pt x="5" y="42"/>
                      <a:pt x="2" y="41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36"/>
                      <a:pt x="0" y="32"/>
                      <a:pt x="2" y="29"/>
                    </a:cubicBezTo>
                    <a:cubicBezTo>
                      <a:pt x="7" y="24"/>
                      <a:pt x="12" y="19"/>
                      <a:pt x="18" y="15"/>
                    </a:cubicBezTo>
                    <a:cubicBezTo>
                      <a:pt x="17" y="11"/>
                      <a:pt x="12" y="10"/>
                      <a:pt x="11" y="7"/>
                    </a:cubicBezTo>
                    <a:cubicBezTo>
                      <a:pt x="11" y="3"/>
                      <a:pt x="13" y="3"/>
                      <a:pt x="17" y="3"/>
                    </a:cubicBezTo>
                    <a:cubicBezTo>
                      <a:pt x="20" y="2"/>
                      <a:pt x="24" y="0"/>
                      <a:pt x="26" y="5"/>
                    </a:cubicBezTo>
                    <a:cubicBezTo>
                      <a:pt x="27" y="9"/>
                      <a:pt x="31" y="14"/>
                      <a:pt x="26" y="18"/>
                    </a:cubicBezTo>
                    <a:cubicBezTo>
                      <a:pt x="21" y="22"/>
                      <a:pt x="18" y="26"/>
                      <a:pt x="12" y="29"/>
                    </a:cubicBezTo>
                    <a:cubicBezTo>
                      <a:pt x="7" y="31"/>
                      <a:pt x="9" y="35"/>
                      <a:pt x="9" y="39"/>
                    </a:cubicBezTo>
                    <a:cubicBezTo>
                      <a:pt x="9" y="40"/>
                      <a:pt x="14" y="40"/>
                      <a:pt x="17" y="39"/>
                    </a:cubicBezTo>
                    <a:cubicBezTo>
                      <a:pt x="24" y="38"/>
                      <a:pt x="32" y="38"/>
                      <a:pt x="36" y="31"/>
                    </a:cubicBezTo>
                    <a:close/>
                  </a:path>
                </a:pathLst>
              </a:custGeom>
              <a:solidFill>
                <a:srgbClr val="E392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1" name="Freeform 314"/>
              <p:cNvSpPr/>
              <p:nvPr/>
            </p:nvSpPr>
            <p:spPr bwMode="auto">
              <a:xfrm>
                <a:off x="2424" y="1709"/>
                <a:ext cx="111" cy="133"/>
              </a:xfrm>
              <a:custGeom>
                <a:avLst/>
                <a:gdLst>
                  <a:gd name="T0" fmla="*/ 3 w 47"/>
                  <a:gd name="T1" fmla="*/ 43 h 56"/>
                  <a:gd name="T2" fmla="*/ 4 w 47"/>
                  <a:gd name="T3" fmla="*/ 23 h 56"/>
                  <a:gd name="T4" fmla="*/ 9 w 47"/>
                  <a:gd name="T5" fmla="*/ 20 h 56"/>
                  <a:gd name="T6" fmla="*/ 18 w 47"/>
                  <a:gd name="T7" fmla="*/ 6 h 56"/>
                  <a:gd name="T8" fmla="*/ 19 w 47"/>
                  <a:gd name="T9" fmla="*/ 0 h 56"/>
                  <a:gd name="T10" fmla="*/ 27 w 47"/>
                  <a:gd name="T11" fmla="*/ 8 h 56"/>
                  <a:gd name="T12" fmla="*/ 34 w 47"/>
                  <a:gd name="T13" fmla="*/ 13 h 56"/>
                  <a:gd name="T14" fmla="*/ 42 w 47"/>
                  <a:gd name="T15" fmla="*/ 42 h 56"/>
                  <a:gd name="T16" fmla="*/ 42 w 47"/>
                  <a:gd name="T17" fmla="*/ 42 h 56"/>
                  <a:gd name="T18" fmla="*/ 37 w 47"/>
                  <a:gd name="T19" fmla="*/ 44 h 56"/>
                  <a:gd name="T20" fmla="*/ 35 w 47"/>
                  <a:gd name="T21" fmla="*/ 42 h 56"/>
                  <a:gd name="T22" fmla="*/ 26 w 47"/>
                  <a:gd name="T23" fmla="*/ 34 h 56"/>
                  <a:gd name="T24" fmla="*/ 18 w 47"/>
                  <a:gd name="T25" fmla="*/ 45 h 56"/>
                  <a:gd name="T26" fmla="*/ 17 w 47"/>
                  <a:gd name="T27" fmla="*/ 48 h 56"/>
                  <a:gd name="T28" fmla="*/ 4 w 47"/>
                  <a:gd name="T29" fmla="*/ 46 h 56"/>
                  <a:gd name="T30" fmla="*/ 3 w 47"/>
                  <a:gd name="T31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" h="56">
                    <a:moveTo>
                      <a:pt x="3" y="43"/>
                    </a:moveTo>
                    <a:cubicBezTo>
                      <a:pt x="0" y="36"/>
                      <a:pt x="6" y="30"/>
                      <a:pt x="4" y="23"/>
                    </a:cubicBezTo>
                    <a:cubicBezTo>
                      <a:pt x="5" y="21"/>
                      <a:pt x="7" y="21"/>
                      <a:pt x="9" y="20"/>
                    </a:cubicBezTo>
                    <a:cubicBezTo>
                      <a:pt x="16" y="18"/>
                      <a:pt x="21" y="15"/>
                      <a:pt x="18" y="6"/>
                    </a:cubicBezTo>
                    <a:cubicBezTo>
                      <a:pt x="17" y="4"/>
                      <a:pt x="17" y="1"/>
                      <a:pt x="19" y="0"/>
                    </a:cubicBezTo>
                    <a:cubicBezTo>
                      <a:pt x="24" y="1"/>
                      <a:pt x="22" y="8"/>
                      <a:pt x="27" y="8"/>
                    </a:cubicBezTo>
                    <a:cubicBezTo>
                      <a:pt x="29" y="9"/>
                      <a:pt x="31" y="11"/>
                      <a:pt x="34" y="13"/>
                    </a:cubicBezTo>
                    <a:cubicBezTo>
                      <a:pt x="44" y="21"/>
                      <a:pt x="47" y="30"/>
                      <a:pt x="42" y="42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1" y="44"/>
                      <a:pt x="39" y="44"/>
                      <a:pt x="37" y="44"/>
                    </a:cubicBezTo>
                    <a:cubicBezTo>
                      <a:pt x="36" y="43"/>
                      <a:pt x="35" y="43"/>
                      <a:pt x="35" y="42"/>
                    </a:cubicBezTo>
                    <a:cubicBezTo>
                      <a:pt x="32" y="39"/>
                      <a:pt x="33" y="33"/>
                      <a:pt x="26" y="34"/>
                    </a:cubicBezTo>
                    <a:cubicBezTo>
                      <a:pt x="21" y="35"/>
                      <a:pt x="19" y="40"/>
                      <a:pt x="18" y="45"/>
                    </a:cubicBezTo>
                    <a:cubicBezTo>
                      <a:pt x="18" y="46"/>
                      <a:pt x="18" y="47"/>
                      <a:pt x="17" y="48"/>
                    </a:cubicBezTo>
                    <a:cubicBezTo>
                      <a:pt x="12" y="56"/>
                      <a:pt x="8" y="47"/>
                      <a:pt x="4" y="46"/>
                    </a:cubicBezTo>
                    <a:cubicBezTo>
                      <a:pt x="4" y="45"/>
                      <a:pt x="3" y="44"/>
                      <a:pt x="3" y="43"/>
                    </a:cubicBezTo>
                    <a:close/>
                  </a:path>
                </a:pathLst>
              </a:custGeom>
              <a:solidFill>
                <a:srgbClr val="E078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2" name="Freeform 315"/>
              <p:cNvSpPr/>
              <p:nvPr/>
            </p:nvSpPr>
            <p:spPr bwMode="auto">
              <a:xfrm>
                <a:off x="1955" y="1465"/>
                <a:ext cx="177" cy="104"/>
              </a:xfrm>
              <a:custGeom>
                <a:avLst/>
                <a:gdLst>
                  <a:gd name="T0" fmla="*/ 46 w 75"/>
                  <a:gd name="T1" fmla="*/ 1 h 44"/>
                  <a:gd name="T2" fmla="*/ 48 w 75"/>
                  <a:gd name="T3" fmla="*/ 10 h 44"/>
                  <a:gd name="T4" fmla="*/ 46 w 75"/>
                  <a:gd name="T5" fmla="*/ 13 h 44"/>
                  <a:gd name="T6" fmla="*/ 51 w 75"/>
                  <a:gd name="T7" fmla="*/ 35 h 44"/>
                  <a:gd name="T8" fmla="*/ 52 w 75"/>
                  <a:gd name="T9" fmla="*/ 35 h 44"/>
                  <a:gd name="T10" fmla="*/ 54 w 75"/>
                  <a:gd name="T11" fmla="*/ 33 h 44"/>
                  <a:gd name="T12" fmla="*/ 55 w 75"/>
                  <a:gd name="T13" fmla="*/ 32 h 44"/>
                  <a:gd name="T14" fmla="*/ 71 w 75"/>
                  <a:gd name="T15" fmla="*/ 33 h 44"/>
                  <a:gd name="T16" fmla="*/ 75 w 75"/>
                  <a:gd name="T17" fmla="*/ 37 h 44"/>
                  <a:gd name="T18" fmla="*/ 42 w 75"/>
                  <a:gd name="T19" fmla="*/ 40 h 44"/>
                  <a:gd name="T20" fmla="*/ 41 w 75"/>
                  <a:gd name="T21" fmla="*/ 31 h 44"/>
                  <a:gd name="T22" fmla="*/ 41 w 75"/>
                  <a:gd name="T23" fmla="*/ 18 h 44"/>
                  <a:gd name="T24" fmla="*/ 30 w 75"/>
                  <a:gd name="T25" fmla="*/ 11 h 44"/>
                  <a:gd name="T26" fmla="*/ 19 w 75"/>
                  <a:gd name="T27" fmla="*/ 22 h 44"/>
                  <a:gd name="T28" fmla="*/ 17 w 75"/>
                  <a:gd name="T29" fmla="*/ 39 h 44"/>
                  <a:gd name="T30" fmla="*/ 15 w 75"/>
                  <a:gd name="T31" fmla="*/ 42 h 44"/>
                  <a:gd name="T32" fmla="*/ 6 w 75"/>
                  <a:gd name="T33" fmla="*/ 40 h 44"/>
                  <a:gd name="T34" fmla="*/ 9 w 75"/>
                  <a:gd name="T35" fmla="*/ 20 h 44"/>
                  <a:gd name="T36" fmla="*/ 17 w 75"/>
                  <a:gd name="T37" fmla="*/ 4 h 44"/>
                  <a:gd name="T38" fmla="*/ 40 w 75"/>
                  <a:gd name="T39" fmla="*/ 1 h 44"/>
                  <a:gd name="T40" fmla="*/ 46 w 75"/>
                  <a:gd name="T41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5" h="44">
                    <a:moveTo>
                      <a:pt x="46" y="1"/>
                    </a:moveTo>
                    <a:cubicBezTo>
                      <a:pt x="50" y="3"/>
                      <a:pt x="54" y="5"/>
                      <a:pt x="48" y="10"/>
                    </a:cubicBezTo>
                    <a:cubicBezTo>
                      <a:pt x="47" y="11"/>
                      <a:pt x="45" y="13"/>
                      <a:pt x="46" y="13"/>
                    </a:cubicBezTo>
                    <a:cubicBezTo>
                      <a:pt x="53" y="19"/>
                      <a:pt x="49" y="28"/>
                      <a:pt x="51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3" y="35"/>
                      <a:pt x="53" y="34"/>
                      <a:pt x="54" y="33"/>
                    </a:cubicBezTo>
                    <a:cubicBezTo>
                      <a:pt x="54" y="32"/>
                      <a:pt x="55" y="32"/>
                      <a:pt x="55" y="32"/>
                    </a:cubicBezTo>
                    <a:cubicBezTo>
                      <a:pt x="60" y="36"/>
                      <a:pt x="66" y="35"/>
                      <a:pt x="71" y="33"/>
                    </a:cubicBezTo>
                    <a:cubicBezTo>
                      <a:pt x="75" y="32"/>
                      <a:pt x="73" y="36"/>
                      <a:pt x="75" y="37"/>
                    </a:cubicBezTo>
                    <a:cubicBezTo>
                      <a:pt x="65" y="44"/>
                      <a:pt x="54" y="44"/>
                      <a:pt x="42" y="40"/>
                    </a:cubicBezTo>
                    <a:cubicBezTo>
                      <a:pt x="39" y="37"/>
                      <a:pt x="40" y="34"/>
                      <a:pt x="41" y="31"/>
                    </a:cubicBezTo>
                    <a:cubicBezTo>
                      <a:pt x="43" y="27"/>
                      <a:pt x="42" y="23"/>
                      <a:pt x="41" y="18"/>
                    </a:cubicBezTo>
                    <a:cubicBezTo>
                      <a:pt x="40" y="12"/>
                      <a:pt x="36" y="10"/>
                      <a:pt x="30" y="11"/>
                    </a:cubicBezTo>
                    <a:cubicBezTo>
                      <a:pt x="22" y="9"/>
                      <a:pt x="19" y="12"/>
                      <a:pt x="19" y="22"/>
                    </a:cubicBezTo>
                    <a:cubicBezTo>
                      <a:pt x="19" y="28"/>
                      <a:pt x="20" y="33"/>
                      <a:pt x="17" y="39"/>
                    </a:cubicBezTo>
                    <a:cubicBezTo>
                      <a:pt x="17" y="41"/>
                      <a:pt x="16" y="41"/>
                      <a:pt x="15" y="42"/>
                    </a:cubicBezTo>
                    <a:cubicBezTo>
                      <a:pt x="11" y="42"/>
                      <a:pt x="9" y="41"/>
                      <a:pt x="6" y="40"/>
                    </a:cubicBezTo>
                    <a:cubicBezTo>
                      <a:pt x="0" y="32"/>
                      <a:pt x="5" y="26"/>
                      <a:pt x="9" y="20"/>
                    </a:cubicBezTo>
                    <a:cubicBezTo>
                      <a:pt x="13" y="15"/>
                      <a:pt x="8" y="6"/>
                      <a:pt x="17" y="4"/>
                    </a:cubicBezTo>
                    <a:cubicBezTo>
                      <a:pt x="25" y="3"/>
                      <a:pt x="33" y="4"/>
                      <a:pt x="40" y="1"/>
                    </a:cubicBezTo>
                    <a:cubicBezTo>
                      <a:pt x="42" y="1"/>
                      <a:pt x="44" y="0"/>
                      <a:pt x="46" y="1"/>
                    </a:cubicBezTo>
                    <a:close/>
                  </a:path>
                </a:pathLst>
              </a:custGeom>
              <a:solidFill>
                <a:srgbClr val="E074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3" name="Freeform 316"/>
              <p:cNvSpPr/>
              <p:nvPr/>
            </p:nvSpPr>
            <p:spPr bwMode="auto">
              <a:xfrm>
                <a:off x="2211" y="1401"/>
                <a:ext cx="92" cy="133"/>
              </a:xfrm>
              <a:custGeom>
                <a:avLst/>
                <a:gdLst>
                  <a:gd name="T0" fmla="*/ 39 w 39"/>
                  <a:gd name="T1" fmla="*/ 32 h 56"/>
                  <a:gd name="T2" fmla="*/ 31 w 39"/>
                  <a:gd name="T3" fmla="*/ 56 h 56"/>
                  <a:gd name="T4" fmla="*/ 13 w 39"/>
                  <a:gd name="T5" fmla="*/ 46 h 56"/>
                  <a:gd name="T6" fmla="*/ 6 w 39"/>
                  <a:gd name="T7" fmla="*/ 31 h 56"/>
                  <a:gd name="T8" fmla="*/ 4 w 39"/>
                  <a:gd name="T9" fmla="*/ 18 h 56"/>
                  <a:gd name="T10" fmla="*/ 19 w 39"/>
                  <a:gd name="T11" fmla="*/ 6 h 56"/>
                  <a:gd name="T12" fmla="*/ 27 w 39"/>
                  <a:gd name="T13" fmla="*/ 0 h 56"/>
                  <a:gd name="T14" fmla="*/ 29 w 39"/>
                  <a:gd name="T15" fmla="*/ 14 h 56"/>
                  <a:gd name="T16" fmla="*/ 25 w 39"/>
                  <a:gd name="T17" fmla="*/ 23 h 56"/>
                  <a:gd name="T18" fmla="*/ 32 w 39"/>
                  <a:gd name="T19" fmla="*/ 25 h 56"/>
                  <a:gd name="T20" fmla="*/ 39 w 39"/>
                  <a:gd name="T21" fmla="*/ 3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56">
                    <a:moveTo>
                      <a:pt x="39" y="32"/>
                    </a:moveTo>
                    <a:cubicBezTo>
                      <a:pt x="33" y="39"/>
                      <a:pt x="36" y="49"/>
                      <a:pt x="31" y="56"/>
                    </a:cubicBezTo>
                    <a:cubicBezTo>
                      <a:pt x="24" y="55"/>
                      <a:pt x="19" y="49"/>
                      <a:pt x="13" y="46"/>
                    </a:cubicBezTo>
                    <a:cubicBezTo>
                      <a:pt x="13" y="40"/>
                      <a:pt x="11" y="35"/>
                      <a:pt x="6" y="31"/>
                    </a:cubicBezTo>
                    <a:cubicBezTo>
                      <a:pt x="2" y="28"/>
                      <a:pt x="0" y="23"/>
                      <a:pt x="4" y="18"/>
                    </a:cubicBezTo>
                    <a:cubicBezTo>
                      <a:pt x="12" y="18"/>
                      <a:pt x="18" y="16"/>
                      <a:pt x="19" y="6"/>
                    </a:cubicBezTo>
                    <a:cubicBezTo>
                      <a:pt x="19" y="3"/>
                      <a:pt x="22" y="0"/>
                      <a:pt x="27" y="0"/>
                    </a:cubicBezTo>
                    <a:cubicBezTo>
                      <a:pt x="31" y="4"/>
                      <a:pt x="30" y="9"/>
                      <a:pt x="29" y="14"/>
                    </a:cubicBezTo>
                    <a:cubicBezTo>
                      <a:pt x="28" y="17"/>
                      <a:pt x="25" y="20"/>
                      <a:pt x="25" y="23"/>
                    </a:cubicBezTo>
                    <a:cubicBezTo>
                      <a:pt x="26" y="25"/>
                      <a:pt x="29" y="24"/>
                      <a:pt x="32" y="25"/>
                    </a:cubicBezTo>
                    <a:cubicBezTo>
                      <a:pt x="35" y="27"/>
                      <a:pt x="39" y="27"/>
                      <a:pt x="39" y="32"/>
                    </a:cubicBezTo>
                    <a:close/>
                  </a:path>
                </a:pathLst>
              </a:custGeom>
              <a:solidFill>
                <a:srgbClr val="D237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4" name="Freeform 317"/>
              <p:cNvSpPr/>
              <p:nvPr/>
            </p:nvSpPr>
            <p:spPr bwMode="auto">
              <a:xfrm>
                <a:off x="2151" y="1475"/>
                <a:ext cx="83" cy="106"/>
              </a:xfrm>
              <a:custGeom>
                <a:avLst/>
                <a:gdLst>
                  <a:gd name="T0" fmla="*/ 0 w 35"/>
                  <a:gd name="T1" fmla="*/ 25 h 45"/>
                  <a:gd name="T2" fmla="*/ 0 w 35"/>
                  <a:gd name="T3" fmla="*/ 17 h 45"/>
                  <a:gd name="T4" fmla="*/ 20 w 35"/>
                  <a:gd name="T5" fmla="*/ 0 h 45"/>
                  <a:gd name="T6" fmla="*/ 27 w 35"/>
                  <a:gd name="T7" fmla="*/ 6 h 45"/>
                  <a:gd name="T8" fmla="*/ 26 w 35"/>
                  <a:gd name="T9" fmla="*/ 17 h 45"/>
                  <a:gd name="T10" fmla="*/ 21 w 35"/>
                  <a:gd name="T11" fmla="*/ 27 h 45"/>
                  <a:gd name="T12" fmla="*/ 24 w 35"/>
                  <a:gd name="T13" fmla="*/ 32 h 45"/>
                  <a:gd name="T14" fmla="*/ 35 w 35"/>
                  <a:gd name="T15" fmla="*/ 41 h 45"/>
                  <a:gd name="T16" fmla="*/ 0 w 35"/>
                  <a:gd name="T17" fmla="*/ 2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45">
                    <a:moveTo>
                      <a:pt x="0" y="25"/>
                    </a:moveTo>
                    <a:cubicBezTo>
                      <a:pt x="0" y="22"/>
                      <a:pt x="0" y="20"/>
                      <a:pt x="0" y="17"/>
                    </a:cubicBezTo>
                    <a:cubicBezTo>
                      <a:pt x="1" y="9"/>
                      <a:pt x="12" y="0"/>
                      <a:pt x="20" y="0"/>
                    </a:cubicBezTo>
                    <a:cubicBezTo>
                      <a:pt x="24" y="0"/>
                      <a:pt x="26" y="3"/>
                      <a:pt x="27" y="6"/>
                    </a:cubicBezTo>
                    <a:cubicBezTo>
                      <a:pt x="29" y="10"/>
                      <a:pt x="30" y="14"/>
                      <a:pt x="26" y="17"/>
                    </a:cubicBezTo>
                    <a:cubicBezTo>
                      <a:pt x="24" y="20"/>
                      <a:pt x="20" y="22"/>
                      <a:pt x="21" y="27"/>
                    </a:cubicBezTo>
                    <a:cubicBezTo>
                      <a:pt x="22" y="29"/>
                      <a:pt x="22" y="31"/>
                      <a:pt x="24" y="32"/>
                    </a:cubicBezTo>
                    <a:cubicBezTo>
                      <a:pt x="28" y="35"/>
                      <a:pt x="31" y="39"/>
                      <a:pt x="35" y="41"/>
                    </a:cubicBezTo>
                    <a:cubicBezTo>
                      <a:pt x="21" y="45"/>
                      <a:pt x="7" y="39"/>
                      <a:pt x="0" y="25"/>
                    </a:cubicBezTo>
                    <a:close/>
                  </a:path>
                </a:pathLst>
              </a:custGeom>
              <a:solidFill>
                <a:srgbClr val="E192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5" name="Freeform 318"/>
              <p:cNvSpPr/>
              <p:nvPr/>
            </p:nvSpPr>
            <p:spPr bwMode="auto">
              <a:xfrm>
                <a:off x="2140" y="1595"/>
                <a:ext cx="132" cy="114"/>
              </a:xfrm>
              <a:custGeom>
                <a:avLst/>
                <a:gdLst>
                  <a:gd name="T0" fmla="*/ 44 w 56"/>
                  <a:gd name="T1" fmla="*/ 40 h 48"/>
                  <a:gd name="T2" fmla="*/ 48 w 56"/>
                  <a:gd name="T3" fmla="*/ 33 h 48"/>
                  <a:gd name="T4" fmla="*/ 37 w 56"/>
                  <a:gd name="T5" fmla="*/ 11 h 48"/>
                  <a:gd name="T6" fmla="*/ 22 w 56"/>
                  <a:gd name="T7" fmla="*/ 26 h 48"/>
                  <a:gd name="T8" fmla="*/ 17 w 56"/>
                  <a:gd name="T9" fmla="*/ 38 h 48"/>
                  <a:gd name="T10" fmla="*/ 13 w 56"/>
                  <a:gd name="T11" fmla="*/ 31 h 48"/>
                  <a:gd name="T12" fmla="*/ 14 w 56"/>
                  <a:gd name="T13" fmla="*/ 22 h 48"/>
                  <a:gd name="T14" fmla="*/ 6 w 56"/>
                  <a:gd name="T15" fmla="*/ 29 h 48"/>
                  <a:gd name="T16" fmla="*/ 1 w 56"/>
                  <a:gd name="T17" fmla="*/ 26 h 48"/>
                  <a:gd name="T18" fmla="*/ 1 w 56"/>
                  <a:gd name="T19" fmla="*/ 17 h 48"/>
                  <a:gd name="T20" fmla="*/ 10 w 56"/>
                  <a:gd name="T21" fmla="*/ 11 h 48"/>
                  <a:gd name="T22" fmla="*/ 42 w 56"/>
                  <a:gd name="T23" fmla="*/ 5 h 48"/>
                  <a:gd name="T24" fmla="*/ 53 w 56"/>
                  <a:gd name="T25" fmla="*/ 35 h 48"/>
                  <a:gd name="T26" fmla="*/ 55 w 56"/>
                  <a:gd name="T27" fmla="*/ 40 h 48"/>
                  <a:gd name="T28" fmla="*/ 45 w 56"/>
                  <a:gd name="T29" fmla="*/ 48 h 48"/>
                  <a:gd name="T30" fmla="*/ 44 w 56"/>
                  <a:gd name="T31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48">
                    <a:moveTo>
                      <a:pt x="44" y="40"/>
                    </a:moveTo>
                    <a:cubicBezTo>
                      <a:pt x="44" y="36"/>
                      <a:pt x="47" y="35"/>
                      <a:pt x="48" y="33"/>
                    </a:cubicBezTo>
                    <a:cubicBezTo>
                      <a:pt x="53" y="23"/>
                      <a:pt x="48" y="12"/>
                      <a:pt x="37" y="11"/>
                    </a:cubicBezTo>
                    <a:cubicBezTo>
                      <a:pt x="20" y="8"/>
                      <a:pt x="20" y="8"/>
                      <a:pt x="22" y="26"/>
                    </a:cubicBezTo>
                    <a:cubicBezTo>
                      <a:pt x="23" y="32"/>
                      <a:pt x="22" y="36"/>
                      <a:pt x="17" y="38"/>
                    </a:cubicBezTo>
                    <a:cubicBezTo>
                      <a:pt x="12" y="35"/>
                      <a:pt x="12" y="35"/>
                      <a:pt x="13" y="31"/>
                    </a:cubicBezTo>
                    <a:cubicBezTo>
                      <a:pt x="13" y="29"/>
                      <a:pt x="14" y="26"/>
                      <a:pt x="14" y="22"/>
                    </a:cubicBezTo>
                    <a:cubicBezTo>
                      <a:pt x="10" y="24"/>
                      <a:pt x="10" y="28"/>
                      <a:pt x="6" y="29"/>
                    </a:cubicBezTo>
                    <a:cubicBezTo>
                      <a:pt x="3" y="30"/>
                      <a:pt x="2" y="28"/>
                      <a:pt x="1" y="26"/>
                    </a:cubicBezTo>
                    <a:cubicBezTo>
                      <a:pt x="0" y="23"/>
                      <a:pt x="0" y="20"/>
                      <a:pt x="1" y="17"/>
                    </a:cubicBezTo>
                    <a:cubicBezTo>
                      <a:pt x="6" y="17"/>
                      <a:pt x="7" y="13"/>
                      <a:pt x="10" y="11"/>
                    </a:cubicBezTo>
                    <a:cubicBezTo>
                      <a:pt x="20" y="2"/>
                      <a:pt x="33" y="0"/>
                      <a:pt x="42" y="5"/>
                    </a:cubicBezTo>
                    <a:cubicBezTo>
                      <a:pt x="52" y="11"/>
                      <a:pt x="56" y="21"/>
                      <a:pt x="53" y="35"/>
                    </a:cubicBezTo>
                    <a:cubicBezTo>
                      <a:pt x="53" y="37"/>
                      <a:pt x="52" y="40"/>
                      <a:pt x="55" y="40"/>
                    </a:cubicBezTo>
                    <a:cubicBezTo>
                      <a:pt x="52" y="43"/>
                      <a:pt x="49" y="45"/>
                      <a:pt x="45" y="48"/>
                    </a:cubicBezTo>
                    <a:cubicBezTo>
                      <a:pt x="41" y="48"/>
                      <a:pt x="41" y="48"/>
                      <a:pt x="44" y="40"/>
                    </a:cubicBezTo>
                    <a:close/>
                  </a:path>
                </a:pathLst>
              </a:custGeom>
              <a:solidFill>
                <a:srgbClr val="DA84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6" name="Freeform 319"/>
              <p:cNvSpPr/>
              <p:nvPr/>
            </p:nvSpPr>
            <p:spPr bwMode="auto">
              <a:xfrm>
                <a:off x="2173" y="2436"/>
                <a:ext cx="90" cy="83"/>
              </a:xfrm>
              <a:custGeom>
                <a:avLst/>
                <a:gdLst>
                  <a:gd name="T0" fmla="*/ 34 w 38"/>
                  <a:gd name="T1" fmla="*/ 28 h 35"/>
                  <a:gd name="T2" fmla="*/ 26 w 38"/>
                  <a:gd name="T3" fmla="*/ 31 h 35"/>
                  <a:gd name="T4" fmla="*/ 6 w 38"/>
                  <a:gd name="T5" fmla="*/ 25 h 35"/>
                  <a:gd name="T6" fmla="*/ 6 w 38"/>
                  <a:gd name="T7" fmla="*/ 8 h 35"/>
                  <a:gd name="T8" fmla="*/ 14 w 38"/>
                  <a:gd name="T9" fmla="*/ 3 h 35"/>
                  <a:gd name="T10" fmla="*/ 29 w 38"/>
                  <a:gd name="T11" fmla="*/ 4 h 35"/>
                  <a:gd name="T12" fmla="*/ 37 w 38"/>
                  <a:gd name="T13" fmla="*/ 23 h 35"/>
                  <a:gd name="T14" fmla="*/ 34 w 38"/>
                  <a:gd name="T15" fmla="*/ 2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35">
                    <a:moveTo>
                      <a:pt x="34" y="28"/>
                    </a:moveTo>
                    <a:cubicBezTo>
                      <a:pt x="31" y="29"/>
                      <a:pt x="29" y="30"/>
                      <a:pt x="26" y="31"/>
                    </a:cubicBezTo>
                    <a:cubicBezTo>
                      <a:pt x="18" y="35"/>
                      <a:pt x="11" y="30"/>
                      <a:pt x="6" y="25"/>
                    </a:cubicBezTo>
                    <a:cubicBezTo>
                      <a:pt x="0" y="20"/>
                      <a:pt x="4" y="14"/>
                      <a:pt x="6" y="8"/>
                    </a:cubicBezTo>
                    <a:cubicBezTo>
                      <a:pt x="6" y="4"/>
                      <a:pt x="10" y="2"/>
                      <a:pt x="14" y="3"/>
                    </a:cubicBezTo>
                    <a:cubicBezTo>
                      <a:pt x="19" y="4"/>
                      <a:pt x="25" y="0"/>
                      <a:pt x="29" y="4"/>
                    </a:cubicBezTo>
                    <a:cubicBezTo>
                      <a:pt x="36" y="9"/>
                      <a:pt x="38" y="16"/>
                      <a:pt x="37" y="23"/>
                    </a:cubicBezTo>
                    <a:cubicBezTo>
                      <a:pt x="37" y="26"/>
                      <a:pt x="35" y="27"/>
                      <a:pt x="34" y="28"/>
                    </a:cubicBezTo>
                    <a:close/>
                  </a:path>
                </a:pathLst>
              </a:custGeom>
              <a:solidFill>
                <a:srgbClr val="CA31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7" name="Freeform 320"/>
              <p:cNvSpPr/>
              <p:nvPr/>
            </p:nvSpPr>
            <p:spPr bwMode="auto">
              <a:xfrm>
                <a:off x="2140" y="1792"/>
                <a:ext cx="90" cy="80"/>
              </a:xfrm>
              <a:custGeom>
                <a:avLst/>
                <a:gdLst>
                  <a:gd name="T0" fmla="*/ 34 w 38"/>
                  <a:gd name="T1" fmla="*/ 6 h 34"/>
                  <a:gd name="T2" fmla="*/ 38 w 38"/>
                  <a:gd name="T3" fmla="*/ 13 h 34"/>
                  <a:gd name="T4" fmla="*/ 26 w 38"/>
                  <a:gd name="T5" fmla="*/ 31 h 34"/>
                  <a:gd name="T6" fmla="*/ 12 w 38"/>
                  <a:gd name="T7" fmla="*/ 33 h 34"/>
                  <a:gd name="T8" fmla="*/ 6 w 38"/>
                  <a:gd name="T9" fmla="*/ 9 h 34"/>
                  <a:gd name="T10" fmla="*/ 17 w 38"/>
                  <a:gd name="T11" fmla="*/ 14 h 34"/>
                  <a:gd name="T12" fmla="*/ 8 w 38"/>
                  <a:gd name="T13" fmla="*/ 7 h 34"/>
                  <a:gd name="T14" fmla="*/ 10 w 38"/>
                  <a:gd name="T15" fmla="*/ 3 h 34"/>
                  <a:gd name="T16" fmla="*/ 34 w 38"/>
                  <a:gd name="T17" fmla="*/ 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4">
                    <a:moveTo>
                      <a:pt x="34" y="6"/>
                    </a:moveTo>
                    <a:cubicBezTo>
                      <a:pt x="35" y="8"/>
                      <a:pt x="37" y="11"/>
                      <a:pt x="38" y="13"/>
                    </a:cubicBezTo>
                    <a:cubicBezTo>
                      <a:pt x="37" y="21"/>
                      <a:pt x="32" y="26"/>
                      <a:pt x="26" y="31"/>
                    </a:cubicBezTo>
                    <a:cubicBezTo>
                      <a:pt x="22" y="32"/>
                      <a:pt x="17" y="34"/>
                      <a:pt x="12" y="33"/>
                    </a:cubicBezTo>
                    <a:cubicBezTo>
                      <a:pt x="3" y="29"/>
                      <a:pt x="0" y="19"/>
                      <a:pt x="6" y="9"/>
                    </a:cubicBezTo>
                    <a:cubicBezTo>
                      <a:pt x="12" y="6"/>
                      <a:pt x="12" y="16"/>
                      <a:pt x="17" y="14"/>
                    </a:cubicBezTo>
                    <a:cubicBezTo>
                      <a:pt x="16" y="9"/>
                      <a:pt x="11" y="10"/>
                      <a:pt x="8" y="7"/>
                    </a:cubicBezTo>
                    <a:cubicBezTo>
                      <a:pt x="9" y="6"/>
                      <a:pt x="8" y="4"/>
                      <a:pt x="10" y="3"/>
                    </a:cubicBezTo>
                    <a:cubicBezTo>
                      <a:pt x="19" y="0"/>
                      <a:pt x="26" y="6"/>
                      <a:pt x="34" y="6"/>
                    </a:cubicBezTo>
                    <a:close/>
                  </a:path>
                </a:pathLst>
              </a:custGeom>
              <a:solidFill>
                <a:srgbClr val="BD28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8" name="Freeform 321"/>
              <p:cNvSpPr/>
              <p:nvPr/>
            </p:nvSpPr>
            <p:spPr bwMode="auto">
              <a:xfrm>
                <a:off x="2358" y="1491"/>
                <a:ext cx="104" cy="135"/>
              </a:xfrm>
              <a:custGeom>
                <a:avLst/>
                <a:gdLst>
                  <a:gd name="T0" fmla="*/ 2 w 44"/>
                  <a:gd name="T1" fmla="*/ 49 h 57"/>
                  <a:gd name="T2" fmla="*/ 16 w 44"/>
                  <a:gd name="T3" fmla="*/ 48 h 57"/>
                  <a:gd name="T4" fmla="*/ 21 w 44"/>
                  <a:gd name="T5" fmla="*/ 43 h 57"/>
                  <a:gd name="T6" fmla="*/ 23 w 44"/>
                  <a:gd name="T7" fmla="*/ 29 h 57"/>
                  <a:gd name="T8" fmla="*/ 23 w 44"/>
                  <a:gd name="T9" fmla="*/ 2 h 57"/>
                  <a:gd name="T10" fmla="*/ 27 w 44"/>
                  <a:gd name="T11" fmla="*/ 0 h 57"/>
                  <a:gd name="T12" fmla="*/ 29 w 44"/>
                  <a:gd name="T13" fmla="*/ 3 h 57"/>
                  <a:gd name="T14" fmla="*/ 36 w 44"/>
                  <a:gd name="T15" fmla="*/ 13 h 57"/>
                  <a:gd name="T16" fmla="*/ 43 w 44"/>
                  <a:gd name="T17" fmla="*/ 17 h 57"/>
                  <a:gd name="T18" fmla="*/ 44 w 44"/>
                  <a:gd name="T19" fmla="*/ 18 h 57"/>
                  <a:gd name="T20" fmla="*/ 35 w 44"/>
                  <a:gd name="T21" fmla="*/ 31 h 57"/>
                  <a:gd name="T22" fmla="*/ 21 w 44"/>
                  <a:gd name="T23" fmla="*/ 53 h 57"/>
                  <a:gd name="T24" fmla="*/ 7 w 44"/>
                  <a:gd name="T25" fmla="*/ 57 h 57"/>
                  <a:gd name="T26" fmla="*/ 2 w 44"/>
                  <a:gd name="T27" fmla="*/ 4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57">
                    <a:moveTo>
                      <a:pt x="2" y="49"/>
                    </a:moveTo>
                    <a:cubicBezTo>
                      <a:pt x="7" y="53"/>
                      <a:pt x="12" y="54"/>
                      <a:pt x="16" y="48"/>
                    </a:cubicBezTo>
                    <a:cubicBezTo>
                      <a:pt x="17" y="46"/>
                      <a:pt x="19" y="44"/>
                      <a:pt x="21" y="43"/>
                    </a:cubicBezTo>
                    <a:cubicBezTo>
                      <a:pt x="30" y="39"/>
                      <a:pt x="26" y="36"/>
                      <a:pt x="23" y="29"/>
                    </a:cubicBezTo>
                    <a:cubicBezTo>
                      <a:pt x="20" y="21"/>
                      <a:pt x="23" y="11"/>
                      <a:pt x="23" y="2"/>
                    </a:cubicBezTo>
                    <a:cubicBezTo>
                      <a:pt x="23" y="1"/>
                      <a:pt x="26" y="1"/>
                      <a:pt x="27" y="0"/>
                    </a:cubicBezTo>
                    <a:cubicBezTo>
                      <a:pt x="29" y="1"/>
                      <a:pt x="29" y="2"/>
                      <a:pt x="29" y="3"/>
                    </a:cubicBezTo>
                    <a:cubicBezTo>
                      <a:pt x="30" y="8"/>
                      <a:pt x="33" y="10"/>
                      <a:pt x="36" y="13"/>
                    </a:cubicBezTo>
                    <a:cubicBezTo>
                      <a:pt x="38" y="15"/>
                      <a:pt x="41" y="15"/>
                      <a:pt x="43" y="17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37" y="20"/>
                      <a:pt x="31" y="20"/>
                      <a:pt x="35" y="31"/>
                    </a:cubicBezTo>
                    <a:cubicBezTo>
                      <a:pt x="38" y="38"/>
                      <a:pt x="30" y="50"/>
                      <a:pt x="21" y="53"/>
                    </a:cubicBezTo>
                    <a:cubicBezTo>
                      <a:pt x="17" y="55"/>
                      <a:pt x="11" y="56"/>
                      <a:pt x="7" y="57"/>
                    </a:cubicBezTo>
                    <a:cubicBezTo>
                      <a:pt x="1" y="56"/>
                      <a:pt x="0" y="53"/>
                      <a:pt x="2" y="49"/>
                    </a:cubicBezTo>
                    <a:close/>
                  </a:path>
                </a:pathLst>
              </a:custGeom>
              <a:solidFill>
                <a:srgbClr val="CC49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9" name="Freeform 322"/>
              <p:cNvSpPr/>
              <p:nvPr/>
            </p:nvSpPr>
            <p:spPr bwMode="auto">
              <a:xfrm>
                <a:off x="2014" y="1588"/>
                <a:ext cx="99" cy="78"/>
              </a:xfrm>
              <a:custGeom>
                <a:avLst/>
                <a:gdLst>
                  <a:gd name="T0" fmla="*/ 0 w 42"/>
                  <a:gd name="T1" fmla="*/ 16 h 33"/>
                  <a:gd name="T2" fmla="*/ 12 w 42"/>
                  <a:gd name="T3" fmla="*/ 0 h 33"/>
                  <a:gd name="T4" fmla="*/ 27 w 42"/>
                  <a:gd name="T5" fmla="*/ 19 h 33"/>
                  <a:gd name="T6" fmla="*/ 40 w 42"/>
                  <a:gd name="T7" fmla="*/ 20 h 33"/>
                  <a:gd name="T8" fmla="*/ 39 w 42"/>
                  <a:gd name="T9" fmla="*/ 25 h 33"/>
                  <a:gd name="T10" fmla="*/ 35 w 42"/>
                  <a:gd name="T11" fmla="*/ 29 h 33"/>
                  <a:gd name="T12" fmla="*/ 19 w 42"/>
                  <a:gd name="T13" fmla="*/ 31 h 33"/>
                  <a:gd name="T14" fmla="*/ 7 w 42"/>
                  <a:gd name="T15" fmla="*/ 32 h 33"/>
                  <a:gd name="T16" fmla="*/ 5 w 42"/>
                  <a:gd name="T17" fmla="*/ 31 h 33"/>
                  <a:gd name="T18" fmla="*/ 0 w 42"/>
                  <a:gd name="T19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33">
                    <a:moveTo>
                      <a:pt x="0" y="16"/>
                    </a:moveTo>
                    <a:cubicBezTo>
                      <a:pt x="1" y="8"/>
                      <a:pt x="5" y="3"/>
                      <a:pt x="12" y="0"/>
                    </a:cubicBezTo>
                    <a:cubicBezTo>
                      <a:pt x="20" y="4"/>
                      <a:pt x="23" y="12"/>
                      <a:pt x="27" y="19"/>
                    </a:cubicBezTo>
                    <a:cubicBezTo>
                      <a:pt x="31" y="18"/>
                      <a:pt x="35" y="17"/>
                      <a:pt x="40" y="20"/>
                    </a:cubicBezTo>
                    <a:cubicBezTo>
                      <a:pt x="42" y="22"/>
                      <a:pt x="40" y="24"/>
                      <a:pt x="39" y="25"/>
                    </a:cubicBezTo>
                    <a:cubicBezTo>
                      <a:pt x="38" y="26"/>
                      <a:pt x="36" y="27"/>
                      <a:pt x="35" y="29"/>
                    </a:cubicBezTo>
                    <a:cubicBezTo>
                      <a:pt x="30" y="33"/>
                      <a:pt x="24" y="28"/>
                      <a:pt x="19" y="31"/>
                    </a:cubicBezTo>
                    <a:cubicBezTo>
                      <a:pt x="15" y="26"/>
                      <a:pt x="11" y="31"/>
                      <a:pt x="7" y="32"/>
                    </a:cubicBezTo>
                    <a:cubicBezTo>
                      <a:pt x="6" y="32"/>
                      <a:pt x="6" y="32"/>
                      <a:pt x="5" y="31"/>
                    </a:cubicBezTo>
                    <a:cubicBezTo>
                      <a:pt x="3" y="26"/>
                      <a:pt x="8" y="19"/>
                      <a:pt x="0" y="16"/>
                    </a:cubicBezTo>
                    <a:close/>
                  </a:path>
                </a:pathLst>
              </a:custGeom>
              <a:solidFill>
                <a:srgbClr val="DC66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0" name="Freeform 323"/>
              <p:cNvSpPr/>
              <p:nvPr/>
            </p:nvSpPr>
            <p:spPr bwMode="auto">
              <a:xfrm>
                <a:off x="2151" y="2074"/>
                <a:ext cx="74" cy="69"/>
              </a:xfrm>
              <a:custGeom>
                <a:avLst/>
                <a:gdLst>
                  <a:gd name="T0" fmla="*/ 13 w 31"/>
                  <a:gd name="T1" fmla="*/ 0 h 29"/>
                  <a:gd name="T2" fmla="*/ 19 w 31"/>
                  <a:gd name="T3" fmla="*/ 0 h 29"/>
                  <a:gd name="T4" fmla="*/ 29 w 31"/>
                  <a:gd name="T5" fmla="*/ 9 h 29"/>
                  <a:gd name="T6" fmla="*/ 19 w 31"/>
                  <a:gd name="T7" fmla="*/ 26 h 29"/>
                  <a:gd name="T8" fmla="*/ 2 w 31"/>
                  <a:gd name="T9" fmla="*/ 21 h 29"/>
                  <a:gd name="T10" fmla="*/ 0 w 31"/>
                  <a:gd name="T11" fmla="*/ 18 h 29"/>
                  <a:gd name="T12" fmla="*/ 1 w 31"/>
                  <a:gd name="T13" fmla="*/ 14 h 29"/>
                  <a:gd name="T14" fmla="*/ 13 w 31"/>
                  <a:gd name="T1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29">
                    <a:moveTo>
                      <a:pt x="13" y="0"/>
                    </a:moveTo>
                    <a:cubicBezTo>
                      <a:pt x="15" y="0"/>
                      <a:pt x="17" y="0"/>
                      <a:pt x="19" y="0"/>
                    </a:cubicBezTo>
                    <a:cubicBezTo>
                      <a:pt x="24" y="2"/>
                      <a:pt x="26" y="6"/>
                      <a:pt x="29" y="9"/>
                    </a:cubicBezTo>
                    <a:cubicBezTo>
                      <a:pt x="31" y="18"/>
                      <a:pt x="27" y="23"/>
                      <a:pt x="19" y="26"/>
                    </a:cubicBezTo>
                    <a:cubicBezTo>
                      <a:pt x="13" y="28"/>
                      <a:pt x="6" y="29"/>
                      <a:pt x="2" y="21"/>
                    </a:cubicBezTo>
                    <a:cubicBezTo>
                      <a:pt x="1" y="20"/>
                      <a:pt x="1" y="19"/>
                      <a:pt x="0" y="18"/>
                    </a:cubicBezTo>
                    <a:cubicBezTo>
                      <a:pt x="0" y="17"/>
                      <a:pt x="0" y="16"/>
                      <a:pt x="1" y="14"/>
                    </a:cubicBezTo>
                    <a:cubicBezTo>
                      <a:pt x="4" y="9"/>
                      <a:pt x="6" y="2"/>
                      <a:pt x="13" y="0"/>
                    </a:cubicBezTo>
                    <a:close/>
                  </a:path>
                </a:pathLst>
              </a:custGeom>
              <a:solidFill>
                <a:srgbClr val="D119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1" name="Freeform 324"/>
              <p:cNvSpPr/>
              <p:nvPr/>
            </p:nvSpPr>
            <p:spPr bwMode="auto">
              <a:xfrm>
                <a:off x="2090" y="2041"/>
                <a:ext cx="95" cy="68"/>
              </a:xfrm>
              <a:custGeom>
                <a:avLst/>
                <a:gdLst>
                  <a:gd name="T0" fmla="*/ 39 w 40"/>
                  <a:gd name="T1" fmla="*/ 14 h 29"/>
                  <a:gd name="T2" fmla="*/ 28 w 40"/>
                  <a:gd name="T3" fmla="*/ 29 h 29"/>
                  <a:gd name="T4" fmla="*/ 25 w 40"/>
                  <a:gd name="T5" fmla="*/ 25 h 29"/>
                  <a:gd name="T6" fmla="*/ 16 w 40"/>
                  <a:gd name="T7" fmla="*/ 24 h 29"/>
                  <a:gd name="T8" fmla="*/ 9 w 40"/>
                  <a:gd name="T9" fmla="*/ 28 h 29"/>
                  <a:gd name="T10" fmla="*/ 4 w 40"/>
                  <a:gd name="T11" fmla="*/ 17 h 29"/>
                  <a:gd name="T12" fmla="*/ 26 w 40"/>
                  <a:gd name="T13" fmla="*/ 0 h 29"/>
                  <a:gd name="T14" fmla="*/ 30 w 40"/>
                  <a:gd name="T15" fmla="*/ 0 h 29"/>
                  <a:gd name="T16" fmla="*/ 40 w 40"/>
                  <a:gd name="T17" fmla="*/ 13 h 29"/>
                  <a:gd name="T18" fmla="*/ 39 w 40"/>
                  <a:gd name="T19" fmla="*/ 1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29">
                    <a:moveTo>
                      <a:pt x="39" y="14"/>
                    </a:moveTo>
                    <a:cubicBezTo>
                      <a:pt x="36" y="19"/>
                      <a:pt x="32" y="24"/>
                      <a:pt x="28" y="29"/>
                    </a:cubicBezTo>
                    <a:cubicBezTo>
                      <a:pt x="26" y="28"/>
                      <a:pt x="26" y="27"/>
                      <a:pt x="25" y="25"/>
                    </a:cubicBezTo>
                    <a:cubicBezTo>
                      <a:pt x="22" y="20"/>
                      <a:pt x="20" y="20"/>
                      <a:pt x="16" y="24"/>
                    </a:cubicBezTo>
                    <a:cubicBezTo>
                      <a:pt x="14" y="26"/>
                      <a:pt x="12" y="28"/>
                      <a:pt x="9" y="28"/>
                    </a:cubicBezTo>
                    <a:cubicBezTo>
                      <a:pt x="1" y="26"/>
                      <a:pt x="0" y="23"/>
                      <a:pt x="4" y="17"/>
                    </a:cubicBezTo>
                    <a:cubicBezTo>
                      <a:pt x="9" y="8"/>
                      <a:pt x="16" y="2"/>
                      <a:pt x="26" y="0"/>
                    </a:cubicBezTo>
                    <a:cubicBezTo>
                      <a:pt x="27" y="0"/>
                      <a:pt x="28" y="0"/>
                      <a:pt x="30" y="0"/>
                    </a:cubicBezTo>
                    <a:cubicBezTo>
                      <a:pt x="34" y="4"/>
                      <a:pt x="38" y="7"/>
                      <a:pt x="40" y="13"/>
                    </a:cubicBezTo>
                    <a:lnTo>
                      <a:pt x="39" y="14"/>
                    </a:lnTo>
                    <a:close/>
                  </a:path>
                </a:pathLst>
              </a:custGeom>
              <a:solidFill>
                <a:srgbClr val="DD6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2" name="Freeform 325"/>
              <p:cNvSpPr/>
              <p:nvPr/>
            </p:nvSpPr>
            <p:spPr bwMode="auto">
              <a:xfrm>
                <a:off x="2158" y="2422"/>
                <a:ext cx="83" cy="102"/>
              </a:xfrm>
              <a:custGeom>
                <a:avLst/>
                <a:gdLst>
                  <a:gd name="T0" fmla="*/ 35 w 35"/>
                  <a:gd name="T1" fmla="*/ 10 h 43"/>
                  <a:gd name="T2" fmla="*/ 17 w 35"/>
                  <a:gd name="T3" fmla="*/ 11 h 43"/>
                  <a:gd name="T4" fmla="*/ 14 w 35"/>
                  <a:gd name="T5" fmla="*/ 16 h 43"/>
                  <a:gd name="T6" fmla="*/ 32 w 35"/>
                  <a:gd name="T7" fmla="*/ 37 h 43"/>
                  <a:gd name="T8" fmla="*/ 10 w 35"/>
                  <a:gd name="T9" fmla="*/ 37 h 43"/>
                  <a:gd name="T10" fmla="*/ 5 w 35"/>
                  <a:gd name="T11" fmla="*/ 16 h 43"/>
                  <a:gd name="T12" fmla="*/ 24 w 35"/>
                  <a:gd name="T13" fmla="*/ 1 h 43"/>
                  <a:gd name="T14" fmla="*/ 30 w 35"/>
                  <a:gd name="T15" fmla="*/ 3 h 43"/>
                  <a:gd name="T16" fmla="*/ 35 w 35"/>
                  <a:gd name="T17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43">
                    <a:moveTo>
                      <a:pt x="35" y="10"/>
                    </a:moveTo>
                    <a:cubicBezTo>
                      <a:pt x="29" y="10"/>
                      <a:pt x="24" y="14"/>
                      <a:pt x="17" y="11"/>
                    </a:cubicBezTo>
                    <a:cubicBezTo>
                      <a:pt x="14" y="10"/>
                      <a:pt x="14" y="14"/>
                      <a:pt x="14" y="16"/>
                    </a:cubicBezTo>
                    <a:cubicBezTo>
                      <a:pt x="10" y="29"/>
                      <a:pt x="16" y="36"/>
                      <a:pt x="32" y="37"/>
                    </a:cubicBezTo>
                    <a:cubicBezTo>
                      <a:pt x="24" y="43"/>
                      <a:pt x="17" y="40"/>
                      <a:pt x="10" y="37"/>
                    </a:cubicBezTo>
                    <a:cubicBezTo>
                      <a:pt x="3" y="33"/>
                      <a:pt x="0" y="22"/>
                      <a:pt x="5" y="16"/>
                    </a:cubicBezTo>
                    <a:cubicBezTo>
                      <a:pt x="9" y="9"/>
                      <a:pt x="15" y="3"/>
                      <a:pt x="24" y="1"/>
                    </a:cubicBezTo>
                    <a:cubicBezTo>
                      <a:pt x="26" y="0"/>
                      <a:pt x="28" y="0"/>
                      <a:pt x="30" y="3"/>
                    </a:cubicBezTo>
                    <a:cubicBezTo>
                      <a:pt x="32" y="5"/>
                      <a:pt x="34" y="7"/>
                      <a:pt x="35" y="10"/>
                    </a:cubicBezTo>
                    <a:close/>
                  </a:path>
                </a:pathLst>
              </a:custGeom>
              <a:solidFill>
                <a:srgbClr val="CC68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3" name="Freeform 326"/>
              <p:cNvSpPr/>
              <p:nvPr/>
            </p:nvSpPr>
            <p:spPr bwMode="auto">
              <a:xfrm>
                <a:off x="2161" y="1955"/>
                <a:ext cx="73" cy="86"/>
              </a:xfrm>
              <a:custGeom>
                <a:avLst/>
                <a:gdLst>
                  <a:gd name="T0" fmla="*/ 31 w 31"/>
                  <a:gd name="T1" fmla="*/ 25 h 36"/>
                  <a:gd name="T2" fmla="*/ 28 w 31"/>
                  <a:gd name="T3" fmla="*/ 28 h 36"/>
                  <a:gd name="T4" fmla="*/ 8 w 31"/>
                  <a:gd name="T5" fmla="*/ 32 h 36"/>
                  <a:gd name="T6" fmla="*/ 3 w 31"/>
                  <a:gd name="T7" fmla="*/ 10 h 36"/>
                  <a:gd name="T8" fmla="*/ 19 w 31"/>
                  <a:gd name="T9" fmla="*/ 1 h 36"/>
                  <a:gd name="T10" fmla="*/ 21 w 31"/>
                  <a:gd name="T11" fmla="*/ 9 h 36"/>
                  <a:gd name="T12" fmla="*/ 15 w 31"/>
                  <a:gd name="T13" fmla="*/ 18 h 36"/>
                  <a:gd name="T14" fmla="*/ 15 w 31"/>
                  <a:gd name="T15" fmla="*/ 21 h 36"/>
                  <a:gd name="T16" fmla="*/ 19 w 31"/>
                  <a:gd name="T17" fmla="*/ 19 h 36"/>
                  <a:gd name="T18" fmla="*/ 22 w 31"/>
                  <a:gd name="T19" fmla="*/ 16 h 36"/>
                  <a:gd name="T20" fmla="*/ 31 w 31"/>
                  <a:gd name="T21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6">
                    <a:moveTo>
                      <a:pt x="31" y="25"/>
                    </a:moveTo>
                    <a:cubicBezTo>
                      <a:pt x="30" y="26"/>
                      <a:pt x="29" y="27"/>
                      <a:pt x="28" y="28"/>
                    </a:cubicBezTo>
                    <a:cubicBezTo>
                      <a:pt x="22" y="33"/>
                      <a:pt x="14" y="36"/>
                      <a:pt x="8" y="32"/>
                    </a:cubicBezTo>
                    <a:cubicBezTo>
                      <a:pt x="0" y="27"/>
                      <a:pt x="1" y="18"/>
                      <a:pt x="3" y="10"/>
                    </a:cubicBezTo>
                    <a:cubicBezTo>
                      <a:pt x="5" y="3"/>
                      <a:pt x="11" y="0"/>
                      <a:pt x="19" y="1"/>
                    </a:cubicBezTo>
                    <a:cubicBezTo>
                      <a:pt x="22" y="3"/>
                      <a:pt x="22" y="6"/>
                      <a:pt x="21" y="9"/>
                    </a:cubicBezTo>
                    <a:cubicBezTo>
                      <a:pt x="19" y="12"/>
                      <a:pt x="17" y="15"/>
                      <a:pt x="15" y="18"/>
                    </a:cubicBezTo>
                    <a:cubicBezTo>
                      <a:pt x="14" y="19"/>
                      <a:pt x="12" y="20"/>
                      <a:pt x="15" y="21"/>
                    </a:cubicBezTo>
                    <a:cubicBezTo>
                      <a:pt x="17" y="22"/>
                      <a:pt x="18" y="21"/>
                      <a:pt x="19" y="19"/>
                    </a:cubicBezTo>
                    <a:cubicBezTo>
                      <a:pt x="20" y="17"/>
                      <a:pt x="20" y="16"/>
                      <a:pt x="22" y="16"/>
                    </a:cubicBezTo>
                    <a:cubicBezTo>
                      <a:pt x="27" y="17"/>
                      <a:pt x="30" y="19"/>
                      <a:pt x="31" y="25"/>
                    </a:cubicBezTo>
                    <a:close/>
                  </a:path>
                </a:pathLst>
              </a:custGeom>
              <a:solidFill>
                <a:srgbClr val="CE40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4" name="Freeform 327"/>
              <p:cNvSpPr/>
              <p:nvPr/>
            </p:nvSpPr>
            <p:spPr bwMode="auto">
              <a:xfrm>
                <a:off x="2201" y="1510"/>
                <a:ext cx="83" cy="66"/>
              </a:xfrm>
              <a:custGeom>
                <a:avLst/>
                <a:gdLst>
                  <a:gd name="T0" fmla="*/ 14 w 35"/>
                  <a:gd name="T1" fmla="*/ 26 h 28"/>
                  <a:gd name="T2" fmla="*/ 0 w 35"/>
                  <a:gd name="T3" fmla="*/ 19 h 28"/>
                  <a:gd name="T4" fmla="*/ 9 w 35"/>
                  <a:gd name="T5" fmla="*/ 12 h 28"/>
                  <a:gd name="T6" fmla="*/ 0 w 35"/>
                  <a:gd name="T7" fmla="*/ 10 h 28"/>
                  <a:gd name="T8" fmla="*/ 18 w 35"/>
                  <a:gd name="T9" fmla="*/ 0 h 28"/>
                  <a:gd name="T10" fmla="*/ 35 w 35"/>
                  <a:gd name="T11" fmla="*/ 10 h 28"/>
                  <a:gd name="T12" fmla="*/ 14 w 35"/>
                  <a:gd name="T13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28">
                    <a:moveTo>
                      <a:pt x="14" y="26"/>
                    </a:moveTo>
                    <a:cubicBezTo>
                      <a:pt x="7" y="28"/>
                      <a:pt x="6" y="19"/>
                      <a:pt x="0" y="19"/>
                    </a:cubicBezTo>
                    <a:cubicBezTo>
                      <a:pt x="0" y="13"/>
                      <a:pt x="8" y="17"/>
                      <a:pt x="9" y="12"/>
                    </a:cubicBezTo>
                    <a:cubicBezTo>
                      <a:pt x="6" y="10"/>
                      <a:pt x="2" y="13"/>
                      <a:pt x="0" y="10"/>
                    </a:cubicBezTo>
                    <a:cubicBezTo>
                      <a:pt x="3" y="1"/>
                      <a:pt x="11" y="3"/>
                      <a:pt x="18" y="0"/>
                    </a:cubicBezTo>
                    <a:cubicBezTo>
                      <a:pt x="25" y="1"/>
                      <a:pt x="31" y="4"/>
                      <a:pt x="35" y="10"/>
                    </a:cubicBezTo>
                    <a:cubicBezTo>
                      <a:pt x="31" y="19"/>
                      <a:pt x="24" y="24"/>
                      <a:pt x="14" y="26"/>
                    </a:cubicBezTo>
                    <a:close/>
                  </a:path>
                </a:pathLst>
              </a:custGeom>
              <a:solidFill>
                <a:srgbClr val="C42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5" name="Freeform 328"/>
              <p:cNvSpPr/>
              <p:nvPr/>
            </p:nvSpPr>
            <p:spPr bwMode="auto">
              <a:xfrm>
                <a:off x="2294" y="1574"/>
                <a:ext cx="73" cy="85"/>
              </a:xfrm>
              <a:custGeom>
                <a:avLst/>
                <a:gdLst>
                  <a:gd name="T0" fmla="*/ 16 w 31"/>
                  <a:gd name="T1" fmla="*/ 0 h 36"/>
                  <a:gd name="T2" fmla="*/ 18 w 31"/>
                  <a:gd name="T3" fmla="*/ 14 h 36"/>
                  <a:gd name="T4" fmla="*/ 19 w 31"/>
                  <a:gd name="T5" fmla="*/ 24 h 36"/>
                  <a:gd name="T6" fmla="*/ 31 w 31"/>
                  <a:gd name="T7" fmla="*/ 26 h 36"/>
                  <a:gd name="T8" fmla="*/ 15 w 31"/>
                  <a:gd name="T9" fmla="*/ 35 h 36"/>
                  <a:gd name="T10" fmla="*/ 3 w 31"/>
                  <a:gd name="T11" fmla="*/ 22 h 36"/>
                  <a:gd name="T12" fmla="*/ 16 w 31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6">
                    <a:moveTo>
                      <a:pt x="16" y="0"/>
                    </a:moveTo>
                    <a:cubicBezTo>
                      <a:pt x="15" y="5"/>
                      <a:pt x="17" y="9"/>
                      <a:pt x="18" y="14"/>
                    </a:cubicBezTo>
                    <a:cubicBezTo>
                      <a:pt x="20" y="17"/>
                      <a:pt x="20" y="21"/>
                      <a:pt x="19" y="24"/>
                    </a:cubicBezTo>
                    <a:cubicBezTo>
                      <a:pt x="23" y="26"/>
                      <a:pt x="28" y="21"/>
                      <a:pt x="31" y="26"/>
                    </a:cubicBezTo>
                    <a:cubicBezTo>
                      <a:pt x="28" y="34"/>
                      <a:pt x="22" y="36"/>
                      <a:pt x="15" y="35"/>
                    </a:cubicBezTo>
                    <a:cubicBezTo>
                      <a:pt x="7" y="34"/>
                      <a:pt x="4" y="28"/>
                      <a:pt x="3" y="22"/>
                    </a:cubicBezTo>
                    <a:cubicBezTo>
                      <a:pt x="0" y="12"/>
                      <a:pt x="6" y="4"/>
                      <a:pt x="16" y="0"/>
                    </a:cubicBezTo>
                    <a:close/>
                  </a:path>
                </a:pathLst>
              </a:custGeom>
              <a:solidFill>
                <a:srgbClr val="DCA0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6" name="Freeform 329"/>
              <p:cNvSpPr/>
              <p:nvPr/>
            </p:nvSpPr>
            <p:spPr bwMode="auto">
              <a:xfrm>
                <a:off x="2412" y="1700"/>
                <a:ext cx="64" cy="64"/>
              </a:xfrm>
              <a:custGeom>
                <a:avLst/>
                <a:gdLst>
                  <a:gd name="T0" fmla="*/ 24 w 27"/>
                  <a:gd name="T1" fmla="*/ 4 h 27"/>
                  <a:gd name="T2" fmla="*/ 24 w 27"/>
                  <a:gd name="T3" fmla="*/ 9 h 27"/>
                  <a:gd name="T4" fmla="*/ 9 w 27"/>
                  <a:gd name="T5" fmla="*/ 27 h 27"/>
                  <a:gd name="T6" fmla="*/ 9 w 27"/>
                  <a:gd name="T7" fmla="*/ 27 h 27"/>
                  <a:gd name="T8" fmla="*/ 3 w 27"/>
                  <a:gd name="T9" fmla="*/ 12 h 27"/>
                  <a:gd name="T10" fmla="*/ 9 w 27"/>
                  <a:gd name="T11" fmla="*/ 4 h 27"/>
                  <a:gd name="T12" fmla="*/ 24 w 27"/>
                  <a:gd name="T13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7">
                    <a:moveTo>
                      <a:pt x="24" y="4"/>
                    </a:moveTo>
                    <a:cubicBezTo>
                      <a:pt x="24" y="6"/>
                      <a:pt x="24" y="7"/>
                      <a:pt x="24" y="9"/>
                    </a:cubicBezTo>
                    <a:cubicBezTo>
                      <a:pt x="27" y="23"/>
                      <a:pt x="24" y="26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0" y="24"/>
                      <a:pt x="2" y="18"/>
                      <a:pt x="3" y="12"/>
                    </a:cubicBezTo>
                    <a:cubicBezTo>
                      <a:pt x="4" y="9"/>
                      <a:pt x="7" y="7"/>
                      <a:pt x="9" y="4"/>
                    </a:cubicBezTo>
                    <a:cubicBezTo>
                      <a:pt x="14" y="1"/>
                      <a:pt x="19" y="0"/>
                      <a:pt x="24" y="4"/>
                    </a:cubicBezTo>
                    <a:close/>
                  </a:path>
                </a:pathLst>
              </a:custGeom>
              <a:solidFill>
                <a:srgbClr val="CF24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7" name="Freeform 330"/>
              <p:cNvSpPr/>
              <p:nvPr/>
            </p:nvSpPr>
            <p:spPr bwMode="auto">
              <a:xfrm>
                <a:off x="2279" y="1842"/>
                <a:ext cx="131" cy="158"/>
              </a:xfrm>
              <a:custGeom>
                <a:avLst/>
                <a:gdLst>
                  <a:gd name="T0" fmla="*/ 45 w 55"/>
                  <a:gd name="T1" fmla="*/ 4 h 67"/>
                  <a:gd name="T2" fmla="*/ 49 w 55"/>
                  <a:gd name="T3" fmla="*/ 0 h 67"/>
                  <a:gd name="T4" fmla="*/ 49 w 55"/>
                  <a:gd name="T5" fmla="*/ 14 h 67"/>
                  <a:gd name="T6" fmla="*/ 35 w 55"/>
                  <a:gd name="T7" fmla="*/ 26 h 67"/>
                  <a:gd name="T8" fmla="*/ 26 w 55"/>
                  <a:gd name="T9" fmla="*/ 31 h 67"/>
                  <a:gd name="T10" fmla="*/ 18 w 55"/>
                  <a:gd name="T11" fmla="*/ 49 h 67"/>
                  <a:gd name="T12" fmla="*/ 6 w 55"/>
                  <a:gd name="T13" fmla="*/ 64 h 67"/>
                  <a:gd name="T14" fmla="*/ 0 w 55"/>
                  <a:gd name="T15" fmla="*/ 66 h 67"/>
                  <a:gd name="T16" fmla="*/ 17 w 55"/>
                  <a:gd name="T17" fmla="*/ 36 h 67"/>
                  <a:gd name="T18" fmla="*/ 38 w 55"/>
                  <a:gd name="T19" fmla="*/ 16 h 67"/>
                  <a:gd name="T20" fmla="*/ 45 w 55"/>
                  <a:gd name="T21" fmla="*/ 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67">
                    <a:moveTo>
                      <a:pt x="45" y="4"/>
                    </a:moveTo>
                    <a:cubicBezTo>
                      <a:pt x="47" y="3"/>
                      <a:pt x="48" y="1"/>
                      <a:pt x="49" y="0"/>
                    </a:cubicBezTo>
                    <a:cubicBezTo>
                      <a:pt x="55" y="5"/>
                      <a:pt x="52" y="9"/>
                      <a:pt x="49" y="14"/>
                    </a:cubicBezTo>
                    <a:cubicBezTo>
                      <a:pt x="47" y="20"/>
                      <a:pt x="40" y="21"/>
                      <a:pt x="35" y="26"/>
                    </a:cubicBezTo>
                    <a:cubicBezTo>
                      <a:pt x="33" y="28"/>
                      <a:pt x="30" y="31"/>
                      <a:pt x="26" y="31"/>
                    </a:cubicBezTo>
                    <a:cubicBezTo>
                      <a:pt x="18" y="35"/>
                      <a:pt x="17" y="42"/>
                      <a:pt x="18" y="49"/>
                    </a:cubicBezTo>
                    <a:cubicBezTo>
                      <a:pt x="16" y="55"/>
                      <a:pt x="14" y="62"/>
                      <a:pt x="6" y="64"/>
                    </a:cubicBezTo>
                    <a:cubicBezTo>
                      <a:pt x="4" y="65"/>
                      <a:pt x="2" y="67"/>
                      <a:pt x="0" y="66"/>
                    </a:cubicBezTo>
                    <a:cubicBezTo>
                      <a:pt x="9" y="58"/>
                      <a:pt x="15" y="49"/>
                      <a:pt x="17" y="36"/>
                    </a:cubicBezTo>
                    <a:cubicBezTo>
                      <a:pt x="18" y="25"/>
                      <a:pt x="29" y="20"/>
                      <a:pt x="38" y="16"/>
                    </a:cubicBezTo>
                    <a:cubicBezTo>
                      <a:pt x="43" y="13"/>
                      <a:pt x="49" y="12"/>
                      <a:pt x="45" y="4"/>
                    </a:cubicBezTo>
                    <a:close/>
                  </a:path>
                </a:pathLst>
              </a:custGeom>
              <a:solidFill>
                <a:srgbClr val="B7D3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8" name="Freeform 331"/>
              <p:cNvSpPr/>
              <p:nvPr/>
            </p:nvSpPr>
            <p:spPr bwMode="auto">
              <a:xfrm>
                <a:off x="2457" y="1560"/>
                <a:ext cx="85" cy="57"/>
              </a:xfrm>
              <a:custGeom>
                <a:avLst/>
                <a:gdLst>
                  <a:gd name="T0" fmla="*/ 3 w 36"/>
                  <a:gd name="T1" fmla="*/ 0 h 24"/>
                  <a:gd name="T2" fmla="*/ 3 w 36"/>
                  <a:gd name="T3" fmla="*/ 6 h 24"/>
                  <a:gd name="T4" fmla="*/ 7 w 36"/>
                  <a:gd name="T5" fmla="*/ 12 h 24"/>
                  <a:gd name="T6" fmla="*/ 13 w 36"/>
                  <a:gd name="T7" fmla="*/ 9 h 24"/>
                  <a:gd name="T8" fmla="*/ 26 w 36"/>
                  <a:gd name="T9" fmla="*/ 2 h 24"/>
                  <a:gd name="T10" fmla="*/ 35 w 36"/>
                  <a:gd name="T11" fmla="*/ 14 h 24"/>
                  <a:gd name="T12" fmla="*/ 28 w 36"/>
                  <a:gd name="T13" fmla="*/ 16 h 24"/>
                  <a:gd name="T14" fmla="*/ 4 w 36"/>
                  <a:gd name="T15" fmla="*/ 20 h 24"/>
                  <a:gd name="T16" fmla="*/ 3 w 36"/>
                  <a:gd name="T1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4">
                    <a:moveTo>
                      <a:pt x="3" y="0"/>
                    </a:moveTo>
                    <a:cubicBezTo>
                      <a:pt x="3" y="2"/>
                      <a:pt x="3" y="4"/>
                      <a:pt x="3" y="6"/>
                    </a:cubicBezTo>
                    <a:cubicBezTo>
                      <a:pt x="3" y="9"/>
                      <a:pt x="3" y="12"/>
                      <a:pt x="7" y="12"/>
                    </a:cubicBezTo>
                    <a:cubicBezTo>
                      <a:pt x="10" y="12"/>
                      <a:pt x="12" y="12"/>
                      <a:pt x="13" y="9"/>
                    </a:cubicBezTo>
                    <a:cubicBezTo>
                      <a:pt x="15" y="2"/>
                      <a:pt x="21" y="1"/>
                      <a:pt x="26" y="2"/>
                    </a:cubicBezTo>
                    <a:cubicBezTo>
                      <a:pt x="33" y="2"/>
                      <a:pt x="33" y="10"/>
                      <a:pt x="35" y="14"/>
                    </a:cubicBezTo>
                    <a:cubicBezTo>
                      <a:pt x="36" y="19"/>
                      <a:pt x="30" y="15"/>
                      <a:pt x="28" y="16"/>
                    </a:cubicBezTo>
                    <a:cubicBezTo>
                      <a:pt x="20" y="17"/>
                      <a:pt x="13" y="24"/>
                      <a:pt x="4" y="20"/>
                    </a:cubicBezTo>
                    <a:cubicBezTo>
                      <a:pt x="1" y="14"/>
                      <a:pt x="0" y="7"/>
                      <a:pt x="3" y="0"/>
                    </a:cubicBezTo>
                    <a:close/>
                  </a:path>
                </a:pathLst>
              </a:custGeom>
              <a:solidFill>
                <a:srgbClr val="DA5E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9" name="Freeform 332"/>
              <p:cNvSpPr/>
              <p:nvPr/>
            </p:nvSpPr>
            <p:spPr bwMode="auto">
              <a:xfrm>
                <a:off x="2467" y="1588"/>
                <a:ext cx="71" cy="59"/>
              </a:xfrm>
              <a:custGeom>
                <a:avLst/>
                <a:gdLst>
                  <a:gd name="T0" fmla="*/ 0 w 30"/>
                  <a:gd name="T1" fmla="*/ 8 h 25"/>
                  <a:gd name="T2" fmla="*/ 24 w 30"/>
                  <a:gd name="T3" fmla="*/ 4 h 25"/>
                  <a:gd name="T4" fmla="*/ 30 w 30"/>
                  <a:gd name="T5" fmla="*/ 20 h 25"/>
                  <a:gd name="T6" fmla="*/ 0 w 30"/>
                  <a:gd name="T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5">
                    <a:moveTo>
                      <a:pt x="0" y="8"/>
                    </a:moveTo>
                    <a:cubicBezTo>
                      <a:pt x="8" y="9"/>
                      <a:pt x="15" y="0"/>
                      <a:pt x="24" y="4"/>
                    </a:cubicBezTo>
                    <a:cubicBezTo>
                      <a:pt x="27" y="9"/>
                      <a:pt x="19" y="18"/>
                      <a:pt x="30" y="20"/>
                    </a:cubicBezTo>
                    <a:cubicBezTo>
                      <a:pt x="13" y="25"/>
                      <a:pt x="4" y="21"/>
                      <a:pt x="0" y="8"/>
                    </a:cubicBezTo>
                    <a:close/>
                  </a:path>
                </a:pathLst>
              </a:custGeom>
              <a:solidFill>
                <a:srgbClr val="837D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0" name="Freeform 333"/>
              <p:cNvSpPr/>
              <p:nvPr/>
            </p:nvSpPr>
            <p:spPr bwMode="auto">
              <a:xfrm>
                <a:off x="2270" y="1394"/>
                <a:ext cx="76" cy="52"/>
              </a:xfrm>
              <a:custGeom>
                <a:avLst/>
                <a:gdLst>
                  <a:gd name="T0" fmla="*/ 2 w 32"/>
                  <a:gd name="T1" fmla="*/ 18 h 22"/>
                  <a:gd name="T2" fmla="*/ 3 w 32"/>
                  <a:gd name="T3" fmla="*/ 4 h 22"/>
                  <a:gd name="T4" fmla="*/ 5 w 32"/>
                  <a:gd name="T5" fmla="*/ 2 h 22"/>
                  <a:gd name="T6" fmla="*/ 31 w 32"/>
                  <a:gd name="T7" fmla="*/ 9 h 22"/>
                  <a:gd name="T8" fmla="*/ 30 w 32"/>
                  <a:gd name="T9" fmla="*/ 16 h 22"/>
                  <a:gd name="T10" fmla="*/ 29 w 32"/>
                  <a:gd name="T11" fmla="*/ 20 h 22"/>
                  <a:gd name="T12" fmla="*/ 24 w 32"/>
                  <a:gd name="T13" fmla="*/ 21 h 22"/>
                  <a:gd name="T14" fmla="*/ 2 w 32"/>
                  <a:gd name="T15" fmla="*/ 20 h 22"/>
                  <a:gd name="T16" fmla="*/ 2 w 32"/>
                  <a:gd name="T17" fmla="*/ 1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22">
                    <a:moveTo>
                      <a:pt x="2" y="18"/>
                    </a:moveTo>
                    <a:cubicBezTo>
                      <a:pt x="4" y="13"/>
                      <a:pt x="0" y="9"/>
                      <a:pt x="3" y="4"/>
                    </a:cubicBezTo>
                    <a:cubicBezTo>
                      <a:pt x="3" y="3"/>
                      <a:pt x="4" y="3"/>
                      <a:pt x="5" y="2"/>
                    </a:cubicBezTo>
                    <a:cubicBezTo>
                      <a:pt x="14" y="2"/>
                      <a:pt x="24" y="0"/>
                      <a:pt x="31" y="9"/>
                    </a:cubicBezTo>
                    <a:cubicBezTo>
                      <a:pt x="32" y="11"/>
                      <a:pt x="32" y="14"/>
                      <a:pt x="30" y="16"/>
                    </a:cubicBezTo>
                    <a:cubicBezTo>
                      <a:pt x="30" y="17"/>
                      <a:pt x="29" y="19"/>
                      <a:pt x="29" y="20"/>
                    </a:cubicBezTo>
                    <a:cubicBezTo>
                      <a:pt x="28" y="21"/>
                      <a:pt x="26" y="22"/>
                      <a:pt x="24" y="21"/>
                    </a:cubicBezTo>
                    <a:cubicBezTo>
                      <a:pt x="17" y="19"/>
                      <a:pt x="9" y="22"/>
                      <a:pt x="2" y="20"/>
                    </a:cubicBezTo>
                    <a:cubicBezTo>
                      <a:pt x="2" y="19"/>
                      <a:pt x="2" y="19"/>
                      <a:pt x="2" y="18"/>
                    </a:cubicBezTo>
                    <a:close/>
                  </a:path>
                </a:pathLst>
              </a:custGeom>
              <a:solidFill>
                <a:srgbClr val="DB6C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1" name="Freeform 334"/>
              <p:cNvSpPr/>
              <p:nvPr/>
            </p:nvSpPr>
            <p:spPr bwMode="auto">
              <a:xfrm>
                <a:off x="2026" y="1477"/>
                <a:ext cx="40" cy="85"/>
              </a:xfrm>
              <a:custGeom>
                <a:avLst/>
                <a:gdLst>
                  <a:gd name="T0" fmla="*/ 0 w 17"/>
                  <a:gd name="T1" fmla="*/ 6 h 36"/>
                  <a:gd name="T2" fmla="*/ 12 w 17"/>
                  <a:gd name="T3" fmla="*/ 7 h 36"/>
                  <a:gd name="T4" fmla="*/ 12 w 17"/>
                  <a:gd name="T5" fmla="*/ 35 h 36"/>
                  <a:gd name="T6" fmla="*/ 2 w 17"/>
                  <a:gd name="T7" fmla="*/ 31 h 36"/>
                  <a:gd name="T8" fmla="*/ 0 w 17"/>
                  <a:gd name="T9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6">
                    <a:moveTo>
                      <a:pt x="0" y="6"/>
                    </a:moveTo>
                    <a:cubicBezTo>
                      <a:pt x="6" y="0"/>
                      <a:pt x="9" y="1"/>
                      <a:pt x="12" y="7"/>
                    </a:cubicBezTo>
                    <a:cubicBezTo>
                      <a:pt x="17" y="17"/>
                      <a:pt x="14" y="26"/>
                      <a:pt x="12" y="35"/>
                    </a:cubicBezTo>
                    <a:cubicBezTo>
                      <a:pt x="8" y="36"/>
                      <a:pt x="8" y="27"/>
                      <a:pt x="2" y="31"/>
                    </a:cubicBezTo>
                    <a:cubicBezTo>
                      <a:pt x="6" y="23"/>
                      <a:pt x="1" y="15"/>
                      <a:pt x="0" y="6"/>
                    </a:cubicBezTo>
                    <a:close/>
                  </a:path>
                </a:pathLst>
              </a:custGeom>
              <a:solidFill>
                <a:srgbClr val="E9A9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2" name="Freeform 335"/>
              <p:cNvSpPr/>
              <p:nvPr/>
            </p:nvSpPr>
            <p:spPr bwMode="auto">
              <a:xfrm>
                <a:off x="2331" y="1375"/>
                <a:ext cx="74" cy="81"/>
              </a:xfrm>
              <a:custGeom>
                <a:avLst/>
                <a:gdLst>
                  <a:gd name="T0" fmla="*/ 4 w 31"/>
                  <a:gd name="T1" fmla="*/ 24 h 34"/>
                  <a:gd name="T2" fmla="*/ 4 w 31"/>
                  <a:gd name="T3" fmla="*/ 16 h 34"/>
                  <a:gd name="T4" fmla="*/ 1 w 31"/>
                  <a:gd name="T5" fmla="*/ 8 h 34"/>
                  <a:gd name="T6" fmla="*/ 4 w 31"/>
                  <a:gd name="T7" fmla="*/ 7 h 34"/>
                  <a:gd name="T8" fmla="*/ 9 w 31"/>
                  <a:gd name="T9" fmla="*/ 4 h 34"/>
                  <a:gd name="T10" fmla="*/ 15 w 31"/>
                  <a:gd name="T11" fmla="*/ 3 h 34"/>
                  <a:gd name="T12" fmla="*/ 15 w 31"/>
                  <a:gd name="T13" fmla="*/ 7 h 34"/>
                  <a:gd name="T14" fmla="*/ 25 w 31"/>
                  <a:gd name="T15" fmla="*/ 24 h 34"/>
                  <a:gd name="T16" fmla="*/ 31 w 31"/>
                  <a:gd name="T17" fmla="*/ 27 h 34"/>
                  <a:gd name="T18" fmla="*/ 27 w 31"/>
                  <a:gd name="T19" fmla="*/ 34 h 34"/>
                  <a:gd name="T20" fmla="*/ 26 w 31"/>
                  <a:gd name="T21" fmla="*/ 31 h 34"/>
                  <a:gd name="T22" fmla="*/ 4 w 31"/>
                  <a:gd name="T23" fmla="*/ 2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34">
                    <a:moveTo>
                      <a:pt x="4" y="24"/>
                    </a:moveTo>
                    <a:cubicBezTo>
                      <a:pt x="4" y="22"/>
                      <a:pt x="4" y="19"/>
                      <a:pt x="4" y="16"/>
                    </a:cubicBezTo>
                    <a:cubicBezTo>
                      <a:pt x="3" y="13"/>
                      <a:pt x="0" y="11"/>
                      <a:pt x="1" y="8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6" y="7"/>
                      <a:pt x="8" y="7"/>
                      <a:pt x="9" y="4"/>
                    </a:cubicBezTo>
                    <a:cubicBezTo>
                      <a:pt x="11" y="2"/>
                      <a:pt x="13" y="0"/>
                      <a:pt x="15" y="3"/>
                    </a:cubicBezTo>
                    <a:cubicBezTo>
                      <a:pt x="15" y="4"/>
                      <a:pt x="15" y="6"/>
                      <a:pt x="15" y="7"/>
                    </a:cubicBezTo>
                    <a:cubicBezTo>
                      <a:pt x="10" y="22"/>
                      <a:pt x="10" y="22"/>
                      <a:pt x="25" y="24"/>
                    </a:cubicBezTo>
                    <a:cubicBezTo>
                      <a:pt x="27" y="24"/>
                      <a:pt x="30" y="24"/>
                      <a:pt x="31" y="27"/>
                    </a:cubicBezTo>
                    <a:cubicBezTo>
                      <a:pt x="31" y="30"/>
                      <a:pt x="30" y="32"/>
                      <a:pt x="27" y="34"/>
                    </a:cubicBezTo>
                    <a:cubicBezTo>
                      <a:pt x="27" y="33"/>
                      <a:pt x="26" y="31"/>
                      <a:pt x="26" y="31"/>
                    </a:cubicBezTo>
                    <a:cubicBezTo>
                      <a:pt x="17" y="33"/>
                      <a:pt x="11" y="29"/>
                      <a:pt x="4" y="24"/>
                    </a:cubicBezTo>
                    <a:close/>
                  </a:path>
                </a:pathLst>
              </a:custGeom>
              <a:solidFill>
                <a:srgbClr val="DC8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3" name="Freeform 336"/>
              <p:cNvSpPr/>
              <p:nvPr/>
            </p:nvSpPr>
            <p:spPr bwMode="auto">
              <a:xfrm>
                <a:off x="2265" y="1427"/>
                <a:ext cx="74" cy="50"/>
              </a:xfrm>
              <a:custGeom>
                <a:avLst/>
                <a:gdLst>
                  <a:gd name="T0" fmla="*/ 5 w 31"/>
                  <a:gd name="T1" fmla="*/ 6 h 21"/>
                  <a:gd name="T2" fmla="*/ 31 w 31"/>
                  <a:gd name="T3" fmla="*/ 6 h 21"/>
                  <a:gd name="T4" fmla="*/ 16 w 31"/>
                  <a:gd name="T5" fmla="*/ 21 h 21"/>
                  <a:gd name="T6" fmla="*/ 8 w 31"/>
                  <a:gd name="T7" fmla="*/ 16 h 21"/>
                  <a:gd name="T8" fmla="*/ 5 w 31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1">
                    <a:moveTo>
                      <a:pt x="5" y="6"/>
                    </a:moveTo>
                    <a:cubicBezTo>
                      <a:pt x="13" y="0"/>
                      <a:pt x="22" y="6"/>
                      <a:pt x="31" y="6"/>
                    </a:cubicBezTo>
                    <a:cubicBezTo>
                      <a:pt x="27" y="12"/>
                      <a:pt x="25" y="20"/>
                      <a:pt x="16" y="21"/>
                    </a:cubicBezTo>
                    <a:cubicBezTo>
                      <a:pt x="15" y="17"/>
                      <a:pt x="10" y="18"/>
                      <a:pt x="8" y="16"/>
                    </a:cubicBezTo>
                    <a:cubicBezTo>
                      <a:pt x="4" y="14"/>
                      <a:pt x="0" y="11"/>
                      <a:pt x="5" y="6"/>
                    </a:cubicBezTo>
                    <a:close/>
                  </a:path>
                </a:pathLst>
              </a:custGeom>
              <a:solidFill>
                <a:srgbClr val="DF8D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4" name="Freeform 337"/>
              <p:cNvSpPr/>
              <p:nvPr/>
            </p:nvSpPr>
            <p:spPr bwMode="auto">
              <a:xfrm>
                <a:off x="2331" y="1669"/>
                <a:ext cx="91" cy="87"/>
              </a:xfrm>
              <a:custGeom>
                <a:avLst/>
                <a:gdLst>
                  <a:gd name="T0" fmla="*/ 35 w 38"/>
                  <a:gd name="T1" fmla="*/ 36 h 37"/>
                  <a:gd name="T2" fmla="*/ 27 w 38"/>
                  <a:gd name="T3" fmla="*/ 34 h 37"/>
                  <a:gd name="T4" fmla="*/ 24 w 38"/>
                  <a:gd name="T5" fmla="*/ 25 h 37"/>
                  <a:gd name="T6" fmla="*/ 14 w 38"/>
                  <a:gd name="T7" fmla="*/ 15 h 37"/>
                  <a:gd name="T8" fmla="*/ 3 w 38"/>
                  <a:gd name="T9" fmla="*/ 13 h 37"/>
                  <a:gd name="T10" fmla="*/ 0 w 38"/>
                  <a:gd name="T11" fmla="*/ 9 h 37"/>
                  <a:gd name="T12" fmla="*/ 25 w 38"/>
                  <a:gd name="T13" fmla="*/ 10 h 37"/>
                  <a:gd name="T14" fmla="*/ 30 w 38"/>
                  <a:gd name="T15" fmla="*/ 26 h 37"/>
                  <a:gd name="T16" fmla="*/ 31 w 38"/>
                  <a:gd name="T17" fmla="*/ 33 h 37"/>
                  <a:gd name="T18" fmla="*/ 34 w 38"/>
                  <a:gd name="T19" fmla="*/ 24 h 37"/>
                  <a:gd name="T20" fmla="*/ 35 w 38"/>
                  <a:gd name="T21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37">
                    <a:moveTo>
                      <a:pt x="35" y="36"/>
                    </a:moveTo>
                    <a:cubicBezTo>
                      <a:pt x="32" y="36"/>
                      <a:pt x="29" y="37"/>
                      <a:pt x="27" y="34"/>
                    </a:cubicBezTo>
                    <a:cubicBezTo>
                      <a:pt x="25" y="32"/>
                      <a:pt x="24" y="29"/>
                      <a:pt x="24" y="25"/>
                    </a:cubicBezTo>
                    <a:cubicBezTo>
                      <a:pt x="25" y="18"/>
                      <a:pt x="20" y="15"/>
                      <a:pt x="14" y="15"/>
                    </a:cubicBezTo>
                    <a:cubicBezTo>
                      <a:pt x="10" y="14"/>
                      <a:pt x="7" y="16"/>
                      <a:pt x="3" y="13"/>
                    </a:cubicBezTo>
                    <a:cubicBezTo>
                      <a:pt x="2" y="12"/>
                      <a:pt x="1" y="10"/>
                      <a:pt x="0" y="9"/>
                    </a:cubicBezTo>
                    <a:cubicBezTo>
                      <a:pt x="8" y="3"/>
                      <a:pt x="17" y="0"/>
                      <a:pt x="25" y="10"/>
                    </a:cubicBezTo>
                    <a:cubicBezTo>
                      <a:pt x="29" y="14"/>
                      <a:pt x="31" y="19"/>
                      <a:pt x="30" y="26"/>
                    </a:cubicBezTo>
                    <a:cubicBezTo>
                      <a:pt x="30" y="28"/>
                      <a:pt x="28" y="30"/>
                      <a:pt x="31" y="33"/>
                    </a:cubicBezTo>
                    <a:cubicBezTo>
                      <a:pt x="34" y="31"/>
                      <a:pt x="31" y="26"/>
                      <a:pt x="34" y="24"/>
                    </a:cubicBezTo>
                    <a:cubicBezTo>
                      <a:pt x="38" y="28"/>
                      <a:pt x="38" y="32"/>
                      <a:pt x="35" y="36"/>
                    </a:cubicBezTo>
                    <a:close/>
                  </a:path>
                </a:pathLst>
              </a:custGeom>
              <a:solidFill>
                <a:srgbClr val="D994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5" name="Freeform 338"/>
              <p:cNvSpPr/>
              <p:nvPr/>
            </p:nvSpPr>
            <p:spPr bwMode="auto">
              <a:xfrm>
                <a:off x="2204" y="1948"/>
                <a:ext cx="49" cy="67"/>
              </a:xfrm>
              <a:custGeom>
                <a:avLst/>
                <a:gdLst>
                  <a:gd name="T0" fmla="*/ 13 w 21"/>
                  <a:gd name="T1" fmla="*/ 28 h 28"/>
                  <a:gd name="T2" fmla="*/ 4 w 21"/>
                  <a:gd name="T3" fmla="*/ 19 h 28"/>
                  <a:gd name="T4" fmla="*/ 1 w 21"/>
                  <a:gd name="T5" fmla="*/ 11 h 28"/>
                  <a:gd name="T6" fmla="*/ 1 w 21"/>
                  <a:gd name="T7" fmla="*/ 4 h 28"/>
                  <a:gd name="T8" fmla="*/ 15 w 21"/>
                  <a:gd name="T9" fmla="*/ 8 h 28"/>
                  <a:gd name="T10" fmla="*/ 15 w 21"/>
                  <a:gd name="T11" fmla="*/ 8 h 28"/>
                  <a:gd name="T12" fmla="*/ 13 w 21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8">
                    <a:moveTo>
                      <a:pt x="13" y="28"/>
                    </a:moveTo>
                    <a:cubicBezTo>
                      <a:pt x="10" y="25"/>
                      <a:pt x="7" y="22"/>
                      <a:pt x="4" y="19"/>
                    </a:cubicBezTo>
                    <a:cubicBezTo>
                      <a:pt x="0" y="18"/>
                      <a:pt x="2" y="14"/>
                      <a:pt x="1" y="11"/>
                    </a:cubicBezTo>
                    <a:cubicBezTo>
                      <a:pt x="3" y="9"/>
                      <a:pt x="1" y="6"/>
                      <a:pt x="1" y="4"/>
                    </a:cubicBezTo>
                    <a:cubicBezTo>
                      <a:pt x="7" y="0"/>
                      <a:pt x="10" y="6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7" y="15"/>
                      <a:pt x="21" y="21"/>
                      <a:pt x="13" y="28"/>
                    </a:cubicBezTo>
                    <a:close/>
                  </a:path>
                </a:pathLst>
              </a:custGeom>
              <a:solidFill>
                <a:srgbClr val="B91F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7" name="Freeform 340"/>
              <p:cNvSpPr/>
              <p:nvPr/>
            </p:nvSpPr>
            <p:spPr bwMode="auto">
              <a:xfrm>
                <a:off x="2433" y="1801"/>
                <a:ext cx="90" cy="45"/>
              </a:xfrm>
              <a:custGeom>
                <a:avLst/>
                <a:gdLst>
                  <a:gd name="T0" fmla="*/ 33 w 38"/>
                  <a:gd name="T1" fmla="*/ 4 h 19"/>
                  <a:gd name="T2" fmla="*/ 38 w 38"/>
                  <a:gd name="T3" fmla="*/ 3 h 19"/>
                  <a:gd name="T4" fmla="*/ 34 w 38"/>
                  <a:gd name="T5" fmla="*/ 9 h 19"/>
                  <a:gd name="T6" fmla="*/ 26 w 38"/>
                  <a:gd name="T7" fmla="*/ 13 h 19"/>
                  <a:gd name="T8" fmla="*/ 0 w 38"/>
                  <a:gd name="T9" fmla="*/ 7 h 19"/>
                  <a:gd name="T10" fmla="*/ 8 w 38"/>
                  <a:gd name="T11" fmla="*/ 10 h 19"/>
                  <a:gd name="T12" fmla="*/ 12 w 38"/>
                  <a:gd name="T13" fmla="*/ 8 h 19"/>
                  <a:gd name="T14" fmla="*/ 33 w 38"/>
                  <a:gd name="T15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19">
                    <a:moveTo>
                      <a:pt x="33" y="4"/>
                    </a:moveTo>
                    <a:cubicBezTo>
                      <a:pt x="35" y="4"/>
                      <a:pt x="36" y="4"/>
                      <a:pt x="38" y="3"/>
                    </a:cubicBezTo>
                    <a:cubicBezTo>
                      <a:pt x="37" y="5"/>
                      <a:pt x="36" y="7"/>
                      <a:pt x="34" y="9"/>
                    </a:cubicBezTo>
                    <a:cubicBezTo>
                      <a:pt x="33" y="14"/>
                      <a:pt x="29" y="12"/>
                      <a:pt x="26" y="13"/>
                    </a:cubicBezTo>
                    <a:cubicBezTo>
                      <a:pt x="13" y="19"/>
                      <a:pt x="7" y="18"/>
                      <a:pt x="0" y="7"/>
                    </a:cubicBezTo>
                    <a:cubicBezTo>
                      <a:pt x="3" y="7"/>
                      <a:pt x="5" y="7"/>
                      <a:pt x="8" y="10"/>
                    </a:cubicBezTo>
                    <a:cubicBezTo>
                      <a:pt x="10" y="12"/>
                      <a:pt x="11" y="9"/>
                      <a:pt x="12" y="8"/>
                    </a:cubicBezTo>
                    <a:cubicBezTo>
                      <a:pt x="18" y="4"/>
                      <a:pt x="25" y="0"/>
                      <a:pt x="33" y="4"/>
                    </a:cubicBezTo>
                    <a:close/>
                  </a:path>
                </a:pathLst>
              </a:custGeom>
              <a:solidFill>
                <a:srgbClr val="CE9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8" name="Freeform 341"/>
              <p:cNvSpPr/>
              <p:nvPr/>
            </p:nvSpPr>
            <p:spPr bwMode="auto">
              <a:xfrm>
                <a:off x="2483" y="1520"/>
                <a:ext cx="59" cy="42"/>
              </a:xfrm>
              <a:custGeom>
                <a:avLst/>
                <a:gdLst>
                  <a:gd name="T0" fmla="*/ 6 w 25"/>
                  <a:gd name="T1" fmla="*/ 2 h 18"/>
                  <a:gd name="T2" fmla="*/ 10 w 25"/>
                  <a:gd name="T3" fmla="*/ 2 h 18"/>
                  <a:gd name="T4" fmla="*/ 16 w 25"/>
                  <a:gd name="T5" fmla="*/ 0 h 18"/>
                  <a:gd name="T6" fmla="*/ 25 w 25"/>
                  <a:gd name="T7" fmla="*/ 4 h 18"/>
                  <a:gd name="T8" fmla="*/ 8 w 25"/>
                  <a:gd name="T9" fmla="*/ 16 h 18"/>
                  <a:gd name="T10" fmla="*/ 3 w 25"/>
                  <a:gd name="T11" fmla="*/ 11 h 18"/>
                  <a:gd name="T12" fmla="*/ 6 w 25"/>
                  <a:gd name="T13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8">
                    <a:moveTo>
                      <a:pt x="6" y="2"/>
                    </a:moveTo>
                    <a:cubicBezTo>
                      <a:pt x="7" y="2"/>
                      <a:pt x="9" y="2"/>
                      <a:pt x="10" y="2"/>
                    </a:cubicBezTo>
                    <a:cubicBezTo>
                      <a:pt x="11" y="0"/>
                      <a:pt x="14" y="1"/>
                      <a:pt x="16" y="0"/>
                    </a:cubicBezTo>
                    <a:cubicBezTo>
                      <a:pt x="19" y="0"/>
                      <a:pt x="23" y="1"/>
                      <a:pt x="25" y="4"/>
                    </a:cubicBezTo>
                    <a:cubicBezTo>
                      <a:pt x="23" y="13"/>
                      <a:pt x="14" y="13"/>
                      <a:pt x="8" y="16"/>
                    </a:cubicBezTo>
                    <a:cubicBezTo>
                      <a:pt x="6" y="18"/>
                      <a:pt x="4" y="13"/>
                      <a:pt x="3" y="11"/>
                    </a:cubicBezTo>
                    <a:cubicBezTo>
                      <a:pt x="0" y="7"/>
                      <a:pt x="4" y="5"/>
                      <a:pt x="6" y="2"/>
                    </a:cubicBezTo>
                    <a:close/>
                  </a:path>
                </a:pathLst>
              </a:custGeom>
              <a:solidFill>
                <a:srgbClr val="CB22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9" name="Freeform 342"/>
              <p:cNvSpPr/>
              <p:nvPr/>
            </p:nvSpPr>
            <p:spPr bwMode="auto">
              <a:xfrm>
                <a:off x="2078" y="2041"/>
                <a:ext cx="73" cy="80"/>
              </a:xfrm>
              <a:custGeom>
                <a:avLst/>
                <a:gdLst>
                  <a:gd name="T0" fmla="*/ 31 w 31"/>
                  <a:gd name="T1" fmla="*/ 0 h 34"/>
                  <a:gd name="T2" fmla="*/ 14 w 31"/>
                  <a:gd name="T3" fmla="*/ 13 h 34"/>
                  <a:gd name="T4" fmla="*/ 15 w 31"/>
                  <a:gd name="T5" fmla="*/ 27 h 34"/>
                  <a:gd name="T6" fmla="*/ 15 w 31"/>
                  <a:gd name="T7" fmla="*/ 32 h 34"/>
                  <a:gd name="T8" fmla="*/ 5 w 31"/>
                  <a:gd name="T9" fmla="*/ 31 h 34"/>
                  <a:gd name="T10" fmla="*/ 31 w 31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4">
                    <a:moveTo>
                      <a:pt x="31" y="0"/>
                    </a:moveTo>
                    <a:cubicBezTo>
                      <a:pt x="24" y="2"/>
                      <a:pt x="20" y="9"/>
                      <a:pt x="14" y="13"/>
                    </a:cubicBezTo>
                    <a:cubicBezTo>
                      <a:pt x="7" y="18"/>
                      <a:pt x="8" y="24"/>
                      <a:pt x="15" y="27"/>
                    </a:cubicBezTo>
                    <a:cubicBezTo>
                      <a:pt x="16" y="29"/>
                      <a:pt x="16" y="30"/>
                      <a:pt x="15" y="32"/>
                    </a:cubicBezTo>
                    <a:cubicBezTo>
                      <a:pt x="12" y="34"/>
                      <a:pt x="8" y="33"/>
                      <a:pt x="5" y="31"/>
                    </a:cubicBezTo>
                    <a:cubicBezTo>
                      <a:pt x="0" y="15"/>
                      <a:pt x="12" y="0"/>
                      <a:pt x="31" y="0"/>
                    </a:cubicBezTo>
                    <a:close/>
                  </a:path>
                </a:pathLst>
              </a:custGeom>
              <a:solidFill>
                <a:srgbClr val="D18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0" name="Freeform 343"/>
              <p:cNvSpPr/>
              <p:nvPr/>
            </p:nvSpPr>
            <p:spPr bwMode="auto">
              <a:xfrm>
                <a:off x="2317" y="1818"/>
                <a:ext cx="71" cy="43"/>
              </a:xfrm>
              <a:custGeom>
                <a:avLst/>
                <a:gdLst>
                  <a:gd name="T0" fmla="*/ 0 w 30"/>
                  <a:gd name="T1" fmla="*/ 4 h 18"/>
                  <a:gd name="T2" fmla="*/ 8 w 30"/>
                  <a:gd name="T3" fmla="*/ 4 h 18"/>
                  <a:gd name="T4" fmla="*/ 25 w 30"/>
                  <a:gd name="T5" fmla="*/ 4 h 18"/>
                  <a:gd name="T6" fmla="*/ 28 w 30"/>
                  <a:gd name="T7" fmla="*/ 10 h 18"/>
                  <a:gd name="T8" fmla="*/ 29 w 30"/>
                  <a:gd name="T9" fmla="*/ 14 h 18"/>
                  <a:gd name="T10" fmla="*/ 0 w 30"/>
                  <a:gd name="T11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0" y="4"/>
                    </a:moveTo>
                    <a:cubicBezTo>
                      <a:pt x="3" y="4"/>
                      <a:pt x="5" y="4"/>
                      <a:pt x="8" y="4"/>
                    </a:cubicBezTo>
                    <a:cubicBezTo>
                      <a:pt x="14" y="5"/>
                      <a:pt x="19" y="0"/>
                      <a:pt x="25" y="4"/>
                    </a:cubicBezTo>
                    <a:cubicBezTo>
                      <a:pt x="28" y="5"/>
                      <a:pt x="30" y="6"/>
                      <a:pt x="28" y="10"/>
                    </a:cubicBezTo>
                    <a:cubicBezTo>
                      <a:pt x="25" y="12"/>
                      <a:pt x="26" y="13"/>
                      <a:pt x="29" y="14"/>
                    </a:cubicBezTo>
                    <a:cubicBezTo>
                      <a:pt x="18" y="18"/>
                      <a:pt x="9" y="15"/>
                      <a:pt x="0" y="4"/>
                    </a:cubicBezTo>
                    <a:close/>
                  </a:path>
                </a:pathLst>
              </a:custGeom>
              <a:solidFill>
                <a:srgbClr val="D7A9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1" name="Freeform 344"/>
              <p:cNvSpPr/>
              <p:nvPr/>
            </p:nvSpPr>
            <p:spPr bwMode="auto">
              <a:xfrm>
                <a:off x="2042" y="2607"/>
                <a:ext cx="53" cy="40"/>
              </a:xfrm>
              <a:custGeom>
                <a:avLst/>
                <a:gdLst>
                  <a:gd name="T0" fmla="*/ 6 w 22"/>
                  <a:gd name="T1" fmla="*/ 17 h 17"/>
                  <a:gd name="T2" fmla="*/ 14 w 22"/>
                  <a:gd name="T3" fmla="*/ 0 h 17"/>
                  <a:gd name="T4" fmla="*/ 21 w 22"/>
                  <a:gd name="T5" fmla="*/ 7 h 17"/>
                  <a:gd name="T6" fmla="*/ 6 w 22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7">
                    <a:moveTo>
                      <a:pt x="6" y="17"/>
                    </a:moveTo>
                    <a:cubicBezTo>
                      <a:pt x="13" y="13"/>
                      <a:pt x="0" y="1"/>
                      <a:pt x="14" y="0"/>
                    </a:cubicBezTo>
                    <a:cubicBezTo>
                      <a:pt x="19" y="0"/>
                      <a:pt x="22" y="4"/>
                      <a:pt x="21" y="7"/>
                    </a:cubicBezTo>
                    <a:cubicBezTo>
                      <a:pt x="21" y="16"/>
                      <a:pt x="14" y="17"/>
                      <a:pt x="6" y="17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2" name="Freeform 345"/>
              <p:cNvSpPr/>
              <p:nvPr/>
            </p:nvSpPr>
            <p:spPr bwMode="auto">
              <a:xfrm>
                <a:off x="2483" y="1960"/>
                <a:ext cx="40" cy="50"/>
              </a:xfrm>
              <a:custGeom>
                <a:avLst/>
                <a:gdLst>
                  <a:gd name="T0" fmla="*/ 10 w 17"/>
                  <a:gd name="T1" fmla="*/ 0 h 21"/>
                  <a:gd name="T2" fmla="*/ 13 w 17"/>
                  <a:gd name="T3" fmla="*/ 16 h 21"/>
                  <a:gd name="T4" fmla="*/ 0 w 17"/>
                  <a:gd name="T5" fmla="*/ 17 h 21"/>
                  <a:gd name="T6" fmla="*/ 10 w 17"/>
                  <a:gd name="T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1">
                    <a:moveTo>
                      <a:pt x="10" y="0"/>
                    </a:moveTo>
                    <a:cubicBezTo>
                      <a:pt x="17" y="4"/>
                      <a:pt x="15" y="11"/>
                      <a:pt x="13" y="16"/>
                    </a:cubicBezTo>
                    <a:cubicBezTo>
                      <a:pt x="10" y="21"/>
                      <a:pt x="5" y="17"/>
                      <a:pt x="0" y="17"/>
                    </a:cubicBezTo>
                    <a:cubicBezTo>
                      <a:pt x="2" y="10"/>
                      <a:pt x="2" y="3"/>
                      <a:pt x="10" y="0"/>
                    </a:cubicBezTo>
                    <a:close/>
                  </a:path>
                </a:pathLst>
              </a:custGeom>
              <a:solidFill>
                <a:srgbClr val="491B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3" name="Freeform 346"/>
              <p:cNvSpPr/>
              <p:nvPr/>
            </p:nvSpPr>
            <p:spPr bwMode="auto">
              <a:xfrm>
                <a:off x="2488" y="1728"/>
                <a:ext cx="54" cy="81"/>
              </a:xfrm>
              <a:custGeom>
                <a:avLst/>
                <a:gdLst>
                  <a:gd name="T0" fmla="*/ 15 w 23"/>
                  <a:gd name="T1" fmla="*/ 34 h 34"/>
                  <a:gd name="T2" fmla="*/ 5 w 23"/>
                  <a:gd name="T3" fmla="*/ 7 h 34"/>
                  <a:gd name="T4" fmla="*/ 0 w 23"/>
                  <a:gd name="T5" fmla="*/ 0 h 34"/>
                  <a:gd name="T6" fmla="*/ 15 w 23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4">
                    <a:moveTo>
                      <a:pt x="15" y="34"/>
                    </a:moveTo>
                    <a:cubicBezTo>
                      <a:pt x="17" y="24"/>
                      <a:pt x="16" y="14"/>
                      <a:pt x="5" y="7"/>
                    </a:cubicBezTo>
                    <a:cubicBezTo>
                      <a:pt x="3" y="6"/>
                      <a:pt x="0" y="3"/>
                      <a:pt x="0" y="0"/>
                    </a:cubicBezTo>
                    <a:cubicBezTo>
                      <a:pt x="17" y="2"/>
                      <a:pt x="23" y="18"/>
                      <a:pt x="15" y="34"/>
                    </a:cubicBezTo>
                    <a:close/>
                  </a:path>
                </a:pathLst>
              </a:custGeom>
              <a:solidFill>
                <a:srgbClr val="CE9E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4" name="Freeform 347"/>
              <p:cNvSpPr/>
              <p:nvPr/>
            </p:nvSpPr>
            <p:spPr bwMode="auto">
              <a:xfrm>
                <a:off x="2090" y="1626"/>
                <a:ext cx="57" cy="57"/>
              </a:xfrm>
              <a:custGeom>
                <a:avLst/>
                <a:gdLst>
                  <a:gd name="T0" fmla="*/ 2 w 24"/>
                  <a:gd name="T1" fmla="*/ 11 h 24"/>
                  <a:gd name="T2" fmla="*/ 4 w 24"/>
                  <a:gd name="T3" fmla="*/ 8 h 24"/>
                  <a:gd name="T4" fmla="*/ 12 w 24"/>
                  <a:gd name="T5" fmla="*/ 13 h 24"/>
                  <a:gd name="T6" fmla="*/ 20 w 24"/>
                  <a:gd name="T7" fmla="*/ 3 h 24"/>
                  <a:gd name="T8" fmla="*/ 22 w 24"/>
                  <a:gd name="T9" fmla="*/ 4 h 24"/>
                  <a:gd name="T10" fmla="*/ 24 w 24"/>
                  <a:gd name="T11" fmla="*/ 11 h 24"/>
                  <a:gd name="T12" fmla="*/ 19 w 24"/>
                  <a:gd name="T13" fmla="*/ 18 h 24"/>
                  <a:gd name="T14" fmla="*/ 8 w 24"/>
                  <a:gd name="T15" fmla="*/ 22 h 24"/>
                  <a:gd name="T16" fmla="*/ 2 w 24"/>
                  <a:gd name="T17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2" y="11"/>
                    </a:moveTo>
                    <a:cubicBezTo>
                      <a:pt x="3" y="10"/>
                      <a:pt x="4" y="9"/>
                      <a:pt x="4" y="8"/>
                    </a:cubicBezTo>
                    <a:cubicBezTo>
                      <a:pt x="6" y="9"/>
                      <a:pt x="9" y="10"/>
                      <a:pt x="12" y="13"/>
                    </a:cubicBezTo>
                    <a:cubicBezTo>
                      <a:pt x="12" y="6"/>
                      <a:pt x="12" y="0"/>
                      <a:pt x="20" y="3"/>
                    </a:cubicBezTo>
                    <a:cubicBezTo>
                      <a:pt x="21" y="3"/>
                      <a:pt x="21" y="4"/>
                      <a:pt x="22" y="4"/>
                    </a:cubicBezTo>
                    <a:cubicBezTo>
                      <a:pt x="23" y="6"/>
                      <a:pt x="23" y="9"/>
                      <a:pt x="24" y="11"/>
                    </a:cubicBezTo>
                    <a:cubicBezTo>
                      <a:pt x="22" y="13"/>
                      <a:pt x="20" y="16"/>
                      <a:pt x="19" y="18"/>
                    </a:cubicBezTo>
                    <a:cubicBezTo>
                      <a:pt x="16" y="23"/>
                      <a:pt x="12" y="24"/>
                      <a:pt x="8" y="22"/>
                    </a:cubicBezTo>
                    <a:cubicBezTo>
                      <a:pt x="3" y="20"/>
                      <a:pt x="0" y="17"/>
                      <a:pt x="2" y="11"/>
                    </a:cubicBezTo>
                    <a:close/>
                  </a:path>
                </a:pathLst>
              </a:custGeom>
              <a:solidFill>
                <a:srgbClr val="AA36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5" name="Freeform 348"/>
              <p:cNvSpPr/>
              <p:nvPr/>
            </p:nvSpPr>
            <p:spPr bwMode="auto">
              <a:xfrm>
                <a:off x="2500" y="1446"/>
                <a:ext cx="31" cy="78"/>
              </a:xfrm>
              <a:custGeom>
                <a:avLst/>
                <a:gdLst>
                  <a:gd name="T0" fmla="*/ 9 w 13"/>
                  <a:gd name="T1" fmla="*/ 31 h 33"/>
                  <a:gd name="T2" fmla="*/ 3 w 13"/>
                  <a:gd name="T3" fmla="*/ 33 h 33"/>
                  <a:gd name="T4" fmla="*/ 7 w 13"/>
                  <a:gd name="T5" fmla="*/ 0 h 33"/>
                  <a:gd name="T6" fmla="*/ 8 w 13"/>
                  <a:gd name="T7" fmla="*/ 24 h 33"/>
                  <a:gd name="T8" fmla="*/ 9 w 13"/>
                  <a:gd name="T9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33">
                    <a:moveTo>
                      <a:pt x="9" y="31"/>
                    </a:moveTo>
                    <a:cubicBezTo>
                      <a:pt x="7" y="33"/>
                      <a:pt x="5" y="33"/>
                      <a:pt x="3" y="33"/>
                    </a:cubicBezTo>
                    <a:cubicBezTo>
                      <a:pt x="0" y="21"/>
                      <a:pt x="8" y="11"/>
                      <a:pt x="7" y="0"/>
                    </a:cubicBezTo>
                    <a:cubicBezTo>
                      <a:pt x="11" y="7"/>
                      <a:pt x="13" y="15"/>
                      <a:pt x="8" y="24"/>
                    </a:cubicBezTo>
                    <a:cubicBezTo>
                      <a:pt x="6" y="26"/>
                      <a:pt x="5" y="29"/>
                      <a:pt x="9" y="31"/>
                    </a:cubicBezTo>
                    <a:close/>
                  </a:path>
                </a:pathLst>
              </a:custGeom>
              <a:solidFill>
                <a:srgbClr val="CC95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6" name="Freeform 349"/>
              <p:cNvSpPr/>
              <p:nvPr/>
            </p:nvSpPr>
            <p:spPr bwMode="auto">
              <a:xfrm>
                <a:off x="2090" y="2102"/>
                <a:ext cx="66" cy="36"/>
              </a:xfrm>
              <a:custGeom>
                <a:avLst/>
                <a:gdLst>
                  <a:gd name="T0" fmla="*/ 0 w 28"/>
                  <a:gd name="T1" fmla="*/ 5 h 15"/>
                  <a:gd name="T2" fmla="*/ 11 w 28"/>
                  <a:gd name="T3" fmla="*/ 5 h 15"/>
                  <a:gd name="T4" fmla="*/ 28 w 28"/>
                  <a:gd name="T5" fmla="*/ 7 h 15"/>
                  <a:gd name="T6" fmla="*/ 28 w 28"/>
                  <a:gd name="T7" fmla="*/ 9 h 15"/>
                  <a:gd name="T8" fmla="*/ 8 w 28"/>
                  <a:gd name="T9" fmla="*/ 11 h 15"/>
                  <a:gd name="T10" fmla="*/ 0 w 28"/>
                  <a:gd name="T1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15">
                    <a:moveTo>
                      <a:pt x="0" y="5"/>
                    </a:moveTo>
                    <a:cubicBezTo>
                      <a:pt x="4" y="5"/>
                      <a:pt x="7" y="5"/>
                      <a:pt x="11" y="5"/>
                    </a:cubicBezTo>
                    <a:cubicBezTo>
                      <a:pt x="17" y="0"/>
                      <a:pt x="23" y="0"/>
                      <a:pt x="28" y="7"/>
                    </a:cubicBezTo>
                    <a:cubicBezTo>
                      <a:pt x="28" y="7"/>
                      <a:pt x="28" y="8"/>
                      <a:pt x="28" y="9"/>
                    </a:cubicBezTo>
                    <a:cubicBezTo>
                      <a:pt x="21" y="8"/>
                      <a:pt x="16" y="15"/>
                      <a:pt x="8" y="11"/>
                    </a:cubicBezTo>
                    <a:cubicBezTo>
                      <a:pt x="5" y="10"/>
                      <a:pt x="1" y="10"/>
                      <a:pt x="0" y="5"/>
                    </a:cubicBezTo>
                    <a:close/>
                  </a:path>
                </a:pathLst>
              </a:custGeom>
              <a:solidFill>
                <a:srgbClr val="D6BC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7" name="Freeform 350"/>
              <p:cNvSpPr/>
              <p:nvPr/>
            </p:nvSpPr>
            <p:spPr bwMode="auto">
              <a:xfrm>
                <a:off x="2211" y="1690"/>
                <a:ext cx="35" cy="50"/>
              </a:xfrm>
              <a:custGeom>
                <a:avLst/>
                <a:gdLst>
                  <a:gd name="T0" fmla="*/ 14 w 15"/>
                  <a:gd name="T1" fmla="*/ 0 h 21"/>
                  <a:gd name="T2" fmla="*/ 15 w 15"/>
                  <a:gd name="T3" fmla="*/ 8 h 21"/>
                  <a:gd name="T4" fmla="*/ 13 w 15"/>
                  <a:gd name="T5" fmla="*/ 21 h 21"/>
                  <a:gd name="T6" fmla="*/ 6 w 15"/>
                  <a:gd name="T7" fmla="*/ 18 h 21"/>
                  <a:gd name="T8" fmla="*/ 0 w 15"/>
                  <a:gd name="T9" fmla="*/ 19 h 21"/>
                  <a:gd name="T10" fmla="*/ 14 w 15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4" y="0"/>
                    </a:moveTo>
                    <a:cubicBezTo>
                      <a:pt x="15" y="2"/>
                      <a:pt x="10" y="6"/>
                      <a:pt x="15" y="8"/>
                    </a:cubicBezTo>
                    <a:cubicBezTo>
                      <a:pt x="15" y="12"/>
                      <a:pt x="14" y="17"/>
                      <a:pt x="13" y="21"/>
                    </a:cubicBezTo>
                    <a:cubicBezTo>
                      <a:pt x="12" y="17"/>
                      <a:pt x="10" y="14"/>
                      <a:pt x="6" y="18"/>
                    </a:cubicBezTo>
                    <a:cubicBezTo>
                      <a:pt x="4" y="19"/>
                      <a:pt x="2" y="19"/>
                      <a:pt x="0" y="19"/>
                    </a:cubicBezTo>
                    <a:cubicBezTo>
                      <a:pt x="5" y="13"/>
                      <a:pt x="7" y="5"/>
                      <a:pt x="14" y="0"/>
                    </a:cubicBezTo>
                    <a:close/>
                  </a:path>
                </a:pathLst>
              </a:custGeom>
              <a:solidFill>
                <a:srgbClr val="E46D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8" name="Freeform 351"/>
              <p:cNvSpPr/>
              <p:nvPr/>
            </p:nvSpPr>
            <p:spPr bwMode="auto">
              <a:xfrm>
                <a:off x="2151" y="1704"/>
                <a:ext cx="53" cy="38"/>
              </a:xfrm>
              <a:custGeom>
                <a:avLst/>
                <a:gdLst>
                  <a:gd name="T0" fmla="*/ 10 w 22"/>
                  <a:gd name="T1" fmla="*/ 0 h 16"/>
                  <a:gd name="T2" fmla="*/ 15 w 22"/>
                  <a:gd name="T3" fmla="*/ 5 h 16"/>
                  <a:gd name="T4" fmla="*/ 21 w 22"/>
                  <a:gd name="T5" fmla="*/ 15 h 16"/>
                  <a:gd name="T6" fmla="*/ 17 w 22"/>
                  <a:gd name="T7" fmla="*/ 14 h 16"/>
                  <a:gd name="T8" fmla="*/ 12 w 22"/>
                  <a:gd name="T9" fmla="*/ 10 h 16"/>
                  <a:gd name="T10" fmla="*/ 10 w 22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10" y="0"/>
                    </a:moveTo>
                    <a:cubicBezTo>
                      <a:pt x="11" y="1"/>
                      <a:pt x="13" y="5"/>
                      <a:pt x="15" y="5"/>
                    </a:cubicBezTo>
                    <a:cubicBezTo>
                      <a:pt x="22" y="6"/>
                      <a:pt x="21" y="10"/>
                      <a:pt x="21" y="15"/>
                    </a:cubicBezTo>
                    <a:cubicBezTo>
                      <a:pt x="20" y="16"/>
                      <a:pt x="18" y="16"/>
                      <a:pt x="17" y="14"/>
                    </a:cubicBezTo>
                    <a:cubicBezTo>
                      <a:pt x="17" y="11"/>
                      <a:pt x="15" y="10"/>
                      <a:pt x="12" y="10"/>
                    </a:cubicBezTo>
                    <a:cubicBezTo>
                      <a:pt x="0" y="9"/>
                      <a:pt x="6" y="4"/>
                      <a:pt x="10" y="0"/>
                    </a:cubicBezTo>
                    <a:close/>
                  </a:path>
                </a:pathLst>
              </a:custGeom>
              <a:solidFill>
                <a:srgbClr val="E46D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0" name="Freeform 353"/>
              <p:cNvSpPr/>
              <p:nvPr/>
            </p:nvSpPr>
            <p:spPr bwMode="auto">
              <a:xfrm>
                <a:off x="2412" y="1709"/>
                <a:ext cx="21" cy="57"/>
              </a:xfrm>
              <a:custGeom>
                <a:avLst/>
                <a:gdLst>
                  <a:gd name="T0" fmla="*/ 1 w 9"/>
                  <a:gd name="T1" fmla="*/ 19 h 24"/>
                  <a:gd name="T2" fmla="*/ 0 w 9"/>
                  <a:gd name="T3" fmla="*/ 7 h 24"/>
                  <a:gd name="T4" fmla="*/ 9 w 9"/>
                  <a:gd name="T5" fmla="*/ 0 h 24"/>
                  <a:gd name="T6" fmla="*/ 6 w 9"/>
                  <a:gd name="T7" fmla="*/ 9 h 24"/>
                  <a:gd name="T8" fmla="*/ 9 w 9"/>
                  <a:gd name="T9" fmla="*/ 23 h 24"/>
                  <a:gd name="T10" fmla="*/ 1 w 9"/>
                  <a:gd name="T11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24">
                    <a:moveTo>
                      <a:pt x="1" y="19"/>
                    </a:moveTo>
                    <a:cubicBezTo>
                      <a:pt x="1" y="15"/>
                      <a:pt x="0" y="11"/>
                      <a:pt x="0" y="7"/>
                    </a:cubicBezTo>
                    <a:cubicBezTo>
                      <a:pt x="2" y="3"/>
                      <a:pt x="5" y="1"/>
                      <a:pt x="9" y="0"/>
                    </a:cubicBezTo>
                    <a:cubicBezTo>
                      <a:pt x="9" y="3"/>
                      <a:pt x="7" y="6"/>
                      <a:pt x="6" y="9"/>
                    </a:cubicBezTo>
                    <a:cubicBezTo>
                      <a:pt x="4" y="13"/>
                      <a:pt x="3" y="19"/>
                      <a:pt x="9" y="23"/>
                    </a:cubicBezTo>
                    <a:cubicBezTo>
                      <a:pt x="5" y="23"/>
                      <a:pt x="2" y="24"/>
                      <a:pt x="1" y="19"/>
                    </a:cubicBezTo>
                    <a:close/>
                  </a:path>
                </a:pathLst>
              </a:custGeom>
              <a:solidFill>
                <a:srgbClr val="CB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1" name="Freeform 354"/>
              <p:cNvSpPr/>
              <p:nvPr/>
            </p:nvSpPr>
            <p:spPr bwMode="auto">
              <a:xfrm>
                <a:off x="2099" y="1624"/>
                <a:ext cx="38" cy="42"/>
              </a:xfrm>
              <a:custGeom>
                <a:avLst/>
                <a:gdLst>
                  <a:gd name="T0" fmla="*/ 16 w 16"/>
                  <a:gd name="T1" fmla="*/ 4 h 18"/>
                  <a:gd name="T2" fmla="*/ 12 w 16"/>
                  <a:gd name="T3" fmla="*/ 10 h 18"/>
                  <a:gd name="T4" fmla="*/ 8 w 16"/>
                  <a:gd name="T5" fmla="*/ 17 h 18"/>
                  <a:gd name="T6" fmla="*/ 3 w 16"/>
                  <a:gd name="T7" fmla="*/ 12 h 18"/>
                  <a:gd name="T8" fmla="*/ 0 w 16"/>
                  <a:gd name="T9" fmla="*/ 9 h 18"/>
                  <a:gd name="T10" fmla="*/ 4 w 16"/>
                  <a:gd name="T11" fmla="*/ 7 h 18"/>
                  <a:gd name="T12" fmla="*/ 13 w 16"/>
                  <a:gd name="T13" fmla="*/ 2 h 18"/>
                  <a:gd name="T14" fmla="*/ 16 w 16"/>
                  <a:gd name="T15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8">
                    <a:moveTo>
                      <a:pt x="16" y="4"/>
                    </a:moveTo>
                    <a:cubicBezTo>
                      <a:pt x="14" y="5"/>
                      <a:pt x="8" y="3"/>
                      <a:pt x="12" y="10"/>
                    </a:cubicBezTo>
                    <a:cubicBezTo>
                      <a:pt x="13" y="12"/>
                      <a:pt x="11" y="16"/>
                      <a:pt x="8" y="17"/>
                    </a:cubicBezTo>
                    <a:cubicBezTo>
                      <a:pt x="5" y="18"/>
                      <a:pt x="5" y="14"/>
                      <a:pt x="3" y="12"/>
                    </a:cubicBezTo>
                    <a:cubicBezTo>
                      <a:pt x="2" y="11"/>
                      <a:pt x="1" y="10"/>
                      <a:pt x="0" y="9"/>
                    </a:cubicBezTo>
                    <a:cubicBezTo>
                      <a:pt x="2" y="8"/>
                      <a:pt x="3" y="7"/>
                      <a:pt x="4" y="7"/>
                    </a:cubicBezTo>
                    <a:cubicBezTo>
                      <a:pt x="5" y="0"/>
                      <a:pt x="8" y="0"/>
                      <a:pt x="13" y="2"/>
                    </a:cubicBezTo>
                    <a:cubicBezTo>
                      <a:pt x="14" y="3"/>
                      <a:pt x="15" y="4"/>
                      <a:pt x="16" y="4"/>
                    </a:cubicBezTo>
                    <a:close/>
                  </a:path>
                </a:pathLst>
              </a:custGeom>
              <a:solidFill>
                <a:srgbClr val="947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2" name="Freeform 355"/>
              <p:cNvSpPr/>
              <p:nvPr/>
            </p:nvSpPr>
            <p:spPr bwMode="auto">
              <a:xfrm>
                <a:off x="2450" y="2012"/>
                <a:ext cx="28" cy="26"/>
              </a:xfrm>
              <a:custGeom>
                <a:avLst/>
                <a:gdLst>
                  <a:gd name="T0" fmla="*/ 5 w 12"/>
                  <a:gd name="T1" fmla="*/ 0 h 11"/>
                  <a:gd name="T2" fmla="*/ 12 w 12"/>
                  <a:gd name="T3" fmla="*/ 5 h 11"/>
                  <a:gd name="T4" fmla="*/ 4 w 12"/>
                  <a:gd name="T5" fmla="*/ 10 h 11"/>
                  <a:gd name="T6" fmla="*/ 0 w 12"/>
                  <a:gd name="T7" fmla="*/ 5 h 11"/>
                  <a:gd name="T8" fmla="*/ 5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5" y="0"/>
                    </a:moveTo>
                    <a:cubicBezTo>
                      <a:pt x="9" y="0"/>
                      <a:pt x="12" y="1"/>
                      <a:pt x="12" y="5"/>
                    </a:cubicBezTo>
                    <a:cubicBezTo>
                      <a:pt x="11" y="9"/>
                      <a:pt x="6" y="9"/>
                      <a:pt x="4" y="10"/>
                    </a:cubicBezTo>
                    <a:cubicBezTo>
                      <a:pt x="1" y="11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3" name="Freeform 356"/>
              <p:cNvSpPr/>
              <p:nvPr/>
            </p:nvSpPr>
            <p:spPr bwMode="auto">
              <a:xfrm>
                <a:off x="2557" y="1624"/>
                <a:ext cx="40" cy="23"/>
              </a:xfrm>
              <a:custGeom>
                <a:avLst/>
                <a:gdLst>
                  <a:gd name="T0" fmla="*/ 0 w 17"/>
                  <a:gd name="T1" fmla="*/ 2 h 10"/>
                  <a:gd name="T2" fmla="*/ 1 w 17"/>
                  <a:gd name="T3" fmla="*/ 0 h 10"/>
                  <a:gd name="T4" fmla="*/ 17 w 17"/>
                  <a:gd name="T5" fmla="*/ 2 h 10"/>
                  <a:gd name="T6" fmla="*/ 0 w 17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0">
                    <a:moveTo>
                      <a:pt x="0" y="2"/>
                    </a:moveTo>
                    <a:cubicBezTo>
                      <a:pt x="0" y="2"/>
                      <a:pt x="1" y="1"/>
                      <a:pt x="1" y="0"/>
                    </a:cubicBezTo>
                    <a:cubicBezTo>
                      <a:pt x="7" y="1"/>
                      <a:pt x="12" y="2"/>
                      <a:pt x="17" y="2"/>
                    </a:cubicBezTo>
                    <a:cubicBezTo>
                      <a:pt x="9" y="10"/>
                      <a:pt x="4" y="10"/>
                      <a:pt x="0" y="2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4" name="Freeform 357"/>
              <p:cNvSpPr/>
              <p:nvPr/>
            </p:nvSpPr>
            <p:spPr bwMode="auto">
              <a:xfrm>
                <a:off x="2078" y="1610"/>
                <a:ext cx="52" cy="30"/>
              </a:xfrm>
              <a:custGeom>
                <a:avLst/>
                <a:gdLst>
                  <a:gd name="T0" fmla="*/ 22 w 22"/>
                  <a:gd name="T1" fmla="*/ 8 h 13"/>
                  <a:gd name="T2" fmla="*/ 13 w 22"/>
                  <a:gd name="T3" fmla="*/ 13 h 13"/>
                  <a:gd name="T4" fmla="*/ 0 w 22"/>
                  <a:gd name="T5" fmla="*/ 10 h 13"/>
                  <a:gd name="T6" fmla="*/ 22 w 22"/>
                  <a:gd name="T7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13">
                    <a:moveTo>
                      <a:pt x="22" y="8"/>
                    </a:moveTo>
                    <a:cubicBezTo>
                      <a:pt x="18" y="8"/>
                      <a:pt x="15" y="9"/>
                      <a:pt x="13" y="13"/>
                    </a:cubicBezTo>
                    <a:cubicBezTo>
                      <a:pt x="9" y="12"/>
                      <a:pt x="4" y="11"/>
                      <a:pt x="0" y="10"/>
                    </a:cubicBezTo>
                    <a:cubicBezTo>
                      <a:pt x="7" y="6"/>
                      <a:pt x="13" y="0"/>
                      <a:pt x="22" y="8"/>
                    </a:cubicBezTo>
                    <a:close/>
                  </a:path>
                </a:pathLst>
              </a:custGeom>
              <a:solidFill>
                <a:srgbClr val="CB8B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5" name="Freeform 358"/>
              <p:cNvSpPr/>
              <p:nvPr/>
            </p:nvSpPr>
            <p:spPr bwMode="auto">
              <a:xfrm>
                <a:off x="2327" y="1607"/>
                <a:ext cx="47" cy="36"/>
              </a:xfrm>
              <a:custGeom>
                <a:avLst/>
                <a:gdLst>
                  <a:gd name="T0" fmla="*/ 17 w 20"/>
                  <a:gd name="T1" fmla="*/ 12 h 15"/>
                  <a:gd name="T2" fmla="*/ 7 w 20"/>
                  <a:gd name="T3" fmla="*/ 14 h 15"/>
                  <a:gd name="T4" fmla="*/ 0 w 20"/>
                  <a:gd name="T5" fmla="*/ 12 h 15"/>
                  <a:gd name="T6" fmla="*/ 13 w 20"/>
                  <a:gd name="T7" fmla="*/ 0 h 15"/>
                  <a:gd name="T8" fmla="*/ 15 w 20"/>
                  <a:gd name="T9" fmla="*/ 0 h 15"/>
                  <a:gd name="T10" fmla="*/ 20 w 20"/>
                  <a:gd name="T11" fmla="*/ 8 h 15"/>
                  <a:gd name="T12" fmla="*/ 17 w 20"/>
                  <a:gd name="T1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5">
                    <a:moveTo>
                      <a:pt x="17" y="12"/>
                    </a:moveTo>
                    <a:cubicBezTo>
                      <a:pt x="14" y="11"/>
                      <a:pt x="10" y="12"/>
                      <a:pt x="7" y="14"/>
                    </a:cubicBezTo>
                    <a:cubicBezTo>
                      <a:pt x="4" y="15"/>
                      <a:pt x="2" y="15"/>
                      <a:pt x="0" y="12"/>
                    </a:cubicBezTo>
                    <a:cubicBezTo>
                      <a:pt x="6" y="10"/>
                      <a:pt x="9" y="4"/>
                      <a:pt x="13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6" y="3"/>
                      <a:pt x="17" y="6"/>
                      <a:pt x="20" y="8"/>
                    </a:cubicBezTo>
                    <a:cubicBezTo>
                      <a:pt x="19" y="9"/>
                      <a:pt x="18" y="10"/>
                      <a:pt x="17" y="12"/>
                    </a:cubicBezTo>
                    <a:close/>
                  </a:path>
                </a:pathLst>
              </a:custGeom>
              <a:solidFill>
                <a:srgbClr val="9F5C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6" name="Freeform 359"/>
              <p:cNvSpPr/>
              <p:nvPr/>
            </p:nvSpPr>
            <p:spPr bwMode="auto">
              <a:xfrm>
                <a:off x="2177" y="2034"/>
                <a:ext cx="43" cy="26"/>
              </a:xfrm>
              <a:custGeom>
                <a:avLst/>
                <a:gdLst>
                  <a:gd name="T0" fmla="*/ 1 w 18"/>
                  <a:gd name="T1" fmla="*/ 7 h 11"/>
                  <a:gd name="T2" fmla="*/ 18 w 18"/>
                  <a:gd name="T3" fmla="*/ 2 h 11"/>
                  <a:gd name="T4" fmla="*/ 3 w 18"/>
                  <a:gd name="T5" fmla="*/ 11 h 11"/>
                  <a:gd name="T6" fmla="*/ 1 w 18"/>
                  <a:gd name="T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1">
                    <a:moveTo>
                      <a:pt x="1" y="7"/>
                    </a:moveTo>
                    <a:cubicBezTo>
                      <a:pt x="4" y="0"/>
                      <a:pt x="11" y="4"/>
                      <a:pt x="18" y="2"/>
                    </a:cubicBezTo>
                    <a:cubicBezTo>
                      <a:pt x="13" y="9"/>
                      <a:pt x="9" y="11"/>
                      <a:pt x="3" y="11"/>
                    </a:cubicBezTo>
                    <a:cubicBezTo>
                      <a:pt x="1" y="10"/>
                      <a:pt x="0" y="9"/>
                      <a:pt x="1" y="7"/>
                    </a:cubicBezTo>
                    <a:close/>
                  </a:path>
                </a:pathLst>
              </a:custGeom>
              <a:solidFill>
                <a:srgbClr val="ECF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7" name="Freeform 360"/>
              <p:cNvSpPr/>
              <p:nvPr/>
            </p:nvSpPr>
            <p:spPr bwMode="auto">
              <a:xfrm>
                <a:off x="2215" y="2405"/>
                <a:ext cx="26" cy="24"/>
              </a:xfrm>
              <a:custGeom>
                <a:avLst/>
                <a:gdLst>
                  <a:gd name="T0" fmla="*/ 6 w 11"/>
                  <a:gd name="T1" fmla="*/ 10 h 10"/>
                  <a:gd name="T2" fmla="*/ 0 w 11"/>
                  <a:gd name="T3" fmla="*/ 8 h 10"/>
                  <a:gd name="T4" fmla="*/ 5 w 11"/>
                  <a:gd name="T5" fmla="*/ 0 h 10"/>
                  <a:gd name="T6" fmla="*/ 9 w 11"/>
                  <a:gd name="T7" fmla="*/ 2 h 10"/>
                  <a:gd name="T8" fmla="*/ 6 w 11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6" y="10"/>
                    </a:moveTo>
                    <a:cubicBezTo>
                      <a:pt x="3" y="10"/>
                      <a:pt x="1" y="10"/>
                      <a:pt x="0" y="8"/>
                    </a:cubicBezTo>
                    <a:cubicBezTo>
                      <a:pt x="0" y="4"/>
                      <a:pt x="0" y="0"/>
                      <a:pt x="5" y="0"/>
                    </a:cubicBezTo>
                    <a:cubicBezTo>
                      <a:pt x="7" y="0"/>
                      <a:pt x="9" y="0"/>
                      <a:pt x="9" y="2"/>
                    </a:cubicBezTo>
                    <a:cubicBezTo>
                      <a:pt x="11" y="5"/>
                      <a:pt x="9" y="8"/>
                      <a:pt x="6" y="10"/>
                    </a:cubicBezTo>
                    <a:close/>
                  </a:path>
                </a:pathLst>
              </a:custGeom>
              <a:solidFill>
                <a:srgbClr val="ECF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8" name="Freeform 361"/>
              <p:cNvSpPr/>
              <p:nvPr/>
            </p:nvSpPr>
            <p:spPr bwMode="auto">
              <a:xfrm>
                <a:off x="2206" y="2060"/>
                <a:ext cx="33" cy="26"/>
              </a:xfrm>
              <a:custGeom>
                <a:avLst/>
                <a:gdLst>
                  <a:gd name="T0" fmla="*/ 0 w 14"/>
                  <a:gd name="T1" fmla="*/ 6 h 11"/>
                  <a:gd name="T2" fmla="*/ 10 w 14"/>
                  <a:gd name="T3" fmla="*/ 2 h 11"/>
                  <a:gd name="T4" fmla="*/ 13 w 14"/>
                  <a:gd name="T5" fmla="*/ 3 h 11"/>
                  <a:gd name="T6" fmla="*/ 13 w 14"/>
                  <a:gd name="T7" fmla="*/ 9 h 11"/>
                  <a:gd name="T8" fmla="*/ 9 w 14"/>
                  <a:gd name="T9" fmla="*/ 10 h 11"/>
                  <a:gd name="T10" fmla="*/ 2 w 14"/>
                  <a:gd name="T11" fmla="*/ 8 h 11"/>
                  <a:gd name="T12" fmla="*/ 0 w 14"/>
                  <a:gd name="T13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1">
                    <a:moveTo>
                      <a:pt x="0" y="6"/>
                    </a:moveTo>
                    <a:cubicBezTo>
                      <a:pt x="2" y="2"/>
                      <a:pt x="7" y="5"/>
                      <a:pt x="10" y="2"/>
                    </a:cubicBezTo>
                    <a:cubicBezTo>
                      <a:pt x="11" y="0"/>
                      <a:pt x="12" y="2"/>
                      <a:pt x="13" y="3"/>
                    </a:cubicBezTo>
                    <a:cubicBezTo>
                      <a:pt x="14" y="5"/>
                      <a:pt x="14" y="7"/>
                      <a:pt x="13" y="9"/>
                    </a:cubicBezTo>
                    <a:cubicBezTo>
                      <a:pt x="12" y="10"/>
                      <a:pt x="10" y="11"/>
                      <a:pt x="9" y="10"/>
                    </a:cubicBezTo>
                    <a:cubicBezTo>
                      <a:pt x="6" y="9"/>
                      <a:pt x="5" y="7"/>
                      <a:pt x="2" y="8"/>
                    </a:cubicBezTo>
                    <a:cubicBezTo>
                      <a:pt x="1" y="8"/>
                      <a:pt x="0" y="7"/>
                      <a:pt x="0" y="6"/>
                    </a:cubicBezTo>
                    <a:close/>
                  </a:path>
                </a:pathLst>
              </a:custGeom>
              <a:solidFill>
                <a:srgbClr val="ECF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9" name="Freeform 362"/>
              <p:cNvSpPr/>
              <p:nvPr/>
            </p:nvSpPr>
            <p:spPr bwMode="auto">
              <a:xfrm>
                <a:off x="2310" y="2341"/>
                <a:ext cx="24" cy="31"/>
              </a:xfrm>
              <a:custGeom>
                <a:avLst/>
                <a:gdLst>
                  <a:gd name="T0" fmla="*/ 8 w 10"/>
                  <a:gd name="T1" fmla="*/ 0 h 13"/>
                  <a:gd name="T2" fmla="*/ 6 w 10"/>
                  <a:gd name="T3" fmla="*/ 12 h 13"/>
                  <a:gd name="T4" fmla="*/ 2 w 10"/>
                  <a:gd name="T5" fmla="*/ 10 h 13"/>
                  <a:gd name="T6" fmla="*/ 8 w 10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3">
                    <a:moveTo>
                      <a:pt x="8" y="0"/>
                    </a:moveTo>
                    <a:cubicBezTo>
                      <a:pt x="9" y="5"/>
                      <a:pt x="10" y="9"/>
                      <a:pt x="6" y="12"/>
                    </a:cubicBezTo>
                    <a:cubicBezTo>
                      <a:pt x="4" y="13"/>
                      <a:pt x="2" y="12"/>
                      <a:pt x="2" y="10"/>
                    </a:cubicBezTo>
                    <a:cubicBezTo>
                      <a:pt x="0" y="5"/>
                      <a:pt x="4" y="3"/>
                      <a:pt x="8" y="0"/>
                    </a:cubicBezTo>
                    <a:close/>
                  </a:path>
                </a:pathLst>
              </a:custGeom>
              <a:solidFill>
                <a:srgbClr val="ECF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0" name="Freeform 363"/>
              <p:cNvSpPr/>
              <p:nvPr/>
            </p:nvSpPr>
            <p:spPr bwMode="auto">
              <a:xfrm>
                <a:off x="2495" y="1823"/>
                <a:ext cx="31" cy="31"/>
              </a:xfrm>
              <a:custGeom>
                <a:avLst/>
                <a:gdLst>
                  <a:gd name="T0" fmla="*/ 0 w 13"/>
                  <a:gd name="T1" fmla="*/ 4 h 13"/>
                  <a:gd name="T2" fmla="*/ 8 w 13"/>
                  <a:gd name="T3" fmla="*/ 0 h 13"/>
                  <a:gd name="T4" fmla="*/ 11 w 13"/>
                  <a:gd name="T5" fmla="*/ 5 h 13"/>
                  <a:gd name="T6" fmla="*/ 9 w 13"/>
                  <a:gd name="T7" fmla="*/ 11 h 13"/>
                  <a:gd name="T8" fmla="*/ 5 w 13"/>
                  <a:gd name="T9" fmla="*/ 8 h 13"/>
                  <a:gd name="T10" fmla="*/ 0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0" y="4"/>
                    </a:moveTo>
                    <a:cubicBezTo>
                      <a:pt x="3" y="3"/>
                      <a:pt x="6" y="1"/>
                      <a:pt x="8" y="0"/>
                    </a:cubicBezTo>
                    <a:cubicBezTo>
                      <a:pt x="9" y="2"/>
                      <a:pt x="10" y="4"/>
                      <a:pt x="11" y="5"/>
                    </a:cubicBezTo>
                    <a:cubicBezTo>
                      <a:pt x="13" y="8"/>
                      <a:pt x="12" y="10"/>
                      <a:pt x="9" y="11"/>
                    </a:cubicBezTo>
                    <a:cubicBezTo>
                      <a:pt x="7" y="13"/>
                      <a:pt x="5" y="11"/>
                      <a:pt x="5" y="8"/>
                    </a:cubicBezTo>
                    <a:cubicBezTo>
                      <a:pt x="4" y="6"/>
                      <a:pt x="3" y="4"/>
                      <a:pt x="0" y="4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1" name="Freeform 364"/>
              <p:cNvSpPr/>
              <p:nvPr/>
            </p:nvSpPr>
            <p:spPr bwMode="auto">
              <a:xfrm>
                <a:off x="2682" y="1529"/>
                <a:ext cx="22" cy="21"/>
              </a:xfrm>
              <a:custGeom>
                <a:avLst/>
                <a:gdLst>
                  <a:gd name="T0" fmla="*/ 9 w 9"/>
                  <a:gd name="T1" fmla="*/ 6 h 9"/>
                  <a:gd name="T2" fmla="*/ 5 w 9"/>
                  <a:gd name="T3" fmla="*/ 9 h 9"/>
                  <a:gd name="T4" fmla="*/ 0 w 9"/>
                  <a:gd name="T5" fmla="*/ 4 h 9"/>
                  <a:gd name="T6" fmla="*/ 2 w 9"/>
                  <a:gd name="T7" fmla="*/ 1 h 9"/>
                  <a:gd name="T8" fmla="*/ 9 w 9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6"/>
                    </a:moveTo>
                    <a:cubicBezTo>
                      <a:pt x="8" y="9"/>
                      <a:pt x="7" y="9"/>
                      <a:pt x="5" y="9"/>
                    </a:cubicBezTo>
                    <a:cubicBezTo>
                      <a:pt x="2" y="9"/>
                      <a:pt x="0" y="8"/>
                      <a:pt x="0" y="4"/>
                    </a:cubicBezTo>
                    <a:cubicBezTo>
                      <a:pt x="0" y="3"/>
                      <a:pt x="0" y="0"/>
                      <a:pt x="2" y="1"/>
                    </a:cubicBezTo>
                    <a:cubicBezTo>
                      <a:pt x="5" y="1"/>
                      <a:pt x="7" y="4"/>
                      <a:pt x="9" y="6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2" name="Freeform 365"/>
              <p:cNvSpPr/>
              <p:nvPr/>
            </p:nvSpPr>
            <p:spPr bwMode="auto">
              <a:xfrm>
                <a:off x="2441" y="1844"/>
                <a:ext cx="28" cy="24"/>
              </a:xfrm>
              <a:custGeom>
                <a:avLst/>
                <a:gdLst>
                  <a:gd name="T0" fmla="*/ 0 w 12"/>
                  <a:gd name="T1" fmla="*/ 1 h 10"/>
                  <a:gd name="T2" fmla="*/ 4 w 12"/>
                  <a:gd name="T3" fmla="*/ 1 h 10"/>
                  <a:gd name="T4" fmla="*/ 11 w 12"/>
                  <a:gd name="T5" fmla="*/ 3 h 10"/>
                  <a:gd name="T6" fmla="*/ 8 w 12"/>
                  <a:gd name="T7" fmla="*/ 7 h 10"/>
                  <a:gd name="T8" fmla="*/ 2 w 12"/>
                  <a:gd name="T9" fmla="*/ 5 h 10"/>
                  <a:gd name="T10" fmla="*/ 0 w 12"/>
                  <a:gd name="T11" fmla="*/ 3 h 10"/>
                  <a:gd name="T12" fmla="*/ 0 w 12"/>
                  <a:gd name="T13" fmla="*/ 2 h 10"/>
                  <a:gd name="T14" fmla="*/ 0 w 12"/>
                  <a:gd name="T15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0">
                    <a:moveTo>
                      <a:pt x="0" y="1"/>
                    </a:moveTo>
                    <a:cubicBezTo>
                      <a:pt x="2" y="1"/>
                      <a:pt x="3" y="1"/>
                      <a:pt x="4" y="1"/>
                    </a:cubicBezTo>
                    <a:cubicBezTo>
                      <a:pt x="7" y="1"/>
                      <a:pt x="10" y="0"/>
                      <a:pt x="11" y="3"/>
                    </a:cubicBezTo>
                    <a:cubicBezTo>
                      <a:pt x="12" y="5"/>
                      <a:pt x="10" y="6"/>
                      <a:pt x="8" y="7"/>
                    </a:cubicBezTo>
                    <a:cubicBezTo>
                      <a:pt x="5" y="10"/>
                      <a:pt x="4" y="7"/>
                      <a:pt x="2" y="5"/>
                    </a:cubicBezTo>
                    <a:cubicBezTo>
                      <a:pt x="1" y="5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CF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3" name="Freeform 366"/>
              <p:cNvSpPr/>
              <p:nvPr/>
            </p:nvSpPr>
            <p:spPr bwMode="auto">
              <a:xfrm>
                <a:off x="2459" y="2048"/>
                <a:ext cx="27" cy="21"/>
              </a:xfrm>
              <a:custGeom>
                <a:avLst/>
                <a:gdLst>
                  <a:gd name="T0" fmla="*/ 11 w 11"/>
                  <a:gd name="T1" fmla="*/ 7 h 9"/>
                  <a:gd name="T2" fmla="*/ 1 w 11"/>
                  <a:gd name="T3" fmla="*/ 3 h 9"/>
                  <a:gd name="T4" fmla="*/ 2 w 11"/>
                  <a:gd name="T5" fmla="*/ 0 h 9"/>
                  <a:gd name="T6" fmla="*/ 11 w 11"/>
                  <a:gd name="T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9">
                    <a:moveTo>
                      <a:pt x="11" y="7"/>
                    </a:moveTo>
                    <a:cubicBezTo>
                      <a:pt x="7" y="6"/>
                      <a:pt x="2" y="9"/>
                      <a:pt x="1" y="3"/>
                    </a:cubicBezTo>
                    <a:cubicBezTo>
                      <a:pt x="0" y="3"/>
                      <a:pt x="2" y="0"/>
                      <a:pt x="2" y="0"/>
                    </a:cubicBezTo>
                    <a:cubicBezTo>
                      <a:pt x="6" y="1"/>
                      <a:pt x="10" y="3"/>
                      <a:pt x="11" y="7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4" name="Freeform 367"/>
              <p:cNvSpPr/>
              <p:nvPr/>
            </p:nvSpPr>
            <p:spPr bwMode="auto">
              <a:xfrm>
                <a:off x="2365" y="2050"/>
                <a:ext cx="26" cy="14"/>
              </a:xfrm>
              <a:custGeom>
                <a:avLst/>
                <a:gdLst>
                  <a:gd name="T0" fmla="*/ 5 w 11"/>
                  <a:gd name="T1" fmla="*/ 0 h 6"/>
                  <a:gd name="T2" fmla="*/ 11 w 11"/>
                  <a:gd name="T3" fmla="*/ 3 h 6"/>
                  <a:gd name="T4" fmla="*/ 6 w 11"/>
                  <a:gd name="T5" fmla="*/ 6 h 6"/>
                  <a:gd name="T6" fmla="*/ 1 w 11"/>
                  <a:gd name="T7" fmla="*/ 3 h 6"/>
                  <a:gd name="T8" fmla="*/ 5 w 11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5" y="0"/>
                    </a:moveTo>
                    <a:cubicBezTo>
                      <a:pt x="8" y="0"/>
                      <a:pt x="10" y="0"/>
                      <a:pt x="11" y="3"/>
                    </a:cubicBezTo>
                    <a:cubicBezTo>
                      <a:pt x="11" y="5"/>
                      <a:pt x="8" y="5"/>
                      <a:pt x="6" y="6"/>
                    </a:cubicBezTo>
                    <a:cubicBezTo>
                      <a:pt x="4" y="6"/>
                      <a:pt x="1" y="6"/>
                      <a:pt x="1" y="3"/>
                    </a:cubicBezTo>
                    <a:cubicBezTo>
                      <a:pt x="0" y="0"/>
                      <a:pt x="3" y="0"/>
                      <a:pt x="5" y="0"/>
                    </a:cubicBezTo>
                    <a:close/>
                  </a:path>
                </a:pathLst>
              </a:custGeom>
              <a:solidFill>
                <a:srgbClr val="ECF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5" name="Freeform 368"/>
              <p:cNvSpPr/>
              <p:nvPr/>
            </p:nvSpPr>
            <p:spPr bwMode="auto">
              <a:xfrm>
                <a:off x="2542" y="1403"/>
                <a:ext cx="26" cy="43"/>
              </a:xfrm>
              <a:custGeom>
                <a:avLst/>
                <a:gdLst>
                  <a:gd name="T0" fmla="*/ 8 w 11"/>
                  <a:gd name="T1" fmla="*/ 6 h 18"/>
                  <a:gd name="T2" fmla="*/ 8 w 11"/>
                  <a:gd name="T3" fmla="*/ 18 h 18"/>
                  <a:gd name="T4" fmla="*/ 0 w 11"/>
                  <a:gd name="T5" fmla="*/ 3 h 18"/>
                  <a:gd name="T6" fmla="*/ 9 w 11"/>
                  <a:gd name="T7" fmla="*/ 0 h 18"/>
                  <a:gd name="T8" fmla="*/ 10 w 11"/>
                  <a:gd name="T9" fmla="*/ 0 h 18"/>
                  <a:gd name="T10" fmla="*/ 8 w 11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8">
                    <a:moveTo>
                      <a:pt x="8" y="6"/>
                    </a:moveTo>
                    <a:cubicBezTo>
                      <a:pt x="8" y="10"/>
                      <a:pt x="8" y="14"/>
                      <a:pt x="8" y="18"/>
                    </a:cubicBezTo>
                    <a:cubicBezTo>
                      <a:pt x="4" y="13"/>
                      <a:pt x="9" y="5"/>
                      <a:pt x="0" y="3"/>
                    </a:cubicBezTo>
                    <a:cubicBezTo>
                      <a:pt x="3" y="0"/>
                      <a:pt x="6" y="2"/>
                      <a:pt x="9" y="0"/>
                    </a:cubicBezTo>
                    <a:cubicBezTo>
                      <a:pt x="9" y="1"/>
                      <a:pt x="10" y="0"/>
                      <a:pt x="10" y="0"/>
                    </a:cubicBezTo>
                    <a:cubicBezTo>
                      <a:pt x="11" y="3"/>
                      <a:pt x="10" y="4"/>
                      <a:pt x="8" y="6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6" name="Freeform 369"/>
              <p:cNvSpPr/>
              <p:nvPr/>
            </p:nvSpPr>
            <p:spPr bwMode="auto">
              <a:xfrm>
                <a:off x="2533" y="2022"/>
                <a:ext cx="26" cy="19"/>
              </a:xfrm>
              <a:custGeom>
                <a:avLst/>
                <a:gdLst>
                  <a:gd name="T0" fmla="*/ 4 w 11"/>
                  <a:gd name="T1" fmla="*/ 0 h 8"/>
                  <a:gd name="T2" fmla="*/ 11 w 11"/>
                  <a:gd name="T3" fmla="*/ 4 h 8"/>
                  <a:gd name="T4" fmla="*/ 7 w 11"/>
                  <a:gd name="T5" fmla="*/ 8 h 8"/>
                  <a:gd name="T6" fmla="*/ 4 w 11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8">
                    <a:moveTo>
                      <a:pt x="4" y="0"/>
                    </a:moveTo>
                    <a:cubicBezTo>
                      <a:pt x="7" y="0"/>
                      <a:pt x="11" y="0"/>
                      <a:pt x="11" y="4"/>
                    </a:cubicBezTo>
                    <a:cubicBezTo>
                      <a:pt x="11" y="7"/>
                      <a:pt x="9" y="8"/>
                      <a:pt x="7" y="8"/>
                    </a:cubicBezTo>
                    <a:cubicBezTo>
                      <a:pt x="0" y="7"/>
                      <a:pt x="5" y="2"/>
                      <a:pt x="4" y="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7" name="Freeform 370"/>
              <p:cNvSpPr/>
              <p:nvPr/>
            </p:nvSpPr>
            <p:spPr bwMode="auto">
              <a:xfrm>
                <a:off x="2490" y="2026"/>
                <a:ext cx="29" cy="19"/>
              </a:xfrm>
              <a:custGeom>
                <a:avLst/>
                <a:gdLst>
                  <a:gd name="T0" fmla="*/ 0 w 12"/>
                  <a:gd name="T1" fmla="*/ 3 h 8"/>
                  <a:gd name="T2" fmla="*/ 11 w 12"/>
                  <a:gd name="T3" fmla="*/ 4 h 8"/>
                  <a:gd name="T4" fmla="*/ 10 w 12"/>
                  <a:gd name="T5" fmla="*/ 7 h 8"/>
                  <a:gd name="T6" fmla="*/ 0 w 12"/>
                  <a:gd name="T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8">
                    <a:moveTo>
                      <a:pt x="0" y="3"/>
                    </a:moveTo>
                    <a:cubicBezTo>
                      <a:pt x="4" y="3"/>
                      <a:pt x="8" y="0"/>
                      <a:pt x="11" y="4"/>
                    </a:cubicBezTo>
                    <a:cubicBezTo>
                      <a:pt x="12" y="5"/>
                      <a:pt x="11" y="7"/>
                      <a:pt x="10" y="7"/>
                    </a:cubicBezTo>
                    <a:cubicBezTo>
                      <a:pt x="6" y="8"/>
                      <a:pt x="3" y="5"/>
                      <a:pt x="0" y="3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8" name="Freeform 371"/>
              <p:cNvSpPr/>
              <p:nvPr/>
            </p:nvSpPr>
            <p:spPr bwMode="auto">
              <a:xfrm>
                <a:off x="2161" y="2038"/>
                <a:ext cx="24" cy="33"/>
              </a:xfrm>
              <a:custGeom>
                <a:avLst/>
                <a:gdLst>
                  <a:gd name="T0" fmla="*/ 8 w 10"/>
                  <a:gd name="T1" fmla="*/ 5 h 14"/>
                  <a:gd name="T2" fmla="*/ 10 w 10"/>
                  <a:gd name="T3" fmla="*/ 9 h 14"/>
                  <a:gd name="T4" fmla="*/ 10 w 10"/>
                  <a:gd name="T5" fmla="*/ 14 h 14"/>
                  <a:gd name="T6" fmla="*/ 0 w 10"/>
                  <a:gd name="T7" fmla="*/ 1 h 14"/>
                  <a:gd name="T8" fmla="*/ 8 w 10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8" y="5"/>
                    </a:moveTo>
                    <a:cubicBezTo>
                      <a:pt x="8" y="6"/>
                      <a:pt x="9" y="7"/>
                      <a:pt x="10" y="9"/>
                    </a:cubicBezTo>
                    <a:cubicBezTo>
                      <a:pt x="10" y="10"/>
                      <a:pt x="10" y="12"/>
                      <a:pt x="10" y="14"/>
                    </a:cubicBezTo>
                    <a:cubicBezTo>
                      <a:pt x="7" y="9"/>
                      <a:pt x="0" y="8"/>
                      <a:pt x="0" y="1"/>
                    </a:cubicBezTo>
                    <a:cubicBezTo>
                      <a:pt x="3" y="0"/>
                      <a:pt x="5" y="4"/>
                      <a:pt x="8" y="5"/>
                    </a:cubicBezTo>
                    <a:close/>
                  </a:path>
                </a:pathLst>
              </a:custGeom>
              <a:solidFill>
                <a:srgbClr val="D18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9" name="Freeform 372"/>
              <p:cNvSpPr/>
              <p:nvPr/>
            </p:nvSpPr>
            <p:spPr bwMode="auto">
              <a:xfrm>
                <a:off x="2341" y="1903"/>
                <a:ext cx="21" cy="22"/>
              </a:xfrm>
              <a:custGeom>
                <a:avLst/>
                <a:gdLst>
                  <a:gd name="T0" fmla="*/ 0 w 9"/>
                  <a:gd name="T1" fmla="*/ 5 h 9"/>
                  <a:gd name="T2" fmla="*/ 9 w 9"/>
                  <a:gd name="T3" fmla="*/ 0 h 9"/>
                  <a:gd name="T4" fmla="*/ 0 w 9"/>
                  <a:gd name="T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2" y="2"/>
                      <a:pt x="5" y="0"/>
                      <a:pt x="9" y="0"/>
                    </a:cubicBezTo>
                    <a:cubicBezTo>
                      <a:pt x="9" y="7"/>
                      <a:pt x="6" y="9"/>
                      <a:pt x="0" y="5"/>
                    </a:cubicBezTo>
                    <a:close/>
                  </a:path>
                </a:pathLst>
              </a:custGeom>
              <a:solidFill>
                <a:srgbClr val="ECF7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0" name="Freeform 373"/>
              <p:cNvSpPr/>
              <p:nvPr/>
            </p:nvSpPr>
            <p:spPr bwMode="auto">
              <a:xfrm>
                <a:off x="2253" y="2491"/>
                <a:ext cx="22" cy="21"/>
              </a:xfrm>
              <a:custGeom>
                <a:avLst/>
                <a:gdLst>
                  <a:gd name="T0" fmla="*/ 0 w 9"/>
                  <a:gd name="T1" fmla="*/ 5 h 9"/>
                  <a:gd name="T2" fmla="*/ 3 w 9"/>
                  <a:gd name="T3" fmla="*/ 0 h 9"/>
                  <a:gd name="T4" fmla="*/ 9 w 9"/>
                  <a:gd name="T5" fmla="*/ 3 h 9"/>
                  <a:gd name="T6" fmla="*/ 7 w 9"/>
                  <a:gd name="T7" fmla="*/ 7 h 9"/>
                  <a:gd name="T8" fmla="*/ 0 w 9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1" y="3"/>
                      <a:pt x="2" y="2"/>
                      <a:pt x="3" y="0"/>
                    </a:cubicBezTo>
                    <a:cubicBezTo>
                      <a:pt x="5" y="1"/>
                      <a:pt x="8" y="0"/>
                      <a:pt x="9" y="3"/>
                    </a:cubicBezTo>
                    <a:cubicBezTo>
                      <a:pt x="9" y="5"/>
                      <a:pt x="8" y="6"/>
                      <a:pt x="7" y="7"/>
                    </a:cubicBezTo>
                    <a:cubicBezTo>
                      <a:pt x="3" y="9"/>
                      <a:pt x="2" y="6"/>
                      <a:pt x="0" y="5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1" name="Freeform 374"/>
              <p:cNvSpPr/>
              <p:nvPr/>
            </p:nvSpPr>
            <p:spPr bwMode="auto">
              <a:xfrm>
                <a:off x="2422" y="1837"/>
                <a:ext cx="19" cy="24"/>
              </a:xfrm>
              <a:custGeom>
                <a:avLst/>
                <a:gdLst>
                  <a:gd name="T0" fmla="*/ 8 w 8"/>
                  <a:gd name="T1" fmla="*/ 4 h 10"/>
                  <a:gd name="T2" fmla="*/ 8 w 8"/>
                  <a:gd name="T3" fmla="*/ 6 h 10"/>
                  <a:gd name="T4" fmla="*/ 1 w 8"/>
                  <a:gd name="T5" fmla="*/ 5 h 10"/>
                  <a:gd name="T6" fmla="*/ 3 w 8"/>
                  <a:gd name="T7" fmla="*/ 1 h 10"/>
                  <a:gd name="T8" fmla="*/ 8 w 8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8" y="4"/>
                    </a:moveTo>
                    <a:cubicBezTo>
                      <a:pt x="8" y="5"/>
                      <a:pt x="8" y="5"/>
                      <a:pt x="8" y="6"/>
                    </a:cubicBezTo>
                    <a:cubicBezTo>
                      <a:pt x="6" y="5"/>
                      <a:pt x="3" y="10"/>
                      <a:pt x="1" y="5"/>
                    </a:cubicBezTo>
                    <a:cubicBezTo>
                      <a:pt x="0" y="4"/>
                      <a:pt x="2" y="2"/>
                      <a:pt x="3" y="1"/>
                    </a:cubicBezTo>
                    <a:cubicBezTo>
                      <a:pt x="6" y="0"/>
                      <a:pt x="8" y="1"/>
                      <a:pt x="8" y="4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2" name="Freeform 375"/>
              <p:cNvSpPr/>
              <p:nvPr/>
            </p:nvSpPr>
            <p:spPr bwMode="auto">
              <a:xfrm>
                <a:off x="2552" y="1456"/>
                <a:ext cx="19" cy="23"/>
              </a:xfrm>
              <a:custGeom>
                <a:avLst/>
                <a:gdLst>
                  <a:gd name="T0" fmla="*/ 4 w 8"/>
                  <a:gd name="T1" fmla="*/ 0 h 10"/>
                  <a:gd name="T2" fmla="*/ 8 w 8"/>
                  <a:gd name="T3" fmla="*/ 5 h 10"/>
                  <a:gd name="T4" fmla="*/ 4 w 8"/>
                  <a:gd name="T5" fmla="*/ 7 h 10"/>
                  <a:gd name="T6" fmla="*/ 4 w 8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4" y="0"/>
                    </a:moveTo>
                    <a:cubicBezTo>
                      <a:pt x="6" y="1"/>
                      <a:pt x="8" y="3"/>
                      <a:pt x="8" y="5"/>
                    </a:cubicBezTo>
                    <a:cubicBezTo>
                      <a:pt x="8" y="8"/>
                      <a:pt x="7" y="10"/>
                      <a:pt x="4" y="7"/>
                    </a:cubicBezTo>
                    <a:cubicBezTo>
                      <a:pt x="0" y="4"/>
                      <a:pt x="1" y="2"/>
                      <a:pt x="4" y="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3" name="Freeform 376"/>
              <p:cNvSpPr/>
              <p:nvPr/>
            </p:nvSpPr>
            <p:spPr bwMode="auto">
              <a:xfrm>
                <a:off x="2395" y="1837"/>
                <a:ext cx="22" cy="38"/>
              </a:xfrm>
              <a:custGeom>
                <a:avLst/>
                <a:gdLst>
                  <a:gd name="T0" fmla="*/ 0 w 9"/>
                  <a:gd name="T1" fmla="*/ 16 h 16"/>
                  <a:gd name="T2" fmla="*/ 0 w 9"/>
                  <a:gd name="T3" fmla="*/ 2 h 16"/>
                  <a:gd name="T4" fmla="*/ 4 w 9"/>
                  <a:gd name="T5" fmla="*/ 0 h 16"/>
                  <a:gd name="T6" fmla="*/ 0 w 9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6">
                    <a:moveTo>
                      <a:pt x="0" y="16"/>
                    </a:moveTo>
                    <a:cubicBezTo>
                      <a:pt x="1" y="11"/>
                      <a:pt x="4" y="7"/>
                      <a:pt x="0" y="2"/>
                    </a:cubicBezTo>
                    <a:cubicBezTo>
                      <a:pt x="1" y="0"/>
                      <a:pt x="3" y="1"/>
                      <a:pt x="4" y="0"/>
                    </a:cubicBezTo>
                    <a:cubicBezTo>
                      <a:pt x="3" y="6"/>
                      <a:pt x="9" y="12"/>
                      <a:pt x="0" y="16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4" name="Freeform 377"/>
              <p:cNvSpPr/>
              <p:nvPr/>
            </p:nvSpPr>
            <p:spPr bwMode="auto">
              <a:xfrm>
                <a:off x="2675" y="1636"/>
                <a:ext cx="14" cy="14"/>
              </a:xfrm>
              <a:custGeom>
                <a:avLst/>
                <a:gdLst>
                  <a:gd name="T0" fmla="*/ 6 w 6"/>
                  <a:gd name="T1" fmla="*/ 5 h 6"/>
                  <a:gd name="T2" fmla="*/ 4 w 6"/>
                  <a:gd name="T3" fmla="*/ 6 h 6"/>
                  <a:gd name="T4" fmla="*/ 0 w 6"/>
                  <a:gd name="T5" fmla="*/ 3 h 6"/>
                  <a:gd name="T6" fmla="*/ 2 w 6"/>
                  <a:gd name="T7" fmla="*/ 0 h 6"/>
                  <a:gd name="T8" fmla="*/ 6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5"/>
                    </a:moveTo>
                    <a:cubicBezTo>
                      <a:pt x="6" y="5"/>
                      <a:pt x="5" y="6"/>
                      <a:pt x="4" y="6"/>
                    </a:cubicBezTo>
                    <a:cubicBezTo>
                      <a:pt x="2" y="6"/>
                      <a:pt x="1" y="5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6" y="1"/>
                      <a:pt x="6" y="5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5" name="Freeform 378"/>
              <p:cNvSpPr/>
              <p:nvPr/>
            </p:nvSpPr>
            <p:spPr bwMode="auto">
              <a:xfrm>
                <a:off x="2526" y="1719"/>
                <a:ext cx="19" cy="16"/>
              </a:xfrm>
              <a:custGeom>
                <a:avLst/>
                <a:gdLst>
                  <a:gd name="T0" fmla="*/ 0 w 8"/>
                  <a:gd name="T1" fmla="*/ 6 h 7"/>
                  <a:gd name="T2" fmla="*/ 5 w 8"/>
                  <a:gd name="T3" fmla="*/ 0 h 7"/>
                  <a:gd name="T4" fmla="*/ 5 w 8"/>
                  <a:gd name="T5" fmla="*/ 5 h 7"/>
                  <a:gd name="T6" fmla="*/ 0 w 8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0" y="6"/>
                    </a:moveTo>
                    <a:cubicBezTo>
                      <a:pt x="0" y="3"/>
                      <a:pt x="2" y="1"/>
                      <a:pt x="5" y="0"/>
                    </a:cubicBezTo>
                    <a:cubicBezTo>
                      <a:pt x="8" y="2"/>
                      <a:pt x="6" y="3"/>
                      <a:pt x="5" y="5"/>
                    </a:cubicBezTo>
                    <a:cubicBezTo>
                      <a:pt x="4" y="6"/>
                      <a:pt x="3" y="7"/>
                      <a:pt x="0" y="6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6" name="Freeform 379"/>
              <p:cNvSpPr/>
              <p:nvPr/>
            </p:nvSpPr>
            <p:spPr bwMode="auto">
              <a:xfrm>
                <a:off x="2196" y="2074"/>
                <a:ext cx="26" cy="21"/>
              </a:xfrm>
              <a:custGeom>
                <a:avLst/>
                <a:gdLst>
                  <a:gd name="T0" fmla="*/ 4 w 11"/>
                  <a:gd name="T1" fmla="*/ 0 h 9"/>
                  <a:gd name="T2" fmla="*/ 6 w 11"/>
                  <a:gd name="T3" fmla="*/ 2 h 9"/>
                  <a:gd name="T4" fmla="*/ 10 w 11"/>
                  <a:gd name="T5" fmla="*/ 9 h 9"/>
                  <a:gd name="T6" fmla="*/ 0 w 11"/>
                  <a:gd name="T7" fmla="*/ 0 h 9"/>
                  <a:gd name="T8" fmla="*/ 4 w 1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0"/>
                    </a:moveTo>
                    <a:cubicBezTo>
                      <a:pt x="5" y="1"/>
                      <a:pt x="5" y="1"/>
                      <a:pt x="6" y="2"/>
                    </a:cubicBezTo>
                    <a:cubicBezTo>
                      <a:pt x="7" y="4"/>
                      <a:pt x="11" y="6"/>
                      <a:pt x="10" y="9"/>
                    </a:cubicBezTo>
                    <a:cubicBezTo>
                      <a:pt x="5" y="7"/>
                      <a:pt x="4" y="3"/>
                      <a:pt x="0" y="0"/>
                    </a:cubicBezTo>
                    <a:cubicBezTo>
                      <a:pt x="1" y="0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D18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7" name="Freeform 380"/>
              <p:cNvSpPr/>
              <p:nvPr/>
            </p:nvSpPr>
            <p:spPr bwMode="auto">
              <a:xfrm>
                <a:off x="1713" y="2512"/>
                <a:ext cx="168" cy="152"/>
              </a:xfrm>
              <a:custGeom>
                <a:avLst/>
                <a:gdLst>
                  <a:gd name="T0" fmla="*/ 4 w 71"/>
                  <a:gd name="T1" fmla="*/ 19 h 64"/>
                  <a:gd name="T2" fmla="*/ 0 w 71"/>
                  <a:gd name="T3" fmla="*/ 15 h 64"/>
                  <a:gd name="T4" fmla="*/ 9 w 71"/>
                  <a:gd name="T5" fmla="*/ 11 h 64"/>
                  <a:gd name="T6" fmla="*/ 21 w 71"/>
                  <a:gd name="T7" fmla="*/ 7 h 64"/>
                  <a:gd name="T8" fmla="*/ 23 w 71"/>
                  <a:gd name="T9" fmla="*/ 25 h 64"/>
                  <a:gd name="T10" fmla="*/ 31 w 71"/>
                  <a:gd name="T11" fmla="*/ 11 h 64"/>
                  <a:gd name="T12" fmla="*/ 42 w 71"/>
                  <a:gd name="T13" fmla="*/ 8 h 64"/>
                  <a:gd name="T14" fmla="*/ 53 w 71"/>
                  <a:gd name="T15" fmla="*/ 3 h 64"/>
                  <a:gd name="T16" fmla="*/ 55 w 71"/>
                  <a:gd name="T17" fmla="*/ 1 h 64"/>
                  <a:gd name="T18" fmla="*/ 70 w 71"/>
                  <a:gd name="T19" fmla="*/ 11 h 64"/>
                  <a:gd name="T20" fmla="*/ 70 w 71"/>
                  <a:gd name="T21" fmla="*/ 12 h 64"/>
                  <a:gd name="T22" fmla="*/ 52 w 71"/>
                  <a:gd name="T23" fmla="*/ 18 h 64"/>
                  <a:gd name="T24" fmla="*/ 45 w 71"/>
                  <a:gd name="T25" fmla="*/ 31 h 64"/>
                  <a:gd name="T26" fmla="*/ 44 w 71"/>
                  <a:gd name="T27" fmla="*/ 36 h 64"/>
                  <a:gd name="T28" fmla="*/ 40 w 71"/>
                  <a:gd name="T29" fmla="*/ 34 h 64"/>
                  <a:gd name="T30" fmla="*/ 26 w 71"/>
                  <a:gd name="T31" fmla="*/ 30 h 64"/>
                  <a:gd name="T32" fmla="*/ 40 w 71"/>
                  <a:gd name="T33" fmla="*/ 43 h 64"/>
                  <a:gd name="T34" fmla="*/ 39 w 71"/>
                  <a:gd name="T35" fmla="*/ 60 h 64"/>
                  <a:gd name="T36" fmla="*/ 39 w 71"/>
                  <a:gd name="T37" fmla="*/ 64 h 64"/>
                  <a:gd name="T38" fmla="*/ 32 w 71"/>
                  <a:gd name="T39" fmla="*/ 53 h 64"/>
                  <a:gd name="T40" fmla="*/ 18 w 71"/>
                  <a:gd name="T41" fmla="*/ 46 h 64"/>
                  <a:gd name="T42" fmla="*/ 4 w 71"/>
                  <a:gd name="T43" fmla="*/ 45 h 64"/>
                  <a:gd name="T44" fmla="*/ 4 w 71"/>
                  <a:gd name="T45" fmla="*/ 33 h 64"/>
                  <a:gd name="T46" fmla="*/ 7 w 71"/>
                  <a:gd name="T47" fmla="*/ 21 h 64"/>
                  <a:gd name="T48" fmla="*/ 4 w 71"/>
                  <a:gd name="T49" fmla="*/ 1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1" h="64">
                    <a:moveTo>
                      <a:pt x="4" y="19"/>
                    </a:moveTo>
                    <a:cubicBezTo>
                      <a:pt x="2" y="18"/>
                      <a:pt x="1" y="17"/>
                      <a:pt x="0" y="15"/>
                    </a:cubicBezTo>
                    <a:cubicBezTo>
                      <a:pt x="2" y="12"/>
                      <a:pt x="5" y="9"/>
                      <a:pt x="9" y="11"/>
                    </a:cubicBezTo>
                    <a:cubicBezTo>
                      <a:pt x="15" y="14"/>
                      <a:pt x="18" y="10"/>
                      <a:pt x="21" y="7"/>
                    </a:cubicBezTo>
                    <a:cubicBezTo>
                      <a:pt x="33" y="11"/>
                      <a:pt x="23" y="19"/>
                      <a:pt x="23" y="25"/>
                    </a:cubicBezTo>
                    <a:cubicBezTo>
                      <a:pt x="29" y="22"/>
                      <a:pt x="28" y="16"/>
                      <a:pt x="31" y="11"/>
                    </a:cubicBezTo>
                    <a:cubicBezTo>
                      <a:pt x="34" y="6"/>
                      <a:pt x="36" y="2"/>
                      <a:pt x="42" y="8"/>
                    </a:cubicBezTo>
                    <a:cubicBezTo>
                      <a:pt x="47" y="12"/>
                      <a:pt x="52" y="10"/>
                      <a:pt x="53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62" y="0"/>
                      <a:pt x="68" y="3"/>
                      <a:pt x="70" y="11"/>
                    </a:cubicBezTo>
                    <a:cubicBezTo>
                      <a:pt x="70" y="11"/>
                      <a:pt x="71" y="12"/>
                      <a:pt x="70" y="12"/>
                    </a:cubicBezTo>
                    <a:cubicBezTo>
                      <a:pt x="65" y="17"/>
                      <a:pt x="58" y="17"/>
                      <a:pt x="52" y="18"/>
                    </a:cubicBezTo>
                    <a:cubicBezTo>
                      <a:pt x="44" y="20"/>
                      <a:pt x="43" y="25"/>
                      <a:pt x="45" y="31"/>
                    </a:cubicBezTo>
                    <a:cubicBezTo>
                      <a:pt x="46" y="34"/>
                      <a:pt x="45" y="35"/>
                      <a:pt x="44" y="36"/>
                    </a:cubicBezTo>
                    <a:cubicBezTo>
                      <a:pt x="40" y="38"/>
                      <a:pt x="41" y="35"/>
                      <a:pt x="40" y="34"/>
                    </a:cubicBezTo>
                    <a:cubicBezTo>
                      <a:pt x="37" y="30"/>
                      <a:pt x="33" y="31"/>
                      <a:pt x="26" y="30"/>
                    </a:cubicBezTo>
                    <a:cubicBezTo>
                      <a:pt x="33" y="35"/>
                      <a:pt x="40" y="35"/>
                      <a:pt x="40" y="43"/>
                    </a:cubicBezTo>
                    <a:cubicBezTo>
                      <a:pt x="39" y="49"/>
                      <a:pt x="44" y="54"/>
                      <a:pt x="39" y="60"/>
                    </a:cubicBezTo>
                    <a:cubicBezTo>
                      <a:pt x="40" y="61"/>
                      <a:pt x="40" y="62"/>
                      <a:pt x="39" y="64"/>
                    </a:cubicBezTo>
                    <a:cubicBezTo>
                      <a:pt x="33" y="63"/>
                      <a:pt x="34" y="57"/>
                      <a:pt x="32" y="53"/>
                    </a:cubicBezTo>
                    <a:cubicBezTo>
                      <a:pt x="29" y="44"/>
                      <a:pt x="24" y="42"/>
                      <a:pt x="18" y="46"/>
                    </a:cubicBezTo>
                    <a:cubicBezTo>
                      <a:pt x="13" y="48"/>
                      <a:pt x="9" y="49"/>
                      <a:pt x="4" y="45"/>
                    </a:cubicBezTo>
                    <a:cubicBezTo>
                      <a:pt x="0" y="41"/>
                      <a:pt x="3" y="37"/>
                      <a:pt x="4" y="33"/>
                    </a:cubicBezTo>
                    <a:cubicBezTo>
                      <a:pt x="5" y="29"/>
                      <a:pt x="7" y="25"/>
                      <a:pt x="7" y="21"/>
                    </a:cubicBezTo>
                    <a:cubicBezTo>
                      <a:pt x="8" y="19"/>
                      <a:pt x="7" y="16"/>
                      <a:pt x="4" y="19"/>
                    </a:cubicBezTo>
                    <a:close/>
                  </a:path>
                </a:pathLst>
              </a:custGeom>
              <a:solidFill>
                <a:srgbClr val="151C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8" name="Freeform 381"/>
              <p:cNvSpPr/>
              <p:nvPr/>
            </p:nvSpPr>
            <p:spPr bwMode="auto">
              <a:xfrm>
                <a:off x="1855" y="1846"/>
                <a:ext cx="142" cy="145"/>
              </a:xfrm>
              <a:custGeom>
                <a:avLst/>
                <a:gdLst>
                  <a:gd name="T0" fmla="*/ 37 w 60"/>
                  <a:gd name="T1" fmla="*/ 46 h 61"/>
                  <a:gd name="T2" fmla="*/ 11 w 60"/>
                  <a:gd name="T3" fmla="*/ 57 h 61"/>
                  <a:gd name="T4" fmla="*/ 2 w 60"/>
                  <a:gd name="T5" fmla="*/ 51 h 61"/>
                  <a:gd name="T6" fmla="*/ 1 w 60"/>
                  <a:gd name="T7" fmla="*/ 36 h 61"/>
                  <a:gd name="T8" fmla="*/ 19 w 60"/>
                  <a:gd name="T9" fmla="*/ 21 h 61"/>
                  <a:gd name="T10" fmla="*/ 25 w 60"/>
                  <a:gd name="T11" fmla="*/ 21 h 61"/>
                  <a:gd name="T12" fmla="*/ 38 w 60"/>
                  <a:gd name="T13" fmla="*/ 11 h 61"/>
                  <a:gd name="T14" fmla="*/ 53 w 60"/>
                  <a:gd name="T15" fmla="*/ 3 h 61"/>
                  <a:gd name="T16" fmla="*/ 57 w 60"/>
                  <a:gd name="T17" fmla="*/ 25 h 61"/>
                  <a:gd name="T18" fmla="*/ 50 w 60"/>
                  <a:gd name="T19" fmla="*/ 32 h 61"/>
                  <a:gd name="T20" fmla="*/ 44 w 60"/>
                  <a:gd name="T21" fmla="*/ 38 h 61"/>
                  <a:gd name="T22" fmla="*/ 37 w 60"/>
                  <a:gd name="T23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61">
                    <a:moveTo>
                      <a:pt x="37" y="46"/>
                    </a:moveTo>
                    <a:cubicBezTo>
                      <a:pt x="31" y="55"/>
                      <a:pt x="23" y="61"/>
                      <a:pt x="11" y="57"/>
                    </a:cubicBezTo>
                    <a:cubicBezTo>
                      <a:pt x="7" y="56"/>
                      <a:pt x="4" y="55"/>
                      <a:pt x="2" y="51"/>
                    </a:cubicBezTo>
                    <a:cubicBezTo>
                      <a:pt x="0" y="46"/>
                      <a:pt x="2" y="41"/>
                      <a:pt x="1" y="36"/>
                    </a:cubicBezTo>
                    <a:cubicBezTo>
                      <a:pt x="4" y="27"/>
                      <a:pt x="12" y="25"/>
                      <a:pt x="19" y="21"/>
                    </a:cubicBezTo>
                    <a:cubicBezTo>
                      <a:pt x="21" y="21"/>
                      <a:pt x="23" y="21"/>
                      <a:pt x="25" y="21"/>
                    </a:cubicBezTo>
                    <a:cubicBezTo>
                      <a:pt x="33" y="23"/>
                      <a:pt x="37" y="21"/>
                      <a:pt x="38" y="11"/>
                    </a:cubicBezTo>
                    <a:cubicBezTo>
                      <a:pt x="39" y="3"/>
                      <a:pt x="45" y="0"/>
                      <a:pt x="53" y="3"/>
                    </a:cubicBezTo>
                    <a:cubicBezTo>
                      <a:pt x="60" y="9"/>
                      <a:pt x="58" y="17"/>
                      <a:pt x="57" y="25"/>
                    </a:cubicBezTo>
                    <a:cubicBezTo>
                      <a:pt x="56" y="29"/>
                      <a:pt x="51" y="29"/>
                      <a:pt x="50" y="32"/>
                    </a:cubicBezTo>
                    <a:cubicBezTo>
                      <a:pt x="49" y="35"/>
                      <a:pt x="47" y="37"/>
                      <a:pt x="44" y="38"/>
                    </a:cubicBezTo>
                    <a:cubicBezTo>
                      <a:pt x="41" y="40"/>
                      <a:pt x="40" y="44"/>
                      <a:pt x="37" y="46"/>
                    </a:cubicBezTo>
                    <a:close/>
                  </a:path>
                </a:pathLst>
              </a:custGeom>
              <a:solidFill>
                <a:srgbClr val="CD2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9" name="Freeform 382"/>
              <p:cNvSpPr/>
              <p:nvPr/>
            </p:nvSpPr>
            <p:spPr bwMode="auto">
              <a:xfrm>
                <a:off x="1808" y="2197"/>
                <a:ext cx="95" cy="149"/>
              </a:xfrm>
              <a:custGeom>
                <a:avLst/>
                <a:gdLst>
                  <a:gd name="T0" fmla="*/ 38 w 40"/>
                  <a:gd name="T1" fmla="*/ 51 h 63"/>
                  <a:gd name="T2" fmla="*/ 26 w 40"/>
                  <a:gd name="T3" fmla="*/ 63 h 63"/>
                  <a:gd name="T4" fmla="*/ 23 w 40"/>
                  <a:gd name="T5" fmla="*/ 61 h 63"/>
                  <a:gd name="T6" fmla="*/ 11 w 40"/>
                  <a:gd name="T7" fmla="*/ 42 h 63"/>
                  <a:gd name="T8" fmla="*/ 9 w 40"/>
                  <a:gd name="T9" fmla="*/ 30 h 63"/>
                  <a:gd name="T10" fmla="*/ 4 w 40"/>
                  <a:gd name="T11" fmla="*/ 22 h 63"/>
                  <a:gd name="T12" fmla="*/ 4 w 40"/>
                  <a:gd name="T13" fmla="*/ 14 h 63"/>
                  <a:gd name="T14" fmla="*/ 10 w 40"/>
                  <a:gd name="T15" fmla="*/ 14 h 63"/>
                  <a:gd name="T16" fmla="*/ 16 w 40"/>
                  <a:gd name="T17" fmla="*/ 16 h 63"/>
                  <a:gd name="T18" fmla="*/ 25 w 40"/>
                  <a:gd name="T19" fmla="*/ 8 h 63"/>
                  <a:gd name="T20" fmla="*/ 36 w 40"/>
                  <a:gd name="T21" fmla="*/ 7 h 63"/>
                  <a:gd name="T22" fmla="*/ 38 w 40"/>
                  <a:gd name="T23" fmla="*/ 5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63">
                    <a:moveTo>
                      <a:pt x="38" y="51"/>
                    </a:moveTo>
                    <a:cubicBezTo>
                      <a:pt x="36" y="56"/>
                      <a:pt x="32" y="60"/>
                      <a:pt x="26" y="63"/>
                    </a:cubicBezTo>
                    <a:cubicBezTo>
                      <a:pt x="25" y="62"/>
                      <a:pt x="24" y="61"/>
                      <a:pt x="23" y="61"/>
                    </a:cubicBezTo>
                    <a:cubicBezTo>
                      <a:pt x="10" y="56"/>
                      <a:pt x="10" y="55"/>
                      <a:pt x="11" y="42"/>
                    </a:cubicBezTo>
                    <a:cubicBezTo>
                      <a:pt x="11" y="37"/>
                      <a:pt x="11" y="34"/>
                      <a:pt x="9" y="30"/>
                    </a:cubicBezTo>
                    <a:cubicBezTo>
                      <a:pt x="8" y="27"/>
                      <a:pt x="5" y="25"/>
                      <a:pt x="4" y="22"/>
                    </a:cubicBezTo>
                    <a:cubicBezTo>
                      <a:pt x="2" y="20"/>
                      <a:pt x="0" y="17"/>
                      <a:pt x="4" y="14"/>
                    </a:cubicBezTo>
                    <a:cubicBezTo>
                      <a:pt x="6" y="14"/>
                      <a:pt x="8" y="14"/>
                      <a:pt x="10" y="14"/>
                    </a:cubicBezTo>
                    <a:cubicBezTo>
                      <a:pt x="12" y="14"/>
                      <a:pt x="14" y="15"/>
                      <a:pt x="16" y="16"/>
                    </a:cubicBezTo>
                    <a:cubicBezTo>
                      <a:pt x="22" y="16"/>
                      <a:pt x="23" y="11"/>
                      <a:pt x="25" y="8"/>
                    </a:cubicBezTo>
                    <a:cubicBezTo>
                      <a:pt x="28" y="4"/>
                      <a:pt x="31" y="0"/>
                      <a:pt x="36" y="7"/>
                    </a:cubicBezTo>
                    <a:cubicBezTo>
                      <a:pt x="40" y="21"/>
                      <a:pt x="40" y="36"/>
                      <a:pt x="38" y="51"/>
                    </a:cubicBezTo>
                    <a:close/>
                  </a:path>
                </a:pathLst>
              </a:custGeom>
              <a:solidFill>
                <a:srgbClr val="C108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0" name="Freeform 383"/>
              <p:cNvSpPr/>
              <p:nvPr/>
            </p:nvSpPr>
            <p:spPr bwMode="auto">
              <a:xfrm>
                <a:off x="1976" y="1835"/>
                <a:ext cx="109" cy="104"/>
              </a:xfrm>
              <a:custGeom>
                <a:avLst/>
                <a:gdLst>
                  <a:gd name="T0" fmla="*/ 4 w 46"/>
                  <a:gd name="T1" fmla="*/ 32 h 44"/>
                  <a:gd name="T2" fmla="*/ 0 w 46"/>
                  <a:gd name="T3" fmla="*/ 9 h 44"/>
                  <a:gd name="T4" fmla="*/ 1 w 46"/>
                  <a:gd name="T5" fmla="*/ 3 h 44"/>
                  <a:gd name="T6" fmla="*/ 5 w 46"/>
                  <a:gd name="T7" fmla="*/ 0 h 44"/>
                  <a:gd name="T8" fmla="*/ 32 w 46"/>
                  <a:gd name="T9" fmla="*/ 10 h 44"/>
                  <a:gd name="T10" fmla="*/ 38 w 46"/>
                  <a:gd name="T11" fmla="*/ 10 h 44"/>
                  <a:gd name="T12" fmla="*/ 46 w 46"/>
                  <a:gd name="T13" fmla="*/ 17 h 44"/>
                  <a:gd name="T14" fmla="*/ 45 w 46"/>
                  <a:gd name="T15" fmla="*/ 29 h 44"/>
                  <a:gd name="T16" fmla="*/ 37 w 46"/>
                  <a:gd name="T17" fmla="*/ 38 h 44"/>
                  <a:gd name="T18" fmla="*/ 9 w 46"/>
                  <a:gd name="T19" fmla="*/ 39 h 44"/>
                  <a:gd name="T20" fmla="*/ 4 w 46"/>
                  <a:gd name="T21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" h="44">
                    <a:moveTo>
                      <a:pt x="4" y="32"/>
                    </a:moveTo>
                    <a:cubicBezTo>
                      <a:pt x="2" y="25"/>
                      <a:pt x="8" y="16"/>
                      <a:pt x="0" y="9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2"/>
                      <a:pt x="3" y="0"/>
                      <a:pt x="5" y="0"/>
                    </a:cubicBezTo>
                    <a:cubicBezTo>
                      <a:pt x="12" y="9"/>
                      <a:pt x="22" y="10"/>
                      <a:pt x="32" y="10"/>
                    </a:cubicBezTo>
                    <a:cubicBezTo>
                      <a:pt x="34" y="10"/>
                      <a:pt x="36" y="10"/>
                      <a:pt x="38" y="10"/>
                    </a:cubicBezTo>
                    <a:cubicBezTo>
                      <a:pt x="44" y="9"/>
                      <a:pt x="46" y="12"/>
                      <a:pt x="46" y="17"/>
                    </a:cubicBezTo>
                    <a:cubicBezTo>
                      <a:pt x="45" y="21"/>
                      <a:pt x="46" y="25"/>
                      <a:pt x="45" y="29"/>
                    </a:cubicBezTo>
                    <a:cubicBezTo>
                      <a:pt x="43" y="32"/>
                      <a:pt x="41" y="36"/>
                      <a:pt x="37" y="38"/>
                    </a:cubicBezTo>
                    <a:cubicBezTo>
                      <a:pt x="28" y="43"/>
                      <a:pt x="18" y="44"/>
                      <a:pt x="9" y="39"/>
                    </a:cubicBezTo>
                    <a:cubicBezTo>
                      <a:pt x="6" y="37"/>
                      <a:pt x="4" y="36"/>
                      <a:pt x="4" y="32"/>
                    </a:cubicBezTo>
                    <a:close/>
                  </a:path>
                </a:pathLst>
              </a:custGeom>
              <a:solidFill>
                <a:srgbClr val="DD67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1" name="Freeform 384"/>
              <p:cNvSpPr/>
              <p:nvPr/>
            </p:nvSpPr>
            <p:spPr bwMode="auto">
              <a:xfrm>
                <a:off x="1784" y="2344"/>
                <a:ext cx="83" cy="180"/>
              </a:xfrm>
              <a:custGeom>
                <a:avLst/>
                <a:gdLst>
                  <a:gd name="T0" fmla="*/ 24 w 35"/>
                  <a:gd name="T1" fmla="*/ 7 h 76"/>
                  <a:gd name="T2" fmla="*/ 34 w 35"/>
                  <a:gd name="T3" fmla="*/ 66 h 76"/>
                  <a:gd name="T4" fmla="*/ 32 w 35"/>
                  <a:gd name="T5" fmla="*/ 70 h 76"/>
                  <a:gd name="T6" fmla="*/ 24 w 35"/>
                  <a:gd name="T7" fmla="*/ 72 h 76"/>
                  <a:gd name="T8" fmla="*/ 24 w 35"/>
                  <a:gd name="T9" fmla="*/ 72 h 76"/>
                  <a:gd name="T10" fmla="*/ 14 w 35"/>
                  <a:gd name="T11" fmla="*/ 67 h 76"/>
                  <a:gd name="T12" fmla="*/ 15 w 35"/>
                  <a:gd name="T13" fmla="*/ 61 h 76"/>
                  <a:gd name="T14" fmla="*/ 18 w 35"/>
                  <a:gd name="T15" fmla="*/ 51 h 76"/>
                  <a:gd name="T16" fmla="*/ 5 w 35"/>
                  <a:gd name="T17" fmla="*/ 44 h 76"/>
                  <a:gd name="T18" fmla="*/ 2 w 35"/>
                  <a:gd name="T19" fmla="*/ 27 h 76"/>
                  <a:gd name="T20" fmla="*/ 5 w 35"/>
                  <a:gd name="T21" fmla="*/ 18 h 76"/>
                  <a:gd name="T22" fmla="*/ 7 w 35"/>
                  <a:gd name="T23" fmla="*/ 8 h 76"/>
                  <a:gd name="T24" fmla="*/ 16 w 35"/>
                  <a:gd name="T25" fmla="*/ 2 h 76"/>
                  <a:gd name="T26" fmla="*/ 24 w 35"/>
                  <a:gd name="T27" fmla="*/ 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76">
                    <a:moveTo>
                      <a:pt x="24" y="7"/>
                    </a:moveTo>
                    <a:cubicBezTo>
                      <a:pt x="21" y="28"/>
                      <a:pt x="27" y="47"/>
                      <a:pt x="34" y="66"/>
                    </a:cubicBezTo>
                    <a:cubicBezTo>
                      <a:pt x="35" y="69"/>
                      <a:pt x="34" y="72"/>
                      <a:pt x="32" y="70"/>
                    </a:cubicBezTo>
                    <a:cubicBezTo>
                      <a:pt x="27" y="65"/>
                      <a:pt x="27" y="71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17" y="76"/>
                      <a:pt x="15" y="75"/>
                      <a:pt x="14" y="67"/>
                    </a:cubicBezTo>
                    <a:cubicBezTo>
                      <a:pt x="14" y="65"/>
                      <a:pt x="14" y="63"/>
                      <a:pt x="15" y="61"/>
                    </a:cubicBezTo>
                    <a:cubicBezTo>
                      <a:pt x="15" y="58"/>
                      <a:pt x="20" y="54"/>
                      <a:pt x="18" y="51"/>
                    </a:cubicBezTo>
                    <a:cubicBezTo>
                      <a:pt x="15" y="47"/>
                      <a:pt x="9" y="46"/>
                      <a:pt x="5" y="44"/>
                    </a:cubicBezTo>
                    <a:cubicBezTo>
                      <a:pt x="0" y="39"/>
                      <a:pt x="0" y="33"/>
                      <a:pt x="2" y="27"/>
                    </a:cubicBezTo>
                    <a:cubicBezTo>
                      <a:pt x="3" y="24"/>
                      <a:pt x="5" y="21"/>
                      <a:pt x="5" y="18"/>
                    </a:cubicBezTo>
                    <a:cubicBezTo>
                      <a:pt x="7" y="15"/>
                      <a:pt x="7" y="11"/>
                      <a:pt x="7" y="8"/>
                    </a:cubicBezTo>
                    <a:cubicBezTo>
                      <a:pt x="8" y="3"/>
                      <a:pt x="12" y="2"/>
                      <a:pt x="16" y="2"/>
                    </a:cubicBezTo>
                    <a:cubicBezTo>
                      <a:pt x="19" y="2"/>
                      <a:pt x="24" y="0"/>
                      <a:pt x="24" y="7"/>
                    </a:cubicBezTo>
                    <a:close/>
                  </a:path>
                </a:pathLst>
              </a:custGeom>
              <a:solidFill>
                <a:srgbClr val="1917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2" name="Freeform 385"/>
              <p:cNvSpPr/>
              <p:nvPr/>
            </p:nvSpPr>
            <p:spPr bwMode="auto">
              <a:xfrm>
                <a:off x="1725" y="2015"/>
                <a:ext cx="123" cy="146"/>
              </a:xfrm>
              <a:custGeom>
                <a:avLst/>
                <a:gdLst>
                  <a:gd name="T0" fmla="*/ 38 w 52"/>
                  <a:gd name="T1" fmla="*/ 2 h 62"/>
                  <a:gd name="T2" fmla="*/ 49 w 52"/>
                  <a:gd name="T3" fmla="*/ 4 h 62"/>
                  <a:gd name="T4" fmla="*/ 50 w 52"/>
                  <a:gd name="T5" fmla="*/ 12 h 62"/>
                  <a:gd name="T6" fmla="*/ 39 w 52"/>
                  <a:gd name="T7" fmla="*/ 42 h 62"/>
                  <a:gd name="T8" fmla="*/ 39 w 52"/>
                  <a:gd name="T9" fmla="*/ 53 h 62"/>
                  <a:gd name="T10" fmla="*/ 35 w 52"/>
                  <a:gd name="T11" fmla="*/ 62 h 62"/>
                  <a:gd name="T12" fmla="*/ 33 w 52"/>
                  <a:gd name="T13" fmla="*/ 61 h 62"/>
                  <a:gd name="T14" fmla="*/ 25 w 52"/>
                  <a:gd name="T15" fmla="*/ 51 h 62"/>
                  <a:gd name="T16" fmla="*/ 1 w 52"/>
                  <a:gd name="T17" fmla="*/ 41 h 62"/>
                  <a:gd name="T18" fmla="*/ 1 w 52"/>
                  <a:gd name="T19" fmla="*/ 37 h 62"/>
                  <a:gd name="T20" fmla="*/ 11 w 52"/>
                  <a:gd name="T21" fmla="*/ 34 h 62"/>
                  <a:gd name="T22" fmla="*/ 28 w 52"/>
                  <a:gd name="T23" fmla="*/ 15 h 62"/>
                  <a:gd name="T24" fmla="*/ 29 w 52"/>
                  <a:gd name="T25" fmla="*/ 10 h 62"/>
                  <a:gd name="T26" fmla="*/ 36 w 52"/>
                  <a:gd name="T27" fmla="*/ 0 h 62"/>
                  <a:gd name="T28" fmla="*/ 38 w 52"/>
                  <a:gd name="T29" fmla="*/ 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2" h="62">
                    <a:moveTo>
                      <a:pt x="38" y="2"/>
                    </a:moveTo>
                    <a:cubicBezTo>
                      <a:pt x="42" y="2"/>
                      <a:pt x="45" y="3"/>
                      <a:pt x="49" y="4"/>
                    </a:cubicBezTo>
                    <a:cubicBezTo>
                      <a:pt x="52" y="6"/>
                      <a:pt x="51" y="9"/>
                      <a:pt x="50" y="12"/>
                    </a:cubicBezTo>
                    <a:cubicBezTo>
                      <a:pt x="45" y="21"/>
                      <a:pt x="45" y="32"/>
                      <a:pt x="39" y="42"/>
                    </a:cubicBezTo>
                    <a:cubicBezTo>
                      <a:pt x="37" y="45"/>
                      <a:pt x="40" y="49"/>
                      <a:pt x="39" y="53"/>
                    </a:cubicBezTo>
                    <a:cubicBezTo>
                      <a:pt x="39" y="56"/>
                      <a:pt x="39" y="60"/>
                      <a:pt x="35" y="62"/>
                    </a:cubicBezTo>
                    <a:cubicBezTo>
                      <a:pt x="34" y="62"/>
                      <a:pt x="34" y="62"/>
                      <a:pt x="33" y="61"/>
                    </a:cubicBezTo>
                    <a:cubicBezTo>
                      <a:pt x="30" y="58"/>
                      <a:pt x="28" y="54"/>
                      <a:pt x="25" y="51"/>
                    </a:cubicBezTo>
                    <a:cubicBezTo>
                      <a:pt x="17" y="48"/>
                      <a:pt x="9" y="46"/>
                      <a:pt x="1" y="41"/>
                    </a:cubicBezTo>
                    <a:cubicBezTo>
                      <a:pt x="0" y="40"/>
                      <a:pt x="0" y="39"/>
                      <a:pt x="1" y="37"/>
                    </a:cubicBezTo>
                    <a:cubicBezTo>
                      <a:pt x="4" y="35"/>
                      <a:pt x="8" y="36"/>
                      <a:pt x="11" y="34"/>
                    </a:cubicBezTo>
                    <a:cubicBezTo>
                      <a:pt x="22" y="32"/>
                      <a:pt x="29" y="27"/>
                      <a:pt x="28" y="15"/>
                    </a:cubicBezTo>
                    <a:cubicBezTo>
                      <a:pt x="28" y="13"/>
                      <a:pt x="29" y="11"/>
                      <a:pt x="29" y="10"/>
                    </a:cubicBezTo>
                    <a:cubicBezTo>
                      <a:pt x="32" y="7"/>
                      <a:pt x="32" y="2"/>
                      <a:pt x="36" y="0"/>
                    </a:cubicBezTo>
                    <a:cubicBezTo>
                      <a:pt x="37" y="0"/>
                      <a:pt x="38" y="1"/>
                      <a:pt x="38" y="2"/>
                    </a:cubicBezTo>
                    <a:close/>
                  </a:path>
                </a:pathLst>
              </a:custGeom>
              <a:solidFill>
                <a:srgbClr val="1A0E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3" name="Freeform 386"/>
              <p:cNvSpPr/>
              <p:nvPr/>
            </p:nvSpPr>
            <p:spPr bwMode="auto">
              <a:xfrm>
                <a:off x="1746" y="2266"/>
                <a:ext cx="126" cy="137"/>
              </a:xfrm>
              <a:custGeom>
                <a:avLst/>
                <a:gdLst>
                  <a:gd name="T0" fmla="*/ 40 w 53"/>
                  <a:gd name="T1" fmla="*/ 40 h 58"/>
                  <a:gd name="T2" fmla="*/ 29 w 53"/>
                  <a:gd name="T3" fmla="*/ 37 h 58"/>
                  <a:gd name="T4" fmla="*/ 26 w 53"/>
                  <a:gd name="T5" fmla="*/ 42 h 58"/>
                  <a:gd name="T6" fmla="*/ 21 w 53"/>
                  <a:gd name="T7" fmla="*/ 53 h 58"/>
                  <a:gd name="T8" fmla="*/ 0 w 53"/>
                  <a:gd name="T9" fmla="*/ 48 h 58"/>
                  <a:gd name="T10" fmla="*/ 8 w 53"/>
                  <a:gd name="T11" fmla="*/ 39 h 58"/>
                  <a:gd name="T12" fmla="*/ 15 w 53"/>
                  <a:gd name="T13" fmla="*/ 23 h 58"/>
                  <a:gd name="T14" fmla="*/ 17 w 53"/>
                  <a:gd name="T15" fmla="*/ 20 h 58"/>
                  <a:gd name="T16" fmla="*/ 21 w 53"/>
                  <a:gd name="T17" fmla="*/ 19 h 58"/>
                  <a:gd name="T18" fmla="*/ 31 w 53"/>
                  <a:gd name="T19" fmla="*/ 12 h 58"/>
                  <a:gd name="T20" fmla="*/ 35 w 53"/>
                  <a:gd name="T21" fmla="*/ 2 h 58"/>
                  <a:gd name="T22" fmla="*/ 37 w 53"/>
                  <a:gd name="T23" fmla="*/ 0 h 58"/>
                  <a:gd name="T24" fmla="*/ 39 w 53"/>
                  <a:gd name="T25" fmla="*/ 23 h 58"/>
                  <a:gd name="T26" fmla="*/ 45 w 53"/>
                  <a:gd name="T27" fmla="*/ 28 h 58"/>
                  <a:gd name="T28" fmla="*/ 52 w 53"/>
                  <a:gd name="T29" fmla="*/ 34 h 58"/>
                  <a:gd name="T30" fmla="*/ 40 w 53"/>
                  <a:gd name="T31" fmla="*/ 4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" h="58">
                    <a:moveTo>
                      <a:pt x="40" y="40"/>
                    </a:moveTo>
                    <a:cubicBezTo>
                      <a:pt x="37" y="36"/>
                      <a:pt x="33" y="38"/>
                      <a:pt x="29" y="37"/>
                    </a:cubicBezTo>
                    <a:cubicBezTo>
                      <a:pt x="25" y="37"/>
                      <a:pt x="24" y="40"/>
                      <a:pt x="26" y="42"/>
                    </a:cubicBezTo>
                    <a:cubicBezTo>
                      <a:pt x="30" y="48"/>
                      <a:pt x="25" y="50"/>
                      <a:pt x="21" y="53"/>
                    </a:cubicBezTo>
                    <a:cubicBezTo>
                      <a:pt x="11" y="58"/>
                      <a:pt x="5" y="57"/>
                      <a:pt x="0" y="48"/>
                    </a:cubicBezTo>
                    <a:cubicBezTo>
                      <a:pt x="1" y="43"/>
                      <a:pt x="4" y="41"/>
                      <a:pt x="8" y="39"/>
                    </a:cubicBezTo>
                    <a:cubicBezTo>
                      <a:pt x="21" y="35"/>
                      <a:pt x="21" y="35"/>
                      <a:pt x="15" y="23"/>
                    </a:cubicBezTo>
                    <a:cubicBezTo>
                      <a:pt x="15" y="22"/>
                      <a:pt x="16" y="21"/>
                      <a:pt x="17" y="20"/>
                    </a:cubicBezTo>
                    <a:cubicBezTo>
                      <a:pt x="18" y="20"/>
                      <a:pt x="20" y="19"/>
                      <a:pt x="21" y="19"/>
                    </a:cubicBezTo>
                    <a:cubicBezTo>
                      <a:pt x="26" y="20"/>
                      <a:pt x="30" y="17"/>
                      <a:pt x="31" y="12"/>
                    </a:cubicBezTo>
                    <a:cubicBezTo>
                      <a:pt x="32" y="8"/>
                      <a:pt x="34" y="5"/>
                      <a:pt x="35" y="2"/>
                    </a:cubicBezTo>
                    <a:cubicBezTo>
                      <a:pt x="35" y="1"/>
                      <a:pt x="36" y="0"/>
                      <a:pt x="37" y="0"/>
                    </a:cubicBezTo>
                    <a:cubicBezTo>
                      <a:pt x="44" y="7"/>
                      <a:pt x="39" y="15"/>
                      <a:pt x="39" y="23"/>
                    </a:cubicBezTo>
                    <a:cubicBezTo>
                      <a:pt x="40" y="28"/>
                      <a:pt x="40" y="29"/>
                      <a:pt x="45" y="28"/>
                    </a:cubicBezTo>
                    <a:cubicBezTo>
                      <a:pt x="49" y="27"/>
                      <a:pt x="53" y="28"/>
                      <a:pt x="52" y="34"/>
                    </a:cubicBezTo>
                    <a:cubicBezTo>
                      <a:pt x="49" y="37"/>
                      <a:pt x="45" y="40"/>
                      <a:pt x="40" y="40"/>
                    </a:cubicBezTo>
                    <a:close/>
                  </a:path>
                </a:pathLst>
              </a:custGeom>
              <a:solidFill>
                <a:srgbClr val="CD1D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4" name="Freeform 387"/>
              <p:cNvSpPr/>
              <p:nvPr/>
            </p:nvSpPr>
            <p:spPr bwMode="auto">
              <a:xfrm>
                <a:off x="1907" y="1989"/>
                <a:ext cx="83" cy="85"/>
              </a:xfrm>
              <a:custGeom>
                <a:avLst/>
                <a:gdLst>
                  <a:gd name="T0" fmla="*/ 35 w 35"/>
                  <a:gd name="T1" fmla="*/ 10 h 36"/>
                  <a:gd name="T2" fmla="*/ 24 w 35"/>
                  <a:gd name="T3" fmla="*/ 31 h 36"/>
                  <a:gd name="T4" fmla="*/ 2 w 35"/>
                  <a:gd name="T5" fmla="*/ 21 h 36"/>
                  <a:gd name="T6" fmla="*/ 16 w 35"/>
                  <a:gd name="T7" fmla="*/ 3 h 36"/>
                  <a:gd name="T8" fmla="*/ 27 w 35"/>
                  <a:gd name="T9" fmla="*/ 2 h 36"/>
                  <a:gd name="T10" fmla="*/ 35 w 35"/>
                  <a:gd name="T11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6">
                    <a:moveTo>
                      <a:pt x="35" y="10"/>
                    </a:moveTo>
                    <a:cubicBezTo>
                      <a:pt x="35" y="19"/>
                      <a:pt x="34" y="28"/>
                      <a:pt x="24" y="31"/>
                    </a:cubicBezTo>
                    <a:cubicBezTo>
                      <a:pt x="12" y="36"/>
                      <a:pt x="5" y="32"/>
                      <a:pt x="2" y="21"/>
                    </a:cubicBezTo>
                    <a:cubicBezTo>
                      <a:pt x="0" y="13"/>
                      <a:pt x="6" y="4"/>
                      <a:pt x="16" y="3"/>
                    </a:cubicBezTo>
                    <a:cubicBezTo>
                      <a:pt x="20" y="2"/>
                      <a:pt x="23" y="2"/>
                      <a:pt x="27" y="2"/>
                    </a:cubicBezTo>
                    <a:cubicBezTo>
                      <a:pt x="34" y="0"/>
                      <a:pt x="33" y="6"/>
                      <a:pt x="35" y="10"/>
                    </a:cubicBezTo>
                    <a:close/>
                  </a:path>
                </a:pathLst>
              </a:custGeom>
              <a:solidFill>
                <a:srgbClr val="CF39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5" name="Freeform 388"/>
              <p:cNvSpPr/>
              <p:nvPr/>
            </p:nvSpPr>
            <p:spPr bwMode="auto">
              <a:xfrm>
                <a:off x="1751" y="1910"/>
                <a:ext cx="102" cy="90"/>
              </a:xfrm>
              <a:custGeom>
                <a:avLst/>
                <a:gdLst>
                  <a:gd name="T0" fmla="*/ 38 w 43"/>
                  <a:gd name="T1" fmla="*/ 8 h 38"/>
                  <a:gd name="T2" fmla="*/ 38 w 43"/>
                  <a:gd name="T3" fmla="*/ 18 h 38"/>
                  <a:gd name="T4" fmla="*/ 35 w 43"/>
                  <a:gd name="T5" fmla="*/ 38 h 38"/>
                  <a:gd name="T6" fmla="*/ 30 w 43"/>
                  <a:gd name="T7" fmla="*/ 28 h 38"/>
                  <a:gd name="T8" fmla="*/ 25 w 43"/>
                  <a:gd name="T9" fmla="*/ 18 h 38"/>
                  <a:gd name="T10" fmla="*/ 30 w 43"/>
                  <a:gd name="T11" fmla="*/ 29 h 38"/>
                  <a:gd name="T12" fmla="*/ 24 w 43"/>
                  <a:gd name="T13" fmla="*/ 34 h 38"/>
                  <a:gd name="T14" fmla="*/ 4 w 43"/>
                  <a:gd name="T15" fmla="*/ 8 h 38"/>
                  <a:gd name="T16" fmla="*/ 11 w 43"/>
                  <a:gd name="T17" fmla="*/ 3 h 38"/>
                  <a:gd name="T18" fmla="*/ 30 w 43"/>
                  <a:gd name="T19" fmla="*/ 0 h 38"/>
                  <a:gd name="T20" fmla="*/ 38 w 43"/>
                  <a:gd name="T21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38">
                    <a:moveTo>
                      <a:pt x="38" y="8"/>
                    </a:moveTo>
                    <a:cubicBezTo>
                      <a:pt x="33" y="11"/>
                      <a:pt x="36" y="16"/>
                      <a:pt x="38" y="18"/>
                    </a:cubicBezTo>
                    <a:cubicBezTo>
                      <a:pt x="43" y="26"/>
                      <a:pt x="41" y="32"/>
                      <a:pt x="35" y="38"/>
                    </a:cubicBezTo>
                    <a:cubicBezTo>
                      <a:pt x="31" y="35"/>
                      <a:pt x="31" y="31"/>
                      <a:pt x="30" y="28"/>
                    </a:cubicBezTo>
                    <a:cubicBezTo>
                      <a:pt x="31" y="23"/>
                      <a:pt x="33" y="18"/>
                      <a:pt x="25" y="18"/>
                    </a:cubicBezTo>
                    <a:cubicBezTo>
                      <a:pt x="23" y="23"/>
                      <a:pt x="29" y="25"/>
                      <a:pt x="30" y="29"/>
                    </a:cubicBezTo>
                    <a:cubicBezTo>
                      <a:pt x="29" y="32"/>
                      <a:pt x="27" y="33"/>
                      <a:pt x="24" y="34"/>
                    </a:cubicBezTo>
                    <a:cubicBezTo>
                      <a:pt x="12" y="35"/>
                      <a:pt x="0" y="20"/>
                      <a:pt x="4" y="8"/>
                    </a:cubicBezTo>
                    <a:cubicBezTo>
                      <a:pt x="5" y="6"/>
                      <a:pt x="8" y="4"/>
                      <a:pt x="11" y="3"/>
                    </a:cubicBezTo>
                    <a:cubicBezTo>
                      <a:pt x="17" y="0"/>
                      <a:pt x="24" y="5"/>
                      <a:pt x="30" y="0"/>
                    </a:cubicBezTo>
                    <a:cubicBezTo>
                      <a:pt x="36" y="0"/>
                      <a:pt x="39" y="2"/>
                      <a:pt x="38" y="8"/>
                    </a:cubicBezTo>
                    <a:close/>
                  </a:path>
                </a:pathLst>
              </a:custGeom>
              <a:solidFill>
                <a:srgbClr val="DB94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6" name="Freeform 389"/>
              <p:cNvSpPr/>
              <p:nvPr/>
            </p:nvSpPr>
            <p:spPr bwMode="auto">
              <a:xfrm>
                <a:off x="1730" y="1927"/>
                <a:ext cx="104" cy="92"/>
              </a:xfrm>
              <a:custGeom>
                <a:avLst/>
                <a:gdLst>
                  <a:gd name="T0" fmla="*/ 40 w 44"/>
                  <a:gd name="T1" fmla="*/ 21 h 39"/>
                  <a:gd name="T2" fmla="*/ 44 w 44"/>
                  <a:gd name="T3" fmla="*/ 31 h 39"/>
                  <a:gd name="T4" fmla="*/ 36 w 44"/>
                  <a:gd name="T5" fmla="*/ 39 h 39"/>
                  <a:gd name="T6" fmla="*/ 34 w 44"/>
                  <a:gd name="T7" fmla="*/ 38 h 39"/>
                  <a:gd name="T8" fmla="*/ 16 w 44"/>
                  <a:gd name="T9" fmla="*/ 34 h 39"/>
                  <a:gd name="T10" fmla="*/ 3 w 44"/>
                  <a:gd name="T11" fmla="*/ 28 h 39"/>
                  <a:gd name="T12" fmla="*/ 2 w 44"/>
                  <a:gd name="T13" fmla="*/ 9 h 39"/>
                  <a:gd name="T14" fmla="*/ 14 w 44"/>
                  <a:gd name="T15" fmla="*/ 1 h 39"/>
                  <a:gd name="T16" fmla="*/ 33 w 44"/>
                  <a:gd name="T17" fmla="*/ 24 h 39"/>
                  <a:gd name="T18" fmla="*/ 38 w 44"/>
                  <a:gd name="T19" fmla="*/ 21 h 39"/>
                  <a:gd name="T20" fmla="*/ 40 w 44"/>
                  <a:gd name="T21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39">
                    <a:moveTo>
                      <a:pt x="40" y="21"/>
                    </a:moveTo>
                    <a:cubicBezTo>
                      <a:pt x="43" y="23"/>
                      <a:pt x="43" y="27"/>
                      <a:pt x="44" y="31"/>
                    </a:cubicBezTo>
                    <a:cubicBezTo>
                      <a:pt x="41" y="33"/>
                      <a:pt x="38" y="36"/>
                      <a:pt x="36" y="39"/>
                    </a:cubicBezTo>
                    <a:cubicBezTo>
                      <a:pt x="35" y="38"/>
                      <a:pt x="34" y="38"/>
                      <a:pt x="34" y="38"/>
                    </a:cubicBezTo>
                    <a:cubicBezTo>
                      <a:pt x="28" y="37"/>
                      <a:pt x="22" y="35"/>
                      <a:pt x="16" y="34"/>
                    </a:cubicBezTo>
                    <a:cubicBezTo>
                      <a:pt x="11" y="33"/>
                      <a:pt x="6" y="32"/>
                      <a:pt x="3" y="28"/>
                    </a:cubicBezTo>
                    <a:cubicBezTo>
                      <a:pt x="0" y="22"/>
                      <a:pt x="2" y="15"/>
                      <a:pt x="2" y="9"/>
                    </a:cubicBezTo>
                    <a:cubicBezTo>
                      <a:pt x="5" y="4"/>
                      <a:pt x="8" y="0"/>
                      <a:pt x="14" y="1"/>
                    </a:cubicBezTo>
                    <a:cubicBezTo>
                      <a:pt x="12" y="13"/>
                      <a:pt x="21" y="24"/>
                      <a:pt x="33" y="24"/>
                    </a:cubicBezTo>
                    <a:cubicBezTo>
                      <a:pt x="35" y="24"/>
                      <a:pt x="37" y="24"/>
                      <a:pt x="38" y="21"/>
                    </a:cubicBezTo>
                    <a:cubicBezTo>
                      <a:pt x="38" y="20"/>
                      <a:pt x="39" y="20"/>
                      <a:pt x="40" y="21"/>
                    </a:cubicBezTo>
                    <a:close/>
                  </a:path>
                </a:pathLst>
              </a:custGeom>
              <a:solidFill>
                <a:srgbClr val="D569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7" name="Freeform 390"/>
              <p:cNvSpPr/>
              <p:nvPr/>
            </p:nvSpPr>
            <p:spPr bwMode="auto">
              <a:xfrm>
                <a:off x="1801" y="2041"/>
                <a:ext cx="75" cy="139"/>
              </a:xfrm>
              <a:custGeom>
                <a:avLst/>
                <a:gdLst>
                  <a:gd name="T0" fmla="*/ 5 w 32"/>
                  <a:gd name="T1" fmla="*/ 43 h 59"/>
                  <a:gd name="T2" fmla="*/ 12 w 32"/>
                  <a:gd name="T3" fmla="*/ 11 h 59"/>
                  <a:gd name="T4" fmla="*/ 16 w 32"/>
                  <a:gd name="T5" fmla="*/ 0 h 59"/>
                  <a:gd name="T6" fmla="*/ 27 w 32"/>
                  <a:gd name="T7" fmla="*/ 2 h 59"/>
                  <a:gd name="T8" fmla="*/ 31 w 32"/>
                  <a:gd name="T9" fmla="*/ 19 h 59"/>
                  <a:gd name="T10" fmla="*/ 21 w 32"/>
                  <a:gd name="T11" fmla="*/ 28 h 59"/>
                  <a:gd name="T12" fmla="*/ 13 w 32"/>
                  <a:gd name="T13" fmla="*/ 34 h 59"/>
                  <a:gd name="T14" fmla="*/ 10 w 32"/>
                  <a:gd name="T15" fmla="*/ 58 h 59"/>
                  <a:gd name="T16" fmla="*/ 7 w 32"/>
                  <a:gd name="T17" fmla="*/ 59 h 59"/>
                  <a:gd name="T18" fmla="*/ 5 w 32"/>
                  <a:gd name="T19" fmla="*/ 4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59">
                    <a:moveTo>
                      <a:pt x="5" y="43"/>
                    </a:moveTo>
                    <a:cubicBezTo>
                      <a:pt x="0" y="31"/>
                      <a:pt x="10" y="22"/>
                      <a:pt x="12" y="11"/>
                    </a:cubicBezTo>
                    <a:cubicBezTo>
                      <a:pt x="12" y="8"/>
                      <a:pt x="12" y="3"/>
                      <a:pt x="16" y="0"/>
                    </a:cubicBezTo>
                    <a:cubicBezTo>
                      <a:pt x="19" y="1"/>
                      <a:pt x="23" y="1"/>
                      <a:pt x="27" y="2"/>
                    </a:cubicBezTo>
                    <a:cubicBezTo>
                      <a:pt x="30" y="7"/>
                      <a:pt x="31" y="13"/>
                      <a:pt x="31" y="19"/>
                    </a:cubicBezTo>
                    <a:cubicBezTo>
                      <a:pt x="32" y="30"/>
                      <a:pt x="30" y="32"/>
                      <a:pt x="21" y="28"/>
                    </a:cubicBezTo>
                    <a:cubicBezTo>
                      <a:pt x="14" y="25"/>
                      <a:pt x="15" y="30"/>
                      <a:pt x="13" y="34"/>
                    </a:cubicBezTo>
                    <a:cubicBezTo>
                      <a:pt x="10" y="42"/>
                      <a:pt x="11" y="50"/>
                      <a:pt x="10" y="58"/>
                    </a:cubicBezTo>
                    <a:cubicBezTo>
                      <a:pt x="10" y="59"/>
                      <a:pt x="9" y="59"/>
                      <a:pt x="7" y="59"/>
                    </a:cubicBezTo>
                    <a:cubicBezTo>
                      <a:pt x="0" y="54"/>
                      <a:pt x="6" y="48"/>
                      <a:pt x="5" y="43"/>
                    </a:cubicBezTo>
                    <a:close/>
                  </a:path>
                </a:pathLst>
              </a:custGeom>
              <a:solidFill>
                <a:srgbClr val="C319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8" name="Freeform 391"/>
              <p:cNvSpPr/>
              <p:nvPr/>
            </p:nvSpPr>
            <p:spPr bwMode="auto">
              <a:xfrm>
                <a:off x="1967" y="1903"/>
                <a:ext cx="104" cy="95"/>
              </a:xfrm>
              <a:custGeom>
                <a:avLst/>
                <a:gdLst>
                  <a:gd name="T0" fmla="*/ 8 w 44"/>
                  <a:gd name="T1" fmla="*/ 3 h 40"/>
                  <a:gd name="T2" fmla="*/ 38 w 44"/>
                  <a:gd name="T3" fmla="*/ 7 h 40"/>
                  <a:gd name="T4" fmla="*/ 41 w 44"/>
                  <a:gd name="T5" fmla="*/ 9 h 40"/>
                  <a:gd name="T6" fmla="*/ 40 w 44"/>
                  <a:gd name="T7" fmla="*/ 15 h 40"/>
                  <a:gd name="T8" fmla="*/ 28 w 44"/>
                  <a:gd name="T9" fmla="*/ 39 h 40"/>
                  <a:gd name="T10" fmla="*/ 21 w 44"/>
                  <a:gd name="T11" fmla="*/ 37 h 40"/>
                  <a:gd name="T12" fmla="*/ 21 w 44"/>
                  <a:gd name="T13" fmla="*/ 35 h 40"/>
                  <a:gd name="T14" fmla="*/ 15 w 44"/>
                  <a:gd name="T15" fmla="*/ 24 h 40"/>
                  <a:gd name="T16" fmla="*/ 12 w 44"/>
                  <a:gd name="T17" fmla="*/ 17 h 40"/>
                  <a:gd name="T18" fmla="*/ 2 w 44"/>
                  <a:gd name="T19" fmla="*/ 8 h 40"/>
                  <a:gd name="T20" fmla="*/ 8 w 44"/>
                  <a:gd name="T21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40">
                    <a:moveTo>
                      <a:pt x="8" y="3"/>
                    </a:moveTo>
                    <a:cubicBezTo>
                      <a:pt x="17" y="10"/>
                      <a:pt x="27" y="15"/>
                      <a:pt x="38" y="7"/>
                    </a:cubicBezTo>
                    <a:cubicBezTo>
                      <a:pt x="40" y="6"/>
                      <a:pt x="41" y="7"/>
                      <a:pt x="41" y="9"/>
                    </a:cubicBezTo>
                    <a:cubicBezTo>
                      <a:pt x="39" y="11"/>
                      <a:pt x="39" y="12"/>
                      <a:pt x="40" y="15"/>
                    </a:cubicBezTo>
                    <a:cubicBezTo>
                      <a:pt x="44" y="26"/>
                      <a:pt x="39" y="34"/>
                      <a:pt x="28" y="39"/>
                    </a:cubicBezTo>
                    <a:cubicBezTo>
                      <a:pt x="25" y="40"/>
                      <a:pt x="23" y="39"/>
                      <a:pt x="21" y="37"/>
                    </a:cubicBezTo>
                    <a:cubicBezTo>
                      <a:pt x="21" y="37"/>
                      <a:pt x="21" y="36"/>
                      <a:pt x="21" y="35"/>
                    </a:cubicBezTo>
                    <a:cubicBezTo>
                      <a:pt x="27" y="28"/>
                      <a:pt x="23" y="25"/>
                      <a:pt x="15" y="24"/>
                    </a:cubicBezTo>
                    <a:cubicBezTo>
                      <a:pt x="13" y="22"/>
                      <a:pt x="13" y="19"/>
                      <a:pt x="12" y="17"/>
                    </a:cubicBezTo>
                    <a:cubicBezTo>
                      <a:pt x="10" y="13"/>
                      <a:pt x="6" y="9"/>
                      <a:pt x="2" y="8"/>
                    </a:cubicBezTo>
                    <a:cubicBezTo>
                      <a:pt x="0" y="0"/>
                      <a:pt x="6" y="4"/>
                      <a:pt x="8" y="3"/>
                    </a:cubicBezTo>
                    <a:close/>
                  </a:path>
                </a:pathLst>
              </a:custGeom>
              <a:solidFill>
                <a:srgbClr val="CE3F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9" name="Freeform 392"/>
              <p:cNvSpPr/>
              <p:nvPr/>
            </p:nvSpPr>
            <p:spPr bwMode="auto">
              <a:xfrm>
                <a:off x="1829" y="2086"/>
                <a:ext cx="66" cy="163"/>
              </a:xfrm>
              <a:custGeom>
                <a:avLst/>
                <a:gdLst>
                  <a:gd name="T0" fmla="*/ 0 w 28"/>
                  <a:gd name="T1" fmla="*/ 14 h 69"/>
                  <a:gd name="T2" fmla="*/ 11 w 28"/>
                  <a:gd name="T3" fmla="*/ 7 h 69"/>
                  <a:gd name="T4" fmla="*/ 19 w 28"/>
                  <a:gd name="T5" fmla="*/ 0 h 69"/>
                  <a:gd name="T6" fmla="*/ 21 w 28"/>
                  <a:gd name="T7" fmla="*/ 13 h 69"/>
                  <a:gd name="T8" fmla="*/ 26 w 28"/>
                  <a:gd name="T9" fmla="*/ 40 h 69"/>
                  <a:gd name="T10" fmla="*/ 25 w 28"/>
                  <a:gd name="T11" fmla="*/ 51 h 69"/>
                  <a:gd name="T12" fmla="*/ 17 w 28"/>
                  <a:gd name="T13" fmla="*/ 58 h 69"/>
                  <a:gd name="T14" fmla="*/ 7 w 28"/>
                  <a:gd name="T15" fmla="*/ 65 h 69"/>
                  <a:gd name="T16" fmla="*/ 5 w 28"/>
                  <a:gd name="T17" fmla="*/ 55 h 69"/>
                  <a:gd name="T18" fmla="*/ 14 w 28"/>
                  <a:gd name="T19" fmla="*/ 36 h 69"/>
                  <a:gd name="T20" fmla="*/ 0 w 28"/>
                  <a:gd name="T21" fmla="*/ 1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69">
                    <a:moveTo>
                      <a:pt x="0" y="14"/>
                    </a:moveTo>
                    <a:cubicBezTo>
                      <a:pt x="1" y="8"/>
                      <a:pt x="1" y="0"/>
                      <a:pt x="11" y="7"/>
                    </a:cubicBezTo>
                    <a:cubicBezTo>
                      <a:pt x="19" y="14"/>
                      <a:pt x="18" y="5"/>
                      <a:pt x="19" y="0"/>
                    </a:cubicBezTo>
                    <a:cubicBezTo>
                      <a:pt x="22" y="4"/>
                      <a:pt x="20" y="9"/>
                      <a:pt x="21" y="13"/>
                    </a:cubicBezTo>
                    <a:cubicBezTo>
                      <a:pt x="24" y="22"/>
                      <a:pt x="25" y="31"/>
                      <a:pt x="26" y="40"/>
                    </a:cubicBezTo>
                    <a:cubicBezTo>
                      <a:pt x="27" y="43"/>
                      <a:pt x="28" y="48"/>
                      <a:pt x="25" y="51"/>
                    </a:cubicBezTo>
                    <a:cubicBezTo>
                      <a:pt x="22" y="52"/>
                      <a:pt x="19" y="53"/>
                      <a:pt x="17" y="58"/>
                    </a:cubicBezTo>
                    <a:cubicBezTo>
                      <a:pt x="16" y="61"/>
                      <a:pt x="15" y="69"/>
                      <a:pt x="7" y="65"/>
                    </a:cubicBezTo>
                    <a:cubicBezTo>
                      <a:pt x="5" y="62"/>
                      <a:pt x="3" y="59"/>
                      <a:pt x="5" y="55"/>
                    </a:cubicBezTo>
                    <a:cubicBezTo>
                      <a:pt x="14" y="52"/>
                      <a:pt x="16" y="45"/>
                      <a:pt x="14" y="36"/>
                    </a:cubicBezTo>
                    <a:cubicBezTo>
                      <a:pt x="12" y="27"/>
                      <a:pt x="11" y="17"/>
                      <a:pt x="0" y="14"/>
                    </a:cubicBezTo>
                    <a:close/>
                  </a:path>
                </a:pathLst>
              </a:custGeom>
              <a:solidFill>
                <a:srgbClr val="DE3D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0" name="Freeform 393"/>
              <p:cNvSpPr/>
              <p:nvPr/>
            </p:nvSpPr>
            <p:spPr bwMode="auto">
              <a:xfrm>
                <a:off x="1943" y="1934"/>
                <a:ext cx="90" cy="78"/>
              </a:xfrm>
              <a:custGeom>
                <a:avLst/>
                <a:gdLst>
                  <a:gd name="T0" fmla="*/ 32 w 38"/>
                  <a:gd name="T1" fmla="*/ 23 h 33"/>
                  <a:gd name="T2" fmla="*/ 38 w 38"/>
                  <a:gd name="T3" fmla="*/ 26 h 33"/>
                  <a:gd name="T4" fmla="*/ 27 w 38"/>
                  <a:gd name="T5" fmla="*/ 30 h 33"/>
                  <a:gd name="T6" fmla="*/ 20 w 38"/>
                  <a:gd name="T7" fmla="*/ 33 h 33"/>
                  <a:gd name="T8" fmla="*/ 12 w 38"/>
                  <a:gd name="T9" fmla="*/ 25 h 33"/>
                  <a:gd name="T10" fmla="*/ 0 w 38"/>
                  <a:gd name="T11" fmla="*/ 9 h 33"/>
                  <a:gd name="T12" fmla="*/ 6 w 38"/>
                  <a:gd name="T13" fmla="*/ 0 h 33"/>
                  <a:gd name="T14" fmla="*/ 10 w 38"/>
                  <a:gd name="T15" fmla="*/ 13 h 33"/>
                  <a:gd name="T16" fmla="*/ 24 w 38"/>
                  <a:gd name="T17" fmla="*/ 2 h 33"/>
                  <a:gd name="T18" fmla="*/ 26 w 38"/>
                  <a:gd name="T19" fmla="*/ 10 h 33"/>
                  <a:gd name="T20" fmla="*/ 32 w 38"/>
                  <a:gd name="T21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33">
                    <a:moveTo>
                      <a:pt x="32" y="23"/>
                    </a:moveTo>
                    <a:cubicBezTo>
                      <a:pt x="34" y="24"/>
                      <a:pt x="36" y="25"/>
                      <a:pt x="38" y="26"/>
                    </a:cubicBezTo>
                    <a:cubicBezTo>
                      <a:pt x="36" y="31"/>
                      <a:pt x="31" y="29"/>
                      <a:pt x="27" y="30"/>
                    </a:cubicBezTo>
                    <a:cubicBezTo>
                      <a:pt x="24" y="30"/>
                      <a:pt x="20" y="28"/>
                      <a:pt x="20" y="33"/>
                    </a:cubicBezTo>
                    <a:cubicBezTo>
                      <a:pt x="18" y="30"/>
                      <a:pt x="16" y="26"/>
                      <a:pt x="12" y="25"/>
                    </a:cubicBezTo>
                    <a:cubicBezTo>
                      <a:pt x="7" y="21"/>
                      <a:pt x="4" y="15"/>
                      <a:pt x="0" y="9"/>
                    </a:cubicBezTo>
                    <a:cubicBezTo>
                      <a:pt x="0" y="5"/>
                      <a:pt x="2" y="2"/>
                      <a:pt x="6" y="0"/>
                    </a:cubicBezTo>
                    <a:cubicBezTo>
                      <a:pt x="10" y="3"/>
                      <a:pt x="7" y="9"/>
                      <a:pt x="10" y="13"/>
                    </a:cubicBezTo>
                    <a:cubicBezTo>
                      <a:pt x="17" y="12"/>
                      <a:pt x="20" y="6"/>
                      <a:pt x="24" y="2"/>
                    </a:cubicBezTo>
                    <a:cubicBezTo>
                      <a:pt x="27" y="4"/>
                      <a:pt x="25" y="7"/>
                      <a:pt x="26" y="10"/>
                    </a:cubicBezTo>
                    <a:cubicBezTo>
                      <a:pt x="31" y="13"/>
                      <a:pt x="25" y="21"/>
                      <a:pt x="32" y="23"/>
                    </a:cubicBezTo>
                    <a:close/>
                  </a:path>
                </a:pathLst>
              </a:custGeom>
              <a:solidFill>
                <a:srgbClr val="DD8A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1" name="Freeform 394"/>
              <p:cNvSpPr/>
              <p:nvPr/>
            </p:nvSpPr>
            <p:spPr bwMode="auto">
              <a:xfrm>
                <a:off x="2045" y="1801"/>
                <a:ext cx="71" cy="102"/>
              </a:xfrm>
              <a:custGeom>
                <a:avLst/>
                <a:gdLst>
                  <a:gd name="T0" fmla="*/ 16 w 30"/>
                  <a:gd name="T1" fmla="*/ 43 h 43"/>
                  <a:gd name="T2" fmla="*/ 16 w 30"/>
                  <a:gd name="T3" fmla="*/ 41 h 43"/>
                  <a:gd name="T4" fmla="*/ 2 w 30"/>
                  <a:gd name="T5" fmla="*/ 27 h 43"/>
                  <a:gd name="T6" fmla="*/ 0 w 30"/>
                  <a:gd name="T7" fmla="*/ 14 h 43"/>
                  <a:gd name="T8" fmla="*/ 7 w 30"/>
                  <a:gd name="T9" fmla="*/ 13 h 43"/>
                  <a:gd name="T10" fmla="*/ 13 w 30"/>
                  <a:gd name="T11" fmla="*/ 11 h 43"/>
                  <a:gd name="T12" fmla="*/ 18 w 30"/>
                  <a:gd name="T13" fmla="*/ 4 h 43"/>
                  <a:gd name="T14" fmla="*/ 27 w 30"/>
                  <a:gd name="T15" fmla="*/ 0 h 43"/>
                  <a:gd name="T16" fmla="*/ 30 w 30"/>
                  <a:gd name="T17" fmla="*/ 0 h 43"/>
                  <a:gd name="T18" fmla="*/ 20 w 30"/>
                  <a:gd name="T19" fmla="*/ 24 h 43"/>
                  <a:gd name="T20" fmla="*/ 16 w 30"/>
                  <a:gd name="T2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43">
                    <a:moveTo>
                      <a:pt x="16" y="43"/>
                    </a:moveTo>
                    <a:cubicBezTo>
                      <a:pt x="16" y="42"/>
                      <a:pt x="16" y="41"/>
                      <a:pt x="16" y="41"/>
                    </a:cubicBezTo>
                    <a:cubicBezTo>
                      <a:pt x="16" y="27"/>
                      <a:pt x="16" y="27"/>
                      <a:pt x="2" y="27"/>
                    </a:cubicBezTo>
                    <a:cubicBezTo>
                      <a:pt x="7" y="22"/>
                      <a:pt x="0" y="19"/>
                      <a:pt x="0" y="14"/>
                    </a:cubicBezTo>
                    <a:cubicBezTo>
                      <a:pt x="3" y="13"/>
                      <a:pt x="5" y="13"/>
                      <a:pt x="7" y="13"/>
                    </a:cubicBezTo>
                    <a:cubicBezTo>
                      <a:pt x="9" y="13"/>
                      <a:pt x="13" y="18"/>
                      <a:pt x="13" y="11"/>
                    </a:cubicBezTo>
                    <a:cubicBezTo>
                      <a:pt x="13" y="8"/>
                      <a:pt x="15" y="5"/>
                      <a:pt x="18" y="4"/>
                    </a:cubicBezTo>
                    <a:cubicBezTo>
                      <a:pt x="22" y="3"/>
                      <a:pt x="24" y="1"/>
                      <a:pt x="27" y="0"/>
                    </a:cubicBezTo>
                    <a:cubicBezTo>
                      <a:pt x="28" y="0"/>
                      <a:pt x="29" y="0"/>
                      <a:pt x="30" y="0"/>
                    </a:cubicBezTo>
                    <a:cubicBezTo>
                      <a:pt x="30" y="9"/>
                      <a:pt x="28" y="17"/>
                      <a:pt x="20" y="24"/>
                    </a:cubicBezTo>
                    <a:cubicBezTo>
                      <a:pt x="15" y="29"/>
                      <a:pt x="21" y="37"/>
                      <a:pt x="16" y="43"/>
                    </a:cubicBezTo>
                    <a:close/>
                  </a:path>
                </a:pathLst>
              </a:custGeom>
              <a:solidFill>
                <a:srgbClr val="C88E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2" name="Freeform 395"/>
              <p:cNvSpPr/>
              <p:nvPr/>
            </p:nvSpPr>
            <p:spPr bwMode="auto">
              <a:xfrm>
                <a:off x="1874" y="2116"/>
                <a:ext cx="36" cy="202"/>
              </a:xfrm>
              <a:custGeom>
                <a:avLst/>
                <a:gdLst>
                  <a:gd name="T0" fmla="*/ 6 w 15"/>
                  <a:gd name="T1" fmla="*/ 38 h 85"/>
                  <a:gd name="T2" fmla="*/ 2 w 15"/>
                  <a:gd name="T3" fmla="*/ 10 h 85"/>
                  <a:gd name="T4" fmla="*/ 2 w 15"/>
                  <a:gd name="T5" fmla="*/ 0 h 85"/>
                  <a:gd name="T6" fmla="*/ 9 w 15"/>
                  <a:gd name="T7" fmla="*/ 24 h 85"/>
                  <a:gd name="T8" fmla="*/ 12 w 15"/>
                  <a:gd name="T9" fmla="*/ 80 h 85"/>
                  <a:gd name="T10" fmla="*/ 10 w 15"/>
                  <a:gd name="T11" fmla="*/ 85 h 85"/>
                  <a:gd name="T12" fmla="*/ 6 w 15"/>
                  <a:gd name="T13" fmla="*/ 3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85">
                    <a:moveTo>
                      <a:pt x="6" y="38"/>
                    </a:moveTo>
                    <a:cubicBezTo>
                      <a:pt x="7" y="28"/>
                      <a:pt x="3" y="20"/>
                      <a:pt x="2" y="10"/>
                    </a:cubicBezTo>
                    <a:cubicBezTo>
                      <a:pt x="2" y="7"/>
                      <a:pt x="0" y="4"/>
                      <a:pt x="2" y="0"/>
                    </a:cubicBezTo>
                    <a:cubicBezTo>
                      <a:pt x="9" y="7"/>
                      <a:pt x="8" y="16"/>
                      <a:pt x="9" y="24"/>
                    </a:cubicBezTo>
                    <a:cubicBezTo>
                      <a:pt x="11" y="43"/>
                      <a:pt x="15" y="61"/>
                      <a:pt x="12" y="80"/>
                    </a:cubicBezTo>
                    <a:cubicBezTo>
                      <a:pt x="12" y="81"/>
                      <a:pt x="11" y="83"/>
                      <a:pt x="10" y="85"/>
                    </a:cubicBezTo>
                    <a:cubicBezTo>
                      <a:pt x="9" y="69"/>
                      <a:pt x="12" y="53"/>
                      <a:pt x="6" y="38"/>
                    </a:cubicBezTo>
                    <a:close/>
                  </a:path>
                </a:pathLst>
              </a:custGeom>
              <a:solidFill>
                <a:srgbClr val="A92C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3" name="Freeform 396"/>
              <p:cNvSpPr/>
              <p:nvPr/>
            </p:nvSpPr>
            <p:spPr bwMode="auto">
              <a:xfrm>
                <a:off x="1812" y="1872"/>
                <a:ext cx="53" cy="95"/>
              </a:xfrm>
              <a:custGeom>
                <a:avLst/>
                <a:gdLst>
                  <a:gd name="T0" fmla="*/ 12 w 22"/>
                  <a:gd name="T1" fmla="*/ 24 h 40"/>
                  <a:gd name="T2" fmla="*/ 5 w 22"/>
                  <a:gd name="T3" fmla="*/ 16 h 40"/>
                  <a:gd name="T4" fmla="*/ 11 w 22"/>
                  <a:gd name="T5" fmla="*/ 0 h 40"/>
                  <a:gd name="T6" fmla="*/ 13 w 22"/>
                  <a:gd name="T7" fmla="*/ 1 h 40"/>
                  <a:gd name="T8" fmla="*/ 14 w 22"/>
                  <a:gd name="T9" fmla="*/ 6 h 40"/>
                  <a:gd name="T10" fmla="*/ 19 w 22"/>
                  <a:gd name="T11" fmla="*/ 19 h 40"/>
                  <a:gd name="T12" fmla="*/ 20 w 22"/>
                  <a:gd name="T13" fmla="*/ 24 h 40"/>
                  <a:gd name="T14" fmla="*/ 20 w 22"/>
                  <a:gd name="T15" fmla="*/ 40 h 40"/>
                  <a:gd name="T16" fmla="*/ 18 w 22"/>
                  <a:gd name="T17" fmla="*/ 31 h 40"/>
                  <a:gd name="T18" fmla="*/ 12 w 22"/>
                  <a:gd name="T19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40">
                    <a:moveTo>
                      <a:pt x="12" y="24"/>
                    </a:moveTo>
                    <a:cubicBezTo>
                      <a:pt x="10" y="21"/>
                      <a:pt x="7" y="19"/>
                      <a:pt x="5" y="16"/>
                    </a:cubicBezTo>
                    <a:cubicBezTo>
                      <a:pt x="0" y="8"/>
                      <a:pt x="4" y="4"/>
                      <a:pt x="11" y="0"/>
                    </a:cubicBezTo>
                    <a:cubicBezTo>
                      <a:pt x="12" y="0"/>
                      <a:pt x="12" y="0"/>
                      <a:pt x="13" y="1"/>
                    </a:cubicBezTo>
                    <a:cubicBezTo>
                      <a:pt x="14" y="3"/>
                      <a:pt x="15" y="5"/>
                      <a:pt x="14" y="6"/>
                    </a:cubicBezTo>
                    <a:cubicBezTo>
                      <a:pt x="11" y="12"/>
                      <a:pt x="13" y="16"/>
                      <a:pt x="19" y="19"/>
                    </a:cubicBezTo>
                    <a:cubicBezTo>
                      <a:pt x="21" y="20"/>
                      <a:pt x="22" y="22"/>
                      <a:pt x="20" y="24"/>
                    </a:cubicBezTo>
                    <a:cubicBezTo>
                      <a:pt x="20" y="29"/>
                      <a:pt x="20" y="34"/>
                      <a:pt x="20" y="40"/>
                    </a:cubicBezTo>
                    <a:cubicBezTo>
                      <a:pt x="18" y="37"/>
                      <a:pt x="18" y="34"/>
                      <a:pt x="18" y="31"/>
                    </a:cubicBezTo>
                    <a:cubicBezTo>
                      <a:pt x="19" y="26"/>
                      <a:pt x="16" y="25"/>
                      <a:pt x="12" y="24"/>
                    </a:cubicBezTo>
                    <a:close/>
                  </a:path>
                </a:pathLst>
              </a:custGeom>
              <a:solidFill>
                <a:srgbClr val="D06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4" name="Freeform 397"/>
              <p:cNvSpPr/>
              <p:nvPr/>
            </p:nvSpPr>
            <p:spPr bwMode="auto">
              <a:xfrm>
                <a:off x="1841" y="2491"/>
                <a:ext cx="38" cy="47"/>
              </a:xfrm>
              <a:custGeom>
                <a:avLst/>
                <a:gdLst>
                  <a:gd name="T0" fmla="*/ 0 w 16"/>
                  <a:gd name="T1" fmla="*/ 10 h 20"/>
                  <a:gd name="T2" fmla="*/ 0 w 16"/>
                  <a:gd name="T3" fmla="*/ 0 h 20"/>
                  <a:gd name="T4" fmla="*/ 8 w 16"/>
                  <a:gd name="T5" fmla="*/ 7 h 20"/>
                  <a:gd name="T6" fmla="*/ 10 w 16"/>
                  <a:gd name="T7" fmla="*/ 4 h 20"/>
                  <a:gd name="T8" fmla="*/ 16 w 16"/>
                  <a:gd name="T9" fmla="*/ 20 h 20"/>
                  <a:gd name="T10" fmla="*/ 0 w 16"/>
                  <a:gd name="T11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0">
                    <a:moveTo>
                      <a:pt x="0" y="10"/>
                    </a:moveTo>
                    <a:cubicBezTo>
                      <a:pt x="0" y="7"/>
                      <a:pt x="4" y="4"/>
                      <a:pt x="0" y="0"/>
                    </a:cubicBezTo>
                    <a:cubicBezTo>
                      <a:pt x="5" y="1"/>
                      <a:pt x="5" y="5"/>
                      <a:pt x="8" y="7"/>
                    </a:cubicBezTo>
                    <a:cubicBezTo>
                      <a:pt x="10" y="8"/>
                      <a:pt x="10" y="5"/>
                      <a:pt x="10" y="4"/>
                    </a:cubicBezTo>
                    <a:cubicBezTo>
                      <a:pt x="13" y="9"/>
                      <a:pt x="15" y="15"/>
                      <a:pt x="16" y="20"/>
                    </a:cubicBezTo>
                    <a:cubicBezTo>
                      <a:pt x="13" y="13"/>
                      <a:pt x="6" y="14"/>
                      <a:pt x="0" y="10"/>
                    </a:cubicBezTo>
                    <a:close/>
                  </a:path>
                </a:pathLst>
              </a:custGeom>
              <a:solidFill>
                <a:srgbClr val="212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5" name="Freeform 398"/>
              <p:cNvSpPr/>
              <p:nvPr/>
            </p:nvSpPr>
            <p:spPr bwMode="auto">
              <a:xfrm>
                <a:off x="2154" y="1809"/>
                <a:ext cx="38" cy="28"/>
              </a:xfrm>
              <a:custGeom>
                <a:avLst/>
                <a:gdLst>
                  <a:gd name="T0" fmla="*/ 2 w 16"/>
                  <a:gd name="T1" fmla="*/ 0 h 12"/>
                  <a:gd name="T2" fmla="*/ 10 w 16"/>
                  <a:gd name="T3" fmla="*/ 1 h 12"/>
                  <a:gd name="T4" fmla="*/ 16 w 16"/>
                  <a:gd name="T5" fmla="*/ 5 h 12"/>
                  <a:gd name="T6" fmla="*/ 11 w 16"/>
                  <a:gd name="T7" fmla="*/ 11 h 12"/>
                  <a:gd name="T8" fmla="*/ 4 w 16"/>
                  <a:gd name="T9" fmla="*/ 7 h 12"/>
                  <a:gd name="T10" fmla="*/ 0 w 16"/>
                  <a:gd name="T11" fmla="*/ 2 h 12"/>
                  <a:gd name="T12" fmla="*/ 2 w 1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2">
                    <a:moveTo>
                      <a:pt x="2" y="0"/>
                    </a:moveTo>
                    <a:cubicBezTo>
                      <a:pt x="5" y="0"/>
                      <a:pt x="8" y="0"/>
                      <a:pt x="10" y="1"/>
                    </a:cubicBezTo>
                    <a:cubicBezTo>
                      <a:pt x="13" y="1"/>
                      <a:pt x="16" y="2"/>
                      <a:pt x="16" y="5"/>
                    </a:cubicBezTo>
                    <a:cubicBezTo>
                      <a:pt x="16" y="8"/>
                      <a:pt x="14" y="10"/>
                      <a:pt x="11" y="11"/>
                    </a:cubicBezTo>
                    <a:cubicBezTo>
                      <a:pt x="8" y="12"/>
                      <a:pt x="5" y="11"/>
                      <a:pt x="4" y="7"/>
                    </a:cubicBezTo>
                    <a:cubicBezTo>
                      <a:pt x="4" y="5"/>
                      <a:pt x="4" y="2"/>
                      <a:pt x="0" y="2"/>
                    </a:cubicBezTo>
                    <a:cubicBezTo>
                      <a:pt x="1" y="2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9D8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6" name="Freeform 399"/>
              <p:cNvSpPr/>
              <p:nvPr/>
            </p:nvSpPr>
            <p:spPr bwMode="auto">
              <a:xfrm>
                <a:off x="2163" y="1785"/>
                <a:ext cx="57" cy="33"/>
              </a:xfrm>
              <a:custGeom>
                <a:avLst/>
                <a:gdLst>
                  <a:gd name="T0" fmla="*/ 24 w 24"/>
                  <a:gd name="T1" fmla="*/ 9 h 14"/>
                  <a:gd name="T2" fmla="*/ 0 w 24"/>
                  <a:gd name="T3" fmla="*/ 6 h 14"/>
                  <a:gd name="T4" fmla="*/ 24 w 24"/>
                  <a:gd name="T5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14">
                    <a:moveTo>
                      <a:pt x="24" y="9"/>
                    </a:moveTo>
                    <a:cubicBezTo>
                      <a:pt x="15" y="14"/>
                      <a:pt x="8" y="5"/>
                      <a:pt x="0" y="6"/>
                    </a:cubicBezTo>
                    <a:cubicBezTo>
                      <a:pt x="9" y="0"/>
                      <a:pt x="16" y="3"/>
                      <a:pt x="24" y="9"/>
                    </a:cubicBezTo>
                    <a:close/>
                  </a:path>
                </a:pathLst>
              </a:custGeom>
              <a:solidFill>
                <a:srgbClr val="C56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7" name="Freeform 400"/>
              <p:cNvSpPr/>
              <p:nvPr/>
            </p:nvSpPr>
            <p:spPr bwMode="auto">
              <a:xfrm>
                <a:off x="1926" y="2654"/>
                <a:ext cx="22" cy="50"/>
              </a:xfrm>
              <a:custGeom>
                <a:avLst/>
                <a:gdLst>
                  <a:gd name="T0" fmla="*/ 3 w 9"/>
                  <a:gd name="T1" fmla="*/ 21 h 21"/>
                  <a:gd name="T2" fmla="*/ 0 w 9"/>
                  <a:gd name="T3" fmla="*/ 0 h 21"/>
                  <a:gd name="T4" fmla="*/ 3 w 9"/>
                  <a:gd name="T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21">
                    <a:moveTo>
                      <a:pt x="3" y="21"/>
                    </a:moveTo>
                    <a:cubicBezTo>
                      <a:pt x="1" y="14"/>
                      <a:pt x="3" y="7"/>
                      <a:pt x="0" y="0"/>
                    </a:cubicBezTo>
                    <a:cubicBezTo>
                      <a:pt x="7" y="6"/>
                      <a:pt x="9" y="16"/>
                      <a:pt x="3" y="21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8" name="Freeform 401"/>
              <p:cNvSpPr/>
              <p:nvPr/>
            </p:nvSpPr>
            <p:spPr bwMode="auto">
              <a:xfrm>
                <a:off x="1839" y="2024"/>
                <a:ext cx="26" cy="31"/>
              </a:xfrm>
              <a:custGeom>
                <a:avLst/>
                <a:gdLst>
                  <a:gd name="T0" fmla="*/ 11 w 11"/>
                  <a:gd name="T1" fmla="*/ 9 h 13"/>
                  <a:gd name="T2" fmla="*/ 0 w 11"/>
                  <a:gd name="T3" fmla="*/ 7 h 13"/>
                  <a:gd name="T4" fmla="*/ 1 w 11"/>
                  <a:gd name="T5" fmla="*/ 0 h 13"/>
                  <a:gd name="T6" fmla="*/ 11 w 11"/>
                  <a:gd name="T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3">
                    <a:moveTo>
                      <a:pt x="11" y="9"/>
                    </a:moveTo>
                    <a:cubicBezTo>
                      <a:pt x="7" y="10"/>
                      <a:pt x="2" y="13"/>
                      <a:pt x="0" y="7"/>
                    </a:cubicBezTo>
                    <a:cubicBezTo>
                      <a:pt x="1" y="4"/>
                      <a:pt x="2" y="2"/>
                      <a:pt x="1" y="0"/>
                    </a:cubicBezTo>
                    <a:cubicBezTo>
                      <a:pt x="5" y="2"/>
                      <a:pt x="10" y="4"/>
                      <a:pt x="11" y="9"/>
                    </a:cubicBezTo>
                    <a:close/>
                  </a:path>
                </a:pathLst>
              </a:custGeom>
              <a:solidFill>
                <a:srgbClr val="CA92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9" name="Freeform 402"/>
              <p:cNvSpPr/>
              <p:nvPr/>
            </p:nvSpPr>
            <p:spPr bwMode="auto">
              <a:xfrm>
                <a:off x="1990" y="2668"/>
                <a:ext cx="26" cy="22"/>
              </a:xfrm>
              <a:custGeom>
                <a:avLst/>
                <a:gdLst>
                  <a:gd name="T0" fmla="*/ 6 w 11"/>
                  <a:gd name="T1" fmla="*/ 0 h 9"/>
                  <a:gd name="T2" fmla="*/ 11 w 11"/>
                  <a:gd name="T3" fmla="*/ 3 h 9"/>
                  <a:gd name="T4" fmla="*/ 6 w 11"/>
                  <a:gd name="T5" fmla="*/ 9 h 9"/>
                  <a:gd name="T6" fmla="*/ 1 w 11"/>
                  <a:gd name="T7" fmla="*/ 4 h 9"/>
                  <a:gd name="T8" fmla="*/ 6 w 11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6" y="0"/>
                    </a:moveTo>
                    <a:cubicBezTo>
                      <a:pt x="8" y="0"/>
                      <a:pt x="11" y="1"/>
                      <a:pt x="11" y="3"/>
                    </a:cubicBezTo>
                    <a:cubicBezTo>
                      <a:pt x="10" y="6"/>
                      <a:pt x="8" y="8"/>
                      <a:pt x="6" y="9"/>
                    </a:cubicBezTo>
                    <a:cubicBezTo>
                      <a:pt x="3" y="9"/>
                      <a:pt x="1" y="6"/>
                      <a:pt x="1" y="4"/>
                    </a:cubicBezTo>
                    <a:cubicBezTo>
                      <a:pt x="0" y="0"/>
                      <a:pt x="3" y="0"/>
                      <a:pt x="6" y="0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0" name="Freeform 403"/>
              <p:cNvSpPr/>
              <p:nvPr/>
            </p:nvSpPr>
            <p:spPr bwMode="auto">
              <a:xfrm>
                <a:off x="1969" y="2732"/>
                <a:ext cx="19" cy="17"/>
              </a:xfrm>
              <a:custGeom>
                <a:avLst/>
                <a:gdLst>
                  <a:gd name="T0" fmla="*/ 8 w 8"/>
                  <a:gd name="T1" fmla="*/ 4 h 7"/>
                  <a:gd name="T2" fmla="*/ 4 w 8"/>
                  <a:gd name="T3" fmla="*/ 7 h 7"/>
                  <a:gd name="T4" fmla="*/ 0 w 8"/>
                  <a:gd name="T5" fmla="*/ 4 h 7"/>
                  <a:gd name="T6" fmla="*/ 5 w 8"/>
                  <a:gd name="T7" fmla="*/ 1 h 7"/>
                  <a:gd name="T8" fmla="*/ 8 w 8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4"/>
                    </a:moveTo>
                    <a:cubicBezTo>
                      <a:pt x="8" y="6"/>
                      <a:pt x="6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1"/>
                      <a:pt x="3" y="2"/>
                      <a:pt x="5" y="1"/>
                    </a:cubicBezTo>
                    <a:cubicBezTo>
                      <a:pt x="7" y="0"/>
                      <a:pt x="8" y="2"/>
                      <a:pt x="8" y="4"/>
                    </a:cubicBezTo>
                    <a:close/>
                  </a:path>
                </a:pathLst>
              </a:custGeom>
              <a:solidFill>
                <a:srgbClr val="E5F0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1" name="Freeform 404"/>
              <p:cNvSpPr/>
              <p:nvPr/>
            </p:nvSpPr>
            <p:spPr bwMode="auto">
              <a:xfrm>
                <a:off x="1637" y="2874"/>
                <a:ext cx="69" cy="349"/>
              </a:xfrm>
              <a:custGeom>
                <a:avLst/>
                <a:gdLst>
                  <a:gd name="T0" fmla="*/ 7 w 29"/>
                  <a:gd name="T1" fmla="*/ 22 h 147"/>
                  <a:gd name="T2" fmla="*/ 9 w 29"/>
                  <a:gd name="T3" fmla="*/ 8 h 147"/>
                  <a:gd name="T4" fmla="*/ 13 w 29"/>
                  <a:gd name="T5" fmla="*/ 0 h 147"/>
                  <a:gd name="T6" fmla="*/ 26 w 29"/>
                  <a:gd name="T7" fmla="*/ 0 h 147"/>
                  <a:gd name="T8" fmla="*/ 28 w 29"/>
                  <a:gd name="T9" fmla="*/ 8 h 147"/>
                  <a:gd name="T10" fmla="*/ 27 w 29"/>
                  <a:gd name="T11" fmla="*/ 43 h 147"/>
                  <a:gd name="T12" fmla="*/ 26 w 29"/>
                  <a:gd name="T13" fmla="*/ 129 h 147"/>
                  <a:gd name="T14" fmla="*/ 15 w 29"/>
                  <a:gd name="T15" fmla="*/ 144 h 147"/>
                  <a:gd name="T16" fmla="*/ 0 w 29"/>
                  <a:gd name="T17" fmla="*/ 132 h 147"/>
                  <a:gd name="T18" fmla="*/ 0 w 29"/>
                  <a:gd name="T19" fmla="*/ 126 h 147"/>
                  <a:gd name="T20" fmla="*/ 4 w 29"/>
                  <a:gd name="T21" fmla="*/ 125 h 147"/>
                  <a:gd name="T22" fmla="*/ 8 w 29"/>
                  <a:gd name="T23" fmla="*/ 136 h 147"/>
                  <a:gd name="T24" fmla="*/ 17 w 29"/>
                  <a:gd name="T25" fmla="*/ 131 h 147"/>
                  <a:gd name="T26" fmla="*/ 9 w 29"/>
                  <a:gd name="T27" fmla="*/ 120 h 147"/>
                  <a:gd name="T28" fmla="*/ 12 w 29"/>
                  <a:gd name="T29" fmla="*/ 72 h 147"/>
                  <a:gd name="T30" fmla="*/ 17 w 29"/>
                  <a:gd name="T31" fmla="*/ 55 h 147"/>
                  <a:gd name="T32" fmla="*/ 7 w 29"/>
                  <a:gd name="T33" fmla="*/ 28 h 147"/>
                  <a:gd name="T34" fmla="*/ 7 w 29"/>
                  <a:gd name="T35" fmla="*/ 2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" h="147">
                    <a:moveTo>
                      <a:pt x="7" y="22"/>
                    </a:moveTo>
                    <a:cubicBezTo>
                      <a:pt x="10" y="18"/>
                      <a:pt x="15" y="14"/>
                      <a:pt x="9" y="8"/>
                    </a:cubicBezTo>
                    <a:cubicBezTo>
                      <a:pt x="9" y="7"/>
                      <a:pt x="11" y="3"/>
                      <a:pt x="13" y="0"/>
                    </a:cubicBezTo>
                    <a:cubicBezTo>
                      <a:pt x="17" y="0"/>
                      <a:pt x="22" y="0"/>
                      <a:pt x="26" y="0"/>
                    </a:cubicBezTo>
                    <a:cubicBezTo>
                      <a:pt x="28" y="3"/>
                      <a:pt x="29" y="5"/>
                      <a:pt x="28" y="8"/>
                    </a:cubicBezTo>
                    <a:cubicBezTo>
                      <a:pt x="27" y="20"/>
                      <a:pt x="28" y="31"/>
                      <a:pt x="27" y="43"/>
                    </a:cubicBezTo>
                    <a:cubicBezTo>
                      <a:pt x="28" y="72"/>
                      <a:pt x="24" y="101"/>
                      <a:pt x="26" y="129"/>
                    </a:cubicBezTo>
                    <a:cubicBezTo>
                      <a:pt x="26" y="138"/>
                      <a:pt x="23" y="142"/>
                      <a:pt x="15" y="144"/>
                    </a:cubicBezTo>
                    <a:cubicBezTo>
                      <a:pt x="5" y="147"/>
                      <a:pt x="0" y="143"/>
                      <a:pt x="0" y="132"/>
                    </a:cubicBezTo>
                    <a:cubicBezTo>
                      <a:pt x="0" y="130"/>
                      <a:pt x="0" y="128"/>
                      <a:pt x="0" y="126"/>
                    </a:cubicBezTo>
                    <a:cubicBezTo>
                      <a:pt x="0" y="121"/>
                      <a:pt x="2" y="122"/>
                      <a:pt x="4" y="125"/>
                    </a:cubicBezTo>
                    <a:cubicBezTo>
                      <a:pt x="6" y="128"/>
                      <a:pt x="5" y="133"/>
                      <a:pt x="8" y="136"/>
                    </a:cubicBezTo>
                    <a:cubicBezTo>
                      <a:pt x="11" y="135"/>
                      <a:pt x="13" y="131"/>
                      <a:pt x="17" y="131"/>
                    </a:cubicBezTo>
                    <a:cubicBezTo>
                      <a:pt x="11" y="130"/>
                      <a:pt x="8" y="126"/>
                      <a:pt x="9" y="120"/>
                    </a:cubicBezTo>
                    <a:cubicBezTo>
                      <a:pt x="10" y="104"/>
                      <a:pt x="9" y="88"/>
                      <a:pt x="12" y="72"/>
                    </a:cubicBezTo>
                    <a:cubicBezTo>
                      <a:pt x="13" y="66"/>
                      <a:pt x="14" y="60"/>
                      <a:pt x="17" y="55"/>
                    </a:cubicBezTo>
                    <a:cubicBezTo>
                      <a:pt x="12" y="47"/>
                      <a:pt x="10" y="37"/>
                      <a:pt x="7" y="28"/>
                    </a:cubicBezTo>
                    <a:cubicBezTo>
                      <a:pt x="6" y="26"/>
                      <a:pt x="5" y="24"/>
                      <a:pt x="7" y="22"/>
                    </a:cubicBezTo>
                    <a:close/>
                  </a:path>
                </a:pathLst>
              </a:custGeom>
              <a:solidFill>
                <a:srgbClr val="2F44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2" name="Freeform 405"/>
              <p:cNvSpPr/>
              <p:nvPr/>
            </p:nvSpPr>
            <p:spPr bwMode="auto">
              <a:xfrm>
                <a:off x="1692" y="2874"/>
                <a:ext cx="45" cy="143"/>
              </a:xfrm>
              <a:custGeom>
                <a:avLst/>
                <a:gdLst>
                  <a:gd name="T0" fmla="*/ 1 w 19"/>
                  <a:gd name="T1" fmla="*/ 43 h 60"/>
                  <a:gd name="T2" fmla="*/ 3 w 19"/>
                  <a:gd name="T3" fmla="*/ 0 h 60"/>
                  <a:gd name="T4" fmla="*/ 14 w 19"/>
                  <a:gd name="T5" fmla="*/ 1 h 60"/>
                  <a:gd name="T6" fmla="*/ 17 w 19"/>
                  <a:gd name="T7" fmla="*/ 18 h 60"/>
                  <a:gd name="T8" fmla="*/ 15 w 19"/>
                  <a:gd name="T9" fmla="*/ 50 h 60"/>
                  <a:gd name="T10" fmla="*/ 11 w 19"/>
                  <a:gd name="T11" fmla="*/ 60 h 60"/>
                  <a:gd name="T12" fmla="*/ 3 w 19"/>
                  <a:gd name="T13" fmla="*/ 50 h 60"/>
                  <a:gd name="T14" fmla="*/ 1 w 19"/>
                  <a:gd name="T15" fmla="*/ 4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60">
                    <a:moveTo>
                      <a:pt x="1" y="43"/>
                    </a:moveTo>
                    <a:cubicBezTo>
                      <a:pt x="0" y="29"/>
                      <a:pt x="1" y="14"/>
                      <a:pt x="3" y="0"/>
                    </a:cubicBezTo>
                    <a:cubicBezTo>
                      <a:pt x="7" y="0"/>
                      <a:pt x="11" y="0"/>
                      <a:pt x="14" y="1"/>
                    </a:cubicBezTo>
                    <a:cubicBezTo>
                      <a:pt x="19" y="6"/>
                      <a:pt x="17" y="12"/>
                      <a:pt x="17" y="18"/>
                    </a:cubicBezTo>
                    <a:cubicBezTo>
                      <a:pt x="14" y="29"/>
                      <a:pt x="16" y="39"/>
                      <a:pt x="15" y="50"/>
                    </a:cubicBezTo>
                    <a:cubicBezTo>
                      <a:pt x="15" y="54"/>
                      <a:pt x="17" y="60"/>
                      <a:pt x="11" y="60"/>
                    </a:cubicBezTo>
                    <a:cubicBezTo>
                      <a:pt x="7" y="60"/>
                      <a:pt x="4" y="55"/>
                      <a:pt x="3" y="50"/>
                    </a:cubicBezTo>
                    <a:cubicBezTo>
                      <a:pt x="3" y="48"/>
                      <a:pt x="3" y="45"/>
                      <a:pt x="1" y="43"/>
                    </a:cubicBezTo>
                    <a:close/>
                  </a:path>
                </a:pathLst>
              </a:custGeom>
              <a:solidFill>
                <a:srgbClr val="DFED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8" name="Group 607"/>
            <p:cNvGrpSpPr/>
            <p:nvPr/>
          </p:nvGrpSpPr>
          <p:grpSpPr bwMode="auto">
            <a:xfrm>
              <a:off x="1030287" y="1122363"/>
              <a:ext cx="3322637" cy="4268788"/>
              <a:chOff x="649" y="707"/>
              <a:chExt cx="2093" cy="2689"/>
            </a:xfrm>
          </p:grpSpPr>
          <p:sp>
            <p:nvSpPr>
              <p:cNvPr id="373" name="Freeform 407"/>
              <p:cNvSpPr/>
              <p:nvPr/>
            </p:nvSpPr>
            <p:spPr bwMode="auto">
              <a:xfrm>
                <a:off x="1711" y="2874"/>
                <a:ext cx="61" cy="214"/>
              </a:xfrm>
              <a:custGeom>
                <a:avLst/>
                <a:gdLst>
                  <a:gd name="T0" fmla="*/ 7 w 26"/>
                  <a:gd name="T1" fmla="*/ 18 h 90"/>
                  <a:gd name="T2" fmla="*/ 6 w 26"/>
                  <a:gd name="T3" fmla="*/ 1 h 90"/>
                  <a:gd name="T4" fmla="*/ 10 w 26"/>
                  <a:gd name="T5" fmla="*/ 0 h 90"/>
                  <a:gd name="T6" fmla="*/ 19 w 26"/>
                  <a:gd name="T7" fmla="*/ 36 h 90"/>
                  <a:gd name="T8" fmla="*/ 19 w 26"/>
                  <a:gd name="T9" fmla="*/ 51 h 90"/>
                  <a:gd name="T10" fmla="*/ 19 w 26"/>
                  <a:gd name="T11" fmla="*/ 55 h 90"/>
                  <a:gd name="T12" fmla="*/ 9 w 26"/>
                  <a:gd name="T13" fmla="*/ 76 h 90"/>
                  <a:gd name="T14" fmla="*/ 9 w 26"/>
                  <a:gd name="T15" fmla="*/ 90 h 90"/>
                  <a:gd name="T16" fmla="*/ 4 w 26"/>
                  <a:gd name="T17" fmla="*/ 69 h 90"/>
                  <a:gd name="T18" fmla="*/ 6 w 26"/>
                  <a:gd name="T19" fmla="*/ 22 h 90"/>
                  <a:gd name="T20" fmla="*/ 7 w 26"/>
                  <a:gd name="T21" fmla="*/ 1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90">
                    <a:moveTo>
                      <a:pt x="7" y="18"/>
                    </a:moveTo>
                    <a:cubicBezTo>
                      <a:pt x="7" y="12"/>
                      <a:pt x="9" y="6"/>
                      <a:pt x="6" y="1"/>
                    </a:cubicBezTo>
                    <a:cubicBezTo>
                      <a:pt x="8" y="0"/>
                      <a:pt x="9" y="0"/>
                      <a:pt x="10" y="0"/>
                    </a:cubicBezTo>
                    <a:cubicBezTo>
                      <a:pt x="14" y="12"/>
                      <a:pt x="7" y="27"/>
                      <a:pt x="19" y="36"/>
                    </a:cubicBezTo>
                    <a:cubicBezTo>
                      <a:pt x="26" y="42"/>
                      <a:pt x="23" y="46"/>
                      <a:pt x="19" y="51"/>
                    </a:cubicBezTo>
                    <a:cubicBezTo>
                      <a:pt x="19" y="52"/>
                      <a:pt x="20" y="55"/>
                      <a:pt x="19" y="55"/>
                    </a:cubicBezTo>
                    <a:cubicBezTo>
                      <a:pt x="12" y="61"/>
                      <a:pt x="12" y="69"/>
                      <a:pt x="9" y="76"/>
                    </a:cubicBezTo>
                    <a:cubicBezTo>
                      <a:pt x="9" y="81"/>
                      <a:pt x="9" y="85"/>
                      <a:pt x="9" y="90"/>
                    </a:cubicBezTo>
                    <a:cubicBezTo>
                      <a:pt x="0" y="84"/>
                      <a:pt x="3" y="76"/>
                      <a:pt x="4" y="69"/>
                    </a:cubicBezTo>
                    <a:cubicBezTo>
                      <a:pt x="7" y="53"/>
                      <a:pt x="5" y="38"/>
                      <a:pt x="6" y="22"/>
                    </a:cubicBezTo>
                    <a:cubicBezTo>
                      <a:pt x="6" y="21"/>
                      <a:pt x="6" y="19"/>
                      <a:pt x="7" y="18"/>
                    </a:cubicBezTo>
                    <a:close/>
                  </a:path>
                </a:pathLst>
              </a:custGeom>
              <a:solidFill>
                <a:srgbClr val="3F50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408"/>
              <p:cNvSpPr/>
              <p:nvPr/>
            </p:nvSpPr>
            <p:spPr bwMode="auto">
              <a:xfrm>
                <a:off x="1779" y="2619"/>
                <a:ext cx="112" cy="158"/>
              </a:xfrm>
              <a:custGeom>
                <a:avLst/>
                <a:gdLst>
                  <a:gd name="T0" fmla="*/ 23 w 47"/>
                  <a:gd name="T1" fmla="*/ 11 h 67"/>
                  <a:gd name="T2" fmla="*/ 21 w 47"/>
                  <a:gd name="T3" fmla="*/ 3 h 67"/>
                  <a:gd name="T4" fmla="*/ 22 w 47"/>
                  <a:gd name="T5" fmla="*/ 0 h 67"/>
                  <a:gd name="T6" fmla="*/ 36 w 47"/>
                  <a:gd name="T7" fmla="*/ 11 h 67"/>
                  <a:gd name="T8" fmla="*/ 40 w 47"/>
                  <a:gd name="T9" fmla="*/ 19 h 67"/>
                  <a:gd name="T10" fmla="*/ 37 w 47"/>
                  <a:gd name="T11" fmla="*/ 53 h 67"/>
                  <a:gd name="T12" fmla="*/ 36 w 47"/>
                  <a:gd name="T13" fmla="*/ 53 h 67"/>
                  <a:gd name="T14" fmla="*/ 30 w 47"/>
                  <a:gd name="T15" fmla="*/ 64 h 67"/>
                  <a:gd name="T16" fmla="*/ 17 w 47"/>
                  <a:gd name="T17" fmla="*/ 44 h 67"/>
                  <a:gd name="T18" fmla="*/ 4 w 47"/>
                  <a:gd name="T19" fmla="*/ 44 h 67"/>
                  <a:gd name="T20" fmla="*/ 5 w 47"/>
                  <a:gd name="T21" fmla="*/ 36 h 67"/>
                  <a:gd name="T22" fmla="*/ 11 w 47"/>
                  <a:gd name="T23" fmla="*/ 33 h 67"/>
                  <a:gd name="T24" fmla="*/ 18 w 47"/>
                  <a:gd name="T25" fmla="*/ 29 h 67"/>
                  <a:gd name="T26" fmla="*/ 30 w 47"/>
                  <a:gd name="T27" fmla="*/ 24 h 67"/>
                  <a:gd name="T28" fmla="*/ 23 w 47"/>
                  <a:gd name="T29" fmla="*/ 1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67">
                    <a:moveTo>
                      <a:pt x="23" y="11"/>
                    </a:moveTo>
                    <a:cubicBezTo>
                      <a:pt x="21" y="8"/>
                      <a:pt x="20" y="6"/>
                      <a:pt x="21" y="3"/>
                    </a:cubicBezTo>
                    <a:cubicBezTo>
                      <a:pt x="21" y="2"/>
                      <a:pt x="22" y="1"/>
                      <a:pt x="22" y="0"/>
                    </a:cubicBezTo>
                    <a:cubicBezTo>
                      <a:pt x="27" y="4"/>
                      <a:pt x="32" y="7"/>
                      <a:pt x="36" y="11"/>
                    </a:cubicBezTo>
                    <a:cubicBezTo>
                      <a:pt x="38" y="13"/>
                      <a:pt x="37" y="16"/>
                      <a:pt x="40" y="19"/>
                    </a:cubicBezTo>
                    <a:cubicBezTo>
                      <a:pt x="47" y="26"/>
                      <a:pt x="44" y="46"/>
                      <a:pt x="37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2" y="56"/>
                      <a:pt x="34" y="67"/>
                      <a:pt x="30" y="64"/>
                    </a:cubicBezTo>
                    <a:cubicBezTo>
                      <a:pt x="25" y="59"/>
                      <a:pt x="17" y="54"/>
                      <a:pt x="17" y="44"/>
                    </a:cubicBezTo>
                    <a:cubicBezTo>
                      <a:pt x="12" y="47"/>
                      <a:pt x="8" y="47"/>
                      <a:pt x="4" y="44"/>
                    </a:cubicBezTo>
                    <a:cubicBezTo>
                      <a:pt x="0" y="41"/>
                      <a:pt x="5" y="39"/>
                      <a:pt x="5" y="36"/>
                    </a:cubicBezTo>
                    <a:cubicBezTo>
                      <a:pt x="6" y="33"/>
                      <a:pt x="8" y="33"/>
                      <a:pt x="11" y="33"/>
                    </a:cubicBezTo>
                    <a:cubicBezTo>
                      <a:pt x="14" y="33"/>
                      <a:pt x="17" y="33"/>
                      <a:pt x="18" y="29"/>
                    </a:cubicBezTo>
                    <a:cubicBezTo>
                      <a:pt x="20" y="23"/>
                      <a:pt x="24" y="23"/>
                      <a:pt x="30" y="24"/>
                    </a:cubicBezTo>
                    <a:cubicBezTo>
                      <a:pt x="26" y="19"/>
                      <a:pt x="23" y="16"/>
                      <a:pt x="23" y="11"/>
                    </a:cubicBezTo>
                    <a:close/>
                  </a:path>
                </a:pathLst>
              </a:custGeom>
              <a:solidFill>
                <a:srgbClr val="363E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409"/>
              <p:cNvSpPr/>
              <p:nvPr/>
            </p:nvSpPr>
            <p:spPr bwMode="auto">
              <a:xfrm>
                <a:off x="1732" y="2607"/>
                <a:ext cx="83" cy="111"/>
              </a:xfrm>
              <a:custGeom>
                <a:avLst/>
                <a:gdLst>
                  <a:gd name="T0" fmla="*/ 31 w 35"/>
                  <a:gd name="T1" fmla="*/ 39 h 47"/>
                  <a:gd name="T2" fmla="*/ 25 w 35"/>
                  <a:gd name="T3" fmla="*/ 41 h 47"/>
                  <a:gd name="T4" fmla="*/ 17 w 35"/>
                  <a:gd name="T5" fmla="*/ 44 h 47"/>
                  <a:gd name="T6" fmla="*/ 6 w 35"/>
                  <a:gd name="T7" fmla="*/ 42 h 47"/>
                  <a:gd name="T8" fmla="*/ 4 w 35"/>
                  <a:gd name="T9" fmla="*/ 33 h 47"/>
                  <a:gd name="T10" fmla="*/ 6 w 35"/>
                  <a:gd name="T11" fmla="*/ 27 h 47"/>
                  <a:gd name="T12" fmla="*/ 7 w 35"/>
                  <a:gd name="T13" fmla="*/ 21 h 47"/>
                  <a:gd name="T14" fmla="*/ 10 w 35"/>
                  <a:gd name="T15" fmla="*/ 6 h 47"/>
                  <a:gd name="T16" fmla="*/ 10 w 35"/>
                  <a:gd name="T17" fmla="*/ 0 h 47"/>
                  <a:gd name="T18" fmla="*/ 27 w 35"/>
                  <a:gd name="T19" fmla="*/ 12 h 47"/>
                  <a:gd name="T20" fmla="*/ 31 w 35"/>
                  <a:gd name="T21" fmla="*/ 24 h 47"/>
                  <a:gd name="T22" fmla="*/ 31 w 35"/>
                  <a:gd name="T23" fmla="*/ 3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47">
                    <a:moveTo>
                      <a:pt x="31" y="39"/>
                    </a:moveTo>
                    <a:cubicBezTo>
                      <a:pt x="29" y="40"/>
                      <a:pt x="27" y="40"/>
                      <a:pt x="25" y="41"/>
                    </a:cubicBezTo>
                    <a:cubicBezTo>
                      <a:pt x="23" y="42"/>
                      <a:pt x="19" y="37"/>
                      <a:pt x="17" y="44"/>
                    </a:cubicBezTo>
                    <a:cubicBezTo>
                      <a:pt x="16" y="47"/>
                      <a:pt x="10" y="45"/>
                      <a:pt x="6" y="42"/>
                    </a:cubicBezTo>
                    <a:cubicBezTo>
                      <a:pt x="4" y="40"/>
                      <a:pt x="0" y="37"/>
                      <a:pt x="4" y="33"/>
                    </a:cubicBezTo>
                    <a:cubicBezTo>
                      <a:pt x="6" y="32"/>
                      <a:pt x="8" y="30"/>
                      <a:pt x="6" y="27"/>
                    </a:cubicBezTo>
                    <a:cubicBezTo>
                      <a:pt x="4" y="24"/>
                      <a:pt x="6" y="24"/>
                      <a:pt x="7" y="21"/>
                    </a:cubicBezTo>
                    <a:cubicBezTo>
                      <a:pt x="10" y="17"/>
                      <a:pt x="17" y="12"/>
                      <a:pt x="10" y="6"/>
                    </a:cubicBezTo>
                    <a:cubicBezTo>
                      <a:pt x="8" y="4"/>
                      <a:pt x="2" y="1"/>
                      <a:pt x="10" y="0"/>
                    </a:cubicBezTo>
                    <a:cubicBezTo>
                      <a:pt x="19" y="0"/>
                      <a:pt x="24" y="4"/>
                      <a:pt x="27" y="12"/>
                    </a:cubicBezTo>
                    <a:cubicBezTo>
                      <a:pt x="28" y="16"/>
                      <a:pt x="28" y="20"/>
                      <a:pt x="31" y="24"/>
                    </a:cubicBezTo>
                    <a:cubicBezTo>
                      <a:pt x="35" y="29"/>
                      <a:pt x="35" y="34"/>
                      <a:pt x="31" y="39"/>
                    </a:cubicBezTo>
                    <a:close/>
                  </a:path>
                </a:pathLst>
              </a:custGeom>
              <a:solidFill>
                <a:srgbClr val="06080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Freeform 410"/>
              <p:cNvSpPr/>
              <p:nvPr/>
            </p:nvSpPr>
            <p:spPr bwMode="auto">
              <a:xfrm>
                <a:off x="1805" y="2645"/>
                <a:ext cx="55" cy="71"/>
              </a:xfrm>
              <a:custGeom>
                <a:avLst/>
                <a:gdLst>
                  <a:gd name="T0" fmla="*/ 0 w 23"/>
                  <a:gd name="T1" fmla="*/ 23 h 30"/>
                  <a:gd name="T2" fmla="*/ 0 w 23"/>
                  <a:gd name="T3" fmla="*/ 8 h 30"/>
                  <a:gd name="T4" fmla="*/ 0 w 23"/>
                  <a:gd name="T5" fmla="*/ 4 h 30"/>
                  <a:gd name="T6" fmla="*/ 12 w 23"/>
                  <a:gd name="T7" fmla="*/ 0 h 30"/>
                  <a:gd name="T8" fmla="*/ 23 w 23"/>
                  <a:gd name="T9" fmla="*/ 15 h 30"/>
                  <a:gd name="T10" fmla="*/ 16 w 23"/>
                  <a:gd name="T11" fmla="*/ 15 h 30"/>
                  <a:gd name="T12" fmla="*/ 10 w 23"/>
                  <a:gd name="T13" fmla="*/ 19 h 30"/>
                  <a:gd name="T14" fmla="*/ 0 w 23"/>
                  <a:gd name="T15" fmla="*/ 2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30">
                    <a:moveTo>
                      <a:pt x="0" y="23"/>
                    </a:moveTo>
                    <a:cubicBezTo>
                      <a:pt x="0" y="18"/>
                      <a:pt x="0" y="13"/>
                      <a:pt x="0" y="8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4" y="4"/>
                      <a:pt x="9" y="4"/>
                      <a:pt x="12" y="0"/>
                    </a:cubicBezTo>
                    <a:cubicBezTo>
                      <a:pt x="15" y="5"/>
                      <a:pt x="21" y="8"/>
                      <a:pt x="23" y="15"/>
                    </a:cubicBezTo>
                    <a:cubicBezTo>
                      <a:pt x="20" y="18"/>
                      <a:pt x="18" y="16"/>
                      <a:pt x="16" y="15"/>
                    </a:cubicBezTo>
                    <a:cubicBezTo>
                      <a:pt x="13" y="14"/>
                      <a:pt x="10" y="13"/>
                      <a:pt x="10" y="19"/>
                    </a:cubicBezTo>
                    <a:cubicBezTo>
                      <a:pt x="10" y="22"/>
                      <a:pt x="6" y="30"/>
                      <a:pt x="0" y="23"/>
                    </a:cubicBezTo>
                    <a:close/>
                  </a:path>
                </a:pathLst>
              </a:custGeom>
              <a:solidFill>
                <a:srgbClr val="485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411"/>
              <p:cNvSpPr/>
              <p:nvPr/>
            </p:nvSpPr>
            <p:spPr bwMode="auto">
              <a:xfrm>
                <a:off x="1597" y="2616"/>
                <a:ext cx="35" cy="36"/>
              </a:xfrm>
              <a:custGeom>
                <a:avLst/>
                <a:gdLst>
                  <a:gd name="T0" fmla="*/ 0 w 15"/>
                  <a:gd name="T1" fmla="*/ 8 h 15"/>
                  <a:gd name="T2" fmla="*/ 8 w 15"/>
                  <a:gd name="T3" fmla="*/ 0 h 15"/>
                  <a:gd name="T4" fmla="*/ 7 w 15"/>
                  <a:gd name="T5" fmla="*/ 6 h 15"/>
                  <a:gd name="T6" fmla="*/ 10 w 15"/>
                  <a:gd name="T7" fmla="*/ 12 h 15"/>
                  <a:gd name="T8" fmla="*/ 0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8"/>
                    </a:moveTo>
                    <a:cubicBezTo>
                      <a:pt x="5" y="7"/>
                      <a:pt x="3" y="0"/>
                      <a:pt x="8" y="0"/>
                    </a:cubicBezTo>
                    <a:cubicBezTo>
                      <a:pt x="8" y="2"/>
                      <a:pt x="7" y="4"/>
                      <a:pt x="7" y="6"/>
                    </a:cubicBezTo>
                    <a:cubicBezTo>
                      <a:pt x="6" y="9"/>
                      <a:pt x="15" y="9"/>
                      <a:pt x="10" y="12"/>
                    </a:cubicBezTo>
                    <a:cubicBezTo>
                      <a:pt x="6" y="15"/>
                      <a:pt x="2" y="12"/>
                      <a:pt x="0" y="8"/>
                    </a:cubicBezTo>
                    <a:close/>
                  </a:path>
                </a:pathLst>
              </a:custGeom>
              <a:solidFill>
                <a:srgbClr val="070A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9" name="Freeform 413"/>
              <p:cNvSpPr/>
              <p:nvPr/>
            </p:nvSpPr>
            <p:spPr bwMode="auto">
              <a:xfrm>
                <a:off x="1779" y="3099"/>
                <a:ext cx="43" cy="287"/>
              </a:xfrm>
              <a:custGeom>
                <a:avLst/>
                <a:gdLst>
                  <a:gd name="T0" fmla="*/ 7 w 18"/>
                  <a:gd name="T1" fmla="*/ 0 h 121"/>
                  <a:gd name="T2" fmla="*/ 11 w 18"/>
                  <a:gd name="T3" fmla="*/ 17 h 121"/>
                  <a:gd name="T4" fmla="*/ 14 w 18"/>
                  <a:gd name="T5" fmla="*/ 34 h 121"/>
                  <a:gd name="T6" fmla="*/ 11 w 18"/>
                  <a:gd name="T7" fmla="*/ 71 h 121"/>
                  <a:gd name="T8" fmla="*/ 9 w 18"/>
                  <a:gd name="T9" fmla="*/ 81 h 121"/>
                  <a:gd name="T10" fmla="*/ 13 w 18"/>
                  <a:gd name="T11" fmla="*/ 117 h 121"/>
                  <a:gd name="T12" fmla="*/ 5 w 18"/>
                  <a:gd name="T13" fmla="*/ 121 h 121"/>
                  <a:gd name="T14" fmla="*/ 4 w 18"/>
                  <a:gd name="T15" fmla="*/ 121 h 121"/>
                  <a:gd name="T16" fmla="*/ 6 w 18"/>
                  <a:gd name="T17" fmla="*/ 111 h 121"/>
                  <a:gd name="T18" fmla="*/ 3 w 18"/>
                  <a:gd name="T19" fmla="*/ 87 h 121"/>
                  <a:gd name="T20" fmla="*/ 2 w 18"/>
                  <a:gd name="T21" fmla="*/ 82 h 121"/>
                  <a:gd name="T22" fmla="*/ 0 w 18"/>
                  <a:gd name="T23" fmla="*/ 76 h 121"/>
                  <a:gd name="T24" fmla="*/ 0 w 18"/>
                  <a:gd name="T25" fmla="*/ 73 h 121"/>
                  <a:gd name="T26" fmla="*/ 3 w 18"/>
                  <a:gd name="T27" fmla="*/ 67 h 121"/>
                  <a:gd name="T28" fmla="*/ 5 w 18"/>
                  <a:gd name="T29" fmla="*/ 28 h 121"/>
                  <a:gd name="T30" fmla="*/ 4 w 18"/>
                  <a:gd name="T31" fmla="*/ 25 h 121"/>
                  <a:gd name="T32" fmla="*/ 7 w 18"/>
                  <a:gd name="T3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21">
                    <a:moveTo>
                      <a:pt x="7" y="0"/>
                    </a:moveTo>
                    <a:cubicBezTo>
                      <a:pt x="11" y="6"/>
                      <a:pt x="11" y="11"/>
                      <a:pt x="11" y="17"/>
                    </a:cubicBezTo>
                    <a:cubicBezTo>
                      <a:pt x="11" y="23"/>
                      <a:pt x="13" y="29"/>
                      <a:pt x="14" y="34"/>
                    </a:cubicBezTo>
                    <a:cubicBezTo>
                      <a:pt x="17" y="46"/>
                      <a:pt x="18" y="60"/>
                      <a:pt x="11" y="71"/>
                    </a:cubicBezTo>
                    <a:cubicBezTo>
                      <a:pt x="9" y="75"/>
                      <a:pt x="8" y="77"/>
                      <a:pt x="9" y="81"/>
                    </a:cubicBezTo>
                    <a:cubicBezTo>
                      <a:pt x="15" y="92"/>
                      <a:pt x="15" y="105"/>
                      <a:pt x="13" y="117"/>
                    </a:cubicBezTo>
                    <a:cubicBezTo>
                      <a:pt x="10" y="118"/>
                      <a:pt x="9" y="121"/>
                      <a:pt x="5" y="121"/>
                    </a:cubicBezTo>
                    <a:cubicBezTo>
                      <a:pt x="4" y="121"/>
                      <a:pt x="4" y="121"/>
                      <a:pt x="4" y="121"/>
                    </a:cubicBezTo>
                    <a:cubicBezTo>
                      <a:pt x="4" y="117"/>
                      <a:pt x="7" y="114"/>
                      <a:pt x="6" y="111"/>
                    </a:cubicBezTo>
                    <a:cubicBezTo>
                      <a:pt x="6" y="103"/>
                      <a:pt x="10" y="94"/>
                      <a:pt x="3" y="87"/>
                    </a:cubicBezTo>
                    <a:cubicBezTo>
                      <a:pt x="1" y="86"/>
                      <a:pt x="0" y="84"/>
                      <a:pt x="2" y="82"/>
                    </a:cubicBezTo>
                    <a:cubicBezTo>
                      <a:pt x="5" y="79"/>
                      <a:pt x="1" y="78"/>
                      <a:pt x="0" y="76"/>
                    </a:cubicBezTo>
                    <a:cubicBezTo>
                      <a:pt x="0" y="75"/>
                      <a:pt x="0" y="74"/>
                      <a:pt x="0" y="73"/>
                    </a:cubicBezTo>
                    <a:cubicBezTo>
                      <a:pt x="1" y="70"/>
                      <a:pt x="2" y="69"/>
                      <a:pt x="3" y="67"/>
                    </a:cubicBezTo>
                    <a:cubicBezTo>
                      <a:pt x="6" y="54"/>
                      <a:pt x="12" y="41"/>
                      <a:pt x="5" y="28"/>
                    </a:cubicBezTo>
                    <a:cubicBezTo>
                      <a:pt x="4" y="27"/>
                      <a:pt x="4" y="26"/>
                      <a:pt x="4" y="25"/>
                    </a:cubicBezTo>
                    <a:cubicBezTo>
                      <a:pt x="6" y="17"/>
                      <a:pt x="5" y="8"/>
                      <a:pt x="7" y="0"/>
                    </a:cubicBezTo>
                    <a:close/>
                  </a:path>
                </a:pathLst>
              </a:custGeom>
              <a:solidFill>
                <a:srgbClr val="B1C9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0" name="Freeform 414"/>
              <p:cNvSpPr/>
              <p:nvPr/>
            </p:nvSpPr>
            <p:spPr bwMode="auto">
              <a:xfrm>
                <a:off x="2391" y="1202"/>
                <a:ext cx="208" cy="149"/>
              </a:xfrm>
              <a:custGeom>
                <a:avLst/>
                <a:gdLst>
                  <a:gd name="T0" fmla="*/ 80 w 88"/>
                  <a:gd name="T1" fmla="*/ 42 h 63"/>
                  <a:gd name="T2" fmla="*/ 74 w 88"/>
                  <a:gd name="T3" fmla="*/ 46 h 63"/>
                  <a:gd name="T4" fmla="*/ 61 w 88"/>
                  <a:gd name="T5" fmla="*/ 52 h 63"/>
                  <a:gd name="T6" fmla="*/ 52 w 88"/>
                  <a:gd name="T7" fmla="*/ 55 h 63"/>
                  <a:gd name="T8" fmla="*/ 50 w 88"/>
                  <a:gd name="T9" fmla="*/ 53 h 63"/>
                  <a:gd name="T10" fmla="*/ 39 w 88"/>
                  <a:gd name="T11" fmla="*/ 36 h 63"/>
                  <a:gd name="T12" fmla="*/ 16 w 88"/>
                  <a:gd name="T13" fmla="*/ 15 h 63"/>
                  <a:gd name="T14" fmla="*/ 12 w 88"/>
                  <a:gd name="T15" fmla="*/ 19 h 63"/>
                  <a:gd name="T16" fmla="*/ 0 w 88"/>
                  <a:gd name="T17" fmla="*/ 4 h 63"/>
                  <a:gd name="T18" fmla="*/ 3 w 88"/>
                  <a:gd name="T19" fmla="*/ 1 h 63"/>
                  <a:gd name="T20" fmla="*/ 37 w 88"/>
                  <a:gd name="T21" fmla="*/ 5 h 63"/>
                  <a:gd name="T22" fmla="*/ 39 w 88"/>
                  <a:gd name="T23" fmla="*/ 9 h 63"/>
                  <a:gd name="T24" fmla="*/ 39 w 88"/>
                  <a:gd name="T25" fmla="*/ 23 h 63"/>
                  <a:gd name="T26" fmla="*/ 72 w 88"/>
                  <a:gd name="T27" fmla="*/ 24 h 63"/>
                  <a:gd name="T28" fmla="*/ 88 w 88"/>
                  <a:gd name="T29" fmla="*/ 33 h 63"/>
                  <a:gd name="T30" fmla="*/ 80 w 88"/>
                  <a:gd name="T31" fmla="*/ 4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8" h="63">
                    <a:moveTo>
                      <a:pt x="80" y="42"/>
                    </a:moveTo>
                    <a:cubicBezTo>
                      <a:pt x="78" y="44"/>
                      <a:pt x="76" y="45"/>
                      <a:pt x="74" y="46"/>
                    </a:cubicBezTo>
                    <a:cubicBezTo>
                      <a:pt x="70" y="50"/>
                      <a:pt x="65" y="49"/>
                      <a:pt x="61" y="52"/>
                    </a:cubicBezTo>
                    <a:cubicBezTo>
                      <a:pt x="59" y="58"/>
                      <a:pt x="58" y="63"/>
                      <a:pt x="52" y="55"/>
                    </a:cubicBezTo>
                    <a:cubicBezTo>
                      <a:pt x="51" y="54"/>
                      <a:pt x="51" y="53"/>
                      <a:pt x="50" y="53"/>
                    </a:cubicBezTo>
                    <a:cubicBezTo>
                      <a:pt x="37" y="54"/>
                      <a:pt x="41" y="42"/>
                      <a:pt x="39" y="36"/>
                    </a:cubicBezTo>
                    <a:cubicBezTo>
                      <a:pt x="37" y="26"/>
                      <a:pt x="25" y="14"/>
                      <a:pt x="16" y="15"/>
                    </a:cubicBezTo>
                    <a:cubicBezTo>
                      <a:pt x="14" y="15"/>
                      <a:pt x="12" y="16"/>
                      <a:pt x="12" y="19"/>
                    </a:cubicBezTo>
                    <a:cubicBezTo>
                      <a:pt x="4" y="17"/>
                      <a:pt x="2" y="11"/>
                      <a:pt x="0" y="4"/>
                    </a:cubicBezTo>
                    <a:cubicBezTo>
                      <a:pt x="0" y="3"/>
                      <a:pt x="2" y="2"/>
                      <a:pt x="3" y="1"/>
                    </a:cubicBezTo>
                    <a:cubicBezTo>
                      <a:pt x="15" y="3"/>
                      <a:pt x="26" y="0"/>
                      <a:pt x="37" y="5"/>
                    </a:cubicBezTo>
                    <a:cubicBezTo>
                      <a:pt x="39" y="6"/>
                      <a:pt x="40" y="6"/>
                      <a:pt x="39" y="9"/>
                    </a:cubicBezTo>
                    <a:cubicBezTo>
                      <a:pt x="36" y="13"/>
                      <a:pt x="36" y="18"/>
                      <a:pt x="39" y="23"/>
                    </a:cubicBezTo>
                    <a:cubicBezTo>
                      <a:pt x="50" y="27"/>
                      <a:pt x="61" y="30"/>
                      <a:pt x="72" y="24"/>
                    </a:cubicBezTo>
                    <a:cubicBezTo>
                      <a:pt x="80" y="20"/>
                      <a:pt x="88" y="25"/>
                      <a:pt x="88" y="33"/>
                    </a:cubicBezTo>
                    <a:cubicBezTo>
                      <a:pt x="87" y="38"/>
                      <a:pt x="79" y="36"/>
                      <a:pt x="80" y="42"/>
                    </a:cubicBezTo>
                    <a:close/>
                  </a:path>
                </a:pathLst>
              </a:custGeom>
              <a:solidFill>
                <a:srgbClr val="D035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1" name="Freeform 415"/>
              <p:cNvSpPr/>
              <p:nvPr/>
            </p:nvSpPr>
            <p:spPr bwMode="auto">
              <a:xfrm>
                <a:off x="2377" y="1138"/>
                <a:ext cx="142" cy="78"/>
              </a:xfrm>
              <a:custGeom>
                <a:avLst/>
                <a:gdLst>
                  <a:gd name="T0" fmla="*/ 43 w 60"/>
                  <a:gd name="T1" fmla="*/ 32 h 33"/>
                  <a:gd name="T2" fmla="*/ 8 w 60"/>
                  <a:gd name="T3" fmla="*/ 30 h 33"/>
                  <a:gd name="T4" fmla="*/ 1 w 60"/>
                  <a:gd name="T5" fmla="*/ 15 h 33"/>
                  <a:gd name="T6" fmla="*/ 4 w 60"/>
                  <a:gd name="T7" fmla="*/ 6 h 33"/>
                  <a:gd name="T8" fmla="*/ 36 w 60"/>
                  <a:gd name="T9" fmla="*/ 0 h 33"/>
                  <a:gd name="T10" fmla="*/ 41 w 60"/>
                  <a:gd name="T11" fmla="*/ 5 h 33"/>
                  <a:gd name="T12" fmla="*/ 36 w 60"/>
                  <a:gd name="T13" fmla="*/ 20 h 33"/>
                  <a:gd name="T14" fmla="*/ 46 w 60"/>
                  <a:gd name="T15" fmla="*/ 10 h 33"/>
                  <a:gd name="T16" fmla="*/ 49 w 60"/>
                  <a:gd name="T17" fmla="*/ 5 h 33"/>
                  <a:gd name="T18" fmla="*/ 57 w 60"/>
                  <a:gd name="T19" fmla="*/ 15 h 33"/>
                  <a:gd name="T20" fmla="*/ 43 w 60"/>
                  <a:gd name="T2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33">
                    <a:moveTo>
                      <a:pt x="43" y="32"/>
                    </a:moveTo>
                    <a:cubicBezTo>
                      <a:pt x="31" y="33"/>
                      <a:pt x="19" y="32"/>
                      <a:pt x="8" y="30"/>
                    </a:cubicBezTo>
                    <a:cubicBezTo>
                      <a:pt x="2" y="27"/>
                      <a:pt x="0" y="21"/>
                      <a:pt x="1" y="15"/>
                    </a:cubicBezTo>
                    <a:cubicBezTo>
                      <a:pt x="2" y="12"/>
                      <a:pt x="2" y="8"/>
                      <a:pt x="4" y="6"/>
                    </a:cubicBezTo>
                    <a:cubicBezTo>
                      <a:pt x="14" y="0"/>
                      <a:pt x="25" y="1"/>
                      <a:pt x="36" y="0"/>
                    </a:cubicBezTo>
                    <a:cubicBezTo>
                      <a:pt x="39" y="0"/>
                      <a:pt x="40" y="2"/>
                      <a:pt x="41" y="5"/>
                    </a:cubicBezTo>
                    <a:cubicBezTo>
                      <a:pt x="42" y="11"/>
                      <a:pt x="34" y="13"/>
                      <a:pt x="36" y="20"/>
                    </a:cubicBezTo>
                    <a:cubicBezTo>
                      <a:pt x="41" y="19"/>
                      <a:pt x="46" y="18"/>
                      <a:pt x="46" y="10"/>
                    </a:cubicBezTo>
                    <a:cubicBezTo>
                      <a:pt x="45" y="8"/>
                      <a:pt x="47" y="6"/>
                      <a:pt x="49" y="5"/>
                    </a:cubicBezTo>
                    <a:cubicBezTo>
                      <a:pt x="56" y="5"/>
                      <a:pt x="60" y="7"/>
                      <a:pt x="57" y="15"/>
                    </a:cubicBezTo>
                    <a:cubicBezTo>
                      <a:pt x="51" y="20"/>
                      <a:pt x="50" y="28"/>
                      <a:pt x="43" y="32"/>
                    </a:cubicBezTo>
                    <a:close/>
                  </a:path>
                </a:pathLst>
              </a:custGeom>
              <a:solidFill>
                <a:srgbClr val="E3AC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2" name="Freeform 416"/>
              <p:cNvSpPr/>
              <p:nvPr/>
            </p:nvSpPr>
            <p:spPr bwMode="auto">
              <a:xfrm>
                <a:off x="2381" y="1084"/>
                <a:ext cx="145" cy="90"/>
              </a:xfrm>
              <a:custGeom>
                <a:avLst/>
                <a:gdLst>
                  <a:gd name="T0" fmla="*/ 55 w 61"/>
                  <a:gd name="T1" fmla="*/ 38 h 38"/>
                  <a:gd name="T2" fmla="*/ 45 w 61"/>
                  <a:gd name="T3" fmla="*/ 30 h 38"/>
                  <a:gd name="T4" fmla="*/ 37 w 61"/>
                  <a:gd name="T5" fmla="*/ 30 h 38"/>
                  <a:gd name="T6" fmla="*/ 34 w 61"/>
                  <a:gd name="T7" fmla="*/ 25 h 38"/>
                  <a:gd name="T8" fmla="*/ 2 w 61"/>
                  <a:gd name="T9" fmla="*/ 30 h 38"/>
                  <a:gd name="T10" fmla="*/ 0 w 61"/>
                  <a:gd name="T11" fmla="*/ 26 h 38"/>
                  <a:gd name="T12" fmla="*/ 16 w 61"/>
                  <a:gd name="T13" fmla="*/ 12 h 38"/>
                  <a:gd name="T14" fmla="*/ 33 w 61"/>
                  <a:gd name="T15" fmla="*/ 6 h 38"/>
                  <a:gd name="T16" fmla="*/ 46 w 61"/>
                  <a:gd name="T17" fmla="*/ 0 h 38"/>
                  <a:gd name="T18" fmla="*/ 49 w 61"/>
                  <a:gd name="T19" fmla="*/ 1 h 38"/>
                  <a:gd name="T20" fmla="*/ 53 w 61"/>
                  <a:gd name="T21" fmla="*/ 3 h 38"/>
                  <a:gd name="T22" fmla="*/ 57 w 61"/>
                  <a:gd name="T23" fmla="*/ 14 h 38"/>
                  <a:gd name="T24" fmla="*/ 58 w 61"/>
                  <a:gd name="T25" fmla="*/ 27 h 38"/>
                  <a:gd name="T26" fmla="*/ 55 w 61"/>
                  <a:gd name="T2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38">
                    <a:moveTo>
                      <a:pt x="55" y="38"/>
                    </a:moveTo>
                    <a:cubicBezTo>
                      <a:pt x="56" y="29"/>
                      <a:pt x="50" y="30"/>
                      <a:pt x="45" y="30"/>
                    </a:cubicBezTo>
                    <a:cubicBezTo>
                      <a:pt x="42" y="30"/>
                      <a:pt x="40" y="31"/>
                      <a:pt x="37" y="30"/>
                    </a:cubicBezTo>
                    <a:cubicBezTo>
                      <a:pt x="37" y="28"/>
                      <a:pt x="38" y="25"/>
                      <a:pt x="34" y="25"/>
                    </a:cubicBezTo>
                    <a:cubicBezTo>
                      <a:pt x="24" y="27"/>
                      <a:pt x="12" y="26"/>
                      <a:pt x="2" y="30"/>
                    </a:cubicBezTo>
                    <a:cubicBezTo>
                      <a:pt x="1" y="29"/>
                      <a:pt x="0" y="28"/>
                      <a:pt x="0" y="26"/>
                    </a:cubicBezTo>
                    <a:cubicBezTo>
                      <a:pt x="3" y="14"/>
                      <a:pt x="5" y="12"/>
                      <a:pt x="16" y="12"/>
                    </a:cubicBezTo>
                    <a:cubicBezTo>
                      <a:pt x="23" y="12"/>
                      <a:pt x="28" y="8"/>
                      <a:pt x="33" y="6"/>
                    </a:cubicBezTo>
                    <a:cubicBezTo>
                      <a:pt x="38" y="5"/>
                      <a:pt x="42" y="1"/>
                      <a:pt x="46" y="0"/>
                    </a:cubicBezTo>
                    <a:cubicBezTo>
                      <a:pt x="47" y="0"/>
                      <a:pt x="48" y="0"/>
                      <a:pt x="49" y="1"/>
                    </a:cubicBezTo>
                    <a:cubicBezTo>
                      <a:pt x="50" y="1"/>
                      <a:pt x="51" y="2"/>
                      <a:pt x="53" y="3"/>
                    </a:cubicBezTo>
                    <a:cubicBezTo>
                      <a:pt x="54" y="7"/>
                      <a:pt x="54" y="11"/>
                      <a:pt x="57" y="14"/>
                    </a:cubicBezTo>
                    <a:cubicBezTo>
                      <a:pt x="56" y="19"/>
                      <a:pt x="57" y="23"/>
                      <a:pt x="58" y="27"/>
                    </a:cubicBezTo>
                    <a:cubicBezTo>
                      <a:pt x="61" y="32"/>
                      <a:pt x="60" y="36"/>
                      <a:pt x="55" y="38"/>
                    </a:cubicBezTo>
                    <a:close/>
                  </a:path>
                </a:pathLst>
              </a:custGeom>
              <a:solidFill>
                <a:srgbClr val="E197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3" name="Freeform 417"/>
              <p:cNvSpPr/>
              <p:nvPr/>
            </p:nvSpPr>
            <p:spPr bwMode="auto">
              <a:xfrm>
                <a:off x="2483" y="1174"/>
                <a:ext cx="161" cy="106"/>
              </a:xfrm>
              <a:custGeom>
                <a:avLst/>
                <a:gdLst>
                  <a:gd name="T0" fmla="*/ 49 w 68"/>
                  <a:gd name="T1" fmla="*/ 45 h 45"/>
                  <a:gd name="T2" fmla="*/ 33 w 68"/>
                  <a:gd name="T3" fmla="*/ 39 h 45"/>
                  <a:gd name="T4" fmla="*/ 20 w 68"/>
                  <a:gd name="T5" fmla="*/ 41 h 45"/>
                  <a:gd name="T6" fmla="*/ 7 w 68"/>
                  <a:gd name="T7" fmla="*/ 41 h 45"/>
                  <a:gd name="T8" fmla="*/ 0 w 68"/>
                  <a:gd name="T9" fmla="*/ 35 h 45"/>
                  <a:gd name="T10" fmla="*/ 16 w 68"/>
                  <a:gd name="T11" fmla="*/ 35 h 45"/>
                  <a:gd name="T12" fmla="*/ 31 w 68"/>
                  <a:gd name="T13" fmla="*/ 28 h 45"/>
                  <a:gd name="T14" fmla="*/ 31 w 68"/>
                  <a:gd name="T15" fmla="*/ 17 h 45"/>
                  <a:gd name="T16" fmla="*/ 35 w 68"/>
                  <a:gd name="T17" fmla="*/ 17 h 45"/>
                  <a:gd name="T18" fmla="*/ 43 w 68"/>
                  <a:gd name="T19" fmla="*/ 19 h 45"/>
                  <a:gd name="T20" fmla="*/ 53 w 68"/>
                  <a:gd name="T21" fmla="*/ 14 h 45"/>
                  <a:gd name="T22" fmla="*/ 53 w 68"/>
                  <a:gd name="T23" fmla="*/ 9 h 45"/>
                  <a:gd name="T24" fmla="*/ 68 w 68"/>
                  <a:gd name="T25" fmla="*/ 0 h 45"/>
                  <a:gd name="T26" fmla="*/ 54 w 68"/>
                  <a:gd name="T27" fmla="*/ 24 h 45"/>
                  <a:gd name="T28" fmla="*/ 53 w 68"/>
                  <a:gd name="T29" fmla="*/ 33 h 45"/>
                  <a:gd name="T30" fmla="*/ 53 w 68"/>
                  <a:gd name="T31" fmla="*/ 33 h 45"/>
                  <a:gd name="T32" fmla="*/ 49 w 68"/>
                  <a:gd name="T3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8" h="45">
                    <a:moveTo>
                      <a:pt x="49" y="45"/>
                    </a:moveTo>
                    <a:cubicBezTo>
                      <a:pt x="46" y="38"/>
                      <a:pt x="38" y="34"/>
                      <a:pt x="33" y="39"/>
                    </a:cubicBezTo>
                    <a:cubicBezTo>
                      <a:pt x="29" y="43"/>
                      <a:pt x="25" y="43"/>
                      <a:pt x="20" y="41"/>
                    </a:cubicBezTo>
                    <a:cubicBezTo>
                      <a:pt x="16" y="41"/>
                      <a:pt x="11" y="41"/>
                      <a:pt x="7" y="41"/>
                    </a:cubicBezTo>
                    <a:cubicBezTo>
                      <a:pt x="2" y="41"/>
                      <a:pt x="0" y="40"/>
                      <a:pt x="0" y="35"/>
                    </a:cubicBezTo>
                    <a:cubicBezTo>
                      <a:pt x="5" y="33"/>
                      <a:pt x="11" y="33"/>
                      <a:pt x="16" y="35"/>
                    </a:cubicBezTo>
                    <a:cubicBezTo>
                      <a:pt x="23" y="39"/>
                      <a:pt x="30" y="36"/>
                      <a:pt x="31" y="28"/>
                    </a:cubicBezTo>
                    <a:cubicBezTo>
                      <a:pt x="32" y="24"/>
                      <a:pt x="34" y="21"/>
                      <a:pt x="31" y="17"/>
                    </a:cubicBezTo>
                    <a:cubicBezTo>
                      <a:pt x="32" y="16"/>
                      <a:pt x="34" y="16"/>
                      <a:pt x="35" y="17"/>
                    </a:cubicBezTo>
                    <a:cubicBezTo>
                      <a:pt x="37" y="21"/>
                      <a:pt x="39" y="21"/>
                      <a:pt x="43" y="19"/>
                    </a:cubicBezTo>
                    <a:cubicBezTo>
                      <a:pt x="46" y="17"/>
                      <a:pt x="49" y="16"/>
                      <a:pt x="53" y="14"/>
                    </a:cubicBezTo>
                    <a:cubicBezTo>
                      <a:pt x="53" y="12"/>
                      <a:pt x="53" y="11"/>
                      <a:pt x="53" y="9"/>
                    </a:cubicBezTo>
                    <a:cubicBezTo>
                      <a:pt x="62" y="12"/>
                      <a:pt x="64" y="4"/>
                      <a:pt x="68" y="0"/>
                    </a:cubicBezTo>
                    <a:cubicBezTo>
                      <a:pt x="64" y="8"/>
                      <a:pt x="67" y="20"/>
                      <a:pt x="54" y="24"/>
                    </a:cubicBezTo>
                    <a:cubicBezTo>
                      <a:pt x="51" y="25"/>
                      <a:pt x="53" y="30"/>
                      <a:pt x="53" y="33"/>
                    </a:cubicBezTo>
                    <a:cubicBezTo>
                      <a:pt x="53" y="33"/>
                      <a:pt x="53" y="33"/>
                      <a:pt x="53" y="33"/>
                    </a:cubicBezTo>
                    <a:cubicBezTo>
                      <a:pt x="48" y="36"/>
                      <a:pt x="53" y="42"/>
                      <a:pt x="49" y="45"/>
                    </a:cubicBezTo>
                    <a:close/>
                  </a:path>
                </a:pathLst>
              </a:custGeom>
              <a:solidFill>
                <a:srgbClr val="D75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4" name="Freeform 418"/>
              <p:cNvSpPr/>
              <p:nvPr/>
            </p:nvSpPr>
            <p:spPr bwMode="auto">
              <a:xfrm>
                <a:off x="2521" y="1174"/>
                <a:ext cx="59" cy="40"/>
              </a:xfrm>
              <a:custGeom>
                <a:avLst/>
                <a:gdLst>
                  <a:gd name="T0" fmla="*/ 19 w 25"/>
                  <a:gd name="T1" fmla="*/ 17 h 17"/>
                  <a:gd name="T2" fmla="*/ 15 w 25"/>
                  <a:gd name="T3" fmla="*/ 17 h 17"/>
                  <a:gd name="T4" fmla="*/ 6 w 25"/>
                  <a:gd name="T5" fmla="*/ 15 h 17"/>
                  <a:gd name="T6" fmla="*/ 0 w 25"/>
                  <a:gd name="T7" fmla="*/ 9 h 17"/>
                  <a:gd name="T8" fmla="*/ 5 w 25"/>
                  <a:gd name="T9" fmla="*/ 4 h 17"/>
                  <a:gd name="T10" fmla="*/ 25 w 25"/>
                  <a:gd name="T11" fmla="*/ 8 h 17"/>
                  <a:gd name="T12" fmla="*/ 19 w 25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7">
                    <a:moveTo>
                      <a:pt x="19" y="17"/>
                    </a:moveTo>
                    <a:cubicBezTo>
                      <a:pt x="18" y="17"/>
                      <a:pt x="16" y="17"/>
                      <a:pt x="15" y="17"/>
                    </a:cubicBezTo>
                    <a:cubicBezTo>
                      <a:pt x="13" y="14"/>
                      <a:pt x="9" y="16"/>
                      <a:pt x="6" y="15"/>
                    </a:cubicBezTo>
                    <a:cubicBezTo>
                      <a:pt x="3" y="14"/>
                      <a:pt x="0" y="12"/>
                      <a:pt x="0" y="9"/>
                    </a:cubicBezTo>
                    <a:cubicBezTo>
                      <a:pt x="0" y="5"/>
                      <a:pt x="3" y="5"/>
                      <a:pt x="5" y="4"/>
                    </a:cubicBezTo>
                    <a:cubicBezTo>
                      <a:pt x="13" y="0"/>
                      <a:pt x="18" y="2"/>
                      <a:pt x="25" y="8"/>
                    </a:cubicBezTo>
                    <a:cubicBezTo>
                      <a:pt x="19" y="9"/>
                      <a:pt x="17" y="12"/>
                      <a:pt x="19" y="17"/>
                    </a:cubicBezTo>
                    <a:close/>
                  </a:path>
                </a:pathLst>
              </a:custGeom>
              <a:solidFill>
                <a:srgbClr val="8C6B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5" name="Freeform 419"/>
              <p:cNvSpPr/>
              <p:nvPr/>
            </p:nvSpPr>
            <p:spPr bwMode="auto">
              <a:xfrm>
                <a:off x="2500" y="1091"/>
                <a:ext cx="26" cy="26"/>
              </a:xfrm>
              <a:custGeom>
                <a:avLst/>
                <a:gdLst>
                  <a:gd name="T0" fmla="*/ 7 w 11"/>
                  <a:gd name="T1" fmla="*/ 11 h 11"/>
                  <a:gd name="T2" fmla="*/ 3 w 11"/>
                  <a:gd name="T3" fmla="*/ 0 h 11"/>
                  <a:gd name="T4" fmla="*/ 9 w 11"/>
                  <a:gd name="T5" fmla="*/ 2 h 11"/>
                  <a:gd name="T6" fmla="*/ 7 w 11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1">
                    <a:moveTo>
                      <a:pt x="7" y="11"/>
                    </a:moveTo>
                    <a:cubicBezTo>
                      <a:pt x="0" y="9"/>
                      <a:pt x="0" y="5"/>
                      <a:pt x="3" y="0"/>
                    </a:cubicBezTo>
                    <a:cubicBezTo>
                      <a:pt x="5" y="0"/>
                      <a:pt x="7" y="1"/>
                      <a:pt x="9" y="2"/>
                    </a:cubicBezTo>
                    <a:cubicBezTo>
                      <a:pt x="11" y="6"/>
                      <a:pt x="8" y="8"/>
                      <a:pt x="7" y="11"/>
                    </a:cubicBezTo>
                    <a:close/>
                  </a:path>
                </a:pathLst>
              </a:custGeom>
              <a:solidFill>
                <a:srgbClr val="EFC1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7" name="Freeform 421"/>
              <p:cNvSpPr/>
              <p:nvPr/>
            </p:nvSpPr>
            <p:spPr bwMode="auto">
              <a:xfrm>
                <a:off x="1722" y="2979"/>
                <a:ext cx="74" cy="94"/>
              </a:xfrm>
              <a:custGeom>
                <a:avLst/>
                <a:gdLst>
                  <a:gd name="T0" fmla="*/ 4 w 31"/>
                  <a:gd name="T1" fmla="*/ 32 h 40"/>
                  <a:gd name="T2" fmla="*/ 14 w 31"/>
                  <a:gd name="T3" fmla="*/ 7 h 40"/>
                  <a:gd name="T4" fmla="*/ 21 w 31"/>
                  <a:gd name="T5" fmla="*/ 4 h 40"/>
                  <a:gd name="T6" fmla="*/ 28 w 31"/>
                  <a:gd name="T7" fmla="*/ 3 h 40"/>
                  <a:gd name="T8" fmla="*/ 28 w 31"/>
                  <a:gd name="T9" fmla="*/ 11 h 40"/>
                  <a:gd name="T10" fmla="*/ 20 w 31"/>
                  <a:gd name="T11" fmla="*/ 34 h 40"/>
                  <a:gd name="T12" fmla="*/ 21 w 31"/>
                  <a:gd name="T13" fmla="*/ 40 h 40"/>
                  <a:gd name="T14" fmla="*/ 4 w 31"/>
                  <a:gd name="T15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40">
                    <a:moveTo>
                      <a:pt x="4" y="32"/>
                    </a:moveTo>
                    <a:cubicBezTo>
                      <a:pt x="0" y="21"/>
                      <a:pt x="8" y="14"/>
                      <a:pt x="14" y="7"/>
                    </a:cubicBezTo>
                    <a:cubicBezTo>
                      <a:pt x="16" y="7"/>
                      <a:pt x="19" y="6"/>
                      <a:pt x="21" y="4"/>
                    </a:cubicBezTo>
                    <a:cubicBezTo>
                      <a:pt x="23" y="3"/>
                      <a:pt x="26" y="0"/>
                      <a:pt x="28" y="3"/>
                    </a:cubicBezTo>
                    <a:cubicBezTo>
                      <a:pt x="31" y="6"/>
                      <a:pt x="29" y="9"/>
                      <a:pt x="28" y="11"/>
                    </a:cubicBezTo>
                    <a:cubicBezTo>
                      <a:pt x="21" y="18"/>
                      <a:pt x="25" y="27"/>
                      <a:pt x="20" y="34"/>
                    </a:cubicBezTo>
                    <a:cubicBezTo>
                      <a:pt x="20" y="35"/>
                      <a:pt x="23" y="37"/>
                      <a:pt x="21" y="40"/>
                    </a:cubicBezTo>
                    <a:cubicBezTo>
                      <a:pt x="16" y="37"/>
                      <a:pt x="12" y="30"/>
                      <a:pt x="4" y="32"/>
                    </a:cubicBezTo>
                    <a:close/>
                  </a:path>
                </a:pathLst>
              </a:custGeom>
              <a:solidFill>
                <a:srgbClr val="0612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8" name="Freeform 422"/>
              <p:cNvSpPr/>
              <p:nvPr/>
            </p:nvSpPr>
            <p:spPr bwMode="auto">
              <a:xfrm>
                <a:off x="1753" y="3097"/>
                <a:ext cx="45" cy="55"/>
              </a:xfrm>
              <a:custGeom>
                <a:avLst/>
                <a:gdLst>
                  <a:gd name="T0" fmla="*/ 14 w 19"/>
                  <a:gd name="T1" fmla="*/ 23 h 23"/>
                  <a:gd name="T2" fmla="*/ 10 w 19"/>
                  <a:gd name="T3" fmla="*/ 18 h 23"/>
                  <a:gd name="T4" fmla="*/ 2 w 19"/>
                  <a:gd name="T5" fmla="*/ 7 h 23"/>
                  <a:gd name="T6" fmla="*/ 9 w 19"/>
                  <a:gd name="T7" fmla="*/ 0 h 23"/>
                  <a:gd name="T8" fmla="*/ 14 w 19"/>
                  <a:gd name="T9" fmla="*/ 8 h 23"/>
                  <a:gd name="T10" fmla="*/ 16 w 19"/>
                  <a:gd name="T11" fmla="*/ 13 h 23"/>
                  <a:gd name="T12" fmla="*/ 14 w 19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23">
                    <a:moveTo>
                      <a:pt x="14" y="23"/>
                    </a:moveTo>
                    <a:cubicBezTo>
                      <a:pt x="14" y="20"/>
                      <a:pt x="14" y="19"/>
                      <a:pt x="10" y="18"/>
                    </a:cubicBezTo>
                    <a:cubicBezTo>
                      <a:pt x="4" y="18"/>
                      <a:pt x="0" y="14"/>
                      <a:pt x="2" y="7"/>
                    </a:cubicBezTo>
                    <a:cubicBezTo>
                      <a:pt x="3" y="3"/>
                      <a:pt x="5" y="0"/>
                      <a:pt x="9" y="0"/>
                    </a:cubicBezTo>
                    <a:cubicBezTo>
                      <a:pt x="14" y="0"/>
                      <a:pt x="14" y="4"/>
                      <a:pt x="14" y="8"/>
                    </a:cubicBezTo>
                    <a:cubicBezTo>
                      <a:pt x="14" y="10"/>
                      <a:pt x="14" y="12"/>
                      <a:pt x="16" y="13"/>
                    </a:cubicBezTo>
                    <a:cubicBezTo>
                      <a:pt x="17" y="17"/>
                      <a:pt x="19" y="21"/>
                      <a:pt x="14" y="23"/>
                    </a:cubicBezTo>
                    <a:close/>
                  </a:path>
                </a:pathLst>
              </a:custGeom>
              <a:solidFill>
                <a:srgbClr val="3244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9" name="Freeform 423"/>
              <p:cNvSpPr/>
              <p:nvPr/>
            </p:nvSpPr>
            <p:spPr bwMode="auto">
              <a:xfrm>
                <a:off x="1727" y="3163"/>
                <a:ext cx="76" cy="53"/>
              </a:xfrm>
              <a:custGeom>
                <a:avLst/>
                <a:gdLst>
                  <a:gd name="T0" fmla="*/ 0 w 32"/>
                  <a:gd name="T1" fmla="*/ 14 h 22"/>
                  <a:gd name="T2" fmla="*/ 6 w 32"/>
                  <a:gd name="T3" fmla="*/ 5 h 22"/>
                  <a:gd name="T4" fmla="*/ 21 w 32"/>
                  <a:gd name="T5" fmla="*/ 11 h 22"/>
                  <a:gd name="T6" fmla="*/ 25 w 32"/>
                  <a:gd name="T7" fmla="*/ 1 h 22"/>
                  <a:gd name="T8" fmla="*/ 27 w 32"/>
                  <a:gd name="T9" fmla="*/ 1 h 22"/>
                  <a:gd name="T10" fmla="*/ 27 w 32"/>
                  <a:gd name="T11" fmla="*/ 1 h 22"/>
                  <a:gd name="T12" fmla="*/ 25 w 32"/>
                  <a:gd name="T13" fmla="*/ 18 h 22"/>
                  <a:gd name="T14" fmla="*/ 0 w 32"/>
                  <a:gd name="T15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2">
                    <a:moveTo>
                      <a:pt x="0" y="14"/>
                    </a:moveTo>
                    <a:cubicBezTo>
                      <a:pt x="0" y="10"/>
                      <a:pt x="7" y="10"/>
                      <a:pt x="6" y="5"/>
                    </a:cubicBezTo>
                    <a:cubicBezTo>
                      <a:pt x="10" y="8"/>
                      <a:pt x="12" y="15"/>
                      <a:pt x="21" y="11"/>
                    </a:cubicBezTo>
                    <a:cubicBezTo>
                      <a:pt x="28" y="9"/>
                      <a:pt x="23" y="4"/>
                      <a:pt x="25" y="1"/>
                    </a:cubicBezTo>
                    <a:cubicBezTo>
                      <a:pt x="26" y="0"/>
                      <a:pt x="27" y="0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30" y="7"/>
                      <a:pt x="32" y="13"/>
                      <a:pt x="25" y="18"/>
                    </a:cubicBezTo>
                    <a:cubicBezTo>
                      <a:pt x="19" y="22"/>
                      <a:pt x="5" y="20"/>
                      <a:pt x="0" y="14"/>
                    </a:cubicBezTo>
                    <a:close/>
                  </a:path>
                </a:pathLst>
              </a:custGeom>
              <a:solidFill>
                <a:srgbClr val="3F4C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0" name="Freeform 424"/>
              <p:cNvSpPr/>
              <p:nvPr/>
            </p:nvSpPr>
            <p:spPr bwMode="auto">
              <a:xfrm>
                <a:off x="1786" y="3090"/>
                <a:ext cx="15" cy="76"/>
              </a:xfrm>
              <a:custGeom>
                <a:avLst/>
                <a:gdLst>
                  <a:gd name="T0" fmla="*/ 2 w 6"/>
                  <a:gd name="T1" fmla="*/ 32 h 32"/>
                  <a:gd name="T2" fmla="*/ 0 w 6"/>
                  <a:gd name="T3" fmla="*/ 32 h 32"/>
                  <a:gd name="T4" fmla="*/ 0 w 6"/>
                  <a:gd name="T5" fmla="*/ 26 h 32"/>
                  <a:gd name="T6" fmla="*/ 2 w 6"/>
                  <a:gd name="T7" fmla="*/ 16 h 32"/>
                  <a:gd name="T8" fmla="*/ 4 w 6"/>
                  <a:gd name="T9" fmla="*/ 0 h 32"/>
                  <a:gd name="T10" fmla="*/ 4 w 6"/>
                  <a:gd name="T11" fmla="*/ 4 h 32"/>
                  <a:gd name="T12" fmla="*/ 2 w 6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32">
                    <a:moveTo>
                      <a:pt x="2" y="32"/>
                    </a:moveTo>
                    <a:cubicBezTo>
                      <a:pt x="1" y="32"/>
                      <a:pt x="1" y="32"/>
                      <a:pt x="0" y="32"/>
                    </a:cubicBezTo>
                    <a:cubicBezTo>
                      <a:pt x="0" y="30"/>
                      <a:pt x="0" y="28"/>
                      <a:pt x="0" y="26"/>
                    </a:cubicBezTo>
                    <a:cubicBezTo>
                      <a:pt x="2" y="23"/>
                      <a:pt x="2" y="20"/>
                      <a:pt x="2" y="16"/>
                    </a:cubicBezTo>
                    <a:cubicBezTo>
                      <a:pt x="3" y="11"/>
                      <a:pt x="1" y="5"/>
                      <a:pt x="4" y="0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3" y="14"/>
                      <a:pt x="6" y="23"/>
                      <a:pt x="2" y="32"/>
                    </a:cubicBezTo>
                    <a:close/>
                  </a:path>
                </a:pathLst>
              </a:custGeom>
              <a:solidFill>
                <a:srgbClr val="829A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1" name="Freeform 425"/>
              <p:cNvSpPr/>
              <p:nvPr/>
            </p:nvSpPr>
            <p:spPr bwMode="auto">
              <a:xfrm>
                <a:off x="2604" y="1231"/>
                <a:ext cx="38" cy="42"/>
              </a:xfrm>
              <a:custGeom>
                <a:avLst/>
                <a:gdLst>
                  <a:gd name="T0" fmla="*/ 2 w 16"/>
                  <a:gd name="T1" fmla="*/ 9 h 18"/>
                  <a:gd name="T2" fmla="*/ 16 w 16"/>
                  <a:gd name="T3" fmla="*/ 4 h 18"/>
                  <a:gd name="T4" fmla="*/ 7 w 16"/>
                  <a:gd name="T5" fmla="*/ 17 h 18"/>
                  <a:gd name="T6" fmla="*/ 4 w 16"/>
                  <a:gd name="T7" fmla="*/ 17 h 18"/>
                  <a:gd name="T8" fmla="*/ 2 w 16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8">
                    <a:moveTo>
                      <a:pt x="2" y="9"/>
                    </a:moveTo>
                    <a:cubicBezTo>
                      <a:pt x="4" y="0"/>
                      <a:pt x="10" y="2"/>
                      <a:pt x="16" y="4"/>
                    </a:cubicBezTo>
                    <a:cubicBezTo>
                      <a:pt x="14" y="9"/>
                      <a:pt x="7" y="10"/>
                      <a:pt x="7" y="17"/>
                    </a:cubicBezTo>
                    <a:cubicBezTo>
                      <a:pt x="7" y="18"/>
                      <a:pt x="5" y="18"/>
                      <a:pt x="4" y="17"/>
                    </a:cubicBezTo>
                    <a:cubicBezTo>
                      <a:pt x="0" y="15"/>
                      <a:pt x="2" y="12"/>
                      <a:pt x="2" y="9"/>
                    </a:cubicBezTo>
                    <a:close/>
                  </a:path>
                </a:pathLst>
              </a:custGeom>
              <a:solidFill>
                <a:srgbClr val="F3D2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426"/>
              <p:cNvSpPr/>
              <p:nvPr/>
            </p:nvSpPr>
            <p:spPr bwMode="auto">
              <a:xfrm>
                <a:off x="2459" y="970"/>
                <a:ext cx="93" cy="116"/>
              </a:xfrm>
              <a:custGeom>
                <a:avLst/>
                <a:gdLst>
                  <a:gd name="T0" fmla="*/ 16 w 39"/>
                  <a:gd name="T1" fmla="*/ 49 h 49"/>
                  <a:gd name="T2" fmla="*/ 14 w 39"/>
                  <a:gd name="T3" fmla="*/ 48 h 49"/>
                  <a:gd name="T4" fmla="*/ 6 w 39"/>
                  <a:gd name="T5" fmla="*/ 21 h 49"/>
                  <a:gd name="T6" fmla="*/ 8 w 39"/>
                  <a:gd name="T7" fmla="*/ 8 h 49"/>
                  <a:gd name="T8" fmla="*/ 20 w 39"/>
                  <a:gd name="T9" fmla="*/ 3 h 49"/>
                  <a:gd name="T10" fmla="*/ 28 w 39"/>
                  <a:gd name="T11" fmla="*/ 18 h 49"/>
                  <a:gd name="T12" fmla="*/ 36 w 39"/>
                  <a:gd name="T13" fmla="*/ 36 h 49"/>
                  <a:gd name="T14" fmla="*/ 31 w 39"/>
                  <a:gd name="T15" fmla="*/ 43 h 49"/>
                  <a:gd name="T16" fmla="*/ 23 w 39"/>
                  <a:gd name="T17" fmla="*/ 34 h 49"/>
                  <a:gd name="T18" fmla="*/ 24 w 39"/>
                  <a:gd name="T19" fmla="*/ 43 h 49"/>
                  <a:gd name="T20" fmla="*/ 16 w 39"/>
                  <a:gd name="T21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" h="49">
                    <a:moveTo>
                      <a:pt x="16" y="49"/>
                    </a:moveTo>
                    <a:cubicBezTo>
                      <a:pt x="15" y="48"/>
                      <a:pt x="14" y="48"/>
                      <a:pt x="14" y="48"/>
                    </a:cubicBezTo>
                    <a:cubicBezTo>
                      <a:pt x="5" y="41"/>
                      <a:pt x="0" y="32"/>
                      <a:pt x="6" y="21"/>
                    </a:cubicBezTo>
                    <a:cubicBezTo>
                      <a:pt x="9" y="17"/>
                      <a:pt x="3" y="12"/>
                      <a:pt x="8" y="8"/>
                    </a:cubicBezTo>
                    <a:cubicBezTo>
                      <a:pt x="12" y="6"/>
                      <a:pt x="15" y="0"/>
                      <a:pt x="20" y="3"/>
                    </a:cubicBezTo>
                    <a:cubicBezTo>
                      <a:pt x="25" y="6"/>
                      <a:pt x="28" y="11"/>
                      <a:pt x="28" y="18"/>
                    </a:cubicBezTo>
                    <a:cubicBezTo>
                      <a:pt x="30" y="24"/>
                      <a:pt x="34" y="29"/>
                      <a:pt x="36" y="36"/>
                    </a:cubicBezTo>
                    <a:cubicBezTo>
                      <a:pt x="39" y="44"/>
                      <a:pt x="36" y="43"/>
                      <a:pt x="31" y="43"/>
                    </a:cubicBezTo>
                    <a:cubicBezTo>
                      <a:pt x="28" y="40"/>
                      <a:pt x="28" y="36"/>
                      <a:pt x="23" y="34"/>
                    </a:cubicBezTo>
                    <a:cubicBezTo>
                      <a:pt x="21" y="37"/>
                      <a:pt x="24" y="40"/>
                      <a:pt x="24" y="43"/>
                    </a:cubicBezTo>
                    <a:cubicBezTo>
                      <a:pt x="22" y="46"/>
                      <a:pt x="16" y="43"/>
                      <a:pt x="16" y="49"/>
                    </a:cubicBezTo>
                    <a:close/>
                  </a:path>
                </a:pathLst>
              </a:custGeom>
              <a:solidFill>
                <a:srgbClr val="BD0F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Freeform 427"/>
              <p:cNvSpPr/>
              <p:nvPr/>
            </p:nvSpPr>
            <p:spPr bwMode="auto">
              <a:xfrm>
                <a:off x="2552" y="975"/>
                <a:ext cx="66" cy="57"/>
              </a:xfrm>
              <a:custGeom>
                <a:avLst/>
                <a:gdLst>
                  <a:gd name="T0" fmla="*/ 0 w 28"/>
                  <a:gd name="T1" fmla="*/ 8 h 24"/>
                  <a:gd name="T2" fmla="*/ 16 w 28"/>
                  <a:gd name="T3" fmla="*/ 6 h 24"/>
                  <a:gd name="T4" fmla="*/ 28 w 28"/>
                  <a:gd name="T5" fmla="*/ 10 h 24"/>
                  <a:gd name="T6" fmla="*/ 27 w 28"/>
                  <a:gd name="T7" fmla="*/ 24 h 24"/>
                  <a:gd name="T8" fmla="*/ 20 w 28"/>
                  <a:gd name="T9" fmla="*/ 17 h 24"/>
                  <a:gd name="T10" fmla="*/ 0 w 28"/>
                  <a:gd name="T11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4">
                    <a:moveTo>
                      <a:pt x="0" y="8"/>
                    </a:moveTo>
                    <a:cubicBezTo>
                      <a:pt x="3" y="1"/>
                      <a:pt x="9" y="0"/>
                      <a:pt x="16" y="6"/>
                    </a:cubicBezTo>
                    <a:cubicBezTo>
                      <a:pt x="20" y="9"/>
                      <a:pt x="22" y="14"/>
                      <a:pt x="28" y="10"/>
                    </a:cubicBezTo>
                    <a:cubicBezTo>
                      <a:pt x="28" y="15"/>
                      <a:pt x="27" y="19"/>
                      <a:pt x="27" y="24"/>
                    </a:cubicBezTo>
                    <a:cubicBezTo>
                      <a:pt x="22" y="24"/>
                      <a:pt x="21" y="21"/>
                      <a:pt x="20" y="17"/>
                    </a:cubicBezTo>
                    <a:cubicBezTo>
                      <a:pt x="14" y="6"/>
                      <a:pt x="10" y="5"/>
                      <a:pt x="0" y="8"/>
                    </a:cubicBezTo>
                    <a:close/>
                  </a:path>
                </a:pathLst>
              </a:custGeom>
              <a:solidFill>
                <a:srgbClr val="D95A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428"/>
              <p:cNvSpPr/>
              <p:nvPr/>
            </p:nvSpPr>
            <p:spPr bwMode="auto">
              <a:xfrm>
                <a:off x="2505" y="1036"/>
                <a:ext cx="30" cy="36"/>
              </a:xfrm>
              <a:custGeom>
                <a:avLst/>
                <a:gdLst>
                  <a:gd name="T0" fmla="*/ 5 w 13"/>
                  <a:gd name="T1" fmla="*/ 15 h 15"/>
                  <a:gd name="T2" fmla="*/ 2 w 13"/>
                  <a:gd name="T3" fmla="*/ 0 h 15"/>
                  <a:gd name="T4" fmla="*/ 12 w 13"/>
                  <a:gd name="T5" fmla="*/ 15 h 15"/>
                  <a:gd name="T6" fmla="*/ 5 w 13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5">
                    <a:moveTo>
                      <a:pt x="5" y="15"/>
                    </a:moveTo>
                    <a:cubicBezTo>
                      <a:pt x="0" y="11"/>
                      <a:pt x="0" y="11"/>
                      <a:pt x="2" y="0"/>
                    </a:cubicBezTo>
                    <a:cubicBezTo>
                      <a:pt x="8" y="4"/>
                      <a:pt x="13" y="7"/>
                      <a:pt x="12" y="15"/>
                    </a:cubicBezTo>
                    <a:cubicBezTo>
                      <a:pt x="10" y="15"/>
                      <a:pt x="7" y="15"/>
                      <a:pt x="5" y="15"/>
                    </a:cubicBezTo>
                    <a:close/>
                  </a:path>
                </a:pathLst>
              </a:custGeom>
              <a:solidFill>
                <a:srgbClr val="9645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429"/>
              <p:cNvSpPr/>
              <p:nvPr/>
            </p:nvSpPr>
            <p:spPr bwMode="auto">
              <a:xfrm>
                <a:off x="2680" y="1001"/>
                <a:ext cx="52" cy="47"/>
              </a:xfrm>
              <a:custGeom>
                <a:avLst/>
                <a:gdLst>
                  <a:gd name="T0" fmla="*/ 6 w 22"/>
                  <a:gd name="T1" fmla="*/ 20 h 20"/>
                  <a:gd name="T2" fmla="*/ 2 w 22"/>
                  <a:gd name="T3" fmla="*/ 7 h 20"/>
                  <a:gd name="T4" fmla="*/ 7 w 22"/>
                  <a:gd name="T5" fmla="*/ 2 h 20"/>
                  <a:gd name="T6" fmla="*/ 22 w 22"/>
                  <a:gd name="T7" fmla="*/ 1 h 20"/>
                  <a:gd name="T8" fmla="*/ 6 w 22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0">
                    <a:moveTo>
                      <a:pt x="6" y="20"/>
                    </a:moveTo>
                    <a:cubicBezTo>
                      <a:pt x="3" y="17"/>
                      <a:pt x="6" y="11"/>
                      <a:pt x="2" y="7"/>
                    </a:cubicBezTo>
                    <a:cubicBezTo>
                      <a:pt x="0" y="4"/>
                      <a:pt x="5" y="3"/>
                      <a:pt x="7" y="2"/>
                    </a:cubicBezTo>
                    <a:cubicBezTo>
                      <a:pt x="12" y="0"/>
                      <a:pt x="17" y="1"/>
                      <a:pt x="22" y="1"/>
                    </a:cubicBezTo>
                    <a:cubicBezTo>
                      <a:pt x="12" y="3"/>
                      <a:pt x="8" y="11"/>
                      <a:pt x="6" y="20"/>
                    </a:cubicBezTo>
                    <a:close/>
                  </a:path>
                </a:pathLst>
              </a:custGeom>
              <a:solidFill>
                <a:srgbClr val="D060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Freeform 430"/>
              <p:cNvSpPr/>
              <p:nvPr/>
            </p:nvSpPr>
            <p:spPr bwMode="auto">
              <a:xfrm>
                <a:off x="2561" y="1392"/>
                <a:ext cx="29" cy="54"/>
              </a:xfrm>
              <a:custGeom>
                <a:avLst/>
                <a:gdLst>
                  <a:gd name="T0" fmla="*/ 0 w 12"/>
                  <a:gd name="T1" fmla="*/ 11 h 23"/>
                  <a:gd name="T2" fmla="*/ 2 w 12"/>
                  <a:gd name="T3" fmla="*/ 5 h 23"/>
                  <a:gd name="T4" fmla="*/ 12 w 12"/>
                  <a:gd name="T5" fmla="*/ 2 h 23"/>
                  <a:gd name="T6" fmla="*/ 8 w 12"/>
                  <a:gd name="T7" fmla="*/ 23 h 23"/>
                  <a:gd name="T8" fmla="*/ 5 w 12"/>
                  <a:gd name="T9" fmla="*/ 14 h 23"/>
                  <a:gd name="T10" fmla="*/ 0 w 12"/>
                  <a:gd name="T11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3">
                    <a:moveTo>
                      <a:pt x="0" y="11"/>
                    </a:moveTo>
                    <a:cubicBezTo>
                      <a:pt x="0" y="9"/>
                      <a:pt x="1" y="7"/>
                      <a:pt x="2" y="5"/>
                    </a:cubicBezTo>
                    <a:cubicBezTo>
                      <a:pt x="5" y="2"/>
                      <a:pt x="7" y="0"/>
                      <a:pt x="12" y="2"/>
                    </a:cubicBezTo>
                    <a:cubicBezTo>
                      <a:pt x="8" y="8"/>
                      <a:pt x="7" y="15"/>
                      <a:pt x="8" y="23"/>
                    </a:cubicBezTo>
                    <a:cubicBezTo>
                      <a:pt x="5" y="20"/>
                      <a:pt x="4" y="17"/>
                      <a:pt x="5" y="14"/>
                    </a:cubicBezTo>
                    <a:cubicBezTo>
                      <a:pt x="7" y="7"/>
                      <a:pt x="2" y="12"/>
                      <a:pt x="0" y="11"/>
                    </a:cubicBezTo>
                    <a:close/>
                  </a:path>
                </a:pathLst>
              </a:custGeom>
              <a:solidFill>
                <a:srgbClr val="D871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431"/>
              <p:cNvSpPr/>
              <p:nvPr/>
            </p:nvSpPr>
            <p:spPr bwMode="auto">
              <a:xfrm>
                <a:off x="1097" y="1226"/>
                <a:ext cx="182" cy="282"/>
              </a:xfrm>
              <a:custGeom>
                <a:avLst/>
                <a:gdLst>
                  <a:gd name="T0" fmla="*/ 48 w 77"/>
                  <a:gd name="T1" fmla="*/ 112 h 119"/>
                  <a:gd name="T2" fmla="*/ 48 w 77"/>
                  <a:gd name="T3" fmla="*/ 110 h 119"/>
                  <a:gd name="T4" fmla="*/ 45 w 77"/>
                  <a:gd name="T5" fmla="*/ 100 h 119"/>
                  <a:gd name="T6" fmla="*/ 42 w 77"/>
                  <a:gd name="T7" fmla="*/ 71 h 119"/>
                  <a:gd name="T8" fmla="*/ 51 w 77"/>
                  <a:gd name="T9" fmla="*/ 69 h 119"/>
                  <a:gd name="T10" fmla="*/ 52 w 77"/>
                  <a:gd name="T11" fmla="*/ 58 h 119"/>
                  <a:gd name="T12" fmla="*/ 41 w 77"/>
                  <a:gd name="T13" fmla="*/ 56 h 119"/>
                  <a:gd name="T14" fmla="*/ 31 w 77"/>
                  <a:gd name="T15" fmla="*/ 52 h 119"/>
                  <a:gd name="T16" fmla="*/ 10 w 77"/>
                  <a:gd name="T17" fmla="*/ 40 h 119"/>
                  <a:gd name="T18" fmla="*/ 3 w 77"/>
                  <a:gd name="T19" fmla="*/ 33 h 119"/>
                  <a:gd name="T20" fmla="*/ 7 w 77"/>
                  <a:gd name="T21" fmla="*/ 26 h 119"/>
                  <a:gd name="T22" fmla="*/ 5 w 77"/>
                  <a:gd name="T23" fmla="*/ 7 h 119"/>
                  <a:gd name="T24" fmla="*/ 6 w 77"/>
                  <a:gd name="T25" fmla="*/ 1 h 119"/>
                  <a:gd name="T26" fmla="*/ 11 w 77"/>
                  <a:gd name="T27" fmla="*/ 1 h 119"/>
                  <a:gd name="T28" fmla="*/ 13 w 77"/>
                  <a:gd name="T29" fmla="*/ 15 h 119"/>
                  <a:gd name="T30" fmla="*/ 29 w 77"/>
                  <a:gd name="T31" fmla="*/ 24 h 119"/>
                  <a:gd name="T32" fmla="*/ 36 w 77"/>
                  <a:gd name="T33" fmla="*/ 21 h 119"/>
                  <a:gd name="T34" fmla="*/ 49 w 77"/>
                  <a:gd name="T35" fmla="*/ 19 h 119"/>
                  <a:gd name="T36" fmla="*/ 63 w 77"/>
                  <a:gd name="T37" fmla="*/ 35 h 119"/>
                  <a:gd name="T38" fmla="*/ 68 w 77"/>
                  <a:gd name="T39" fmla="*/ 59 h 119"/>
                  <a:gd name="T40" fmla="*/ 70 w 77"/>
                  <a:gd name="T41" fmla="*/ 73 h 119"/>
                  <a:gd name="T42" fmla="*/ 69 w 77"/>
                  <a:gd name="T43" fmla="*/ 78 h 119"/>
                  <a:gd name="T44" fmla="*/ 54 w 77"/>
                  <a:gd name="T45" fmla="*/ 84 h 119"/>
                  <a:gd name="T46" fmla="*/ 55 w 77"/>
                  <a:gd name="T47" fmla="*/ 97 h 119"/>
                  <a:gd name="T48" fmla="*/ 68 w 77"/>
                  <a:gd name="T49" fmla="*/ 98 h 119"/>
                  <a:gd name="T50" fmla="*/ 77 w 77"/>
                  <a:gd name="T51" fmla="*/ 97 h 119"/>
                  <a:gd name="T52" fmla="*/ 65 w 77"/>
                  <a:gd name="T53" fmla="*/ 112 h 119"/>
                  <a:gd name="T54" fmla="*/ 48 w 77"/>
                  <a:gd name="T55" fmla="*/ 11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7" h="119">
                    <a:moveTo>
                      <a:pt x="48" y="112"/>
                    </a:moveTo>
                    <a:cubicBezTo>
                      <a:pt x="48" y="112"/>
                      <a:pt x="48" y="111"/>
                      <a:pt x="48" y="110"/>
                    </a:cubicBezTo>
                    <a:cubicBezTo>
                      <a:pt x="45" y="107"/>
                      <a:pt x="45" y="104"/>
                      <a:pt x="45" y="100"/>
                    </a:cubicBezTo>
                    <a:cubicBezTo>
                      <a:pt x="43" y="91"/>
                      <a:pt x="46" y="80"/>
                      <a:pt x="42" y="71"/>
                    </a:cubicBezTo>
                    <a:cubicBezTo>
                      <a:pt x="45" y="69"/>
                      <a:pt x="48" y="69"/>
                      <a:pt x="51" y="69"/>
                    </a:cubicBezTo>
                    <a:cubicBezTo>
                      <a:pt x="62" y="66"/>
                      <a:pt x="55" y="61"/>
                      <a:pt x="52" y="58"/>
                    </a:cubicBezTo>
                    <a:cubicBezTo>
                      <a:pt x="49" y="55"/>
                      <a:pt x="45" y="57"/>
                      <a:pt x="41" y="56"/>
                    </a:cubicBezTo>
                    <a:cubicBezTo>
                      <a:pt x="38" y="54"/>
                      <a:pt x="35" y="53"/>
                      <a:pt x="31" y="52"/>
                    </a:cubicBezTo>
                    <a:cubicBezTo>
                      <a:pt x="22" y="51"/>
                      <a:pt x="15" y="47"/>
                      <a:pt x="10" y="40"/>
                    </a:cubicBezTo>
                    <a:cubicBezTo>
                      <a:pt x="8" y="37"/>
                      <a:pt x="5" y="35"/>
                      <a:pt x="3" y="33"/>
                    </a:cubicBezTo>
                    <a:cubicBezTo>
                      <a:pt x="0" y="28"/>
                      <a:pt x="6" y="29"/>
                      <a:pt x="7" y="26"/>
                    </a:cubicBezTo>
                    <a:cubicBezTo>
                      <a:pt x="3" y="20"/>
                      <a:pt x="8" y="13"/>
                      <a:pt x="5" y="7"/>
                    </a:cubicBezTo>
                    <a:cubicBezTo>
                      <a:pt x="5" y="5"/>
                      <a:pt x="5" y="3"/>
                      <a:pt x="6" y="1"/>
                    </a:cubicBezTo>
                    <a:cubicBezTo>
                      <a:pt x="8" y="0"/>
                      <a:pt x="9" y="0"/>
                      <a:pt x="11" y="1"/>
                    </a:cubicBezTo>
                    <a:cubicBezTo>
                      <a:pt x="15" y="5"/>
                      <a:pt x="13" y="10"/>
                      <a:pt x="13" y="15"/>
                    </a:cubicBezTo>
                    <a:cubicBezTo>
                      <a:pt x="14" y="27"/>
                      <a:pt x="19" y="30"/>
                      <a:pt x="29" y="24"/>
                    </a:cubicBezTo>
                    <a:cubicBezTo>
                      <a:pt x="31" y="23"/>
                      <a:pt x="33" y="21"/>
                      <a:pt x="36" y="21"/>
                    </a:cubicBezTo>
                    <a:cubicBezTo>
                      <a:pt x="40" y="20"/>
                      <a:pt x="44" y="18"/>
                      <a:pt x="49" y="19"/>
                    </a:cubicBezTo>
                    <a:cubicBezTo>
                      <a:pt x="57" y="22"/>
                      <a:pt x="59" y="30"/>
                      <a:pt x="63" y="35"/>
                    </a:cubicBezTo>
                    <a:cubicBezTo>
                      <a:pt x="68" y="43"/>
                      <a:pt x="69" y="51"/>
                      <a:pt x="68" y="59"/>
                    </a:cubicBezTo>
                    <a:cubicBezTo>
                      <a:pt x="66" y="64"/>
                      <a:pt x="69" y="68"/>
                      <a:pt x="70" y="73"/>
                    </a:cubicBezTo>
                    <a:cubicBezTo>
                      <a:pt x="71" y="75"/>
                      <a:pt x="70" y="76"/>
                      <a:pt x="69" y="78"/>
                    </a:cubicBezTo>
                    <a:cubicBezTo>
                      <a:pt x="65" y="90"/>
                      <a:pt x="65" y="90"/>
                      <a:pt x="54" y="84"/>
                    </a:cubicBezTo>
                    <a:cubicBezTo>
                      <a:pt x="52" y="89"/>
                      <a:pt x="51" y="94"/>
                      <a:pt x="55" y="97"/>
                    </a:cubicBezTo>
                    <a:cubicBezTo>
                      <a:pt x="58" y="102"/>
                      <a:pt x="64" y="100"/>
                      <a:pt x="68" y="98"/>
                    </a:cubicBezTo>
                    <a:cubicBezTo>
                      <a:pt x="71" y="96"/>
                      <a:pt x="74" y="94"/>
                      <a:pt x="77" y="97"/>
                    </a:cubicBezTo>
                    <a:cubicBezTo>
                      <a:pt x="75" y="103"/>
                      <a:pt x="69" y="107"/>
                      <a:pt x="65" y="112"/>
                    </a:cubicBezTo>
                    <a:cubicBezTo>
                      <a:pt x="59" y="113"/>
                      <a:pt x="53" y="119"/>
                      <a:pt x="48" y="112"/>
                    </a:cubicBezTo>
                    <a:close/>
                  </a:path>
                </a:pathLst>
              </a:custGeom>
              <a:solidFill>
                <a:srgbClr val="E37C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432"/>
              <p:cNvSpPr/>
              <p:nvPr/>
            </p:nvSpPr>
            <p:spPr bwMode="auto">
              <a:xfrm>
                <a:off x="1246" y="1318"/>
                <a:ext cx="128" cy="140"/>
              </a:xfrm>
              <a:custGeom>
                <a:avLst/>
                <a:gdLst>
                  <a:gd name="T0" fmla="*/ 6 w 54"/>
                  <a:gd name="T1" fmla="*/ 33 h 59"/>
                  <a:gd name="T2" fmla="*/ 2 w 54"/>
                  <a:gd name="T3" fmla="*/ 21 h 59"/>
                  <a:gd name="T4" fmla="*/ 15 w 54"/>
                  <a:gd name="T5" fmla="*/ 5 h 59"/>
                  <a:gd name="T6" fmla="*/ 26 w 54"/>
                  <a:gd name="T7" fmla="*/ 0 h 59"/>
                  <a:gd name="T8" fmla="*/ 33 w 54"/>
                  <a:gd name="T9" fmla="*/ 7 h 59"/>
                  <a:gd name="T10" fmla="*/ 47 w 54"/>
                  <a:gd name="T11" fmla="*/ 18 h 59"/>
                  <a:gd name="T12" fmla="*/ 51 w 54"/>
                  <a:gd name="T13" fmla="*/ 24 h 59"/>
                  <a:gd name="T14" fmla="*/ 53 w 54"/>
                  <a:gd name="T15" fmla="*/ 36 h 59"/>
                  <a:gd name="T16" fmla="*/ 46 w 54"/>
                  <a:gd name="T17" fmla="*/ 45 h 59"/>
                  <a:gd name="T18" fmla="*/ 19 w 54"/>
                  <a:gd name="T19" fmla="*/ 52 h 59"/>
                  <a:gd name="T20" fmla="*/ 6 w 54"/>
                  <a:gd name="T21" fmla="*/ 3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9">
                    <a:moveTo>
                      <a:pt x="6" y="33"/>
                    </a:moveTo>
                    <a:cubicBezTo>
                      <a:pt x="0" y="30"/>
                      <a:pt x="2" y="25"/>
                      <a:pt x="2" y="21"/>
                    </a:cubicBezTo>
                    <a:cubicBezTo>
                      <a:pt x="3" y="13"/>
                      <a:pt x="5" y="6"/>
                      <a:pt x="15" y="5"/>
                    </a:cubicBezTo>
                    <a:cubicBezTo>
                      <a:pt x="19" y="3"/>
                      <a:pt x="22" y="0"/>
                      <a:pt x="26" y="0"/>
                    </a:cubicBezTo>
                    <a:cubicBezTo>
                      <a:pt x="30" y="1"/>
                      <a:pt x="31" y="4"/>
                      <a:pt x="33" y="7"/>
                    </a:cubicBezTo>
                    <a:cubicBezTo>
                      <a:pt x="36" y="12"/>
                      <a:pt x="39" y="19"/>
                      <a:pt x="47" y="18"/>
                    </a:cubicBezTo>
                    <a:cubicBezTo>
                      <a:pt x="51" y="18"/>
                      <a:pt x="51" y="21"/>
                      <a:pt x="51" y="24"/>
                    </a:cubicBezTo>
                    <a:cubicBezTo>
                      <a:pt x="52" y="28"/>
                      <a:pt x="52" y="32"/>
                      <a:pt x="53" y="36"/>
                    </a:cubicBezTo>
                    <a:cubicBezTo>
                      <a:pt x="54" y="42"/>
                      <a:pt x="50" y="44"/>
                      <a:pt x="46" y="45"/>
                    </a:cubicBezTo>
                    <a:cubicBezTo>
                      <a:pt x="38" y="49"/>
                      <a:pt x="31" y="59"/>
                      <a:pt x="19" y="52"/>
                    </a:cubicBezTo>
                    <a:cubicBezTo>
                      <a:pt x="11" y="48"/>
                      <a:pt x="8" y="41"/>
                      <a:pt x="6" y="33"/>
                    </a:cubicBezTo>
                    <a:close/>
                  </a:path>
                </a:pathLst>
              </a:custGeom>
              <a:solidFill>
                <a:srgbClr val="D21B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Freeform 433"/>
              <p:cNvSpPr/>
              <p:nvPr/>
            </p:nvSpPr>
            <p:spPr bwMode="auto">
              <a:xfrm>
                <a:off x="1388" y="1382"/>
                <a:ext cx="112" cy="147"/>
              </a:xfrm>
              <a:custGeom>
                <a:avLst/>
                <a:gdLst>
                  <a:gd name="T0" fmla="*/ 0 w 47"/>
                  <a:gd name="T1" fmla="*/ 28 h 62"/>
                  <a:gd name="T2" fmla="*/ 37 w 47"/>
                  <a:gd name="T3" fmla="*/ 7 h 62"/>
                  <a:gd name="T4" fmla="*/ 38 w 47"/>
                  <a:gd name="T5" fmla="*/ 9 h 62"/>
                  <a:gd name="T6" fmla="*/ 38 w 47"/>
                  <a:gd name="T7" fmla="*/ 9 h 62"/>
                  <a:gd name="T8" fmla="*/ 40 w 47"/>
                  <a:gd name="T9" fmla="*/ 28 h 62"/>
                  <a:gd name="T10" fmla="*/ 42 w 47"/>
                  <a:gd name="T11" fmla="*/ 30 h 62"/>
                  <a:gd name="T12" fmla="*/ 42 w 47"/>
                  <a:gd name="T13" fmla="*/ 55 h 62"/>
                  <a:gd name="T14" fmla="*/ 9 w 47"/>
                  <a:gd name="T15" fmla="*/ 54 h 62"/>
                  <a:gd name="T16" fmla="*/ 7 w 47"/>
                  <a:gd name="T17" fmla="*/ 45 h 62"/>
                  <a:gd name="T18" fmla="*/ 7 w 47"/>
                  <a:gd name="T19" fmla="*/ 42 h 62"/>
                  <a:gd name="T20" fmla="*/ 2 w 47"/>
                  <a:gd name="T21" fmla="*/ 33 h 62"/>
                  <a:gd name="T22" fmla="*/ 0 w 47"/>
                  <a:gd name="T23" fmla="*/ 2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62">
                    <a:moveTo>
                      <a:pt x="0" y="28"/>
                    </a:moveTo>
                    <a:cubicBezTo>
                      <a:pt x="2" y="8"/>
                      <a:pt x="17" y="0"/>
                      <a:pt x="37" y="7"/>
                    </a:cubicBezTo>
                    <a:cubicBezTo>
                      <a:pt x="38" y="7"/>
                      <a:pt x="38" y="8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1" y="19"/>
                      <a:pt x="31" y="20"/>
                      <a:pt x="40" y="28"/>
                    </a:cubicBezTo>
                    <a:cubicBezTo>
                      <a:pt x="41" y="29"/>
                      <a:pt x="41" y="29"/>
                      <a:pt x="42" y="30"/>
                    </a:cubicBezTo>
                    <a:cubicBezTo>
                      <a:pt x="43" y="38"/>
                      <a:pt x="47" y="46"/>
                      <a:pt x="42" y="55"/>
                    </a:cubicBezTo>
                    <a:cubicBezTo>
                      <a:pt x="31" y="58"/>
                      <a:pt x="20" y="62"/>
                      <a:pt x="9" y="54"/>
                    </a:cubicBezTo>
                    <a:cubicBezTo>
                      <a:pt x="7" y="51"/>
                      <a:pt x="7" y="48"/>
                      <a:pt x="7" y="45"/>
                    </a:cubicBezTo>
                    <a:cubicBezTo>
                      <a:pt x="7" y="44"/>
                      <a:pt x="7" y="43"/>
                      <a:pt x="7" y="42"/>
                    </a:cubicBezTo>
                    <a:cubicBezTo>
                      <a:pt x="9" y="37"/>
                      <a:pt x="4" y="36"/>
                      <a:pt x="2" y="33"/>
                    </a:cubicBezTo>
                    <a:cubicBezTo>
                      <a:pt x="3" y="31"/>
                      <a:pt x="3" y="29"/>
                      <a:pt x="0" y="28"/>
                    </a:cubicBezTo>
                    <a:close/>
                  </a:path>
                </a:pathLst>
              </a:custGeom>
              <a:solidFill>
                <a:srgbClr val="E78A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434"/>
              <p:cNvSpPr/>
              <p:nvPr/>
            </p:nvSpPr>
            <p:spPr bwMode="auto">
              <a:xfrm>
                <a:off x="1654" y="1294"/>
                <a:ext cx="166" cy="214"/>
              </a:xfrm>
              <a:custGeom>
                <a:avLst/>
                <a:gdLst>
                  <a:gd name="T0" fmla="*/ 9 w 70"/>
                  <a:gd name="T1" fmla="*/ 9 h 90"/>
                  <a:gd name="T2" fmla="*/ 13 w 70"/>
                  <a:gd name="T3" fmla="*/ 3 h 90"/>
                  <a:gd name="T4" fmla="*/ 23 w 70"/>
                  <a:gd name="T5" fmla="*/ 8 h 90"/>
                  <a:gd name="T6" fmla="*/ 54 w 70"/>
                  <a:gd name="T7" fmla="*/ 22 h 90"/>
                  <a:gd name="T8" fmla="*/ 55 w 70"/>
                  <a:gd name="T9" fmla="*/ 34 h 90"/>
                  <a:gd name="T10" fmla="*/ 37 w 70"/>
                  <a:gd name="T11" fmla="*/ 38 h 90"/>
                  <a:gd name="T12" fmla="*/ 44 w 70"/>
                  <a:gd name="T13" fmla="*/ 68 h 90"/>
                  <a:gd name="T14" fmla="*/ 56 w 70"/>
                  <a:gd name="T15" fmla="*/ 79 h 90"/>
                  <a:gd name="T16" fmla="*/ 70 w 70"/>
                  <a:gd name="T17" fmla="*/ 82 h 90"/>
                  <a:gd name="T18" fmla="*/ 57 w 70"/>
                  <a:gd name="T19" fmla="*/ 86 h 90"/>
                  <a:gd name="T20" fmla="*/ 19 w 70"/>
                  <a:gd name="T21" fmla="*/ 88 h 90"/>
                  <a:gd name="T22" fmla="*/ 5 w 70"/>
                  <a:gd name="T23" fmla="*/ 81 h 90"/>
                  <a:gd name="T24" fmla="*/ 1 w 70"/>
                  <a:gd name="T25" fmla="*/ 73 h 90"/>
                  <a:gd name="T26" fmla="*/ 11 w 70"/>
                  <a:gd name="T27" fmla="*/ 72 h 90"/>
                  <a:gd name="T28" fmla="*/ 28 w 70"/>
                  <a:gd name="T29" fmla="*/ 75 h 90"/>
                  <a:gd name="T30" fmla="*/ 36 w 70"/>
                  <a:gd name="T31" fmla="*/ 67 h 90"/>
                  <a:gd name="T32" fmla="*/ 29 w 70"/>
                  <a:gd name="T33" fmla="*/ 59 h 90"/>
                  <a:gd name="T34" fmla="*/ 28 w 70"/>
                  <a:gd name="T35" fmla="*/ 54 h 90"/>
                  <a:gd name="T36" fmla="*/ 23 w 70"/>
                  <a:gd name="T37" fmla="*/ 45 h 90"/>
                  <a:gd name="T38" fmla="*/ 6 w 70"/>
                  <a:gd name="T39" fmla="*/ 46 h 90"/>
                  <a:gd name="T40" fmla="*/ 0 w 70"/>
                  <a:gd name="T41" fmla="*/ 42 h 90"/>
                  <a:gd name="T42" fmla="*/ 16 w 70"/>
                  <a:gd name="T43" fmla="*/ 32 h 90"/>
                  <a:gd name="T44" fmla="*/ 7 w 70"/>
                  <a:gd name="T45" fmla="*/ 16 h 90"/>
                  <a:gd name="T46" fmla="*/ 9 w 70"/>
                  <a:gd name="T47" fmla="*/ 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0" h="90">
                    <a:moveTo>
                      <a:pt x="9" y="9"/>
                    </a:moveTo>
                    <a:cubicBezTo>
                      <a:pt x="10" y="7"/>
                      <a:pt x="12" y="5"/>
                      <a:pt x="13" y="3"/>
                    </a:cubicBezTo>
                    <a:cubicBezTo>
                      <a:pt x="19" y="0"/>
                      <a:pt x="21" y="4"/>
                      <a:pt x="23" y="8"/>
                    </a:cubicBezTo>
                    <a:cubicBezTo>
                      <a:pt x="30" y="19"/>
                      <a:pt x="43" y="24"/>
                      <a:pt x="54" y="22"/>
                    </a:cubicBezTo>
                    <a:cubicBezTo>
                      <a:pt x="61" y="25"/>
                      <a:pt x="58" y="30"/>
                      <a:pt x="55" y="34"/>
                    </a:cubicBezTo>
                    <a:cubicBezTo>
                      <a:pt x="50" y="38"/>
                      <a:pt x="43" y="36"/>
                      <a:pt x="37" y="38"/>
                    </a:cubicBezTo>
                    <a:cubicBezTo>
                      <a:pt x="45" y="46"/>
                      <a:pt x="43" y="57"/>
                      <a:pt x="44" y="68"/>
                    </a:cubicBezTo>
                    <a:cubicBezTo>
                      <a:pt x="45" y="76"/>
                      <a:pt x="49" y="78"/>
                      <a:pt x="56" y="79"/>
                    </a:cubicBezTo>
                    <a:cubicBezTo>
                      <a:pt x="61" y="79"/>
                      <a:pt x="67" y="77"/>
                      <a:pt x="70" y="82"/>
                    </a:cubicBezTo>
                    <a:cubicBezTo>
                      <a:pt x="67" y="87"/>
                      <a:pt x="62" y="86"/>
                      <a:pt x="57" y="86"/>
                    </a:cubicBezTo>
                    <a:cubicBezTo>
                      <a:pt x="45" y="85"/>
                      <a:pt x="32" y="90"/>
                      <a:pt x="19" y="88"/>
                    </a:cubicBezTo>
                    <a:cubicBezTo>
                      <a:pt x="13" y="87"/>
                      <a:pt x="9" y="86"/>
                      <a:pt x="5" y="81"/>
                    </a:cubicBezTo>
                    <a:cubicBezTo>
                      <a:pt x="3" y="79"/>
                      <a:pt x="1" y="77"/>
                      <a:pt x="1" y="73"/>
                    </a:cubicBezTo>
                    <a:cubicBezTo>
                      <a:pt x="4" y="69"/>
                      <a:pt x="7" y="71"/>
                      <a:pt x="11" y="72"/>
                    </a:cubicBezTo>
                    <a:cubicBezTo>
                      <a:pt x="16" y="75"/>
                      <a:pt x="22" y="76"/>
                      <a:pt x="28" y="75"/>
                    </a:cubicBezTo>
                    <a:cubicBezTo>
                      <a:pt x="33" y="75"/>
                      <a:pt x="35" y="72"/>
                      <a:pt x="36" y="67"/>
                    </a:cubicBezTo>
                    <a:cubicBezTo>
                      <a:pt x="37" y="62"/>
                      <a:pt x="32" y="62"/>
                      <a:pt x="29" y="59"/>
                    </a:cubicBezTo>
                    <a:cubicBezTo>
                      <a:pt x="28" y="58"/>
                      <a:pt x="27" y="56"/>
                      <a:pt x="28" y="54"/>
                    </a:cubicBezTo>
                    <a:cubicBezTo>
                      <a:pt x="33" y="46"/>
                      <a:pt x="33" y="46"/>
                      <a:pt x="23" y="45"/>
                    </a:cubicBezTo>
                    <a:cubicBezTo>
                      <a:pt x="17" y="44"/>
                      <a:pt x="12" y="42"/>
                      <a:pt x="6" y="46"/>
                    </a:cubicBezTo>
                    <a:cubicBezTo>
                      <a:pt x="3" y="48"/>
                      <a:pt x="1" y="45"/>
                      <a:pt x="0" y="42"/>
                    </a:cubicBezTo>
                    <a:cubicBezTo>
                      <a:pt x="2" y="33"/>
                      <a:pt x="10" y="35"/>
                      <a:pt x="16" y="32"/>
                    </a:cubicBezTo>
                    <a:cubicBezTo>
                      <a:pt x="14" y="26"/>
                      <a:pt x="9" y="22"/>
                      <a:pt x="7" y="16"/>
                    </a:cubicBezTo>
                    <a:cubicBezTo>
                      <a:pt x="7" y="14"/>
                      <a:pt x="8" y="11"/>
                      <a:pt x="9" y="9"/>
                    </a:cubicBezTo>
                    <a:close/>
                  </a:path>
                </a:pathLst>
              </a:custGeom>
              <a:solidFill>
                <a:srgbClr val="DD6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435"/>
              <p:cNvSpPr/>
              <p:nvPr/>
            </p:nvSpPr>
            <p:spPr bwMode="auto">
              <a:xfrm>
                <a:off x="1303" y="1183"/>
                <a:ext cx="149" cy="135"/>
              </a:xfrm>
              <a:custGeom>
                <a:avLst/>
                <a:gdLst>
                  <a:gd name="T0" fmla="*/ 37 w 63"/>
                  <a:gd name="T1" fmla="*/ 56 h 57"/>
                  <a:gd name="T2" fmla="*/ 35 w 63"/>
                  <a:gd name="T3" fmla="*/ 55 h 57"/>
                  <a:gd name="T4" fmla="*/ 24 w 63"/>
                  <a:gd name="T5" fmla="*/ 56 h 57"/>
                  <a:gd name="T6" fmla="*/ 12 w 63"/>
                  <a:gd name="T7" fmla="*/ 52 h 57"/>
                  <a:gd name="T8" fmla="*/ 11 w 63"/>
                  <a:gd name="T9" fmla="*/ 20 h 57"/>
                  <a:gd name="T10" fmla="*/ 13 w 63"/>
                  <a:gd name="T11" fmla="*/ 10 h 57"/>
                  <a:gd name="T12" fmla="*/ 15 w 63"/>
                  <a:gd name="T13" fmla="*/ 3 h 57"/>
                  <a:gd name="T14" fmla="*/ 21 w 63"/>
                  <a:gd name="T15" fmla="*/ 5 h 57"/>
                  <a:gd name="T16" fmla="*/ 23 w 63"/>
                  <a:gd name="T17" fmla="*/ 13 h 57"/>
                  <a:gd name="T18" fmla="*/ 27 w 63"/>
                  <a:gd name="T19" fmla="*/ 11 h 57"/>
                  <a:gd name="T20" fmla="*/ 49 w 63"/>
                  <a:gd name="T21" fmla="*/ 4 h 57"/>
                  <a:gd name="T22" fmla="*/ 62 w 63"/>
                  <a:gd name="T23" fmla="*/ 9 h 57"/>
                  <a:gd name="T24" fmla="*/ 63 w 63"/>
                  <a:gd name="T25" fmla="*/ 11 h 57"/>
                  <a:gd name="T26" fmla="*/ 54 w 63"/>
                  <a:gd name="T27" fmla="*/ 17 h 57"/>
                  <a:gd name="T28" fmla="*/ 40 w 63"/>
                  <a:gd name="T29" fmla="*/ 25 h 57"/>
                  <a:gd name="T30" fmla="*/ 37 w 63"/>
                  <a:gd name="T31" fmla="*/ 31 h 57"/>
                  <a:gd name="T32" fmla="*/ 35 w 63"/>
                  <a:gd name="T33" fmla="*/ 43 h 57"/>
                  <a:gd name="T34" fmla="*/ 37 w 63"/>
                  <a:gd name="T35" fmla="*/ 5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" h="57">
                    <a:moveTo>
                      <a:pt x="37" y="56"/>
                    </a:moveTo>
                    <a:cubicBezTo>
                      <a:pt x="36" y="56"/>
                      <a:pt x="35" y="55"/>
                      <a:pt x="35" y="55"/>
                    </a:cubicBezTo>
                    <a:cubicBezTo>
                      <a:pt x="31" y="52"/>
                      <a:pt x="27" y="55"/>
                      <a:pt x="24" y="56"/>
                    </a:cubicBezTo>
                    <a:cubicBezTo>
                      <a:pt x="19" y="57"/>
                      <a:pt x="15" y="55"/>
                      <a:pt x="12" y="52"/>
                    </a:cubicBezTo>
                    <a:cubicBezTo>
                      <a:pt x="0" y="39"/>
                      <a:pt x="0" y="33"/>
                      <a:pt x="11" y="20"/>
                    </a:cubicBezTo>
                    <a:cubicBezTo>
                      <a:pt x="13" y="17"/>
                      <a:pt x="14" y="14"/>
                      <a:pt x="13" y="10"/>
                    </a:cubicBezTo>
                    <a:cubicBezTo>
                      <a:pt x="12" y="7"/>
                      <a:pt x="11" y="4"/>
                      <a:pt x="15" y="3"/>
                    </a:cubicBezTo>
                    <a:cubicBezTo>
                      <a:pt x="18" y="2"/>
                      <a:pt x="20" y="3"/>
                      <a:pt x="21" y="5"/>
                    </a:cubicBezTo>
                    <a:cubicBezTo>
                      <a:pt x="23" y="7"/>
                      <a:pt x="21" y="11"/>
                      <a:pt x="23" y="13"/>
                    </a:cubicBezTo>
                    <a:cubicBezTo>
                      <a:pt x="26" y="14"/>
                      <a:pt x="26" y="12"/>
                      <a:pt x="27" y="11"/>
                    </a:cubicBezTo>
                    <a:cubicBezTo>
                      <a:pt x="35" y="1"/>
                      <a:pt x="38" y="0"/>
                      <a:pt x="49" y="4"/>
                    </a:cubicBezTo>
                    <a:cubicBezTo>
                      <a:pt x="53" y="6"/>
                      <a:pt x="58" y="6"/>
                      <a:pt x="62" y="9"/>
                    </a:cubicBezTo>
                    <a:cubicBezTo>
                      <a:pt x="62" y="9"/>
                      <a:pt x="63" y="10"/>
                      <a:pt x="63" y="11"/>
                    </a:cubicBezTo>
                    <a:cubicBezTo>
                      <a:pt x="62" y="16"/>
                      <a:pt x="58" y="19"/>
                      <a:pt x="54" y="17"/>
                    </a:cubicBezTo>
                    <a:cubicBezTo>
                      <a:pt x="46" y="15"/>
                      <a:pt x="42" y="19"/>
                      <a:pt x="40" y="25"/>
                    </a:cubicBezTo>
                    <a:cubicBezTo>
                      <a:pt x="39" y="27"/>
                      <a:pt x="38" y="29"/>
                      <a:pt x="37" y="31"/>
                    </a:cubicBezTo>
                    <a:cubicBezTo>
                      <a:pt x="34" y="35"/>
                      <a:pt x="34" y="39"/>
                      <a:pt x="35" y="43"/>
                    </a:cubicBezTo>
                    <a:cubicBezTo>
                      <a:pt x="35" y="48"/>
                      <a:pt x="40" y="51"/>
                      <a:pt x="37" y="56"/>
                    </a:cubicBezTo>
                    <a:close/>
                  </a:path>
                </a:pathLst>
              </a:custGeom>
              <a:solidFill>
                <a:srgbClr val="E7A9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" name="Freeform 436"/>
              <p:cNvSpPr/>
              <p:nvPr/>
            </p:nvSpPr>
            <p:spPr bwMode="auto">
              <a:xfrm>
                <a:off x="1547" y="1103"/>
                <a:ext cx="107" cy="206"/>
              </a:xfrm>
              <a:custGeom>
                <a:avLst/>
                <a:gdLst>
                  <a:gd name="T0" fmla="*/ 45 w 45"/>
                  <a:gd name="T1" fmla="*/ 82 h 87"/>
                  <a:gd name="T2" fmla="*/ 17 w 45"/>
                  <a:gd name="T3" fmla="*/ 77 h 87"/>
                  <a:gd name="T4" fmla="*/ 2 w 45"/>
                  <a:gd name="T5" fmla="*/ 75 h 87"/>
                  <a:gd name="T6" fmla="*/ 1 w 45"/>
                  <a:gd name="T7" fmla="*/ 70 h 87"/>
                  <a:gd name="T8" fmla="*/ 11 w 45"/>
                  <a:gd name="T9" fmla="*/ 57 h 87"/>
                  <a:gd name="T10" fmla="*/ 13 w 45"/>
                  <a:gd name="T11" fmla="*/ 56 h 87"/>
                  <a:gd name="T12" fmla="*/ 15 w 45"/>
                  <a:gd name="T13" fmla="*/ 49 h 87"/>
                  <a:gd name="T14" fmla="*/ 17 w 45"/>
                  <a:gd name="T15" fmla="*/ 37 h 87"/>
                  <a:gd name="T16" fmla="*/ 27 w 45"/>
                  <a:gd name="T17" fmla="*/ 25 h 87"/>
                  <a:gd name="T18" fmla="*/ 19 w 45"/>
                  <a:gd name="T19" fmla="*/ 23 h 87"/>
                  <a:gd name="T20" fmla="*/ 27 w 45"/>
                  <a:gd name="T21" fmla="*/ 1 h 87"/>
                  <a:gd name="T22" fmla="*/ 32 w 45"/>
                  <a:gd name="T23" fmla="*/ 4 h 87"/>
                  <a:gd name="T24" fmla="*/ 36 w 45"/>
                  <a:gd name="T25" fmla="*/ 22 h 87"/>
                  <a:gd name="T26" fmla="*/ 44 w 45"/>
                  <a:gd name="T27" fmla="*/ 30 h 87"/>
                  <a:gd name="T28" fmla="*/ 43 w 45"/>
                  <a:gd name="T29" fmla="*/ 42 h 87"/>
                  <a:gd name="T30" fmla="*/ 38 w 45"/>
                  <a:gd name="T31" fmla="*/ 43 h 87"/>
                  <a:gd name="T32" fmla="*/ 31 w 45"/>
                  <a:gd name="T33" fmla="*/ 47 h 87"/>
                  <a:gd name="T34" fmla="*/ 26 w 45"/>
                  <a:gd name="T35" fmla="*/ 61 h 87"/>
                  <a:gd name="T36" fmla="*/ 35 w 45"/>
                  <a:gd name="T37" fmla="*/ 73 h 87"/>
                  <a:gd name="T38" fmla="*/ 45 w 45"/>
                  <a:gd name="T39" fmla="*/ 8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5" h="87">
                    <a:moveTo>
                      <a:pt x="45" y="82"/>
                    </a:moveTo>
                    <a:cubicBezTo>
                      <a:pt x="34" y="87"/>
                      <a:pt x="23" y="85"/>
                      <a:pt x="17" y="77"/>
                    </a:cubicBezTo>
                    <a:cubicBezTo>
                      <a:pt x="11" y="70"/>
                      <a:pt x="7" y="71"/>
                      <a:pt x="2" y="75"/>
                    </a:cubicBezTo>
                    <a:cubicBezTo>
                      <a:pt x="0" y="71"/>
                      <a:pt x="0" y="71"/>
                      <a:pt x="1" y="70"/>
                    </a:cubicBezTo>
                    <a:cubicBezTo>
                      <a:pt x="5" y="66"/>
                      <a:pt x="8" y="62"/>
                      <a:pt x="11" y="57"/>
                    </a:cubicBezTo>
                    <a:cubicBezTo>
                      <a:pt x="11" y="57"/>
                      <a:pt x="12" y="57"/>
                      <a:pt x="13" y="56"/>
                    </a:cubicBezTo>
                    <a:cubicBezTo>
                      <a:pt x="23" y="56"/>
                      <a:pt x="15" y="52"/>
                      <a:pt x="15" y="49"/>
                    </a:cubicBezTo>
                    <a:cubicBezTo>
                      <a:pt x="13" y="45"/>
                      <a:pt x="17" y="41"/>
                      <a:pt x="17" y="37"/>
                    </a:cubicBezTo>
                    <a:cubicBezTo>
                      <a:pt x="18" y="31"/>
                      <a:pt x="23" y="28"/>
                      <a:pt x="27" y="25"/>
                    </a:cubicBezTo>
                    <a:cubicBezTo>
                      <a:pt x="24" y="27"/>
                      <a:pt x="22" y="25"/>
                      <a:pt x="19" y="23"/>
                    </a:cubicBezTo>
                    <a:cubicBezTo>
                      <a:pt x="14" y="13"/>
                      <a:pt x="22" y="7"/>
                      <a:pt x="27" y="1"/>
                    </a:cubicBezTo>
                    <a:cubicBezTo>
                      <a:pt x="30" y="0"/>
                      <a:pt x="31" y="1"/>
                      <a:pt x="32" y="4"/>
                    </a:cubicBezTo>
                    <a:cubicBezTo>
                      <a:pt x="27" y="12"/>
                      <a:pt x="29" y="17"/>
                      <a:pt x="36" y="22"/>
                    </a:cubicBezTo>
                    <a:cubicBezTo>
                      <a:pt x="40" y="24"/>
                      <a:pt x="43" y="26"/>
                      <a:pt x="44" y="30"/>
                    </a:cubicBezTo>
                    <a:cubicBezTo>
                      <a:pt x="44" y="34"/>
                      <a:pt x="45" y="38"/>
                      <a:pt x="43" y="42"/>
                    </a:cubicBezTo>
                    <a:cubicBezTo>
                      <a:pt x="41" y="43"/>
                      <a:pt x="40" y="43"/>
                      <a:pt x="38" y="43"/>
                    </a:cubicBezTo>
                    <a:cubicBezTo>
                      <a:pt x="34" y="42"/>
                      <a:pt x="32" y="44"/>
                      <a:pt x="31" y="47"/>
                    </a:cubicBezTo>
                    <a:cubicBezTo>
                      <a:pt x="30" y="52"/>
                      <a:pt x="27" y="56"/>
                      <a:pt x="26" y="61"/>
                    </a:cubicBezTo>
                    <a:cubicBezTo>
                      <a:pt x="25" y="67"/>
                      <a:pt x="28" y="71"/>
                      <a:pt x="35" y="73"/>
                    </a:cubicBezTo>
                    <a:cubicBezTo>
                      <a:pt x="40" y="74"/>
                      <a:pt x="45" y="76"/>
                      <a:pt x="45" y="82"/>
                    </a:cubicBezTo>
                    <a:close/>
                  </a:path>
                </a:pathLst>
              </a:custGeom>
              <a:solidFill>
                <a:srgbClr val="DC70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" name="Freeform 437"/>
              <p:cNvSpPr/>
              <p:nvPr/>
            </p:nvSpPr>
            <p:spPr bwMode="auto">
              <a:xfrm>
                <a:off x="1599" y="1221"/>
                <a:ext cx="135" cy="104"/>
              </a:xfrm>
              <a:custGeom>
                <a:avLst/>
                <a:gdLst>
                  <a:gd name="T0" fmla="*/ 23 w 57"/>
                  <a:gd name="T1" fmla="*/ 32 h 44"/>
                  <a:gd name="T2" fmla="*/ 13 w 57"/>
                  <a:gd name="T3" fmla="*/ 25 h 44"/>
                  <a:gd name="T4" fmla="*/ 2 w 57"/>
                  <a:gd name="T5" fmla="*/ 9 h 44"/>
                  <a:gd name="T6" fmla="*/ 17 w 57"/>
                  <a:gd name="T7" fmla="*/ 6 h 44"/>
                  <a:gd name="T8" fmla="*/ 49 w 57"/>
                  <a:gd name="T9" fmla="*/ 0 h 44"/>
                  <a:gd name="T10" fmla="*/ 52 w 57"/>
                  <a:gd name="T11" fmla="*/ 3 h 44"/>
                  <a:gd name="T12" fmla="*/ 50 w 57"/>
                  <a:gd name="T13" fmla="*/ 9 h 44"/>
                  <a:gd name="T14" fmla="*/ 45 w 57"/>
                  <a:gd name="T15" fmla="*/ 14 h 44"/>
                  <a:gd name="T16" fmla="*/ 46 w 57"/>
                  <a:gd name="T17" fmla="*/ 23 h 44"/>
                  <a:gd name="T18" fmla="*/ 56 w 57"/>
                  <a:gd name="T19" fmla="*/ 42 h 44"/>
                  <a:gd name="T20" fmla="*/ 45 w 57"/>
                  <a:gd name="T21" fmla="*/ 37 h 44"/>
                  <a:gd name="T22" fmla="*/ 36 w 57"/>
                  <a:gd name="T23" fmla="*/ 32 h 44"/>
                  <a:gd name="T24" fmla="*/ 31 w 57"/>
                  <a:gd name="T25" fmla="*/ 29 h 44"/>
                  <a:gd name="T26" fmla="*/ 23 w 57"/>
                  <a:gd name="T27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7" h="44">
                    <a:moveTo>
                      <a:pt x="23" y="32"/>
                    </a:moveTo>
                    <a:cubicBezTo>
                      <a:pt x="21" y="28"/>
                      <a:pt x="17" y="25"/>
                      <a:pt x="13" y="25"/>
                    </a:cubicBezTo>
                    <a:cubicBezTo>
                      <a:pt x="1" y="25"/>
                      <a:pt x="0" y="18"/>
                      <a:pt x="2" y="9"/>
                    </a:cubicBezTo>
                    <a:cubicBezTo>
                      <a:pt x="7" y="7"/>
                      <a:pt x="12" y="7"/>
                      <a:pt x="17" y="6"/>
                    </a:cubicBezTo>
                    <a:cubicBezTo>
                      <a:pt x="29" y="11"/>
                      <a:pt x="39" y="4"/>
                      <a:pt x="49" y="0"/>
                    </a:cubicBezTo>
                    <a:cubicBezTo>
                      <a:pt x="51" y="0"/>
                      <a:pt x="52" y="1"/>
                      <a:pt x="52" y="3"/>
                    </a:cubicBezTo>
                    <a:cubicBezTo>
                      <a:pt x="52" y="5"/>
                      <a:pt x="51" y="7"/>
                      <a:pt x="50" y="9"/>
                    </a:cubicBezTo>
                    <a:cubicBezTo>
                      <a:pt x="48" y="11"/>
                      <a:pt x="46" y="12"/>
                      <a:pt x="45" y="14"/>
                    </a:cubicBezTo>
                    <a:cubicBezTo>
                      <a:pt x="43" y="17"/>
                      <a:pt x="40" y="19"/>
                      <a:pt x="46" y="23"/>
                    </a:cubicBezTo>
                    <a:cubicBezTo>
                      <a:pt x="52" y="26"/>
                      <a:pt x="57" y="34"/>
                      <a:pt x="56" y="42"/>
                    </a:cubicBezTo>
                    <a:cubicBezTo>
                      <a:pt x="50" y="44"/>
                      <a:pt x="47" y="41"/>
                      <a:pt x="45" y="37"/>
                    </a:cubicBezTo>
                    <a:cubicBezTo>
                      <a:pt x="43" y="33"/>
                      <a:pt x="40" y="33"/>
                      <a:pt x="36" y="32"/>
                    </a:cubicBezTo>
                    <a:cubicBezTo>
                      <a:pt x="36" y="29"/>
                      <a:pt x="34" y="28"/>
                      <a:pt x="31" y="29"/>
                    </a:cubicBezTo>
                    <a:cubicBezTo>
                      <a:pt x="28" y="30"/>
                      <a:pt x="26" y="33"/>
                      <a:pt x="23" y="32"/>
                    </a:cubicBezTo>
                    <a:close/>
                  </a:path>
                </a:pathLst>
              </a:custGeom>
              <a:solidFill>
                <a:srgbClr val="E9B7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" name="Freeform 438"/>
              <p:cNvSpPr/>
              <p:nvPr/>
            </p:nvSpPr>
            <p:spPr bwMode="auto">
              <a:xfrm>
                <a:off x="1376" y="1204"/>
                <a:ext cx="105" cy="121"/>
              </a:xfrm>
              <a:custGeom>
                <a:avLst/>
                <a:gdLst>
                  <a:gd name="T0" fmla="*/ 6 w 44"/>
                  <a:gd name="T1" fmla="*/ 47 h 51"/>
                  <a:gd name="T2" fmla="*/ 2 w 44"/>
                  <a:gd name="T3" fmla="*/ 34 h 51"/>
                  <a:gd name="T4" fmla="*/ 13 w 44"/>
                  <a:gd name="T5" fmla="*/ 30 h 51"/>
                  <a:gd name="T6" fmla="*/ 18 w 44"/>
                  <a:gd name="T7" fmla="*/ 26 h 51"/>
                  <a:gd name="T8" fmla="*/ 17 w 44"/>
                  <a:gd name="T9" fmla="*/ 23 h 51"/>
                  <a:gd name="T10" fmla="*/ 12 w 44"/>
                  <a:gd name="T11" fmla="*/ 25 h 51"/>
                  <a:gd name="T12" fmla="*/ 4 w 44"/>
                  <a:gd name="T13" fmla="*/ 22 h 51"/>
                  <a:gd name="T14" fmla="*/ 8 w 44"/>
                  <a:gd name="T15" fmla="*/ 14 h 51"/>
                  <a:gd name="T16" fmla="*/ 21 w 44"/>
                  <a:gd name="T17" fmla="*/ 6 h 51"/>
                  <a:gd name="T18" fmla="*/ 31 w 44"/>
                  <a:gd name="T19" fmla="*/ 3 h 51"/>
                  <a:gd name="T20" fmla="*/ 42 w 44"/>
                  <a:gd name="T21" fmla="*/ 18 h 51"/>
                  <a:gd name="T22" fmla="*/ 35 w 44"/>
                  <a:gd name="T23" fmla="*/ 12 h 51"/>
                  <a:gd name="T24" fmla="*/ 38 w 44"/>
                  <a:gd name="T25" fmla="*/ 29 h 51"/>
                  <a:gd name="T26" fmla="*/ 23 w 44"/>
                  <a:gd name="T27" fmla="*/ 43 h 51"/>
                  <a:gd name="T28" fmla="*/ 21 w 44"/>
                  <a:gd name="T29" fmla="*/ 49 h 51"/>
                  <a:gd name="T30" fmla="*/ 6 w 44"/>
                  <a:gd name="T31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51">
                    <a:moveTo>
                      <a:pt x="6" y="47"/>
                    </a:moveTo>
                    <a:cubicBezTo>
                      <a:pt x="6" y="42"/>
                      <a:pt x="0" y="39"/>
                      <a:pt x="2" y="34"/>
                    </a:cubicBezTo>
                    <a:cubicBezTo>
                      <a:pt x="4" y="29"/>
                      <a:pt x="9" y="30"/>
                      <a:pt x="13" y="30"/>
                    </a:cubicBezTo>
                    <a:cubicBezTo>
                      <a:pt x="15" y="29"/>
                      <a:pt x="17" y="28"/>
                      <a:pt x="18" y="26"/>
                    </a:cubicBezTo>
                    <a:cubicBezTo>
                      <a:pt x="18" y="25"/>
                      <a:pt x="18" y="24"/>
                      <a:pt x="17" y="23"/>
                    </a:cubicBezTo>
                    <a:cubicBezTo>
                      <a:pt x="15" y="21"/>
                      <a:pt x="13" y="23"/>
                      <a:pt x="12" y="25"/>
                    </a:cubicBezTo>
                    <a:cubicBezTo>
                      <a:pt x="8" y="27"/>
                      <a:pt x="5" y="26"/>
                      <a:pt x="4" y="22"/>
                    </a:cubicBezTo>
                    <a:cubicBezTo>
                      <a:pt x="5" y="19"/>
                      <a:pt x="7" y="16"/>
                      <a:pt x="8" y="14"/>
                    </a:cubicBezTo>
                    <a:cubicBezTo>
                      <a:pt x="10" y="7"/>
                      <a:pt x="11" y="0"/>
                      <a:pt x="21" y="6"/>
                    </a:cubicBezTo>
                    <a:cubicBezTo>
                      <a:pt x="24" y="8"/>
                      <a:pt x="28" y="6"/>
                      <a:pt x="31" y="3"/>
                    </a:cubicBezTo>
                    <a:cubicBezTo>
                      <a:pt x="40" y="1"/>
                      <a:pt x="44" y="6"/>
                      <a:pt x="42" y="18"/>
                    </a:cubicBezTo>
                    <a:cubicBezTo>
                      <a:pt x="36" y="20"/>
                      <a:pt x="36" y="20"/>
                      <a:pt x="35" y="12"/>
                    </a:cubicBezTo>
                    <a:cubicBezTo>
                      <a:pt x="33" y="18"/>
                      <a:pt x="41" y="22"/>
                      <a:pt x="38" y="29"/>
                    </a:cubicBezTo>
                    <a:cubicBezTo>
                      <a:pt x="24" y="31"/>
                      <a:pt x="22" y="32"/>
                      <a:pt x="23" y="43"/>
                    </a:cubicBezTo>
                    <a:cubicBezTo>
                      <a:pt x="23" y="45"/>
                      <a:pt x="23" y="47"/>
                      <a:pt x="21" y="49"/>
                    </a:cubicBezTo>
                    <a:cubicBezTo>
                      <a:pt x="16" y="51"/>
                      <a:pt x="11" y="48"/>
                      <a:pt x="6" y="47"/>
                    </a:cubicBezTo>
                    <a:close/>
                  </a:path>
                </a:pathLst>
              </a:custGeom>
              <a:solidFill>
                <a:srgbClr val="DD7D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" name="Freeform 439"/>
              <p:cNvSpPr/>
              <p:nvPr/>
            </p:nvSpPr>
            <p:spPr bwMode="auto">
              <a:xfrm>
                <a:off x="1445" y="1143"/>
                <a:ext cx="152" cy="159"/>
              </a:xfrm>
              <a:custGeom>
                <a:avLst/>
                <a:gdLst>
                  <a:gd name="T0" fmla="*/ 12 w 64"/>
                  <a:gd name="T1" fmla="*/ 46 h 67"/>
                  <a:gd name="T2" fmla="*/ 2 w 64"/>
                  <a:gd name="T3" fmla="*/ 29 h 67"/>
                  <a:gd name="T4" fmla="*/ 2 w 64"/>
                  <a:gd name="T5" fmla="*/ 26 h 67"/>
                  <a:gd name="T6" fmla="*/ 4 w 64"/>
                  <a:gd name="T7" fmla="*/ 17 h 67"/>
                  <a:gd name="T8" fmla="*/ 32 w 64"/>
                  <a:gd name="T9" fmla="*/ 0 h 67"/>
                  <a:gd name="T10" fmla="*/ 60 w 64"/>
                  <a:gd name="T11" fmla="*/ 16 h 67"/>
                  <a:gd name="T12" fmla="*/ 62 w 64"/>
                  <a:gd name="T13" fmla="*/ 20 h 67"/>
                  <a:gd name="T14" fmla="*/ 58 w 64"/>
                  <a:gd name="T15" fmla="*/ 32 h 67"/>
                  <a:gd name="T16" fmla="*/ 57 w 64"/>
                  <a:gd name="T17" fmla="*/ 40 h 67"/>
                  <a:gd name="T18" fmla="*/ 55 w 64"/>
                  <a:gd name="T19" fmla="*/ 40 h 67"/>
                  <a:gd name="T20" fmla="*/ 52 w 64"/>
                  <a:gd name="T21" fmla="*/ 30 h 67"/>
                  <a:gd name="T22" fmla="*/ 38 w 64"/>
                  <a:gd name="T23" fmla="*/ 13 h 67"/>
                  <a:gd name="T24" fmla="*/ 21 w 64"/>
                  <a:gd name="T25" fmla="*/ 18 h 67"/>
                  <a:gd name="T26" fmla="*/ 28 w 64"/>
                  <a:gd name="T27" fmla="*/ 52 h 67"/>
                  <a:gd name="T28" fmla="*/ 35 w 64"/>
                  <a:gd name="T29" fmla="*/ 56 h 67"/>
                  <a:gd name="T30" fmla="*/ 35 w 64"/>
                  <a:gd name="T31" fmla="*/ 62 h 67"/>
                  <a:gd name="T32" fmla="*/ 15 w 64"/>
                  <a:gd name="T33" fmla="*/ 60 h 67"/>
                  <a:gd name="T34" fmla="*/ 16 w 64"/>
                  <a:gd name="T35" fmla="*/ 56 h 67"/>
                  <a:gd name="T36" fmla="*/ 12 w 64"/>
                  <a:gd name="T37" fmla="*/ 4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7">
                    <a:moveTo>
                      <a:pt x="12" y="46"/>
                    </a:moveTo>
                    <a:cubicBezTo>
                      <a:pt x="11" y="39"/>
                      <a:pt x="14" y="30"/>
                      <a:pt x="2" y="29"/>
                    </a:cubicBezTo>
                    <a:cubicBezTo>
                      <a:pt x="2" y="28"/>
                      <a:pt x="2" y="27"/>
                      <a:pt x="2" y="26"/>
                    </a:cubicBezTo>
                    <a:cubicBezTo>
                      <a:pt x="0" y="23"/>
                      <a:pt x="2" y="20"/>
                      <a:pt x="4" y="17"/>
                    </a:cubicBezTo>
                    <a:cubicBezTo>
                      <a:pt x="10" y="6"/>
                      <a:pt x="18" y="0"/>
                      <a:pt x="32" y="0"/>
                    </a:cubicBezTo>
                    <a:cubicBezTo>
                      <a:pt x="45" y="0"/>
                      <a:pt x="54" y="5"/>
                      <a:pt x="60" y="16"/>
                    </a:cubicBezTo>
                    <a:cubicBezTo>
                      <a:pt x="60" y="18"/>
                      <a:pt x="61" y="19"/>
                      <a:pt x="62" y="20"/>
                    </a:cubicBezTo>
                    <a:cubicBezTo>
                      <a:pt x="64" y="25"/>
                      <a:pt x="58" y="28"/>
                      <a:pt x="58" y="32"/>
                    </a:cubicBezTo>
                    <a:cubicBezTo>
                      <a:pt x="61" y="36"/>
                      <a:pt x="59" y="38"/>
                      <a:pt x="57" y="40"/>
                    </a:cubicBezTo>
                    <a:cubicBezTo>
                      <a:pt x="56" y="40"/>
                      <a:pt x="55" y="40"/>
                      <a:pt x="55" y="40"/>
                    </a:cubicBezTo>
                    <a:cubicBezTo>
                      <a:pt x="51" y="38"/>
                      <a:pt x="52" y="33"/>
                      <a:pt x="52" y="30"/>
                    </a:cubicBezTo>
                    <a:cubicBezTo>
                      <a:pt x="53" y="19"/>
                      <a:pt x="45" y="16"/>
                      <a:pt x="38" y="13"/>
                    </a:cubicBezTo>
                    <a:cubicBezTo>
                      <a:pt x="31" y="10"/>
                      <a:pt x="25" y="11"/>
                      <a:pt x="21" y="18"/>
                    </a:cubicBezTo>
                    <a:cubicBezTo>
                      <a:pt x="15" y="31"/>
                      <a:pt x="17" y="45"/>
                      <a:pt x="28" y="52"/>
                    </a:cubicBezTo>
                    <a:cubicBezTo>
                      <a:pt x="30" y="53"/>
                      <a:pt x="33" y="54"/>
                      <a:pt x="35" y="56"/>
                    </a:cubicBezTo>
                    <a:cubicBezTo>
                      <a:pt x="38" y="58"/>
                      <a:pt x="38" y="60"/>
                      <a:pt x="35" y="62"/>
                    </a:cubicBezTo>
                    <a:cubicBezTo>
                      <a:pt x="28" y="63"/>
                      <a:pt x="21" y="67"/>
                      <a:pt x="15" y="60"/>
                    </a:cubicBezTo>
                    <a:cubicBezTo>
                      <a:pt x="15" y="59"/>
                      <a:pt x="20" y="58"/>
                      <a:pt x="16" y="56"/>
                    </a:cubicBezTo>
                    <a:cubicBezTo>
                      <a:pt x="13" y="53"/>
                      <a:pt x="11" y="50"/>
                      <a:pt x="12" y="46"/>
                    </a:cubicBezTo>
                    <a:close/>
                  </a:path>
                </a:pathLst>
              </a:custGeom>
              <a:solidFill>
                <a:srgbClr val="DD93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" name="Freeform 440"/>
              <p:cNvSpPr/>
              <p:nvPr/>
            </p:nvSpPr>
            <p:spPr bwMode="auto">
              <a:xfrm>
                <a:off x="1274" y="1541"/>
                <a:ext cx="121" cy="104"/>
              </a:xfrm>
              <a:custGeom>
                <a:avLst/>
                <a:gdLst>
                  <a:gd name="T0" fmla="*/ 42 w 51"/>
                  <a:gd name="T1" fmla="*/ 32 h 44"/>
                  <a:gd name="T2" fmla="*/ 20 w 51"/>
                  <a:gd name="T3" fmla="*/ 37 h 44"/>
                  <a:gd name="T4" fmla="*/ 8 w 51"/>
                  <a:gd name="T5" fmla="*/ 36 h 44"/>
                  <a:gd name="T6" fmla="*/ 2 w 51"/>
                  <a:gd name="T7" fmla="*/ 30 h 44"/>
                  <a:gd name="T8" fmla="*/ 0 w 51"/>
                  <a:gd name="T9" fmla="*/ 23 h 44"/>
                  <a:gd name="T10" fmla="*/ 3 w 51"/>
                  <a:gd name="T11" fmla="*/ 18 h 44"/>
                  <a:gd name="T12" fmla="*/ 8 w 51"/>
                  <a:gd name="T13" fmla="*/ 20 h 44"/>
                  <a:gd name="T14" fmla="*/ 31 w 51"/>
                  <a:gd name="T15" fmla="*/ 12 h 44"/>
                  <a:gd name="T16" fmla="*/ 46 w 51"/>
                  <a:gd name="T17" fmla="*/ 1 h 44"/>
                  <a:gd name="T18" fmla="*/ 50 w 51"/>
                  <a:gd name="T19" fmla="*/ 1 h 44"/>
                  <a:gd name="T20" fmla="*/ 50 w 51"/>
                  <a:gd name="T21" fmla="*/ 19 h 44"/>
                  <a:gd name="T22" fmla="*/ 42 w 51"/>
                  <a:gd name="T23" fmla="*/ 3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44">
                    <a:moveTo>
                      <a:pt x="42" y="32"/>
                    </a:moveTo>
                    <a:cubicBezTo>
                      <a:pt x="36" y="38"/>
                      <a:pt x="30" y="44"/>
                      <a:pt x="20" y="37"/>
                    </a:cubicBezTo>
                    <a:cubicBezTo>
                      <a:pt x="16" y="35"/>
                      <a:pt x="12" y="36"/>
                      <a:pt x="8" y="36"/>
                    </a:cubicBezTo>
                    <a:cubicBezTo>
                      <a:pt x="4" y="35"/>
                      <a:pt x="3" y="32"/>
                      <a:pt x="2" y="30"/>
                    </a:cubicBezTo>
                    <a:cubicBezTo>
                      <a:pt x="0" y="28"/>
                      <a:pt x="0" y="26"/>
                      <a:pt x="0" y="23"/>
                    </a:cubicBezTo>
                    <a:cubicBezTo>
                      <a:pt x="0" y="21"/>
                      <a:pt x="0" y="19"/>
                      <a:pt x="3" y="18"/>
                    </a:cubicBezTo>
                    <a:cubicBezTo>
                      <a:pt x="5" y="17"/>
                      <a:pt x="6" y="19"/>
                      <a:pt x="8" y="20"/>
                    </a:cubicBezTo>
                    <a:cubicBezTo>
                      <a:pt x="16" y="28"/>
                      <a:pt x="28" y="24"/>
                      <a:pt x="31" y="12"/>
                    </a:cubicBezTo>
                    <a:cubicBezTo>
                      <a:pt x="36" y="9"/>
                      <a:pt x="43" y="8"/>
                      <a:pt x="46" y="1"/>
                    </a:cubicBezTo>
                    <a:cubicBezTo>
                      <a:pt x="47" y="0"/>
                      <a:pt x="49" y="0"/>
                      <a:pt x="50" y="1"/>
                    </a:cubicBezTo>
                    <a:cubicBezTo>
                      <a:pt x="51" y="7"/>
                      <a:pt x="50" y="13"/>
                      <a:pt x="50" y="19"/>
                    </a:cubicBezTo>
                    <a:cubicBezTo>
                      <a:pt x="50" y="24"/>
                      <a:pt x="49" y="30"/>
                      <a:pt x="42" y="32"/>
                    </a:cubicBezTo>
                    <a:close/>
                  </a:path>
                </a:pathLst>
              </a:custGeom>
              <a:solidFill>
                <a:srgbClr val="E069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Freeform 441"/>
              <p:cNvSpPr/>
              <p:nvPr/>
            </p:nvSpPr>
            <p:spPr bwMode="auto">
              <a:xfrm>
                <a:off x="1490" y="1164"/>
                <a:ext cx="85" cy="126"/>
              </a:xfrm>
              <a:custGeom>
                <a:avLst/>
                <a:gdLst>
                  <a:gd name="T0" fmla="*/ 16 w 36"/>
                  <a:gd name="T1" fmla="*/ 53 h 53"/>
                  <a:gd name="T2" fmla="*/ 8 w 36"/>
                  <a:gd name="T3" fmla="*/ 45 h 53"/>
                  <a:gd name="T4" fmla="*/ 16 w 36"/>
                  <a:gd name="T5" fmla="*/ 38 h 53"/>
                  <a:gd name="T6" fmla="*/ 19 w 36"/>
                  <a:gd name="T7" fmla="*/ 18 h 53"/>
                  <a:gd name="T8" fmla="*/ 7 w 36"/>
                  <a:gd name="T9" fmla="*/ 8 h 53"/>
                  <a:gd name="T10" fmla="*/ 0 w 36"/>
                  <a:gd name="T11" fmla="*/ 8 h 53"/>
                  <a:gd name="T12" fmla="*/ 13 w 36"/>
                  <a:gd name="T13" fmla="*/ 0 h 53"/>
                  <a:gd name="T14" fmla="*/ 36 w 36"/>
                  <a:gd name="T15" fmla="*/ 23 h 53"/>
                  <a:gd name="T16" fmla="*/ 36 w 36"/>
                  <a:gd name="T17" fmla="*/ 31 h 53"/>
                  <a:gd name="T18" fmla="*/ 29 w 36"/>
                  <a:gd name="T19" fmla="*/ 43 h 53"/>
                  <a:gd name="T20" fmla="*/ 26 w 36"/>
                  <a:gd name="T21" fmla="*/ 49 h 53"/>
                  <a:gd name="T22" fmla="*/ 16 w 36"/>
                  <a:gd name="T2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53">
                    <a:moveTo>
                      <a:pt x="16" y="53"/>
                    </a:moveTo>
                    <a:cubicBezTo>
                      <a:pt x="18" y="46"/>
                      <a:pt x="9" y="49"/>
                      <a:pt x="8" y="45"/>
                    </a:cubicBezTo>
                    <a:cubicBezTo>
                      <a:pt x="10" y="42"/>
                      <a:pt x="14" y="41"/>
                      <a:pt x="16" y="38"/>
                    </a:cubicBezTo>
                    <a:cubicBezTo>
                      <a:pt x="20" y="32"/>
                      <a:pt x="23" y="25"/>
                      <a:pt x="19" y="18"/>
                    </a:cubicBezTo>
                    <a:cubicBezTo>
                      <a:pt x="18" y="7"/>
                      <a:pt x="17" y="6"/>
                      <a:pt x="7" y="8"/>
                    </a:cubicBezTo>
                    <a:cubicBezTo>
                      <a:pt x="4" y="9"/>
                      <a:pt x="2" y="10"/>
                      <a:pt x="0" y="8"/>
                    </a:cubicBezTo>
                    <a:cubicBezTo>
                      <a:pt x="2" y="2"/>
                      <a:pt x="7" y="0"/>
                      <a:pt x="13" y="0"/>
                    </a:cubicBezTo>
                    <a:cubicBezTo>
                      <a:pt x="28" y="1"/>
                      <a:pt x="35" y="8"/>
                      <a:pt x="36" y="23"/>
                    </a:cubicBezTo>
                    <a:cubicBezTo>
                      <a:pt x="36" y="26"/>
                      <a:pt x="36" y="28"/>
                      <a:pt x="36" y="31"/>
                    </a:cubicBezTo>
                    <a:cubicBezTo>
                      <a:pt x="35" y="36"/>
                      <a:pt x="33" y="40"/>
                      <a:pt x="29" y="43"/>
                    </a:cubicBezTo>
                    <a:cubicBezTo>
                      <a:pt x="27" y="45"/>
                      <a:pt x="24" y="45"/>
                      <a:pt x="26" y="49"/>
                    </a:cubicBezTo>
                    <a:cubicBezTo>
                      <a:pt x="23" y="52"/>
                      <a:pt x="20" y="53"/>
                      <a:pt x="16" y="53"/>
                    </a:cubicBezTo>
                    <a:close/>
                  </a:path>
                </a:pathLst>
              </a:custGeom>
              <a:solidFill>
                <a:srgbClr val="E7BC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Freeform 442"/>
              <p:cNvSpPr/>
              <p:nvPr/>
            </p:nvSpPr>
            <p:spPr bwMode="auto">
              <a:xfrm>
                <a:off x="1260" y="1522"/>
                <a:ext cx="100" cy="90"/>
              </a:xfrm>
              <a:custGeom>
                <a:avLst/>
                <a:gdLst>
                  <a:gd name="T0" fmla="*/ 37 w 42"/>
                  <a:gd name="T1" fmla="*/ 20 h 38"/>
                  <a:gd name="T2" fmla="*/ 39 w 42"/>
                  <a:gd name="T3" fmla="*/ 28 h 38"/>
                  <a:gd name="T4" fmla="*/ 24 w 42"/>
                  <a:gd name="T5" fmla="*/ 35 h 38"/>
                  <a:gd name="T6" fmla="*/ 11 w 42"/>
                  <a:gd name="T7" fmla="*/ 25 h 38"/>
                  <a:gd name="T8" fmla="*/ 8 w 42"/>
                  <a:gd name="T9" fmla="*/ 38 h 38"/>
                  <a:gd name="T10" fmla="*/ 8 w 42"/>
                  <a:gd name="T11" fmla="*/ 9 h 38"/>
                  <a:gd name="T12" fmla="*/ 16 w 42"/>
                  <a:gd name="T13" fmla="*/ 0 h 38"/>
                  <a:gd name="T14" fmla="*/ 22 w 42"/>
                  <a:gd name="T15" fmla="*/ 7 h 38"/>
                  <a:gd name="T16" fmla="*/ 36 w 42"/>
                  <a:gd name="T17" fmla="*/ 19 h 38"/>
                  <a:gd name="T18" fmla="*/ 37 w 42"/>
                  <a:gd name="T19" fmla="*/ 2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38">
                    <a:moveTo>
                      <a:pt x="37" y="20"/>
                    </a:moveTo>
                    <a:cubicBezTo>
                      <a:pt x="36" y="23"/>
                      <a:pt x="42" y="26"/>
                      <a:pt x="39" y="28"/>
                    </a:cubicBezTo>
                    <a:cubicBezTo>
                      <a:pt x="35" y="31"/>
                      <a:pt x="29" y="35"/>
                      <a:pt x="24" y="35"/>
                    </a:cubicBezTo>
                    <a:cubicBezTo>
                      <a:pt x="19" y="35"/>
                      <a:pt x="10" y="38"/>
                      <a:pt x="11" y="25"/>
                    </a:cubicBezTo>
                    <a:cubicBezTo>
                      <a:pt x="7" y="30"/>
                      <a:pt x="8" y="34"/>
                      <a:pt x="8" y="38"/>
                    </a:cubicBezTo>
                    <a:cubicBezTo>
                      <a:pt x="0" y="28"/>
                      <a:pt x="4" y="18"/>
                      <a:pt x="8" y="9"/>
                    </a:cubicBezTo>
                    <a:cubicBezTo>
                      <a:pt x="12" y="7"/>
                      <a:pt x="14" y="4"/>
                      <a:pt x="16" y="0"/>
                    </a:cubicBezTo>
                    <a:cubicBezTo>
                      <a:pt x="20" y="1"/>
                      <a:pt x="20" y="5"/>
                      <a:pt x="22" y="7"/>
                    </a:cubicBezTo>
                    <a:cubicBezTo>
                      <a:pt x="22" y="17"/>
                      <a:pt x="29" y="18"/>
                      <a:pt x="36" y="19"/>
                    </a:cubicBezTo>
                    <a:cubicBezTo>
                      <a:pt x="37" y="20"/>
                      <a:pt x="37" y="20"/>
                      <a:pt x="37" y="20"/>
                    </a:cubicBezTo>
                    <a:close/>
                  </a:path>
                </a:pathLst>
              </a:custGeom>
              <a:solidFill>
                <a:srgbClr val="E88A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Freeform 443"/>
              <p:cNvSpPr/>
              <p:nvPr/>
            </p:nvSpPr>
            <p:spPr bwMode="auto">
              <a:xfrm>
                <a:off x="1208" y="1396"/>
                <a:ext cx="83" cy="79"/>
              </a:xfrm>
              <a:custGeom>
                <a:avLst/>
                <a:gdLst>
                  <a:gd name="T0" fmla="*/ 22 w 35"/>
                  <a:gd name="T1" fmla="*/ 0 h 33"/>
                  <a:gd name="T2" fmla="*/ 35 w 35"/>
                  <a:gd name="T3" fmla="*/ 19 h 33"/>
                  <a:gd name="T4" fmla="*/ 30 w 35"/>
                  <a:gd name="T5" fmla="*/ 25 h 33"/>
                  <a:gd name="T6" fmla="*/ 10 w 35"/>
                  <a:gd name="T7" fmla="*/ 31 h 33"/>
                  <a:gd name="T8" fmla="*/ 3 w 35"/>
                  <a:gd name="T9" fmla="*/ 24 h 33"/>
                  <a:gd name="T10" fmla="*/ 6 w 35"/>
                  <a:gd name="T11" fmla="*/ 8 h 33"/>
                  <a:gd name="T12" fmla="*/ 13 w 35"/>
                  <a:gd name="T13" fmla="*/ 11 h 33"/>
                  <a:gd name="T14" fmla="*/ 16 w 35"/>
                  <a:gd name="T15" fmla="*/ 14 h 33"/>
                  <a:gd name="T16" fmla="*/ 18 w 35"/>
                  <a:gd name="T17" fmla="*/ 11 h 33"/>
                  <a:gd name="T18" fmla="*/ 22 w 35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33">
                    <a:moveTo>
                      <a:pt x="22" y="0"/>
                    </a:moveTo>
                    <a:cubicBezTo>
                      <a:pt x="27" y="6"/>
                      <a:pt x="31" y="13"/>
                      <a:pt x="35" y="19"/>
                    </a:cubicBezTo>
                    <a:cubicBezTo>
                      <a:pt x="32" y="20"/>
                      <a:pt x="31" y="22"/>
                      <a:pt x="30" y="25"/>
                    </a:cubicBezTo>
                    <a:cubicBezTo>
                      <a:pt x="23" y="25"/>
                      <a:pt x="19" y="33"/>
                      <a:pt x="10" y="31"/>
                    </a:cubicBezTo>
                    <a:cubicBezTo>
                      <a:pt x="6" y="30"/>
                      <a:pt x="3" y="28"/>
                      <a:pt x="3" y="24"/>
                    </a:cubicBezTo>
                    <a:cubicBezTo>
                      <a:pt x="3" y="18"/>
                      <a:pt x="0" y="12"/>
                      <a:pt x="6" y="8"/>
                    </a:cubicBezTo>
                    <a:cubicBezTo>
                      <a:pt x="8" y="6"/>
                      <a:pt x="12" y="7"/>
                      <a:pt x="13" y="11"/>
                    </a:cubicBezTo>
                    <a:cubicBezTo>
                      <a:pt x="13" y="13"/>
                      <a:pt x="14" y="15"/>
                      <a:pt x="16" y="14"/>
                    </a:cubicBezTo>
                    <a:cubicBezTo>
                      <a:pt x="18" y="14"/>
                      <a:pt x="18" y="13"/>
                      <a:pt x="18" y="11"/>
                    </a:cubicBezTo>
                    <a:cubicBezTo>
                      <a:pt x="17" y="6"/>
                      <a:pt x="21" y="3"/>
                      <a:pt x="22" y="0"/>
                    </a:cubicBezTo>
                    <a:close/>
                  </a:path>
                </a:pathLst>
              </a:custGeom>
              <a:solidFill>
                <a:srgbClr val="E171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" name="Freeform 444"/>
              <p:cNvSpPr/>
              <p:nvPr/>
            </p:nvSpPr>
            <p:spPr bwMode="auto">
              <a:xfrm>
                <a:off x="1308" y="1299"/>
                <a:ext cx="73" cy="104"/>
              </a:xfrm>
              <a:custGeom>
                <a:avLst/>
                <a:gdLst>
                  <a:gd name="T0" fmla="*/ 11 w 31"/>
                  <a:gd name="T1" fmla="*/ 2 h 44"/>
                  <a:gd name="T2" fmla="*/ 23 w 31"/>
                  <a:gd name="T3" fmla="*/ 6 h 44"/>
                  <a:gd name="T4" fmla="*/ 26 w 31"/>
                  <a:gd name="T5" fmla="*/ 8 h 44"/>
                  <a:gd name="T6" fmla="*/ 30 w 31"/>
                  <a:gd name="T7" fmla="*/ 40 h 44"/>
                  <a:gd name="T8" fmla="*/ 27 w 31"/>
                  <a:gd name="T9" fmla="*/ 44 h 44"/>
                  <a:gd name="T10" fmla="*/ 22 w 31"/>
                  <a:gd name="T11" fmla="*/ 29 h 44"/>
                  <a:gd name="T12" fmla="*/ 5 w 31"/>
                  <a:gd name="T13" fmla="*/ 17 h 44"/>
                  <a:gd name="T14" fmla="*/ 0 w 31"/>
                  <a:gd name="T15" fmla="*/ 9 h 44"/>
                  <a:gd name="T16" fmla="*/ 11 w 31"/>
                  <a:gd name="T17" fmla="*/ 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44">
                    <a:moveTo>
                      <a:pt x="11" y="2"/>
                    </a:moveTo>
                    <a:cubicBezTo>
                      <a:pt x="15" y="4"/>
                      <a:pt x="18" y="6"/>
                      <a:pt x="23" y="6"/>
                    </a:cubicBezTo>
                    <a:cubicBezTo>
                      <a:pt x="24" y="6"/>
                      <a:pt x="25" y="7"/>
                      <a:pt x="26" y="8"/>
                    </a:cubicBezTo>
                    <a:cubicBezTo>
                      <a:pt x="29" y="18"/>
                      <a:pt x="31" y="29"/>
                      <a:pt x="30" y="40"/>
                    </a:cubicBezTo>
                    <a:cubicBezTo>
                      <a:pt x="29" y="41"/>
                      <a:pt x="28" y="43"/>
                      <a:pt x="27" y="44"/>
                    </a:cubicBezTo>
                    <a:cubicBezTo>
                      <a:pt x="20" y="41"/>
                      <a:pt x="25" y="34"/>
                      <a:pt x="22" y="29"/>
                    </a:cubicBezTo>
                    <a:cubicBezTo>
                      <a:pt x="16" y="30"/>
                      <a:pt x="8" y="25"/>
                      <a:pt x="5" y="17"/>
                    </a:cubicBezTo>
                    <a:cubicBezTo>
                      <a:pt x="4" y="13"/>
                      <a:pt x="3" y="11"/>
                      <a:pt x="0" y="9"/>
                    </a:cubicBezTo>
                    <a:cubicBezTo>
                      <a:pt x="1" y="3"/>
                      <a:pt x="4" y="0"/>
                      <a:pt x="11" y="2"/>
                    </a:cubicBezTo>
                    <a:close/>
                  </a:path>
                </a:pathLst>
              </a:custGeom>
              <a:solidFill>
                <a:srgbClr val="DC48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1" name="Freeform 445"/>
              <p:cNvSpPr/>
              <p:nvPr/>
            </p:nvSpPr>
            <p:spPr bwMode="auto">
              <a:xfrm>
                <a:off x="1476" y="1340"/>
                <a:ext cx="69" cy="82"/>
              </a:xfrm>
              <a:custGeom>
                <a:avLst/>
                <a:gdLst>
                  <a:gd name="T0" fmla="*/ 1 w 29"/>
                  <a:gd name="T1" fmla="*/ 27 h 35"/>
                  <a:gd name="T2" fmla="*/ 0 w 29"/>
                  <a:gd name="T3" fmla="*/ 25 h 35"/>
                  <a:gd name="T4" fmla="*/ 20 w 29"/>
                  <a:gd name="T5" fmla="*/ 0 h 35"/>
                  <a:gd name="T6" fmla="*/ 26 w 29"/>
                  <a:gd name="T7" fmla="*/ 16 h 35"/>
                  <a:gd name="T8" fmla="*/ 27 w 29"/>
                  <a:gd name="T9" fmla="*/ 30 h 35"/>
                  <a:gd name="T10" fmla="*/ 25 w 29"/>
                  <a:gd name="T11" fmla="*/ 32 h 35"/>
                  <a:gd name="T12" fmla="*/ 12 w 29"/>
                  <a:gd name="T13" fmla="*/ 27 h 35"/>
                  <a:gd name="T14" fmla="*/ 2 w 29"/>
                  <a:gd name="T15" fmla="*/ 28 h 35"/>
                  <a:gd name="T16" fmla="*/ 1 w 29"/>
                  <a:gd name="T17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5">
                    <a:moveTo>
                      <a:pt x="1" y="27"/>
                    </a:moveTo>
                    <a:cubicBezTo>
                      <a:pt x="1" y="26"/>
                      <a:pt x="0" y="26"/>
                      <a:pt x="0" y="25"/>
                    </a:cubicBezTo>
                    <a:cubicBezTo>
                      <a:pt x="3" y="14"/>
                      <a:pt x="7" y="3"/>
                      <a:pt x="20" y="0"/>
                    </a:cubicBezTo>
                    <a:cubicBezTo>
                      <a:pt x="26" y="4"/>
                      <a:pt x="21" y="12"/>
                      <a:pt x="26" y="16"/>
                    </a:cubicBezTo>
                    <a:cubicBezTo>
                      <a:pt x="28" y="21"/>
                      <a:pt x="29" y="25"/>
                      <a:pt x="27" y="30"/>
                    </a:cubicBezTo>
                    <a:cubicBezTo>
                      <a:pt x="27" y="31"/>
                      <a:pt x="26" y="32"/>
                      <a:pt x="25" y="32"/>
                    </a:cubicBezTo>
                    <a:cubicBezTo>
                      <a:pt x="20" y="33"/>
                      <a:pt x="15" y="35"/>
                      <a:pt x="12" y="27"/>
                    </a:cubicBezTo>
                    <a:cubicBezTo>
                      <a:pt x="10" y="21"/>
                      <a:pt x="6" y="30"/>
                      <a:pt x="2" y="28"/>
                    </a:cubicBezTo>
                    <a:cubicBezTo>
                      <a:pt x="1" y="28"/>
                      <a:pt x="1" y="27"/>
                      <a:pt x="1" y="27"/>
                    </a:cubicBezTo>
                    <a:close/>
                  </a:path>
                </a:pathLst>
              </a:custGeom>
              <a:solidFill>
                <a:srgbClr val="D864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Freeform 446"/>
              <p:cNvSpPr/>
              <p:nvPr/>
            </p:nvSpPr>
            <p:spPr bwMode="auto">
              <a:xfrm>
                <a:off x="1279" y="1444"/>
                <a:ext cx="83" cy="78"/>
              </a:xfrm>
              <a:custGeom>
                <a:avLst/>
                <a:gdLst>
                  <a:gd name="T0" fmla="*/ 6 w 35"/>
                  <a:gd name="T1" fmla="*/ 32 h 33"/>
                  <a:gd name="T2" fmla="*/ 14 w 35"/>
                  <a:gd name="T3" fmla="*/ 9 h 33"/>
                  <a:gd name="T4" fmla="*/ 26 w 35"/>
                  <a:gd name="T5" fmla="*/ 2 h 33"/>
                  <a:gd name="T6" fmla="*/ 34 w 35"/>
                  <a:gd name="T7" fmla="*/ 10 h 33"/>
                  <a:gd name="T8" fmla="*/ 34 w 35"/>
                  <a:gd name="T9" fmla="*/ 18 h 33"/>
                  <a:gd name="T10" fmla="*/ 30 w 35"/>
                  <a:gd name="T11" fmla="*/ 22 h 33"/>
                  <a:gd name="T12" fmla="*/ 8 w 35"/>
                  <a:gd name="T13" fmla="*/ 32 h 33"/>
                  <a:gd name="T14" fmla="*/ 6 w 35"/>
                  <a:gd name="T15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33">
                    <a:moveTo>
                      <a:pt x="6" y="32"/>
                    </a:moveTo>
                    <a:cubicBezTo>
                      <a:pt x="0" y="21"/>
                      <a:pt x="10" y="16"/>
                      <a:pt x="14" y="9"/>
                    </a:cubicBezTo>
                    <a:cubicBezTo>
                      <a:pt x="17" y="6"/>
                      <a:pt x="21" y="3"/>
                      <a:pt x="26" y="2"/>
                    </a:cubicBezTo>
                    <a:cubicBezTo>
                      <a:pt x="34" y="0"/>
                      <a:pt x="33" y="6"/>
                      <a:pt x="34" y="10"/>
                    </a:cubicBezTo>
                    <a:cubicBezTo>
                      <a:pt x="34" y="13"/>
                      <a:pt x="35" y="15"/>
                      <a:pt x="34" y="18"/>
                    </a:cubicBezTo>
                    <a:cubicBezTo>
                      <a:pt x="34" y="20"/>
                      <a:pt x="32" y="22"/>
                      <a:pt x="30" y="22"/>
                    </a:cubicBezTo>
                    <a:cubicBezTo>
                      <a:pt x="21" y="22"/>
                      <a:pt x="15" y="28"/>
                      <a:pt x="8" y="32"/>
                    </a:cubicBezTo>
                    <a:cubicBezTo>
                      <a:pt x="7" y="33"/>
                      <a:pt x="7" y="33"/>
                      <a:pt x="6" y="32"/>
                    </a:cubicBezTo>
                    <a:close/>
                  </a:path>
                </a:pathLst>
              </a:custGeom>
              <a:solidFill>
                <a:srgbClr val="E07A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Freeform 447"/>
              <p:cNvSpPr/>
              <p:nvPr/>
            </p:nvSpPr>
            <p:spPr bwMode="auto">
              <a:xfrm>
                <a:off x="1523" y="1332"/>
                <a:ext cx="48" cy="53"/>
              </a:xfrm>
              <a:custGeom>
                <a:avLst/>
                <a:gdLst>
                  <a:gd name="T0" fmla="*/ 5 w 20"/>
                  <a:gd name="T1" fmla="*/ 19 h 22"/>
                  <a:gd name="T2" fmla="*/ 1 w 20"/>
                  <a:gd name="T3" fmla="*/ 13 h 22"/>
                  <a:gd name="T4" fmla="*/ 0 w 20"/>
                  <a:gd name="T5" fmla="*/ 3 h 22"/>
                  <a:gd name="T6" fmla="*/ 18 w 20"/>
                  <a:gd name="T7" fmla="*/ 11 h 22"/>
                  <a:gd name="T8" fmla="*/ 19 w 20"/>
                  <a:gd name="T9" fmla="*/ 17 h 22"/>
                  <a:gd name="T10" fmla="*/ 15 w 20"/>
                  <a:gd name="T11" fmla="*/ 20 h 22"/>
                  <a:gd name="T12" fmla="*/ 5 w 20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2">
                    <a:moveTo>
                      <a:pt x="5" y="19"/>
                    </a:moveTo>
                    <a:cubicBezTo>
                      <a:pt x="0" y="19"/>
                      <a:pt x="2" y="15"/>
                      <a:pt x="1" y="13"/>
                    </a:cubicBezTo>
                    <a:cubicBezTo>
                      <a:pt x="0" y="10"/>
                      <a:pt x="2" y="6"/>
                      <a:pt x="0" y="3"/>
                    </a:cubicBezTo>
                    <a:cubicBezTo>
                      <a:pt x="9" y="0"/>
                      <a:pt x="14" y="3"/>
                      <a:pt x="18" y="11"/>
                    </a:cubicBezTo>
                    <a:cubicBezTo>
                      <a:pt x="19" y="13"/>
                      <a:pt x="20" y="15"/>
                      <a:pt x="19" y="17"/>
                    </a:cubicBezTo>
                    <a:cubicBezTo>
                      <a:pt x="18" y="18"/>
                      <a:pt x="17" y="19"/>
                      <a:pt x="15" y="20"/>
                    </a:cubicBezTo>
                    <a:cubicBezTo>
                      <a:pt x="11" y="21"/>
                      <a:pt x="8" y="22"/>
                      <a:pt x="5" y="19"/>
                    </a:cubicBezTo>
                    <a:close/>
                  </a:path>
                </a:pathLst>
              </a:custGeom>
              <a:solidFill>
                <a:srgbClr val="D87C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Freeform 448"/>
              <p:cNvSpPr/>
              <p:nvPr/>
            </p:nvSpPr>
            <p:spPr bwMode="auto">
              <a:xfrm>
                <a:off x="1414" y="1264"/>
                <a:ext cx="64" cy="57"/>
              </a:xfrm>
              <a:custGeom>
                <a:avLst/>
                <a:gdLst>
                  <a:gd name="T0" fmla="*/ 5 w 27"/>
                  <a:gd name="T1" fmla="*/ 24 h 24"/>
                  <a:gd name="T2" fmla="*/ 8 w 27"/>
                  <a:gd name="T3" fmla="*/ 5 h 24"/>
                  <a:gd name="T4" fmla="*/ 21 w 27"/>
                  <a:gd name="T5" fmla="*/ 5 h 24"/>
                  <a:gd name="T6" fmla="*/ 27 w 27"/>
                  <a:gd name="T7" fmla="*/ 9 h 24"/>
                  <a:gd name="T8" fmla="*/ 16 w 27"/>
                  <a:gd name="T9" fmla="*/ 15 h 24"/>
                  <a:gd name="T10" fmla="*/ 5 w 27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4">
                    <a:moveTo>
                      <a:pt x="5" y="24"/>
                    </a:moveTo>
                    <a:cubicBezTo>
                      <a:pt x="5" y="18"/>
                      <a:pt x="0" y="11"/>
                      <a:pt x="8" y="5"/>
                    </a:cubicBezTo>
                    <a:cubicBezTo>
                      <a:pt x="12" y="2"/>
                      <a:pt x="16" y="0"/>
                      <a:pt x="21" y="5"/>
                    </a:cubicBezTo>
                    <a:cubicBezTo>
                      <a:pt x="24" y="4"/>
                      <a:pt x="27" y="4"/>
                      <a:pt x="27" y="9"/>
                    </a:cubicBezTo>
                    <a:cubicBezTo>
                      <a:pt x="21" y="8"/>
                      <a:pt x="19" y="12"/>
                      <a:pt x="16" y="15"/>
                    </a:cubicBezTo>
                    <a:cubicBezTo>
                      <a:pt x="13" y="18"/>
                      <a:pt x="10" y="22"/>
                      <a:pt x="5" y="24"/>
                    </a:cubicBezTo>
                    <a:close/>
                  </a:path>
                </a:pathLst>
              </a:custGeom>
              <a:solidFill>
                <a:srgbClr val="E695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Freeform 449"/>
              <p:cNvSpPr/>
              <p:nvPr/>
            </p:nvSpPr>
            <p:spPr bwMode="auto">
              <a:xfrm>
                <a:off x="1684" y="1290"/>
                <a:ext cx="93" cy="68"/>
              </a:xfrm>
              <a:custGeom>
                <a:avLst/>
                <a:gdLst>
                  <a:gd name="T0" fmla="*/ 0 w 39"/>
                  <a:gd name="T1" fmla="*/ 3 h 29"/>
                  <a:gd name="T2" fmla="*/ 10 w 39"/>
                  <a:gd name="T3" fmla="*/ 5 h 29"/>
                  <a:gd name="T4" fmla="*/ 20 w 39"/>
                  <a:gd name="T5" fmla="*/ 13 h 29"/>
                  <a:gd name="T6" fmla="*/ 21 w 39"/>
                  <a:gd name="T7" fmla="*/ 13 h 29"/>
                  <a:gd name="T8" fmla="*/ 37 w 39"/>
                  <a:gd name="T9" fmla="*/ 23 h 29"/>
                  <a:gd name="T10" fmla="*/ 39 w 39"/>
                  <a:gd name="T11" fmla="*/ 25 h 29"/>
                  <a:gd name="T12" fmla="*/ 30 w 39"/>
                  <a:gd name="T13" fmla="*/ 27 h 29"/>
                  <a:gd name="T14" fmla="*/ 6 w 39"/>
                  <a:gd name="T15" fmla="*/ 7 h 29"/>
                  <a:gd name="T16" fmla="*/ 0 w 39"/>
                  <a:gd name="T17" fmla="*/ 5 h 29"/>
                  <a:gd name="T18" fmla="*/ 0 w 39"/>
                  <a:gd name="T19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29">
                    <a:moveTo>
                      <a:pt x="0" y="3"/>
                    </a:moveTo>
                    <a:cubicBezTo>
                      <a:pt x="4" y="1"/>
                      <a:pt x="7" y="0"/>
                      <a:pt x="10" y="5"/>
                    </a:cubicBezTo>
                    <a:cubicBezTo>
                      <a:pt x="12" y="10"/>
                      <a:pt x="16" y="11"/>
                      <a:pt x="20" y="13"/>
                    </a:cubicBezTo>
                    <a:cubicBezTo>
                      <a:pt x="20" y="13"/>
                      <a:pt x="21" y="13"/>
                      <a:pt x="21" y="13"/>
                    </a:cubicBezTo>
                    <a:cubicBezTo>
                      <a:pt x="26" y="17"/>
                      <a:pt x="31" y="22"/>
                      <a:pt x="37" y="23"/>
                    </a:cubicBezTo>
                    <a:cubicBezTo>
                      <a:pt x="38" y="24"/>
                      <a:pt x="39" y="24"/>
                      <a:pt x="39" y="25"/>
                    </a:cubicBezTo>
                    <a:cubicBezTo>
                      <a:pt x="37" y="29"/>
                      <a:pt x="34" y="29"/>
                      <a:pt x="30" y="27"/>
                    </a:cubicBezTo>
                    <a:cubicBezTo>
                      <a:pt x="20" y="23"/>
                      <a:pt x="9" y="20"/>
                      <a:pt x="6" y="7"/>
                    </a:cubicBezTo>
                    <a:cubicBezTo>
                      <a:pt x="5" y="5"/>
                      <a:pt x="2" y="6"/>
                      <a:pt x="0" y="5"/>
                    </a:cubicBezTo>
                    <a:cubicBezTo>
                      <a:pt x="0" y="5"/>
                      <a:pt x="0" y="4"/>
                      <a:pt x="0" y="3"/>
                    </a:cubicBezTo>
                    <a:close/>
                  </a:path>
                </a:pathLst>
              </a:custGeom>
              <a:solidFill>
                <a:srgbClr val="DB87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" name="Freeform 450"/>
              <p:cNvSpPr/>
              <p:nvPr/>
            </p:nvSpPr>
            <p:spPr bwMode="auto">
              <a:xfrm>
                <a:off x="1590" y="1316"/>
                <a:ext cx="85" cy="57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8 h 24"/>
                  <a:gd name="T4" fmla="*/ 9 w 36"/>
                  <a:gd name="T5" fmla="*/ 24 h 24"/>
                  <a:gd name="T6" fmla="*/ 0 w 36"/>
                  <a:gd name="T7" fmla="*/ 20 h 24"/>
                  <a:gd name="T8" fmla="*/ 21 w 36"/>
                  <a:gd name="T9" fmla="*/ 13 h 24"/>
                  <a:gd name="T10" fmla="*/ 36 w 3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cubicBezTo>
                      <a:pt x="36" y="3"/>
                      <a:pt x="36" y="5"/>
                      <a:pt x="36" y="8"/>
                    </a:cubicBezTo>
                    <a:cubicBezTo>
                      <a:pt x="31" y="20"/>
                      <a:pt x="21" y="24"/>
                      <a:pt x="9" y="24"/>
                    </a:cubicBezTo>
                    <a:cubicBezTo>
                      <a:pt x="6" y="23"/>
                      <a:pt x="2" y="23"/>
                      <a:pt x="0" y="20"/>
                    </a:cubicBezTo>
                    <a:cubicBezTo>
                      <a:pt x="6" y="17"/>
                      <a:pt x="14" y="16"/>
                      <a:pt x="21" y="13"/>
                    </a:cubicBezTo>
                    <a:cubicBezTo>
                      <a:pt x="27" y="10"/>
                      <a:pt x="29" y="1"/>
                      <a:pt x="36" y="0"/>
                    </a:cubicBezTo>
                    <a:close/>
                  </a:path>
                </a:pathLst>
              </a:custGeom>
              <a:solidFill>
                <a:srgbClr val="ADCD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" name="Freeform 451"/>
              <p:cNvSpPr/>
              <p:nvPr/>
            </p:nvSpPr>
            <p:spPr bwMode="auto">
              <a:xfrm>
                <a:off x="1341" y="1437"/>
                <a:ext cx="57" cy="47"/>
              </a:xfrm>
              <a:custGeom>
                <a:avLst/>
                <a:gdLst>
                  <a:gd name="T0" fmla="*/ 5 w 24"/>
                  <a:gd name="T1" fmla="*/ 16 h 20"/>
                  <a:gd name="T2" fmla="*/ 0 w 24"/>
                  <a:gd name="T3" fmla="*/ 5 h 20"/>
                  <a:gd name="T4" fmla="*/ 20 w 24"/>
                  <a:gd name="T5" fmla="*/ 5 h 20"/>
                  <a:gd name="T6" fmla="*/ 23 w 24"/>
                  <a:gd name="T7" fmla="*/ 9 h 20"/>
                  <a:gd name="T8" fmla="*/ 24 w 24"/>
                  <a:gd name="T9" fmla="*/ 13 h 20"/>
                  <a:gd name="T10" fmla="*/ 5 w 24"/>
                  <a:gd name="T1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0">
                    <a:moveTo>
                      <a:pt x="5" y="16"/>
                    </a:moveTo>
                    <a:cubicBezTo>
                      <a:pt x="4" y="12"/>
                      <a:pt x="7" y="6"/>
                      <a:pt x="0" y="5"/>
                    </a:cubicBezTo>
                    <a:cubicBezTo>
                      <a:pt x="6" y="0"/>
                      <a:pt x="13" y="6"/>
                      <a:pt x="20" y="5"/>
                    </a:cubicBezTo>
                    <a:cubicBezTo>
                      <a:pt x="23" y="5"/>
                      <a:pt x="24" y="7"/>
                      <a:pt x="23" y="9"/>
                    </a:cubicBezTo>
                    <a:cubicBezTo>
                      <a:pt x="24" y="11"/>
                      <a:pt x="24" y="12"/>
                      <a:pt x="24" y="13"/>
                    </a:cubicBezTo>
                    <a:cubicBezTo>
                      <a:pt x="18" y="20"/>
                      <a:pt x="12" y="20"/>
                      <a:pt x="5" y="16"/>
                    </a:cubicBezTo>
                    <a:close/>
                  </a:path>
                </a:pathLst>
              </a:custGeom>
              <a:solidFill>
                <a:srgbClr val="8EA6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Freeform 452"/>
              <p:cNvSpPr/>
              <p:nvPr/>
            </p:nvSpPr>
            <p:spPr bwMode="auto">
              <a:xfrm>
                <a:off x="1362" y="1294"/>
                <a:ext cx="31" cy="100"/>
              </a:xfrm>
              <a:custGeom>
                <a:avLst/>
                <a:gdLst>
                  <a:gd name="T0" fmla="*/ 7 w 13"/>
                  <a:gd name="T1" fmla="*/ 42 h 42"/>
                  <a:gd name="T2" fmla="*/ 0 w 13"/>
                  <a:gd name="T3" fmla="*/ 8 h 42"/>
                  <a:gd name="T4" fmla="*/ 10 w 13"/>
                  <a:gd name="T5" fmla="*/ 8 h 42"/>
                  <a:gd name="T6" fmla="*/ 7 w 13"/>
                  <a:gd name="T7" fmla="*/ 16 h 42"/>
                  <a:gd name="T8" fmla="*/ 7 w 13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42">
                    <a:moveTo>
                      <a:pt x="7" y="42"/>
                    </a:moveTo>
                    <a:cubicBezTo>
                      <a:pt x="3" y="31"/>
                      <a:pt x="5" y="19"/>
                      <a:pt x="0" y="8"/>
                    </a:cubicBezTo>
                    <a:cubicBezTo>
                      <a:pt x="3" y="0"/>
                      <a:pt x="6" y="6"/>
                      <a:pt x="10" y="8"/>
                    </a:cubicBezTo>
                    <a:cubicBezTo>
                      <a:pt x="3" y="8"/>
                      <a:pt x="7" y="12"/>
                      <a:pt x="7" y="16"/>
                    </a:cubicBezTo>
                    <a:cubicBezTo>
                      <a:pt x="7" y="24"/>
                      <a:pt x="13" y="33"/>
                      <a:pt x="7" y="42"/>
                    </a:cubicBezTo>
                    <a:close/>
                  </a:path>
                </a:pathLst>
              </a:custGeom>
              <a:solidFill>
                <a:srgbClr val="DBAE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" name="Freeform 453"/>
              <p:cNvSpPr/>
              <p:nvPr/>
            </p:nvSpPr>
            <p:spPr bwMode="auto">
              <a:xfrm>
                <a:off x="1450" y="1221"/>
                <a:ext cx="52" cy="69"/>
              </a:xfrm>
              <a:custGeom>
                <a:avLst/>
                <a:gdLst>
                  <a:gd name="T0" fmla="*/ 12 w 22"/>
                  <a:gd name="T1" fmla="*/ 27 h 29"/>
                  <a:gd name="T2" fmla="*/ 6 w 22"/>
                  <a:gd name="T3" fmla="*/ 23 h 29"/>
                  <a:gd name="T4" fmla="*/ 2 w 22"/>
                  <a:gd name="T5" fmla="*/ 0 h 29"/>
                  <a:gd name="T6" fmla="*/ 10 w 22"/>
                  <a:gd name="T7" fmla="*/ 13 h 29"/>
                  <a:gd name="T8" fmla="*/ 22 w 22"/>
                  <a:gd name="T9" fmla="*/ 26 h 29"/>
                  <a:gd name="T10" fmla="*/ 13 w 22"/>
                  <a:gd name="T11" fmla="*/ 27 h 29"/>
                  <a:gd name="T12" fmla="*/ 12 w 22"/>
                  <a:gd name="T13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29">
                    <a:moveTo>
                      <a:pt x="12" y="27"/>
                    </a:moveTo>
                    <a:cubicBezTo>
                      <a:pt x="10" y="25"/>
                      <a:pt x="8" y="24"/>
                      <a:pt x="6" y="23"/>
                    </a:cubicBezTo>
                    <a:cubicBezTo>
                      <a:pt x="6" y="15"/>
                      <a:pt x="0" y="9"/>
                      <a:pt x="2" y="0"/>
                    </a:cubicBezTo>
                    <a:cubicBezTo>
                      <a:pt x="8" y="3"/>
                      <a:pt x="4" y="11"/>
                      <a:pt x="10" y="13"/>
                    </a:cubicBezTo>
                    <a:cubicBezTo>
                      <a:pt x="12" y="19"/>
                      <a:pt x="17" y="22"/>
                      <a:pt x="22" y="26"/>
                    </a:cubicBezTo>
                    <a:cubicBezTo>
                      <a:pt x="19" y="29"/>
                      <a:pt x="16" y="26"/>
                      <a:pt x="13" y="27"/>
                    </a:cubicBezTo>
                    <a:cubicBezTo>
                      <a:pt x="13" y="27"/>
                      <a:pt x="12" y="27"/>
                      <a:pt x="12" y="27"/>
                    </a:cubicBezTo>
                    <a:close/>
                  </a:path>
                </a:pathLst>
              </a:custGeom>
              <a:solidFill>
                <a:srgbClr val="D45A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" name="Freeform 454"/>
              <p:cNvSpPr/>
              <p:nvPr/>
            </p:nvSpPr>
            <p:spPr bwMode="auto">
              <a:xfrm>
                <a:off x="1566" y="1356"/>
                <a:ext cx="45" cy="31"/>
              </a:xfrm>
              <a:custGeom>
                <a:avLst/>
                <a:gdLst>
                  <a:gd name="T0" fmla="*/ 10 w 19"/>
                  <a:gd name="T1" fmla="*/ 3 h 13"/>
                  <a:gd name="T2" fmla="*/ 19 w 19"/>
                  <a:gd name="T3" fmla="*/ 6 h 13"/>
                  <a:gd name="T4" fmla="*/ 6 w 19"/>
                  <a:gd name="T5" fmla="*/ 13 h 13"/>
                  <a:gd name="T6" fmla="*/ 0 w 19"/>
                  <a:gd name="T7" fmla="*/ 6 h 13"/>
                  <a:gd name="T8" fmla="*/ 0 w 19"/>
                  <a:gd name="T9" fmla="*/ 1 h 13"/>
                  <a:gd name="T10" fmla="*/ 10 w 19"/>
                  <a:gd name="T11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3">
                    <a:moveTo>
                      <a:pt x="10" y="3"/>
                    </a:moveTo>
                    <a:cubicBezTo>
                      <a:pt x="13" y="4"/>
                      <a:pt x="18" y="0"/>
                      <a:pt x="19" y="6"/>
                    </a:cubicBezTo>
                    <a:cubicBezTo>
                      <a:pt x="16" y="12"/>
                      <a:pt x="10" y="10"/>
                      <a:pt x="6" y="13"/>
                    </a:cubicBezTo>
                    <a:cubicBezTo>
                      <a:pt x="1" y="13"/>
                      <a:pt x="1" y="9"/>
                      <a:pt x="0" y="6"/>
                    </a:cubicBezTo>
                    <a:cubicBezTo>
                      <a:pt x="0" y="4"/>
                      <a:pt x="0" y="3"/>
                      <a:pt x="0" y="1"/>
                    </a:cubicBezTo>
                    <a:cubicBezTo>
                      <a:pt x="3" y="3"/>
                      <a:pt x="6" y="3"/>
                      <a:pt x="10" y="3"/>
                    </a:cubicBezTo>
                    <a:close/>
                  </a:path>
                </a:pathLst>
              </a:custGeom>
              <a:solidFill>
                <a:srgbClr val="8AB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Freeform 455"/>
              <p:cNvSpPr/>
              <p:nvPr/>
            </p:nvSpPr>
            <p:spPr bwMode="auto">
              <a:xfrm>
                <a:off x="1279" y="1520"/>
                <a:ext cx="19" cy="26"/>
              </a:xfrm>
              <a:custGeom>
                <a:avLst/>
                <a:gdLst>
                  <a:gd name="T0" fmla="*/ 6 w 8"/>
                  <a:gd name="T1" fmla="*/ 0 h 11"/>
                  <a:gd name="T2" fmla="*/ 8 w 8"/>
                  <a:gd name="T3" fmla="*/ 0 h 11"/>
                  <a:gd name="T4" fmla="*/ 8 w 8"/>
                  <a:gd name="T5" fmla="*/ 1 h 11"/>
                  <a:gd name="T6" fmla="*/ 8 w 8"/>
                  <a:gd name="T7" fmla="*/ 2 h 11"/>
                  <a:gd name="T8" fmla="*/ 0 w 8"/>
                  <a:gd name="T9" fmla="*/ 10 h 11"/>
                  <a:gd name="T10" fmla="*/ 6 w 8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1">
                    <a:moveTo>
                      <a:pt x="6" y="0"/>
                    </a:moveTo>
                    <a:cubicBezTo>
                      <a:pt x="7" y="0"/>
                      <a:pt x="7" y="0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8" y="1"/>
                      <a:pt x="8" y="2"/>
                      <a:pt x="8" y="2"/>
                    </a:cubicBezTo>
                    <a:cubicBezTo>
                      <a:pt x="8" y="7"/>
                      <a:pt x="6" y="11"/>
                      <a:pt x="0" y="10"/>
                    </a:cubicBezTo>
                    <a:cubicBezTo>
                      <a:pt x="2" y="6"/>
                      <a:pt x="4" y="3"/>
                      <a:pt x="6" y="0"/>
                    </a:cubicBezTo>
                    <a:close/>
                  </a:path>
                </a:pathLst>
              </a:custGeom>
              <a:solidFill>
                <a:srgbClr val="E3B3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Freeform 457"/>
              <p:cNvSpPr/>
              <p:nvPr/>
            </p:nvSpPr>
            <p:spPr bwMode="auto">
              <a:xfrm>
                <a:off x="1334" y="1861"/>
                <a:ext cx="61" cy="92"/>
              </a:xfrm>
              <a:custGeom>
                <a:avLst/>
                <a:gdLst>
                  <a:gd name="T0" fmla="*/ 18 w 26"/>
                  <a:gd name="T1" fmla="*/ 0 h 39"/>
                  <a:gd name="T2" fmla="*/ 22 w 26"/>
                  <a:gd name="T3" fmla="*/ 6 h 39"/>
                  <a:gd name="T4" fmla="*/ 24 w 26"/>
                  <a:gd name="T5" fmla="*/ 26 h 39"/>
                  <a:gd name="T6" fmla="*/ 12 w 26"/>
                  <a:gd name="T7" fmla="*/ 38 h 39"/>
                  <a:gd name="T8" fmla="*/ 2 w 26"/>
                  <a:gd name="T9" fmla="*/ 37 h 39"/>
                  <a:gd name="T10" fmla="*/ 2 w 26"/>
                  <a:gd name="T11" fmla="*/ 36 h 39"/>
                  <a:gd name="T12" fmla="*/ 8 w 26"/>
                  <a:gd name="T13" fmla="*/ 29 h 39"/>
                  <a:gd name="T14" fmla="*/ 15 w 26"/>
                  <a:gd name="T15" fmla="*/ 7 h 39"/>
                  <a:gd name="T16" fmla="*/ 18 w 26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9">
                    <a:moveTo>
                      <a:pt x="18" y="0"/>
                    </a:moveTo>
                    <a:cubicBezTo>
                      <a:pt x="20" y="1"/>
                      <a:pt x="19" y="5"/>
                      <a:pt x="22" y="6"/>
                    </a:cubicBezTo>
                    <a:cubicBezTo>
                      <a:pt x="22" y="13"/>
                      <a:pt x="23" y="20"/>
                      <a:pt x="24" y="26"/>
                    </a:cubicBezTo>
                    <a:cubicBezTo>
                      <a:pt x="26" y="35"/>
                      <a:pt x="22" y="39"/>
                      <a:pt x="12" y="38"/>
                    </a:cubicBezTo>
                    <a:cubicBezTo>
                      <a:pt x="9" y="34"/>
                      <a:pt x="5" y="38"/>
                      <a:pt x="2" y="37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30"/>
                      <a:pt x="3" y="29"/>
                      <a:pt x="8" y="29"/>
                    </a:cubicBezTo>
                    <a:cubicBezTo>
                      <a:pt x="12" y="22"/>
                      <a:pt x="15" y="15"/>
                      <a:pt x="15" y="7"/>
                    </a:cubicBezTo>
                    <a:cubicBezTo>
                      <a:pt x="15" y="4"/>
                      <a:pt x="16" y="2"/>
                      <a:pt x="18" y="0"/>
                    </a:cubicBezTo>
                    <a:close/>
                  </a:path>
                </a:pathLst>
              </a:custGeom>
              <a:solidFill>
                <a:srgbClr val="E06E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" name="Freeform 458"/>
              <p:cNvSpPr/>
              <p:nvPr/>
            </p:nvSpPr>
            <p:spPr bwMode="auto">
              <a:xfrm>
                <a:off x="1388" y="1863"/>
                <a:ext cx="90" cy="85"/>
              </a:xfrm>
              <a:custGeom>
                <a:avLst/>
                <a:gdLst>
                  <a:gd name="T0" fmla="*/ 0 w 38"/>
                  <a:gd name="T1" fmla="*/ 5 h 36"/>
                  <a:gd name="T2" fmla="*/ 23 w 38"/>
                  <a:gd name="T3" fmla="*/ 22 h 36"/>
                  <a:gd name="T4" fmla="*/ 36 w 38"/>
                  <a:gd name="T5" fmla="*/ 34 h 36"/>
                  <a:gd name="T6" fmla="*/ 38 w 38"/>
                  <a:gd name="T7" fmla="*/ 36 h 36"/>
                  <a:gd name="T8" fmla="*/ 23 w 38"/>
                  <a:gd name="T9" fmla="*/ 36 h 36"/>
                  <a:gd name="T10" fmla="*/ 16 w 38"/>
                  <a:gd name="T11" fmla="*/ 32 h 36"/>
                  <a:gd name="T12" fmla="*/ 9 w 38"/>
                  <a:gd name="T13" fmla="*/ 12 h 36"/>
                  <a:gd name="T14" fmla="*/ 0 w 38"/>
                  <a:gd name="T15" fmla="*/ 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36">
                    <a:moveTo>
                      <a:pt x="0" y="5"/>
                    </a:moveTo>
                    <a:cubicBezTo>
                      <a:pt x="12" y="0"/>
                      <a:pt x="22" y="6"/>
                      <a:pt x="23" y="22"/>
                    </a:cubicBezTo>
                    <a:cubicBezTo>
                      <a:pt x="24" y="31"/>
                      <a:pt x="26" y="36"/>
                      <a:pt x="36" y="34"/>
                    </a:cubicBezTo>
                    <a:cubicBezTo>
                      <a:pt x="36" y="34"/>
                      <a:pt x="37" y="35"/>
                      <a:pt x="38" y="36"/>
                    </a:cubicBezTo>
                    <a:cubicBezTo>
                      <a:pt x="33" y="36"/>
                      <a:pt x="28" y="36"/>
                      <a:pt x="23" y="36"/>
                    </a:cubicBezTo>
                    <a:cubicBezTo>
                      <a:pt x="20" y="36"/>
                      <a:pt x="17" y="36"/>
                      <a:pt x="16" y="32"/>
                    </a:cubicBezTo>
                    <a:cubicBezTo>
                      <a:pt x="13" y="25"/>
                      <a:pt x="10" y="19"/>
                      <a:pt x="9" y="12"/>
                    </a:cubicBezTo>
                    <a:cubicBezTo>
                      <a:pt x="10" y="6"/>
                      <a:pt x="6" y="4"/>
                      <a:pt x="0" y="5"/>
                    </a:cubicBezTo>
                    <a:close/>
                  </a:path>
                </a:pathLst>
              </a:custGeom>
              <a:solidFill>
                <a:srgbClr val="D7B4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" name="Freeform 459"/>
              <p:cNvSpPr/>
              <p:nvPr/>
            </p:nvSpPr>
            <p:spPr bwMode="auto">
              <a:xfrm>
                <a:off x="1286" y="1972"/>
                <a:ext cx="48" cy="59"/>
              </a:xfrm>
              <a:custGeom>
                <a:avLst/>
                <a:gdLst>
                  <a:gd name="T0" fmla="*/ 14 w 20"/>
                  <a:gd name="T1" fmla="*/ 14 h 25"/>
                  <a:gd name="T2" fmla="*/ 19 w 20"/>
                  <a:gd name="T3" fmla="*/ 21 h 25"/>
                  <a:gd name="T4" fmla="*/ 13 w 20"/>
                  <a:gd name="T5" fmla="*/ 25 h 25"/>
                  <a:gd name="T6" fmla="*/ 3 w 20"/>
                  <a:gd name="T7" fmla="*/ 21 h 25"/>
                  <a:gd name="T8" fmla="*/ 1 w 20"/>
                  <a:gd name="T9" fmla="*/ 6 h 25"/>
                  <a:gd name="T10" fmla="*/ 1 w 20"/>
                  <a:gd name="T11" fmla="*/ 5 h 25"/>
                  <a:gd name="T12" fmla="*/ 11 w 20"/>
                  <a:gd name="T13" fmla="*/ 7 h 25"/>
                  <a:gd name="T14" fmla="*/ 14 w 20"/>
                  <a:gd name="T15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25">
                    <a:moveTo>
                      <a:pt x="14" y="14"/>
                    </a:moveTo>
                    <a:cubicBezTo>
                      <a:pt x="15" y="16"/>
                      <a:pt x="20" y="17"/>
                      <a:pt x="19" y="21"/>
                    </a:cubicBezTo>
                    <a:cubicBezTo>
                      <a:pt x="17" y="24"/>
                      <a:pt x="15" y="25"/>
                      <a:pt x="13" y="25"/>
                    </a:cubicBezTo>
                    <a:cubicBezTo>
                      <a:pt x="9" y="25"/>
                      <a:pt x="5" y="25"/>
                      <a:pt x="3" y="21"/>
                    </a:cubicBezTo>
                    <a:cubicBezTo>
                      <a:pt x="0" y="16"/>
                      <a:pt x="1" y="11"/>
                      <a:pt x="1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5" y="0"/>
                      <a:pt x="8" y="2"/>
                      <a:pt x="11" y="7"/>
                    </a:cubicBezTo>
                    <a:cubicBezTo>
                      <a:pt x="11" y="10"/>
                      <a:pt x="15" y="11"/>
                      <a:pt x="14" y="14"/>
                    </a:cubicBezTo>
                    <a:close/>
                  </a:path>
                </a:pathLst>
              </a:custGeom>
              <a:solidFill>
                <a:srgbClr val="E9A6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" name="Freeform 460"/>
              <p:cNvSpPr/>
              <p:nvPr/>
            </p:nvSpPr>
            <p:spPr bwMode="auto">
              <a:xfrm>
                <a:off x="1303" y="1970"/>
                <a:ext cx="52" cy="37"/>
              </a:xfrm>
              <a:custGeom>
                <a:avLst/>
                <a:gdLst>
                  <a:gd name="T0" fmla="*/ 7 w 22"/>
                  <a:gd name="T1" fmla="*/ 15 h 16"/>
                  <a:gd name="T2" fmla="*/ 4 w 22"/>
                  <a:gd name="T3" fmla="*/ 8 h 16"/>
                  <a:gd name="T4" fmla="*/ 18 w 22"/>
                  <a:gd name="T5" fmla="*/ 6 h 16"/>
                  <a:gd name="T6" fmla="*/ 22 w 22"/>
                  <a:gd name="T7" fmla="*/ 11 h 16"/>
                  <a:gd name="T8" fmla="*/ 16 w 22"/>
                  <a:gd name="T9" fmla="*/ 14 h 16"/>
                  <a:gd name="T10" fmla="*/ 7 w 22"/>
                  <a:gd name="T11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7" y="15"/>
                    </a:moveTo>
                    <a:cubicBezTo>
                      <a:pt x="6" y="13"/>
                      <a:pt x="0" y="13"/>
                      <a:pt x="4" y="8"/>
                    </a:cubicBezTo>
                    <a:cubicBezTo>
                      <a:pt x="9" y="10"/>
                      <a:pt x="12" y="0"/>
                      <a:pt x="18" y="6"/>
                    </a:cubicBezTo>
                    <a:cubicBezTo>
                      <a:pt x="19" y="8"/>
                      <a:pt x="22" y="10"/>
                      <a:pt x="22" y="11"/>
                    </a:cubicBezTo>
                    <a:cubicBezTo>
                      <a:pt x="22" y="15"/>
                      <a:pt x="18" y="13"/>
                      <a:pt x="16" y="14"/>
                    </a:cubicBezTo>
                    <a:cubicBezTo>
                      <a:pt x="14" y="16"/>
                      <a:pt x="10" y="15"/>
                      <a:pt x="7" y="15"/>
                    </a:cubicBezTo>
                    <a:close/>
                  </a:path>
                </a:pathLst>
              </a:custGeom>
              <a:solidFill>
                <a:srgbClr val="9A79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" name="Freeform 461"/>
              <p:cNvSpPr/>
              <p:nvPr/>
            </p:nvSpPr>
            <p:spPr bwMode="auto">
              <a:xfrm>
                <a:off x="1395" y="1891"/>
                <a:ext cx="36" cy="48"/>
              </a:xfrm>
              <a:custGeom>
                <a:avLst/>
                <a:gdLst>
                  <a:gd name="T0" fmla="*/ 6 w 15"/>
                  <a:gd name="T1" fmla="*/ 0 h 20"/>
                  <a:gd name="T2" fmla="*/ 13 w 15"/>
                  <a:gd name="T3" fmla="*/ 20 h 20"/>
                  <a:gd name="T4" fmla="*/ 8 w 15"/>
                  <a:gd name="T5" fmla="*/ 20 h 20"/>
                  <a:gd name="T6" fmla="*/ 4 w 15"/>
                  <a:gd name="T7" fmla="*/ 10 h 20"/>
                  <a:gd name="T8" fmla="*/ 6 w 15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0">
                    <a:moveTo>
                      <a:pt x="6" y="0"/>
                    </a:moveTo>
                    <a:cubicBezTo>
                      <a:pt x="9" y="6"/>
                      <a:pt x="15" y="12"/>
                      <a:pt x="13" y="20"/>
                    </a:cubicBezTo>
                    <a:cubicBezTo>
                      <a:pt x="11" y="20"/>
                      <a:pt x="9" y="20"/>
                      <a:pt x="8" y="20"/>
                    </a:cubicBezTo>
                    <a:cubicBezTo>
                      <a:pt x="6" y="17"/>
                      <a:pt x="6" y="13"/>
                      <a:pt x="4" y="10"/>
                    </a:cubicBezTo>
                    <a:cubicBezTo>
                      <a:pt x="0" y="6"/>
                      <a:pt x="1" y="3"/>
                      <a:pt x="6" y="0"/>
                    </a:cubicBezTo>
                    <a:close/>
                  </a:path>
                </a:pathLst>
              </a:custGeom>
              <a:solidFill>
                <a:srgbClr val="A07E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" name="Freeform 462"/>
              <p:cNvSpPr/>
              <p:nvPr/>
            </p:nvSpPr>
            <p:spPr bwMode="auto">
              <a:xfrm>
                <a:off x="1338" y="1934"/>
                <a:ext cx="24" cy="24"/>
              </a:xfrm>
              <a:custGeom>
                <a:avLst/>
                <a:gdLst>
                  <a:gd name="T0" fmla="*/ 0 w 10"/>
                  <a:gd name="T1" fmla="*/ 6 h 10"/>
                  <a:gd name="T2" fmla="*/ 6 w 10"/>
                  <a:gd name="T3" fmla="*/ 1 h 10"/>
                  <a:gd name="T4" fmla="*/ 10 w 10"/>
                  <a:gd name="T5" fmla="*/ 7 h 10"/>
                  <a:gd name="T6" fmla="*/ 0 w 10"/>
                  <a:gd name="T7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0">
                    <a:moveTo>
                      <a:pt x="0" y="6"/>
                    </a:moveTo>
                    <a:cubicBezTo>
                      <a:pt x="2" y="4"/>
                      <a:pt x="3" y="0"/>
                      <a:pt x="6" y="1"/>
                    </a:cubicBezTo>
                    <a:cubicBezTo>
                      <a:pt x="9" y="1"/>
                      <a:pt x="9" y="5"/>
                      <a:pt x="10" y="7"/>
                    </a:cubicBezTo>
                    <a:cubicBezTo>
                      <a:pt x="6" y="8"/>
                      <a:pt x="3" y="10"/>
                      <a:pt x="0" y="6"/>
                    </a:cubicBezTo>
                    <a:close/>
                  </a:path>
                </a:pathLst>
              </a:custGeom>
              <a:solidFill>
                <a:srgbClr val="FBDD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" name="Freeform 463"/>
              <p:cNvSpPr/>
              <p:nvPr/>
            </p:nvSpPr>
            <p:spPr bwMode="auto">
              <a:xfrm>
                <a:off x="1303" y="1792"/>
                <a:ext cx="76" cy="137"/>
              </a:xfrm>
              <a:custGeom>
                <a:avLst/>
                <a:gdLst>
                  <a:gd name="T0" fmla="*/ 31 w 32"/>
                  <a:gd name="T1" fmla="*/ 29 h 58"/>
                  <a:gd name="T2" fmla="*/ 21 w 32"/>
                  <a:gd name="T3" fmla="*/ 58 h 58"/>
                  <a:gd name="T4" fmla="*/ 16 w 32"/>
                  <a:gd name="T5" fmla="*/ 52 h 58"/>
                  <a:gd name="T6" fmla="*/ 11 w 32"/>
                  <a:gd name="T7" fmla="*/ 48 h 58"/>
                  <a:gd name="T8" fmla="*/ 12 w 32"/>
                  <a:gd name="T9" fmla="*/ 30 h 58"/>
                  <a:gd name="T10" fmla="*/ 11 w 32"/>
                  <a:gd name="T11" fmla="*/ 19 h 58"/>
                  <a:gd name="T12" fmla="*/ 17 w 32"/>
                  <a:gd name="T13" fmla="*/ 4 h 58"/>
                  <a:gd name="T14" fmla="*/ 18 w 32"/>
                  <a:gd name="T15" fmla="*/ 3 h 58"/>
                  <a:gd name="T16" fmla="*/ 24 w 32"/>
                  <a:gd name="T17" fmla="*/ 1 h 58"/>
                  <a:gd name="T18" fmla="*/ 31 w 32"/>
                  <a:gd name="T19" fmla="*/ 7 h 58"/>
                  <a:gd name="T20" fmla="*/ 31 w 32"/>
                  <a:gd name="T21" fmla="*/ 29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58">
                    <a:moveTo>
                      <a:pt x="31" y="29"/>
                    </a:moveTo>
                    <a:cubicBezTo>
                      <a:pt x="31" y="40"/>
                      <a:pt x="32" y="51"/>
                      <a:pt x="21" y="58"/>
                    </a:cubicBezTo>
                    <a:cubicBezTo>
                      <a:pt x="21" y="54"/>
                      <a:pt x="22" y="51"/>
                      <a:pt x="16" y="52"/>
                    </a:cubicBezTo>
                    <a:cubicBezTo>
                      <a:pt x="14" y="53"/>
                      <a:pt x="12" y="50"/>
                      <a:pt x="11" y="48"/>
                    </a:cubicBezTo>
                    <a:cubicBezTo>
                      <a:pt x="7" y="42"/>
                      <a:pt x="8" y="36"/>
                      <a:pt x="12" y="30"/>
                    </a:cubicBezTo>
                    <a:cubicBezTo>
                      <a:pt x="15" y="26"/>
                      <a:pt x="15" y="23"/>
                      <a:pt x="11" y="19"/>
                    </a:cubicBezTo>
                    <a:cubicBezTo>
                      <a:pt x="0" y="9"/>
                      <a:pt x="15" y="9"/>
                      <a:pt x="17" y="4"/>
                    </a:cubicBezTo>
                    <a:cubicBezTo>
                      <a:pt x="17" y="4"/>
                      <a:pt x="18" y="3"/>
                      <a:pt x="18" y="3"/>
                    </a:cubicBezTo>
                    <a:cubicBezTo>
                      <a:pt x="19" y="1"/>
                      <a:pt x="21" y="0"/>
                      <a:pt x="24" y="1"/>
                    </a:cubicBezTo>
                    <a:cubicBezTo>
                      <a:pt x="27" y="2"/>
                      <a:pt x="31" y="3"/>
                      <a:pt x="31" y="7"/>
                    </a:cubicBezTo>
                    <a:cubicBezTo>
                      <a:pt x="23" y="15"/>
                      <a:pt x="25" y="22"/>
                      <a:pt x="31" y="29"/>
                    </a:cubicBezTo>
                    <a:close/>
                  </a:path>
                </a:pathLst>
              </a:custGeom>
              <a:solidFill>
                <a:srgbClr val="C744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" name="Freeform 464"/>
              <p:cNvSpPr/>
              <p:nvPr/>
            </p:nvSpPr>
            <p:spPr bwMode="auto">
              <a:xfrm>
                <a:off x="1279" y="1690"/>
                <a:ext cx="128" cy="119"/>
              </a:xfrm>
              <a:custGeom>
                <a:avLst/>
                <a:gdLst>
                  <a:gd name="T0" fmla="*/ 41 w 54"/>
                  <a:gd name="T1" fmla="*/ 50 h 50"/>
                  <a:gd name="T2" fmla="*/ 33 w 54"/>
                  <a:gd name="T3" fmla="*/ 45 h 50"/>
                  <a:gd name="T4" fmla="*/ 32 w 54"/>
                  <a:gd name="T5" fmla="*/ 31 h 50"/>
                  <a:gd name="T6" fmla="*/ 18 w 54"/>
                  <a:gd name="T7" fmla="*/ 27 h 50"/>
                  <a:gd name="T8" fmla="*/ 6 w 54"/>
                  <a:gd name="T9" fmla="*/ 19 h 50"/>
                  <a:gd name="T10" fmla="*/ 4 w 54"/>
                  <a:gd name="T11" fmla="*/ 8 h 50"/>
                  <a:gd name="T12" fmla="*/ 6 w 54"/>
                  <a:gd name="T13" fmla="*/ 0 h 50"/>
                  <a:gd name="T14" fmla="*/ 8 w 54"/>
                  <a:gd name="T15" fmla="*/ 10 h 50"/>
                  <a:gd name="T16" fmla="*/ 16 w 54"/>
                  <a:gd name="T17" fmla="*/ 16 h 50"/>
                  <a:gd name="T18" fmla="*/ 53 w 54"/>
                  <a:gd name="T19" fmla="*/ 10 h 50"/>
                  <a:gd name="T20" fmla="*/ 49 w 54"/>
                  <a:gd name="T21" fmla="*/ 25 h 50"/>
                  <a:gd name="T22" fmla="*/ 43 w 54"/>
                  <a:gd name="T23" fmla="*/ 43 h 50"/>
                  <a:gd name="T24" fmla="*/ 41 w 54"/>
                  <a:gd name="T2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50">
                    <a:moveTo>
                      <a:pt x="41" y="50"/>
                    </a:moveTo>
                    <a:cubicBezTo>
                      <a:pt x="38" y="48"/>
                      <a:pt x="35" y="48"/>
                      <a:pt x="33" y="45"/>
                    </a:cubicBezTo>
                    <a:cubicBezTo>
                      <a:pt x="32" y="40"/>
                      <a:pt x="34" y="36"/>
                      <a:pt x="32" y="31"/>
                    </a:cubicBezTo>
                    <a:cubicBezTo>
                      <a:pt x="29" y="22"/>
                      <a:pt x="23" y="24"/>
                      <a:pt x="18" y="27"/>
                    </a:cubicBezTo>
                    <a:cubicBezTo>
                      <a:pt x="17" y="20"/>
                      <a:pt x="12" y="19"/>
                      <a:pt x="6" y="19"/>
                    </a:cubicBezTo>
                    <a:cubicBezTo>
                      <a:pt x="0" y="16"/>
                      <a:pt x="1" y="12"/>
                      <a:pt x="4" y="8"/>
                    </a:cubicBezTo>
                    <a:cubicBezTo>
                      <a:pt x="4" y="5"/>
                      <a:pt x="4" y="2"/>
                      <a:pt x="6" y="0"/>
                    </a:cubicBezTo>
                    <a:cubicBezTo>
                      <a:pt x="9" y="3"/>
                      <a:pt x="8" y="7"/>
                      <a:pt x="8" y="10"/>
                    </a:cubicBezTo>
                    <a:cubicBezTo>
                      <a:pt x="7" y="17"/>
                      <a:pt x="9" y="19"/>
                      <a:pt x="16" y="16"/>
                    </a:cubicBezTo>
                    <a:cubicBezTo>
                      <a:pt x="28" y="13"/>
                      <a:pt x="39" y="6"/>
                      <a:pt x="53" y="10"/>
                    </a:cubicBezTo>
                    <a:cubicBezTo>
                      <a:pt x="54" y="15"/>
                      <a:pt x="50" y="20"/>
                      <a:pt x="49" y="25"/>
                    </a:cubicBezTo>
                    <a:cubicBezTo>
                      <a:pt x="46" y="31"/>
                      <a:pt x="45" y="37"/>
                      <a:pt x="43" y="43"/>
                    </a:cubicBezTo>
                    <a:cubicBezTo>
                      <a:pt x="43" y="46"/>
                      <a:pt x="44" y="49"/>
                      <a:pt x="41" y="50"/>
                    </a:cubicBezTo>
                    <a:close/>
                  </a:path>
                </a:pathLst>
              </a:custGeom>
              <a:solidFill>
                <a:srgbClr val="DF75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1" name="Freeform 465"/>
              <p:cNvSpPr/>
              <p:nvPr/>
            </p:nvSpPr>
            <p:spPr bwMode="auto">
              <a:xfrm>
                <a:off x="1218" y="1740"/>
                <a:ext cx="66" cy="102"/>
              </a:xfrm>
              <a:custGeom>
                <a:avLst/>
                <a:gdLst>
                  <a:gd name="T0" fmla="*/ 23 w 28"/>
                  <a:gd name="T1" fmla="*/ 29 h 43"/>
                  <a:gd name="T2" fmla="*/ 10 w 28"/>
                  <a:gd name="T3" fmla="*/ 43 h 43"/>
                  <a:gd name="T4" fmla="*/ 0 w 28"/>
                  <a:gd name="T5" fmla="*/ 26 h 43"/>
                  <a:gd name="T6" fmla="*/ 14 w 28"/>
                  <a:gd name="T7" fmla="*/ 4 h 43"/>
                  <a:gd name="T8" fmla="*/ 16 w 28"/>
                  <a:gd name="T9" fmla="*/ 3 h 43"/>
                  <a:gd name="T10" fmla="*/ 25 w 28"/>
                  <a:gd name="T11" fmla="*/ 2 h 43"/>
                  <a:gd name="T12" fmla="*/ 23 w 28"/>
                  <a:gd name="T13" fmla="*/ 10 h 43"/>
                  <a:gd name="T14" fmla="*/ 22 w 28"/>
                  <a:gd name="T15" fmla="*/ 14 h 43"/>
                  <a:gd name="T16" fmla="*/ 23 w 28"/>
                  <a:gd name="T17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43">
                    <a:moveTo>
                      <a:pt x="23" y="29"/>
                    </a:moveTo>
                    <a:cubicBezTo>
                      <a:pt x="17" y="32"/>
                      <a:pt x="13" y="37"/>
                      <a:pt x="10" y="43"/>
                    </a:cubicBezTo>
                    <a:cubicBezTo>
                      <a:pt x="4" y="39"/>
                      <a:pt x="5" y="31"/>
                      <a:pt x="0" y="26"/>
                    </a:cubicBezTo>
                    <a:cubicBezTo>
                      <a:pt x="4" y="18"/>
                      <a:pt x="12" y="13"/>
                      <a:pt x="14" y="4"/>
                    </a:cubicBezTo>
                    <a:cubicBezTo>
                      <a:pt x="15" y="4"/>
                      <a:pt x="15" y="4"/>
                      <a:pt x="16" y="3"/>
                    </a:cubicBezTo>
                    <a:cubicBezTo>
                      <a:pt x="19" y="2"/>
                      <a:pt x="23" y="0"/>
                      <a:pt x="25" y="2"/>
                    </a:cubicBezTo>
                    <a:cubicBezTo>
                      <a:pt x="28" y="4"/>
                      <a:pt x="24" y="7"/>
                      <a:pt x="23" y="10"/>
                    </a:cubicBezTo>
                    <a:cubicBezTo>
                      <a:pt x="23" y="11"/>
                      <a:pt x="22" y="13"/>
                      <a:pt x="22" y="14"/>
                    </a:cubicBezTo>
                    <a:cubicBezTo>
                      <a:pt x="21" y="19"/>
                      <a:pt x="22" y="24"/>
                      <a:pt x="23" y="29"/>
                    </a:cubicBezTo>
                    <a:close/>
                  </a:path>
                </a:pathLst>
              </a:custGeom>
              <a:solidFill>
                <a:srgbClr val="F5F5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2" name="Freeform 466"/>
              <p:cNvSpPr/>
              <p:nvPr/>
            </p:nvSpPr>
            <p:spPr bwMode="auto">
              <a:xfrm>
                <a:off x="1284" y="1837"/>
                <a:ext cx="71" cy="88"/>
              </a:xfrm>
              <a:custGeom>
                <a:avLst/>
                <a:gdLst>
                  <a:gd name="T0" fmla="*/ 19 w 30"/>
                  <a:gd name="T1" fmla="*/ 0 h 37"/>
                  <a:gd name="T2" fmla="*/ 23 w 30"/>
                  <a:gd name="T3" fmla="*/ 11 h 37"/>
                  <a:gd name="T4" fmla="*/ 19 w 30"/>
                  <a:gd name="T5" fmla="*/ 29 h 37"/>
                  <a:gd name="T6" fmla="*/ 5 w 30"/>
                  <a:gd name="T7" fmla="*/ 34 h 37"/>
                  <a:gd name="T8" fmla="*/ 5 w 30"/>
                  <a:gd name="T9" fmla="*/ 22 h 37"/>
                  <a:gd name="T10" fmla="*/ 19 w 30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7">
                    <a:moveTo>
                      <a:pt x="19" y="0"/>
                    </a:moveTo>
                    <a:cubicBezTo>
                      <a:pt x="29" y="2"/>
                      <a:pt x="30" y="5"/>
                      <a:pt x="23" y="11"/>
                    </a:cubicBezTo>
                    <a:cubicBezTo>
                      <a:pt x="17" y="16"/>
                      <a:pt x="20" y="23"/>
                      <a:pt x="19" y="29"/>
                    </a:cubicBezTo>
                    <a:cubicBezTo>
                      <a:pt x="16" y="35"/>
                      <a:pt x="11" y="37"/>
                      <a:pt x="5" y="34"/>
                    </a:cubicBezTo>
                    <a:cubicBezTo>
                      <a:pt x="0" y="31"/>
                      <a:pt x="3" y="26"/>
                      <a:pt x="5" y="22"/>
                    </a:cubicBezTo>
                    <a:cubicBezTo>
                      <a:pt x="7" y="12"/>
                      <a:pt x="15" y="8"/>
                      <a:pt x="19" y="0"/>
                    </a:cubicBezTo>
                    <a:close/>
                  </a:path>
                </a:pathLst>
              </a:custGeom>
              <a:solidFill>
                <a:srgbClr val="E67A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3" name="Freeform 467"/>
              <p:cNvSpPr/>
              <p:nvPr/>
            </p:nvSpPr>
            <p:spPr bwMode="auto">
              <a:xfrm>
                <a:off x="1322" y="1730"/>
                <a:ext cx="43" cy="71"/>
              </a:xfrm>
              <a:custGeom>
                <a:avLst/>
                <a:gdLst>
                  <a:gd name="T0" fmla="*/ 0 w 18"/>
                  <a:gd name="T1" fmla="*/ 10 h 30"/>
                  <a:gd name="T2" fmla="*/ 6 w 18"/>
                  <a:gd name="T3" fmla="*/ 3 h 30"/>
                  <a:gd name="T4" fmla="*/ 15 w 18"/>
                  <a:gd name="T5" fmla="*/ 14 h 30"/>
                  <a:gd name="T6" fmla="*/ 10 w 18"/>
                  <a:gd name="T7" fmla="*/ 30 h 30"/>
                  <a:gd name="T8" fmla="*/ 9 w 18"/>
                  <a:gd name="T9" fmla="*/ 30 h 30"/>
                  <a:gd name="T10" fmla="*/ 0 w 1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0" y="10"/>
                    </a:moveTo>
                    <a:cubicBezTo>
                      <a:pt x="3" y="9"/>
                      <a:pt x="0" y="0"/>
                      <a:pt x="6" y="3"/>
                    </a:cubicBezTo>
                    <a:cubicBezTo>
                      <a:pt x="10" y="5"/>
                      <a:pt x="18" y="6"/>
                      <a:pt x="15" y="14"/>
                    </a:cubicBezTo>
                    <a:cubicBezTo>
                      <a:pt x="15" y="20"/>
                      <a:pt x="12" y="25"/>
                      <a:pt x="10" y="30"/>
                    </a:cubicBezTo>
                    <a:cubicBezTo>
                      <a:pt x="10" y="30"/>
                      <a:pt x="9" y="30"/>
                      <a:pt x="9" y="30"/>
                    </a:cubicBezTo>
                    <a:cubicBezTo>
                      <a:pt x="2" y="25"/>
                      <a:pt x="1" y="17"/>
                      <a:pt x="0" y="10"/>
                    </a:cubicBezTo>
                    <a:close/>
                  </a:path>
                </a:pathLst>
              </a:custGeom>
              <a:solidFill>
                <a:srgbClr val="E08F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4" name="Freeform 468"/>
              <p:cNvSpPr/>
              <p:nvPr/>
            </p:nvSpPr>
            <p:spPr bwMode="auto">
              <a:xfrm>
                <a:off x="729" y="1186"/>
                <a:ext cx="48" cy="73"/>
              </a:xfrm>
              <a:custGeom>
                <a:avLst/>
                <a:gdLst>
                  <a:gd name="T0" fmla="*/ 0 w 20"/>
                  <a:gd name="T1" fmla="*/ 22 h 31"/>
                  <a:gd name="T2" fmla="*/ 7 w 20"/>
                  <a:gd name="T3" fmla="*/ 4 h 31"/>
                  <a:gd name="T4" fmla="*/ 12 w 20"/>
                  <a:gd name="T5" fmla="*/ 3 h 31"/>
                  <a:gd name="T6" fmla="*/ 16 w 20"/>
                  <a:gd name="T7" fmla="*/ 23 h 31"/>
                  <a:gd name="T8" fmla="*/ 12 w 20"/>
                  <a:gd name="T9" fmla="*/ 23 h 31"/>
                  <a:gd name="T10" fmla="*/ 0 w 20"/>
                  <a:gd name="T11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1">
                    <a:moveTo>
                      <a:pt x="0" y="22"/>
                    </a:moveTo>
                    <a:cubicBezTo>
                      <a:pt x="1" y="15"/>
                      <a:pt x="10" y="12"/>
                      <a:pt x="7" y="4"/>
                    </a:cubicBezTo>
                    <a:cubicBezTo>
                      <a:pt x="7" y="2"/>
                      <a:pt x="12" y="0"/>
                      <a:pt x="12" y="3"/>
                    </a:cubicBezTo>
                    <a:cubicBezTo>
                      <a:pt x="13" y="9"/>
                      <a:pt x="20" y="15"/>
                      <a:pt x="16" y="23"/>
                    </a:cubicBezTo>
                    <a:cubicBezTo>
                      <a:pt x="16" y="24"/>
                      <a:pt x="15" y="31"/>
                      <a:pt x="12" y="23"/>
                    </a:cubicBezTo>
                    <a:cubicBezTo>
                      <a:pt x="11" y="22"/>
                      <a:pt x="4" y="22"/>
                      <a:pt x="0" y="22"/>
                    </a:cubicBezTo>
                    <a:close/>
                  </a:path>
                </a:pathLst>
              </a:custGeom>
              <a:solidFill>
                <a:srgbClr val="CD27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5" name="Freeform 469"/>
              <p:cNvSpPr/>
              <p:nvPr/>
            </p:nvSpPr>
            <p:spPr bwMode="auto">
              <a:xfrm>
                <a:off x="855" y="1181"/>
                <a:ext cx="183" cy="90"/>
              </a:xfrm>
              <a:custGeom>
                <a:avLst/>
                <a:gdLst>
                  <a:gd name="T0" fmla="*/ 2 w 77"/>
                  <a:gd name="T1" fmla="*/ 1 h 38"/>
                  <a:gd name="T2" fmla="*/ 12 w 77"/>
                  <a:gd name="T3" fmla="*/ 3 h 38"/>
                  <a:gd name="T4" fmla="*/ 27 w 77"/>
                  <a:gd name="T5" fmla="*/ 3 h 38"/>
                  <a:gd name="T6" fmla="*/ 63 w 77"/>
                  <a:gd name="T7" fmla="*/ 9 h 38"/>
                  <a:gd name="T8" fmla="*/ 68 w 77"/>
                  <a:gd name="T9" fmla="*/ 7 h 38"/>
                  <a:gd name="T10" fmla="*/ 77 w 77"/>
                  <a:gd name="T11" fmla="*/ 12 h 38"/>
                  <a:gd name="T12" fmla="*/ 66 w 77"/>
                  <a:gd name="T13" fmla="*/ 26 h 38"/>
                  <a:gd name="T14" fmla="*/ 53 w 77"/>
                  <a:gd name="T15" fmla="*/ 28 h 38"/>
                  <a:gd name="T16" fmla="*/ 38 w 77"/>
                  <a:gd name="T17" fmla="*/ 35 h 38"/>
                  <a:gd name="T18" fmla="*/ 32 w 77"/>
                  <a:gd name="T19" fmla="*/ 36 h 38"/>
                  <a:gd name="T20" fmla="*/ 14 w 77"/>
                  <a:gd name="T21" fmla="*/ 19 h 38"/>
                  <a:gd name="T22" fmla="*/ 2 w 77"/>
                  <a:gd name="T23" fmla="*/ 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7" h="38">
                    <a:moveTo>
                      <a:pt x="2" y="1"/>
                    </a:moveTo>
                    <a:cubicBezTo>
                      <a:pt x="6" y="2"/>
                      <a:pt x="9" y="2"/>
                      <a:pt x="12" y="3"/>
                    </a:cubicBezTo>
                    <a:cubicBezTo>
                      <a:pt x="17" y="0"/>
                      <a:pt x="22" y="2"/>
                      <a:pt x="27" y="3"/>
                    </a:cubicBezTo>
                    <a:cubicBezTo>
                      <a:pt x="39" y="18"/>
                      <a:pt x="47" y="19"/>
                      <a:pt x="63" y="9"/>
                    </a:cubicBezTo>
                    <a:cubicBezTo>
                      <a:pt x="65" y="8"/>
                      <a:pt x="66" y="7"/>
                      <a:pt x="68" y="7"/>
                    </a:cubicBezTo>
                    <a:cubicBezTo>
                      <a:pt x="72" y="7"/>
                      <a:pt x="75" y="9"/>
                      <a:pt x="77" y="12"/>
                    </a:cubicBezTo>
                    <a:cubicBezTo>
                      <a:pt x="77" y="20"/>
                      <a:pt x="71" y="22"/>
                      <a:pt x="66" y="26"/>
                    </a:cubicBezTo>
                    <a:cubicBezTo>
                      <a:pt x="62" y="33"/>
                      <a:pt x="57" y="27"/>
                      <a:pt x="53" y="28"/>
                    </a:cubicBezTo>
                    <a:cubicBezTo>
                      <a:pt x="47" y="29"/>
                      <a:pt x="42" y="30"/>
                      <a:pt x="38" y="35"/>
                    </a:cubicBezTo>
                    <a:cubicBezTo>
                      <a:pt x="36" y="37"/>
                      <a:pt x="34" y="38"/>
                      <a:pt x="32" y="36"/>
                    </a:cubicBezTo>
                    <a:cubicBezTo>
                      <a:pt x="29" y="27"/>
                      <a:pt x="23" y="20"/>
                      <a:pt x="14" y="19"/>
                    </a:cubicBezTo>
                    <a:cubicBezTo>
                      <a:pt x="1" y="18"/>
                      <a:pt x="0" y="11"/>
                      <a:pt x="2" y="1"/>
                    </a:cubicBezTo>
                    <a:close/>
                  </a:path>
                </a:pathLst>
              </a:custGeom>
              <a:solidFill>
                <a:srgbClr val="F6F6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6" name="Freeform 470"/>
              <p:cNvSpPr/>
              <p:nvPr/>
            </p:nvSpPr>
            <p:spPr bwMode="auto">
              <a:xfrm>
                <a:off x="879" y="1273"/>
                <a:ext cx="31" cy="48"/>
              </a:xfrm>
              <a:custGeom>
                <a:avLst/>
                <a:gdLst>
                  <a:gd name="T0" fmla="*/ 10 w 13"/>
                  <a:gd name="T1" fmla="*/ 15 h 20"/>
                  <a:gd name="T2" fmla="*/ 9 w 13"/>
                  <a:gd name="T3" fmla="*/ 16 h 20"/>
                  <a:gd name="T4" fmla="*/ 2 w 13"/>
                  <a:gd name="T5" fmla="*/ 16 h 20"/>
                  <a:gd name="T6" fmla="*/ 0 w 13"/>
                  <a:gd name="T7" fmla="*/ 7 h 20"/>
                  <a:gd name="T8" fmla="*/ 4 w 13"/>
                  <a:gd name="T9" fmla="*/ 0 h 20"/>
                  <a:gd name="T10" fmla="*/ 7 w 13"/>
                  <a:gd name="T11" fmla="*/ 1 h 20"/>
                  <a:gd name="T12" fmla="*/ 10 w 13"/>
                  <a:gd name="T13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0">
                    <a:moveTo>
                      <a:pt x="10" y="15"/>
                    </a:moveTo>
                    <a:cubicBezTo>
                      <a:pt x="10" y="15"/>
                      <a:pt x="9" y="15"/>
                      <a:pt x="9" y="16"/>
                    </a:cubicBezTo>
                    <a:cubicBezTo>
                      <a:pt x="7" y="20"/>
                      <a:pt x="5" y="20"/>
                      <a:pt x="2" y="16"/>
                    </a:cubicBezTo>
                    <a:cubicBezTo>
                      <a:pt x="0" y="13"/>
                      <a:pt x="1" y="9"/>
                      <a:pt x="0" y="7"/>
                    </a:cubicBezTo>
                    <a:cubicBezTo>
                      <a:pt x="1" y="5"/>
                      <a:pt x="2" y="3"/>
                      <a:pt x="4" y="0"/>
                    </a:cubicBezTo>
                    <a:cubicBezTo>
                      <a:pt x="5" y="1"/>
                      <a:pt x="6" y="1"/>
                      <a:pt x="7" y="1"/>
                    </a:cubicBezTo>
                    <a:cubicBezTo>
                      <a:pt x="11" y="5"/>
                      <a:pt x="13" y="9"/>
                      <a:pt x="10" y="15"/>
                    </a:cubicBezTo>
                    <a:close/>
                  </a:path>
                </a:pathLst>
              </a:custGeom>
              <a:solidFill>
                <a:srgbClr val="A299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7" name="Freeform 471"/>
              <p:cNvSpPr/>
              <p:nvPr/>
            </p:nvSpPr>
            <p:spPr bwMode="auto">
              <a:xfrm>
                <a:off x="874" y="1290"/>
                <a:ext cx="28" cy="31"/>
              </a:xfrm>
              <a:custGeom>
                <a:avLst/>
                <a:gdLst>
                  <a:gd name="T0" fmla="*/ 2 w 12"/>
                  <a:gd name="T1" fmla="*/ 0 h 13"/>
                  <a:gd name="T2" fmla="*/ 5 w 12"/>
                  <a:gd name="T3" fmla="*/ 7 h 13"/>
                  <a:gd name="T4" fmla="*/ 11 w 12"/>
                  <a:gd name="T5" fmla="*/ 9 h 13"/>
                  <a:gd name="T6" fmla="*/ 5 w 12"/>
                  <a:gd name="T7" fmla="*/ 13 h 13"/>
                  <a:gd name="T8" fmla="*/ 0 w 12"/>
                  <a:gd name="T9" fmla="*/ 9 h 13"/>
                  <a:gd name="T10" fmla="*/ 2 w 12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3">
                    <a:moveTo>
                      <a:pt x="2" y="0"/>
                    </a:moveTo>
                    <a:cubicBezTo>
                      <a:pt x="7" y="0"/>
                      <a:pt x="5" y="4"/>
                      <a:pt x="5" y="7"/>
                    </a:cubicBezTo>
                    <a:cubicBezTo>
                      <a:pt x="6" y="13"/>
                      <a:pt x="9" y="10"/>
                      <a:pt x="11" y="9"/>
                    </a:cubicBezTo>
                    <a:cubicBezTo>
                      <a:pt x="12" y="13"/>
                      <a:pt x="8" y="13"/>
                      <a:pt x="5" y="13"/>
                    </a:cubicBezTo>
                    <a:cubicBezTo>
                      <a:pt x="4" y="12"/>
                      <a:pt x="3" y="9"/>
                      <a:pt x="0" y="9"/>
                    </a:cubicBezTo>
                    <a:cubicBezTo>
                      <a:pt x="0" y="6"/>
                      <a:pt x="0" y="3"/>
                      <a:pt x="2" y="0"/>
                    </a:cubicBezTo>
                    <a:close/>
                  </a:path>
                </a:pathLst>
              </a:custGeom>
              <a:solidFill>
                <a:srgbClr val="7C4E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8" name="Freeform 472"/>
              <p:cNvSpPr/>
              <p:nvPr/>
            </p:nvSpPr>
            <p:spPr bwMode="auto">
              <a:xfrm>
                <a:off x="1374" y="1503"/>
                <a:ext cx="145" cy="237"/>
              </a:xfrm>
              <a:custGeom>
                <a:avLst/>
                <a:gdLst>
                  <a:gd name="T0" fmla="*/ 0 w 61"/>
                  <a:gd name="T1" fmla="*/ 48 h 100"/>
                  <a:gd name="T2" fmla="*/ 5 w 61"/>
                  <a:gd name="T3" fmla="*/ 28 h 100"/>
                  <a:gd name="T4" fmla="*/ 7 w 61"/>
                  <a:gd name="T5" fmla="*/ 17 h 100"/>
                  <a:gd name="T6" fmla="*/ 14 w 61"/>
                  <a:gd name="T7" fmla="*/ 1 h 100"/>
                  <a:gd name="T8" fmla="*/ 40 w 61"/>
                  <a:gd name="T9" fmla="*/ 3 h 100"/>
                  <a:gd name="T10" fmla="*/ 48 w 61"/>
                  <a:gd name="T11" fmla="*/ 3 h 100"/>
                  <a:gd name="T12" fmla="*/ 37 w 61"/>
                  <a:gd name="T13" fmla="*/ 20 h 100"/>
                  <a:gd name="T14" fmla="*/ 34 w 61"/>
                  <a:gd name="T15" fmla="*/ 22 h 100"/>
                  <a:gd name="T16" fmla="*/ 21 w 61"/>
                  <a:gd name="T17" fmla="*/ 41 h 100"/>
                  <a:gd name="T18" fmla="*/ 41 w 61"/>
                  <a:gd name="T19" fmla="*/ 65 h 100"/>
                  <a:gd name="T20" fmla="*/ 50 w 61"/>
                  <a:gd name="T21" fmla="*/ 68 h 100"/>
                  <a:gd name="T22" fmla="*/ 59 w 61"/>
                  <a:gd name="T23" fmla="*/ 75 h 100"/>
                  <a:gd name="T24" fmla="*/ 53 w 61"/>
                  <a:gd name="T25" fmla="*/ 87 h 100"/>
                  <a:gd name="T26" fmla="*/ 51 w 61"/>
                  <a:gd name="T27" fmla="*/ 89 h 100"/>
                  <a:gd name="T28" fmla="*/ 27 w 61"/>
                  <a:gd name="T29" fmla="*/ 92 h 100"/>
                  <a:gd name="T30" fmla="*/ 25 w 61"/>
                  <a:gd name="T31" fmla="*/ 74 h 100"/>
                  <a:gd name="T32" fmla="*/ 21 w 61"/>
                  <a:gd name="T33" fmla="*/ 63 h 100"/>
                  <a:gd name="T34" fmla="*/ 7 w 61"/>
                  <a:gd name="T35" fmla="*/ 54 h 100"/>
                  <a:gd name="T36" fmla="*/ 0 w 61"/>
                  <a:gd name="T37" fmla="*/ 4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1" h="100">
                    <a:moveTo>
                      <a:pt x="0" y="48"/>
                    </a:moveTo>
                    <a:cubicBezTo>
                      <a:pt x="4" y="42"/>
                      <a:pt x="7" y="35"/>
                      <a:pt x="5" y="28"/>
                    </a:cubicBezTo>
                    <a:cubicBezTo>
                      <a:pt x="4" y="24"/>
                      <a:pt x="5" y="21"/>
                      <a:pt x="7" y="17"/>
                    </a:cubicBezTo>
                    <a:cubicBezTo>
                      <a:pt x="8" y="11"/>
                      <a:pt x="8" y="4"/>
                      <a:pt x="14" y="1"/>
                    </a:cubicBezTo>
                    <a:cubicBezTo>
                      <a:pt x="23" y="6"/>
                      <a:pt x="31" y="6"/>
                      <a:pt x="40" y="3"/>
                    </a:cubicBezTo>
                    <a:cubicBezTo>
                      <a:pt x="42" y="3"/>
                      <a:pt x="45" y="0"/>
                      <a:pt x="48" y="3"/>
                    </a:cubicBezTo>
                    <a:cubicBezTo>
                      <a:pt x="50" y="15"/>
                      <a:pt x="49" y="18"/>
                      <a:pt x="37" y="20"/>
                    </a:cubicBezTo>
                    <a:cubicBezTo>
                      <a:pt x="36" y="21"/>
                      <a:pt x="35" y="21"/>
                      <a:pt x="34" y="22"/>
                    </a:cubicBezTo>
                    <a:cubicBezTo>
                      <a:pt x="26" y="26"/>
                      <a:pt x="20" y="31"/>
                      <a:pt x="21" y="41"/>
                    </a:cubicBezTo>
                    <a:cubicBezTo>
                      <a:pt x="23" y="53"/>
                      <a:pt x="27" y="63"/>
                      <a:pt x="41" y="65"/>
                    </a:cubicBezTo>
                    <a:cubicBezTo>
                      <a:pt x="44" y="66"/>
                      <a:pt x="47" y="67"/>
                      <a:pt x="50" y="68"/>
                    </a:cubicBezTo>
                    <a:cubicBezTo>
                      <a:pt x="54" y="69"/>
                      <a:pt x="58" y="69"/>
                      <a:pt x="59" y="75"/>
                    </a:cubicBezTo>
                    <a:cubicBezTo>
                      <a:pt x="61" y="80"/>
                      <a:pt x="58" y="84"/>
                      <a:pt x="53" y="87"/>
                    </a:cubicBezTo>
                    <a:cubicBezTo>
                      <a:pt x="53" y="87"/>
                      <a:pt x="52" y="88"/>
                      <a:pt x="51" y="89"/>
                    </a:cubicBezTo>
                    <a:cubicBezTo>
                      <a:pt x="43" y="99"/>
                      <a:pt x="37" y="100"/>
                      <a:pt x="27" y="92"/>
                    </a:cubicBezTo>
                    <a:cubicBezTo>
                      <a:pt x="26" y="86"/>
                      <a:pt x="26" y="80"/>
                      <a:pt x="25" y="74"/>
                    </a:cubicBezTo>
                    <a:cubicBezTo>
                      <a:pt x="24" y="70"/>
                      <a:pt x="20" y="68"/>
                      <a:pt x="21" y="63"/>
                    </a:cubicBezTo>
                    <a:cubicBezTo>
                      <a:pt x="17" y="58"/>
                      <a:pt x="12" y="55"/>
                      <a:pt x="7" y="54"/>
                    </a:cubicBezTo>
                    <a:cubicBezTo>
                      <a:pt x="3" y="53"/>
                      <a:pt x="1" y="51"/>
                      <a:pt x="0" y="48"/>
                    </a:cubicBezTo>
                    <a:close/>
                  </a:path>
                </a:pathLst>
              </a:custGeom>
              <a:solidFill>
                <a:srgbClr val="F4F5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9" name="Freeform 473"/>
              <p:cNvSpPr/>
              <p:nvPr/>
            </p:nvSpPr>
            <p:spPr bwMode="auto">
              <a:xfrm>
                <a:off x="1376" y="1652"/>
                <a:ext cx="74" cy="180"/>
              </a:xfrm>
              <a:custGeom>
                <a:avLst/>
                <a:gdLst>
                  <a:gd name="T0" fmla="*/ 20 w 31"/>
                  <a:gd name="T1" fmla="*/ 0 h 76"/>
                  <a:gd name="T2" fmla="*/ 25 w 31"/>
                  <a:gd name="T3" fmla="*/ 10 h 76"/>
                  <a:gd name="T4" fmla="*/ 27 w 31"/>
                  <a:gd name="T5" fmla="*/ 25 h 76"/>
                  <a:gd name="T6" fmla="*/ 26 w 31"/>
                  <a:gd name="T7" fmla="*/ 28 h 76"/>
                  <a:gd name="T8" fmla="*/ 26 w 31"/>
                  <a:gd name="T9" fmla="*/ 37 h 76"/>
                  <a:gd name="T10" fmla="*/ 26 w 31"/>
                  <a:gd name="T11" fmla="*/ 47 h 76"/>
                  <a:gd name="T12" fmla="*/ 28 w 31"/>
                  <a:gd name="T13" fmla="*/ 61 h 76"/>
                  <a:gd name="T14" fmla="*/ 28 w 31"/>
                  <a:gd name="T15" fmla="*/ 69 h 76"/>
                  <a:gd name="T16" fmla="*/ 21 w 31"/>
                  <a:gd name="T17" fmla="*/ 76 h 76"/>
                  <a:gd name="T18" fmla="*/ 2 w 31"/>
                  <a:gd name="T19" fmla="*/ 59 h 76"/>
                  <a:gd name="T20" fmla="*/ 4 w 31"/>
                  <a:gd name="T21" fmla="*/ 44 h 76"/>
                  <a:gd name="T22" fmla="*/ 12 w 31"/>
                  <a:gd name="T23" fmla="*/ 26 h 76"/>
                  <a:gd name="T24" fmla="*/ 15 w 31"/>
                  <a:gd name="T25" fmla="*/ 6 h 76"/>
                  <a:gd name="T26" fmla="*/ 20 w 31"/>
                  <a:gd name="T2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" h="76">
                    <a:moveTo>
                      <a:pt x="20" y="0"/>
                    </a:moveTo>
                    <a:cubicBezTo>
                      <a:pt x="22" y="3"/>
                      <a:pt x="25" y="6"/>
                      <a:pt x="25" y="10"/>
                    </a:cubicBezTo>
                    <a:cubicBezTo>
                      <a:pt x="27" y="15"/>
                      <a:pt x="26" y="20"/>
                      <a:pt x="27" y="25"/>
                    </a:cubicBezTo>
                    <a:cubicBezTo>
                      <a:pt x="26" y="26"/>
                      <a:pt x="26" y="27"/>
                      <a:pt x="26" y="28"/>
                    </a:cubicBezTo>
                    <a:cubicBezTo>
                      <a:pt x="25" y="31"/>
                      <a:pt x="25" y="34"/>
                      <a:pt x="26" y="37"/>
                    </a:cubicBezTo>
                    <a:cubicBezTo>
                      <a:pt x="28" y="40"/>
                      <a:pt x="28" y="44"/>
                      <a:pt x="26" y="47"/>
                    </a:cubicBezTo>
                    <a:cubicBezTo>
                      <a:pt x="23" y="52"/>
                      <a:pt x="23" y="56"/>
                      <a:pt x="28" y="61"/>
                    </a:cubicBezTo>
                    <a:cubicBezTo>
                      <a:pt x="31" y="63"/>
                      <a:pt x="30" y="66"/>
                      <a:pt x="28" y="69"/>
                    </a:cubicBezTo>
                    <a:cubicBezTo>
                      <a:pt x="25" y="71"/>
                      <a:pt x="24" y="74"/>
                      <a:pt x="21" y="76"/>
                    </a:cubicBezTo>
                    <a:cubicBezTo>
                      <a:pt x="12" y="74"/>
                      <a:pt x="8" y="65"/>
                      <a:pt x="2" y="59"/>
                    </a:cubicBezTo>
                    <a:cubicBezTo>
                      <a:pt x="0" y="54"/>
                      <a:pt x="1" y="50"/>
                      <a:pt x="4" y="44"/>
                    </a:cubicBezTo>
                    <a:cubicBezTo>
                      <a:pt x="7" y="38"/>
                      <a:pt x="7" y="31"/>
                      <a:pt x="12" y="26"/>
                    </a:cubicBezTo>
                    <a:cubicBezTo>
                      <a:pt x="17" y="20"/>
                      <a:pt x="20" y="14"/>
                      <a:pt x="15" y="6"/>
                    </a:cubicBezTo>
                    <a:cubicBezTo>
                      <a:pt x="12" y="2"/>
                      <a:pt x="16" y="1"/>
                      <a:pt x="20" y="0"/>
                    </a:cubicBezTo>
                    <a:close/>
                  </a:path>
                </a:pathLst>
              </a:custGeom>
              <a:solidFill>
                <a:srgbClr val="E060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0" name="Freeform 474"/>
              <p:cNvSpPr/>
              <p:nvPr/>
            </p:nvSpPr>
            <p:spPr bwMode="auto">
              <a:xfrm>
                <a:off x="817" y="1408"/>
                <a:ext cx="81" cy="76"/>
              </a:xfrm>
              <a:custGeom>
                <a:avLst/>
                <a:gdLst>
                  <a:gd name="T0" fmla="*/ 26 w 34"/>
                  <a:gd name="T1" fmla="*/ 28 h 32"/>
                  <a:gd name="T2" fmla="*/ 20 w 34"/>
                  <a:gd name="T3" fmla="*/ 30 h 32"/>
                  <a:gd name="T4" fmla="*/ 18 w 34"/>
                  <a:gd name="T5" fmla="*/ 29 h 32"/>
                  <a:gd name="T6" fmla="*/ 2 w 34"/>
                  <a:gd name="T7" fmla="*/ 28 h 32"/>
                  <a:gd name="T8" fmla="*/ 11 w 34"/>
                  <a:gd name="T9" fmla="*/ 17 h 32"/>
                  <a:gd name="T10" fmla="*/ 12 w 34"/>
                  <a:gd name="T11" fmla="*/ 12 h 32"/>
                  <a:gd name="T12" fmla="*/ 18 w 34"/>
                  <a:gd name="T13" fmla="*/ 2 h 32"/>
                  <a:gd name="T14" fmla="*/ 29 w 34"/>
                  <a:gd name="T15" fmla="*/ 3 h 32"/>
                  <a:gd name="T16" fmla="*/ 31 w 34"/>
                  <a:gd name="T17" fmla="*/ 18 h 32"/>
                  <a:gd name="T18" fmla="*/ 28 w 34"/>
                  <a:gd name="T19" fmla="*/ 25 h 32"/>
                  <a:gd name="T20" fmla="*/ 26 w 34"/>
                  <a:gd name="T21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32">
                    <a:moveTo>
                      <a:pt x="26" y="28"/>
                    </a:moveTo>
                    <a:cubicBezTo>
                      <a:pt x="24" y="28"/>
                      <a:pt x="22" y="29"/>
                      <a:pt x="20" y="30"/>
                    </a:cubicBezTo>
                    <a:cubicBezTo>
                      <a:pt x="19" y="30"/>
                      <a:pt x="19" y="30"/>
                      <a:pt x="18" y="29"/>
                    </a:cubicBezTo>
                    <a:cubicBezTo>
                      <a:pt x="13" y="29"/>
                      <a:pt x="5" y="32"/>
                      <a:pt x="2" y="28"/>
                    </a:cubicBezTo>
                    <a:cubicBezTo>
                      <a:pt x="0" y="23"/>
                      <a:pt x="9" y="22"/>
                      <a:pt x="11" y="17"/>
                    </a:cubicBezTo>
                    <a:cubicBezTo>
                      <a:pt x="12" y="16"/>
                      <a:pt x="12" y="14"/>
                      <a:pt x="12" y="12"/>
                    </a:cubicBezTo>
                    <a:cubicBezTo>
                      <a:pt x="15" y="9"/>
                      <a:pt x="14" y="5"/>
                      <a:pt x="18" y="2"/>
                    </a:cubicBezTo>
                    <a:cubicBezTo>
                      <a:pt x="22" y="0"/>
                      <a:pt x="26" y="0"/>
                      <a:pt x="29" y="3"/>
                    </a:cubicBezTo>
                    <a:cubicBezTo>
                      <a:pt x="34" y="7"/>
                      <a:pt x="31" y="13"/>
                      <a:pt x="31" y="18"/>
                    </a:cubicBezTo>
                    <a:cubicBezTo>
                      <a:pt x="30" y="20"/>
                      <a:pt x="27" y="22"/>
                      <a:pt x="28" y="25"/>
                    </a:cubicBezTo>
                    <a:cubicBezTo>
                      <a:pt x="27" y="26"/>
                      <a:pt x="26" y="27"/>
                      <a:pt x="26" y="28"/>
                    </a:cubicBezTo>
                    <a:close/>
                  </a:path>
                </a:pathLst>
              </a:custGeom>
              <a:solidFill>
                <a:srgbClr val="E578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1" name="Freeform 475"/>
              <p:cNvSpPr/>
              <p:nvPr/>
            </p:nvSpPr>
            <p:spPr bwMode="auto">
              <a:xfrm>
                <a:off x="1493" y="1920"/>
                <a:ext cx="116" cy="92"/>
              </a:xfrm>
              <a:custGeom>
                <a:avLst/>
                <a:gdLst>
                  <a:gd name="T0" fmla="*/ 0 w 49"/>
                  <a:gd name="T1" fmla="*/ 16 h 39"/>
                  <a:gd name="T2" fmla="*/ 10 w 49"/>
                  <a:gd name="T3" fmla="*/ 10 h 39"/>
                  <a:gd name="T4" fmla="*/ 19 w 49"/>
                  <a:gd name="T5" fmla="*/ 4 h 39"/>
                  <a:gd name="T6" fmla="*/ 33 w 49"/>
                  <a:gd name="T7" fmla="*/ 0 h 39"/>
                  <a:gd name="T8" fmla="*/ 47 w 49"/>
                  <a:gd name="T9" fmla="*/ 12 h 39"/>
                  <a:gd name="T10" fmla="*/ 49 w 49"/>
                  <a:gd name="T11" fmla="*/ 31 h 39"/>
                  <a:gd name="T12" fmla="*/ 46 w 49"/>
                  <a:gd name="T13" fmla="*/ 33 h 39"/>
                  <a:gd name="T14" fmla="*/ 38 w 49"/>
                  <a:gd name="T15" fmla="*/ 35 h 39"/>
                  <a:gd name="T16" fmla="*/ 30 w 49"/>
                  <a:gd name="T17" fmla="*/ 38 h 39"/>
                  <a:gd name="T18" fmla="*/ 22 w 49"/>
                  <a:gd name="T19" fmla="*/ 35 h 39"/>
                  <a:gd name="T20" fmla="*/ 9 w 49"/>
                  <a:gd name="T21" fmla="*/ 23 h 39"/>
                  <a:gd name="T22" fmla="*/ 7 w 49"/>
                  <a:gd name="T23" fmla="*/ 20 h 39"/>
                  <a:gd name="T24" fmla="*/ 0 w 49"/>
                  <a:gd name="T25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39">
                    <a:moveTo>
                      <a:pt x="0" y="16"/>
                    </a:moveTo>
                    <a:cubicBezTo>
                      <a:pt x="5" y="17"/>
                      <a:pt x="7" y="12"/>
                      <a:pt x="10" y="10"/>
                    </a:cubicBezTo>
                    <a:cubicBezTo>
                      <a:pt x="13" y="7"/>
                      <a:pt x="15" y="4"/>
                      <a:pt x="19" y="4"/>
                    </a:cubicBezTo>
                    <a:cubicBezTo>
                      <a:pt x="23" y="1"/>
                      <a:pt x="28" y="0"/>
                      <a:pt x="33" y="0"/>
                    </a:cubicBezTo>
                    <a:cubicBezTo>
                      <a:pt x="40" y="2"/>
                      <a:pt x="43" y="7"/>
                      <a:pt x="47" y="12"/>
                    </a:cubicBezTo>
                    <a:cubicBezTo>
                      <a:pt x="47" y="18"/>
                      <a:pt x="49" y="25"/>
                      <a:pt x="49" y="31"/>
                    </a:cubicBezTo>
                    <a:cubicBezTo>
                      <a:pt x="49" y="33"/>
                      <a:pt x="48" y="34"/>
                      <a:pt x="46" y="33"/>
                    </a:cubicBezTo>
                    <a:cubicBezTo>
                      <a:pt x="43" y="33"/>
                      <a:pt x="41" y="34"/>
                      <a:pt x="38" y="35"/>
                    </a:cubicBezTo>
                    <a:cubicBezTo>
                      <a:pt x="36" y="39"/>
                      <a:pt x="33" y="38"/>
                      <a:pt x="30" y="38"/>
                    </a:cubicBezTo>
                    <a:cubicBezTo>
                      <a:pt x="27" y="37"/>
                      <a:pt x="24" y="35"/>
                      <a:pt x="22" y="35"/>
                    </a:cubicBezTo>
                    <a:cubicBezTo>
                      <a:pt x="13" y="36"/>
                      <a:pt x="9" y="31"/>
                      <a:pt x="9" y="23"/>
                    </a:cubicBezTo>
                    <a:cubicBezTo>
                      <a:pt x="9" y="22"/>
                      <a:pt x="8" y="21"/>
                      <a:pt x="7" y="20"/>
                    </a:cubicBezTo>
                    <a:cubicBezTo>
                      <a:pt x="4" y="19"/>
                      <a:pt x="1" y="20"/>
                      <a:pt x="0" y="16"/>
                    </a:cubicBezTo>
                    <a:close/>
                  </a:path>
                </a:pathLst>
              </a:custGeom>
              <a:solidFill>
                <a:srgbClr val="E697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2" name="Freeform 476"/>
              <p:cNvSpPr/>
              <p:nvPr/>
            </p:nvSpPr>
            <p:spPr bwMode="auto">
              <a:xfrm>
                <a:off x="1495" y="1967"/>
                <a:ext cx="88" cy="69"/>
              </a:xfrm>
              <a:custGeom>
                <a:avLst/>
                <a:gdLst>
                  <a:gd name="T0" fmla="*/ 6 w 37"/>
                  <a:gd name="T1" fmla="*/ 0 h 29"/>
                  <a:gd name="T2" fmla="*/ 8 w 37"/>
                  <a:gd name="T3" fmla="*/ 0 h 29"/>
                  <a:gd name="T4" fmla="*/ 29 w 37"/>
                  <a:gd name="T5" fmla="*/ 16 h 29"/>
                  <a:gd name="T6" fmla="*/ 37 w 37"/>
                  <a:gd name="T7" fmla="*/ 15 h 29"/>
                  <a:gd name="T8" fmla="*/ 19 w 37"/>
                  <a:gd name="T9" fmla="*/ 23 h 29"/>
                  <a:gd name="T10" fmla="*/ 12 w 37"/>
                  <a:gd name="T11" fmla="*/ 29 h 29"/>
                  <a:gd name="T12" fmla="*/ 3 w 37"/>
                  <a:gd name="T13" fmla="*/ 26 h 29"/>
                  <a:gd name="T14" fmla="*/ 0 w 37"/>
                  <a:gd name="T15" fmla="*/ 9 h 29"/>
                  <a:gd name="T16" fmla="*/ 6 w 37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9">
                    <a:moveTo>
                      <a:pt x="6" y="0"/>
                    </a:moveTo>
                    <a:cubicBezTo>
                      <a:pt x="7" y="0"/>
                      <a:pt x="8" y="0"/>
                      <a:pt x="8" y="0"/>
                    </a:cubicBezTo>
                    <a:cubicBezTo>
                      <a:pt x="9" y="13"/>
                      <a:pt x="22" y="11"/>
                      <a:pt x="29" y="16"/>
                    </a:cubicBezTo>
                    <a:cubicBezTo>
                      <a:pt x="32" y="18"/>
                      <a:pt x="35" y="17"/>
                      <a:pt x="37" y="15"/>
                    </a:cubicBezTo>
                    <a:cubicBezTo>
                      <a:pt x="33" y="21"/>
                      <a:pt x="25" y="21"/>
                      <a:pt x="19" y="23"/>
                    </a:cubicBezTo>
                    <a:cubicBezTo>
                      <a:pt x="15" y="24"/>
                      <a:pt x="10" y="23"/>
                      <a:pt x="12" y="29"/>
                    </a:cubicBezTo>
                    <a:cubicBezTo>
                      <a:pt x="8" y="29"/>
                      <a:pt x="7" y="24"/>
                      <a:pt x="3" y="26"/>
                    </a:cubicBezTo>
                    <a:cubicBezTo>
                      <a:pt x="7" y="14"/>
                      <a:pt x="7" y="14"/>
                      <a:pt x="0" y="9"/>
                    </a:cubicBezTo>
                    <a:cubicBezTo>
                      <a:pt x="1" y="6"/>
                      <a:pt x="6" y="5"/>
                      <a:pt x="6" y="0"/>
                    </a:cubicBezTo>
                    <a:close/>
                  </a:path>
                </a:pathLst>
              </a:custGeom>
              <a:solidFill>
                <a:srgbClr val="E178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3" name="Freeform 477"/>
              <p:cNvSpPr/>
              <p:nvPr/>
            </p:nvSpPr>
            <p:spPr bwMode="auto">
              <a:xfrm>
                <a:off x="895" y="1276"/>
                <a:ext cx="22" cy="33"/>
              </a:xfrm>
              <a:custGeom>
                <a:avLst/>
                <a:gdLst>
                  <a:gd name="T0" fmla="*/ 3 w 9"/>
                  <a:gd name="T1" fmla="*/ 14 h 14"/>
                  <a:gd name="T2" fmla="*/ 0 w 9"/>
                  <a:gd name="T3" fmla="*/ 0 h 14"/>
                  <a:gd name="T4" fmla="*/ 3 w 9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4">
                    <a:moveTo>
                      <a:pt x="3" y="14"/>
                    </a:moveTo>
                    <a:cubicBezTo>
                      <a:pt x="2" y="9"/>
                      <a:pt x="1" y="4"/>
                      <a:pt x="0" y="0"/>
                    </a:cubicBezTo>
                    <a:cubicBezTo>
                      <a:pt x="8" y="6"/>
                      <a:pt x="9" y="10"/>
                      <a:pt x="3" y="14"/>
                    </a:cubicBezTo>
                    <a:close/>
                  </a:path>
                </a:pathLst>
              </a:custGeom>
              <a:solidFill>
                <a:srgbClr val="7C33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4" name="Freeform 478"/>
              <p:cNvSpPr/>
              <p:nvPr/>
            </p:nvSpPr>
            <p:spPr bwMode="auto">
              <a:xfrm>
                <a:off x="983" y="1628"/>
                <a:ext cx="121" cy="95"/>
              </a:xfrm>
              <a:custGeom>
                <a:avLst/>
                <a:gdLst>
                  <a:gd name="T0" fmla="*/ 39 w 51"/>
                  <a:gd name="T1" fmla="*/ 38 h 40"/>
                  <a:gd name="T2" fmla="*/ 23 w 51"/>
                  <a:gd name="T3" fmla="*/ 33 h 40"/>
                  <a:gd name="T4" fmla="*/ 18 w 51"/>
                  <a:gd name="T5" fmla="*/ 28 h 40"/>
                  <a:gd name="T6" fmla="*/ 16 w 51"/>
                  <a:gd name="T7" fmla="*/ 22 h 40"/>
                  <a:gd name="T8" fmla="*/ 8 w 51"/>
                  <a:gd name="T9" fmla="*/ 15 h 40"/>
                  <a:gd name="T10" fmla="*/ 2 w 51"/>
                  <a:gd name="T11" fmla="*/ 9 h 40"/>
                  <a:gd name="T12" fmla="*/ 18 w 51"/>
                  <a:gd name="T13" fmla="*/ 10 h 40"/>
                  <a:gd name="T14" fmla="*/ 18 w 51"/>
                  <a:gd name="T15" fmla="*/ 19 h 40"/>
                  <a:gd name="T16" fmla="*/ 24 w 51"/>
                  <a:gd name="T17" fmla="*/ 3 h 40"/>
                  <a:gd name="T18" fmla="*/ 30 w 51"/>
                  <a:gd name="T19" fmla="*/ 7 h 40"/>
                  <a:gd name="T20" fmla="*/ 28 w 51"/>
                  <a:gd name="T21" fmla="*/ 16 h 40"/>
                  <a:gd name="T22" fmla="*/ 29 w 51"/>
                  <a:gd name="T23" fmla="*/ 27 h 40"/>
                  <a:gd name="T24" fmla="*/ 33 w 51"/>
                  <a:gd name="T25" fmla="*/ 29 h 40"/>
                  <a:gd name="T26" fmla="*/ 35 w 51"/>
                  <a:gd name="T27" fmla="*/ 26 h 40"/>
                  <a:gd name="T28" fmla="*/ 37 w 51"/>
                  <a:gd name="T29" fmla="*/ 16 h 40"/>
                  <a:gd name="T30" fmla="*/ 48 w 51"/>
                  <a:gd name="T31" fmla="*/ 20 h 40"/>
                  <a:gd name="T32" fmla="*/ 51 w 51"/>
                  <a:gd name="T33" fmla="*/ 22 h 40"/>
                  <a:gd name="T34" fmla="*/ 51 w 51"/>
                  <a:gd name="T35" fmla="*/ 22 h 40"/>
                  <a:gd name="T36" fmla="*/ 39 w 51"/>
                  <a:gd name="T3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" h="40">
                    <a:moveTo>
                      <a:pt x="39" y="38"/>
                    </a:moveTo>
                    <a:cubicBezTo>
                      <a:pt x="33" y="40"/>
                      <a:pt x="27" y="39"/>
                      <a:pt x="23" y="33"/>
                    </a:cubicBezTo>
                    <a:cubicBezTo>
                      <a:pt x="22" y="31"/>
                      <a:pt x="22" y="27"/>
                      <a:pt x="18" y="28"/>
                    </a:cubicBezTo>
                    <a:cubicBezTo>
                      <a:pt x="16" y="26"/>
                      <a:pt x="16" y="24"/>
                      <a:pt x="16" y="22"/>
                    </a:cubicBezTo>
                    <a:cubicBezTo>
                      <a:pt x="16" y="15"/>
                      <a:pt x="14" y="13"/>
                      <a:pt x="8" y="15"/>
                    </a:cubicBezTo>
                    <a:cubicBezTo>
                      <a:pt x="1" y="18"/>
                      <a:pt x="0" y="14"/>
                      <a:pt x="2" y="9"/>
                    </a:cubicBezTo>
                    <a:cubicBezTo>
                      <a:pt x="7" y="15"/>
                      <a:pt x="13" y="9"/>
                      <a:pt x="18" y="10"/>
                    </a:cubicBezTo>
                    <a:cubicBezTo>
                      <a:pt x="18" y="13"/>
                      <a:pt x="18" y="16"/>
                      <a:pt x="18" y="19"/>
                    </a:cubicBezTo>
                    <a:cubicBezTo>
                      <a:pt x="24" y="14"/>
                      <a:pt x="24" y="8"/>
                      <a:pt x="24" y="3"/>
                    </a:cubicBezTo>
                    <a:cubicBezTo>
                      <a:pt x="29" y="0"/>
                      <a:pt x="27" y="6"/>
                      <a:pt x="30" y="7"/>
                    </a:cubicBezTo>
                    <a:cubicBezTo>
                      <a:pt x="31" y="10"/>
                      <a:pt x="28" y="13"/>
                      <a:pt x="28" y="16"/>
                    </a:cubicBezTo>
                    <a:cubicBezTo>
                      <a:pt x="27" y="20"/>
                      <a:pt x="26" y="23"/>
                      <a:pt x="29" y="27"/>
                    </a:cubicBezTo>
                    <a:cubicBezTo>
                      <a:pt x="30" y="28"/>
                      <a:pt x="31" y="29"/>
                      <a:pt x="33" y="29"/>
                    </a:cubicBezTo>
                    <a:cubicBezTo>
                      <a:pt x="35" y="28"/>
                      <a:pt x="35" y="27"/>
                      <a:pt x="35" y="26"/>
                    </a:cubicBezTo>
                    <a:cubicBezTo>
                      <a:pt x="36" y="22"/>
                      <a:pt x="32" y="17"/>
                      <a:pt x="37" y="16"/>
                    </a:cubicBezTo>
                    <a:cubicBezTo>
                      <a:pt x="41" y="14"/>
                      <a:pt x="44" y="19"/>
                      <a:pt x="48" y="20"/>
                    </a:cubicBezTo>
                    <a:cubicBezTo>
                      <a:pt x="49" y="20"/>
                      <a:pt x="50" y="21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45" y="26"/>
                      <a:pt x="39" y="29"/>
                      <a:pt x="39" y="38"/>
                    </a:cubicBezTo>
                    <a:close/>
                  </a:path>
                </a:pathLst>
              </a:custGeom>
              <a:solidFill>
                <a:srgbClr val="E372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5" name="Freeform 479"/>
              <p:cNvSpPr/>
              <p:nvPr/>
            </p:nvSpPr>
            <p:spPr bwMode="auto">
              <a:xfrm>
                <a:off x="1194" y="1531"/>
                <a:ext cx="47" cy="50"/>
              </a:xfrm>
              <a:custGeom>
                <a:avLst/>
                <a:gdLst>
                  <a:gd name="T0" fmla="*/ 7 w 20"/>
                  <a:gd name="T1" fmla="*/ 3 h 21"/>
                  <a:gd name="T2" fmla="*/ 18 w 20"/>
                  <a:gd name="T3" fmla="*/ 6 h 21"/>
                  <a:gd name="T4" fmla="*/ 7 w 20"/>
                  <a:gd name="T5" fmla="*/ 20 h 21"/>
                  <a:gd name="T6" fmla="*/ 0 w 20"/>
                  <a:gd name="T7" fmla="*/ 18 h 21"/>
                  <a:gd name="T8" fmla="*/ 7 w 20"/>
                  <a:gd name="T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7" y="3"/>
                    </a:moveTo>
                    <a:cubicBezTo>
                      <a:pt x="12" y="0"/>
                      <a:pt x="16" y="1"/>
                      <a:pt x="18" y="6"/>
                    </a:cubicBezTo>
                    <a:cubicBezTo>
                      <a:pt x="20" y="10"/>
                      <a:pt x="13" y="19"/>
                      <a:pt x="7" y="20"/>
                    </a:cubicBezTo>
                    <a:cubicBezTo>
                      <a:pt x="5" y="20"/>
                      <a:pt x="1" y="21"/>
                      <a:pt x="0" y="18"/>
                    </a:cubicBezTo>
                    <a:cubicBezTo>
                      <a:pt x="9" y="16"/>
                      <a:pt x="5" y="8"/>
                      <a:pt x="7" y="3"/>
                    </a:cubicBezTo>
                    <a:close/>
                  </a:path>
                </a:pathLst>
              </a:custGeom>
              <a:solidFill>
                <a:srgbClr val="AE84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6" name="Freeform 480"/>
              <p:cNvSpPr/>
              <p:nvPr/>
            </p:nvSpPr>
            <p:spPr bwMode="auto">
              <a:xfrm>
                <a:off x="1192" y="1538"/>
                <a:ext cx="26" cy="36"/>
              </a:xfrm>
              <a:custGeom>
                <a:avLst/>
                <a:gdLst>
                  <a:gd name="T0" fmla="*/ 8 w 11"/>
                  <a:gd name="T1" fmla="*/ 0 h 15"/>
                  <a:gd name="T2" fmla="*/ 9 w 11"/>
                  <a:gd name="T3" fmla="*/ 4 h 15"/>
                  <a:gd name="T4" fmla="*/ 1 w 11"/>
                  <a:gd name="T5" fmla="*/ 15 h 15"/>
                  <a:gd name="T6" fmla="*/ 8 w 11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5">
                    <a:moveTo>
                      <a:pt x="8" y="0"/>
                    </a:moveTo>
                    <a:cubicBezTo>
                      <a:pt x="8" y="1"/>
                      <a:pt x="8" y="3"/>
                      <a:pt x="9" y="4"/>
                    </a:cubicBezTo>
                    <a:cubicBezTo>
                      <a:pt x="11" y="14"/>
                      <a:pt x="11" y="15"/>
                      <a:pt x="1" y="15"/>
                    </a:cubicBezTo>
                    <a:cubicBezTo>
                      <a:pt x="3" y="10"/>
                      <a:pt x="0" y="3"/>
                      <a:pt x="8" y="0"/>
                    </a:cubicBezTo>
                    <a:close/>
                  </a:path>
                </a:pathLst>
              </a:custGeom>
              <a:solidFill>
                <a:srgbClr val="6466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7" name="Freeform 481"/>
              <p:cNvSpPr/>
              <p:nvPr/>
            </p:nvSpPr>
            <p:spPr bwMode="auto">
              <a:xfrm>
                <a:off x="677" y="1394"/>
                <a:ext cx="43" cy="40"/>
              </a:xfrm>
              <a:custGeom>
                <a:avLst/>
                <a:gdLst>
                  <a:gd name="T0" fmla="*/ 16 w 18"/>
                  <a:gd name="T1" fmla="*/ 9 h 17"/>
                  <a:gd name="T2" fmla="*/ 9 w 18"/>
                  <a:gd name="T3" fmla="*/ 17 h 17"/>
                  <a:gd name="T4" fmla="*/ 1 w 18"/>
                  <a:gd name="T5" fmla="*/ 8 h 17"/>
                  <a:gd name="T6" fmla="*/ 8 w 18"/>
                  <a:gd name="T7" fmla="*/ 1 h 17"/>
                  <a:gd name="T8" fmla="*/ 16 w 18"/>
                  <a:gd name="T9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">
                    <a:moveTo>
                      <a:pt x="16" y="9"/>
                    </a:moveTo>
                    <a:cubicBezTo>
                      <a:pt x="18" y="16"/>
                      <a:pt x="13" y="17"/>
                      <a:pt x="9" y="17"/>
                    </a:cubicBezTo>
                    <a:cubicBezTo>
                      <a:pt x="5" y="17"/>
                      <a:pt x="3" y="11"/>
                      <a:pt x="1" y="8"/>
                    </a:cubicBezTo>
                    <a:cubicBezTo>
                      <a:pt x="0" y="5"/>
                      <a:pt x="4" y="0"/>
                      <a:pt x="8" y="1"/>
                    </a:cubicBezTo>
                    <a:cubicBezTo>
                      <a:pt x="12" y="2"/>
                      <a:pt x="17" y="3"/>
                      <a:pt x="16" y="9"/>
                    </a:cubicBezTo>
                    <a:close/>
                  </a:path>
                </a:pathLst>
              </a:custGeom>
              <a:solidFill>
                <a:srgbClr val="A59B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8" name="Freeform 482"/>
              <p:cNvSpPr/>
              <p:nvPr/>
            </p:nvSpPr>
            <p:spPr bwMode="auto">
              <a:xfrm>
                <a:off x="1229" y="1688"/>
                <a:ext cx="41" cy="31"/>
              </a:xfrm>
              <a:custGeom>
                <a:avLst/>
                <a:gdLst>
                  <a:gd name="T0" fmla="*/ 17 w 17"/>
                  <a:gd name="T1" fmla="*/ 1 h 13"/>
                  <a:gd name="T2" fmla="*/ 17 w 17"/>
                  <a:gd name="T3" fmla="*/ 13 h 13"/>
                  <a:gd name="T4" fmla="*/ 9 w 17"/>
                  <a:gd name="T5" fmla="*/ 13 h 13"/>
                  <a:gd name="T6" fmla="*/ 2 w 17"/>
                  <a:gd name="T7" fmla="*/ 9 h 13"/>
                  <a:gd name="T8" fmla="*/ 5 w 17"/>
                  <a:gd name="T9" fmla="*/ 1 h 13"/>
                  <a:gd name="T10" fmla="*/ 6 w 17"/>
                  <a:gd name="T11" fmla="*/ 1 h 13"/>
                  <a:gd name="T12" fmla="*/ 14 w 17"/>
                  <a:gd name="T13" fmla="*/ 0 h 13"/>
                  <a:gd name="T14" fmla="*/ 17 w 17"/>
                  <a:gd name="T15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3">
                    <a:moveTo>
                      <a:pt x="17" y="1"/>
                    </a:moveTo>
                    <a:cubicBezTo>
                      <a:pt x="17" y="5"/>
                      <a:pt x="17" y="9"/>
                      <a:pt x="17" y="13"/>
                    </a:cubicBezTo>
                    <a:cubicBezTo>
                      <a:pt x="14" y="13"/>
                      <a:pt x="11" y="13"/>
                      <a:pt x="9" y="13"/>
                    </a:cubicBezTo>
                    <a:cubicBezTo>
                      <a:pt x="6" y="13"/>
                      <a:pt x="2" y="13"/>
                      <a:pt x="2" y="9"/>
                    </a:cubicBezTo>
                    <a:cubicBezTo>
                      <a:pt x="2" y="6"/>
                      <a:pt x="0" y="2"/>
                      <a:pt x="5" y="1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10" y="8"/>
                      <a:pt x="11" y="1"/>
                      <a:pt x="14" y="0"/>
                    </a:cubicBezTo>
                    <a:cubicBezTo>
                      <a:pt x="15" y="0"/>
                      <a:pt x="16" y="0"/>
                      <a:pt x="17" y="1"/>
                    </a:cubicBezTo>
                    <a:close/>
                  </a:path>
                </a:pathLst>
              </a:custGeom>
              <a:solidFill>
                <a:srgbClr val="8883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9" name="Freeform 483"/>
              <p:cNvSpPr/>
              <p:nvPr/>
            </p:nvSpPr>
            <p:spPr bwMode="auto">
              <a:xfrm>
                <a:off x="1206" y="1719"/>
                <a:ext cx="33" cy="28"/>
              </a:xfrm>
              <a:custGeom>
                <a:avLst/>
                <a:gdLst>
                  <a:gd name="T0" fmla="*/ 14 w 14"/>
                  <a:gd name="T1" fmla="*/ 11 h 12"/>
                  <a:gd name="T2" fmla="*/ 0 w 14"/>
                  <a:gd name="T3" fmla="*/ 0 h 12"/>
                  <a:gd name="T4" fmla="*/ 14 w 14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14" y="11"/>
                    </a:moveTo>
                    <a:cubicBezTo>
                      <a:pt x="5" y="12"/>
                      <a:pt x="0" y="9"/>
                      <a:pt x="0" y="0"/>
                    </a:cubicBezTo>
                    <a:cubicBezTo>
                      <a:pt x="3" y="5"/>
                      <a:pt x="9" y="7"/>
                      <a:pt x="14" y="11"/>
                    </a:cubicBezTo>
                    <a:close/>
                  </a:path>
                </a:pathLst>
              </a:custGeom>
              <a:solidFill>
                <a:srgbClr val="DE85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0" name="Freeform 484"/>
              <p:cNvSpPr/>
              <p:nvPr/>
            </p:nvSpPr>
            <p:spPr bwMode="auto">
              <a:xfrm>
                <a:off x="1241" y="1678"/>
                <a:ext cx="29" cy="17"/>
              </a:xfrm>
              <a:custGeom>
                <a:avLst/>
                <a:gdLst>
                  <a:gd name="T0" fmla="*/ 12 w 12"/>
                  <a:gd name="T1" fmla="*/ 5 h 7"/>
                  <a:gd name="T2" fmla="*/ 9 w 12"/>
                  <a:gd name="T3" fmla="*/ 5 h 7"/>
                  <a:gd name="T4" fmla="*/ 1 w 12"/>
                  <a:gd name="T5" fmla="*/ 5 h 7"/>
                  <a:gd name="T6" fmla="*/ 0 w 12"/>
                  <a:gd name="T7" fmla="*/ 5 h 7"/>
                  <a:gd name="T8" fmla="*/ 10 w 12"/>
                  <a:gd name="T9" fmla="*/ 1 h 7"/>
                  <a:gd name="T10" fmla="*/ 12 w 12"/>
                  <a:gd name="T1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7">
                    <a:moveTo>
                      <a:pt x="12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6" y="7"/>
                      <a:pt x="3" y="7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1"/>
                      <a:pt x="6" y="0"/>
                      <a:pt x="10" y="1"/>
                    </a:cubicBezTo>
                    <a:cubicBezTo>
                      <a:pt x="11" y="2"/>
                      <a:pt x="11" y="4"/>
                      <a:pt x="12" y="5"/>
                    </a:cubicBezTo>
                    <a:close/>
                  </a:path>
                </a:pathLst>
              </a:custGeom>
              <a:solidFill>
                <a:srgbClr val="7337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1" name="Freeform 485"/>
              <p:cNvSpPr/>
              <p:nvPr/>
            </p:nvSpPr>
            <p:spPr bwMode="auto">
              <a:xfrm>
                <a:off x="1009" y="1176"/>
                <a:ext cx="138" cy="109"/>
              </a:xfrm>
              <a:custGeom>
                <a:avLst/>
                <a:gdLst>
                  <a:gd name="T0" fmla="*/ 1 w 58"/>
                  <a:gd name="T1" fmla="*/ 28 h 46"/>
                  <a:gd name="T2" fmla="*/ 11 w 58"/>
                  <a:gd name="T3" fmla="*/ 15 h 46"/>
                  <a:gd name="T4" fmla="*/ 17 w 58"/>
                  <a:gd name="T5" fmla="*/ 9 h 46"/>
                  <a:gd name="T6" fmla="*/ 44 w 58"/>
                  <a:gd name="T7" fmla="*/ 2 h 46"/>
                  <a:gd name="T8" fmla="*/ 48 w 58"/>
                  <a:gd name="T9" fmla="*/ 1 h 46"/>
                  <a:gd name="T10" fmla="*/ 56 w 58"/>
                  <a:gd name="T11" fmla="*/ 4 h 46"/>
                  <a:gd name="T12" fmla="*/ 53 w 58"/>
                  <a:gd name="T13" fmla="*/ 12 h 46"/>
                  <a:gd name="T14" fmla="*/ 44 w 58"/>
                  <a:gd name="T15" fmla="*/ 22 h 46"/>
                  <a:gd name="T16" fmla="*/ 44 w 58"/>
                  <a:gd name="T17" fmla="*/ 28 h 46"/>
                  <a:gd name="T18" fmla="*/ 43 w 58"/>
                  <a:gd name="T19" fmla="*/ 33 h 46"/>
                  <a:gd name="T20" fmla="*/ 17 w 58"/>
                  <a:gd name="T21" fmla="*/ 43 h 46"/>
                  <a:gd name="T22" fmla="*/ 13 w 58"/>
                  <a:gd name="T23" fmla="*/ 46 h 46"/>
                  <a:gd name="T24" fmla="*/ 1 w 58"/>
                  <a:gd name="T25" fmla="*/ 2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" h="46">
                    <a:moveTo>
                      <a:pt x="1" y="28"/>
                    </a:moveTo>
                    <a:cubicBezTo>
                      <a:pt x="2" y="22"/>
                      <a:pt x="9" y="21"/>
                      <a:pt x="11" y="15"/>
                    </a:cubicBezTo>
                    <a:cubicBezTo>
                      <a:pt x="10" y="10"/>
                      <a:pt x="16" y="8"/>
                      <a:pt x="17" y="9"/>
                    </a:cubicBezTo>
                    <a:cubicBezTo>
                      <a:pt x="28" y="13"/>
                      <a:pt x="35" y="3"/>
                      <a:pt x="44" y="2"/>
                    </a:cubicBezTo>
                    <a:cubicBezTo>
                      <a:pt x="45" y="2"/>
                      <a:pt x="47" y="1"/>
                      <a:pt x="48" y="1"/>
                    </a:cubicBezTo>
                    <a:cubicBezTo>
                      <a:pt x="51" y="1"/>
                      <a:pt x="55" y="0"/>
                      <a:pt x="56" y="4"/>
                    </a:cubicBezTo>
                    <a:cubicBezTo>
                      <a:pt x="58" y="8"/>
                      <a:pt x="56" y="10"/>
                      <a:pt x="53" y="12"/>
                    </a:cubicBezTo>
                    <a:cubicBezTo>
                      <a:pt x="50" y="15"/>
                      <a:pt x="44" y="16"/>
                      <a:pt x="44" y="22"/>
                    </a:cubicBezTo>
                    <a:cubicBezTo>
                      <a:pt x="44" y="24"/>
                      <a:pt x="44" y="26"/>
                      <a:pt x="44" y="28"/>
                    </a:cubicBezTo>
                    <a:cubicBezTo>
                      <a:pt x="45" y="30"/>
                      <a:pt x="45" y="32"/>
                      <a:pt x="43" y="33"/>
                    </a:cubicBezTo>
                    <a:cubicBezTo>
                      <a:pt x="34" y="36"/>
                      <a:pt x="28" y="45"/>
                      <a:pt x="17" y="43"/>
                    </a:cubicBezTo>
                    <a:cubicBezTo>
                      <a:pt x="15" y="42"/>
                      <a:pt x="14" y="44"/>
                      <a:pt x="13" y="46"/>
                    </a:cubicBezTo>
                    <a:cubicBezTo>
                      <a:pt x="0" y="45"/>
                      <a:pt x="1" y="36"/>
                      <a:pt x="1" y="28"/>
                    </a:cubicBezTo>
                    <a:close/>
                  </a:path>
                </a:pathLst>
              </a:custGeom>
              <a:solidFill>
                <a:srgbClr val="D225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2" name="Freeform 486"/>
              <p:cNvSpPr/>
              <p:nvPr/>
            </p:nvSpPr>
            <p:spPr bwMode="auto">
              <a:xfrm>
                <a:off x="1068" y="1302"/>
                <a:ext cx="64" cy="85"/>
              </a:xfrm>
              <a:custGeom>
                <a:avLst/>
                <a:gdLst>
                  <a:gd name="T0" fmla="*/ 15 w 27"/>
                  <a:gd name="T1" fmla="*/ 1 h 36"/>
                  <a:gd name="T2" fmla="*/ 23 w 27"/>
                  <a:gd name="T3" fmla="*/ 6 h 36"/>
                  <a:gd name="T4" fmla="*/ 21 w 27"/>
                  <a:gd name="T5" fmla="*/ 31 h 36"/>
                  <a:gd name="T6" fmla="*/ 13 w 27"/>
                  <a:gd name="T7" fmla="*/ 35 h 36"/>
                  <a:gd name="T8" fmla="*/ 10 w 27"/>
                  <a:gd name="T9" fmla="*/ 28 h 36"/>
                  <a:gd name="T10" fmla="*/ 5 w 27"/>
                  <a:gd name="T11" fmla="*/ 25 h 36"/>
                  <a:gd name="T12" fmla="*/ 1 w 27"/>
                  <a:gd name="T13" fmla="*/ 22 h 36"/>
                  <a:gd name="T14" fmla="*/ 1 w 27"/>
                  <a:gd name="T15" fmla="*/ 22 h 36"/>
                  <a:gd name="T16" fmla="*/ 7 w 27"/>
                  <a:gd name="T17" fmla="*/ 10 h 36"/>
                  <a:gd name="T18" fmla="*/ 15 w 27"/>
                  <a:gd name="T19" fmla="*/ 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36">
                    <a:moveTo>
                      <a:pt x="15" y="1"/>
                    </a:moveTo>
                    <a:cubicBezTo>
                      <a:pt x="19" y="0"/>
                      <a:pt x="22" y="1"/>
                      <a:pt x="23" y="6"/>
                    </a:cubicBezTo>
                    <a:cubicBezTo>
                      <a:pt x="27" y="15"/>
                      <a:pt x="26" y="23"/>
                      <a:pt x="21" y="31"/>
                    </a:cubicBezTo>
                    <a:cubicBezTo>
                      <a:pt x="19" y="34"/>
                      <a:pt x="16" y="36"/>
                      <a:pt x="13" y="35"/>
                    </a:cubicBezTo>
                    <a:cubicBezTo>
                      <a:pt x="10" y="33"/>
                      <a:pt x="10" y="31"/>
                      <a:pt x="10" y="28"/>
                    </a:cubicBezTo>
                    <a:cubicBezTo>
                      <a:pt x="11" y="23"/>
                      <a:pt x="8" y="24"/>
                      <a:pt x="5" y="25"/>
                    </a:cubicBezTo>
                    <a:cubicBezTo>
                      <a:pt x="3" y="25"/>
                      <a:pt x="2" y="24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7"/>
                      <a:pt x="3" y="13"/>
                      <a:pt x="7" y="10"/>
                    </a:cubicBezTo>
                    <a:cubicBezTo>
                      <a:pt x="6" y="4"/>
                      <a:pt x="9" y="1"/>
                      <a:pt x="15" y="1"/>
                    </a:cubicBezTo>
                    <a:close/>
                  </a:path>
                </a:pathLst>
              </a:custGeom>
              <a:solidFill>
                <a:srgbClr val="DA49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3" name="Freeform 487"/>
              <p:cNvSpPr/>
              <p:nvPr/>
            </p:nvSpPr>
            <p:spPr bwMode="auto">
              <a:xfrm>
                <a:off x="1047" y="1302"/>
                <a:ext cx="38" cy="52"/>
              </a:xfrm>
              <a:custGeom>
                <a:avLst/>
                <a:gdLst>
                  <a:gd name="T0" fmla="*/ 16 w 16"/>
                  <a:gd name="T1" fmla="*/ 10 h 22"/>
                  <a:gd name="T2" fmla="*/ 10 w 16"/>
                  <a:gd name="T3" fmla="*/ 22 h 22"/>
                  <a:gd name="T4" fmla="*/ 1 w 16"/>
                  <a:gd name="T5" fmla="*/ 20 h 22"/>
                  <a:gd name="T6" fmla="*/ 1 w 16"/>
                  <a:gd name="T7" fmla="*/ 9 h 22"/>
                  <a:gd name="T8" fmla="*/ 5 w 16"/>
                  <a:gd name="T9" fmla="*/ 0 h 22"/>
                  <a:gd name="T10" fmla="*/ 13 w 16"/>
                  <a:gd name="T11" fmla="*/ 6 h 22"/>
                  <a:gd name="T12" fmla="*/ 16 w 16"/>
                  <a:gd name="T13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2">
                    <a:moveTo>
                      <a:pt x="16" y="10"/>
                    </a:moveTo>
                    <a:cubicBezTo>
                      <a:pt x="16" y="15"/>
                      <a:pt x="12" y="18"/>
                      <a:pt x="10" y="22"/>
                    </a:cubicBezTo>
                    <a:cubicBezTo>
                      <a:pt x="7" y="20"/>
                      <a:pt x="4" y="20"/>
                      <a:pt x="1" y="20"/>
                    </a:cubicBezTo>
                    <a:cubicBezTo>
                      <a:pt x="1" y="16"/>
                      <a:pt x="1" y="12"/>
                      <a:pt x="1" y="9"/>
                    </a:cubicBezTo>
                    <a:cubicBezTo>
                      <a:pt x="1" y="5"/>
                      <a:pt x="0" y="1"/>
                      <a:pt x="5" y="0"/>
                    </a:cubicBezTo>
                    <a:cubicBezTo>
                      <a:pt x="9" y="0"/>
                      <a:pt x="12" y="1"/>
                      <a:pt x="13" y="6"/>
                    </a:cubicBezTo>
                    <a:cubicBezTo>
                      <a:pt x="13" y="8"/>
                      <a:pt x="15" y="9"/>
                      <a:pt x="16" y="10"/>
                    </a:cubicBezTo>
                    <a:close/>
                  </a:path>
                </a:pathLst>
              </a:custGeom>
              <a:solidFill>
                <a:srgbClr val="AB98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4" name="Freeform 488"/>
              <p:cNvSpPr/>
              <p:nvPr/>
            </p:nvSpPr>
            <p:spPr bwMode="auto">
              <a:xfrm>
                <a:off x="1040" y="1242"/>
                <a:ext cx="83" cy="50"/>
              </a:xfrm>
              <a:custGeom>
                <a:avLst/>
                <a:gdLst>
                  <a:gd name="T0" fmla="*/ 0 w 35"/>
                  <a:gd name="T1" fmla="*/ 18 h 21"/>
                  <a:gd name="T2" fmla="*/ 3 w 35"/>
                  <a:gd name="T3" fmla="*/ 14 h 21"/>
                  <a:gd name="T4" fmla="*/ 30 w 35"/>
                  <a:gd name="T5" fmla="*/ 2 h 21"/>
                  <a:gd name="T6" fmla="*/ 31 w 35"/>
                  <a:gd name="T7" fmla="*/ 0 h 21"/>
                  <a:gd name="T8" fmla="*/ 31 w 35"/>
                  <a:gd name="T9" fmla="*/ 19 h 21"/>
                  <a:gd name="T10" fmla="*/ 27 w 35"/>
                  <a:gd name="T11" fmla="*/ 15 h 21"/>
                  <a:gd name="T12" fmla="*/ 23 w 35"/>
                  <a:gd name="T13" fmla="*/ 12 h 21"/>
                  <a:gd name="T14" fmla="*/ 0 w 35"/>
                  <a:gd name="T15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21">
                    <a:moveTo>
                      <a:pt x="0" y="18"/>
                    </a:moveTo>
                    <a:cubicBezTo>
                      <a:pt x="0" y="15"/>
                      <a:pt x="1" y="14"/>
                      <a:pt x="3" y="14"/>
                    </a:cubicBezTo>
                    <a:cubicBezTo>
                      <a:pt x="15" y="15"/>
                      <a:pt x="20" y="3"/>
                      <a:pt x="30" y="2"/>
                    </a:cubicBezTo>
                    <a:cubicBezTo>
                      <a:pt x="31" y="2"/>
                      <a:pt x="31" y="1"/>
                      <a:pt x="31" y="0"/>
                    </a:cubicBezTo>
                    <a:cubicBezTo>
                      <a:pt x="35" y="7"/>
                      <a:pt x="31" y="13"/>
                      <a:pt x="31" y="19"/>
                    </a:cubicBezTo>
                    <a:cubicBezTo>
                      <a:pt x="28" y="19"/>
                      <a:pt x="27" y="17"/>
                      <a:pt x="27" y="15"/>
                    </a:cubicBezTo>
                    <a:cubicBezTo>
                      <a:pt x="27" y="13"/>
                      <a:pt x="24" y="11"/>
                      <a:pt x="23" y="12"/>
                    </a:cubicBezTo>
                    <a:cubicBezTo>
                      <a:pt x="16" y="21"/>
                      <a:pt x="7" y="14"/>
                      <a:pt x="0" y="18"/>
                    </a:cubicBezTo>
                    <a:close/>
                  </a:path>
                </a:pathLst>
              </a:custGeom>
              <a:solidFill>
                <a:srgbClr val="DB3B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5" name="Freeform 489"/>
              <p:cNvSpPr/>
              <p:nvPr/>
            </p:nvSpPr>
            <p:spPr bwMode="auto">
              <a:xfrm>
                <a:off x="964" y="1588"/>
                <a:ext cx="38" cy="38"/>
              </a:xfrm>
              <a:custGeom>
                <a:avLst/>
                <a:gdLst>
                  <a:gd name="T0" fmla="*/ 5 w 16"/>
                  <a:gd name="T1" fmla="*/ 12 h 16"/>
                  <a:gd name="T2" fmla="*/ 1 w 16"/>
                  <a:gd name="T3" fmla="*/ 0 h 16"/>
                  <a:gd name="T4" fmla="*/ 5 w 16"/>
                  <a:gd name="T5" fmla="*/ 2 h 16"/>
                  <a:gd name="T6" fmla="*/ 15 w 16"/>
                  <a:gd name="T7" fmla="*/ 8 h 16"/>
                  <a:gd name="T8" fmla="*/ 16 w 16"/>
                  <a:gd name="T9" fmla="*/ 8 h 16"/>
                  <a:gd name="T10" fmla="*/ 5 w 16"/>
                  <a:gd name="T11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5" y="12"/>
                    </a:moveTo>
                    <a:cubicBezTo>
                      <a:pt x="1" y="9"/>
                      <a:pt x="0" y="5"/>
                      <a:pt x="1" y="0"/>
                    </a:cubicBezTo>
                    <a:cubicBezTo>
                      <a:pt x="2" y="1"/>
                      <a:pt x="3" y="1"/>
                      <a:pt x="5" y="2"/>
                    </a:cubicBezTo>
                    <a:cubicBezTo>
                      <a:pt x="8" y="4"/>
                      <a:pt x="13" y="2"/>
                      <a:pt x="15" y="8"/>
                    </a:cubicBezTo>
                    <a:cubicBezTo>
                      <a:pt x="15" y="8"/>
                      <a:pt x="16" y="8"/>
                      <a:pt x="16" y="8"/>
                    </a:cubicBezTo>
                    <a:cubicBezTo>
                      <a:pt x="15" y="16"/>
                      <a:pt x="8" y="10"/>
                      <a:pt x="5" y="12"/>
                    </a:cubicBezTo>
                    <a:close/>
                  </a:path>
                </a:pathLst>
              </a:custGeom>
              <a:solidFill>
                <a:srgbClr val="C9BE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6" name="Freeform 490"/>
              <p:cNvSpPr/>
              <p:nvPr/>
            </p:nvSpPr>
            <p:spPr bwMode="auto">
              <a:xfrm>
                <a:off x="976" y="1576"/>
                <a:ext cx="40" cy="31"/>
              </a:xfrm>
              <a:custGeom>
                <a:avLst/>
                <a:gdLst>
                  <a:gd name="T0" fmla="*/ 10 w 17"/>
                  <a:gd name="T1" fmla="*/ 13 h 13"/>
                  <a:gd name="T2" fmla="*/ 0 w 17"/>
                  <a:gd name="T3" fmla="*/ 7 h 13"/>
                  <a:gd name="T4" fmla="*/ 8 w 17"/>
                  <a:gd name="T5" fmla="*/ 5 h 13"/>
                  <a:gd name="T6" fmla="*/ 13 w 17"/>
                  <a:gd name="T7" fmla="*/ 2 h 13"/>
                  <a:gd name="T8" fmla="*/ 16 w 17"/>
                  <a:gd name="T9" fmla="*/ 6 h 13"/>
                  <a:gd name="T10" fmla="*/ 12 w 17"/>
                  <a:gd name="T11" fmla="*/ 9 h 13"/>
                  <a:gd name="T12" fmla="*/ 10 w 17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3">
                    <a:moveTo>
                      <a:pt x="10" y="13"/>
                    </a:moveTo>
                    <a:cubicBezTo>
                      <a:pt x="6" y="11"/>
                      <a:pt x="3" y="9"/>
                      <a:pt x="0" y="7"/>
                    </a:cubicBezTo>
                    <a:cubicBezTo>
                      <a:pt x="3" y="7"/>
                      <a:pt x="6" y="8"/>
                      <a:pt x="8" y="5"/>
                    </a:cubicBezTo>
                    <a:cubicBezTo>
                      <a:pt x="9" y="3"/>
                      <a:pt x="11" y="0"/>
                      <a:pt x="13" y="2"/>
                    </a:cubicBezTo>
                    <a:cubicBezTo>
                      <a:pt x="15" y="2"/>
                      <a:pt x="16" y="5"/>
                      <a:pt x="16" y="6"/>
                    </a:cubicBezTo>
                    <a:cubicBezTo>
                      <a:pt x="17" y="10"/>
                      <a:pt x="13" y="7"/>
                      <a:pt x="12" y="9"/>
                    </a:cubicBezTo>
                    <a:cubicBezTo>
                      <a:pt x="11" y="10"/>
                      <a:pt x="10" y="11"/>
                      <a:pt x="10" y="13"/>
                    </a:cubicBezTo>
                    <a:close/>
                  </a:path>
                </a:pathLst>
              </a:custGeom>
              <a:solidFill>
                <a:srgbClr val="D5A6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7" name="Freeform 491"/>
              <p:cNvSpPr/>
              <p:nvPr/>
            </p:nvSpPr>
            <p:spPr bwMode="auto">
              <a:xfrm>
                <a:off x="947" y="1437"/>
                <a:ext cx="29" cy="42"/>
              </a:xfrm>
              <a:custGeom>
                <a:avLst/>
                <a:gdLst>
                  <a:gd name="T0" fmla="*/ 0 w 12"/>
                  <a:gd name="T1" fmla="*/ 11 h 18"/>
                  <a:gd name="T2" fmla="*/ 0 w 12"/>
                  <a:gd name="T3" fmla="*/ 11 h 18"/>
                  <a:gd name="T4" fmla="*/ 6 w 12"/>
                  <a:gd name="T5" fmla="*/ 1 h 18"/>
                  <a:gd name="T6" fmla="*/ 11 w 12"/>
                  <a:gd name="T7" fmla="*/ 13 h 18"/>
                  <a:gd name="T8" fmla="*/ 0 w 12"/>
                  <a:gd name="T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2" y="7"/>
                      <a:pt x="3" y="0"/>
                      <a:pt x="6" y="1"/>
                    </a:cubicBezTo>
                    <a:cubicBezTo>
                      <a:pt x="11" y="2"/>
                      <a:pt x="12" y="8"/>
                      <a:pt x="11" y="13"/>
                    </a:cubicBezTo>
                    <a:cubicBezTo>
                      <a:pt x="7" y="18"/>
                      <a:pt x="3" y="16"/>
                      <a:pt x="0" y="11"/>
                    </a:cubicBezTo>
                    <a:close/>
                  </a:path>
                </a:pathLst>
              </a:custGeom>
              <a:solidFill>
                <a:srgbClr val="B3A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8" name="Freeform 492"/>
              <p:cNvSpPr/>
              <p:nvPr/>
            </p:nvSpPr>
            <p:spPr bwMode="auto">
              <a:xfrm>
                <a:off x="947" y="1463"/>
                <a:ext cx="27" cy="19"/>
              </a:xfrm>
              <a:custGeom>
                <a:avLst/>
                <a:gdLst>
                  <a:gd name="T0" fmla="*/ 0 w 11"/>
                  <a:gd name="T1" fmla="*/ 0 h 8"/>
                  <a:gd name="T2" fmla="*/ 11 w 11"/>
                  <a:gd name="T3" fmla="*/ 2 h 8"/>
                  <a:gd name="T4" fmla="*/ 4 w 11"/>
                  <a:gd name="T5" fmla="*/ 7 h 8"/>
                  <a:gd name="T6" fmla="*/ 0 w 11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8">
                    <a:moveTo>
                      <a:pt x="0" y="0"/>
                    </a:moveTo>
                    <a:cubicBezTo>
                      <a:pt x="3" y="3"/>
                      <a:pt x="7" y="4"/>
                      <a:pt x="11" y="2"/>
                    </a:cubicBezTo>
                    <a:cubicBezTo>
                      <a:pt x="11" y="8"/>
                      <a:pt x="7" y="6"/>
                      <a:pt x="4" y="7"/>
                    </a:cubicBezTo>
                    <a:cubicBezTo>
                      <a:pt x="0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9350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9" name="Freeform 493"/>
              <p:cNvSpPr/>
              <p:nvPr/>
            </p:nvSpPr>
            <p:spPr bwMode="auto">
              <a:xfrm>
                <a:off x="782" y="1538"/>
                <a:ext cx="144" cy="112"/>
              </a:xfrm>
              <a:custGeom>
                <a:avLst/>
                <a:gdLst>
                  <a:gd name="T0" fmla="*/ 35 w 61"/>
                  <a:gd name="T1" fmla="*/ 44 h 47"/>
                  <a:gd name="T2" fmla="*/ 48 w 61"/>
                  <a:gd name="T3" fmla="*/ 35 h 47"/>
                  <a:gd name="T4" fmla="*/ 51 w 61"/>
                  <a:gd name="T5" fmla="*/ 13 h 47"/>
                  <a:gd name="T6" fmla="*/ 32 w 61"/>
                  <a:gd name="T7" fmla="*/ 11 h 47"/>
                  <a:gd name="T8" fmla="*/ 26 w 61"/>
                  <a:gd name="T9" fmla="*/ 15 h 47"/>
                  <a:gd name="T10" fmla="*/ 13 w 61"/>
                  <a:gd name="T11" fmla="*/ 16 h 47"/>
                  <a:gd name="T12" fmla="*/ 0 w 61"/>
                  <a:gd name="T13" fmla="*/ 6 h 47"/>
                  <a:gd name="T14" fmla="*/ 0 w 61"/>
                  <a:gd name="T15" fmla="*/ 5 h 47"/>
                  <a:gd name="T16" fmla="*/ 14 w 61"/>
                  <a:gd name="T17" fmla="*/ 3 h 47"/>
                  <a:gd name="T18" fmla="*/ 18 w 61"/>
                  <a:gd name="T19" fmla="*/ 4 h 47"/>
                  <a:gd name="T20" fmla="*/ 39 w 61"/>
                  <a:gd name="T21" fmla="*/ 6 h 47"/>
                  <a:gd name="T22" fmla="*/ 45 w 61"/>
                  <a:gd name="T23" fmla="*/ 6 h 47"/>
                  <a:gd name="T24" fmla="*/ 55 w 61"/>
                  <a:gd name="T25" fmla="*/ 31 h 47"/>
                  <a:gd name="T26" fmla="*/ 35 w 61"/>
                  <a:gd name="T27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47">
                    <a:moveTo>
                      <a:pt x="35" y="44"/>
                    </a:moveTo>
                    <a:cubicBezTo>
                      <a:pt x="38" y="40"/>
                      <a:pt x="43" y="38"/>
                      <a:pt x="48" y="35"/>
                    </a:cubicBezTo>
                    <a:cubicBezTo>
                      <a:pt x="55" y="30"/>
                      <a:pt x="56" y="19"/>
                      <a:pt x="51" y="13"/>
                    </a:cubicBezTo>
                    <a:cubicBezTo>
                      <a:pt x="45" y="11"/>
                      <a:pt x="38" y="13"/>
                      <a:pt x="32" y="11"/>
                    </a:cubicBezTo>
                    <a:cubicBezTo>
                      <a:pt x="29" y="10"/>
                      <a:pt x="27" y="13"/>
                      <a:pt x="26" y="15"/>
                    </a:cubicBezTo>
                    <a:cubicBezTo>
                      <a:pt x="22" y="20"/>
                      <a:pt x="18" y="20"/>
                      <a:pt x="13" y="16"/>
                    </a:cubicBezTo>
                    <a:cubicBezTo>
                      <a:pt x="9" y="12"/>
                      <a:pt x="3" y="10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2"/>
                      <a:pt x="8" y="0"/>
                      <a:pt x="14" y="3"/>
                    </a:cubicBezTo>
                    <a:cubicBezTo>
                      <a:pt x="15" y="4"/>
                      <a:pt x="16" y="5"/>
                      <a:pt x="18" y="4"/>
                    </a:cubicBezTo>
                    <a:cubicBezTo>
                      <a:pt x="26" y="0"/>
                      <a:pt x="33" y="2"/>
                      <a:pt x="39" y="6"/>
                    </a:cubicBezTo>
                    <a:cubicBezTo>
                      <a:pt x="41" y="7"/>
                      <a:pt x="43" y="8"/>
                      <a:pt x="45" y="6"/>
                    </a:cubicBezTo>
                    <a:cubicBezTo>
                      <a:pt x="60" y="9"/>
                      <a:pt x="61" y="20"/>
                      <a:pt x="55" y="31"/>
                    </a:cubicBezTo>
                    <a:cubicBezTo>
                      <a:pt x="52" y="39"/>
                      <a:pt x="46" y="47"/>
                      <a:pt x="35" y="44"/>
                    </a:cubicBezTo>
                    <a:close/>
                  </a:path>
                </a:pathLst>
              </a:custGeom>
              <a:solidFill>
                <a:srgbClr val="DC5E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0" name="Freeform 494"/>
              <p:cNvSpPr/>
              <p:nvPr/>
            </p:nvSpPr>
            <p:spPr bwMode="auto">
              <a:xfrm>
                <a:off x="1194" y="2100"/>
                <a:ext cx="33" cy="45"/>
              </a:xfrm>
              <a:custGeom>
                <a:avLst/>
                <a:gdLst>
                  <a:gd name="T0" fmla="*/ 6 w 14"/>
                  <a:gd name="T1" fmla="*/ 0 h 19"/>
                  <a:gd name="T2" fmla="*/ 11 w 14"/>
                  <a:gd name="T3" fmla="*/ 12 h 19"/>
                  <a:gd name="T4" fmla="*/ 11 w 14"/>
                  <a:gd name="T5" fmla="*/ 17 h 19"/>
                  <a:gd name="T6" fmla="*/ 4 w 14"/>
                  <a:gd name="T7" fmla="*/ 13 h 19"/>
                  <a:gd name="T8" fmla="*/ 6 w 14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9">
                    <a:moveTo>
                      <a:pt x="6" y="0"/>
                    </a:moveTo>
                    <a:cubicBezTo>
                      <a:pt x="9" y="3"/>
                      <a:pt x="10" y="8"/>
                      <a:pt x="11" y="12"/>
                    </a:cubicBezTo>
                    <a:cubicBezTo>
                      <a:pt x="11" y="14"/>
                      <a:pt x="14" y="16"/>
                      <a:pt x="11" y="17"/>
                    </a:cubicBezTo>
                    <a:cubicBezTo>
                      <a:pt x="7" y="19"/>
                      <a:pt x="5" y="15"/>
                      <a:pt x="4" y="13"/>
                    </a:cubicBezTo>
                    <a:cubicBezTo>
                      <a:pt x="1" y="9"/>
                      <a:pt x="0" y="4"/>
                      <a:pt x="6" y="0"/>
                    </a:cubicBezTo>
                    <a:close/>
                  </a:path>
                </a:pathLst>
              </a:custGeom>
              <a:solidFill>
                <a:srgbClr val="4D2F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1" name="Freeform 495"/>
              <p:cNvSpPr/>
              <p:nvPr/>
            </p:nvSpPr>
            <p:spPr bwMode="auto">
              <a:xfrm>
                <a:off x="1071" y="1806"/>
                <a:ext cx="40" cy="40"/>
              </a:xfrm>
              <a:custGeom>
                <a:avLst/>
                <a:gdLst>
                  <a:gd name="T0" fmla="*/ 14 w 17"/>
                  <a:gd name="T1" fmla="*/ 17 h 17"/>
                  <a:gd name="T2" fmla="*/ 6 w 17"/>
                  <a:gd name="T3" fmla="*/ 13 h 17"/>
                  <a:gd name="T4" fmla="*/ 10 w 17"/>
                  <a:gd name="T5" fmla="*/ 0 h 17"/>
                  <a:gd name="T6" fmla="*/ 14 w 17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7">
                    <a:moveTo>
                      <a:pt x="14" y="17"/>
                    </a:moveTo>
                    <a:cubicBezTo>
                      <a:pt x="12" y="16"/>
                      <a:pt x="9" y="15"/>
                      <a:pt x="6" y="13"/>
                    </a:cubicBezTo>
                    <a:cubicBezTo>
                      <a:pt x="0" y="7"/>
                      <a:pt x="5" y="3"/>
                      <a:pt x="10" y="0"/>
                    </a:cubicBezTo>
                    <a:cubicBezTo>
                      <a:pt x="17" y="4"/>
                      <a:pt x="13" y="11"/>
                      <a:pt x="14" y="17"/>
                    </a:cubicBezTo>
                    <a:close/>
                  </a:path>
                </a:pathLst>
              </a:custGeom>
              <a:solidFill>
                <a:srgbClr val="B2A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2" name="Freeform 496"/>
              <p:cNvSpPr/>
              <p:nvPr/>
            </p:nvSpPr>
            <p:spPr bwMode="auto">
              <a:xfrm>
                <a:off x="1073" y="1801"/>
                <a:ext cx="21" cy="48"/>
              </a:xfrm>
              <a:custGeom>
                <a:avLst/>
                <a:gdLst>
                  <a:gd name="T0" fmla="*/ 9 w 9"/>
                  <a:gd name="T1" fmla="*/ 2 h 20"/>
                  <a:gd name="T2" fmla="*/ 5 w 9"/>
                  <a:gd name="T3" fmla="*/ 15 h 20"/>
                  <a:gd name="T4" fmla="*/ 2 w 9"/>
                  <a:gd name="T5" fmla="*/ 16 h 20"/>
                  <a:gd name="T6" fmla="*/ 7 w 9"/>
                  <a:gd name="T7" fmla="*/ 0 h 20"/>
                  <a:gd name="T8" fmla="*/ 9 w 9"/>
                  <a:gd name="T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0">
                    <a:moveTo>
                      <a:pt x="9" y="2"/>
                    </a:moveTo>
                    <a:cubicBezTo>
                      <a:pt x="7" y="6"/>
                      <a:pt x="2" y="9"/>
                      <a:pt x="5" y="15"/>
                    </a:cubicBezTo>
                    <a:cubicBezTo>
                      <a:pt x="5" y="18"/>
                      <a:pt x="3" y="20"/>
                      <a:pt x="2" y="16"/>
                    </a:cubicBezTo>
                    <a:cubicBezTo>
                      <a:pt x="0" y="10"/>
                      <a:pt x="1" y="4"/>
                      <a:pt x="7" y="0"/>
                    </a:cubicBezTo>
                    <a:cubicBezTo>
                      <a:pt x="8" y="0"/>
                      <a:pt x="9" y="1"/>
                      <a:pt x="9" y="2"/>
                    </a:cubicBezTo>
                    <a:close/>
                  </a:path>
                </a:pathLst>
              </a:custGeom>
              <a:solidFill>
                <a:srgbClr val="9B80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3" name="Freeform 497"/>
              <p:cNvSpPr/>
              <p:nvPr/>
            </p:nvSpPr>
            <p:spPr bwMode="auto">
              <a:xfrm>
                <a:off x="1042" y="1316"/>
                <a:ext cx="154" cy="118"/>
              </a:xfrm>
              <a:custGeom>
                <a:avLst/>
                <a:gdLst>
                  <a:gd name="T0" fmla="*/ 12 w 65"/>
                  <a:gd name="T1" fmla="*/ 16 h 50"/>
                  <a:gd name="T2" fmla="*/ 22 w 65"/>
                  <a:gd name="T3" fmla="*/ 11 h 50"/>
                  <a:gd name="T4" fmla="*/ 24 w 65"/>
                  <a:gd name="T5" fmla="*/ 21 h 50"/>
                  <a:gd name="T6" fmla="*/ 24 w 65"/>
                  <a:gd name="T7" fmla="*/ 27 h 50"/>
                  <a:gd name="T8" fmla="*/ 30 w 65"/>
                  <a:gd name="T9" fmla="*/ 23 h 50"/>
                  <a:gd name="T10" fmla="*/ 34 w 65"/>
                  <a:gd name="T11" fmla="*/ 0 h 50"/>
                  <a:gd name="T12" fmla="*/ 59 w 65"/>
                  <a:gd name="T13" fmla="*/ 12 h 50"/>
                  <a:gd name="T14" fmla="*/ 65 w 65"/>
                  <a:gd name="T15" fmla="*/ 17 h 50"/>
                  <a:gd name="T16" fmla="*/ 60 w 65"/>
                  <a:gd name="T17" fmla="*/ 31 h 50"/>
                  <a:gd name="T18" fmla="*/ 54 w 65"/>
                  <a:gd name="T19" fmla="*/ 43 h 50"/>
                  <a:gd name="T20" fmla="*/ 46 w 65"/>
                  <a:gd name="T21" fmla="*/ 47 h 50"/>
                  <a:gd name="T22" fmla="*/ 40 w 65"/>
                  <a:gd name="T23" fmla="*/ 43 h 50"/>
                  <a:gd name="T24" fmla="*/ 38 w 65"/>
                  <a:gd name="T25" fmla="*/ 43 h 50"/>
                  <a:gd name="T26" fmla="*/ 25 w 65"/>
                  <a:gd name="T27" fmla="*/ 40 h 50"/>
                  <a:gd name="T28" fmla="*/ 7 w 65"/>
                  <a:gd name="T29" fmla="*/ 45 h 50"/>
                  <a:gd name="T30" fmla="*/ 5 w 65"/>
                  <a:gd name="T31" fmla="*/ 25 h 50"/>
                  <a:gd name="T32" fmla="*/ 12 w 65"/>
                  <a:gd name="T33" fmla="*/ 1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" h="50">
                    <a:moveTo>
                      <a:pt x="12" y="16"/>
                    </a:moveTo>
                    <a:cubicBezTo>
                      <a:pt x="18" y="20"/>
                      <a:pt x="19" y="13"/>
                      <a:pt x="22" y="11"/>
                    </a:cubicBezTo>
                    <a:cubicBezTo>
                      <a:pt x="26" y="14"/>
                      <a:pt x="24" y="18"/>
                      <a:pt x="24" y="21"/>
                    </a:cubicBezTo>
                    <a:cubicBezTo>
                      <a:pt x="24" y="23"/>
                      <a:pt x="21" y="26"/>
                      <a:pt x="24" y="27"/>
                    </a:cubicBezTo>
                    <a:cubicBezTo>
                      <a:pt x="27" y="28"/>
                      <a:pt x="28" y="25"/>
                      <a:pt x="30" y="23"/>
                    </a:cubicBezTo>
                    <a:cubicBezTo>
                      <a:pt x="36" y="16"/>
                      <a:pt x="33" y="8"/>
                      <a:pt x="34" y="0"/>
                    </a:cubicBezTo>
                    <a:cubicBezTo>
                      <a:pt x="41" y="7"/>
                      <a:pt x="49" y="12"/>
                      <a:pt x="59" y="12"/>
                    </a:cubicBezTo>
                    <a:cubicBezTo>
                      <a:pt x="62" y="13"/>
                      <a:pt x="64" y="14"/>
                      <a:pt x="65" y="17"/>
                    </a:cubicBezTo>
                    <a:cubicBezTo>
                      <a:pt x="62" y="21"/>
                      <a:pt x="62" y="26"/>
                      <a:pt x="60" y="31"/>
                    </a:cubicBezTo>
                    <a:cubicBezTo>
                      <a:pt x="57" y="34"/>
                      <a:pt x="56" y="39"/>
                      <a:pt x="54" y="43"/>
                    </a:cubicBezTo>
                    <a:cubicBezTo>
                      <a:pt x="52" y="47"/>
                      <a:pt x="50" y="50"/>
                      <a:pt x="46" y="47"/>
                    </a:cubicBezTo>
                    <a:cubicBezTo>
                      <a:pt x="44" y="45"/>
                      <a:pt x="42" y="44"/>
                      <a:pt x="40" y="43"/>
                    </a:cubicBezTo>
                    <a:cubicBezTo>
                      <a:pt x="39" y="43"/>
                      <a:pt x="38" y="43"/>
                      <a:pt x="38" y="43"/>
                    </a:cubicBezTo>
                    <a:cubicBezTo>
                      <a:pt x="35" y="37"/>
                      <a:pt x="31" y="36"/>
                      <a:pt x="25" y="40"/>
                    </a:cubicBezTo>
                    <a:cubicBezTo>
                      <a:pt x="20" y="43"/>
                      <a:pt x="14" y="46"/>
                      <a:pt x="7" y="45"/>
                    </a:cubicBezTo>
                    <a:cubicBezTo>
                      <a:pt x="10" y="38"/>
                      <a:pt x="16" y="32"/>
                      <a:pt x="5" y="25"/>
                    </a:cubicBezTo>
                    <a:cubicBezTo>
                      <a:pt x="0" y="21"/>
                      <a:pt x="10" y="19"/>
                      <a:pt x="12" y="16"/>
                    </a:cubicBezTo>
                    <a:close/>
                  </a:path>
                </a:pathLst>
              </a:custGeom>
              <a:solidFill>
                <a:srgbClr val="E1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4" name="Freeform 498"/>
              <p:cNvSpPr/>
              <p:nvPr/>
            </p:nvSpPr>
            <p:spPr bwMode="auto">
              <a:xfrm>
                <a:off x="1059" y="1392"/>
                <a:ext cx="85" cy="87"/>
              </a:xfrm>
              <a:custGeom>
                <a:avLst/>
                <a:gdLst>
                  <a:gd name="T0" fmla="*/ 0 w 36"/>
                  <a:gd name="T1" fmla="*/ 13 h 37"/>
                  <a:gd name="T2" fmla="*/ 21 w 36"/>
                  <a:gd name="T3" fmla="*/ 3 h 37"/>
                  <a:gd name="T4" fmla="*/ 33 w 36"/>
                  <a:gd name="T5" fmla="*/ 6 h 37"/>
                  <a:gd name="T6" fmla="*/ 31 w 36"/>
                  <a:gd name="T7" fmla="*/ 11 h 37"/>
                  <a:gd name="T8" fmla="*/ 19 w 36"/>
                  <a:gd name="T9" fmla="*/ 25 h 37"/>
                  <a:gd name="T10" fmla="*/ 3 w 36"/>
                  <a:gd name="T11" fmla="*/ 37 h 37"/>
                  <a:gd name="T12" fmla="*/ 4 w 36"/>
                  <a:gd name="T13" fmla="*/ 29 h 37"/>
                  <a:gd name="T14" fmla="*/ 3 w 36"/>
                  <a:gd name="T15" fmla="*/ 19 h 37"/>
                  <a:gd name="T16" fmla="*/ 2 w 36"/>
                  <a:gd name="T17" fmla="*/ 16 h 37"/>
                  <a:gd name="T18" fmla="*/ 0 w 36"/>
                  <a:gd name="T19" fmla="*/ 1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7">
                    <a:moveTo>
                      <a:pt x="0" y="13"/>
                    </a:moveTo>
                    <a:cubicBezTo>
                      <a:pt x="6" y="9"/>
                      <a:pt x="15" y="9"/>
                      <a:pt x="21" y="3"/>
                    </a:cubicBezTo>
                    <a:cubicBezTo>
                      <a:pt x="25" y="0"/>
                      <a:pt x="29" y="5"/>
                      <a:pt x="33" y="6"/>
                    </a:cubicBezTo>
                    <a:cubicBezTo>
                      <a:pt x="36" y="7"/>
                      <a:pt x="31" y="9"/>
                      <a:pt x="31" y="11"/>
                    </a:cubicBezTo>
                    <a:cubicBezTo>
                      <a:pt x="18" y="8"/>
                      <a:pt x="18" y="16"/>
                      <a:pt x="19" y="25"/>
                    </a:cubicBezTo>
                    <a:cubicBezTo>
                      <a:pt x="17" y="32"/>
                      <a:pt x="12" y="37"/>
                      <a:pt x="3" y="37"/>
                    </a:cubicBezTo>
                    <a:cubicBezTo>
                      <a:pt x="1" y="34"/>
                      <a:pt x="3" y="31"/>
                      <a:pt x="4" y="29"/>
                    </a:cubicBezTo>
                    <a:cubicBezTo>
                      <a:pt x="5" y="25"/>
                      <a:pt x="6" y="22"/>
                      <a:pt x="3" y="19"/>
                    </a:cubicBezTo>
                    <a:cubicBezTo>
                      <a:pt x="2" y="18"/>
                      <a:pt x="2" y="17"/>
                      <a:pt x="2" y="16"/>
                    </a:cubicBezTo>
                    <a:cubicBezTo>
                      <a:pt x="1" y="15"/>
                      <a:pt x="0" y="14"/>
                      <a:pt x="0" y="13"/>
                    </a:cubicBezTo>
                    <a:close/>
                  </a:path>
                </a:pathLst>
              </a:custGeom>
              <a:solidFill>
                <a:srgbClr val="DD4E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5" name="Freeform 499"/>
              <p:cNvSpPr/>
              <p:nvPr/>
            </p:nvSpPr>
            <p:spPr bwMode="auto">
              <a:xfrm>
                <a:off x="1047" y="1451"/>
                <a:ext cx="66" cy="54"/>
              </a:xfrm>
              <a:custGeom>
                <a:avLst/>
                <a:gdLst>
                  <a:gd name="T0" fmla="*/ 8 w 28"/>
                  <a:gd name="T1" fmla="*/ 11 h 23"/>
                  <a:gd name="T2" fmla="*/ 24 w 28"/>
                  <a:gd name="T3" fmla="*/ 0 h 23"/>
                  <a:gd name="T4" fmla="*/ 26 w 28"/>
                  <a:gd name="T5" fmla="*/ 16 h 23"/>
                  <a:gd name="T6" fmla="*/ 20 w 28"/>
                  <a:gd name="T7" fmla="*/ 23 h 23"/>
                  <a:gd name="T8" fmla="*/ 5 w 28"/>
                  <a:gd name="T9" fmla="*/ 23 h 23"/>
                  <a:gd name="T10" fmla="*/ 1 w 28"/>
                  <a:gd name="T11" fmla="*/ 14 h 23"/>
                  <a:gd name="T12" fmla="*/ 8 w 28"/>
                  <a:gd name="T13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3">
                    <a:moveTo>
                      <a:pt x="8" y="11"/>
                    </a:moveTo>
                    <a:cubicBezTo>
                      <a:pt x="14" y="8"/>
                      <a:pt x="20" y="5"/>
                      <a:pt x="24" y="0"/>
                    </a:cubicBezTo>
                    <a:cubicBezTo>
                      <a:pt x="25" y="5"/>
                      <a:pt x="23" y="10"/>
                      <a:pt x="26" y="16"/>
                    </a:cubicBezTo>
                    <a:cubicBezTo>
                      <a:pt x="28" y="20"/>
                      <a:pt x="24" y="23"/>
                      <a:pt x="20" y="23"/>
                    </a:cubicBezTo>
                    <a:cubicBezTo>
                      <a:pt x="15" y="23"/>
                      <a:pt x="10" y="23"/>
                      <a:pt x="5" y="23"/>
                    </a:cubicBezTo>
                    <a:cubicBezTo>
                      <a:pt x="4" y="20"/>
                      <a:pt x="0" y="18"/>
                      <a:pt x="1" y="14"/>
                    </a:cubicBezTo>
                    <a:cubicBezTo>
                      <a:pt x="3" y="13"/>
                      <a:pt x="6" y="13"/>
                      <a:pt x="8" y="11"/>
                    </a:cubicBezTo>
                    <a:close/>
                  </a:path>
                </a:pathLst>
              </a:custGeom>
              <a:solidFill>
                <a:srgbClr val="E76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6" name="Freeform 500"/>
              <p:cNvSpPr/>
              <p:nvPr/>
            </p:nvSpPr>
            <p:spPr bwMode="auto">
              <a:xfrm>
                <a:off x="1040" y="1638"/>
                <a:ext cx="97" cy="71"/>
              </a:xfrm>
              <a:custGeom>
                <a:avLst/>
                <a:gdLst>
                  <a:gd name="T0" fmla="*/ 27 w 41"/>
                  <a:gd name="T1" fmla="*/ 18 h 30"/>
                  <a:gd name="T2" fmla="*/ 13 w 41"/>
                  <a:gd name="T3" fmla="*/ 12 h 30"/>
                  <a:gd name="T4" fmla="*/ 13 w 41"/>
                  <a:gd name="T5" fmla="*/ 16 h 30"/>
                  <a:gd name="T6" fmla="*/ 12 w 41"/>
                  <a:gd name="T7" fmla="*/ 28 h 30"/>
                  <a:gd name="T8" fmla="*/ 7 w 41"/>
                  <a:gd name="T9" fmla="*/ 28 h 30"/>
                  <a:gd name="T10" fmla="*/ 0 w 41"/>
                  <a:gd name="T11" fmla="*/ 18 h 30"/>
                  <a:gd name="T12" fmla="*/ 6 w 41"/>
                  <a:gd name="T13" fmla="*/ 3 h 30"/>
                  <a:gd name="T14" fmla="*/ 17 w 41"/>
                  <a:gd name="T15" fmla="*/ 2 h 30"/>
                  <a:gd name="T16" fmla="*/ 34 w 41"/>
                  <a:gd name="T17" fmla="*/ 9 h 30"/>
                  <a:gd name="T18" fmla="*/ 27 w 41"/>
                  <a:gd name="T19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30">
                    <a:moveTo>
                      <a:pt x="27" y="18"/>
                    </a:moveTo>
                    <a:cubicBezTo>
                      <a:pt x="21" y="20"/>
                      <a:pt x="18" y="15"/>
                      <a:pt x="13" y="12"/>
                    </a:cubicBezTo>
                    <a:cubicBezTo>
                      <a:pt x="13" y="14"/>
                      <a:pt x="12" y="15"/>
                      <a:pt x="13" y="16"/>
                    </a:cubicBezTo>
                    <a:cubicBezTo>
                      <a:pt x="17" y="20"/>
                      <a:pt x="14" y="24"/>
                      <a:pt x="12" y="28"/>
                    </a:cubicBezTo>
                    <a:cubicBezTo>
                      <a:pt x="12" y="30"/>
                      <a:pt x="9" y="28"/>
                      <a:pt x="7" y="28"/>
                    </a:cubicBezTo>
                    <a:cubicBezTo>
                      <a:pt x="3" y="26"/>
                      <a:pt x="0" y="22"/>
                      <a:pt x="0" y="18"/>
                    </a:cubicBezTo>
                    <a:cubicBezTo>
                      <a:pt x="0" y="12"/>
                      <a:pt x="2" y="7"/>
                      <a:pt x="6" y="3"/>
                    </a:cubicBezTo>
                    <a:cubicBezTo>
                      <a:pt x="10" y="3"/>
                      <a:pt x="13" y="2"/>
                      <a:pt x="17" y="2"/>
                    </a:cubicBezTo>
                    <a:cubicBezTo>
                      <a:pt x="24" y="0"/>
                      <a:pt x="30" y="5"/>
                      <a:pt x="34" y="9"/>
                    </a:cubicBezTo>
                    <a:cubicBezTo>
                      <a:pt x="41" y="17"/>
                      <a:pt x="29" y="15"/>
                      <a:pt x="27" y="18"/>
                    </a:cubicBezTo>
                    <a:close/>
                  </a:path>
                </a:pathLst>
              </a:custGeom>
              <a:solidFill>
                <a:srgbClr val="EC91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7" name="Freeform 501"/>
              <p:cNvSpPr/>
              <p:nvPr/>
            </p:nvSpPr>
            <p:spPr bwMode="auto">
              <a:xfrm>
                <a:off x="649" y="1257"/>
                <a:ext cx="19" cy="28"/>
              </a:xfrm>
              <a:custGeom>
                <a:avLst/>
                <a:gdLst>
                  <a:gd name="T0" fmla="*/ 1 w 8"/>
                  <a:gd name="T1" fmla="*/ 12 h 12"/>
                  <a:gd name="T2" fmla="*/ 7 w 8"/>
                  <a:gd name="T3" fmla="*/ 0 h 12"/>
                  <a:gd name="T4" fmla="*/ 1 w 8"/>
                  <a:gd name="T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2">
                    <a:moveTo>
                      <a:pt x="1" y="12"/>
                    </a:moveTo>
                    <a:cubicBezTo>
                      <a:pt x="0" y="6"/>
                      <a:pt x="5" y="4"/>
                      <a:pt x="7" y="0"/>
                    </a:cubicBezTo>
                    <a:cubicBezTo>
                      <a:pt x="7" y="5"/>
                      <a:pt x="8" y="10"/>
                      <a:pt x="1" y="12"/>
                    </a:cubicBezTo>
                    <a:close/>
                  </a:path>
                </a:pathLst>
              </a:custGeom>
              <a:solidFill>
                <a:srgbClr val="D73A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8" name="Freeform 502"/>
              <p:cNvSpPr/>
              <p:nvPr/>
            </p:nvSpPr>
            <p:spPr bwMode="auto">
              <a:xfrm>
                <a:off x="1151" y="1385"/>
                <a:ext cx="64" cy="104"/>
              </a:xfrm>
              <a:custGeom>
                <a:avLst/>
                <a:gdLst>
                  <a:gd name="T0" fmla="*/ 0 w 27"/>
                  <a:gd name="T1" fmla="*/ 18 h 44"/>
                  <a:gd name="T2" fmla="*/ 7 w 27"/>
                  <a:gd name="T3" fmla="*/ 11 h 44"/>
                  <a:gd name="T4" fmla="*/ 12 w 27"/>
                  <a:gd name="T5" fmla="*/ 0 h 44"/>
                  <a:gd name="T6" fmla="*/ 19 w 27"/>
                  <a:gd name="T7" fmla="*/ 5 h 44"/>
                  <a:gd name="T8" fmla="*/ 23 w 27"/>
                  <a:gd name="T9" fmla="*/ 20 h 44"/>
                  <a:gd name="T10" fmla="*/ 25 w 27"/>
                  <a:gd name="T11" fmla="*/ 43 h 44"/>
                  <a:gd name="T12" fmla="*/ 11 w 27"/>
                  <a:gd name="T13" fmla="*/ 44 h 44"/>
                  <a:gd name="T14" fmla="*/ 23 w 27"/>
                  <a:gd name="T15" fmla="*/ 39 h 44"/>
                  <a:gd name="T16" fmla="*/ 15 w 27"/>
                  <a:gd name="T17" fmla="*/ 25 h 44"/>
                  <a:gd name="T18" fmla="*/ 6 w 27"/>
                  <a:gd name="T19" fmla="*/ 19 h 44"/>
                  <a:gd name="T20" fmla="*/ 0 w 27"/>
                  <a:gd name="T21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44">
                    <a:moveTo>
                      <a:pt x="0" y="18"/>
                    </a:moveTo>
                    <a:cubicBezTo>
                      <a:pt x="5" y="19"/>
                      <a:pt x="6" y="14"/>
                      <a:pt x="7" y="11"/>
                    </a:cubicBezTo>
                    <a:cubicBezTo>
                      <a:pt x="8" y="7"/>
                      <a:pt x="8" y="3"/>
                      <a:pt x="12" y="0"/>
                    </a:cubicBezTo>
                    <a:cubicBezTo>
                      <a:pt x="15" y="1"/>
                      <a:pt x="18" y="2"/>
                      <a:pt x="19" y="5"/>
                    </a:cubicBezTo>
                    <a:cubicBezTo>
                      <a:pt x="25" y="9"/>
                      <a:pt x="26" y="13"/>
                      <a:pt x="23" y="20"/>
                    </a:cubicBezTo>
                    <a:cubicBezTo>
                      <a:pt x="21" y="28"/>
                      <a:pt x="27" y="36"/>
                      <a:pt x="25" y="43"/>
                    </a:cubicBezTo>
                    <a:cubicBezTo>
                      <a:pt x="20" y="44"/>
                      <a:pt x="16" y="39"/>
                      <a:pt x="11" y="44"/>
                    </a:cubicBezTo>
                    <a:cubicBezTo>
                      <a:pt x="11" y="36"/>
                      <a:pt x="17" y="40"/>
                      <a:pt x="23" y="39"/>
                    </a:cubicBezTo>
                    <a:cubicBezTo>
                      <a:pt x="15" y="35"/>
                      <a:pt x="13" y="31"/>
                      <a:pt x="15" y="25"/>
                    </a:cubicBezTo>
                    <a:cubicBezTo>
                      <a:pt x="17" y="17"/>
                      <a:pt x="14" y="15"/>
                      <a:pt x="6" y="19"/>
                    </a:cubicBezTo>
                    <a:cubicBezTo>
                      <a:pt x="4" y="20"/>
                      <a:pt x="1" y="21"/>
                      <a:pt x="0" y="18"/>
                    </a:cubicBezTo>
                    <a:close/>
                  </a:path>
                </a:pathLst>
              </a:custGeom>
              <a:solidFill>
                <a:srgbClr val="E88A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9" name="Freeform 503"/>
              <p:cNvSpPr/>
              <p:nvPr/>
            </p:nvSpPr>
            <p:spPr bwMode="auto">
              <a:xfrm>
                <a:off x="767" y="1550"/>
                <a:ext cx="135" cy="81"/>
              </a:xfrm>
              <a:custGeom>
                <a:avLst/>
                <a:gdLst>
                  <a:gd name="T0" fmla="*/ 6 w 57"/>
                  <a:gd name="T1" fmla="*/ 1 h 34"/>
                  <a:gd name="T2" fmla="*/ 20 w 57"/>
                  <a:gd name="T3" fmla="*/ 8 h 34"/>
                  <a:gd name="T4" fmla="*/ 31 w 57"/>
                  <a:gd name="T5" fmla="*/ 7 h 34"/>
                  <a:gd name="T6" fmla="*/ 39 w 57"/>
                  <a:gd name="T7" fmla="*/ 4 h 34"/>
                  <a:gd name="T8" fmla="*/ 49 w 57"/>
                  <a:gd name="T9" fmla="*/ 4 h 34"/>
                  <a:gd name="T10" fmla="*/ 57 w 57"/>
                  <a:gd name="T11" fmla="*/ 8 h 34"/>
                  <a:gd name="T12" fmla="*/ 52 w 57"/>
                  <a:gd name="T13" fmla="*/ 22 h 34"/>
                  <a:gd name="T14" fmla="*/ 51 w 57"/>
                  <a:gd name="T15" fmla="*/ 17 h 34"/>
                  <a:gd name="T16" fmla="*/ 48 w 57"/>
                  <a:gd name="T17" fmla="*/ 11 h 34"/>
                  <a:gd name="T18" fmla="*/ 41 w 57"/>
                  <a:gd name="T19" fmla="*/ 14 h 34"/>
                  <a:gd name="T20" fmla="*/ 42 w 57"/>
                  <a:gd name="T21" fmla="*/ 23 h 34"/>
                  <a:gd name="T22" fmla="*/ 49 w 57"/>
                  <a:gd name="T23" fmla="*/ 28 h 34"/>
                  <a:gd name="T24" fmla="*/ 34 w 57"/>
                  <a:gd name="T25" fmla="*/ 29 h 34"/>
                  <a:gd name="T26" fmla="*/ 25 w 57"/>
                  <a:gd name="T27" fmla="*/ 22 h 34"/>
                  <a:gd name="T28" fmla="*/ 12 w 57"/>
                  <a:gd name="T29" fmla="*/ 21 h 34"/>
                  <a:gd name="T30" fmla="*/ 4 w 57"/>
                  <a:gd name="T31" fmla="*/ 20 h 34"/>
                  <a:gd name="T32" fmla="*/ 6 w 57"/>
                  <a:gd name="T33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34">
                    <a:moveTo>
                      <a:pt x="6" y="1"/>
                    </a:moveTo>
                    <a:cubicBezTo>
                      <a:pt x="12" y="1"/>
                      <a:pt x="16" y="4"/>
                      <a:pt x="20" y="8"/>
                    </a:cubicBezTo>
                    <a:cubicBezTo>
                      <a:pt x="25" y="14"/>
                      <a:pt x="28" y="14"/>
                      <a:pt x="31" y="7"/>
                    </a:cubicBezTo>
                    <a:cubicBezTo>
                      <a:pt x="32" y="2"/>
                      <a:pt x="33" y="0"/>
                      <a:pt x="39" y="4"/>
                    </a:cubicBezTo>
                    <a:cubicBezTo>
                      <a:pt x="41" y="5"/>
                      <a:pt x="45" y="4"/>
                      <a:pt x="49" y="4"/>
                    </a:cubicBezTo>
                    <a:cubicBezTo>
                      <a:pt x="52" y="4"/>
                      <a:pt x="56" y="4"/>
                      <a:pt x="57" y="8"/>
                    </a:cubicBezTo>
                    <a:cubicBezTo>
                      <a:pt x="56" y="13"/>
                      <a:pt x="56" y="18"/>
                      <a:pt x="52" y="22"/>
                    </a:cubicBezTo>
                    <a:cubicBezTo>
                      <a:pt x="51" y="21"/>
                      <a:pt x="51" y="19"/>
                      <a:pt x="51" y="17"/>
                    </a:cubicBezTo>
                    <a:cubicBezTo>
                      <a:pt x="50" y="15"/>
                      <a:pt x="52" y="12"/>
                      <a:pt x="48" y="11"/>
                    </a:cubicBezTo>
                    <a:cubicBezTo>
                      <a:pt x="45" y="10"/>
                      <a:pt x="42" y="12"/>
                      <a:pt x="41" y="14"/>
                    </a:cubicBezTo>
                    <a:cubicBezTo>
                      <a:pt x="39" y="17"/>
                      <a:pt x="40" y="20"/>
                      <a:pt x="42" y="23"/>
                    </a:cubicBezTo>
                    <a:cubicBezTo>
                      <a:pt x="44" y="25"/>
                      <a:pt x="47" y="25"/>
                      <a:pt x="49" y="28"/>
                    </a:cubicBezTo>
                    <a:cubicBezTo>
                      <a:pt x="44" y="34"/>
                      <a:pt x="39" y="33"/>
                      <a:pt x="34" y="29"/>
                    </a:cubicBezTo>
                    <a:cubicBezTo>
                      <a:pt x="30" y="27"/>
                      <a:pt x="28" y="24"/>
                      <a:pt x="25" y="22"/>
                    </a:cubicBezTo>
                    <a:cubicBezTo>
                      <a:pt x="21" y="19"/>
                      <a:pt x="17" y="16"/>
                      <a:pt x="12" y="21"/>
                    </a:cubicBezTo>
                    <a:cubicBezTo>
                      <a:pt x="10" y="23"/>
                      <a:pt x="6" y="21"/>
                      <a:pt x="4" y="20"/>
                    </a:cubicBezTo>
                    <a:cubicBezTo>
                      <a:pt x="1" y="13"/>
                      <a:pt x="0" y="7"/>
                      <a:pt x="6" y="1"/>
                    </a:cubicBezTo>
                    <a:close/>
                  </a:path>
                </a:pathLst>
              </a:custGeom>
              <a:solidFill>
                <a:srgbClr val="E992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0" name="Freeform 504"/>
              <p:cNvSpPr/>
              <p:nvPr/>
            </p:nvSpPr>
            <p:spPr bwMode="auto">
              <a:xfrm>
                <a:off x="855" y="1565"/>
                <a:ext cx="40" cy="52"/>
              </a:xfrm>
              <a:custGeom>
                <a:avLst/>
                <a:gdLst>
                  <a:gd name="T0" fmla="*/ 12 w 17"/>
                  <a:gd name="T1" fmla="*/ 22 h 22"/>
                  <a:gd name="T2" fmla="*/ 0 w 17"/>
                  <a:gd name="T3" fmla="*/ 10 h 22"/>
                  <a:gd name="T4" fmla="*/ 12 w 17"/>
                  <a:gd name="T5" fmla="*/ 1 h 22"/>
                  <a:gd name="T6" fmla="*/ 17 w 17"/>
                  <a:gd name="T7" fmla="*/ 6 h 22"/>
                  <a:gd name="T8" fmla="*/ 15 w 17"/>
                  <a:gd name="T9" fmla="*/ 16 h 22"/>
                  <a:gd name="T10" fmla="*/ 12 w 17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2">
                    <a:moveTo>
                      <a:pt x="12" y="22"/>
                    </a:moveTo>
                    <a:cubicBezTo>
                      <a:pt x="4" y="22"/>
                      <a:pt x="0" y="18"/>
                      <a:pt x="0" y="10"/>
                    </a:cubicBezTo>
                    <a:cubicBezTo>
                      <a:pt x="0" y="1"/>
                      <a:pt x="8" y="3"/>
                      <a:pt x="12" y="1"/>
                    </a:cubicBezTo>
                    <a:cubicBezTo>
                      <a:pt x="16" y="0"/>
                      <a:pt x="17" y="3"/>
                      <a:pt x="17" y="6"/>
                    </a:cubicBezTo>
                    <a:cubicBezTo>
                      <a:pt x="17" y="10"/>
                      <a:pt x="16" y="13"/>
                      <a:pt x="15" y="16"/>
                    </a:cubicBezTo>
                    <a:cubicBezTo>
                      <a:pt x="14" y="18"/>
                      <a:pt x="13" y="20"/>
                      <a:pt x="12" y="22"/>
                    </a:cubicBezTo>
                    <a:close/>
                  </a:path>
                </a:pathLst>
              </a:custGeom>
              <a:solidFill>
                <a:srgbClr val="F4C3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1" name="Freeform 505"/>
              <p:cNvSpPr/>
              <p:nvPr/>
            </p:nvSpPr>
            <p:spPr bwMode="auto">
              <a:xfrm>
                <a:off x="1035" y="1430"/>
                <a:ext cx="33" cy="54"/>
              </a:xfrm>
              <a:custGeom>
                <a:avLst/>
                <a:gdLst>
                  <a:gd name="T0" fmla="*/ 12 w 14"/>
                  <a:gd name="T1" fmla="*/ 0 h 23"/>
                  <a:gd name="T2" fmla="*/ 13 w 14"/>
                  <a:gd name="T3" fmla="*/ 1 h 23"/>
                  <a:gd name="T4" fmla="*/ 14 w 14"/>
                  <a:gd name="T5" fmla="*/ 3 h 23"/>
                  <a:gd name="T6" fmla="*/ 13 w 14"/>
                  <a:gd name="T7" fmla="*/ 15 h 23"/>
                  <a:gd name="T8" fmla="*/ 5 w 14"/>
                  <a:gd name="T9" fmla="*/ 21 h 23"/>
                  <a:gd name="T10" fmla="*/ 4 w 14"/>
                  <a:gd name="T11" fmla="*/ 9 h 23"/>
                  <a:gd name="T12" fmla="*/ 6 w 14"/>
                  <a:gd name="T13" fmla="*/ 1 h 23"/>
                  <a:gd name="T14" fmla="*/ 12 w 14"/>
                  <a:gd name="T1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3">
                    <a:moveTo>
                      <a:pt x="12" y="0"/>
                    </a:moveTo>
                    <a:cubicBezTo>
                      <a:pt x="12" y="1"/>
                      <a:pt x="13" y="1"/>
                      <a:pt x="13" y="1"/>
                    </a:cubicBezTo>
                    <a:cubicBezTo>
                      <a:pt x="14" y="2"/>
                      <a:pt x="14" y="2"/>
                      <a:pt x="14" y="3"/>
                    </a:cubicBezTo>
                    <a:cubicBezTo>
                      <a:pt x="9" y="7"/>
                      <a:pt x="12" y="11"/>
                      <a:pt x="13" y="15"/>
                    </a:cubicBezTo>
                    <a:cubicBezTo>
                      <a:pt x="11" y="18"/>
                      <a:pt x="11" y="23"/>
                      <a:pt x="5" y="21"/>
                    </a:cubicBezTo>
                    <a:cubicBezTo>
                      <a:pt x="1" y="17"/>
                      <a:pt x="0" y="13"/>
                      <a:pt x="4" y="9"/>
                    </a:cubicBezTo>
                    <a:cubicBezTo>
                      <a:pt x="6" y="7"/>
                      <a:pt x="6" y="4"/>
                      <a:pt x="6" y="1"/>
                    </a:cubicBezTo>
                    <a:cubicBezTo>
                      <a:pt x="8" y="1"/>
                      <a:pt x="10" y="1"/>
                      <a:pt x="12" y="0"/>
                    </a:cubicBezTo>
                    <a:close/>
                  </a:path>
                </a:pathLst>
              </a:custGeom>
              <a:solidFill>
                <a:srgbClr val="8A7C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2" name="Freeform 506"/>
              <p:cNvSpPr/>
              <p:nvPr/>
            </p:nvSpPr>
            <p:spPr bwMode="auto">
              <a:xfrm>
                <a:off x="1047" y="1432"/>
                <a:ext cx="38" cy="61"/>
              </a:xfrm>
              <a:custGeom>
                <a:avLst/>
                <a:gdLst>
                  <a:gd name="T0" fmla="*/ 0 w 16"/>
                  <a:gd name="T1" fmla="*/ 20 h 26"/>
                  <a:gd name="T2" fmla="*/ 7 w 16"/>
                  <a:gd name="T3" fmla="*/ 12 h 26"/>
                  <a:gd name="T4" fmla="*/ 8 w 16"/>
                  <a:gd name="T5" fmla="*/ 2 h 26"/>
                  <a:gd name="T6" fmla="*/ 8 w 16"/>
                  <a:gd name="T7" fmla="*/ 0 h 26"/>
                  <a:gd name="T8" fmla="*/ 11 w 16"/>
                  <a:gd name="T9" fmla="*/ 13 h 26"/>
                  <a:gd name="T10" fmla="*/ 8 w 16"/>
                  <a:gd name="T11" fmla="*/ 19 h 26"/>
                  <a:gd name="T12" fmla="*/ 1 w 16"/>
                  <a:gd name="T13" fmla="*/ 22 h 26"/>
                  <a:gd name="T14" fmla="*/ 0 w 16"/>
                  <a:gd name="T15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6">
                    <a:moveTo>
                      <a:pt x="0" y="20"/>
                    </a:moveTo>
                    <a:cubicBezTo>
                      <a:pt x="5" y="19"/>
                      <a:pt x="6" y="15"/>
                      <a:pt x="7" y="12"/>
                    </a:cubicBezTo>
                    <a:cubicBezTo>
                      <a:pt x="6" y="8"/>
                      <a:pt x="6" y="5"/>
                      <a:pt x="8" y="2"/>
                    </a:cubicBezTo>
                    <a:cubicBezTo>
                      <a:pt x="8" y="1"/>
                      <a:pt x="8" y="0"/>
                      <a:pt x="8" y="0"/>
                    </a:cubicBezTo>
                    <a:cubicBezTo>
                      <a:pt x="16" y="3"/>
                      <a:pt x="12" y="8"/>
                      <a:pt x="11" y="13"/>
                    </a:cubicBezTo>
                    <a:cubicBezTo>
                      <a:pt x="11" y="15"/>
                      <a:pt x="8" y="17"/>
                      <a:pt x="8" y="19"/>
                    </a:cubicBezTo>
                    <a:cubicBezTo>
                      <a:pt x="7" y="25"/>
                      <a:pt x="5" y="26"/>
                      <a:pt x="1" y="22"/>
                    </a:cubicBezTo>
                    <a:cubicBezTo>
                      <a:pt x="1" y="21"/>
                      <a:pt x="0" y="20"/>
                      <a:pt x="0" y="20"/>
                    </a:cubicBezTo>
                    <a:close/>
                  </a:path>
                </a:pathLst>
              </a:custGeom>
              <a:solidFill>
                <a:srgbClr val="9C3F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3" name="Freeform 507"/>
              <p:cNvSpPr/>
              <p:nvPr/>
            </p:nvSpPr>
            <p:spPr bwMode="auto">
              <a:xfrm>
                <a:off x="1578" y="2012"/>
                <a:ext cx="92" cy="218"/>
              </a:xfrm>
              <a:custGeom>
                <a:avLst/>
                <a:gdLst>
                  <a:gd name="T0" fmla="*/ 6 w 39"/>
                  <a:gd name="T1" fmla="*/ 82 h 92"/>
                  <a:gd name="T2" fmla="*/ 10 w 39"/>
                  <a:gd name="T3" fmla="*/ 65 h 92"/>
                  <a:gd name="T4" fmla="*/ 2 w 39"/>
                  <a:gd name="T5" fmla="*/ 16 h 92"/>
                  <a:gd name="T6" fmla="*/ 4 w 39"/>
                  <a:gd name="T7" fmla="*/ 6 h 92"/>
                  <a:gd name="T8" fmla="*/ 8 w 39"/>
                  <a:gd name="T9" fmla="*/ 5 h 92"/>
                  <a:gd name="T10" fmla="*/ 18 w 39"/>
                  <a:gd name="T11" fmla="*/ 1 h 92"/>
                  <a:gd name="T12" fmla="*/ 20 w 39"/>
                  <a:gd name="T13" fmla="*/ 3 h 92"/>
                  <a:gd name="T14" fmla="*/ 33 w 39"/>
                  <a:gd name="T15" fmla="*/ 38 h 92"/>
                  <a:gd name="T16" fmla="*/ 36 w 39"/>
                  <a:gd name="T17" fmla="*/ 56 h 92"/>
                  <a:gd name="T18" fmla="*/ 32 w 39"/>
                  <a:gd name="T19" fmla="*/ 61 h 92"/>
                  <a:gd name="T20" fmla="*/ 25 w 39"/>
                  <a:gd name="T21" fmla="*/ 73 h 92"/>
                  <a:gd name="T22" fmla="*/ 23 w 39"/>
                  <a:gd name="T23" fmla="*/ 80 h 92"/>
                  <a:gd name="T24" fmla="*/ 18 w 39"/>
                  <a:gd name="T25" fmla="*/ 87 h 92"/>
                  <a:gd name="T26" fmla="*/ 9 w 39"/>
                  <a:gd name="T27" fmla="*/ 91 h 92"/>
                  <a:gd name="T28" fmla="*/ 6 w 39"/>
                  <a:gd name="T29" fmla="*/ 8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92">
                    <a:moveTo>
                      <a:pt x="6" y="82"/>
                    </a:moveTo>
                    <a:cubicBezTo>
                      <a:pt x="6" y="76"/>
                      <a:pt x="8" y="70"/>
                      <a:pt x="10" y="65"/>
                    </a:cubicBezTo>
                    <a:cubicBezTo>
                      <a:pt x="16" y="47"/>
                      <a:pt x="9" y="31"/>
                      <a:pt x="2" y="16"/>
                    </a:cubicBezTo>
                    <a:cubicBezTo>
                      <a:pt x="0" y="12"/>
                      <a:pt x="1" y="9"/>
                      <a:pt x="4" y="6"/>
                    </a:cubicBezTo>
                    <a:cubicBezTo>
                      <a:pt x="6" y="6"/>
                      <a:pt x="7" y="6"/>
                      <a:pt x="8" y="5"/>
                    </a:cubicBezTo>
                    <a:cubicBezTo>
                      <a:pt x="10" y="1"/>
                      <a:pt x="13" y="0"/>
                      <a:pt x="18" y="1"/>
                    </a:cubicBezTo>
                    <a:cubicBezTo>
                      <a:pt x="18" y="2"/>
                      <a:pt x="19" y="2"/>
                      <a:pt x="20" y="3"/>
                    </a:cubicBezTo>
                    <a:cubicBezTo>
                      <a:pt x="25" y="15"/>
                      <a:pt x="26" y="27"/>
                      <a:pt x="33" y="38"/>
                    </a:cubicBezTo>
                    <a:cubicBezTo>
                      <a:pt x="35" y="44"/>
                      <a:pt x="39" y="50"/>
                      <a:pt x="36" y="56"/>
                    </a:cubicBezTo>
                    <a:cubicBezTo>
                      <a:pt x="35" y="58"/>
                      <a:pt x="34" y="59"/>
                      <a:pt x="32" y="61"/>
                    </a:cubicBezTo>
                    <a:cubicBezTo>
                      <a:pt x="26" y="63"/>
                      <a:pt x="27" y="69"/>
                      <a:pt x="25" y="73"/>
                    </a:cubicBezTo>
                    <a:cubicBezTo>
                      <a:pt x="25" y="75"/>
                      <a:pt x="25" y="78"/>
                      <a:pt x="23" y="80"/>
                    </a:cubicBezTo>
                    <a:cubicBezTo>
                      <a:pt x="21" y="82"/>
                      <a:pt x="20" y="85"/>
                      <a:pt x="18" y="87"/>
                    </a:cubicBezTo>
                    <a:cubicBezTo>
                      <a:pt x="15" y="90"/>
                      <a:pt x="12" y="92"/>
                      <a:pt x="9" y="91"/>
                    </a:cubicBezTo>
                    <a:cubicBezTo>
                      <a:pt x="4" y="89"/>
                      <a:pt x="6" y="86"/>
                      <a:pt x="6" y="82"/>
                    </a:cubicBezTo>
                    <a:close/>
                  </a:path>
                </a:pathLst>
              </a:custGeom>
              <a:solidFill>
                <a:srgbClr val="09040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4" name="Freeform 508"/>
              <p:cNvSpPr/>
              <p:nvPr/>
            </p:nvSpPr>
            <p:spPr bwMode="auto">
              <a:xfrm>
                <a:off x="1594" y="1989"/>
                <a:ext cx="41" cy="35"/>
              </a:xfrm>
              <a:custGeom>
                <a:avLst/>
                <a:gdLst>
                  <a:gd name="T0" fmla="*/ 11 w 17"/>
                  <a:gd name="T1" fmla="*/ 13 h 15"/>
                  <a:gd name="T2" fmla="*/ 1 w 17"/>
                  <a:gd name="T3" fmla="*/ 15 h 15"/>
                  <a:gd name="T4" fmla="*/ 3 w 17"/>
                  <a:gd name="T5" fmla="*/ 4 h 15"/>
                  <a:gd name="T6" fmla="*/ 5 w 17"/>
                  <a:gd name="T7" fmla="*/ 2 h 15"/>
                  <a:gd name="T8" fmla="*/ 17 w 17"/>
                  <a:gd name="T9" fmla="*/ 8 h 15"/>
                  <a:gd name="T10" fmla="*/ 11 w 17"/>
                  <a:gd name="T11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5">
                    <a:moveTo>
                      <a:pt x="11" y="13"/>
                    </a:moveTo>
                    <a:cubicBezTo>
                      <a:pt x="7" y="12"/>
                      <a:pt x="4" y="14"/>
                      <a:pt x="1" y="15"/>
                    </a:cubicBezTo>
                    <a:cubicBezTo>
                      <a:pt x="0" y="11"/>
                      <a:pt x="4" y="8"/>
                      <a:pt x="3" y="4"/>
                    </a:cubicBezTo>
                    <a:cubicBezTo>
                      <a:pt x="4" y="4"/>
                      <a:pt x="4" y="3"/>
                      <a:pt x="5" y="2"/>
                    </a:cubicBezTo>
                    <a:cubicBezTo>
                      <a:pt x="11" y="0"/>
                      <a:pt x="15" y="4"/>
                      <a:pt x="17" y="8"/>
                    </a:cubicBezTo>
                    <a:cubicBezTo>
                      <a:pt x="17" y="12"/>
                      <a:pt x="15" y="14"/>
                      <a:pt x="11" y="13"/>
                    </a:cubicBezTo>
                    <a:close/>
                  </a:path>
                </a:pathLst>
              </a:custGeom>
              <a:solidFill>
                <a:srgbClr val="EEDE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5" name="Freeform 509"/>
              <p:cNvSpPr/>
              <p:nvPr/>
            </p:nvSpPr>
            <p:spPr bwMode="auto">
              <a:xfrm>
                <a:off x="1564" y="2022"/>
                <a:ext cx="23" cy="28"/>
              </a:xfrm>
              <a:custGeom>
                <a:avLst/>
                <a:gdLst>
                  <a:gd name="T0" fmla="*/ 10 w 10"/>
                  <a:gd name="T1" fmla="*/ 2 h 12"/>
                  <a:gd name="T2" fmla="*/ 8 w 10"/>
                  <a:gd name="T3" fmla="*/ 12 h 12"/>
                  <a:gd name="T4" fmla="*/ 1 w 10"/>
                  <a:gd name="T5" fmla="*/ 6 h 12"/>
                  <a:gd name="T6" fmla="*/ 10 w 10"/>
                  <a:gd name="T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2">
                    <a:moveTo>
                      <a:pt x="10" y="2"/>
                    </a:moveTo>
                    <a:cubicBezTo>
                      <a:pt x="8" y="5"/>
                      <a:pt x="8" y="8"/>
                      <a:pt x="8" y="12"/>
                    </a:cubicBezTo>
                    <a:cubicBezTo>
                      <a:pt x="5" y="11"/>
                      <a:pt x="0" y="12"/>
                      <a:pt x="1" y="6"/>
                    </a:cubicBezTo>
                    <a:cubicBezTo>
                      <a:pt x="6" y="9"/>
                      <a:pt x="6" y="0"/>
                      <a:pt x="10" y="2"/>
                    </a:cubicBezTo>
                    <a:close/>
                  </a:path>
                </a:pathLst>
              </a:custGeom>
              <a:solidFill>
                <a:srgbClr val="8B17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6" name="Freeform 510"/>
              <p:cNvSpPr/>
              <p:nvPr/>
            </p:nvSpPr>
            <p:spPr bwMode="auto">
              <a:xfrm>
                <a:off x="1557" y="2195"/>
                <a:ext cx="104" cy="161"/>
              </a:xfrm>
              <a:custGeom>
                <a:avLst/>
                <a:gdLst>
                  <a:gd name="T0" fmla="*/ 15 w 44"/>
                  <a:gd name="T1" fmla="*/ 5 h 68"/>
                  <a:gd name="T2" fmla="*/ 19 w 44"/>
                  <a:gd name="T3" fmla="*/ 13 h 68"/>
                  <a:gd name="T4" fmla="*/ 26 w 44"/>
                  <a:gd name="T5" fmla="*/ 7 h 68"/>
                  <a:gd name="T6" fmla="*/ 33 w 44"/>
                  <a:gd name="T7" fmla="*/ 1 h 68"/>
                  <a:gd name="T8" fmla="*/ 43 w 44"/>
                  <a:gd name="T9" fmla="*/ 9 h 68"/>
                  <a:gd name="T10" fmla="*/ 43 w 44"/>
                  <a:gd name="T11" fmla="*/ 13 h 68"/>
                  <a:gd name="T12" fmla="*/ 40 w 44"/>
                  <a:gd name="T13" fmla="*/ 28 h 68"/>
                  <a:gd name="T14" fmla="*/ 38 w 44"/>
                  <a:gd name="T15" fmla="*/ 49 h 68"/>
                  <a:gd name="T16" fmla="*/ 25 w 44"/>
                  <a:gd name="T17" fmla="*/ 53 h 68"/>
                  <a:gd name="T18" fmla="*/ 20 w 44"/>
                  <a:gd name="T19" fmla="*/ 57 h 68"/>
                  <a:gd name="T20" fmla="*/ 0 w 44"/>
                  <a:gd name="T21" fmla="*/ 67 h 68"/>
                  <a:gd name="T22" fmla="*/ 19 w 44"/>
                  <a:gd name="T23" fmla="*/ 40 h 68"/>
                  <a:gd name="T24" fmla="*/ 18 w 44"/>
                  <a:gd name="T25" fmla="*/ 22 h 68"/>
                  <a:gd name="T26" fmla="*/ 14 w 44"/>
                  <a:gd name="T27" fmla="*/ 8 h 68"/>
                  <a:gd name="T28" fmla="*/ 15 w 44"/>
                  <a:gd name="T29" fmla="*/ 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" h="68">
                    <a:moveTo>
                      <a:pt x="15" y="5"/>
                    </a:moveTo>
                    <a:cubicBezTo>
                      <a:pt x="16" y="8"/>
                      <a:pt x="14" y="12"/>
                      <a:pt x="19" y="13"/>
                    </a:cubicBezTo>
                    <a:cubicBezTo>
                      <a:pt x="23" y="13"/>
                      <a:pt x="24" y="10"/>
                      <a:pt x="26" y="7"/>
                    </a:cubicBezTo>
                    <a:cubicBezTo>
                      <a:pt x="28" y="4"/>
                      <a:pt x="28" y="0"/>
                      <a:pt x="33" y="1"/>
                    </a:cubicBezTo>
                    <a:cubicBezTo>
                      <a:pt x="39" y="1"/>
                      <a:pt x="41" y="5"/>
                      <a:pt x="43" y="9"/>
                    </a:cubicBezTo>
                    <a:cubicBezTo>
                      <a:pt x="43" y="10"/>
                      <a:pt x="43" y="12"/>
                      <a:pt x="43" y="13"/>
                    </a:cubicBezTo>
                    <a:cubicBezTo>
                      <a:pt x="44" y="18"/>
                      <a:pt x="43" y="23"/>
                      <a:pt x="40" y="28"/>
                    </a:cubicBezTo>
                    <a:cubicBezTo>
                      <a:pt x="36" y="35"/>
                      <a:pt x="39" y="42"/>
                      <a:pt x="38" y="49"/>
                    </a:cubicBezTo>
                    <a:cubicBezTo>
                      <a:pt x="34" y="51"/>
                      <a:pt x="30" y="53"/>
                      <a:pt x="25" y="53"/>
                    </a:cubicBezTo>
                    <a:cubicBezTo>
                      <a:pt x="22" y="53"/>
                      <a:pt x="21" y="55"/>
                      <a:pt x="20" y="57"/>
                    </a:cubicBezTo>
                    <a:cubicBezTo>
                      <a:pt x="16" y="66"/>
                      <a:pt x="9" y="68"/>
                      <a:pt x="0" y="67"/>
                    </a:cubicBezTo>
                    <a:cubicBezTo>
                      <a:pt x="0" y="52"/>
                      <a:pt x="5" y="44"/>
                      <a:pt x="19" y="40"/>
                    </a:cubicBezTo>
                    <a:cubicBezTo>
                      <a:pt x="25" y="38"/>
                      <a:pt x="25" y="24"/>
                      <a:pt x="18" y="22"/>
                    </a:cubicBezTo>
                    <a:cubicBezTo>
                      <a:pt x="5" y="19"/>
                      <a:pt x="14" y="13"/>
                      <a:pt x="14" y="8"/>
                    </a:cubicBezTo>
                    <a:cubicBezTo>
                      <a:pt x="13" y="7"/>
                      <a:pt x="14" y="6"/>
                      <a:pt x="15" y="5"/>
                    </a:cubicBezTo>
                    <a:close/>
                  </a:path>
                </a:pathLst>
              </a:custGeom>
              <a:solidFill>
                <a:srgbClr val="C20B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7" name="Freeform 511"/>
              <p:cNvSpPr/>
              <p:nvPr/>
            </p:nvSpPr>
            <p:spPr bwMode="auto">
              <a:xfrm>
                <a:off x="1592" y="2266"/>
                <a:ext cx="211" cy="284"/>
              </a:xfrm>
              <a:custGeom>
                <a:avLst/>
                <a:gdLst>
                  <a:gd name="T0" fmla="*/ 10 w 89"/>
                  <a:gd name="T1" fmla="*/ 23 h 120"/>
                  <a:gd name="T2" fmla="*/ 22 w 89"/>
                  <a:gd name="T3" fmla="*/ 19 h 120"/>
                  <a:gd name="T4" fmla="*/ 26 w 89"/>
                  <a:gd name="T5" fmla="*/ 18 h 120"/>
                  <a:gd name="T6" fmla="*/ 49 w 89"/>
                  <a:gd name="T7" fmla="*/ 19 h 120"/>
                  <a:gd name="T8" fmla="*/ 63 w 89"/>
                  <a:gd name="T9" fmla="*/ 4 h 120"/>
                  <a:gd name="T10" fmla="*/ 65 w 89"/>
                  <a:gd name="T11" fmla="*/ 2 h 120"/>
                  <a:gd name="T12" fmla="*/ 72 w 89"/>
                  <a:gd name="T13" fmla="*/ 1 h 120"/>
                  <a:gd name="T14" fmla="*/ 80 w 89"/>
                  <a:gd name="T15" fmla="*/ 10 h 120"/>
                  <a:gd name="T16" fmla="*/ 82 w 89"/>
                  <a:gd name="T17" fmla="*/ 21 h 120"/>
                  <a:gd name="T18" fmla="*/ 80 w 89"/>
                  <a:gd name="T19" fmla="*/ 24 h 120"/>
                  <a:gd name="T20" fmla="*/ 79 w 89"/>
                  <a:gd name="T21" fmla="*/ 25 h 120"/>
                  <a:gd name="T22" fmla="*/ 68 w 89"/>
                  <a:gd name="T23" fmla="*/ 35 h 120"/>
                  <a:gd name="T24" fmla="*/ 67 w 89"/>
                  <a:gd name="T25" fmla="*/ 45 h 120"/>
                  <a:gd name="T26" fmla="*/ 86 w 89"/>
                  <a:gd name="T27" fmla="*/ 53 h 120"/>
                  <a:gd name="T28" fmla="*/ 88 w 89"/>
                  <a:gd name="T29" fmla="*/ 55 h 120"/>
                  <a:gd name="T30" fmla="*/ 86 w 89"/>
                  <a:gd name="T31" fmla="*/ 76 h 120"/>
                  <a:gd name="T32" fmla="*/ 81 w 89"/>
                  <a:gd name="T33" fmla="*/ 91 h 120"/>
                  <a:gd name="T34" fmla="*/ 78 w 89"/>
                  <a:gd name="T35" fmla="*/ 96 h 120"/>
                  <a:gd name="T36" fmla="*/ 72 w 89"/>
                  <a:gd name="T37" fmla="*/ 111 h 120"/>
                  <a:gd name="T38" fmla="*/ 60 w 89"/>
                  <a:gd name="T39" fmla="*/ 116 h 120"/>
                  <a:gd name="T40" fmla="*/ 51 w 89"/>
                  <a:gd name="T41" fmla="*/ 119 h 120"/>
                  <a:gd name="T42" fmla="*/ 47 w 89"/>
                  <a:gd name="T43" fmla="*/ 115 h 120"/>
                  <a:gd name="T44" fmla="*/ 37 w 89"/>
                  <a:gd name="T45" fmla="*/ 109 h 120"/>
                  <a:gd name="T46" fmla="*/ 37 w 89"/>
                  <a:gd name="T47" fmla="*/ 109 h 120"/>
                  <a:gd name="T48" fmla="*/ 28 w 89"/>
                  <a:gd name="T49" fmla="*/ 99 h 120"/>
                  <a:gd name="T50" fmla="*/ 37 w 89"/>
                  <a:gd name="T51" fmla="*/ 78 h 120"/>
                  <a:gd name="T52" fmla="*/ 39 w 89"/>
                  <a:gd name="T53" fmla="*/ 76 h 120"/>
                  <a:gd name="T54" fmla="*/ 43 w 89"/>
                  <a:gd name="T55" fmla="*/ 73 h 120"/>
                  <a:gd name="T56" fmla="*/ 42 w 89"/>
                  <a:gd name="T57" fmla="*/ 64 h 120"/>
                  <a:gd name="T58" fmla="*/ 35 w 89"/>
                  <a:gd name="T59" fmla="*/ 70 h 120"/>
                  <a:gd name="T60" fmla="*/ 29 w 89"/>
                  <a:gd name="T61" fmla="*/ 70 h 120"/>
                  <a:gd name="T62" fmla="*/ 24 w 89"/>
                  <a:gd name="T63" fmla="*/ 62 h 120"/>
                  <a:gd name="T64" fmla="*/ 13 w 89"/>
                  <a:gd name="T65" fmla="*/ 55 h 120"/>
                  <a:gd name="T66" fmla="*/ 11 w 89"/>
                  <a:gd name="T67" fmla="*/ 56 h 120"/>
                  <a:gd name="T68" fmla="*/ 3 w 89"/>
                  <a:gd name="T69" fmla="*/ 60 h 120"/>
                  <a:gd name="T70" fmla="*/ 0 w 89"/>
                  <a:gd name="T71" fmla="*/ 59 h 120"/>
                  <a:gd name="T72" fmla="*/ 2 w 89"/>
                  <a:gd name="T73" fmla="*/ 53 h 120"/>
                  <a:gd name="T74" fmla="*/ 9 w 89"/>
                  <a:gd name="T75" fmla="*/ 35 h 120"/>
                  <a:gd name="T76" fmla="*/ 10 w 89"/>
                  <a:gd name="T77" fmla="*/ 2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9" h="120">
                    <a:moveTo>
                      <a:pt x="10" y="23"/>
                    </a:moveTo>
                    <a:cubicBezTo>
                      <a:pt x="14" y="22"/>
                      <a:pt x="15" y="14"/>
                      <a:pt x="22" y="19"/>
                    </a:cubicBezTo>
                    <a:cubicBezTo>
                      <a:pt x="23" y="18"/>
                      <a:pt x="25" y="18"/>
                      <a:pt x="26" y="18"/>
                    </a:cubicBezTo>
                    <a:cubicBezTo>
                      <a:pt x="34" y="19"/>
                      <a:pt x="41" y="19"/>
                      <a:pt x="49" y="19"/>
                    </a:cubicBezTo>
                    <a:cubicBezTo>
                      <a:pt x="59" y="19"/>
                      <a:pt x="61" y="12"/>
                      <a:pt x="63" y="4"/>
                    </a:cubicBezTo>
                    <a:cubicBezTo>
                      <a:pt x="64" y="4"/>
                      <a:pt x="65" y="3"/>
                      <a:pt x="65" y="2"/>
                    </a:cubicBezTo>
                    <a:cubicBezTo>
                      <a:pt x="68" y="1"/>
                      <a:pt x="70" y="0"/>
                      <a:pt x="72" y="1"/>
                    </a:cubicBezTo>
                    <a:cubicBezTo>
                      <a:pt x="75" y="4"/>
                      <a:pt x="78" y="7"/>
                      <a:pt x="80" y="10"/>
                    </a:cubicBezTo>
                    <a:cubicBezTo>
                      <a:pt x="81" y="14"/>
                      <a:pt x="86" y="17"/>
                      <a:pt x="82" y="21"/>
                    </a:cubicBezTo>
                    <a:cubicBezTo>
                      <a:pt x="81" y="22"/>
                      <a:pt x="81" y="23"/>
                      <a:pt x="80" y="24"/>
                    </a:cubicBezTo>
                    <a:cubicBezTo>
                      <a:pt x="80" y="24"/>
                      <a:pt x="79" y="25"/>
                      <a:pt x="79" y="25"/>
                    </a:cubicBezTo>
                    <a:cubicBezTo>
                      <a:pt x="74" y="27"/>
                      <a:pt x="71" y="30"/>
                      <a:pt x="68" y="35"/>
                    </a:cubicBezTo>
                    <a:cubicBezTo>
                      <a:pt x="67" y="38"/>
                      <a:pt x="67" y="42"/>
                      <a:pt x="67" y="45"/>
                    </a:cubicBezTo>
                    <a:cubicBezTo>
                      <a:pt x="69" y="59"/>
                      <a:pt x="79" y="51"/>
                      <a:pt x="86" y="53"/>
                    </a:cubicBezTo>
                    <a:cubicBezTo>
                      <a:pt x="87" y="53"/>
                      <a:pt x="89" y="54"/>
                      <a:pt x="88" y="55"/>
                    </a:cubicBezTo>
                    <a:cubicBezTo>
                      <a:pt x="82" y="61"/>
                      <a:pt x="85" y="69"/>
                      <a:pt x="86" y="76"/>
                    </a:cubicBezTo>
                    <a:cubicBezTo>
                      <a:pt x="89" y="85"/>
                      <a:pt x="88" y="89"/>
                      <a:pt x="81" y="91"/>
                    </a:cubicBezTo>
                    <a:cubicBezTo>
                      <a:pt x="77" y="92"/>
                      <a:pt x="77" y="93"/>
                      <a:pt x="78" y="96"/>
                    </a:cubicBezTo>
                    <a:cubicBezTo>
                      <a:pt x="78" y="102"/>
                      <a:pt x="77" y="107"/>
                      <a:pt x="72" y="111"/>
                    </a:cubicBezTo>
                    <a:cubicBezTo>
                      <a:pt x="70" y="119"/>
                      <a:pt x="70" y="119"/>
                      <a:pt x="60" y="116"/>
                    </a:cubicBezTo>
                    <a:cubicBezTo>
                      <a:pt x="56" y="115"/>
                      <a:pt x="54" y="120"/>
                      <a:pt x="51" y="119"/>
                    </a:cubicBezTo>
                    <a:cubicBezTo>
                      <a:pt x="50" y="118"/>
                      <a:pt x="48" y="116"/>
                      <a:pt x="47" y="115"/>
                    </a:cubicBezTo>
                    <a:cubicBezTo>
                      <a:pt x="45" y="110"/>
                      <a:pt x="41" y="111"/>
                      <a:pt x="37" y="109"/>
                    </a:cubicBezTo>
                    <a:cubicBezTo>
                      <a:pt x="37" y="109"/>
                      <a:pt x="37" y="109"/>
                      <a:pt x="37" y="109"/>
                    </a:cubicBezTo>
                    <a:cubicBezTo>
                      <a:pt x="37" y="103"/>
                      <a:pt x="27" y="106"/>
                      <a:pt x="28" y="99"/>
                    </a:cubicBezTo>
                    <a:cubicBezTo>
                      <a:pt x="29" y="91"/>
                      <a:pt x="33" y="85"/>
                      <a:pt x="37" y="78"/>
                    </a:cubicBezTo>
                    <a:cubicBezTo>
                      <a:pt x="38" y="77"/>
                      <a:pt x="38" y="76"/>
                      <a:pt x="39" y="76"/>
                    </a:cubicBezTo>
                    <a:cubicBezTo>
                      <a:pt x="40" y="75"/>
                      <a:pt x="42" y="75"/>
                      <a:pt x="43" y="73"/>
                    </a:cubicBezTo>
                    <a:cubicBezTo>
                      <a:pt x="43" y="70"/>
                      <a:pt x="47" y="66"/>
                      <a:pt x="42" y="64"/>
                    </a:cubicBezTo>
                    <a:cubicBezTo>
                      <a:pt x="37" y="62"/>
                      <a:pt x="37" y="67"/>
                      <a:pt x="35" y="70"/>
                    </a:cubicBezTo>
                    <a:cubicBezTo>
                      <a:pt x="33" y="70"/>
                      <a:pt x="31" y="70"/>
                      <a:pt x="29" y="70"/>
                    </a:cubicBezTo>
                    <a:cubicBezTo>
                      <a:pt x="27" y="68"/>
                      <a:pt x="26" y="64"/>
                      <a:pt x="24" y="62"/>
                    </a:cubicBezTo>
                    <a:cubicBezTo>
                      <a:pt x="21" y="58"/>
                      <a:pt x="15" y="60"/>
                      <a:pt x="13" y="55"/>
                    </a:cubicBezTo>
                    <a:cubicBezTo>
                      <a:pt x="12" y="53"/>
                      <a:pt x="11" y="56"/>
                      <a:pt x="11" y="56"/>
                    </a:cubicBezTo>
                    <a:cubicBezTo>
                      <a:pt x="9" y="59"/>
                      <a:pt x="6" y="60"/>
                      <a:pt x="3" y="60"/>
                    </a:cubicBezTo>
                    <a:cubicBezTo>
                      <a:pt x="2" y="60"/>
                      <a:pt x="1" y="60"/>
                      <a:pt x="0" y="59"/>
                    </a:cubicBezTo>
                    <a:cubicBezTo>
                      <a:pt x="1" y="57"/>
                      <a:pt x="2" y="55"/>
                      <a:pt x="2" y="53"/>
                    </a:cubicBezTo>
                    <a:cubicBezTo>
                      <a:pt x="10" y="49"/>
                      <a:pt x="13" y="43"/>
                      <a:pt x="9" y="35"/>
                    </a:cubicBezTo>
                    <a:cubicBezTo>
                      <a:pt x="6" y="30"/>
                      <a:pt x="11" y="27"/>
                      <a:pt x="10" y="23"/>
                    </a:cubicBez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8" name="Freeform 512"/>
              <p:cNvSpPr/>
              <p:nvPr/>
            </p:nvSpPr>
            <p:spPr bwMode="auto">
              <a:xfrm>
                <a:off x="1647" y="2446"/>
                <a:ext cx="37" cy="83"/>
              </a:xfrm>
              <a:custGeom>
                <a:avLst/>
                <a:gdLst>
                  <a:gd name="T0" fmla="*/ 16 w 16"/>
                  <a:gd name="T1" fmla="*/ 0 h 35"/>
                  <a:gd name="T2" fmla="*/ 9 w 16"/>
                  <a:gd name="T3" fmla="*/ 17 h 35"/>
                  <a:gd name="T4" fmla="*/ 13 w 16"/>
                  <a:gd name="T5" fmla="*/ 28 h 35"/>
                  <a:gd name="T6" fmla="*/ 14 w 16"/>
                  <a:gd name="T7" fmla="*/ 33 h 35"/>
                  <a:gd name="T8" fmla="*/ 11 w 16"/>
                  <a:gd name="T9" fmla="*/ 31 h 35"/>
                  <a:gd name="T10" fmla="*/ 0 w 16"/>
                  <a:gd name="T11" fmla="*/ 26 h 35"/>
                  <a:gd name="T12" fmla="*/ 14 w 16"/>
                  <a:gd name="T13" fmla="*/ 0 h 35"/>
                  <a:gd name="T14" fmla="*/ 16 w 16"/>
                  <a:gd name="T1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35">
                    <a:moveTo>
                      <a:pt x="16" y="0"/>
                    </a:moveTo>
                    <a:cubicBezTo>
                      <a:pt x="14" y="6"/>
                      <a:pt x="12" y="12"/>
                      <a:pt x="9" y="17"/>
                    </a:cubicBezTo>
                    <a:cubicBezTo>
                      <a:pt x="7" y="22"/>
                      <a:pt x="4" y="26"/>
                      <a:pt x="13" y="28"/>
                    </a:cubicBezTo>
                    <a:cubicBezTo>
                      <a:pt x="16" y="28"/>
                      <a:pt x="15" y="31"/>
                      <a:pt x="14" y="33"/>
                    </a:cubicBezTo>
                    <a:cubicBezTo>
                      <a:pt x="13" y="33"/>
                      <a:pt x="12" y="32"/>
                      <a:pt x="11" y="31"/>
                    </a:cubicBezTo>
                    <a:cubicBezTo>
                      <a:pt x="8" y="28"/>
                      <a:pt x="0" y="35"/>
                      <a:pt x="0" y="26"/>
                    </a:cubicBezTo>
                    <a:cubicBezTo>
                      <a:pt x="0" y="12"/>
                      <a:pt x="5" y="3"/>
                      <a:pt x="14" y="0"/>
                    </a:cubicBezTo>
                    <a:cubicBezTo>
                      <a:pt x="15" y="0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212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9" name="Freeform 513"/>
              <p:cNvSpPr/>
              <p:nvPr/>
            </p:nvSpPr>
            <p:spPr bwMode="auto">
              <a:xfrm>
                <a:off x="1597" y="2384"/>
                <a:ext cx="57" cy="38"/>
              </a:xfrm>
              <a:custGeom>
                <a:avLst/>
                <a:gdLst>
                  <a:gd name="T0" fmla="*/ 0 w 24"/>
                  <a:gd name="T1" fmla="*/ 9 h 16"/>
                  <a:gd name="T2" fmla="*/ 11 w 24"/>
                  <a:gd name="T3" fmla="*/ 0 h 16"/>
                  <a:gd name="T4" fmla="*/ 21 w 24"/>
                  <a:gd name="T5" fmla="*/ 7 h 16"/>
                  <a:gd name="T6" fmla="*/ 24 w 24"/>
                  <a:gd name="T7" fmla="*/ 11 h 16"/>
                  <a:gd name="T8" fmla="*/ 18 w 24"/>
                  <a:gd name="T9" fmla="*/ 12 h 16"/>
                  <a:gd name="T10" fmla="*/ 12 w 24"/>
                  <a:gd name="T11" fmla="*/ 16 h 16"/>
                  <a:gd name="T12" fmla="*/ 8 w 24"/>
                  <a:gd name="T13" fmla="*/ 12 h 16"/>
                  <a:gd name="T14" fmla="*/ 2 w 24"/>
                  <a:gd name="T15" fmla="*/ 11 h 16"/>
                  <a:gd name="T16" fmla="*/ 0 w 24"/>
                  <a:gd name="T17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6">
                    <a:moveTo>
                      <a:pt x="0" y="9"/>
                    </a:moveTo>
                    <a:cubicBezTo>
                      <a:pt x="6" y="9"/>
                      <a:pt x="7" y="4"/>
                      <a:pt x="11" y="0"/>
                    </a:cubicBezTo>
                    <a:cubicBezTo>
                      <a:pt x="13" y="5"/>
                      <a:pt x="15" y="9"/>
                      <a:pt x="21" y="7"/>
                    </a:cubicBezTo>
                    <a:cubicBezTo>
                      <a:pt x="23" y="7"/>
                      <a:pt x="23" y="9"/>
                      <a:pt x="24" y="11"/>
                    </a:cubicBezTo>
                    <a:cubicBezTo>
                      <a:pt x="22" y="13"/>
                      <a:pt x="20" y="15"/>
                      <a:pt x="18" y="12"/>
                    </a:cubicBezTo>
                    <a:cubicBezTo>
                      <a:pt x="12" y="9"/>
                      <a:pt x="15" y="16"/>
                      <a:pt x="12" y="16"/>
                    </a:cubicBezTo>
                    <a:cubicBezTo>
                      <a:pt x="10" y="16"/>
                      <a:pt x="8" y="15"/>
                      <a:pt x="8" y="12"/>
                    </a:cubicBezTo>
                    <a:cubicBezTo>
                      <a:pt x="6" y="10"/>
                      <a:pt x="4" y="11"/>
                      <a:pt x="2" y="11"/>
                    </a:cubicBezTo>
                    <a:cubicBezTo>
                      <a:pt x="1" y="11"/>
                      <a:pt x="0" y="10"/>
                      <a:pt x="0" y="9"/>
                    </a:cubicBezTo>
                    <a:close/>
                  </a:path>
                </a:pathLst>
              </a:custGeom>
              <a:solidFill>
                <a:srgbClr val="1C19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0" name="Freeform 514"/>
              <p:cNvSpPr/>
              <p:nvPr/>
            </p:nvSpPr>
            <p:spPr bwMode="auto">
              <a:xfrm>
                <a:off x="1661" y="2401"/>
                <a:ext cx="52" cy="49"/>
              </a:xfrm>
              <a:custGeom>
                <a:avLst/>
                <a:gdLst>
                  <a:gd name="T0" fmla="*/ 10 w 22"/>
                  <a:gd name="T1" fmla="*/ 19 h 21"/>
                  <a:gd name="T2" fmla="*/ 9 w 22"/>
                  <a:gd name="T3" fmla="*/ 19 h 21"/>
                  <a:gd name="T4" fmla="*/ 8 w 22"/>
                  <a:gd name="T5" fmla="*/ 19 h 21"/>
                  <a:gd name="T6" fmla="*/ 6 w 22"/>
                  <a:gd name="T7" fmla="*/ 13 h 21"/>
                  <a:gd name="T8" fmla="*/ 6 w 22"/>
                  <a:gd name="T9" fmla="*/ 6 h 21"/>
                  <a:gd name="T10" fmla="*/ 14 w 22"/>
                  <a:gd name="T11" fmla="*/ 3 h 21"/>
                  <a:gd name="T12" fmla="*/ 16 w 22"/>
                  <a:gd name="T13" fmla="*/ 13 h 21"/>
                  <a:gd name="T14" fmla="*/ 16 w 22"/>
                  <a:gd name="T15" fmla="*/ 19 h 21"/>
                  <a:gd name="T16" fmla="*/ 10 w 22"/>
                  <a:gd name="T17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1">
                    <a:moveTo>
                      <a:pt x="10" y="19"/>
                    </a:moveTo>
                    <a:cubicBezTo>
                      <a:pt x="9" y="19"/>
                      <a:pt x="9" y="19"/>
                      <a:pt x="9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7"/>
                      <a:pt x="7" y="15"/>
                      <a:pt x="6" y="13"/>
                    </a:cubicBezTo>
                    <a:cubicBezTo>
                      <a:pt x="9" y="10"/>
                      <a:pt x="0" y="8"/>
                      <a:pt x="6" y="6"/>
                    </a:cubicBezTo>
                    <a:cubicBezTo>
                      <a:pt x="9" y="5"/>
                      <a:pt x="11" y="0"/>
                      <a:pt x="14" y="3"/>
                    </a:cubicBezTo>
                    <a:cubicBezTo>
                      <a:pt x="16" y="5"/>
                      <a:pt x="22" y="8"/>
                      <a:pt x="16" y="13"/>
                    </a:cubicBezTo>
                    <a:cubicBezTo>
                      <a:pt x="15" y="14"/>
                      <a:pt x="16" y="17"/>
                      <a:pt x="16" y="19"/>
                    </a:cubicBezTo>
                    <a:cubicBezTo>
                      <a:pt x="14" y="21"/>
                      <a:pt x="12" y="15"/>
                      <a:pt x="10" y="19"/>
                    </a:cubicBezTo>
                    <a:close/>
                  </a:path>
                </a:pathLst>
              </a:custGeom>
              <a:solidFill>
                <a:srgbClr val="C4CD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1" name="Freeform 515"/>
              <p:cNvSpPr/>
              <p:nvPr/>
            </p:nvSpPr>
            <p:spPr bwMode="auto">
              <a:xfrm>
                <a:off x="1630" y="2410"/>
                <a:ext cx="33" cy="33"/>
              </a:xfrm>
              <a:custGeom>
                <a:avLst/>
                <a:gdLst>
                  <a:gd name="T0" fmla="*/ 4 w 14"/>
                  <a:gd name="T1" fmla="*/ 1 h 14"/>
                  <a:gd name="T2" fmla="*/ 10 w 14"/>
                  <a:gd name="T3" fmla="*/ 0 h 14"/>
                  <a:gd name="T4" fmla="*/ 13 w 14"/>
                  <a:gd name="T5" fmla="*/ 9 h 14"/>
                  <a:gd name="T6" fmla="*/ 8 w 14"/>
                  <a:gd name="T7" fmla="*/ 7 h 14"/>
                  <a:gd name="T8" fmla="*/ 4 w 14"/>
                  <a:gd name="T9" fmla="*/ 9 h 14"/>
                  <a:gd name="T10" fmla="*/ 4 w 14"/>
                  <a:gd name="T11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4" y="1"/>
                    </a:moveTo>
                    <a:cubicBezTo>
                      <a:pt x="6" y="2"/>
                      <a:pt x="8" y="0"/>
                      <a:pt x="10" y="0"/>
                    </a:cubicBezTo>
                    <a:cubicBezTo>
                      <a:pt x="14" y="2"/>
                      <a:pt x="13" y="6"/>
                      <a:pt x="13" y="9"/>
                    </a:cubicBezTo>
                    <a:cubicBezTo>
                      <a:pt x="11" y="11"/>
                      <a:pt x="11" y="7"/>
                      <a:pt x="8" y="7"/>
                    </a:cubicBezTo>
                    <a:cubicBezTo>
                      <a:pt x="7" y="8"/>
                      <a:pt x="7" y="14"/>
                      <a:pt x="4" y="9"/>
                    </a:cubicBezTo>
                    <a:cubicBezTo>
                      <a:pt x="2" y="6"/>
                      <a:pt x="0" y="4"/>
                      <a:pt x="4" y="1"/>
                    </a:cubicBezTo>
                    <a:close/>
                  </a:path>
                </a:pathLst>
              </a:custGeom>
              <a:solidFill>
                <a:srgbClr val="CDCF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2" name="Freeform 516"/>
              <p:cNvSpPr/>
              <p:nvPr/>
            </p:nvSpPr>
            <p:spPr bwMode="auto">
              <a:xfrm>
                <a:off x="1604" y="2413"/>
                <a:ext cx="21" cy="28"/>
              </a:xfrm>
              <a:custGeom>
                <a:avLst/>
                <a:gdLst>
                  <a:gd name="T0" fmla="*/ 5 w 9"/>
                  <a:gd name="T1" fmla="*/ 0 h 12"/>
                  <a:gd name="T2" fmla="*/ 9 w 9"/>
                  <a:gd name="T3" fmla="*/ 4 h 12"/>
                  <a:gd name="T4" fmla="*/ 4 w 9"/>
                  <a:gd name="T5" fmla="*/ 12 h 12"/>
                  <a:gd name="T6" fmla="*/ 1 w 9"/>
                  <a:gd name="T7" fmla="*/ 10 h 12"/>
                  <a:gd name="T8" fmla="*/ 5 w 9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2">
                    <a:moveTo>
                      <a:pt x="5" y="0"/>
                    </a:moveTo>
                    <a:cubicBezTo>
                      <a:pt x="6" y="2"/>
                      <a:pt x="8" y="3"/>
                      <a:pt x="9" y="4"/>
                    </a:cubicBezTo>
                    <a:cubicBezTo>
                      <a:pt x="9" y="8"/>
                      <a:pt x="9" y="12"/>
                      <a:pt x="4" y="12"/>
                    </a:cubicBezTo>
                    <a:cubicBezTo>
                      <a:pt x="3" y="12"/>
                      <a:pt x="1" y="12"/>
                      <a:pt x="1" y="10"/>
                    </a:cubicBezTo>
                    <a:cubicBezTo>
                      <a:pt x="1" y="6"/>
                      <a:pt x="0" y="2"/>
                      <a:pt x="5" y="0"/>
                    </a:cubicBezTo>
                    <a:close/>
                  </a:path>
                </a:pathLst>
              </a:custGeom>
              <a:solidFill>
                <a:srgbClr val="B5B8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3" name="Freeform 517"/>
              <p:cNvSpPr/>
              <p:nvPr/>
            </p:nvSpPr>
            <p:spPr bwMode="auto">
              <a:xfrm>
                <a:off x="1583" y="2405"/>
                <a:ext cx="23" cy="38"/>
              </a:xfrm>
              <a:custGeom>
                <a:avLst/>
                <a:gdLst>
                  <a:gd name="T0" fmla="*/ 6 w 10"/>
                  <a:gd name="T1" fmla="*/ 0 h 16"/>
                  <a:gd name="T2" fmla="*/ 8 w 10"/>
                  <a:gd name="T3" fmla="*/ 2 h 16"/>
                  <a:gd name="T4" fmla="*/ 6 w 10"/>
                  <a:gd name="T5" fmla="*/ 16 h 16"/>
                  <a:gd name="T6" fmla="*/ 1 w 10"/>
                  <a:gd name="T7" fmla="*/ 7 h 16"/>
                  <a:gd name="T8" fmla="*/ 4 w 10"/>
                  <a:gd name="T9" fmla="*/ 0 h 16"/>
                  <a:gd name="T10" fmla="*/ 6 w 10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6">
                    <a:moveTo>
                      <a:pt x="6" y="0"/>
                    </a:moveTo>
                    <a:cubicBezTo>
                      <a:pt x="7" y="0"/>
                      <a:pt x="7" y="1"/>
                      <a:pt x="8" y="2"/>
                    </a:cubicBezTo>
                    <a:cubicBezTo>
                      <a:pt x="8" y="6"/>
                      <a:pt x="10" y="11"/>
                      <a:pt x="6" y="16"/>
                    </a:cubicBezTo>
                    <a:cubicBezTo>
                      <a:pt x="5" y="12"/>
                      <a:pt x="0" y="11"/>
                      <a:pt x="1" y="7"/>
                    </a:cubicBezTo>
                    <a:cubicBezTo>
                      <a:pt x="4" y="6"/>
                      <a:pt x="4" y="3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lose/>
                  </a:path>
                </a:pathLst>
              </a:custGeom>
              <a:solidFill>
                <a:srgbClr val="B7C1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4" name="Freeform 518"/>
              <p:cNvSpPr/>
              <p:nvPr/>
            </p:nvSpPr>
            <p:spPr bwMode="auto">
              <a:xfrm>
                <a:off x="1680" y="2514"/>
                <a:ext cx="28" cy="24"/>
              </a:xfrm>
              <a:custGeom>
                <a:avLst/>
                <a:gdLst>
                  <a:gd name="T0" fmla="*/ 0 w 12"/>
                  <a:gd name="T1" fmla="*/ 4 h 10"/>
                  <a:gd name="T2" fmla="*/ 10 w 12"/>
                  <a:gd name="T3" fmla="*/ 0 h 10"/>
                  <a:gd name="T4" fmla="*/ 10 w 12"/>
                  <a:gd name="T5" fmla="*/ 10 h 10"/>
                  <a:gd name="T6" fmla="*/ 0 w 12"/>
                  <a:gd name="T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0">
                    <a:moveTo>
                      <a:pt x="0" y="4"/>
                    </a:moveTo>
                    <a:cubicBezTo>
                      <a:pt x="4" y="5"/>
                      <a:pt x="6" y="1"/>
                      <a:pt x="10" y="0"/>
                    </a:cubicBezTo>
                    <a:cubicBezTo>
                      <a:pt x="12" y="4"/>
                      <a:pt x="7" y="7"/>
                      <a:pt x="10" y="10"/>
                    </a:cubicBezTo>
                    <a:cubicBezTo>
                      <a:pt x="5" y="10"/>
                      <a:pt x="2" y="8"/>
                      <a:pt x="0" y="4"/>
                    </a:cubicBezTo>
                    <a:close/>
                  </a:path>
                </a:pathLst>
              </a:custGeom>
              <a:solidFill>
                <a:srgbClr val="212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5" name="Freeform 519"/>
              <p:cNvSpPr/>
              <p:nvPr/>
            </p:nvSpPr>
            <p:spPr bwMode="auto">
              <a:xfrm>
                <a:off x="1023" y="3073"/>
                <a:ext cx="33" cy="36"/>
              </a:xfrm>
              <a:custGeom>
                <a:avLst/>
                <a:gdLst>
                  <a:gd name="T0" fmla="*/ 8 w 14"/>
                  <a:gd name="T1" fmla="*/ 0 h 15"/>
                  <a:gd name="T2" fmla="*/ 14 w 14"/>
                  <a:gd name="T3" fmla="*/ 8 h 15"/>
                  <a:gd name="T4" fmla="*/ 3 w 14"/>
                  <a:gd name="T5" fmla="*/ 11 h 15"/>
                  <a:gd name="T6" fmla="*/ 2 w 14"/>
                  <a:gd name="T7" fmla="*/ 0 h 15"/>
                  <a:gd name="T8" fmla="*/ 8 w 14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8" y="0"/>
                    </a:moveTo>
                    <a:cubicBezTo>
                      <a:pt x="10" y="3"/>
                      <a:pt x="9" y="8"/>
                      <a:pt x="14" y="8"/>
                    </a:cubicBezTo>
                    <a:cubicBezTo>
                      <a:pt x="12" y="15"/>
                      <a:pt x="7" y="10"/>
                      <a:pt x="3" y="11"/>
                    </a:cubicBezTo>
                    <a:cubicBezTo>
                      <a:pt x="0" y="7"/>
                      <a:pt x="1" y="4"/>
                      <a:pt x="2" y="0"/>
                    </a:cubicBezTo>
                    <a:cubicBezTo>
                      <a:pt x="4" y="0"/>
                      <a:pt x="6" y="0"/>
                      <a:pt x="8" y="0"/>
                    </a:cubicBezTo>
                    <a:close/>
                  </a:path>
                </a:pathLst>
              </a:custGeom>
              <a:solidFill>
                <a:srgbClr val="6652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6" name="Freeform 520"/>
              <p:cNvSpPr/>
              <p:nvPr/>
            </p:nvSpPr>
            <p:spPr bwMode="auto">
              <a:xfrm>
                <a:off x="1016" y="3073"/>
                <a:ext cx="14" cy="26"/>
              </a:xfrm>
              <a:custGeom>
                <a:avLst/>
                <a:gdLst>
                  <a:gd name="T0" fmla="*/ 5 w 6"/>
                  <a:gd name="T1" fmla="*/ 0 h 11"/>
                  <a:gd name="T2" fmla="*/ 6 w 6"/>
                  <a:gd name="T3" fmla="*/ 11 h 11"/>
                  <a:gd name="T4" fmla="*/ 5 w 6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11">
                    <a:moveTo>
                      <a:pt x="5" y="0"/>
                    </a:moveTo>
                    <a:cubicBezTo>
                      <a:pt x="5" y="4"/>
                      <a:pt x="6" y="7"/>
                      <a:pt x="6" y="11"/>
                    </a:cubicBezTo>
                    <a:cubicBezTo>
                      <a:pt x="0" y="7"/>
                      <a:pt x="0" y="4"/>
                      <a:pt x="5" y="0"/>
                    </a:cubicBezTo>
                    <a:close/>
                  </a:path>
                </a:pathLst>
              </a:custGeom>
              <a:solidFill>
                <a:srgbClr val="AF59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7" name="Freeform 521"/>
              <p:cNvSpPr/>
              <p:nvPr/>
            </p:nvSpPr>
            <p:spPr bwMode="auto">
              <a:xfrm>
                <a:off x="1616" y="2993"/>
                <a:ext cx="73" cy="225"/>
              </a:xfrm>
              <a:custGeom>
                <a:avLst/>
                <a:gdLst>
                  <a:gd name="T0" fmla="*/ 10 w 31"/>
                  <a:gd name="T1" fmla="*/ 73 h 95"/>
                  <a:gd name="T2" fmla="*/ 8 w 31"/>
                  <a:gd name="T3" fmla="*/ 65 h 95"/>
                  <a:gd name="T4" fmla="*/ 1 w 31"/>
                  <a:gd name="T5" fmla="*/ 14 h 95"/>
                  <a:gd name="T6" fmla="*/ 0 w 31"/>
                  <a:gd name="T7" fmla="*/ 1 h 95"/>
                  <a:gd name="T8" fmla="*/ 16 w 31"/>
                  <a:gd name="T9" fmla="*/ 4 h 95"/>
                  <a:gd name="T10" fmla="*/ 29 w 31"/>
                  <a:gd name="T11" fmla="*/ 5 h 95"/>
                  <a:gd name="T12" fmla="*/ 21 w 31"/>
                  <a:gd name="T13" fmla="*/ 46 h 95"/>
                  <a:gd name="T14" fmla="*/ 20 w 31"/>
                  <a:gd name="T15" fmla="*/ 72 h 95"/>
                  <a:gd name="T16" fmla="*/ 25 w 31"/>
                  <a:gd name="T17" fmla="*/ 78 h 95"/>
                  <a:gd name="T18" fmla="*/ 29 w 31"/>
                  <a:gd name="T19" fmla="*/ 80 h 95"/>
                  <a:gd name="T20" fmla="*/ 26 w 31"/>
                  <a:gd name="T21" fmla="*/ 86 h 95"/>
                  <a:gd name="T22" fmla="*/ 25 w 31"/>
                  <a:gd name="T23" fmla="*/ 85 h 95"/>
                  <a:gd name="T24" fmla="*/ 13 w 31"/>
                  <a:gd name="T25" fmla="*/ 88 h 95"/>
                  <a:gd name="T26" fmla="*/ 11 w 31"/>
                  <a:gd name="T27" fmla="*/ 73 h 95"/>
                  <a:gd name="T28" fmla="*/ 10 w 31"/>
                  <a:gd name="T29" fmla="*/ 7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95">
                    <a:moveTo>
                      <a:pt x="10" y="73"/>
                    </a:moveTo>
                    <a:cubicBezTo>
                      <a:pt x="9" y="70"/>
                      <a:pt x="11" y="67"/>
                      <a:pt x="8" y="65"/>
                    </a:cubicBezTo>
                    <a:cubicBezTo>
                      <a:pt x="6" y="48"/>
                      <a:pt x="2" y="31"/>
                      <a:pt x="1" y="14"/>
                    </a:cubicBezTo>
                    <a:cubicBezTo>
                      <a:pt x="1" y="10"/>
                      <a:pt x="0" y="5"/>
                      <a:pt x="0" y="1"/>
                    </a:cubicBezTo>
                    <a:cubicBezTo>
                      <a:pt x="6" y="0"/>
                      <a:pt x="11" y="0"/>
                      <a:pt x="16" y="4"/>
                    </a:cubicBezTo>
                    <a:cubicBezTo>
                      <a:pt x="20" y="7"/>
                      <a:pt x="25" y="1"/>
                      <a:pt x="29" y="5"/>
                    </a:cubicBezTo>
                    <a:cubicBezTo>
                      <a:pt x="21" y="17"/>
                      <a:pt x="23" y="32"/>
                      <a:pt x="21" y="46"/>
                    </a:cubicBezTo>
                    <a:cubicBezTo>
                      <a:pt x="20" y="54"/>
                      <a:pt x="23" y="63"/>
                      <a:pt x="20" y="72"/>
                    </a:cubicBezTo>
                    <a:cubicBezTo>
                      <a:pt x="19" y="76"/>
                      <a:pt x="21" y="79"/>
                      <a:pt x="25" y="78"/>
                    </a:cubicBezTo>
                    <a:cubicBezTo>
                      <a:pt x="28" y="77"/>
                      <a:pt x="30" y="76"/>
                      <a:pt x="29" y="80"/>
                    </a:cubicBezTo>
                    <a:cubicBezTo>
                      <a:pt x="29" y="82"/>
                      <a:pt x="31" y="85"/>
                      <a:pt x="26" y="86"/>
                    </a:cubicBezTo>
                    <a:cubicBezTo>
                      <a:pt x="26" y="86"/>
                      <a:pt x="26" y="85"/>
                      <a:pt x="25" y="85"/>
                    </a:cubicBezTo>
                    <a:cubicBezTo>
                      <a:pt x="20" y="82"/>
                      <a:pt x="19" y="95"/>
                      <a:pt x="13" y="88"/>
                    </a:cubicBezTo>
                    <a:cubicBezTo>
                      <a:pt x="10" y="84"/>
                      <a:pt x="14" y="78"/>
                      <a:pt x="11" y="73"/>
                    </a:cubicBezTo>
                    <a:cubicBezTo>
                      <a:pt x="11" y="73"/>
                      <a:pt x="10" y="73"/>
                      <a:pt x="10" y="73"/>
                    </a:cubicBezTo>
                    <a:close/>
                  </a:path>
                </a:pathLst>
              </a:custGeom>
              <a:solidFill>
                <a:srgbClr val="1021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8" name="Freeform 522"/>
              <p:cNvSpPr/>
              <p:nvPr/>
            </p:nvSpPr>
            <p:spPr bwMode="auto">
              <a:xfrm>
                <a:off x="1616" y="2927"/>
                <a:ext cx="68" cy="94"/>
              </a:xfrm>
              <a:custGeom>
                <a:avLst/>
                <a:gdLst>
                  <a:gd name="T0" fmla="*/ 29 w 29"/>
                  <a:gd name="T1" fmla="*/ 33 h 40"/>
                  <a:gd name="T2" fmla="*/ 0 w 29"/>
                  <a:gd name="T3" fmla="*/ 29 h 40"/>
                  <a:gd name="T4" fmla="*/ 0 w 29"/>
                  <a:gd name="T5" fmla="*/ 23 h 40"/>
                  <a:gd name="T6" fmla="*/ 7 w 29"/>
                  <a:gd name="T7" fmla="*/ 10 h 40"/>
                  <a:gd name="T8" fmla="*/ 16 w 29"/>
                  <a:gd name="T9" fmla="*/ 0 h 40"/>
                  <a:gd name="T10" fmla="*/ 29 w 29"/>
                  <a:gd name="T11" fmla="*/ 3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40">
                    <a:moveTo>
                      <a:pt x="29" y="33"/>
                    </a:moveTo>
                    <a:cubicBezTo>
                      <a:pt x="19" y="40"/>
                      <a:pt x="10" y="30"/>
                      <a:pt x="0" y="29"/>
                    </a:cubicBezTo>
                    <a:cubicBezTo>
                      <a:pt x="0" y="27"/>
                      <a:pt x="0" y="25"/>
                      <a:pt x="0" y="23"/>
                    </a:cubicBezTo>
                    <a:cubicBezTo>
                      <a:pt x="0" y="18"/>
                      <a:pt x="2" y="12"/>
                      <a:pt x="7" y="10"/>
                    </a:cubicBezTo>
                    <a:cubicBezTo>
                      <a:pt x="12" y="8"/>
                      <a:pt x="10" y="1"/>
                      <a:pt x="16" y="0"/>
                    </a:cubicBezTo>
                    <a:cubicBezTo>
                      <a:pt x="21" y="10"/>
                      <a:pt x="23" y="23"/>
                      <a:pt x="29" y="33"/>
                    </a:cubicBezTo>
                    <a:close/>
                  </a:path>
                </a:pathLst>
              </a:custGeom>
              <a:solidFill>
                <a:srgbClr val="0513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9" name="Freeform 523"/>
              <p:cNvSpPr/>
              <p:nvPr/>
            </p:nvSpPr>
            <p:spPr bwMode="auto">
              <a:xfrm>
                <a:off x="1666" y="3367"/>
                <a:ext cx="42" cy="29"/>
              </a:xfrm>
              <a:custGeom>
                <a:avLst/>
                <a:gdLst>
                  <a:gd name="T0" fmla="*/ 3 w 18"/>
                  <a:gd name="T1" fmla="*/ 0 h 12"/>
                  <a:gd name="T2" fmla="*/ 16 w 18"/>
                  <a:gd name="T3" fmla="*/ 4 h 12"/>
                  <a:gd name="T4" fmla="*/ 18 w 18"/>
                  <a:gd name="T5" fmla="*/ 10 h 12"/>
                  <a:gd name="T6" fmla="*/ 14 w 18"/>
                  <a:gd name="T7" fmla="*/ 12 h 12"/>
                  <a:gd name="T8" fmla="*/ 2 w 18"/>
                  <a:gd name="T9" fmla="*/ 6 h 12"/>
                  <a:gd name="T10" fmla="*/ 3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3" y="0"/>
                    </a:moveTo>
                    <a:cubicBezTo>
                      <a:pt x="7" y="1"/>
                      <a:pt x="11" y="3"/>
                      <a:pt x="16" y="4"/>
                    </a:cubicBezTo>
                    <a:cubicBezTo>
                      <a:pt x="18" y="5"/>
                      <a:pt x="17" y="8"/>
                      <a:pt x="18" y="10"/>
                    </a:cubicBezTo>
                    <a:cubicBezTo>
                      <a:pt x="17" y="12"/>
                      <a:pt x="16" y="12"/>
                      <a:pt x="14" y="12"/>
                    </a:cubicBezTo>
                    <a:cubicBezTo>
                      <a:pt x="9" y="12"/>
                      <a:pt x="5" y="11"/>
                      <a:pt x="2" y="6"/>
                    </a:cubicBezTo>
                    <a:cubicBezTo>
                      <a:pt x="2" y="4"/>
                      <a:pt x="0" y="2"/>
                      <a:pt x="3" y="0"/>
                    </a:cubicBezTo>
                    <a:close/>
                  </a:path>
                </a:pathLst>
              </a:custGeom>
              <a:solidFill>
                <a:srgbClr val="95A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0" name="Freeform 524"/>
              <p:cNvSpPr/>
              <p:nvPr/>
            </p:nvSpPr>
            <p:spPr bwMode="auto">
              <a:xfrm>
                <a:off x="1699" y="3346"/>
                <a:ext cx="35" cy="45"/>
              </a:xfrm>
              <a:custGeom>
                <a:avLst/>
                <a:gdLst>
                  <a:gd name="T0" fmla="*/ 4 w 15"/>
                  <a:gd name="T1" fmla="*/ 19 h 19"/>
                  <a:gd name="T2" fmla="*/ 2 w 15"/>
                  <a:gd name="T3" fmla="*/ 13 h 19"/>
                  <a:gd name="T4" fmla="*/ 10 w 15"/>
                  <a:gd name="T5" fmla="*/ 0 h 19"/>
                  <a:gd name="T6" fmla="*/ 8 w 15"/>
                  <a:gd name="T7" fmla="*/ 15 h 19"/>
                  <a:gd name="T8" fmla="*/ 4 w 1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9">
                    <a:moveTo>
                      <a:pt x="4" y="19"/>
                    </a:moveTo>
                    <a:cubicBezTo>
                      <a:pt x="0" y="18"/>
                      <a:pt x="1" y="15"/>
                      <a:pt x="2" y="13"/>
                    </a:cubicBezTo>
                    <a:cubicBezTo>
                      <a:pt x="7" y="10"/>
                      <a:pt x="9" y="5"/>
                      <a:pt x="10" y="0"/>
                    </a:cubicBezTo>
                    <a:cubicBezTo>
                      <a:pt x="15" y="6"/>
                      <a:pt x="8" y="10"/>
                      <a:pt x="8" y="15"/>
                    </a:cubicBezTo>
                    <a:cubicBezTo>
                      <a:pt x="7" y="17"/>
                      <a:pt x="5" y="18"/>
                      <a:pt x="4" y="19"/>
                    </a:cubicBezTo>
                    <a:close/>
                  </a:path>
                </a:pathLst>
              </a:custGeom>
              <a:solidFill>
                <a:srgbClr val="6881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1" name="Freeform 525"/>
              <p:cNvSpPr/>
              <p:nvPr/>
            </p:nvSpPr>
            <p:spPr bwMode="auto">
              <a:xfrm>
                <a:off x="2429" y="3268"/>
                <a:ext cx="33" cy="16"/>
              </a:xfrm>
              <a:custGeom>
                <a:avLst/>
                <a:gdLst>
                  <a:gd name="T0" fmla="*/ 1 w 14"/>
                  <a:gd name="T1" fmla="*/ 0 h 7"/>
                  <a:gd name="T2" fmla="*/ 9 w 14"/>
                  <a:gd name="T3" fmla="*/ 2 h 7"/>
                  <a:gd name="T4" fmla="*/ 9 w 14"/>
                  <a:gd name="T5" fmla="*/ 7 h 7"/>
                  <a:gd name="T6" fmla="*/ 7 w 14"/>
                  <a:gd name="T7" fmla="*/ 7 h 7"/>
                  <a:gd name="T8" fmla="*/ 0 w 14"/>
                  <a:gd name="T9" fmla="*/ 3 h 7"/>
                  <a:gd name="T10" fmla="*/ 1 w 14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7">
                    <a:moveTo>
                      <a:pt x="1" y="0"/>
                    </a:moveTo>
                    <a:cubicBezTo>
                      <a:pt x="4" y="0"/>
                      <a:pt x="7" y="1"/>
                      <a:pt x="9" y="2"/>
                    </a:cubicBezTo>
                    <a:cubicBezTo>
                      <a:pt x="12" y="4"/>
                      <a:pt x="14" y="5"/>
                      <a:pt x="9" y="7"/>
                    </a:cubicBezTo>
                    <a:cubicBezTo>
                      <a:pt x="9" y="7"/>
                      <a:pt x="8" y="7"/>
                      <a:pt x="7" y="7"/>
                    </a:cubicBezTo>
                    <a:cubicBezTo>
                      <a:pt x="5" y="6"/>
                      <a:pt x="2" y="5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071F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2" name="Freeform 526"/>
              <p:cNvSpPr/>
              <p:nvPr/>
            </p:nvSpPr>
            <p:spPr bwMode="auto">
              <a:xfrm>
                <a:off x="1744" y="3303"/>
                <a:ext cx="64" cy="76"/>
              </a:xfrm>
              <a:custGeom>
                <a:avLst/>
                <a:gdLst>
                  <a:gd name="T0" fmla="*/ 3 w 27"/>
                  <a:gd name="T1" fmla="*/ 27 h 32"/>
                  <a:gd name="T2" fmla="*/ 3 w 27"/>
                  <a:gd name="T3" fmla="*/ 13 h 32"/>
                  <a:gd name="T4" fmla="*/ 9 w 27"/>
                  <a:gd name="T5" fmla="*/ 3 h 32"/>
                  <a:gd name="T6" fmla="*/ 18 w 27"/>
                  <a:gd name="T7" fmla="*/ 0 h 32"/>
                  <a:gd name="T8" fmla="*/ 22 w 27"/>
                  <a:gd name="T9" fmla="*/ 25 h 32"/>
                  <a:gd name="T10" fmla="*/ 16 w 27"/>
                  <a:gd name="T11" fmla="*/ 31 h 32"/>
                  <a:gd name="T12" fmla="*/ 3 w 27"/>
                  <a:gd name="T13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2">
                    <a:moveTo>
                      <a:pt x="3" y="27"/>
                    </a:moveTo>
                    <a:cubicBezTo>
                      <a:pt x="3" y="22"/>
                      <a:pt x="6" y="18"/>
                      <a:pt x="3" y="13"/>
                    </a:cubicBezTo>
                    <a:cubicBezTo>
                      <a:pt x="0" y="7"/>
                      <a:pt x="3" y="3"/>
                      <a:pt x="9" y="3"/>
                    </a:cubicBezTo>
                    <a:cubicBezTo>
                      <a:pt x="13" y="3"/>
                      <a:pt x="15" y="1"/>
                      <a:pt x="18" y="0"/>
                    </a:cubicBezTo>
                    <a:cubicBezTo>
                      <a:pt x="26" y="4"/>
                      <a:pt x="27" y="14"/>
                      <a:pt x="22" y="25"/>
                    </a:cubicBezTo>
                    <a:cubicBezTo>
                      <a:pt x="23" y="30"/>
                      <a:pt x="19" y="30"/>
                      <a:pt x="16" y="31"/>
                    </a:cubicBezTo>
                    <a:cubicBezTo>
                      <a:pt x="11" y="31"/>
                      <a:pt x="6" y="32"/>
                      <a:pt x="3" y="27"/>
                    </a:cubicBezTo>
                    <a:close/>
                  </a:path>
                </a:pathLst>
              </a:custGeom>
              <a:solidFill>
                <a:srgbClr val="D7E7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3" name="Freeform 527"/>
              <p:cNvSpPr/>
              <p:nvPr/>
            </p:nvSpPr>
            <p:spPr bwMode="auto">
              <a:xfrm>
                <a:off x="1782" y="3362"/>
                <a:ext cx="28" cy="24"/>
              </a:xfrm>
              <a:custGeom>
                <a:avLst/>
                <a:gdLst>
                  <a:gd name="T0" fmla="*/ 0 w 12"/>
                  <a:gd name="T1" fmla="*/ 6 h 10"/>
                  <a:gd name="T2" fmla="*/ 6 w 12"/>
                  <a:gd name="T3" fmla="*/ 0 h 10"/>
                  <a:gd name="T4" fmla="*/ 3 w 12"/>
                  <a:gd name="T5" fmla="*/ 10 h 10"/>
                  <a:gd name="T6" fmla="*/ 0 w 12"/>
                  <a:gd name="T7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cubicBezTo>
                      <a:pt x="2" y="4"/>
                      <a:pt x="4" y="2"/>
                      <a:pt x="6" y="0"/>
                    </a:cubicBezTo>
                    <a:cubicBezTo>
                      <a:pt x="12" y="5"/>
                      <a:pt x="5" y="7"/>
                      <a:pt x="3" y="10"/>
                    </a:cubicBezTo>
                    <a:cubicBezTo>
                      <a:pt x="2" y="9"/>
                      <a:pt x="1" y="7"/>
                      <a:pt x="0" y="6"/>
                    </a:cubicBezTo>
                    <a:close/>
                  </a:path>
                </a:pathLst>
              </a:custGeom>
              <a:solidFill>
                <a:srgbClr val="5F74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4" name="Freeform 528"/>
              <p:cNvSpPr/>
              <p:nvPr/>
            </p:nvSpPr>
            <p:spPr bwMode="auto">
              <a:xfrm>
                <a:off x="831" y="1096"/>
                <a:ext cx="135" cy="97"/>
              </a:xfrm>
              <a:custGeom>
                <a:avLst/>
                <a:gdLst>
                  <a:gd name="T0" fmla="*/ 37 w 57"/>
                  <a:gd name="T1" fmla="*/ 41 h 41"/>
                  <a:gd name="T2" fmla="*/ 22 w 57"/>
                  <a:gd name="T3" fmla="*/ 39 h 41"/>
                  <a:gd name="T4" fmla="*/ 18 w 57"/>
                  <a:gd name="T5" fmla="*/ 33 h 41"/>
                  <a:gd name="T6" fmla="*/ 2 w 57"/>
                  <a:gd name="T7" fmla="*/ 38 h 41"/>
                  <a:gd name="T8" fmla="*/ 2 w 57"/>
                  <a:gd name="T9" fmla="*/ 0 h 41"/>
                  <a:gd name="T10" fmla="*/ 21 w 57"/>
                  <a:gd name="T11" fmla="*/ 4 h 41"/>
                  <a:gd name="T12" fmla="*/ 32 w 57"/>
                  <a:gd name="T13" fmla="*/ 7 h 41"/>
                  <a:gd name="T14" fmla="*/ 37 w 57"/>
                  <a:gd name="T15" fmla="*/ 7 h 41"/>
                  <a:gd name="T16" fmla="*/ 54 w 57"/>
                  <a:gd name="T17" fmla="*/ 8 h 41"/>
                  <a:gd name="T18" fmla="*/ 57 w 57"/>
                  <a:gd name="T19" fmla="*/ 9 h 41"/>
                  <a:gd name="T20" fmla="*/ 37 w 57"/>
                  <a:gd name="T21" fmla="*/ 36 h 41"/>
                  <a:gd name="T22" fmla="*/ 37 w 57"/>
                  <a:gd name="T2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41">
                    <a:moveTo>
                      <a:pt x="37" y="41"/>
                    </a:moveTo>
                    <a:cubicBezTo>
                      <a:pt x="32" y="40"/>
                      <a:pt x="27" y="39"/>
                      <a:pt x="22" y="39"/>
                    </a:cubicBezTo>
                    <a:cubicBezTo>
                      <a:pt x="22" y="36"/>
                      <a:pt x="23" y="33"/>
                      <a:pt x="18" y="33"/>
                    </a:cubicBezTo>
                    <a:cubicBezTo>
                      <a:pt x="13" y="32"/>
                      <a:pt x="9" y="35"/>
                      <a:pt x="2" y="38"/>
                    </a:cubicBezTo>
                    <a:cubicBezTo>
                      <a:pt x="9" y="24"/>
                      <a:pt x="0" y="12"/>
                      <a:pt x="2" y="0"/>
                    </a:cubicBezTo>
                    <a:cubicBezTo>
                      <a:pt x="9" y="1"/>
                      <a:pt x="14" y="7"/>
                      <a:pt x="21" y="4"/>
                    </a:cubicBezTo>
                    <a:cubicBezTo>
                      <a:pt x="25" y="3"/>
                      <a:pt x="28" y="8"/>
                      <a:pt x="32" y="7"/>
                    </a:cubicBezTo>
                    <a:cubicBezTo>
                      <a:pt x="34" y="7"/>
                      <a:pt x="35" y="7"/>
                      <a:pt x="37" y="7"/>
                    </a:cubicBezTo>
                    <a:cubicBezTo>
                      <a:pt x="43" y="5"/>
                      <a:pt x="49" y="7"/>
                      <a:pt x="54" y="8"/>
                    </a:cubicBezTo>
                    <a:cubicBezTo>
                      <a:pt x="55" y="8"/>
                      <a:pt x="56" y="8"/>
                      <a:pt x="57" y="9"/>
                    </a:cubicBezTo>
                    <a:cubicBezTo>
                      <a:pt x="54" y="21"/>
                      <a:pt x="50" y="32"/>
                      <a:pt x="37" y="36"/>
                    </a:cubicBezTo>
                    <a:cubicBezTo>
                      <a:pt x="32" y="38"/>
                      <a:pt x="41" y="39"/>
                      <a:pt x="37" y="41"/>
                    </a:cubicBezTo>
                    <a:close/>
                  </a:path>
                </a:pathLst>
              </a:custGeom>
              <a:solidFill>
                <a:srgbClr val="D527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5" name="Freeform 529"/>
              <p:cNvSpPr/>
              <p:nvPr/>
            </p:nvSpPr>
            <p:spPr bwMode="auto">
              <a:xfrm>
                <a:off x="895" y="863"/>
                <a:ext cx="116" cy="154"/>
              </a:xfrm>
              <a:custGeom>
                <a:avLst/>
                <a:gdLst>
                  <a:gd name="T0" fmla="*/ 49 w 49"/>
                  <a:gd name="T1" fmla="*/ 29 h 65"/>
                  <a:gd name="T2" fmla="*/ 42 w 49"/>
                  <a:gd name="T3" fmla="*/ 42 h 65"/>
                  <a:gd name="T4" fmla="*/ 37 w 49"/>
                  <a:gd name="T5" fmla="*/ 49 h 65"/>
                  <a:gd name="T6" fmla="*/ 17 w 49"/>
                  <a:gd name="T7" fmla="*/ 65 h 65"/>
                  <a:gd name="T8" fmla="*/ 8 w 49"/>
                  <a:gd name="T9" fmla="*/ 63 h 65"/>
                  <a:gd name="T10" fmla="*/ 11 w 49"/>
                  <a:gd name="T11" fmla="*/ 48 h 65"/>
                  <a:gd name="T12" fmla="*/ 22 w 49"/>
                  <a:gd name="T13" fmla="*/ 37 h 65"/>
                  <a:gd name="T14" fmla="*/ 22 w 49"/>
                  <a:gd name="T15" fmla="*/ 34 h 65"/>
                  <a:gd name="T16" fmla="*/ 26 w 49"/>
                  <a:gd name="T17" fmla="*/ 14 h 65"/>
                  <a:gd name="T18" fmla="*/ 26 w 49"/>
                  <a:gd name="T19" fmla="*/ 6 h 65"/>
                  <a:gd name="T20" fmla="*/ 45 w 49"/>
                  <a:gd name="T21" fmla="*/ 0 h 65"/>
                  <a:gd name="T22" fmla="*/ 49 w 49"/>
                  <a:gd name="T23" fmla="*/ 2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65">
                    <a:moveTo>
                      <a:pt x="49" y="29"/>
                    </a:moveTo>
                    <a:cubicBezTo>
                      <a:pt x="49" y="35"/>
                      <a:pt x="49" y="40"/>
                      <a:pt x="42" y="42"/>
                    </a:cubicBezTo>
                    <a:cubicBezTo>
                      <a:pt x="40" y="43"/>
                      <a:pt x="39" y="47"/>
                      <a:pt x="37" y="49"/>
                    </a:cubicBezTo>
                    <a:cubicBezTo>
                      <a:pt x="35" y="61"/>
                      <a:pt x="26" y="63"/>
                      <a:pt x="17" y="65"/>
                    </a:cubicBezTo>
                    <a:cubicBezTo>
                      <a:pt x="14" y="65"/>
                      <a:pt x="11" y="65"/>
                      <a:pt x="8" y="63"/>
                    </a:cubicBezTo>
                    <a:cubicBezTo>
                      <a:pt x="0" y="56"/>
                      <a:pt x="1" y="51"/>
                      <a:pt x="11" y="48"/>
                    </a:cubicBezTo>
                    <a:cubicBezTo>
                      <a:pt x="17" y="46"/>
                      <a:pt x="21" y="44"/>
                      <a:pt x="22" y="37"/>
                    </a:cubicBezTo>
                    <a:cubicBezTo>
                      <a:pt x="21" y="36"/>
                      <a:pt x="21" y="35"/>
                      <a:pt x="22" y="34"/>
                    </a:cubicBezTo>
                    <a:cubicBezTo>
                      <a:pt x="27" y="28"/>
                      <a:pt x="30" y="21"/>
                      <a:pt x="26" y="14"/>
                    </a:cubicBezTo>
                    <a:cubicBezTo>
                      <a:pt x="24" y="11"/>
                      <a:pt x="26" y="9"/>
                      <a:pt x="26" y="6"/>
                    </a:cubicBezTo>
                    <a:cubicBezTo>
                      <a:pt x="31" y="4"/>
                      <a:pt x="37" y="5"/>
                      <a:pt x="45" y="0"/>
                    </a:cubicBezTo>
                    <a:cubicBezTo>
                      <a:pt x="38" y="13"/>
                      <a:pt x="49" y="20"/>
                      <a:pt x="49" y="29"/>
                    </a:cubicBezTo>
                    <a:close/>
                  </a:path>
                </a:pathLst>
              </a:custGeom>
              <a:solidFill>
                <a:srgbClr val="BB0B0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6" name="Freeform 530"/>
              <p:cNvSpPr/>
              <p:nvPr/>
            </p:nvSpPr>
            <p:spPr bwMode="auto">
              <a:xfrm>
                <a:off x="928" y="977"/>
                <a:ext cx="112" cy="107"/>
              </a:xfrm>
              <a:custGeom>
                <a:avLst/>
                <a:gdLst>
                  <a:gd name="T0" fmla="*/ 4 w 47"/>
                  <a:gd name="T1" fmla="*/ 14 h 45"/>
                  <a:gd name="T2" fmla="*/ 23 w 47"/>
                  <a:gd name="T3" fmla="*/ 1 h 45"/>
                  <a:gd name="T4" fmla="*/ 33 w 47"/>
                  <a:gd name="T5" fmla="*/ 5 h 45"/>
                  <a:gd name="T6" fmla="*/ 47 w 47"/>
                  <a:gd name="T7" fmla="*/ 10 h 45"/>
                  <a:gd name="T8" fmla="*/ 40 w 47"/>
                  <a:gd name="T9" fmla="*/ 12 h 45"/>
                  <a:gd name="T10" fmla="*/ 10 w 47"/>
                  <a:gd name="T11" fmla="*/ 41 h 45"/>
                  <a:gd name="T12" fmla="*/ 7 w 47"/>
                  <a:gd name="T13" fmla="*/ 45 h 45"/>
                  <a:gd name="T14" fmla="*/ 0 w 47"/>
                  <a:gd name="T15" fmla="*/ 40 h 45"/>
                  <a:gd name="T16" fmla="*/ 0 w 47"/>
                  <a:gd name="T17" fmla="*/ 38 h 45"/>
                  <a:gd name="T18" fmla="*/ 4 w 47"/>
                  <a:gd name="T19" fmla="*/ 25 h 45"/>
                  <a:gd name="T20" fmla="*/ 4 w 47"/>
                  <a:gd name="T21" fmla="*/ 1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" h="45">
                    <a:moveTo>
                      <a:pt x="4" y="14"/>
                    </a:moveTo>
                    <a:cubicBezTo>
                      <a:pt x="12" y="13"/>
                      <a:pt x="19" y="9"/>
                      <a:pt x="23" y="1"/>
                    </a:cubicBezTo>
                    <a:cubicBezTo>
                      <a:pt x="25" y="5"/>
                      <a:pt x="29" y="5"/>
                      <a:pt x="33" y="5"/>
                    </a:cubicBezTo>
                    <a:cubicBezTo>
                      <a:pt x="38" y="5"/>
                      <a:pt x="45" y="0"/>
                      <a:pt x="47" y="10"/>
                    </a:cubicBezTo>
                    <a:cubicBezTo>
                      <a:pt x="46" y="14"/>
                      <a:pt x="42" y="12"/>
                      <a:pt x="40" y="12"/>
                    </a:cubicBezTo>
                    <a:cubicBezTo>
                      <a:pt x="24" y="16"/>
                      <a:pt x="15" y="26"/>
                      <a:pt x="10" y="41"/>
                    </a:cubicBezTo>
                    <a:cubicBezTo>
                      <a:pt x="9" y="42"/>
                      <a:pt x="9" y="44"/>
                      <a:pt x="7" y="45"/>
                    </a:cubicBezTo>
                    <a:cubicBezTo>
                      <a:pt x="4" y="45"/>
                      <a:pt x="2" y="43"/>
                      <a:pt x="0" y="40"/>
                    </a:cubicBezTo>
                    <a:cubicBezTo>
                      <a:pt x="0" y="39"/>
                      <a:pt x="0" y="39"/>
                      <a:pt x="0" y="38"/>
                    </a:cubicBezTo>
                    <a:cubicBezTo>
                      <a:pt x="1" y="33"/>
                      <a:pt x="2" y="29"/>
                      <a:pt x="4" y="25"/>
                    </a:cubicBezTo>
                    <a:cubicBezTo>
                      <a:pt x="6" y="21"/>
                      <a:pt x="6" y="18"/>
                      <a:pt x="4" y="14"/>
                    </a:cubicBezTo>
                    <a:close/>
                  </a:path>
                </a:pathLst>
              </a:custGeom>
              <a:solidFill>
                <a:srgbClr val="E475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7" name="Freeform 531"/>
              <p:cNvSpPr/>
              <p:nvPr/>
            </p:nvSpPr>
            <p:spPr bwMode="auto">
              <a:xfrm>
                <a:off x="902" y="1010"/>
                <a:ext cx="45" cy="57"/>
              </a:xfrm>
              <a:custGeom>
                <a:avLst/>
                <a:gdLst>
                  <a:gd name="T0" fmla="*/ 15 w 19"/>
                  <a:gd name="T1" fmla="*/ 0 h 24"/>
                  <a:gd name="T2" fmla="*/ 19 w 19"/>
                  <a:gd name="T3" fmla="*/ 2 h 24"/>
                  <a:gd name="T4" fmla="*/ 11 w 19"/>
                  <a:gd name="T5" fmla="*/ 24 h 24"/>
                  <a:gd name="T6" fmla="*/ 5 w 19"/>
                  <a:gd name="T7" fmla="*/ 1 h 24"/>
                  <a:gd name="T8" fmla="*/ 15 w 19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4">
                    <a:moveTo>
                      <a:pt x="15" y="0"/>
                    </a:moveTo>
                    <a:cubicBezTo>
                      <a:pt x="16" y="1"/>
                      <a:pt x="19" y="2"/>
                      <a:pt x="19" y="2"/>
                    </a:cubicBezTo>
                    <a:cubicBezTo>
                      <a:pt x="18" y="10"/>
                      <a:pt x="18" y="18"/>
                      <a:pt x="11" y="24"/>
                    </a:cubicBezTo>
                    <a:cubicBezTo>
                      <a:pt x="0" y="15"/>
                      <a:pt x="0" y="15"/>
                      <a:pt x="5" y="1"/>
                    </a:cubicBezTo>
                    <a:cubicBezTo>
                      <a:pt x="8" y="1"/>
                      <a:pt x="12" y="1"/>
                      <a:pt x="15" y="0"/>
                    </a:cubicBezTo>
                    <a:close/>
                  </a:path>
                </a:pathLst>
              </a:custGeom>
              <a:solidFill>
                <a:srgbClr val="F1E3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8" name="Freeform 532"/>
              <p:cNvSpPr/>
              <p:nvPr/>
            </p:nvSpPr>
            <p:spPr bwMode="auto">
              <a:xfrm>
                <a:off x="900" y="901"/>
                <a:ext cx="59" cy="69"/>
              </a:xfrm>
              <a:custGeom>
                <a:avLst/>
                <a:gdLst>
                  <a:gd name="T0" fmla="*/ 20 w 25"/>
                  <a:gd name="T1" fmla="*/ 18 h 29"/>
                  <a:gd name="T2" fmla="*/ 20 w 25"/>
                  <a:gd name="T3" fmla="*/ 21 h 29"/>
                  <a:gd name="T4" fmla="*/ 4 w 25"/>
                  <a:gd name="T5" fmla="*/ 29 h 29"/>
                  <a:gd name="T6" fmla="*/ 11 w 25"/>
                  <a:gd name="T7" fmla="*/ 21 h 29"/>
                  <a:gd name="T8" fmla="*/ 17 w 25"/>
                  <a:gd name="T9" fmla="*/ 15 h 29"/>
                  <a:gd name="T10" fmla="*/ 11 w 25"/>
                  <a:gd name="T11" fmla="*/ 11 h 29"/>
                  <a:gd name="T12" fmla="*/ 0 w 25"/>
                  <a:gd name="T13" fmla="*/ 2 h 29"/>
                  <a:gd name="T14" fmla="*/ 19 w 25"/>
                  <a:gd name="T15" fmla="*/ 6 h 29"/>
                  <a:gd name="T16" fmla="*/ 20 w 25"/>
                  <a:gd name="T17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9">
                    <a:moveTo>
                      <a:pt x="20" y="18"/>
                    </a:moveTo>
                    <a:cubicBezTo>
                      <a:pt x="20" y="19"/>
                      <a:pt x="20" y="20"/>
                      <a:pt x="20" y="21"/>
                    </a:cubicBezTo>
                    <a:cubicBezTo>
                      <a:pt x="15" y="25"/>
                      <a:pt x="8" y="24"/>
                      <a:pt x="4" y="29"/>
                    </a:cubicBezTo>
                    <a:cubicBezTo>
                      <a:pt x="3" y="24"/>
                      <a:pt x="6" y="22"/>
                      <a:pt x="11" y="21"/>
                    </a:cubicBezTo>
                    <a:cubicBezTo>
                      <a:pt x="14" y="20"/>
                      <a:pt x="16" y="18"/>
                      <a:pt x="17" y="15"/>
                    </a:cubicBezTo>
                    <a:cubicBezTo>
                      <a:pt x="17" y="12"/>
                      <a:pt x="13" y="10"/>
                      <a:pt x="11" y="11"/>
                    </a:cubicBezTo>
                    <a:cubicBezTo>
                      <a:pt x="3" y="12"/>
                      <a:pt x="3" y="6"/>
                      <a:pt x="0" y="2"/>
                    </a:cubicBezTo>
                    <a:cubicBezTo>
                      <a:pt x="7" y="0"/>
                      <a:pt x="13" y="2"/>
                      <a:pt x="19" y="6"/>
                    </a:cubicBezTo>
                    <a:cubicBezTo>
                      <a:pt x="25" y="9"/>
                      <a:pt x="18" y="14"/>
                      <a:pt x="20" y="18"/>
                    </a:cubicBezTo>
                    <a:close/>
                  </a:path>
                </a:pathLst>
              </a:custGeom>
              <a:solidFill>
                <a:srgbClr val="E577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9" name="Freeform 533"/>
              <p:cNvSpPr/>
              <p:nvPr/>
            </p:nvSpPr>
            <p:spPr bwMode="auto">
              <a:xfrm>
                <a:off x="912" y="1072"/>
                <a:ext cx="54" cy="47"/>
              </a:xfrm>
              <a:custGeom>
                <a:avLst/>
                <a:gdLst>
                  <a:gd name="T0" fmla="*/ 7 w 23"/>
                  <a:gd name="T1" fmla="*/ 0 h 20"/>
                  <a:gd name="T2" fmla="*/ 13 w 23"/>
                  <a:gd name="T3" fmla="*/ 4 h 20"/>
                  <a:gd name="T4" fmla="*/ 18 w 23"/>
                  <a:gd name="T5" fmla="*/ 8 h 20"/>
                  <a:gd name="T6" fmla="*/ 21 w 23"/>
                  <a:gd name="T7" fmla="*/ 19 h 20"/>
                  <a:gd name="T8" fmla="*/ 3 w 23"/>
                  <a:gd name="T9" fmla="*/ 19 h 20"/>
                  <a:gd name="T10" fmla="*/ 3 w 23"/>
                  <a:gd name="T11" fmla="*/ 8 h 20"/>
                  <a:gd name="T12" fmla="*/ 7 w 23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0">
                    <a:moveTo>
                      <a:pt x="7" y="0"/>
                    </a:moveTo>
                    <a:cubicBezTo>
                      <a:pt x="10" y="0"/>
                      <a:pt x="12" y="2"/>
                      <a:pt x="13" y="4"/>
                    </a:cubicBezTo>
                    <a:cubicBezTo>
                      <a:pt x="15" y="5"/>
                      <a:pt x="17" y="6"/>
                      <a:pt x="18" y="8"/>
                    </a:cubicBezTo>
                    <a:cubicBezTo>
                      <a:pt x="20" y="12"/>
                      <a:pt x="23" y="15"/>
                      <a:pt x="21" y="19"/>
                    </a:cubicBezTo>
                    <a:cubicBezTo>
                      <a:pt x="15" y="20"/>
                      <a:pt x="9" y="17"/>
                      <a:pt x="3" y="19"/>
                    </a:cubicBezTo>
                    <a:cubicBezTo>
                      <a:pt x="0" y="16"/>
                      <a:pt x="0" y="12"/>
                      <a:pt x="3" y="8"/>
                    </a:cubicBezTo>
                    <a:cubicBezTo>
                      <a:pt x="3" y="5"/>
                      <a:pt x="2" y="1"/>
                      <a:pt x="7" y="0"/>
                    </a:cubicBezTo>
                    <a:close/>
                  </a:path>
                </a:pathLst>
              </a:custGeom>
              <a:solidFill>
                <a:srgbClr val="D839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0" name="Freeform 534"/>
              <p:cNvSpPr/>
              <p:nvPr/>
            </p:nvSpPr>
            <p:spPr bwMode="auto">
              <a:xfrm>
                <a:off x="881" y="1079"/>
                <a:ext cx="38" cy="40"/>
              </a:xfrm>
              <a:custGeom>
                <a:avLst/>
                <a:gdLst>
                  <a:gd name="T0" fmla="*/ 16 w 16"/>
                  <a:gd name="T1" fmla="*/ 5 h 17"/>
                  <a:gd name="T2" fmla="*/ 16 w 16"/>
                  <a:gd name="T3" fmla="*/ 16 h 17"/>
                  <a:gd name="T4" fmla="*/ 10 w 16"/>
                  <a:gd name="T5" fmla="*/ 17 h 17"/>
                  <a:gd name="T6" fmla="*/ 1 w 16"/>
                  <a:gd name="T7" fmla="*/ 9 h 17"/>
                  <a:gd name="T8" fmla="*/ 0 w 16"/>
                  <a:gd name="T9" fmla="*/ 1 h 17"/>
                  <a:gd name="T10" fmla="*/ 16 w 16"/>
                  <a:gd name="T11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7">
                    <a:moveTo>
                      <a:pt x="16" y="5"/>
                    </a:moveTo>
                    <a:cubicBezTo>
                      <a:pt x="16" y="9"/>
                      <a:pt x="16" y="13"/>
                      <a:pt x="16" y="16"/>
                    </a:cubicBezTo>
                    <a:cubicBezTo>
                      <a:pt x="14" y="16"/>
                      <a:pt x="12" y="16"/>
                      <a:pt x="10" y="17"/>
                    </a:cubicBezTo>
                    <a:cubicBezTo>
                      <a:pt x="7" y="14"/>
                      <a:pt x="4" y="12"/>
                      <a:pt x="1" y="9"/>
                    </a:cubicBezTo>
                    <a:cubicBezTo>
                      <a:pt x="1" y="6"/>
                      <a:pt x="1" y="4"/>
                      <a:pt x="0" y="1"/>
                    </a:cubicBezTo>
                    <a:cubicBezTo>
                      <a:pt x="6" y="0"/>
                      <a:pt x="11" y="2"/>
                      <a:pt x="16" y="5"/>
                    </a:cubicBezTo>
                    <a:close/>
                  </a:path>
                </a:pathLst>
              </a:custGeom>
              <a:solidFill>
                <a:srgbClr val="869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1" name="Freeform 535"/>
              <p:cNvSpPr/>
              <p:nvPr/>
            </p:nvSpPr>
            <p:spPr bwMode="auto">
              <a:xfrm>
                <a:off x="656" y="828"/>
                <a:ext cx="33" cy="33"/>
              </a:xfrm>
              <a:custGeom>
                <a:avLst/>
                <a:gdLst>
                  <a:gd name="T0" fmla="*/ 0 w 14"/>
                  <a:gd name="T1" fmla="*/ 2 h 14"/>
                  <a:gd name="T2" fmla="*/ 14 w 14"/>
                  <a:gd name="T3" fmla="*/ 6 h 14"/>
                  <a:gd name="T4" fmla="*/ 6 w 14"/>
                  <a:gd name="T5" fmla="*/ 14 h 14"/>
                  <a:gd name="T6" fmla="*/ 0 w 14"/>
                  <a:gd name="T7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4">
                    <a:moveTo>
                      <a:pt x="0" y="2"/>
                    </a:moveTo>
                    <a:cubicBezTo>
                      <a:pt x="6" y="0"/>
                      <a:pt x="10" y="4"/>
                      <a:pt x="14" y="6"/>
                    </a:cubicBezTo>
                    <a:cubicBezTo>
                      <a:pt x="14" y="12"/>
                      <a:pt x="11" y="14"/>
                      <a:pt x="6" y="14"/>
                    </a:cubicBezTo>
                    <a:cubicBezTo>
                      <a:pt x="3" y="11"/>
                      <a:pt x="0" y="7"/>
                      <a:pt x="0" y="2"/>
                    </a:cubicBezTo>
                    <a:close/>
                  </a:path>
                </a:pathLst>
              </a:custGeom>
              <a:solidFill>
                <a:srgbClr val="755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2" name="Freeform 536"/>
              <p:cNvSpPr/>
              <p:nvPr/>
            </p:nvSpPr>
            <p:spPr bwMode="auto">
              <a:xfrm>
                <a:off x="881" y="1100"/>
                <a:ext cx="24" cy="22"/>
              </a:xfrm>
              <a:custGeom>
                <a:avLst/>
                <a:gdLst>
                  <a:gd name="T0" fmla="*/ 1 w 10"/>
                  <a:gd name="T1" fmla="*/ 0 h 9"/>
                  <a:gd name="T2" fmla="*/ 10 w 10"/>
                  <a:gd name="T3" fmla="*/ 8 h 9"/>
                  <a:gd name="T4" fmla="*/ 0 w 10"/>
                  <a:gd name="T5" fmla="*/ 2 h 9"/>
                  <a:gd name="T6" fmla="*/ 1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1" y="0"/>
                    </a:moveTo>
                    <a:cubicBezTo>
                      <a:pt x="6" y="1"/>
                      <a:pt x="10" y="2"/>
                      <a:pt x="10" y="8"/>
                    </a:cubicBezTo>
                    <a:cubicBezTo>
                      <a:pt x="5" y="9"/>
                      <a:pt x="3" y="4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6450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3" name="Freeform 537"/>
              <p:cNvSpPr/>
              <p:nvPr/>
            </p:nvSpPr>
            <p:spPr bwMode="auto">
              <a:xfrm>
                <a:off x="952" y="833"/>
                <a:ext cx="45" cy="33"/>
              </a:xfrm>
              <a:custGeom>
                <a:avLst/>
                <a:gdLst>
                  <a:gd name="T0" fmla="*/ 13 w 19"/>
                  <a:gd name="T1" fmla="*/ 0 h 14"/>
                  <a:gd name="T2" fmla="*/ 12 w 19"/>
                  <a:gd name="T3" fmla="*/ 10 h 14"/>
                  <a:gd name="T4" fmla="*/ 2 w 19"/>
                  <a:gd name="T5" fmla="*/ 14 h 14"/>
                  <a:gd name="T6" fmla="*/ 6 w 19"/>
                  <a:gd name="T7" fmla="*/ 0 h 14"/>
                  <a:gd name="T8" fmla="*/ 13 w 19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4">
                    <a:moveTo>
                      <a:pt x="13" y="0"/>
                    </a:moveTo>
                    <a:cubicBezTo>
                      <a:pt x="19" y="4"/>
                      <a:pt x="19" y="8"/>
                      <a:pt x="12" y="10"/>
                    </a:cubicBezTo>
                    <a:cubicBezTo>
                      <a:pt x="8" y="10"/>
                      <a:pt x="5" y="12"/>
                      <a:pt x="2" y="14"/>
                    </a:cubicBezTo>
                    <a:cubicBezTo>
                      <a:pt x="0" y="8"/>
                      <a:pt x="4" y="4"/>
                      <a:pt x="6" y="0"/>
                    </a:cubicBezTo>
                    <a:cubicBezTo>
                      <a:pt x="8" y="0"/>
                      <a:pt x="11" y="0"/>
                      <a:pt x="13" y="0"/>
                    </a:cubicBezTo>
                    <a:close/>
                  </a:path>
                </a:pathLst>
              </a:custGeom>
              <a:solidFill>
                <a:srgbClr val="E045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4" name="Freeform 538"/>
              <p:cNvSpPr/>
              <p:nvPr/>
            </p:nvSpPr>
            <p:spPr bwMode="auto">
              <a:xfrm>
                <a:off x="2061" y="842"/>
                <a:ext cx="225" cy="111"/>
              </a:xfrm>
              <a:custGeom>
                <a:avLst/>
                <a:gdLst>
                  <a:gd name="T0" fmla="*/ 20 w 95"/>
                  <a:gd name="T1" fmla="*/ 4 h 47"/>
                  <a:gd name="T2" fmla="*/ 32 w 95"/>
                  <a:gd name="T3" fmla="*/ 8 h 47"/>
                  <a:gd name="T4" fmla="*/ 34 w 95"/>
                  <a:gd name="T5" fmla="*/ 10 h 47"/>
                  <a:gd name="T6" fmla="*/ 51 w 95"/>
                  <a:gd name="T7" fmla="*/ 15 h 47"/>
                  <a:gd name="T8" fmla="*/ 53 w 95"/>
                  <a:gd name="T9" fmla="*/ 13 h 47"/>
                  <a:gd name="T10" fmla="*/ 73 w 95"/>
                  <a:gd name="T11" fmla="*/ 3 h 47"/>
                  <a:gd name="T12" fmla="*/ 91 w 95"/>
                  <a:gd name="T13" fmla="*/ 9 h 47"/>
                  <a:gd name="T14" fmla="*/ 92 w 95"/>
                  <a:gd name="T15" fmla="*/ 18 h 47"/>
                  <a:gd name="T16" fmla="*/ 85 w 95"/>
                  <a:gd name="T17" fmla="*/ 23 h 47"/>
                  <a:gd name="T18" fmla="*/ 83 w 95"/>
                  <a:gd name="T19" fmla="*/ 31 h 47"/>
                  <a:gd name="T20" fmla="*/ 73 w 95"/>
                  <a:gd name="T21" fmla="*/ 40 h 47"/>
                  <a:gd name="T22" fmla="*/ 48 w 95"/>
                  <a:gd name="T23" fmla="*/ 40 h 47"/>
                  <a:gd name="T24" fmla="*/ 39 w 95"/>
                  <a:gd name="T25" fmla="*/ 42 h 47"/>
                  <a:gd name="T26" fmla="*/ 31 w 95"/>
                  <a:gd name="T27" fmla="*/ 36 h 47"/>
                  <a:gd name="T28" fmla="*/ 30 w 95"/>
                  <a:gd name="T29" fmla="*/ 30 h 47"/>
                  <a:gd name="T30" fmla="*/ 23 w 95"/>
                  <a:gd name="T31" fmla="*/ 32 h 47"/>
                  <a:gd name="T32" fmla="*/ 15 w 95"/>
                  <a:gd name="T33" fmla="*/ 39 h 47"/>
                  <a:gd name="T34" fmla="*/ 0 w 95"/>
                  <a:gd name="T35" fmla="*/ 31 h 47"/>
                  <a:gd name="T36" fmla="*/ 20 w 95"/>
                  <a:gd name="T37" fmla="*/ 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5" h="47">
                    <a:moveTo>
                      <a:pt x="20" y="4"/>
                    </a:moveTo>
                    <a:cubicBezTo>
                      <a:pt x="25" y="3"/>
                      <a:pt x="29" y="5"/>
                      <a:pt x="32" y="8"/>
                    </a:cubicBezTo>
                    <a:cubicBezTo>
                      <a:pt x="32" y="8"/>
                      <a:pt x="33" y="9"/>
                      <a:pt x="34" y="10"/>
                    </a:cubicBezTo>
                    <a:cubicBezTo>
                      <a:pt x="39" y="22"/>
                      <a:pt x="39" y="22"/>
                      <a:pt x="51" y="15"/>
                    </a:cubicBezTo>
                    <a:cubicBezTo>
                      <a:pt x="52" y="15"/>
                      <a:pt x="53" y="14"/>
                      <a:pt x="53" y="13"/>
                    </a:cubicBezTo>
                    <a:cubicBezTo>
                      <a:pt x="58" y="7"/>
                      <a:pt x="67" y="7"/>
                      <a:pt x="73" y="3"/>
                    </a:cubicBezTo>
                    <a:cubicBezTo>
                      <a:pt x="80" y="0"/>
                      <a:pt x="85" y="6"/>
                      <a:pt x="91" y="9"/>
                    </a:cubicBezTo>
                    <a:cubicBezTo>
                      <a:pt x="94" y="12"/>
                      <a:pt x="95" y="15"/>
                      <a:pt x="92" y="18"/>
                    </a:cubicBezTo>
                    <a:cubicBezTo>
                      <a:pt x="87" y="17"/>
                      <a:pt x="84" y="18"/>
                      <a:pt x="85" y="23"/>
                    </a:cubicBezTo>
                    <a:cubicBezTo>
                      <a:pt x="85" y="26"/>
                      <a:pt x="85" y="29"/>
                      <a:pt x="83" y="31"/>
                    </a:cubicBezTo>
                    <a:cubicBezTo>
                      <a:pt x="80" y="34"/>
                      <a:pt x="77" y="38"/>
                      <a:pt x="73" y="40"/>
                    </a:cubicBezTo>
                    <a:cubicBezTo>
                      <a:pt x="65" y="43"/>
                      <a:pt x="56" y="47"/>
                      <a:pt x="48" y="40"/>
                    </a:cubicBezTo>
                    <a:cubicBezTo>
                      <a:pt x="44" y="37"/>
                      <a:pt x="42" y="41"/>
                      <a:pt x="39" y="42"/>
                    </a:cubicBezTo>
                    <a:cubicBezTo>
                      <a:pt x="34" y="43"/>
                      <a:pt x="30" y="42"/>
                      <a:pt x="31" y="36"/>
                    </a:cubicBezTo>
                    <a:cubicBezTo>
                      <a:pt x="31" y="34"/>
                      <a:pt x="33" y="31"/>
                      <a:pt x="30" y="30"/>
                    </a:cubicBezTo>
                    <a:cubicBezTo>
                      <a:pt x="27" y="29"/>
                      <a:pt x="25" y="30"/>
                      <a:pt x="23" y="32"/>
                    </a:cubicBezTo>
                    <a:cubicBezTo>
                      <a:pt x="20" y="35"/>
                      <a:pt x="19" y="39"/>
                      <a:pt x="15" y="39"/>
                    </a:cubicBezTo>
                    <a:cubicBezTo>
                      <a:pt x="10" y="36"/>
                      <a:pt x="8" y="29"/>
                      <a:pt x="0" y="31"/>
                    </a:cubicBezTo>
                    <a:cubicBezTo>
                      <a:pt x="5" y="20"/>
                      <a:pt x="9" y="9"/>
                      <a:pt x="20" y="4"/>
                    </a:cubicBezTo>
                    <a:close/>
                  </a:path>
                </a:pathLst>
              </a:custGeom>
              <a:solidFill>
                <a:srgbClr val="D43E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5" name="Freeform 539"/>
              <p:cNvSpPr/>
              <p:nvPr/>
            </p:nvSpPr>
            <p:spPr bwMode="auto">
              <a:xfrm>
                <a:off x="2218" y="802"/>
                <a:ext cx="104" cy="73"/>
              </a:xfrm>
              <a:custGeom>
                <a:avLst/>
                <a:gdLst>
                  <a:gd name="T0" fmla="*/ 34 w 44"/>
                  <a:gd name="T1" fmla="*/ 11 h 31"/>
                  <a:gd name="T2" fmla="*/ 44 w 44"/>
                  <a:gd name="T3" fmla="*/ 11 h 31"/>
                  <a:gd name="T4" fmla="*/ 30 w 44"/>
                  <a:gd name="T5" fmla="*/ 31 h 31"/>
                  <a:gd name="T6" fmla="*/ 28 w 44"/>
                  <a:gd name="T7" fmla="*/ 26 h 31"/>
                  <a:gd name="T8" fmla="*/ 11 w 44"/>
                  <a:gd name="T9" fmla="*/ 17 h 31"/>
                  <a:gd name="T10" fmla="*/ 2 w 44"/>
                  <a:gd name="T11" fmla="*/ 14 h 31"/>
                  <a:gd name="T12" fmla="*/ 3 w 44"/>
                  <a:gd name="T13" fmla="*/ 5 h 31"/>
                  <a:gd name="T14" fmla="*/ 14 w 44"/>
                  <a:gd name="T15" fmla="*/ 4 h 31"/>
                  <a:gd name="T16" fmla="*/ 22 w 44"/>
                  <a:gd name="T17" fmla="*/ 4 h 31"/>
                  <a:gd name="T18" fmla="*/ 34 w 44"/>
                  <a:gd name="T19" fmla="*/ 1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31">
                    <a:moveTo>
                      <a:pt x="34" y="11"/>
                    </a:moveTo>
                    <a:cubicBezTo>
                      <a:pt x="37" y="11"/>
                      <a:pt x="41" y="11"/>
                      <a:pt x="44" y="11"/>
                    </a:cubicBezTo>
                    <a:cubicBezTo>
                      <a:pt x="37" y="16"/>
                      <a:pt x="35" y="24"/>
                      <a:pt x="30" y="31"/>
                    </a:cubicBezTo>
                    <a:cubicBezTo>
                      <a:pt x="27" y="30"/>
                      <a:pt x="27" y="29"/>
                      <a:pt x="28" y="26"/>
                    </a:cubicBezTo>
                    <a:cubicBezTo>
                      <a:pt x="25" y="18"/>
                      <a:pt x="18" y="18"/>
                      <a:pt x="11" y="17"/>
                    </a:cubicBezTo>
                    <a:cubicBezTo>
                      <a:pt x="8" y="16"/>
                      <a:pt x="3" y="19"/>
                      <a:pt x="2" y="14"/>
                    </a:cubicBezTo>
                    <a:cubicBezTo>
                      <a:pt x="0" y="11"/>
                      <a:pt x="0" y="7"/>
                      <a:pt x="3" y="5"/>
                    </a:cubicBezTo>
                    <a:cubicBezTo>
                      <a:pt x="6" y="3"/>
                      <a:pt x="10" y="0"/>
                      <a:pt x="14" y="4"/>
                    </a:cubicBezTo>
                    <a:cubicBezTo>
                      <a:pt x="17" y="5"/>
                      <a:pt x="19" y="4"/>
                      <a:pt x="22" y="4"/>
                    </a:cubicBezTo>
                    <a:cubicBezTo>
                      <a:pt x="26" y="5"/>
                      <a:pt x="32" y="5"/>
                      <a:pt x="34" y="11"/>
                    </a:cubicBezTo>
                    <a:close/>
                  </a:path>
                </a:pathLst>
              </a:custGeom>
              <a:solidFill>
                <a:srgbClr val="E9B7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6" name="Freeform 540"/>
              <p:cNvSpPr/>
              <p:nvPr/>
            </p:nvSpPr>
            <p:spPr bwMode="auto">
              <a:xfrm>
                <a:off x="2251" y="863"/>
                <a:ext cx="69" cy="69"/>
              </a:xfrm>
              <a:custGeom>
                <a:avLst/>
                <a:gdLst>
                  <a:gd name="T0" fmla="*/ 14 w 29"/>
                  <a:gd name="T1" fmla="*/ 0 h 29"/>
                  <a:gd name="T2" fmla="*/ 16 w 29"/>
                  <a:gd name="T3" fmla="*/ 5 h 29"/>
                  <a:gd name="T4" fmla="*/ 21 w 29"/>
                  <a:gd name="T5" fmla="*/ 9 h 29"/>
                  <a:gd name="T6" fmla="*/ 23 w 29"/>
                  <a:gd name="T7" fmla="*/ 22 h 29"/>
                  <a:gd name="T8" fmla="*/ 16 w 29"/>
                  <a:gd name="T9" fmla="*/ 23 h 29"/>
                  <a:gd name="T10" fmla="*/ 6 w 29"/>
                  <a:gd name="T11" fmla="*/ 25 h 29"/>
                  <a:gd name="T12" fmla="*/ 4 w 29"/>
                  <a:gd name="T13" fmla="*/ 21 h 29"/>
                  <a:gd name="T14" fmla="*/ 10 w 29"/>
                  <a:gd name="T15" fmla="*/ 8 h 29"/>
                  <a:gd name="T16" fmla="*/ 11 w 29"/>
                  <a:gd name="T17" fmla="*/ 0 h 29"/>
                  <a:gd name="T18" fmla="*/ 14 w 29"/>
                  <a:gd name="T1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29">
                    <a:moveTo>
                      <a:pt x="14" y="0"/>
                    </a:moveTo>
                    <a:cubicBezTo>
                      <a:pt x="15" y="2"/>
                      <a:pt x="16" y="3"/>
                      <a:pt x="16" y="5"/>
                    </a:cubicBezTo>
                    <a:cubicBezTo>
                      <a:pt x="18" y="6"/>
                      <a:pt x="19" y="8"/>
                      <a:pt x="21" y="9"/>
                    </a:cubicBezTo>
                    <a:cubicBezTo>
                      <a:pt x="26" y="13"/>
                      <a:pt x="29" y="17"/>
                      <a:pt x="23" y="22"/>
                    </a:cubicBezTo>
                    <a:cubicBezTo>
                      <a:pt x="21" y="22"/>
                      <a:pt x="18" y="16"/>
                      <a:pt x="16" y="23"/>
                    </a:cubicBezTo>
                    <a:cubicBezTo>
                      <a:pt x="14" y="29"/>
                      <a:pt x="10" y="27"/>
                      <a:pt x="6" y="25"/>
                    </a:cubicBezTo>
                    <a:cubicBezTo>
                      <a:pt x="5" y="24"/>
                      <a:pt x="4" y="22"/>
                      <a:pt x="4" y="21"/>
                    </a:cubicBezTo>
                    <a:cubicBezTo>
                      <a:pt x="5" y="16"/>
                      <a:pt x="0" y="8"/>
                      <a:pt x="10" y="8"/>
                    </a:cubicBezTo>
                    <a:cubicBezTo>
                      <a:pt x="14" y="6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lose/>
                  </a:path>
                </a:pathLst>
              </a:custGeom>
              <a:solidFill>
                <a:srgbClr val="BC95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7" name="Freeform 541"/>
              <p:cNvSpPr/>
              <p:nvPr/>
            </p:nvSpPr>
            <p:spPr bwMode="auto">
              <a:xfrm>
                <a:off x="2135" y="866"/>
                <a:ext cx="52" cy="38"/>
              </a:xfrm>
              <a:custGeom>
                <a:avLst/>
                <a:gdLst>
                  <a:gd name="T0" fmla="*/ 22 w 22"/>
                  <a:gd name="T1" fmla="*/ 3 h 16"/>
                  <a:gd name="T2" fmla="*/ 15 w 22"/>
                  <a:gd name="T3" fmla="*/ 11 h 16"/>
                  <a:gd name="T4" fmla="*/ 7 w 22"/>
                  <a:gd name="T5" fmla="*/ 15 h 16"/>
                  <a:gd name="T6" fmla="*/ 3 w 22"/>
                  <a:gd name="T7" fmla="*/ 5 h 16"/>
                  <a:gd name="T8" fmla="*/ 3 w 22"/>
                  <a:gd name="T9" fmla="*/ 0 h 16"/>
                  <a:gd name="T10" fmla="*/ 22 w 22"/>
                  <a:gd name="T11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22" y="3"/>
                    </a:moveTo>
                    <a:cubicBezTo>
                      <a:pt x="20" y="6"/>
                      <a:pt x="18" y="9"/>
                      <a:pt x="15" y="11"/>
                    </a:cubicBezTo>
                    <a:cubicBezTo>
                      <a:pt x="13" y="13"/>
                      <a:pt x="8" y="16"/>
                      <a:pt x="7" y="15"/>
                    </a:cubicBezTo>
                    <a:cubicBezTo>
                      <a:pt x="3" y="13"/>
                      <a:pt x="0" y="9"/>
                      <a:pt x="3" y="5"/>
                    </a:cubicBezTo>
                    <a:cubicBezTo>
                      <a:pt x="3" y="3"/>
                      <a:pt x="3" y="1"/>
                      <a:pt x="3" y="0"/>
                    </a:cubicBezTo>
                    <a:cubicBezTo>
                      <a:pt x="9" y="5"/>
                      <a:pt x="15" y="7"/>
                      <a:pt x="22" y="3"/>
                    </a:cubicBezTo>
                    <a:close/>
                  </a:path>
                </a:pathLst>
              </a:custGeom>
              <a:solidFill>
                <a:srgbClr val="E27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8" name="Freeform 542"/>
              <p:cNvSpPr/>
              <p:nvPr/>
            </p:nvSpPr>
            <p:spPr bwMode="auto">
              <a:xfrm>
                <a:off x="2322" y="825"/>
                <a:ext cx="59" cy="143"/>
              </a:xfrm>
              <a:custGeom>
                <a:avLst/>
                <a:gdLst>
                  <a:gd name="T0" fmla="*/ 14 w 25"/>
                  <a:gd name="T1" fmla="*/ 5 h 60"/>
                  <a:gd name="T2" fmla="*/ 23 w 25"/>
                  <a:gd name="T3" fmla="*/ 19 h 60"/>
                  <a:gd name="T4" fmla="*/ 25 w 25"/>
                  <a:gd name="T5" fmla="*/ 23 h 60"/>
                  <a:gd name="T6" fmla="*/ 20 w 25"/>
                  <a:gd name="T7" fmla="*/ 57 h 60"/>
                  <a:gd name="T8" fmla="*/ 16 w 25"/>
                  <a:gd name="T9" fmla="*/ 59 h 60"/>
                  <a:gd name="T10" fmla="*/ 5 w 25"/>
                  <a:gd name="T11" fmla="*/ 56 h 60"/>
                  <a:gd name="T12" fmla="*/ 10 w 25"/>
                  <a:gd name="T13" fmla="*/ 43 h 60"/>
                  <a:gd name="T14" fmla="*/ 10 w 25"/>
                  <a:gd name="T15" fmla="*/ 34 h 60"/>
                  <a:gd name="T16" fmla="*/ 0 w 25"/>
                  <a:gd name="T17" fmla="*/ 11 h 60"/>
                  <a:gd name="T18" fmla="*/ 8 w 25"/>
                  <a:gd name="T19" fmla="*/ 0 h 60"/>
                  <a:gd name="T20" fmla="*/ 14 w 25"/>
                  <a:gd name="T21" fmla="*/ 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60">
                    <a:moveTo>
                      <a:pt x="14" y="5"/>
                    </a:moveTo>
                    <a:cubicBezTo>
                      <a:pt x="16" y="10"/>
                      <a:pt x="18" y="15"/>
                      <a:pt x="23" y="19"/>
                    </a:cubicBezTo>
                    <a:cubicBezTo>
                      <a:pt x="24" y="20"/>
                      <a:pt x="25" y="21"/>
                      <a:pt x="25" y="23"/>
                    </a:cubicBezTo>
                    <a:cubicBezTo>
                      <a:pt x="22" y="34"/>
                      <a:pt x="23" y="46"/>
                      <a:pt x="20" y="57"/>
                    </a:cubicBezTo>
                    <a:cubicBezTo>
                      <a:pt x="19" y="58"/>
                      <a:pt x="18" y="59"/>
                      <a:pt x="16" y="59"/>
                    </a:cubicBezTo>
                    <a:cubicBezTo>
                      <a:pt x="12" y="59"/>
                      <a:pt x="8" y="60"/>
                      <a:pt x="5" y="56"/>
                    </a:cubicBezTo>
                    <a:cubicBezTo>
                      <a:pt x="4" y="51"/>
                      <a:pt x="7" y="47"/>
                      <a:pt x="10" y="43"/>
                    </a:cubicBezTo>
                    <a:cubicBezTo>
                      <a:pt x="11" y="40"/>
                      <a:pt x="13" y="37"/>
                      <a:pt x="10" y="34"/>
                    </a:cubicBezTo>
                    <a:cubicBezTo>
                      <a:pt x="3" y="28"/>
                      <a:pt x="2" y="19"/>
                      <a:pt x="0" y="11"/>
                    </a:cubicBezTo>
                    <a:cubicBezTo>
                      <a:pt x="1" y="6"/>
                      <a:pt x="3" y="2"/>
                      <a:pt x="8" y="0"/>
                    </a:cubicBezTo>
                    <a:cubicBezTo>
                      <a:pt x="11" y="0"/>
                      <a:pt x="14" y="1"/>
                      <a:pt x="14" y="5"/>
                    </a:cubicBezTo>
                    <a:close/>
                  </a:path>
                </a:pathLst>
              </a:custGeom>
              <a:solidFill>
                <a:srgbClr val="E08F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9" name="Freeform 543"/>
              <p:cNvSpPr/>
              <p:nvPr/>
            </p:nvSpPr>
            <p:spPr bwMode="auto">
              <a:xfrm>
                <a:off x="2289" y="816"/>
                <a:ext cx="54" cy="76"/>
              </a:xfrm>
              <a:custGeom>
                <a:avLst/>
                <a:gdLst>
                  <a:gd name="T0" fmla="*/ 22 w 23"/>
                  <a:gd name="T1" fmla="*/ 5 h 32"/>
                  <a:gd name="T2" fmla="*/ 16 w 23"/>
                  <a:gd name="T3" fmla="*/ 14 h 32"/>
                  <a:gd name="T4" fmla="*/ 8 w 23"/>
                  <a:gd name="T5" fmla="*/ 28 h 32"/>
                  <a:gd name="T6" fmla="*/ 2 w 23"/>
                  <a:gd name="T7" fmla="*/ 30 h 32"/>
                  <a:gd name="T8" fmla="*/ 0 w 23"/>
                  <a:gd name="T9" fmla="*/ 25 h 32"/>
                  <a:gd name="T10" fmla="*/ 1 w 23"/>
                  <a:gd name="T11" fmla="*/ 20 h 32"/>
                  <a:gd name="T12" fmla="*/ 14 w 23"/>
                  <a:gd name="T13" fmla="*/ 5 h 32"/>
                  <a:gd name="T14" fmla="*/ 19 w 23"/>
                  <a:gd name="T15" fmla="*/ 0 h 32"/>
                  <a:gd name="T16" fmla="*/ 22 w 23"/>
                  <a:gd name="T17" fmla="*/ 2 h 32"/>
                  <a:gd name="T18" fmla="*/ 22 w 23"/>
                  <a:gd name="T19" fmla="*/ 5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32">
                    <a:moveTo>
                      <a:pt x="22" y="5"/>
                    </a:moveTo>
                    <a:cubicBezTo>
                      <a:pt x="20" y="8"/>
                      <a:pt x="18" y="11"/>
                      <a:pt x="16" y="14"/>
                    </a:cubicBezTo>
                    <a:cubicBezTo>
                      <a:pt x="15" y="20"/>
                      <a:pt x="11" y="24"/>
                      <a:pt x="8" y="28"/>
                    </a:cubicBezTo>
                    <a:cubicBezTo>
                      <a:pt x="7" y="30"/>
                      <a:pt x="5" y="32"/>
                      <a:pt x="2" y="30"/>
                    </a:cubicBezTo>
                    <a:cubicBezTo>
                      <a:pt x="0" y="29"/>
                      <a:pt x="0" y="27"/>
                      <a:pt x="0" y="25"/>
                    </a:cubicBezTo>
                    <a:cubicBezTo>
                      <a:pt x="1" y="23"/>
                      <a:pt x="2" y="22"/>
                      <a:pt x="1" y="20"/>
                    </a:cubicBezTo>
                    <a:cubicBezTo>
                      <a:pt x="1" y="11"/>
                      <a:pt x="5" y="6"/>
                      <a:pt x="14" y="5"/>
                    </a:cubicBezTo>
                    <a:cubicBezTo>
                      <a:pt x="16" y="3"/>
                      <a:pt x="18" y="1"/>
                      <a:pt x="19" y="0"/>
                    </a:cubicBezTo>
                    <a:cubicBezTo>
                      <a:pt x="20" y="0"/>
                      <a:pt x="21" y="1"/>
                      <a:pt x="22" y="2"/>
                    </a:cubicBezTo>
                    <a:cubicBezTo>
                      <a:pt x="23" y="3"/>
                      <a:pt x="23" y="4"/>
                      <a:pt x="22" y="5"/>
                    </a:cubicBezTo>
                    <a:close/>
                  </a:path>
                </a:pathLst>
              </a:custGeom>
              <a:solidFill>
                <a:srgbClr val="F4E9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0" name="Freeform 544"/>
              <p:cNvSpPr/>
              <p:nvPr/>
            </p:nvSpPr>
            <p:spPr bwMode="auto">
              <a:xfrm>
                <a:off x="2398" y="769"/>
                <a:ext cx="45" cy="101"/>
              </a:xfrm>
              <a:custGeom>
                <a:avLst/>
                <a:gdLst>
                  <a:gd name="T0" fmla="*/ 9 w 19"/>
                  <a:gd name="T1" fmla="*/ 0 h 43"/>
                  <a:gd name="T2" fmla="*/ 5 w 19"/>
                  <a:gd name="T3" fmla="*/ 18 h 43"/>
                  <a:gd name="T4" fmla="*/ 12 w 19"/>
                  <a:gd name="T5" fmla="*/ 29 h 43"/>
                  <a:gd name="T6" fmla="*/ 18 w 19"/>
                  <a:gd name="T7" fmla="*/ 36 h 43"/>
                  <a:gd name="T8" fmla="*/ 12 w 19"/>
                  <a:gd name="T9" fmla="*/ 42 h 43"/>
                  <a:gd name="T10" fmla="*/ 1 w 19"/>
                  <a:gd name="T11" fmla="*/ 28 h 43"/>
                  <a:gd name="T12" fmla="*/ 9 w 19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43">
                    <a:moveTo>
                      <a:pt x="9" y="0"/>
                    </a:moveTo>
                    <a:cubicBezTo>
                      <a:pt x="8" y="6"/>
                      <a:pt x="11" y="12"/>
                      <a:pt x="5" y="18"/>
                    </a:cubicBezTo>
                    <a:cubicBezTo>
                      <a:pt x="4" y="18"/>
                      <a:pt x="1" y="30"/>
                      <a:pt x="12" y="29"/>
                    </a:cubicBezTo>
                    <a:cubicBezTo>
                      <a:pt x="17" y="29"/>
                      <a:pt x="18" y="32"/>
                      <a:pt x="18" y="36"/>
                    </a:cubicBezTo>
                    <a:cubicBezTo>
                      <a:pt x="19" y="41"/>
                      <a:pt x="17" y="43"/>
                      <a:pt x="12" y="42"/>
                    </a:cubicBezTo>
                    <a:cubicBezTo>
                      <a:pt x="10" y="36"/>
                      <a:pt x="2" y="34"/>
                      <a:pt x="1" y="28"/>
                    </a:cubicBezTo>
                    <a:cubicBezTo>
                      <a:pt x="0" y="18"/>
                      <a:pt x="3" y="8"/>
                      <a:pt x="9" y="0"/>
                    </a:cubicBezTo>
                    <a:close/>
                  </a:path>
                </a:pathLst>
              </a:custGeom>
              <a:solidFill>
                <a:srgbClr val="CF36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1" name="Freeform 545"/>
              <p:cNvSpPr/>
              <p:nvPr/>
            </p:nvSpPr>
            <p:spPr bwMode="auto">
              <a:xfrm>
                <a:off x="2341" y="792"/>
                <a:ext cx="47" cy="45"/>
              </a:xfrm>
              <a:custGeom>
                <a:avLst/>
                <a:gdLst>
                  <a:gd name="T0" fmla="*/ 0 w 20"/>
                  <a:gd name="T1" fmla="*/ 15 h 19"/>
                  <a:gd name="T2" fmla="*/ 0 w 20"/>
                  <a:gd name="T3" fmla="*/ 12 h 19"/>
                  <a:gd name="T4" fmla="*/ 7 w 20"/>
                  <a:gd name="T5" fmla="*/ 2 h 19"/>
                  <a:gd name="T6" fmla="*/ 18 w 20"/>
                  <a:gd name="T7" fmla="*/ 13 h 19"/>
                  <a:gd name="T8" fmla="*/ 11 w 20"/>
                  <a:gd name="T9" fmla="*/ 18 h 19"/>
                  <a:gd name="T10" fmla="*/ 6 w 20"/>
                  <a:gd name="T11" fmla="*/ 19 h 19"/>
                  <a:gd name="T12" fmla="*/ 0 w 20"/>
                  <a:gd name="T13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9">
                    <a:moveTo>
                      <a:pt x="0" y="15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4" y="10"/>
                      <a:pt x="1" y="3"/>
                      <a:pt x="7" y="2"/>
                    </a:cubicBezTo>
                    <a:cubicBezTo>
                      <a:pt x="17" y="0"/>
                      <a:pt x="16" y="9"/>
                      <a:pt x="18" y="13"/>
                    </a:cubicBezTo>
                    <a:cubicBezTo>
                      <a:pt x="20" y="18"/>
                      <a:pt x="13" y="16"/>
                      <a:pt x="11" y="18"/>
                    </a:cubicBezTo>
                    <a:cubicBezTo>
                      <a:pt x="10" y="19"/>
                      <a:pt x="8" y="19"/>
                      <a:pt x="6" y="19"/>
                    </a:cubicBezTo>
                    <a:cubicBezTo>
                      <a:pt x="4" y="17"/>
                      <a:pt x="2" y="16"/>
                      <a:pt x="0" y="15"/>
                    </a:cubicBezTo>
                    <a:close/>
                  </a:path>
                </a:pathLst>
              </a:custGeom>
              <a:solidFill>
                <a:srgbClr val="6A15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2" name="Freeform 546"/>
              <p:cNvSpPr/>
              <p:nvPr/>
            </p:nvSpPr>
            <p:spPr bwMode="auto">
              <a:xfrm>
                <a:off x="2377" y="870"/>
                <a:ext cx="42" cy="27"/>
              </a:xfrm>
              <a:custGeom>
                <a:avLst/>
                <a:gdLst>
                  <a:gd name="T0" fmla="*/ 0 w 18"/>
                  <a:gd name="T1" fmla="*/ 3 h 11"/>
                  <a:gd name="T2" fmla="*/ 0 w 18"/>
                  <a:gd name="T3" fmla="*/ 0 h 11"/>
                  <a:gd name="T4" fmla="*/ 18 w 18"/>
                  <a:gd name="T5" fmla="*/ 3 h 11"/>
                  <a:gd name="T6" fmla="*/ 18 w 18"/>
                  <a:gd name="T7" fmla="*/ 4 h 11"/>
                  <a:gd name="T8" fmla="*/ 0 w 18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1">
                    <a:moveTo>
                      <a:pt x="0" y="3"/>
                    </a:moveTo>
                    <a:cubicBezTo>
                      <a:pt x="0" y="2"/>
                      <a:pt x="0" y="1"/>
                      <a:pt x="0" y="0"/>
                    </a:cubicBezTo>
                    <a:cubicBezTo>
                      <a:pt x="6" y="1"/>
                      <a:pt x="12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12" y="11"/>
                      <a:pt x="6" y="8"/>
                      <a:pt x="0" y="3"/>
                    </a:cubicBezTo>
                    <a:close/>
                  </a:path>
                </a:pathLst>
              </a:custGeom>
              <a:solidFill>
                <a:srgbClr val="DA5A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3" name="Freeform 547"/>
              <p:cNvSpPr/>
              <p:nvPr/>
            </p:nvSpPr>
            <p:spPr bwMode="auto">
              <a:xfrm>
                <a:off x="1990" y="790"/>
                <a:ext cx="142" cy="135"/>
              </a:xfrm>
              <a:custGeom>
                <a:avLst/>
                <a:gdLst>
                  <a:gd name="T0" fmla="*/ 50 w 60"/>
                  <a:gd name="T1" fmla="*/ 26 h 57"/>
                  <a:gd name="T2" fmla="*/ 31 w 60"/>
                  <a:gd name="T3" fmla="*/ 53 h 57"/>
                  <a:gd name="T4" fmla="*/ 24 w 60"/>
                  <a:gd name="T5" fmla="*/ 56 h 57"/>
                  <a:gd name="T6" fmla="*/ 25 w 60"/>
                  <a:gd name="T7" fmla="*/ 53 h 57"/>
                  <a:gd name="T8" fmla="*/ 31 w 60"/>
                  <a:gd name="T9" fmla="*/ 33 h 57"/>
                  <a:gd name="T10" fmla="*/ 37 w 60"/>
                  <a:gd name="T11" fmla="*/ 25 h 57"/>
                  <a:gd name="T12" fmla="*/ 35 w 60"/>
                  <a:gd name="T13" fmla="*/ 15 h 57"/>
                  <a:gd name="T14" fmla="*/ 31 w 60"/>
                  <a:gd name="T15" fmla="*/ 10 h 57"/>
                  <a:gd name="T16" fmla="*/ 25 w 60"/>
                  <a:gd name="T17" fmla="*/ 13 h 57"/>
                  <a:gd name="T18" fmla="*/ 21 w 60"/>
                  <a:gd name="T19" fmla="*/ 18 h 57"/>
                  <a:gd name="T20" fmla="*/ 5 w 60"/>
                  <a:gd name="T21" fmla="*/ 20 h 57"/>
                  <a:gd name="T22" fmla="*/ 14 w 60"/>
                  <a:gd name="T23" fmla="*/ 3 h 57"/>
                  <a:gd name="T24" fmla="*/ 23 w 60"/>
                  <a:gd name="T25" fmla="*/ 1 h 57"/>
                  <a:gd name="T26" fmla="*/ 44 w 60"/>
                  <a:gd name="T27" fmla="*/ 6 h 57"/>
                  <a:gd name="T28" fmla="*/ 52 w 60"/>
                  <a:gd name="T29" fmla="*/ 7 h 57"/>
                  <a:gd name="T30" fmla="*/ 56 w 60"/>
                  <a:gd name="T31" fmla="*/ 0 h 57"/>
                  <a:gd name="T32" fmla="*/ 53 w 60"/>
                  <a:gd name="T33" fmla="*/ 14 h 57"/>
                  <a:gd name="T34" fmla="*/ 50 w 60"/>
                  <a:gd name="T35" fmla="*/ 2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0" h="57">
                    <a:moveTo>
                      <a:pt x="50" y="26"/>
                    </a:moveTo>
                    <a:cubicBezTo>
                      <a:pt x="42" y="34"/>
                      <a:pt x="38" y="44"/>
                      <a:pt x="31" y="53"/>
                    </a:cubicBezTo>
                    <a:cubicBezTo>
                      <a:pt x="29" y="56"/>
                      <a:pt x="27" y="57"/>
                      <a:pt x="24" y="56"/>
                    </a:cubicBezTo>
                    <a:cubicBezTo>
                      <a:pt x="22" y="54"/>
                      <a:pt x="23" y="53"/>
                      <a:pt x="25" y="53"/>
                    </a:cubicBezTo>
                    <a:cubicBezTo>
                      <a:pt x="28" y="47"/>
                      <a:pt x="32" y="41"/>
                      <a:pt x="31" y="33"/>
                    </a:cubicBezTo>
                    <a:cubicBezTo>
                      <a:pt x="30" y="29"/>
                      <a:pt x="34" y="27"/>
                      <a:pt x="37" y="25"/>
                    </a:cubicBezTo>
                    <a:cubicBezTo>
                      <a:pt x="37" y="22"/>
                      <a:pt x="34" y="19"/>
                      <a:pt x="35" y="15"/>
                    </a:cubicBezTo>
                    <a:cubicBezTo>
                      <a:pt x="35" y="13"/>
                      <a:pt x="34" y="10"/>
                      <a:pt x="31" y="10"/>
                    </a:cubicBezTo>
                    <a:cubicBezTo>
                      <a:pt x="28" y="9"/>
                      <a:pt x="26" y="10"/>
                      <a:pt x="25" y="13"/>
                    </a:cubicBezTo>
                    <a:cubicBezTo>
                      <a:pt x="24" y="15"/>
                      <a:pt x="23" y="17"/>
                      <a:pt x="21" y="18"/>
                    </a:cubicBezTo>
                    <a:cubicBezTo>
                      <a:pt x="15" y="19"/>
                      <a:pt x="9" y="26"/>
                      <a:pt x="5" y="20"/>
                    </a:cubicBezTo>
                    <a:cubicBezTo>
                      <a:pt x="0" y="12"/>
                      <a:pt x="9" y="8"/>
                      <a:pt x="14" y="3"/>
                    </a:cubicBezTo>
                    <a:cubicBezTo>
                      <a:pt x="16" y="1"/>
                      <a:pt x="20" y="0"/>
                      <a:pt x="23" y="1"/>
                    </a:cubicBezTo>
                    <a:cubicBezTo>
                      <a:pt x="30" y="3"/>
                      <a:pt x="37" y="5"/>
                      <a:pt x="44" y="6"/>
                    </a:cubicBezTo>
                    <a:cubicBezTo>
                      <a:pt x="46" y="10"/>
                      <a:pt x="49" y="11"/>
                      <a:pt x="52" y="7"/>
                    </a:cubicBezTo>
                    <a:cubicBezTo>
                      <a:pt x="53" y="5"/>
                      <a:pt x="55" y="3"/>
                      <a:pt x="56" y="0"/>
                    </a:cubicBezTo>
                    <a:cubicBezTo>
                      <a:pt x="60" y="6"/>
                      <a:pt x="59" y="10"/>
                      <a:pt x="53" y="14"/>
                    </a:cubicBezTo>
                    <a:cubicBezTo>
                      <a:pt x="49" y="17"/>
                      <a:pt x="43" y="20"/>
                      <a:pt x="50" y="26"/>
                    </a:cubicBezTo>
                    <a:close/>
                  </a:path>
                </a:pathLst>
              </a:custGeom>
              <a:solidFill>
                <a:srgbClr val="D761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4" name="Freeform 548"/>
              <p:cNvSpPr/>
              <p:nvPr/>
            </p:nvSpPr>
            <p:spPr bwMode="auto">
              <a:xfrm>
                <a:off x="2076" y="707"/>
                <a:ext cx="37" cy="57"/>
              </a:xfrm>
              <a:custGeom>
                <a:avLst/>
                <a:gdLst>
                  <a:gd name="T0" fmla="*/ 7 w 16"/>
                  <a:gd name="T1" fmla="*/ 3 h 24"/>
                  <a:gd name="T2" fmla="*/ 16 w 16"/>
                  <a:gd name="T3" fmla="*/ 12 h 24"/>
                  <a:gd name="T4" fmla="*/ 15 w 16"/>
                  <a:gd name="T5" fmla="*/ 18 h 24"/>
                  <a:gd name="T6" fmla="*/ 12 w 16"/>
                  <a:gd name="T7" fmla="*/ 23 h 24"/>
                  <a:gd name="T8" fmla="*/ 3 w 16"/>
                  <a:gd name="T9" fmla="*/ 18 h 24"/>
                  <a:gd name="T10" fmla="*/ 4 w 16"/>
                  <a:gd name="T11" fmla="*/ 12 h 24"/>
                  <a:gd name="T12" fmla="*/ 7 w 16"/>
                  <a:gd name="T13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4">
                    <a:moveTo>
                      <a:pt x="7" y="3"/>
                    </a:moveTo>
                    <a:cubicBezTo>
                      <a:pt x="15" y="0"/>
                      <a:pt x="13" y="9"/>
                      <a:pt x="16" y="12"/>
                    </a:cubicBezTo>
                    <a:cubicBezTo>
                      <a:pt x="16" y="14"/>
                      <a:pt x="15" y="16"/>
                      <a:pt x="15" y="18"/>
                    </a:cubicBezTo>
                    <a:cubicBezTo>
                      <a:pt x="14" y="20"/>
                      <a:pt x="15" y="23"/>
                      <a:pt x="12" y="23"/>
                    </a:cubicBezTo>
                    <a:cubicBezTo>
                      <a:pt x="8" y="24"/>
                      <a:pt x="6" y="20"/>
                      <a:pt x="3" y="18"/>
                    </a:cubicBezTo>
                    <a:cubicBezTo>
                      <a:pt x="0" y="16"/>
                      <a:pt x="2" y="14"/>
                      <a:pt x="4" y="12"/>
                    </a:cubicBezTo>
                    <a:cubicBezTo>
                      <a:pt x="6" y="9"/>
                      <a:pt x="7" y="6"/>
                      <a:pt x="7" y="3"/>
                    </a:cubicBezTo>
                    <a:close/>
                  </a:path>
                </a:pathLst>
              </a:custGeom>
              <a:solidFill>
                <a:srgbClr val="957A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5" name="Freeform 549"/>
              <p:cNvSpPr/>
              <p:nvPr/>
            </p:nvSpPr>
            <p:spPr bwMode="auto">
              <a:xfrm>
                <a:off x="1227" y="745"/>
                <a:ext cx="135" cy="133"/>
              </a:xfrm>
              <a:custGeom>
                <a:avLst/>
                <a:gdLst>
                  <a:gd name="T0" fmla="*/ 22 w 57"/>
                  <a:gd name="T1" fmla="*/ 6 h 56"/>
                  <a:gd name="T2" fmla="*/ 34 w 57"/>
                  <a:gd name="T3" fmla="*/ 3 h 56"/>
                  <a:gd name="T4" fmla="*/ 43 w 57"/>
                  <a:gd name="T5" fmla="*/ 0 h 56"/>
                  <a:gd name="T6" fmla="*/ 53 w 57"/>
                  <a:gd name="T7" fmla="*/ 24 h 56"/>
                  <a:gd name="T8" fmla="*/ 56 w 57"/>
                  <a:gd name="T9" fmla="*/ 29 h 56"/>
                  <a:gd name="T10" fmla="*/ 49 w 57"/>
                  <a:gd name="T11" fmla="*/ 47 h 56"/>
                  <a:gd name="T12" fmla="*/ 41 w 57"/>
                  <a:gd name="T13" fmla="*/ 50 h 56"/>
                  <a:gd name="T14" fmla="*/ 26 w 57"/>
                  <a:gd name="T15" fmla="*/ 52 h 56"/>
                  <a:gd name="T16" fmla="*/ 5 w 57"/>
                  <a:gd name="T17" fmla="*/ 46 h 56"/>
                  <a:gd name="T18" fmla="*/ 9 w 57"/>
                  <a:gd name="T19" fmla="*/ 33 h 56"/>
                  <a:gd name="T20" fmla="*/ 29 w 57"/>
                  <a:gd name="T21" fmla="*/ 15 h 56"/>
                  <a:gd name="T22" fmla="*/ 22 w 57"/>
                  <a:gd name="T23" fmla="*/ 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56">
                    <a:moveTo>
                      <a:pt x="22" y="6"/>
                    </a:moveTo>
                    <a:cubicBezTo>
                      <a:pt x="26" y="3"/>
                      <a:pt x="30" y="2"/>
                      <a:pt x="34" y="3"/>
                    </a:cubicBezTo>
                    <a:cubicBezTo>
                      <a:pt x="39" y="5"/>
                      <a:pt x="41" y="2"/>
                      <a:pt x="43" y="0"/>
                    </a:cubicBezTo>
                    <a:cubicBezTo>
                      <a:pt x="43" y="9"/>
                      <a:pt x="41" y="19"/>
                      <a:pt x="53" y="24"/>
                    </a:cubicBezTo>
                    <a:cubicBezTo>
                      <a:pt x="55" y="24"/>
                      <a:pt x="57" y="26"/>
                      <a:pt x="56" y="29"/>
                    </a:cubicBezTo>
                    <a:cubicBezTo>
                      <a:pt x="54" y="35"/>
                      <a:pt x="52" y="41"/>
                      <a:pt x="49" y="47"/>
                    </a:cubicBezTo>
                    <a:cubicBezTo>
                      <a:pt x="47" y="51"/>
                      <a:pt x="44" y="52"/>
                      <a:pt x="41" y="50"/>
                    </a:cubicBezTo>
                    <a:cubicBezTo>
                      <a:pt x="35" y="47"/>
                      <a:pt x="31" y="50"/>
                      <a:pt x="26" y="52"/>
                    </a:cubicBezTo>
                    <a:cubicBezTo>
                      <a:pt x="17" y="56"/>
                      <a:pt x="10" y="51"/>
                      <a:pt x="5" y="46"/>
                    </a:cubicBezTo>
                    <a:cubicBezTo>
                      <a:pt x="0" y="42"/>
                      <a:pt x="3" y="35"/>
                      <a:pt x="9" y="33"/>
                    </a:cubicBezTo>
                    <a:cubicBezTo>
                      <a:pt x="20" y="31"/>
                      <a:pt x="23" y="22"/>
                      <a:pt x="29" y="15"/>
                    </a:cubicBezTo>
                    <a:cubicBezTo>
                      <a:pt x="33" y="9"/>
                      <a:pt x="29" y="5"/>
                      <a:pt x="22" y="6"/>
                    </a:cubicBezTo>
                    <a:close/>
                  </a:path>
                </a:pathLst>
              </a:custGeom>
              <a:solidFill>
                <a:srgbClr val="EDC0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6" name="Freeform 550"/>
              <p:cNvSpPr/>
              <p:nvPr/>
            </p:nvSpPr>
            <p:spPr bwMode="auto">
              <a:xfrm>
                <a:off x="1289" y="785"/>
                <a:ext cx="161" cy="168"/>
              </a:xfrm>
              <a:custGeom>
                <a:avLst/>
                <a:gdLst>
                  <a:gd name="T0" fmla="*/ 0 w 68"/>
                  <a:gd name="T1" fmla="*/ 35 h 71"/>
                  <a:gd name="T2" fmla="*/ 14 w 68"/>
                  <a:gd name="T3" fmla="*/ 31 h 71"/>
                  <a:gd name="T4" fmla="*/ 21 w 68"/>
                  <a:gd name="T5" fmla="*/ 28 h 71"/>
                  <a:gd name="T6" fmla="*/ 27 w 68"/>
                  <a:gd name="T7" fmla="*/ 7 h 71"/>
                  <a:gd name="T8" fmla="*/ 47 w 68"/>
                  <a:gd name="T9" fmla="*/ 0 h 71"/>
                  <a:gd name="T10" fmla="*/ 44 w 68"/>
                  <a:gd name="T11" fmla="*/ 6 h 71"/>
                  <a:gd name="T12" fmla="*/ 42 w 68"/>
                  <a:gd name="T13" fmla="*/ 19 h 71"/>
                  <a:gd name="T14" fmla="*/ 39 w 68"/>
                  <a:gd name="T15" fmla="*/ 30 h 71"/>
                  <a:gd name="T16" fmla="*/ 47 w 68"/>
                  <a:gd name="T17" fmla="*/ 46 h 71"/>
                  <a:gd name="T18" fmla="*/ 54 w 68"/>
                  <a:gd name="T19" fmla="*/ 51 h 71"/>
                  <a:gd name="T20" fmla="*/ 60 w 68"/>
                  <a:gd name="T21" fmla="*/ 52 h 71"/>
                  <a:gd name="T22" fmla="*/ 67 w 68"/>
                  <a:gd name="T23" fmla="*/ 63 h 71"/>
                  <a:gd name="T24" fmla="*/ 57 w 68"/>
                  <a:gd name="T25" fmla="*/ 62 h 71"/>
                  <a:gd name="T26" fmla="*/ 42 w 68"/>
                  <a:gd name="T27" fmla="*/ 64 h 71"/>
                  <a:gd name="T28" fmla="*/ 34 w 68"/>
                  <a:gd name="T29" fmla="*/ 69 h 71"/>
                  <a:gd name="T30" fmla="*/ 32 w 68"/>
                  <a:gd name="T31" fmla="*/ 59 h 71"/>
                  <a:gd name="T32" fmla="*/ 34 w 68"/>
                  <a:gd name="T33" fmla="*/ 57 h 71"/>
                  <a:gd name="T34" fmla="*/ 34 w 68"/>
                  <a:gd name="T35" fmla="*/ 52 h 71"/>
                  <a:gd name="T36" fmla="*/ 31 w 68"/>
                  <a:gd name="T37" fmla="*/ 55 h 71"/>
                  <a:gd name="T38" fmla="*/ 21 w 68"/>
                  <a:gd name="T39" fmla="*/ 45 h 71"/>
                  <a:gd name="T40" fmla="*/ 0 w 68"/>
                  <a:gd name="T41" fmla="*/ 41 h 71"/>
                  <a:gd name="T42" fmla="*/ 0 w 68"/>
                  <a:gd name="T43" fmla="*/ 41 h 71"/>
                  <a:gd name="T44" fmla="*/ 0 w 68"/>
                  <a:gd name="T45" fmla="*/ 3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8" h="71">
                    <a:moveTo>
                      <a:pt x="0" y="35"/>
                    </a:moveTo>
                    <a:cubicBezTo>
                      <a:pt x="3" y="28"/>
                      <a:pt x="7" y="25"/>
                      <a:pt x="14" y="31"/>
                    </a:cubicBezTo>
                    <a:cubicBezTo>
                      <a:pt x="18" y="34"/>
                      <a:pt x="21" y="33"/>
                      <a:pt x="21" y="28"/>
                    </a:cubicBezTo>
                    <a:cubicBezTo>
                      <a:pt x="22" y="20"/>
                      <a:pt x="29" y="15"/>
                      <a:pt x="27" y="7"/>
                    </a:cubicBezTo>
                    <a:cubicBezTo>
                      <a:pt x="33" y="4"/>
                      <a:pt x="41" y="4"/>
                      <a:pt x="47" y="0"/>
                    </a:cubicBezTo>
                    <a:cubicBezTo>
                      <a:pt x="46" y="3"/>
                      <a:pt x="46" y="6"/>
                      <a:pt x="44" y="6"/>
                    </a:cubicBezTo>
                    <a:cubicBezTo>
                      <a:pt x="37" y="10"/>
                      <a:pt x="34" y="13"/>
                      <a:pt x="42" y="19"/>
                    </a:cubicBezTo>
                    <a:cubicBezTo>
                      <a:pt x="46" y="22"/>
                      <a:pt x="41" y="27"/>
                      <a:pt x="39" y="30"/>
                    </a:cubicBezTo>
                    <a:cubicBezTo>
                      <a:pt x="34" y="39"/>
                      <a:pt x="37" y="47"/>
                      <a:pt x="47" y="46"/>
                    </a:cubicBezTo>
                    <a:cubicBezTo>
                      <a:pt x="52" y="46"/>
                      <a:pt x="52" y="49"/>
                      <a:pt x="54" y="51"/>
                    </a:cubicBezTo>
                    <a:cubicBezTo>
                      <a:pt x="56" y="51"/>
                      <a:pt x="58" y="51"/>
                      <a:pt x="60" y="52"/>
                    </a:cubicBezTo>
                    <a:cubicBezTo>
                      <a:pt x="63" y="55"/>
                      <a:pt x="68" y="57"/>
                      <a:pt x="67" y="63"/>
                    </a:cubicBezTo>
                    <a:cubicBezTo>
                      <a:pt x="63" y="66"/>
                      <a:pt x="60" y="65"/>
                      <a:pt x="57" y="62"/>
                    </a:cubicBezTo>
                    <a:cubicBezTo>
                      <a:pt x="51" y="58"/>
                      <a:pt x="47" y="60"/>
                      <a:pt x="42" y="64"/>
                    </a:cubicBezTo>
                    <a:cubicBezTo>
                      <a:pt x="40" y="67"/>
                      <a:pt x="38" y="71"/>
                      <a:pt x="34" y="69"/>
                    </a:cubicBezTo>
                    <a:cubicBezTo>
                      <a:pt x="30" y="67"/>
                      <a:pt x="31" y="63"/>
                      <a:pt x="32" y="59"/>
                    </a:cubicBezTo>
                    <a:cubicBezTo>
                      <a:pt x="32" y="58"/>
                      <a:pt x="33" y="57"/>
                      <a:pt x="34" y="57"/>
                    </a:cubicBezTo>
                    <a:cubicBezTo>
                      <a:pt x="35" y="55"/>
                      <a:pt x="35" y="53"/>
                      <a:pt x="34" y="52"/>
                    </a:cubicBezTo>
                    <a:cubicBezTo>
                      <a:pt x="32" y="52"/>
                      <a:pt x="32" y="55"/>
                      <a:pt x="31" y="55"/>
                    </a:cubicBezTo>
                    <a:cubicBezTo>
                      <a:pt x="25" y="54"/>
                      <a:pt x="27" y="46"/>
                      <a:pt x="21" y="45"/>
                    </a:cubicBezTo>
                    <a:cubicBezTo>
                      <a:pt x="15" y="34"/>
                      <a:pt x="7" y="40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39"/>
                      <a:pt x="0" y="37"/>
                      <a:pt x="0" y="35"/>
                    </a:cubicBezTo>
                    <a:close/>
                  </a:path>
                </a:pathLst>
              </a:custGeom>
              <a:solidFill>
                <a:srgbClr val="E582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8" name="Freeform 552"/>
              <p:cNvSpPr/>
              <p:nvPr/>
            </p:nvSpPr>
            <p:spPr bwMode="auto">
              <a:xfrm>
                <a:off x="1490" y="892"/>
                <a:ext cx="152" cy="204"/>
              </a:xfrm>
              <a:custGeom>
                <a:avLst/>
                <a:gdLst>
                  <a:gd name="T0" fmla="*/ 1 w 64"/>
                  <a:gd name="T1" fmla="*/ 46 h 86"/>
                  <a:gd name="T2" fmla="*/ 5 w 64"/>
                  <a:gd name="T3" fmla="*/ 47 h 86"/>
                  <a:gd name="T4" fmla="*/ 18 w 64"/>
                  <a:gd name="T5" fmla="*/ 44 h 86"/>
                  <a:gd name="T6" fmla="*/ 15 w 64"/>
                  <a:gd name="T7" fmla="*/ 33 h 86"/>
                  <a:gd name="T8" fmla="*/ 20 w 64"/>
                  <a:gd name="T9" fmla="*/ 4 h 86"/>
                  <a:gd name="T10" fmla="*/ 10 w 64"/>
                  <a:gd name="T11" fmla="*/ 1 h 86"/>
                  <a:gd name="T12" fmla="*/ 22 w 64"/>
                  <a:gd name="T13" fmla="*/ 0 h 86"/>
                  <a:gd name="T14" fmla="*/ 22 w 64"/>
                  <a:gd name="T15" fmla="*/ 11 h 86"/>
                  <a:gd name="T16" fmla="*/ 37 w 64"/>
                  <a:gd name="T17" fmla="*/ 28 h 86"/>
                  <a:gd name="T18" fmla="*/ 46 w 64"/>
                  <a:gd name="T19" fmla="*/ 27 h 86"/>
                  <a:gd name="T20" fmla="*/ 63 w 64"/>
                  <a:gd name="T21" fmla="*/ 37 h 86"/>
                  <a:gd name="T22" fmla="*/ 60 w 64"/>
                  <a:gd name="T23" fmla="*/ 43 h 86"/>
                  <a:gd name="T24" fmla="*/ 35 w 64"/>
                  <a:gd name="T25" fmla="*/ 53 h 86"/>
                  <a:gd name="T26" fmla="*/ 21 w 64"/>
                  <a:gd name="T27" fmla="*/ 56 h 86"/>
                  <a:gd name="T28" fmla="*/ 17 w 64"/>
                  <a:gd name="T29" fmla="*/ 58 h 86"/>
                  <a:gd name="T30" fmla="*/ 14 w 64"/>
                  <a:gd name="T31" fmla="*/ 61 h 86"/>
                  <a:gd name="T32" fmla="*/ 18 w 64"/>
                  <a:gd name="T33" fmla="*/ 63 h 86"/>
                  <a:gd name="T34" fmla="*/ 22 w 64"/>
                  <a:gd name="T35" fmla="*/ 71 h 86"/>
                  <a:gd name="T36" fmla="*/ 9 w 64"/>
                  <a:gd name="T37" fmla="*/ 85 h 86"/>
                  <a:gd name="T38" fmla="*/ 3 w 64"/>
                  <a:gd name="T39" fmla="*/ 68 h 86"/>
                  <a:gd name="T40" fmla="*/ 0 w 64"/>
                  <a:gd name="T41" fmla="*/ 49 h 86"/>
                  <a:gd name="T42" fmla="*/ 1 w 64"/>
                  <a:gd name="T43" fmla="*/ 4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" h="86">
                    <a:moveTo>
                      <a:pt x="1" y="46"/>
                    </a:moveTo>
                    <a:cubicBezTo>
                      <a:pt x="2" y="47"/>
                      <a:pt x="4" y="47"/>
                      <a:pt x="5" y="47"/>
                    </a:cubicBezTo>
                    <a:cubicBezTo>
                      <a:pt x="9" y="48"/>
                      <a:pt x="14" y="46"/>
                      <a:pt x="18" y="44"/>
                    </a:cubicBezTo>
                    <a:cubicBezTo>
                      <a:pt x="22" y="41"/>
                      <a:pt x="16" y="37"/>
                      <a:pt x="15" y="33"/>
                    </a:cubicBezTo>
                    <a:cubicBezTo>
                      <a:pt x="13" y="23"/>
                      <a:pt x="8" y="12"/>
                      <a:pt x="20" y="4"/>
                    </a:cubicBezTo>
                    <a:cubicBezTo>
                      <a:pt x="17" y="1"/>
                      <a:pt x="12" y="4"/>
                      <a:pt x="10" y="1"/>
                    </a:cubicBezTo>
                    <a:cubicBezTo>
                      <a:pt x="14" y="0"/>
                      <a:pt x="18" y="0"/>
                      <a:pt x="22" y="0"/>
                    </a:cubicBezTo>
                    <a:cubicBezTo>
                      <a:pt x="28" y="4"/>
                      <a:pt x="24" y="7"/>
                      <a:pt x="22" y="11"/>
                    </a:cubicBezTo>
                    <a:cubicBezTo>
                      <a:pt x="21" y="24"/>
                      <a:pt x="26" y="30"/>
                      <a:pt x="37" y="28"/>
                    </a:cubicBezTo>
                    <a:cubicBezTo>
                      <a:pt x="40" y="27"/>
                      <a:pt x="43" y="27"/>
                      <a:pt x="46" y="27"/>
                    </a:cubicBezTo>
                    <a:cubicBezTo>
                      <a:pt x="53" y="28"/>
                      <a:pt x="56" y="36"/>
                      <a:pt x="63" y="37"/>
                    </a:cubicBezTo>
                    <a:cubicBezTo>
                      <a:pt x="64" y="40"/>
                      <a:pt x="62" y="41"/>
                      <a:pt x="60" y="43"/>
                    </a:cubicBezTo>
                    <a:cubicBezTo>
                      <a:pt x="53" y="49"/>
                      <a:pt x="42" y="47"/>
                      <a:pt x="35" y="53"/>
                    </a:cubicBezTo>
                    <a:cubicBezTo>
                      <a:pt x="30" y="53"/>
                      <a:pt x="24" y="46"/>
                      <a:pt x="21" y="56"/>
                    </a:cubicBezTo>
                    <a:cubicBezTo>
                      <a:pt x="20" y="57"/>
                      <a:pt x="18" y="58"/>
                      <a:pt x="17" y="58"/>
                    </a:cubicBezTo>
                    <a:cubicBezTo>
                      <a:pt x="15" y="59"/>
                      <a:pt x="13" y="59"/>
                      <a:pt x="14" y="61"/>
                    </a:cubicBezTo>
                    <a:cubicBezTo>
                      <a:pt x="14" y="62"/>
                      <a:pt x="16" y="63"/>
                      <a:pt x="18" y="63"/>
                    </a:cubicBezTo>
                    <a:cubicBezTo>
                      <a:pt x="20" y="65"/>
                      <a:pt x="21" y="68"/>
                      <a:pt x="22" y="71"/>
                    </a:cubicBezTo>
                    <a:cubicBezTo>
                      <a:pt x="23" y="84"/>
                      <a:pt x="20" y="86"/>
                      <a:pt x="9" y="85"/>
                    </a:cubicBezTo>
                    <a:cubicBezTo>
                      <a:pt x="4" y="81"/>
                      <a:pt x="3" y="75"/>
                      <a:pt x="3" y="68"/>
                    </a:cubicBezTo>
                    <a:cubicBezTo>
                      <a:pt x="4" y="61"/>
                      <a:pt x="3" y="55"/>
                      <a:pt x="0" y="49"/>
                    </a:cubicBezTo>
                    <a:cubicBezTo>
                      <a:pt x="0" y="48"/>
                      <a:pt x="0" y="47"/>
                      <a:pt x="1" y="46"/>
                    </a:cubicBezTo>
                    <a:close/>
                  </a:path>
                </a:pathLst>
              </a:custGeom>
              <a:solidFill>
                <a:srgbClr val="E17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9" name="Freeform 553"/>
              <p:cNvSpPr/>
              <p:nvPr/>
            </p:nvSpPr>
            <p:spPr bwMode="auto">
              <a:xfrm>
                <a:off x="1471" y="821"/>
                <a:ext cx="138" cy="66"/>
              </a:xfrm>
              <a:custGeom>
                <a:avLst/>
                <a:gdLst>
                  <a:gd name="T0" fmla="*/ 37 w 58"/>
                  <a:gd name="T1" fmla="*/ 26 h 28"/>
                  <a:gd name="T2" fmla="*/ 19 w 58"/>
                  <a:gd name="T3" fmla="*/ 17 h 28"/>
                  <a:gd name="T4" fmla="*/ 13 w 58"/>
                  <a:gd name="T5" fmla="*/ 16 h 28"/>
                  <a:gd name="T6" fmla="*/ 3 w 58"/>
                  <a:gd name="T7" fmla="*/ 11 h 28"/>
                  <a:gd name="T8" fmla="*/ 3 w 58"/>
                  <a:gd name="T9" fmla="*/ 5 h 28"/>
                  <a:gd name="T10" fmla="*/ 15 w 58"/>
                  <a:gd name="T11" fmla="*/ 3 h 28"/>
                  <a:gd name="T12" fmla="*/ 53 w 58"/>
                  <a:gd name="T13" fmla="*/ 5 h 28"/>
                  <a:gd name="T14" fmla="*/ 51 w 58"/>
                  <a:gd name="T15" fmla="*/ 19 h 28"/>
                  <a:gd name="T16" fmla="*/ 37 w 58"/>
                  <a:gd name="T17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28">
                    <a:moveTo>
                      <a:pt x="37" y="26"/>
                    </a:moveTo>
                    <a:cubicBezTo>
                      <a:pt x="30" y="25"/>
                      <a:pt x="21" y="28"/>
                      <a:pt x="19" y="17"/>
                    </a:cubicBezTo>
                    <a:cubicBezTo>
                      <a:pt x="18" y="14"/>
                      <a:pt x="15" y="15"/>
                      <a:pt x="13" y="16"/>
                    </a:cubicBezTo>
                    <a:cubicBezTo>
                      <a:pt x="7" y="18"/>
                      <a:pt x="5" y="15"/>
                      <a:pt x="3" y="11"/>
                    </a:cubicBezTo>
                    <a:cubicBezTo>
                      <a:pt x="3" y="9"/>
                      <a:pt x="0" y="7"/>
                      <a:pt x="3" y="5"/>
                    </a:cubicBezTo>
                    <a:cubicBezTo>
                      <a:pt x="7" y="3"/>
                      <a:pt x="11" y="0"/>
                      <a:pt x="15" y="3"/>
                    </a:cubicBezTo>
                    <a:cubicBezTo>
                      <a:pt x="28" y="10"/>
                      <a:pt x="40" y="16"/>
                      <a:pt x="53" y="5"/>
                    </a:cubicBezTo>
                    <a:cubicBezTo>
                      <a:pt x="58" y="10"/>
                      <a:pt x="54" y="15"/>
                      <a:pt x="51" y="19"/>
                    </a:cubicBezTo>
                    <a:cubicBezTo>
                      <a:pt x="47" y="23"/>
                      <a:pt x="44" y="27"/>
                      <a:pt x="37" y="26"/>
                    </a:cubicBezTo>
                    <a:close/>
                  </a:path>
                </a:pathLst>
              </a:custGeom>
              <a:solidFill>
                <a:srgbClr val="C812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0" name="Freeform 554"/>
              <p:cNvSpPr/>
              <p:nvPr/>
            </p:nvSpPr>
            <p:spPr bwMode="auto">
              <a:xfrm>
                <a:off x="1400" y="825"/>
                <a:ext cx="64" cy="86"/>
              </a:xfrm>
              <a:custGeom>
                <a:avLst/>
                <a:gdLst>
                  <a:gd name="T0" fmla="*/ 27 w 27"/>
                  <a:gd name="T1" fmla="*/ 14 h 36"/>
                  <a:gd name="T2" fmla="*/ 24 w 27"/>
                  <a:gd name="T3" fmla="*/ 14 h 36"/>
                  <a:gd name="T4" fmla="*/ 11 w 27"/>
                  <a:gd name="T5" fmla="*/ 36 h 36"/>
                  <a:gd name="T6" fmla="*/ 7 w 27"/>
                  <a:gd name="T7" fmla="*/ 34 h 36"/>
                  <a:gd name="T8" fmla="*/ 4 w 27"/>
                  <a:gd name="T9" fmla="*/ 19 h 36"/>
                  <a:gd name="T10" fmla="*/ 6 w 27"/>
                  <a:gd name="T11" fmla="*/ 4 h 36"/>
                  <a:gd name="T12" fmla="*/ 20 w 27"/>
                  <a:gd name="T13" fmla="*/ 7 h 36"/>
                  <a:gd name="T14" fmla="*/ 25 w 27"/>
                  <a:gd name="T15" fmla="*/ 11 h 36"/>
                  <a:gd name="T16" fmla="*/ 27 w 27"/>
                  <a:gd name="T17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36">
                    <a:moveTo>
                      <a:pt x="27" y="14"/>
                    </a:moveTo>
                    <a:cubicBezTo>
                      <a:pt x="26" y="14"/>
                      <a:pt x="25" y="14"/>
                      <a:pt x="24" y="14"/>
                    </a:cubicBezTo>
                    <a:cubicBezTo>
                      <a:pt x="19" y="21"/>
                      <a:pt x="11" y="26"/>
                      <a:pt x="11" y="36"/>
                    </a:cubicBezTo>
                    <a:cubicBezTo>
                      <a:pt x="10" y="36"/>
                      <a:pt x="8" y="35"/>
                      <a:pt x="7" y="34"/>
                    </a:cubicBezTo>
                    <a:cubicBezTo>
                      <a:pt x="8" y="29"/>
                      <a:pt x="9" y="24"/>
                      <a:pt x="4" y="19"/>
                    </a:cubicBezTo>
                    <a:cubicBezTo>
                      <a:pt x="0" y="15"/>
                      <a:pt x="1" y="8"/>
                      <a:pt x="6" y="4"/>
                    </a:cubicBezTo>
                    <a:cubicBezTo>
                      <a:pt x="11" y="0"/>
                      <a:pt x="16" y="3"/>
                      <a:pt x="20" y="7"/>
                    </a:cubicBezTo>
                    <a:cubicBezTo>
                      <a:pt x="21" y="9"/>
                      <a:pt x="22" y="11"/>
                      <a:pt x="25" y="11"/>
                    </a:cubicBezTo>
                    <a:cubicBezTo>
                      <a:pt x="26" y="12"/>
                      <a:pt x="27" y="13"/>
                      <a:pt x="27" y="14"/>
                    </a:cubicBezTo>
                    <a:close/>
                  </a:path>
                </a:pathLst>
              </a:custGeom>
              <a:solidFill>
                <a:srgbClr val="E6B0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1" name="Freeform 555"/>
              <p:cNvSpPr/>
              <p:nvPr/>
            </p:nvSpPr>
            <p:spPr bwMode="auto">
              <a:xfrm>
                <a:off x="1552" y="861"/>
                <a:ext cx="69" cy="43"/>
              </a:xfrm>
              <a:custGeom>
                <a:avLst/>
                <a:gdLst>
                  <a:gd name="T0" fmla="*/ 3 w 29"/>
                  <a:gd name="T1" fmla="*/ 9 h 18"/>
                  <a:gd name="T2" fmla="*/ 15 w 29"/>
                  <a:gd name="T3" fmla="*/ 1 h 18"/>
                  <a:gd name="T4" fmla="*/ 23 w 29"/>
                  <a:gd name="T5" fmla="*/ 1 h 18"/>
                  <a:gd name="T6" fmla="*/ 22 w 29"/>
                  <a:gd name="T7" fmla="*/ 13 h 18"/>
                  <a:gd name="T8" fmla="*/ 7 w 29"/>
                  <a:gd name="T9" fmla="*/ 18 h 18"/>
                  <a:gd name="T10" fmla="*/ 2 w 29"/>
                  <a:gd name="T11" fmla="*/ 11 h 18"/>
                  <a:gd name="T12" fmla="*/ 3 w 29"/>
                  <a:gd name="T1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8">
                    <a:moveTo>
                      <a:pt x="3" y="9"/>
                    </a:moveTo>
                    <a:cubicBezTo>
                      <a:pt x="7" y="7"/>
                      <a:pt x="11" y="4"/>
                      <a:pt x="15" y="1"/>
                    </a:cubicBezTo>
                    <a:cubicBezTo>
                      <a:pt x="18" y="0"/>
                      <a:pt x="21" y="0"/>
                      <a:pt x="23" y="1"/>
                    </a:cubicBezTo>
                    <a:cubicBezTo>
                      <a:pt x="29" y="6"/>
                      <a:pt x="27" y="10"/>
                      <a:pt x="22" y="13"/>
                    </a:cubicBezTo>
                    <a:cubicBezTo>
                      <a:pt x="18" y="16"/>
                      <a:pt x="13" y="18"/>
                      <a:pt x="7" y="18"/>
                    </a:cubicBezTo>
                    <a:cubicBezTo>
                      <a:pt x="4" y="17"/>
                      <a:pt x="0" y="17"/>
                      <a:pt x="2" y="11"/>
                    </a:cubicBezTo>
                    <a:cubicBezTo>
                      <a:pt x="2" y="11"/>
                      <a:pt x="3" y="10"/>
                      <a:pt x="3" y="9"/>
                    </a:cubicBezTo>
                    <a:close/>
                  </a:path>
                </a:pathLst>
              </a:custGeom>
              <a:solidFill>
                <a:srgbClr val="EB99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2" name="Freeform 556"/>
              <p:cNvSpPr/>
              <p:nvPr/>
            </p:nvSpPr>
            <p:spPr bwMode="auto">
              <a:xfrm>
                <a:off x="1587" y="823"/>
                <a:ext cx="57" cy="45"/>
              </a:xfrm>
              <a:custGeom>
                <a:avLst/>
                <a:gdLst>
                  <a:gd name="T0" fmla="*/ 6 w 24"/>
                  <a:gd name="T1" fmla="*/ 19 h 19"/>
                  <a:gd name="T2" fmla="*/ 0 w 24"/>
                  <a:gd name="T3" fmla="*/ 17 h 19"/>
                  <a:gd name="T4" fmla="*/ 4 w 24"/>
                  <a:gd name="T5" fmla="*/ 4 h 19"/>
                  <a:gd name="T6" fmla="*/ 4 w 24"/>
                  <a:gd name="T7" fmla="*/ 0 h 19"/>
                  <a:gd name="T8" fmla="*/ 24 w 24"/>
                  <a:gd name="T9" fmla="*/ 8 h 19"/>
                  <a:gd name="T10" fmla="*/ 20 w 24"/>
                  <a:gd name="T11" fmla="*/ 10 h 19"/>
                  <a:gd name="T12" fmla="*/ 6 w 24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9">
                    <a:moveTo>
                      <a:pt x="6" y="19"/>
                    </a:moveTo>
                    <a:cubicBezTo>
                      <a:pt x="4" y="19"/>
                      <a:pt x="2" y="18"/>
                      <a:pt x="0" y="17"/>
                    </a:cubicBezTo>
                    <a:cubicBezTo>
                      <a:pt x="3" y="13"/>
                      <a:pt x="5" y="9"/>
                      <a:pt x="4" y="4"/>
                    </a:cubicBezTo>
                    <a:cubicBezTo>
                      <a:pt x="4" y="3"/>
                      <a:pt x="4" y="1"/>
                      <a:pt x="4" y="0"/>
                    </a:cubicBezTo>
                    <a:cubicBezTo>
                      <a:pt x="9" y="7"/>
                      <a:pt x="19" y="2"/>
                      <a:pt x="24" y="8"/>
                    </a:cubicBezTo>
                    <a:cubicBezTo>
                      <a:pt x="23" y="9"/>
                      <a:pt x="21" y="10"/>
                      <a:pt x="20" y="10"/>
                    </a:cubicBezTo>
                    <a:cubicBezTo>
                      <a:pt x="13" y="10"/>
                      <a:pt x="9" y="14"/>
                      <a:pt x="6" y="19"/>
                    </a:cubicBezTo>
                    <a:close/>
                  </a:path>
                </a:pathLst>
              </a:custGeom>
              <a:solidFill>
                <a:srgbClr val="D956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3" name="Freeform 557"/>
              <p:cNvSpPr/>
              <p:nvPr/>
            </p:nvSpPr>
            <p:spPr bwMode="auto">
              <a:xfrm>
                <a:off x="1538" y="887"/>
                <a:ext cx="33" cy="33"/>
              </a:xfrm>
              <a:custGeom>
                <a:avLst/>
                <a:gdLst>
                  <a:gd name="T0" fmla="*/ 8 w 14"/>
                  <a:gd name="T1" fmla="*/ 0 h 14"/>
                  <a:gd name="T2" fmla="*/ 14 w 14"/>
                  <a:gd name="T3" fmla="*/ 4 h 14"/>
                  <a:gd name="T4" fmla="*/ 2 w 14"/>
                  <a:gd name="T5" fmla="*/ 14 h 14"/>
                  <a:gd name="T6" fmla="*/ 0 w 14"/>
                  <a:gd name="T7" fmla="*/ 12 h 14"/>
                  <a:gd name="T8" fmla="*/ 2 w 14"/>
                  <a:gd name="T9" fmla="*/ 2 h 14"/>
                  <a:gd name="T10" fmla="*/ 8 w 14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8" y="0"/>
                    </a:moveTo>
                    <a:cubicBezTo>
                      <a:pt x="8" y="5"/>
                      <a:pt x="11" y="4"/>
                      <a:pt x="14" y="4"/>
                    </a:cubicBezTo>
                    <a:cubicBezTo>
                      <a:pt x="12" y="10"/>
                      <a:pt x="9" y="14"/>
                      <a:pt x="2" y="14"/>
                    </a:cubicBezTo>
                    <a:cubicBezTo>
                      <a:pt x="1" y="13"/>
                      <a:pt x="1" y="13"/>
                      <a:pt x="0" y="12"/>
                    </a:cubicBezTo>
                    <a:cubicBezTo>
                      <a:pt x="2" y="9"/>
                      <a:pt x="5" y="6"/>
                      <a:pt x="2" y="2"/>
                    </a:cubicBezTo>
                    <a:cubicBezTo>
                      <a:pt x="4" y="2"/>
                      <a:pt x="6" y="1"/>
                      <a:pt x="8" y="0"/>
                    </a:cubicBezTo>
                    <a:close/>
                  </a:path>
                </a:pathLst>
              </a:custGeom>
              <a:solidFill>
                <a:srgbClr val="DA6A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4" name="Freeform 558"/>
              <p:cNvSpPr/>
              <p:nvPr/>
            </p:nvSpPr>
            <p:spPr bwMode="auto">
              <a:xfrm>
                <a:off x="1535" y="799"/>
                <a:ext cx="251" cy="147"/>
              </a:xfrm>
              <a:custGeom>
                <a:avLst/>
                <a:gdLst>
                  <a:gd name="T0" fmla="*/ 3 w 106"/>
                  <a:gd name="T1" fmla="*/ 49 h 62"/>
                  <a:gd name="T2" fmla="*/ 15 w 106"/>
                  <a:gd name="T3" fmla="*/ 41 h 62"/>
                  <a:gd name="T4" fmla="*/ 28 w 106"/>
                  <a:gd name="T5" fmla="*/ 37 h 62"/>
                  <a:gd name="T6" fmla="*/ 28 w 106"/>
                  <a:gd name="T7" fmla="*/ 29 h 62"/>
                  <a:gd name="T8" fmla="*/ 46 w 106"/>
                  <a:gd name="T9" fmla="*/ 18 h 62"/>
                  <a:gd name="T10" fmla="*/ 46 w 106"/>
                  <a:gd name="T11" fmla="*/ 18 h 62"/>
                  <a:gd name="T12" fmla="*/ 51 w 106"/>
                  <a:gd name="T13" fmla="*/ 19 h 62"/>
                  <a:gd name="T14" fmla="*/ 51 w 106"/>
                  <a:gd name="T15" fmla="*/ 14 h 62"/>
                  <a:gd name="T16" fmla="*/ 50 w 106"/>
                  <a:gd name="T17" fmla="*/ 10 h 62"/>
                  <a:gd name="T18" fmla="*/ 54 w 106"/>
                  <a:gd name="T19" fmla="*/ 10 h 62"/>
                  <a:gd name="T20" fmla="*/ 77 w 106"/>
                  <a:gd name="T21" fmla="*/ 17 h 62"/>
                  <a:gd name="T22" fmla="*/ 83 w 106"/>
                  <a:gd name="T23" fmla="*/ 10 h 62"/>
                  <a:gd name="T24" fmla="*/ 89 w 106"/>
                  <a:gd name="T25" fmla="*/ 8 h 62"/>
                  <a:gd name="T26" fmla="*/ 106 w 106"/>
                  <a:gd name="T27" fmla="*/ 0 h 62"/>
                  <a:gd name="T28" fmla="*/ 90 w 106"/>
                  <a:gd name="T29" fmla="*/ 18 h 62"/>
                  <a:gd name="T30" fmla="*/ 73 w 106"/>
                  <a:gd name="T31" fmla="*/ 30 h 62"/>
                  <a:gd name="T32" fmla="*/ 59 w 106"/>
                  <a:gd name="T33" fmla="*/ 40 h 62"/>
                  <a:gd name="T34" fmla="*/ 49 w 106"/>
                  <a:gd name="T35" fmla="*/ 42 h 62"/>
                  <a:gd name="T36" fmla="*/ 47 w 106"/>
                  <a:gd name="T37" fmla="*/ 42 h 62"/>
                  <a:gd name="T38" fmla="*/ 40 w 106"/>
                  <a:gd name="T39" fmla="*/ 56 h 62"/>
                  <a:gd name="T40" fmla="*/ 34 w 106"/>
                  <a:gd name="T41" fmla="*/ 62 h 62"/>
                  <a:gd name="T42" fmla="*/ 11 w 106"/>
                  <a:gd name="T43" fmla="*/ 59 h 62"/>
                  <a:gd name="T44" fmla="*/ 3 w 106"/>
                  <a:gd name="T45" fmla="*/ 4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6" h="62">
                    <a:moveTo>
                      <a:pt x="3" y="49"/>
                    </a:moveTo>
                    <a:cubicBezTo>
                      <a:pt x="9" y="49"/>
                      <a:pt x="10" y="42"/>
                      <a:pt x="15" y="41"/>
                    </a:cubicBezTo>
                    <a:cubicBezTo>
                      <a:pt x="19" y="40"/>
                      <a:pt x="24" y="39"/>
                      <a:pt x="28" y="37"/>
                    </a:cubicBezTo>
                    <a:cubicBezTo>
                      <a:pt x="32" y="35"/>
                      <a:pt x="35" y="32"/>
                      <a:pt x="28" y="29"/>
                    </a:cubicBezTo>
                    <a:cubicBezTo>
                      <a:pt x="28" y="18"/>
                      <a:pt x="28" y="18"/>
                      <a:pt x="46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8" y="19"/>
                      <a:pt x="49" y="20"/>
                      <a:pt x="51" y="19"/>
                    </a:cubicBezTo>
                    <a:cubicBezTo>
                      <a:pt x="53" y="17"/>
                      <a:pt x="53" y="15"/>
                      <a:pt x="51" y="14"/>
                    </a:cubicBezTo>
                    <a:cubicBezTo>
                      <a:pt x="50" y="13"/>
                      <a:pt x="50" y="12"/>
                      <a:pt x="50" y="10"/>
                    </a:cubicBezTo>
                    <a:cubicBezTo>
                      <a:pt x="51" y="5"/>
                      <a:pt x="53" y="9"/>
                      <a:pt x="54" y="10"/>
                    </a:cubicBezTo>
                    <a:cubicBezTo>
                      <a:pt x="60" y="18"/>
                      <a:pt x="70" y="15"/>
                      <a:pt x="77" y="17"/>
                    </a:cubicBezTo>
                    <a:cubicBezTo>
                      <a:pt x="80" y="18"/>
                      <a:pt x="82" y="14"/>
                      <a:pt x="83" y="10"/>
                    </a:cubicBezTo>
                    <a:cubicBezTo>
                      <a:pt x="84" y="8"/>
                      <a:pt x="87" y="10"/>
                      <a:pt x="89" y="8"/>
                    </a:cubicBezTo>
                    <a:cubicBezTo>
                      <a:pt x="95" y="6"/>
                      <a:pt x="99" y="0"/>
                      <a:pt x="106" y="0"/>
                    </a:cubicBezTo>
                    <a:cubicBezTo>
                      <a:pt x="106" y="11"/>
                      <a:pt x="98" y="14"/>
                      <a:pt x="90" y="18"/>
                    </a:cubicBezTo>
                    <a:cubicBezTo>
                      <a:pt x="84" y="21"/>
                      <a:pt x="75" y="20"/>
                      <a:pt x="73" y="30"/>
                    </a:cubicBezTo>
                    <a:cubicBezTo>
                      <a:pt x="71" y="37"/>
                      <a:pt x="66" y="40"/>
                      <a:pt x="59" y="40"/>
                    </a:cubicBezTo>
                    <a:cubicBezTo>
                      <a:pt x="55" y="40"/>
                      <a:pt x="52" y="39"/>
                      <a:pt x="49" y="42"/>
                    </a:cubicBezTo>
                    <a:cubicBezTo>
                      <a:pt x="48" y="42"/>
                      <a:pt x="47" y="42"/>
                      <a:pt x="47" y="42"/>
                    </a:cubicBezTo>
                    <a:cubicBezTo>
                      <a:pt x="43" y="46"/>
                      <a:pt x="39" y="50"/>
                      <a:pt x="40" y="56"/>
                    </a:cubicBezTo>
                    <a:cubicBezTo>
                      <a:pt x="40" y="60"/>
                      <a:pt x="38" y="62"/>
                      <a:pt x="34" y="62"/>
                    </a:cubicBezTo>
                    <a:cubicBezTo>
                      <a:pt x="27" y="57"/>
                      <a:pt x="19" y="60"/>
                      <a:pt x="11" y="59"/>
                    </a:cubicBezTo>
                    <a:cubicBezTo>
                      <a:pt x="6" y="58"/>
                      <a:pt x="0" y="57"/>
                      <a:pt x="3" y="49"/>
                    </a:cubicBezTo>
                    <a:close/>
                  </a:path>
                </a:pathLst>
              </a:custGeom>
              <a:solidFill>
                <a:srgbClr val="D43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5" name="Freeform 559"/>
              <p:cNvSpPr/>
              <p:nvPr/>
            </p:nvSpPr>
            <p:spPr bwMode="auto">
              <a:xfrm>
                <a:off x="1651" y="743"/>
                <a:ext cx="126" cy="82"/>
              </a:xfrm>
              <a:custGeom>
                <a:avLst/>
                <a:gdLst>
                  <a:gd name="T0" fmla="*/ 40 w 53"/>
                  <a:gd name="T1" fmla="*/ 32 h 35"/>
                  <a:gd name="T2" fmla="*/ 34 w 53"/>
                  <a:gd name="T3" fmla="*/ 34 h 35"/>
                  <a:gd name="T4" fmla="*/ 12 w 53"/>
                  <a:gd name="T5" fmla="*/ 31 h 35"/>
                  <a:gd name="T6" fmla="*/ 11 w 53"/>
                  <a:gd name="T7" fmla="*/ 3 h 35"/>
                  <a:gd name="T8" fmla="*/ 36 w 53"/>
                  <a:gd name="T9" fmla="*/ 5 h 35"/>
                  <a:gd name="T10" fmla="*/ 43 w 53"/>
                  <a:gd name="T11" fmla="*/ 3 h 35"/>
                  <a:gd name="T12" fmla="*/ 53 w 53"/>
                  <a:gd name="T13" fmla="*/ 5 h 35"/>
                  <a:gd name="T14" fmla="*/ 53 w 53"/>
                  <a:gd name="T15" fmla="*/ 9 h 35"/>
                  <a:gd name="T16" fmla="*/ 37 w 53"/>
                  <a:gd name="T17" fmla="*/ 14 h 35"/>
                  <a:gd name="T18" fmla="*/ 20 w 53"/>
                  <a:gd name="T19" fmla="*/ 12 h 35"/>
                  <a:gd name="T20" fmla="*/ 10 w 53"/>
                  <a:gd name="T21" fmla="*/ 17 h 35"/>
                  <a:gd name="T22" fmla="*/ 20 w 53"/>
                  <a:gd name="T23" fmla="*/ 23 h 35"/>
                  <a:gd name="T24" fmla="*/ 30 w 53"/>
                  <a:gd name="T25" fmla="*/ 28 h 35"/>
                  <a:gd name="T26" fmla="*/ 37 w 53"/>
                  <a:gd name="T27" fmla="*/ 32 h 35"/>
                  <a:gd name="T28" fmla="*/ 40 w 53"/>
                  <a:gd name="T29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3" h="35">
                    <a:moveTo>
                      <a:pt x="40" y="32"/>
                    </a:moveTo>
                    <a:cubicBezTo>
                      <a:pt x="38" y="34"/>
                      <a:pt x="36" y="34"/>
                      <a:pt x="34" y="34"/>
                    </a:cubicBezTo>
                    <a:cubicBezTo>
                      <a:pt x="27" y="34"/>
                      <a:pt x="19" y="35"/>
                      <a:pt x="12" y="31"/>
                    </a:cubicBezTo>
                    <a:cubicBezTo>
                      <a:pt x="1" y="23"/>
                      <a:pt x="0" y="17"/>
                      <a:pt x="11" y="3"/>
                    </a:cubicBezTo>
                    <a:cubicBezTo>
                      <a:pt x="19" y="3"/>
                      <a:pt x="28" y="2"/>
                      <a:pt x="36" y="5"/>
                    </a:cubicBezTo>
                    <a:cubicBezTo>
                      <a:pt x="39" y="5"/>
                      <a:pt x="42" y="5"/>
                      <a:pt x="43" y="3"/>
                    </a:cubicBezTo>
                    <a:cubicBezTo>
                      <a:pt x="47" y="0"/>
                      <a:pt x="50" y="2"/>
                      <a:pt x="53" y="5"/>
                    </a:cubicBezTo>
                    <a:cubicBezTo>
                      <a:pt x="53" y="6"/>
                      <a:pt x="53" y="7"/>
                      <a:pt x="53" y="9"/>
                    </a:cubicBezTo>
                    <a:cubicBezTo>
                      <a:pt x="48" y="11"/>
                      <a:pt x="43" y="14"/>
                      <a:pt x="37" y="14"/>
                    </a:cubicBezTo>
                    <a:cubicBezTo>
                      <a:pt x="32" y="15"/>
                      <a:pt x="26" y="15"/>
                      <a:pt x="20" y="12"/>
                    </a:cubicBezTo>
                    <a:cubicBezTo>
                      <a:pt x="16" y="11"/>
                      <a:pt x="10" y="10"/>
                      <a:pt x="10" y="17"/>
                    </a:cubicBezTo>
                    <a:cubicBezTo>
                      <a:pt x="9" y="24"/>
                      <a:pt x="14" y="24"/>
                      <a:pt x="20" y="23"/>
                    </a:cubicBezTo>
                    <a:cubicBezTo>
                      <a:pt x="24" y="23"/>
                      <a:pt x="27" y="27"/>
                      <a:pt x="30" y="28"/>
                    </a:cubicBezTo>
                    <a:cubicBezTo>
                      <a:pt x="33" y="29"/>
                      <a:pt x="36" y="30"/>
                      <a:pt x="37" y="32"/>
                    </a:cubicBezTo>
                    <a:cubicBezTo>
                      <a:pt x="38" y="32"/>
                      <a:pt x="39" y="32"/>
                      <a:pt x="40" y="32"/>
                    </a:cubicBezTo>
                    <a:close/>
                  </a:path>
                </a:pathLst>
              </a:custGeom>
              <a:solidFill>
                <a:srgbClr val="DF91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6" name="Freeform 560"/>
              <p:cNvSpPr/>
              <p:nvPr/>
            </p:nvSpPr>
            <p:spPr bwMode="auto">
              <a:xfrm>
                <a:off x="1644" y="833"/>
                <a:ext cx="26" cy="19"/>
              </a:xfrm>
              <a:custGeom>
                <a:avLst/>
                <a:gdLst>
                  <a:gd name="T0" fmla="*/ 5 w 11"/>
                  <a:gd name="T1" fmla="*/ 0 h 8"/>
                  <a:gd name="T2" fmla="*/ 8 w 11"/>
                  <a:gd name="T3" fmla="*/ 5 h 8"/>
                  <a:gd name="T4" fmla="*/ 0 w 11"/>
                  <a:gd name="T5" fmla="*/ 4 h 8"/>
                  <a:gd name="T6" fmla="*/ 5 w 11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8">
                    <a:moveTo>
                      <a:pt x="5" y="0"/>
                    </a:moveTo>
                    <a:cubicBezTo>
                      <a:pt x="8" y="1"/>
                      <a:pt x="11" y="2"/>
                      <a:pt x="8" y="5"/>
                    </a:cubicBezTo>
                    <a:cubicBezTo>
                      <a:pt x="5" y="8"/>
                      <a:pt x="2" y="8"/>
                      <a:pt x="0" y="4"/>
                    </a:cubicBezTo>
                    <a:cubicBezTo>
                      <a:pt x="2" y="4"/>
                      <a:pt x="5" y="4"/>
                      <a:pt x="5" y="0"/>
                    </a:cubicBezTo>
                    <a:close/>
                  </a:path>
                </a:pathLst>
              </a:custGeom>
              <a:solidFill>
                <a:srgbClr val="D956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7" name="Freeform 561"/>
              <p:cNvSpPr/>
              <p:nvPr/>
            </p:nvSpPr>
            <p:spPr bwMode="auto">
              <a:xfrm>
                <a:off x="1045" y="795"/>
                <a:ext cx="102" cy="97"/>
              </a:xfrm>
              <a:custGeom>
                <a:avLst/>
                <a:gdLst>
                  <a:gd name="T0" fmla="*/ 4 w 43"/>
                  <a:gd name="T1" fmla="*/ 10 h 41"/>
                  <a:gd name="T2" fmla="*/ 30 w 43"/>
                  <a:gd name="T3" fmla="*/ 12 h 41"/>
                  <a:gd name="T4" fmla="*/ 37 w 43"/>
                  <a:gd name="T5" fmla="*/ 0 h 41"/>
                  <a:gd name="T6" fmla="*/ 31 w 43"/>
                  <a:gd name="T7" fmla="*/ 28 h 41"/>
                  <a:gd name="T8" fmla="*/ 18 w 43"/>
                  <a:gd name="T9" fmla="*/ 34 h 41"/>
                  <a:gd name="T10" fmla="*/ 19 w 43"/>
                  <a:gd name="T11" fmla="*/ 38 h 41"/>
                  <a:gd name="T12" fmla="*/ 0 w 43"/>
                  <a:gd name="T13" fmla="*/ 39 h 41"/>
                  <a:gd name="T14" fmla="*/ 4 w 43"/>
                  <a:gd name="T15" fmla="*/ 19 h 41"/>
                  <a:gd name="T16" fmla="*/ 4 w 43"/>
                  <a:gd name="T17" fmla="*/ 1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41">
                    <a:moveTo>
                      <a:pt x="4" y="10"/>
                    </a:moveTo>
                    <a:cubicBezTo>
                      <a:pt x="12" y="20"/>
                      <a:pt x="21" y="14"/>
                      <a:pt x="30" y="12"/>
                    </a:cubicBezTo>
                    <a:cubicBezTo>
                      <a:pt x="36" y="10"/>
                      <a:pt x="33" y="4"/>
                      <a:pt x="37" y="0"/>
                    </a:cubicBezTo>
                    <a:cubicBezTo>
                      <a:pt x="43" y="11"/>
                      <a:pt x="38" y="20"/>
                      <a:pt x="31" y="28"/>
                    </a:cubicBezTo>
                    <a:cubicBezTo>
                      <a:pt x="26" y="28"/>
                      <a:pt x="22" y="31"/>
                      <a:pt x="18" y="34"/>
                    </a:cubicBezTo>
                    <a:cubicBezTo>
                      <a:pt x="15" y="37"/>
                      <a:pt x="20" y="36"/>
                      <a:pt x="19" y="38"/>
                    </a:cubicBezTo>
                    <a:cubicBezTo>
                      <a:pt x="13" y="41"/>
                      <a:pt x="6" y="39"/>
                      <a:pt x="0" y="39"/>
                    </a:cubicBezTo>
                    <a:cubicBezTo>
                      <a:pt x="6" y="33"/>
                      <a:pt x="4" y="26"/>
                      <a:pt x="4" y="19"/>
                    </a:cubicBezTo>
                    <a:cubicBezTo>
                      <a:pt x="4" y="16"/>
                      <a:pt x="4" y="13"/>
                      <a:pt x="4" y="10"/>
                    </a:cubicBezTo>
                    <a:close/>
                  </a:path>
                </a:pathLst>
              </a:custGeom>
              <a:solidFill>
                <a:srgbClr val="DC64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8" name="Freeform 562"/>
              <p:cNvSpPr/>
              <p:nvPr/>
            </p:nvSpPr>
            <p:spPr bwMode="auto">
              <a:xfrm>
                <a:off x="955" y="721"/>
                <a:ext cx="30" cy="38"/>
              </a:xfrm>
              <a:custGeom>
                <a:avLst/>
                <a:gdLst>
                  <a:gd name="T0" fmla="*/ 1 w 13"/>
                  <a:gd name="T1" fmla="*/ 15 h 16"/>
                  <a:gd name="T2" fmla="*/ 1 w 13"/>
                  <a:gd name="T3" fmla="*/ 10 h 16"/>
                  <a:gd name="T4" fmla="*/ 8 w 13"/>
                  <a:gd name="T5" fmla="*/ 2 h 16"/>
                  <a:gd name="T6" fmla="*/ 8 w 13"/>
                  <a:gd name="T7" fmla="*/ 12 h 16"/>
                  <a:gd name="T8" fmla="*/ 1 w 13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6">
                    <a:moveTo>
                      <a:pt x="1" y="15"/>
                    </a:moveTo>
                    <a:cubicBezTo>
                      <a:pt x="1" y="14"/>
                      <a:pt x="0" y="12"/>
                      <a:pt x="1" y="10"/>
                    </a:cubicBezTo>
                    <a:cubicBezTo>
                      <a:pt x="2" y="6"/>
                      <a:pt x="3" y="0"/>
                      <a:pt x="8" y="2"/>
                    </a:cubicBezTo>
                    <a:cubicBezTo>
                      <a:pt x="13" y="4"/>
                      <a:pt x="9" y="8"/>
                      <a:pt x="8" y="12"/>
                    </a:cubicBezTo>
                    <a:cubicBezTo>
                      <a:pt x="6" y="13"/>
                      <a:pt x="4" y="16"/>
                      <a:pt x="1" y="15"/>
                    </a:cubicBezTo>
                    <a:close/>
                  </a:path>
                </a:pathLst>
              </a:custGeom>
              <a:solidFill>
                <a:srgbClr val="B18A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9" name="Freeform 563"/>
              <p:cNvSpPr/>
              <p:nvPr/>
            </p:nvSpPr>
            <p:spPr bwMode="auto">
              <a:xfrm>
                <a:off x="2550" y="717"/>
                <a:ext cx="118" cy="125"/>
              </a:xfrm>
              <a:custGeom>
                <a:avLst/>
                <a:gdLst>
                  <a:gd name="T0" fmla="*/ 1 w 50"/>
                  <a:gd name="T1" fmla="*/ 33 h 53"/>
                  <a:gd name="T2" fmla="*/ 11 w 50"/>
                  <a:gd name="T3" fmla="*/ 15 h 53"/>
                  <a:gd name="T4" fmla="*/ 12 w 50"/>
                  <a:gd name="T5" fmla="*/ 10 h 53"/>
                  <a:gd name="T6" fmla="*/ 20 w 50"/>
                  <a:gd name="T7" fmla="*/ 0 h 53"/>
                  <a:gd name="T8" fmla="*/ 19 w 50"/>
                  <a:gd name="T9" fmla="*/ 8 h 53"/>
                  <a:gd name="T10" fmla="*/ 17 w 50"/>
                  <a:gd name="T11" fmla="*/ 15 h 53"/>
                  <a:gd name="T12" fmla="*/ 26 w 50"/>
                  <a:gd name="T13" fmla="*/ 17 h 53"/>
                  <a:gd name="T14" fmla="*/ 30 w 50"/>
                  <a:gd name="T15" fmla="*/ 15 h 53"/>
                  <a:gd name="T16" fmla="*/ 48 w 50"/>
                  <a:gd name="T17" fmla="*/ 26 h 53"/>
                  <a:gd name="T18" fmla="*/ 50 w 50"/>
                  <a:gd name="T19" fmla="*/ 33 h 53"/>
                  <a:gd name="T20" fmla="*/ 23 w 50"/>
                  <a:gd name="T21" fmla="*/ 32 h 53"/>
                  <a:gd name="T22" fmla="*/ 25 w 50"/>
                  <a:gd name="T23" fmla="*/ 41 h 53"/>
                  <a:gd name="T24" fmla="*/ 19 w 50"/>
                  <a:gd name="T25" fmla="*/ 43 h 53"/>
                  <a:gd name="T26" fmla="*/ 12 w 50"/>
                  <a:gd name="T27" fmla="*/ 53 h 53"/>
                  <a:gd name="T28" fmla="*/ 4 w 50"/>
                  <a:gd name="T29" fmla="*/ 44 h 53"/>
                  <a:gd name="T30" fmla="*/ 1 w 50"/>
                  <a:gd name="T31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53">
                    <a:moveTo>
                      <a:pt x="1" y="33"/>
                    </a:moveTo>
                    <a:cubicBezTo>
                      <a:pt x="1" y="25"/>
                      <a:pt x="0" y="16"/>
                      <a:pt x="11" y="15"/>
                    </a:cubicBezTo>
                    <a:cubicBezTo>
                      <a:pt x="13" y="15"/>
                      <a:pt x="13" y="12"/>
                      <a:pt x="12" y="10"/>
                    </a:cubicBezTo>
                    <a:cubicBezTo>
                      <a:pt x="14" y="6"/>
                      <a:pt x="17" y="3"/>
                      <a:pt x="20" y="0"/>
                    </a:cubicBezTo>
                    <a:cubicBezTo>
                      <a:pt x="24" y="3"/>
                      <a:pt x="20" y="6"/>
                      <a:pt x="19" y="8"/>
                    </a:cubicBezTo>
                    <a:cubicBezTo>
                      <a:pt x="18" y="10"/>
                      <a:pt x="14" y="12"/>
                      <a:pt x="17" y="15"/>
                    </a:cubicBezTo>
                    <a:cubicBezTo>
                      <a:pt x="19" y="17"/>
                      <a:pt x="22" y="18"/>
                      <a:pt x="26" y="17"/>
                    </a:cubicBezTo>
                    <a:cubicBezTo>
                      <a:pt x="27" y="17"/>
                      <a:pt x="28" y="15"/>
                      <a:pt x="30" y="15"/>
                    </a:cubicBezTo>
                    <a:cubicBezTo>
                      <a:pt x="43" y="9"/>
                      <a:pt x="46" y="11"/>
                      <a:pt x="48" y="26"/>
                    </a:cubicBezTo>
                    <a:cubicBezTo>
                      <a:pt x="48" y="28"/>
                      <a:pt x="49" y="31"/>
                      <a:pt x="50" y="33"/>
                    </a:cubicBezTo>
                    <a:cubicBezTo>
                      <a:pt x="41" y="32"/>
                      <a:pt x="32" y="36"/>
                      <a:pt x="23" y="32"/>
                    </a:cubicBezTo>
                    <a:cubicBezTo>
                      <a:pt x="24" y="36"/>
                      <a:pt x="24" y="38"/>
                      <a:pt x="25" y="41"/>
                    </a:cubicBezTo>
                    <a:cubicBezTo>
                      <a:pt x="21" y="38"/>
                      <a:pt x="19" y="38"/>
                      <a:pt x="19" y="43"/>
                    </a:cubicBezTo>
                    <a:cubicBezTo>
                      <a:pt x="18" y="47"/>
                      <a:pt x="19" y="52"/>
                      <a:pt x="12" y="53"/>
                    </a:cubicBezTo>
                    <a:cubicBezTo>
                      <a:pt x="6" y="53"/>
                      <a:pt x="6" y="48"/>
                      <a:pt x="4" y="44"/>
                    </a:cubicBezTo>
                    <a:cubicBezTo>
                      <a:pt x="2" y="41"/>
                      <a:pt x="1" y="37"/>
                      <a:pt x="1" y="33"/>
                    </a:cubicBezTo>
                    <a:close/>
                  </a:path>
                </a:pathLst>
              </a:custGeom>
              <a:solidFill>
                <a:srgbClr val="D751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0" name="Freeform 564"/>
              <p:cNvSpPr/>
              <p:nvPr/>
            </p:nvSpPr>
            <p:spPr bwMode="auto">
              <a:xfrm>
                <a:off x="2649" y="799"/>
                <a:ext cx="93" cy="57"/>
              </a:xfrm>
              <a:custGeom>
                <a:avLst/>
                <a:gdLst>
                  <a:gd name="T0" fmla="*/ 39 w 39"/>
                  <a:gd name="T1" fmla="*/ 6 h 24"/>
                  <a:gd name="T2" fmla="*/ 25 w 39"/>
                  <a:gd name="T3" fmla="*/ 22 h 24"/>
                  <a:gd name="T4" fmla="*/ 18 w 39"/>
                  <a:gd name="T5" fmla="*/ 22 h 24"/>
                  <a:gd name="T6" fmla="*/ 8 w 39"/>
                  <a:gd name="T7" fmla="*/ 20 h 24"/>
                  <a:gd name="T8" fmla="*/ 2 w 39"/>
                  <a:gd name="T9" fmla="*/ 12 h 24"/>
                  <a:gd name="T10" fmla="*/ 2 w 39"/>
                  <a:gd name="T11" fmla="*/ 10 h 24"/>
                  <a:gd name="T12" fmla="*/ 18 w 39"/>
                  <a:gd name="T13" fmla="*/ 6 h 24"/>
                  <a:gd name="T14" fmla="*/ 39 w 39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4">
                    <a:moveTo>
                      <a:pt x="39" y="6"/>
                    </a:moveTo>
                    <a:cubicBezTo>
                      <a:pt x="26" y="6"/>
                      <a:pt x="26" y="7"/>
                      <a:pt x="25" y="22"/>
                    </a:cubicBezTo>
                    <a:cubicBezTo>
                      <a:pt x="23" y="24"/>
                      <a:pt x="20" y="23"/>
                      <a:pt x="18" y="22"/>
                    </a:cubicBezTo>
                    <a:cubicBezTo>
                      <a:pt x="15" y="20"/>
                      <a:pt x="11" y="21"/>
                      <a:pt x="8" y="20"/>
                    </a:cubicBezTo>
                    <a:cubicBezTo>
                      <a:pt x="4" y="18"/>
                      <a:pt x="0" y="17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9" y="15"/>
                      <a:pt x="13" y="12"/>
                      <a:pt x="18" y="6"/>
                    </a:cubicBezTo>
                    <a:cubicBezTo>
                      <a:pt x="22" y="0"/>
                      <a:pt x="34" y="1"/>
                      <a:pt x="39" y="6"/>
                    </a:cubicBezTo>
                    <a:close/>
                  </a:path>
                </a:pathLst>
              </a:custGeom>
              <a:solidFill>
                <a:srgbClr val="D35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1" name="Freeform 565"/>
              <p:cNvSpPr/>
              <p:nvPr/>
            </p:nvSpPr>
            <p:spPr bwMode="auto">
              <a:xfrm>
                <a:off x="1045" y="906"/>
                <a:ext cx="118" cy="114"/>
              </a:xfrm>
              <a:custGeom>
                <a:avLst/>
                <a:gdLst>
                  <a:gd name="T0" fmla="*/ 35 w 50"/>
                  <a:gd name="T1" fmla="*/ 4 h 48"/>
                  <a:gd name="T2" fmla="*/ 44 w 50"/>
                  <a:gd name="T3" fmla="*/ 12 h 48"/>
                  <a:gd name="T4" fmla="*/ 49 w 50"/>
                  <a:gd name="T5" fmla="*/ 17 h 48"/>
                  <a:gd name="T6" fmla="*/ 50 w 50"/>
                  <a:gd name="T7" fmla="*/ 24 h 48"/>
                  <a:gd name="T8" fmla="*/ 46 w 50"/>
                  <a:gd name="T9" fmla="*/ 42 h 48"/>
                  <a:gd name="T10" fmla="*/ 41 w 50"/>
                  <a:gd name="T11" fmla="*/ 48 h 48"/>
                  <a:gd name="T12" fmla="*/ 36 w 50"/>
                  <a:gd name="T13" fmla="*/ 47 h 48"/>
                  <a:gd name="T14" fmla="*/ 20 w 50"/>
                  <a:gd name="T15" fmla="*/ 37 h 48"/>
                  <a:gd name="T16" fmla="*/ 0 w 50"/>
                  <a:gd name="T17" fmla="*/ 19 h 48"/>
                  <a:gd name="T18" fmla="*/ 4 w 50"/>
                  <a:gd name="T19" fmla="*/ 15 h 48"/>
                  <a:gd name="T20" fmla="*/ 11 w 50"/>
                  <a:gd name="T21" fmla="*/ 9 h 48"/>
                  <a:gd name="T22" fmla="*/ 35 w 50"/>
                  <a:gd name="T23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48">
                    <a:moveTo>
                      <a:pt x="35" y="4"/>
                    </a:moveTo>
                    <a:cubicBezTo>
                      <a:pt x="39" y="5"/>
                      <a:pt x="42" y="8"/>
                      <a:pt x="44" y="12"/>
                    </a:cubicBezTo>
                    <a:cubicBezTo>
                      <a:pt x="46" y="14"/>
                      <a:pt x="47" y="15"/>
                      <a:pt x="49" y="17"/>
                    </a:cubicBezTo>
                    <a:cubicBezTo>
                      <a:pt x="50" y="19"/>
                      <a:pt x="50" y="22"/>
                      <a:pt x="50" y="24"/>
                    </a:cubicBezTo>
                    <a:cubicBezTo>
                      <a:pt x="48" y="30"/>
                      <a:pt x="47" y="36"/>
                      <a:pt x="46" y="42"/>
                    </a:cubicBezTo>
                    <a:cubicBezTo>
                      <a:pt x="45" y="45"/>
                      <a:pt x="43" y="47"/>
                      <a:pt x="41" y="48"/>
                    </a:cubicBezTo>
                    <a:cubicBezTo>
                      <a:pt x="39" y="48"/>
                      <a:pt x="38" y="48"/>
                      <a:pt x="36" y="47"/>
                    </a:cubicBezTo>
                    <a:cubicBezTo>
                      <a:pt x="32" y="42"/>
                      <a:pt x="28" y="38"/>
                      <a:pt x="20" y="37"/>
                    </a:cubicBezTo>
                    <a:cubicBezTo>
                      <a:pt x="11" y="35"/>
                      <a:pt x="4" y="29"/>
                      <a:pt x="0" y="19"/>
                    </a:cubicBezTo>
                    <a:cubicBezTo>
                      <a:pt x="1" y="17"/>
                      <a:pt x="2" y="16"/>
                      <a:pt x="4" y="15"/>
                    </a:cubicBezTo>
                    <a:cubicBezTo>
                      <a:pt x="7" y="13"/>
                      <a:pt x="9" y="12"/>
                      <a:pt x="11" y="9"/>
                    </a:cubicBezTo>
                    <a:cubicBezTo>
                      <a:pt x="17" y="0"/>
                      <a:pt x="26" y="1"/>
                      <a:pt x="35" y="4"/>
                    </a:cubicBezTo>
                    <a:close/>
                  </a:path>
                </a:pathLst>
              </a:custGeom>
              <a:solidFill>
                <a:srgbClr val="D940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2" name="Freeform 566"/>
              <p:cNvSpPr/>
              <p:nvPr/>
            </p:nvSpPr>
            <p:spPr bwMode="auto">
              <a:xfrm>
                <a:off x="1007" y="942"/>
                <a:ext cx="137" cy="170"/>
              </a:xfrm>
              <a:custGeom>
                <a:avLst/>
                <a:gdLst>
                  <a:gd name="T0" fmla="*/ 53 w 58"/>
                  <a:gd name="T1" fmla="*/ 31 h 72"/>
                  <a:gd name="T2" fmla="*/ 56 w 58"/>
                  <a:gd name="T3" fmla="*/ 32 h 72"/>
                  <a:gd name="T4" fmla="*/ 55 w 58"/>
                  <a:gd name="T5" fmla="*/ 37 h 72"/>
                  <a:gd name="T6" fmla="*/ 44 w 58"/>
                  <a:gd name="T7" fmla="*/ 37 h 72"/>
                  <a:gd name="T8" fmla="*/ 28 w 58"/>
                  <a:gd name="T9" fmla="*/ 46 h 72"/>
                  <a:gd name="T10" fmla="*/ 28 w 58"/>
                  <a:gd name="T11" fmla="*/ 51 h 72"/>
                  <a:gd name="T12" fmla="*/ 39 w 58"/>
                  <a:gd name="T13" fmla="*/ 61 h 72"/>
                  <a:gd name="T14" fmla="*/ 47 w 58"/>
                  <a:gd name="T15" fmla="*/ 61 h 72"/>
                  <a:gd name="T16" fmla="*/ 51 w 58"/>
                  <a:gd name="T17" fmla="*/ 64 h 72"/>
                  <a:gd name="T18" fmla="*/ 41 w 58"/>
                  <a:gd name="T19" fmla="*/ 68 h 72"/>
                  <a:gd name="T20" fmla="*/ 38 w 58"/>
                  <a:gd name="T21" fmla="*/ 69 h 72"/>
                  <a:gd name="T22" fmla="*/ 14 w 58"/>
                  <a:gd name="T23" fmla="*/ 72 h 72"/>
                  <a:gd name="T24" fmla="*/ 11 w 58"/>
                  <a:gd name="T25" fmla="*/ 68 h 72"/>
                  <a:gd name="T26" fmla="*/ 20 w 58"/>
                  <a:gd name="T27" fmla="*/ 54 h 72"/>
                  <a:gd name="T28" fmla="*/ 14 w 58"/>
                  <a:gd name="T29" fmla="*/ 26 h 72"/>
                  <a:gd name="T30" fmla="*/ 0 w 58"/>
                  <a:gd name="T31" fmla="*/ 20 h 72"/>
                  <a:gd name="T32" fmla="*/ 11 w 58"/>
                  <a:gd name="T33" fmla="*/ 9 h 72"/>
                  <a:gd name="T34" fmla="*/ 18 w 58"/>
                  <a:gd name="T35" fmla="*/ 1 h 72"/>
                  <a:gd name="T36" fmla="*/ 20 w 58"/>
                  <a:gd name="T37" fmla="*/ 1 h 72"/>
                  <a:gd name="T38" fmla="*/ 18 w 58"/>
                  <a:gd name="T39" fmla="*/ 5 h 72"/>
                  <a:gd name="T40" fmla="*/ 22 w 58"/>
                  <a:gd name="T41" fmla="*/ 17 h 72"/>
                  <a:gd name="T42" fmla="*/ 33 w 58"/>
                  <a:gd name="T43" fmla="*/ 21 h 72"/>
                  <a:gd name="T44" fmla="*/ 53 w 58"/>
                  <a:gd name="T45" fmla="*/ 3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8" h="72">
                    <a:moveTo>
                      <a:pt x="53" y="31"/>
                    </a:moveTo>
                    <a:cubicBezTo>
                      <a:pt x="54" y="31"/>
                      <a:pt x="55" y="32"/>
                      <a:pt x="56" y="32"/>
                    </a:cubicBezTo>
                    <a:cubicBezTo>
                      <a:pt x="58" y="34"/>
                      <a:pt x="56" y="35"/>
                      <a:pt x="55" y="37"/>
                    </a:cubicBezTo>
                    <a:cubicBezTo>
                      <a:pt x="51" y="41"/>
                      <a:pt x="48" y="40"/>
                      <a:pt x="44" y="37"/>
                    </a:cubicBezTo>
                    <a:cubicBezTo>
                      <a:pt x="32" y="31"/>
                      <a:pt x="28" y="34"/>
                      <a:pt x="28" y="46"/>
                    </a:cubicBezTo>
                    <a:cubicBezTo>
                      <a:pt x="28" y="48"/>
                      <a:pt x="28" y="49"/>
                      <a:pt x="28" y="51"/>
                    </a:cubicBezTo>
                    <a:cubicBezTo>
                      <a:pt x="28" y="62"/>
                      <a:pt x="28" y="62"/>
                      <a:pt x="39" y="61"/>
                    </a:cubicBezTo>
                    <a:cubicBezTo>
                      <a:pt x="42" y="60"/>
                      <a:pt x="44" y="60"/>
                      <a:pt x="47" y="61"/>
                    </a:cubicBezTo>
                    <a:cubicBezTo>
                      <a:pt x="49" y="61"/>
                      <a:pt x="51" y="62"/>
                      <a:pt x="51" y="64"/>
                    </a:cubicBezTo>
                    <a:cubicBezTo>
                      <a:pt x="49" y="68"/>
                      <a:pt x="44" y="67"/>
                      <a:pt x="41" y="68"/>
                    </a:cubicBezTo>
                    <a:cubicBezTo>
                      <a:pt x="40" y="69"/>
                      <a:pt x="39" y="69"/>
                      <a:pt x="38" y="69"/>
                    </a:cubicBezTo>
                    <a:cubicBezTo>
                      <a:pt x="30" y="72"/>
                      <a:pt x="22" y="72"/>
                      <a:pt x="14" y="72"/>
                    </a:cubicBezTo>
                    <a:cubicBezTo>
                      <a:pt x="12" y="71"/>
                      <a:pt x="11" y="70"/>
                      <a:pt x="11" y="68"/>
                    </a:cubicBezTo>
                    <a:cubicBezTo>
                      <a:pt x="14" y="63"/>
                      <a:pt x="20" y="61"/>
                      <a:pt x="20" y="54"/>
                    </a:cubicBezTo>
                    <a:cubicBezTo>
                      <a:pt x="23" y="44"/>
                      <a:pt x="19" y="35"/>
                      <a:pt x="14" y="26"/>
                    </a:cubicBezTo>
                    <a:cubicBezTo>
                      <a:pt x="12" y="18"/>
                      <a:pt x="5" y="21"/>
                      <a:pt x="0" y="20"/>
                    </a:cubicBezTo>
                    <a:cubicBezTo>
                      <a:pt x="5" y="18"/>
                      <a:pt x="10" y="17"/>
                      <a:pt x="11" y="9"/>
                    </a:cubicBezTo>
                    <a:cubicBezTo>
                      <a:pt x="11" y="6"/>
                      <a:pt x="14" y="3"/>
                      <a:pt x="18" y="1"/>
                    </a:cubicBezTo>
                    <a:cubicBezTo>
                      <a:pt x="18" y="0"/>
                      <a:pt x="19" y="0"/>
                      <a:pt x="20" y="1"/>
                    </a:cubicBezTo>
                    <a:cubicBezTo>
                      <a:pt x="19" y="2"/>
                      <a:pt x="18" y="3"/>
                      <a:pt x="18" y="5"/>
                    </a:cubicBezTo>
                    <a:cubicBezTo>
                      <a:pt x="15" y="10"/>
                      <a:pt x="17" y="14"/>
                      <a:pt x="22" y="17"/>
                    </a:cubicBezTo>
                    <a:cubicBezTo>
                      <a:pt x="25" y="19"/>
                      <a:pt x="29" y="21"/>
                      <a:pt x="33" y="21"/>
                    </a:cubicBezTo>
                    <a:cubicBezTo>
                      <a:pt x="41" y="22"/>
                      <a:pt x="47" y="26"/>
                      <a:pt x="53" y="31"/>
                    </a:cubicBezTo>
                    <a:close/>
                  </a:path>
                </a:pathLst>
              </a:custGeom>
              <a:solidFill>
                <a:srgbClr val="E79C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3" name="Freeform 567"/>
              <p:cNvSpPr/>
              <p:nvPr/>
            </p:nvSpPr>
            <p:spPr bwMode="auto">
              <a:xfrm>
                <a:off x="1049" y="897"/>
                <a:ext cx="79" cy="47"/>
              </a:xfrm>
              <a:custGeom>
                <a:avLst/>
                <a:gdLst>
                  <a:gd name="T0" fmla="*/ 2 w 33"/>
                  <a:gd name="T1" fmla="*/ 20 h 20"/>
                  <a:gd name="T2" fmla="*/ 0 w 33"/>
                  <a:gd name="T3" fmla="*/ 20 h 20"/>
                  <a:gd name="T4" fmla="*/ 33 w 33"/>
                  <a:gd name="T5" fmla="*/ 8 h 20"/>
                  <a:gd name="T6" fmla="*/ 9 w 33"/>
                  <a:gd name="T7" fmla="*/ 17 h 20"/>
                  <a:gd name="T8" fmla="*/ 2 w 33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0">
                    <a:moveTo>
                      <a:pt x="2" y="20"/>
                    </a:moveTo>
                    <a:cubicBezTo>
                      <a:pt x="1" y="20"/>
                      <a:pt x="0" y="20"/>
                      <a:pt x="0" y="20"/>
                    </a:cubicBezTo>
                    <a:cubicBezTo>
                      <a:pt x="13" y="4"/>
                      <a:pt x="22" y="0"/>
                      <a:pt x="33" y="8"/>
                    </a:cubicBezTo>
                    <a:cubicBezTo>
                      <a:pt x="23" y="7"/>
                      <a:pt x="14" y="6"/>
                      <a:pt x="9" y="17"/>
                    </a:cubicBezTo>
                    <a:cubicBezTo>
                      <a:pt x="8" y="20"/>
                      <a:pt x="4" y="20"/>
                      <a:pt x="2" y="20"/>
                    </a:cubicBezTo>
                    <a:close/>
                  </a:path>
                </a:pathLst>
              </a:custGeom>
              <a:solidFill>
                <a:srgbClr val="EBB4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4" name="Freeform 568"/>
              <p:cNvSpPr/>
              <p:nvPr/>
            </p:nvSpPr>
            <p:spPr bwMode="auto">
              <a:xfrm>
                <a:off x="1071" y="849"/>
                <a:ext cx="47" cy="36"/>
              </a:xfrm>
              <a:custGeom>
                <a:avLst/>
                <a:gdLst>
                  <a:gd name="T0" fmla="*/ 8 w 20"/>
                  <a:gd name="T1" fmla="*/ 15 h 15"/>
                  <a:gd name="T2" fmla="*/ 0 w 20"/>
                  <a:gd name="T3" fmla="*/ 14 h 15"/>
                  <a:gd name="T4" fmla="*/ 20 w 20"/>
                  <a:gd name="T5" fmla="*/ 5 h 15"/>
                  <a:gd name="T6" fmla="*/ 8 w 20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5">
                    <a:moveTo>
                      <a:pt x="8" y="15"/>
                    </a:moveTo>
                    <a:cubicBezTo>
                      <a:pt x="7" y="14"/>
                      <a:pt x="5" y="14"/>
                      <a:pt x="0" y="14"/>
                    </a:cubicBezTo>
                    <a:cubicBezTo>
                      <a:pt x="8" y="9"/>
                      <a:pt x="11" y="0"/>
                      <a:pt x="20" y="5"/>
                    </a:cubicBezTo>
                    <a:cubicBezTo>
                      <a:pt x="18" y="10"/>
                      <a:pt x="15" y="14"/>
                      <a:pt x="8" y="15"/>
                    </a:cubicBezTo>
                    <a:close/>
                  </a:path>
                </a:pathLst>
              </a:custGeom>
              <a:solidFill>
                <a:srgbClr val="C44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5" name="Freeform 569"/>
              <p:cNvSpPr/>
              <p:nvPr/>
            </p:nvSpPr>
            <p:spPr bwMode="auto">
              <a:xfrm>
                <a:off x="1149" y="906"/>
                <a:ext cx="28" cy="47"/>
              </a:xfrm>
              <a:custGeom>
                <a:avLst/>
                <a:gdLst>
                  <a:gd name="T0" fmla="*/ 3 w 12"/>
                  <a:gd name="T1" fmla="*/ 17 h 20"/>
                  <a:gd name="T2" fmla="*/ 0 w 12"/>
                  <a:gd name="T3" fmla="*/ 12 h 20"/>
                  <a:gd name="T4" fmla="*/ 5 w 12"/>
                  <a:gd name="T5" fmla="*/ 9 h 20"/>
                  <a:gd name="T6" fmla="*/ 12 w 12"/>
                  <a:gd name="T7" fmla="*/ 0 h 20"/>
                  <a:gd name="T8" fmla="*/ 12 w 12"/>
                  <a:gd name="T9" fmla="*/ 12 h 20"/>
                  <a:gd name="T10" fmla="*/ 3 w 12"/>
                  <a:gd name="T11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0">
                    <a:moveTo>
                      <a:pt x="3" y="17"/>
                    </a:moveTo>
                    <a:cubicBezTo>
                      <a:pt x="2" y="15"/>
                      <a:pt x="1" y="14"/>
                      <a:pt x="0" y="12"/>
                    </a:cubicBezTo>
                    <a:cubicBezTo>
                      <a:pt x="3" y="13"/>
                      <a:pt x="4" y="12"/>
                      <a:pt x="5" y="9"/>
                    </a:cubicBezTo>
                    <a:cubicBezTo>
                      <a:pt x="6" y="5"/>
                      <a:pt x="8" y="2"/>
                      <a:pt x="12" y="0"/>
                    </a:cubicBezTo>
                    <a:cubicBezTo>
                      <a:pt x="12" y="4"/>
                      <a:pt x="12" y="8"/>
                      <a:pt x="12" y="12"/>
                    </a:cubicBezTo>
                    <a:cubicBezTo>
                      <a:pt x="10" y="16"/>
                      <a:pt x="9" y="20"/>
                      <a:pt x="3" y="17"/>
                    </a:cubicBezTo>
                    <a:close/>
                  </a:path>
                </a:pathLst>
              </a:custGeom>
              <a:solidFill>
                <a:srgbClr val="E5AA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7" name="Freeform 571"/>
              <p:cNvSpPr/>
              <p:nvPr/>
            </p:nvSpPr>
            <p:spPr bwMode="auto">
              <a:xfrm>
                <a:off x="1251" y="911"/>
                <a:ext cx="69" cy="106"/>
              </a:xfrm>
              <a:custGeom>
                <a:avLst/>
                <a:gdLst>
                  <a:gd name="T0" fmla="*/ 15 w 29"/>
                  <a:gd name="T1" fmla="*/ 45 h 45"/>
                  <a:gd name="T2" fmla="*/ 1 w 29"/>
                  <a:gd name="T3" fmla="*/ 41 h 45"/>
                  <a:gd name="T4" fmla="*/ 1 w 29"/>
                  <a:gd name="T5" fmla="*/ 37 h 45"/>
                  <a:gd name="T6" fmla="*/ 5 w 29"/>
                  <a:gd name="T7" fmla="*/ 9 h 45"/>
                  <a:gd name="T8" fmla="*/ 6 w 29"/>
                  <a:gd name="T9" fmla="*/ 0 h 45"/>
                  <a:gd name="T10" fmla="*/ 27 w 29"/>
                  <a:gd name="T11" fmla="*/ 22 h 45"/>
                  <a:gd name="T12" fmla="*/ 15 w 29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5">
                    <a:moveTo>
                      <a:pt x="15" y="45"/>
                    </a:moveTo>
                    <a:cubicBezTo>
                      <a:pt x="10" y="44"/>
                      <a:pt x="6" y="40"/>
                      <a:pt x="1" y="41"/>
                    </a:cubicBezTo>
                    <a:cubicBezTo>
                      <a:pt x="0" y="40"/>
                      <a:pt x="0" y="38"/>
                      <a:pt x="1" y="37"/>
                    </a:cubicBezTo>
                    <a:cubicBezTo>
                      <a:pt x="7" y="28"/>
                      <a:pt x="7" y="19"/>
                      <a:pt x="5" y="9"/>
                    </a:cubicBezTo>
                    <a:cubicBezTo>
                      <a:pt x="5" y="6"/>
                      <a:pt x="3" y="3"/>
                      <a:pt x="6" y="0"/>
                    </a:cubicBezTo>
                    <a:cubicBezTo>
                      <a:pt x="17" y="2"/>
                      <a:pt x="25" y="10"/>
                      <a:pt x="27" y="22"/>
                    </a:cubicBezTo>
                    <a:cubicBezTo>
                      <a:pt x="29" y="38"/>
                      <a:pt x="29" y="38"/>
                      <a:pt x="15" y="45"/>
                    </a:cubicBezTo>
                    <a:close/>
                  </a:path>
                </a:pathLst>
              </a:custGeom>
              <a:solidFill>
                <a:srgbClr val="E88E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8" name="Freeform 572"/>
              <p:cNvSpPr/>
              <p:nvPr/>
            </p:nvSpPr>
            <p:spPr bwMode="auto">
              <a:xfrm>
                <a:off x="1156" y="894"/>
                <a:ext cx="118" cy="109"/>
              </a:xfrm>
              <a:custGeom>
                <a:avLst/>
                <a:gdLst>
                  <a:gd name="T0" fmla="*/ 46 w 50"/>
                  <a:gd name="T1" fmla="*/ 7 h 46"/>
                  <a:gd name="T2" fmla="*/ 48 w 50"/>
                  <a:gd name="T3" fmla="*/ 34 h 46"/>
                  <a:gd name="T4" fmla="*/ 42 w 50"/>
                  <a:gd name="T5" fmla="*/ 46 h 46"/>
                  <a:gd name="T6" fmla="*/ 42 w 50"/>
                  <a:gd name="T7" fmla="*/ 34 h 46"/>
                  <a:gd name="T8" fmla="*/ 40 w 50"/>
                  <a:gd name="T9" fmla="*/ 21 h 46"/>
                  <a:gd name="T10" fmla="*/ 25 w 50"/>
                  <a:gd name="T11" fmla="*/ 22 h 46"/>
                  <a:gd name="T12" fmla="*/ 17 w 50"/>
                  <a:gd name="T13" fmla="*/ 26 h 46"/>
                  <a:gd name="T14" fmla="*/ 5 w 50"/>
                  <a:gd name="T15" fmla="*/ 37 h 46"/>
                  <a:gd name="T16" fmla="*/ 1 w 50"/>
                  <a:gd name="T17" fmla="*/ 29 h 46"/>
                  <a:gd name="T18" fmla="*/ 0 w 50"/>
                  <a:gd name="T19" fmla="*/ 22 h 46"/>
                  <a:gd name="T20" fmla="*/ 9 w 50"/>
                  <a:gd name="T21" fmla="*/ 17 h 46"/>
                  <a:gd name="T22" fmla="*/ 24 w 50"/>
                  <a:gd name="T23" fmla="*/ 12 h 46"/>
                  <a:gd name="T24" fmla="*/ 29 w 50"/>
                  <a:gd name="T25" fmla="*/ 10 h 46"/>
                  <a:gd name="T26" fmla="*/ 46 w 50"/>
                  <a:gd name="T27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0" h="46">
                    <a:moveTo>
                      <a:pt x="46" y="7"/>
                    </a:moveTo>
                    <a:cubicBezTo>
                      <a:pt x="48" y="16"/>
                      <a:pt x="50" y="25"/>
                      <a:pt x="48" y="34"/>
                    </a:cubicBezTo>
                    <a:cubicBezTo>
                      <a:pt x="47" y="38"/>
                      <a:pt x="49" y="44"/>
                      <a:pt x="42" y="46"/>
                    </a:cubicBezTo>
                    <a:cubicBezTo>
                      <a:pt x="41" y="42"/>
                      <a:pt x="42" y="38"/>
                      <a:pt x="42" y="34"/>
                    </a:cubicBezTo>
                    <a:cubicBezTo>
                      <a:pt x="43" y="30"/>
                      <a:pt x="45" y="23"/>
                      <a:pt x="40" y="21"/>
                    </a:cubicBezTo>
                    <a:cubicBezTo>
                      <a:pt x="36" y="18"/>
                      <a:pt x="30" y="20"/>
                      <a:pt x="25" y="22"/>
                    </a:cubicBezTo>
                    <a:cubicBezTo>
                      <a:pt x="22" y="23"/>
                      <a:pt x="20" y="25"/>
                      <a:pt x="17" y="26"/>
                    </a:cubicBezTo>
                    <a:cubicBezTo>
                      <a:pt x="11" y="27"/>
                      <a:pt x="9" y="32"/>
                      <a:pt x="5" y="37"/>
                    </a:cubicBezTo>
                    <a:cubicBezTo>
                      <a:pt x="0" y="36"/>
                      <a:pt x="4" y="31"/>
                      <a:pt x="1" y="29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4" y="23"/>
                      <a:pt x="6" y="18"/>
                      <a:pt x="9" y="17"/>
                    </a:cubicBezTo>
                    <a:cubicBezTo>
                      <a:pt x="14" y="14"/>
                      <a:pt x="17" y="5"/>
                      <a:pt x="24" y="12"/>
                    </a:cubicBezTo>
                    <a:cubicBezTo>
                      <a:pt x="26" y="14"/>
                      <a:pt x="28" y="12"/>
                      <a:pt x="29" y="10"/>
                    </a:cubicBezTo>
                    <a:cubicBezTo>
                      <a:pt x="37" y="0"/>
                      <a:pt x="37" y="0"/>
                      <a:pt x="46" y="7"/>
                    </a:cubicBezTo>
                    <a:close/>
                  </a:path>
                </a:pathLst>
              </a:custGeom>
              <a:solidFill>
                <a:srgbClr val="DB5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9" name="Freeform 573"/>
              <p:cNvSpPr/>
              <p:nvPr/>
            </p:nvSpPr>
            <p:spPr bwMode="auto">
              <a:xfrm>
                <a:off x="1286" y="863"/>
                <a:ext cx="69" cy="135"/>
              </a:xfrm>
              <a:custGeom>
                <a:avLst/>
                <a:gdLst>
                  <a:gd name="T0" fmla="*/ 28 w 29"/>
                  <a:gd name="T1" fmla="*/ 57 h 57"/>
                  <a:gd name="T2" fmla="*/ 26 w 29"/>
                  <a:gd name="T3" fmla="*/ 57 h 57"/>
                  <a:gd name="T4" fmla="*/ 18 w 29"/>
                  <a:gd name="T5" fmla="*/ 29 h 57"/>
                  <a:gd name="T6" fmla="*/ 9 w 29"/>
                  <a:gd name="T7" fmla="*/ 15 h 57"/>
                  <a:gd name="T8" fmla="*/ 1 w 29"/>
                  <a:gd name="T9" fmla="*/ 8 h 57"/>
                  <a:gd name="T10" fmla="*/ 7 w 29"/>
                  <a:gd name="T11" fmla="*/ 4 h 57"/>
                  <a:gd name="T12" fmla="*/ 22 w 29"/>
                  <a:gd name="T13" fmla="*/ 11 h 57"/>
                  <a:gd name="T14" fmla="*/ 23 w 29"/>
                  <a:gd name="T15" fmla="*/ 34 h 57"/>
                  <a:gd name="T16" fmla="*/ 29 w 29"/>
                  <a:gd name="T17" fmla="*/ 53 h 57"/>
                  <a:gd name="T18" fmla="*/ 28 w 29"/>
                  <a:gd name="T1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57">
                    <a:moveTo>
                      <a:pt x="28" y="57"/>
                    </a:moveTo>
                    <a:cubicBezTo>
                      <a:pt x="27" y="57"/>
                      <a:pt x="27" y="57"/>
                      <a:pt x="26" y="57"/>
                    </a:cubicBezTo>
                    <a:cubicBezTo>
                      <a:pt x="13" y="48"/>
                      <a:pt x="12" y="44"/>
                      <a:pt x="18" y="29"/>
                    </a:cubicBezTo>
                    <a:cubicBezTo>
                      <a:pt x="21" y="20"/>
                      <a:pt x="18" y="16"/>
                      <a:pt x="9" y="15"/>
                    </a:cubicBezTo>
                    <a:cubicBezTo>
                      <a:pt x="6" y="14"/>
                      <a:pt x="0" y="15"/>
                      <a:pt x="1" y="8"/>
                    </a:cubicBezTo>
                    <a:cubicBezTo>
                      <a:pt x="3" y="7"/>
                      <a:pt x="5" y="5"/>
                      <a:pt x="7" y="4"/>
                    </a:cubicBezTo>
                    <a:cubicBezTo>
                      <a:pt x="14" y="0"/>
                      <a:pt x="20" y="2"/>
                      <a:pt x="22" y="11"/>
                    </a:cubicBezTo>
                    <a:cubicBezTo>
                      <a:pt x="24" y="18"/>
                      <a:pt x="24" y="26"/>
                      <a:pt x="23" y="34"/>
                    </a:cubicBezTo>
                    <a:cubicBezTo>
                      <a:pt x="23" y="41"/>
                      <a:pt x="24" y="47"/>
                      <a:pt x="29" y="53"/>
                    </a:cubicBezTo>
                    <a:cubicBezTo>
                      <a:pt x="29" y="54"/>
                      <a:pt x="29" y="55"/>
                      <a:pt x="28" y="57"/>
                    </a:cubicBezTo>
                    <a:close/>
                  </a:path>
                </a:pathLst>
              </a:custGeom>
              <a:solidFill>
                <a:srgbClr val="DE61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0" name="Freeform 574"/>
              <p:cNvSpPr/>
              <p:nvPr/>
            </p:nvSpPr>
            <p:spPr bwMode="auto">
              <a:xfrm>
                <a:off x="2358" y="913"/>
                <a:ext cx="109" cy="97"/>
              </a:xfrm>
              <a:custGeom>
                <a:avLst/>
                <a:gdLst>
                  <a:gd name="T0" fmla="*/ 0 w 46"/>
                  <a:gd name="T1" fmla="*/ 20 h 41"/>
                  <a:gd name="T2" fmla="*/ 5 w 46"/>
                  <a:gd name="T3" fmla="*/ 20 h 41"/>
                  <a:gd name="T4" fmla="*/ 12 w 46"/>
                  <a:gd name="T5" fmla="*/ 15 h 41"/>
                  <a:gd name="T6" fmla="*/ 13 w 46"/>
                  <a:gd name="T7" fmla="*/ 10 h 41"/>
                  <a:gd name="T8" fmla="*/ 36 w 46"/>
                  <a:gd name="T9" fmla="*/ 1 h 41"/>
                  <a:gd name="T10" fmla="*/ 43 w 46"/>
                  <a:gd name="T11" fmla="*/ 10 h 41"/>
                  <a:gd name="T12" fmla="*/ 40 w 46"/>
                  <a:gd name="T13" fmla="*/ 24 h 41"/>
                  <a:gd name="T14" fmla="*/ 32 w 46"/>
                  <a:gd name="T15" fmla="*/ 36 h 41"/>
                  <a:gd name="T16" fmla="*/ 26 w 46"/>
                  <a:gd name="T17" fmla="*/ 40 h 41"/>
                  <a:gd name="T18" fmla="*/ 21 w 46"/>
                  <a:gd name="T19" fmla="*/ 40 h 41"/>
                  <a:gd name="T20" fmla="*/ 0 w 46"/>
                  <a:gd name="T21" fmla="*/ 2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" h="41">
                    <a:moveTo>
                      <a:pt x="0" y="20"/>
                    </a:moveTo>
                    <a:cubicBezTo>
                      <a:pt x="2" y="20"/>
                      <a:pt x="3" y="20"/>
                      <a:pt x="5" y="20"/>
                    </a:cubicBezTo>
                    <a:cubicBezTo>
                      <a:pt x="7" y="18"/>
                      <a:pt x="9" y="16"/>
                      <a:pt x="12" y="15"/>
                    </a:cubicBezTo>
                    <a:cubicBezTo>
                      <a:pt x="12" y="13"/>
                      <a:pt x="12" y="10"/>
                      <a:pt x="13" y="10"/>
                    </a:cubicBezTo>
                    <a:cubicBezTo>
                      <a:pt x="21" y="7"/>
                      <a:pt x="28" y="3"/>
                      <a:pt x="36" y="1"/>
                    </a:cubicBezTo>
                    <a:cubicBezTo>
                      <a:pt x="43" y="0"/>
                      <a:pt x="46" y="3"/>
                      <a:pt x="43" y="10"/>
                    </a:cubicBezTo>
                    <a:cubicBezTo>
                      <a:pt x="42" y="15"/>
                      <a:pt x="39" y="20"/>
                      <a:pt x="40" y="24"/>
                    </a:cubicBezTo>
                    <a:cubicBezTo>
                      <a:pt x="41" y="31"/>
                      <a:pt x="32" y="31"/>
                      <a:pt x="32" y="36"/>
                    </a:cubicBezTo>
                    <a:cubicBezTo>
                      <a:pt x="30" y="38"/>
                      <a:pt x="28" y="39"/>
                      <a:pt x="26" y="40"/>
                    </a:cubicBezTo>
                    <a:cubicBezTo>
                      <a:pt x="25" y="40"/>
                      <a:pt x="23" y="41"/>
                      <a:pt x="21" y="40"/>
                    </a:cubicBezTo>
                    <a:cubicBezTo>
                      <a:pt x="13" y="35"/>
                      <a:pt x="7" y="27"/>
                      <a:pt x="0" y="20"/>
                    </a:cubicBezTo>
                    <a:close/>
                  </a:path>
                </a:pathLst>
              </a:custGeom>
              <a:solidFill>
                <a:srgbClr val="E49A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1" name="Freeform 575"/>
              <p:cNvSpPr/>
              <p:nvPr/>
            </p:nvSpPr>
            <p:spPr bwMode="auto">
              <a:xfrm>
                <a:off x="2410" y="989"/>
                <a:ext cx="83" cy="128"/>
              </a:xfrm>
              <a:custGeom>
                <a:avLst/>
                <a:gdLst>
                  <a:gd name="T0" fmla="*/ 3 w 35"/>
                  <a:gd name="T1" fmla="*/ 6 h 54"/>
                  <a:gd name="T2" fmla="*/ 10 w 35"/>
                  <a:gd name="T3" fmla="*/ 4 h 54"/>
                  <a:gd name="T4" fmla="*/ 29 w 35"/>
                  <a:gd name="T5" fmla="*/ 0 h 54"/>
                  <a:gd name="T6" fmla="*/ 28 w 35"/>
                  <a:gd name="T7" fmla="*/ 18 h 54"/>
                  <a:gd name="T8" fmla="*/ 30 w 35"/>
                  <a:gd name="T9" fmla="*/ 31 h 54"/>
                  <a:gd name="T10" fmla="*/ 35 w 35"/>
                  <a:gd name="T11" fmla="*/ 40 h 54"/>
                  <a:gd name="T12" fmla="*/ 23 w 35"/>
                  <a:gd name="T13" fmla="*/ 47 h 54"/>
                  <a:gd name="T14" fmla="*/ 14 w 35"/>
                  <a:gd name="T15" fmla="*/ 50 h 54"/>
                  <a:gd name="T16" fmla="*/ 1 w 35"/>
                  <a:gd name="T17" fmla="*/ 39 h 54"/>
                  <a:gd name="T18" fmla="*/ 11 w 35"/>
                  <a:gd name="T19" fmla="*/ 22 h 54"/>
                  <a:gd name="T20" fmla="*/ 16 w 35"/>
                  <a:gd name="T21" fmla="*/ 7 h 54"/>
                  <a:gd name="T22" fmla="*/ 3 w 35"/>
                  <a:gd name="T23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54">
                    <a:moveTo>
                      <a:pt x="3" y="6"/>
                    </a:moveTo>
                    <a:cubicBezTo>
                      <a:pt x="5" y="4"/>
                      <a:pt x="7" y="4"/>
                      <a:pt x="10" y="4"/>
                    </a:cubicBezTo>
                    <a:cubicBezTo>
                      <a:pt x="17" y="5"/>
                      <a:pt x="23" y="3"/>
                      <a:pt x="29" y="0"/>
                    </a:cubicBezTo>
                    <a:cubicBezTo>
                      <a:pt x="32" y="6"/>
                      <a:pt x="31" y="12"/>
                      <a:pt x="28" y="18"/>
                    </a:cubicBezTo>
                    <a:cubicBezTo>
                      <a:pt x="26" y="21"/>
                      <a:pt x="25" y="28"/>
                      <a:pt x="30" y="31"/>
                    </a:cubicBezTo>
                    <a:cubicBezTo>
                      <a:pt x="34" y="33"/>
                      <a:pt x="32" y="38"/>
                      <a:pt x="35" y="40"/>
                    </a:cubicBezTo>
                    <a:cubicBezTo>
                      <a:pt x="31" y="43"/>
                      <a:pt x="29" y="47"/>
                      <a:pt x="23" y="47"/>
                    </a:cubicBezTo>
                    <a:cubicBezTo>
                      <a:pt x="20" y="48"/>
                      <a:pt x="17" y="49"/>
                      <a:pt x="14" y="50"/>
                    </a:cubicBezTo>
                    <a:cubicBezTo>
                      <a:pt x="5" y="54"/>
                      <a:pt x="0" y="49"/>
                      <a:pt x="1" y="39"/>
                    </a:cubicBezTo>
                    <a:cubicBezTo>
                      <a:pt x="9" y="36"/>
                      <a:pt x="12" y="31"/>
                      <a:pt x="11" y="22"/>
                    </a:cubicBezTo>
                    <a:cubicBezTo>
                      <a:pt x="10" y="16"/>
                      <a:pt x="11" y="11"/>
                      <a:pt x="16" y="7"/>
                    </a:cubicBezTo>
                    <a:cubicBezTo>
                      <a:pt x="11" y="9"/>
                      <a:pt x="7" y="10"/>
                      <a:pt x="3" y="6"/>
                    </a:cubicBezTo>
                    <a:close/>
                  </a:path>
                </a:pathLst>
              </a:custGeom>
              <a:solidFill>
                <a:srgbClr val="DB31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2" name="Freeform 576"/>
              <p:cNvSpPr/>
              <p:nvPr/>
            </p:nvSpPr>
            <p:spPr bwMode="auto">
              <a:xfrm>
                <a:off x="2367" y="878"/>
                <a:ext cx="92" cy="85"/>
              </a:xfrm>
              <a:custGeom>
                <a:avLst/>
                <a:gdLst>
                  <a:gd name="T0" fmla="*/ 8 w 39"/>
                  <a:gd name="T1" fmla="*/ 30 h 36"/>
                  <a:gd name="T2" fmla="*/ 1 w 39"/>
                  <a:gd name="T3" fmla="*/ 35 h 36"/>
                  <a:gd name="T4" fmla="*/ 4 w 39"/>
                  <a:gd name="T5" fmla="*/ 0 h 36"/>
                  <a:gd name="T6" fmla="*/ 22 w 39"/>
                  <a:gd name="T7" fmla="*/ 1 h 36"/>
                  <a:gd name="T8" fmla="*/ 31 w 39"/>
                  <a:gd name="T9" fmla="*/ 5 h 36"/>
                  <a:gd name="T10" fmla="*/ 39 w 39"/>
                  <a:gd name="T11" fmla="*/ 8 h 36"/>
                  <a:gd name="T12" fmla="*/ 38 w 39"/>
                  <a:gd name="T13" fmla="*/ 11 h 36"/>
                  <a:gd name="T14" fmla="*/ 12 w 39"/>
                  <a:gd name="T15" fmla="*/ 19 h 36"/>
                  <a:gd name="T16" fmla="*/ 8 w 39"/>
                  <a:gd name="T1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6">
                    <a:moveTo>
                      <a:pt x="8" y="30"/>
                    </a:moveTo>
                    <a:cubicBezTo>
                      <a:pt x="7" y="33"/>
                      <a:pt x="5" y="36"/>
                      <a:pt x="1" y="35"/>
                    </a:cubicBezTo>
                    <a:cubicBezTo>
                      <a:pt x="0" y="23"/>
                      <a:pt x="1" y="12"/>
                      <a:pt x="4" y="0"/>
                    </a:cubicBezTo>
                    <a:cubicBezTo>
                      <a:pt x="10" y="0"/>
                      <a:pt x="16" y="5"/>
                      <a:pt x="22" y="1"/>
                    </a:cubicBezTo>
                    <a:cubicBezTo>
                      <a:pt x="26" y="0"/>
                      <a:pt x="30" y="0"/>
                      <a:pt x="31" y="5"/>
                    </a:cubicBezTo>
                    <a:cubicBezTo>
                      <a:pt x="33" y="9"/>
                      <a:pt x="36" y="8"/>
                      <a:pt x="39" y="8"/>
                    </a:cubicBezTo>
                    <a:cubicBezTo>
                      <a:pt x="39" y="9"/>
                      <a:pt x="38" y="11"/>
                      <a:pt x="38" y="11"/>
                    </a:cubicBezTo>
                    <a:cubicBezTo>
                      <a:pt x="28" y="9"/>
                      <a:pt x="21" y="19"/>
                      <a:pt x="12" y="19"/>
                    </a:cubicBezTo>
                    <a:cubicBezTo>
                      <a:pt x="5" y="20"/>
                      <a:pt x="4" y="24"/>
                      <a:pt x="8" y="30"/>
                    </a:cubicBezTo>
                    <a:close/>
                  </a:path>
                </a:pathLst>
              </a:custGeom>
              <a:solidFill>
                <a:srgbClr val="DE7D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3" name="Freeform 577"/>
              <p:cNvSpPr/>
              <p:nvPr/>
            </p:nvSpPr>
            <p:spPr bwMode="auto">
              <a:xfrm>
                <a:off x="2507" y="852"/>
                <a:ext cx="59" cy="47"/>
              </a:xfrm>
              <a:custGeom>
                <a:avLst/>
                <a:gdLst>
                  <a:gd name="T0" fmla="*/ 6 w 25"/>
                  <a:gd name="T1" fmla="*/ 19 h 20"/>
                  <a:gd name="T2" fmla="*/ 0 w 25"/>
                  <a:gd name="T3" fmla="*/ 17 h 20"/>
                  <a:gd name="T4" fmla="*/ 1 w 25"/>
                  <a:gd name="T5" fmla="*/ 12 h 20"/>
                  <a:gd name="T6" fmla="*/ 6 w 25"/>
                  <a:gd name="T7" fmla="*/ 15 h 20"/>
                  <a:gd name="T8" fmla="*/ 12 w 25"/>
                  <a:gd name="T9" fmla="*/ 7 h 20"/>
                  <a:gd name="T10" fmla="*/ 19 w 25"/>
                  <a:gd name="T11" fmla="*/ 0 h 20"/>
                  <a:gd name="T12" fmla="*/ 25 w 25"/>
                  <a:gd name="T13" fmla="*/ 8 h 20"/>
                  <a:gd name="T14" fmla="*/ 24 w 25"/>
                  <a:gd name="T15" fmla="*/ 12 h 20"/>
                  <a:gd name="T16" fmla="*/ 6 w 25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0">
                    <a:moveTo>
                      <a:pt x="6" y="19"/>
                    </a:moveTo>
                    <a:cubicBezTo>
                      <a:pt x="4" y="19"/>
                      <a:pt x="1" y="20"/>
                      <a:pt x="0" y="17"/>
                    </a:cubicBezTo>
                    <a:cubicBezTo>
                      <a:pt x="0" y="16"/>
                      <a:pt x="0" y="13"/>
                      <a:pt x="1" y="12"/>
                    </a:cubicBezTo>
                    <a:cubicBezTo>
                      <a:pt x="4" y="9"/>
                      <a:pt x="4" y="15"/>
                      <a:pt x="6" y="15"/>
                    </a:cubicBezTo>
                    <a:cubicBezTo>
                      <a:pt x="11" y="15"/>
                      <a:pt x="11" y="10"/>
                      <a:pt x="12" y="7"/>
                    </a:cubicBezTo>
                    <a:cubicBezTo>
                      <a:pt x="12" y="3"/>
                      <a:pt x="15" y="0"/>
                      <a:pt x="19" y="0"/>
                    </a:cubicBezTo>
                    <a:cubicBezTo>
                      <a:pt x="23" y="1"/>
                      <a:pt x="24" y="5"/>
                      <a:pt x="25" y="8"/>
                    </a:cubicBezTo>
                    <a:cubicBezTo>
                      <a:pt x="25" y="9"/>
                      <a:pt x="25" y="12"/>
                      <a:pt x="24" y="12"/>
                    </a:cubicBezTo>
                    <a:cubicBezTo>
                      <a:pt x="17" y="13"/>
                      <a:pt x="13" y="19"/>
                      <a:pt x="6" y="19"/>
                    </a:cubicBezTo>
                    <a:close/>
                  </a:path>
                </a:pathLst>
              </a:custGeom>
              <a:solidFill>
                <a:srgbClr val="EAA5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4" name="Freeform 578"/>
              <p:cNvSpPr/>
              <p:nvPr/>
            </p:nvSpPr>
            <p:spPr bwMode="auto">
              <a:xfrm>
                <a:off x="2476" y="816"/>
                <a:ext cx="57" cy="50"/>
              </a:xfrm>
              <a:custGeom>
                <a:avLst/>
                <a:gdLst>
                  <a:gd name="T0" fmla="*/ 17 w 24"/>
                  <a:gd name="T1" fmla="*/ 3 h 21"/>
                  <a:gd name="T2" fmla="*/ 24 w 24"/>
                  <a:gd name="T3" fmla="*/ 7 h 21"/>
                  <a:gd name="T4" fmla="*/ 24 w 24"/>
                  <a:gd name="T5" fmla="*/ 13 h 21"/>
                  <a:gd name="T6" fmla="*/ 17 w 24"/>
                  <a:gd name="T7" fmla="*/ 18 h 21"/>
                  <a:gd name="T8" fmla="*/ 7 w 24"/>
                  <a:gd name="T9" fmla="*/ 17 h 21"/>
                  <a:gd name="T10" fmla="*/ 7 w 24"/>
                  <a:gd name="T11" fmla="*/ 7 h 21"/>
                  <a:gd name="T12" fmla="*/ 17 w 24"/>
                  <a:gd name="T13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1">
                    <a:moveTo>
                      <a:pt x="17" y="3"/>
                    </a:moveTo>
                    <a:cubicBezTo>
                      <a:pt x="18" y="6"/>
                      <a:pt x="21" y="7"/>
                      <a:pt x="24" y="7"/>
                    </a:cubicBezTo>
                    <a:cubicBezTo>
                      <a:pt x="24" y="9"/>
                      <a:pt x="24" y="11"/>
                      <a:pt x="24" y="13"/>
                    </a:cubicBezTo>
                    <a:cubicBezTo>
                      <a:pt x="17" y="8"/>
                      <a:pt x="21" y="21"/>
                      <a:pt x="17" y="18"/>
                    </a:cubicBezTo>
                    <a:cubicBezTo>
                      <a:pt x="13" y="15"/>
                      <a:pt x="11" y="13"/>
                      <a:pt x="7" y="17"/>
                    </a:cubicBezTo>
                    <a:cubicBezTo>
                      <a:pt x="0" y="14"/>
                      <a:pt x="4" y="11"/>
                      <a:pt x="7" y="7"/>
                    </a:cubicBezTo>
                    <a:cubicBezTo>
                      <a:pt x="10" y="5"/>
                      <a:pt x="12" y="0"/>
                      <a:pt x="17" y="3"/>
                    </a:cubicBezTo>
                    <a:close/>
                  </a:path>
                </a:pathLst>
              </a:custGeom>
              <a:solidFill>
                <a:srgbClr val="8B7B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5" name="Freeform 579"/>
              <p:cNvSpPr/>
              <p:nvPr/>
            </p:nvSpPr>
            <p:spPr bwMode="auto">
              <a:xfrm>
                <a:off x="2464" y="818"/>
                <a:ext cx="36" cy="48"/>
              </a:xfrm>
              <a:custGeom>
                <a:avLst/>
                <a:gdLst>
                  <a:gd name="T0" fmla="*/ 13 w 15"/>
                  <a:gd name="T1" fmla="*/ 8 h 20"/>
                  <a:gd name="T2" fmla="*/ 12 w 15"/>
                  <a:gd name="T3" fmla="*/ 16 h 20"/>
                  <a:gd name="T4" fmla="*/ 9 w 15"/>
                  <a:gd name="T5" fmla="*/ 19 h 20"/>
                  <a:gd name="T6" fmla="*/ 0 w 15"/>
                  <a:gd name="T7" fmla="*/ 12 h 20"/>
                  <a:gd name="T8" fmla="*/ 4 w 15"/>
                  <a:gd name="T9" fmla="*/ 4 h 20"/>
                  <a:gd name="T10" fmla="*/ 10 w 15"/>
                  <a:gd name="T11" fmla="*/ 0 h 20"/>
                  <a:gd name="T12" fmla="*/ 13 w 15"/>
                  <a:gd name="T13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0">
                    <a:moveTo>
                      <a:pt x="13" y="8"/>
                    </a:moveTo>
                    <a:cubicBezTo>
                      <a:pt x="10" y="10"/>
                      <a:pt x="8" y="12"/>
                      <a:pt x="12" y="16"/>
                    </a:cubicBezTo>
                    <a:cubicBezTo>
                      <a:pt x="14" y="20"/>
                      <a:pt x="11" y="20"/>
                      <a:pt x="9" y="19"/>
                    </a:cubicBezTo>
                    <a:cubicBezTo>
                      <a:pt x="6" y="17"/>
                      <a:pt x="3" y="14"/>
                      <a:pt x="0" y="12"/>
                    </a:cubicBezTo>
                    <a:cubicBezTo>
                      <a:pt x="1" y="9"/>
                      <a:pt x="2" y="6"/>
                      <a:pt x="4" y="4"/>
                    </a:cubicBezTo>
                    <a:cubicBezTo>
                      <a:pt x="6" y="3"/>
                      <a:pt x="8" y="1"/>
                      <a:pt x="10" y="0"/>
                    </a:cubicBezTo>
                    <a:cubicBezTo>
                      <a:pt x="13" y="2"/>
                      <a:pt x="15" y="4"/>
                      <a:pt x="13" y="8"/>
                    </a:cubicBezTo>
                    <a:close/>
                  </a:path>
                </a:pathLst>
              </a:custGeom>
              <a:solidFill>
                <a:srgbClr val="E7B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6" name="Freeform 580"/>
              <p:cNvSpPr/>
              <p:nvPr/>
            </p:nvSpPr>
            <p:spPr bwMode="auto">
              <a:xfrm>
                <a:off x="2666" y="847"/>
                <a:ext cx="57" cy="52"/>
              </a:xfrm>
              <a:custGeom>
                <a:avLst/>
                <a:gdLst>
                  <a:gd name="T0" fmla="*/ 12 w 24"/>
                  <a:gd name="T1" fmla="*/ 0 h 22"/>
                  <a:gd name="T2" fmla="*/ 18 w 24"/>
                  <a:gd name="T3" fmla="*/ 2 h 22"/>
                  <a:gd name="T4" fmla="*/ 24 w 24"/>
                  <a:gd name="T5" fmla="*/ 11 h 22"/>
                  <a:gd name="T6" fmla="*/ 20 w 24"/>
                  <a:gd name="T7" fmla="*/ 13 h 22"/>
                  <a:gd name="T8" fmla="*/ 14 w 24"/>
                  <a:gd name="T9" fmla="*/ 17 h 22"/>
                  <a:gd name="T10" fmla="*/ 5 w 24"/>
                  <a:gd name="T11" fmla="*/ 11 h 22"/>
                  <a:gd name="T12" fmla="*/ 12 w 24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2">
                    <a:moveTo>
                      <a:pt x="12" y="0"/>
                    </a:moveTo>
                    <a:cubicBezTo>
                      <a:pt x="14" y="2"/>
                      <a:pt x="16" y="2"/>
                      <a:pt x="18" y="2"/>
                    </a:cubicBezTo>
                    <a:cubicBezTo>
                      <a:pt x="20" y="5"/>
                      <a:pt x="24" y="7"/>
                      <a:pt x="24" y="11"/>
                    </a:cubicBezTo>
                    <a:cubicBezTo>
                      <a:pt x="23" y="12"/>
                      <a:pt x="20" y="11"/>
                      <a:pt x="20" y="13"/>
                    </a:cubicBezTo>
                    <a:cubicBezTo>
                      <a:pt x="20" y="18"/>
                      <a:pt x="17" y="17"/>
                      <a:pt x="14" y="17"/>
                    </a:cubicBezTo>
                    <a:cubicBezTo>
                      <a:pt x="11" y="15"/>
                      <a:pt x="2" y="22"/>
                      <a:pt x="5" y="11"/>
                    </a:cubicBezTo>
                    <a:cubicBezTo>
                      <a:pt x="0" y="3"/>
                      <a:pt x="6" y="1"/>
                      <a:pt x="12" y="0"/>
                    </a:cubicBezTo>
                    <a:close/>
                  </a:path>
                </a:pathLst>
              </a:custGeom>
              <a:solidFill>
                <a:srgbClr val="9F7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7" name="Freeform 581"/>
              <p:cNvSpPr/>
              <p:nvPr/>
            </p:nvSpPr>
            <p:spPr bwMode="auto">
              <a:xfrm>
                <a:off x="2644" y="828"/>
                <a:ext cx="50" cy="45"/>
              </a:xfrm>
              <a:custGeom>
                <a:avLst/>
                <a:gdLst>
                  <a:gd name="T0" fmla="*/ 21 w 21"/>
                  <a:gd name="T1" fmla="*/ 8 h 19"/>
                  <a:gd name="T2" fmla="*/ 14 w 21"/>
                  <a:gd name="T3" fmla="*/ 19 h 19"/>
                  <a:gd name="T4" fmla="*/ 4 w 21"/>
                  <a:gd name="T5" fmla="*/ 0 h 19"/>
                  <a:gd name="T6" fmla="*/ 12 w 21"/>
                  <a:gd name="T7" fmla="*/ 6 h 19"/>
                  <a:gd name="T8" fmla="*/ 21 w 21"/>
                  <a:gd name="T9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9">
                    <a:moveTo>
                      <a:pt x="21" y="8"/>
                    </a:moveTo>
                    <a:cubicBezTo>
                      <a:pt x="18" y="11"/>
                      <a:pt x="13" y="13"/>
                      <a:pt x="14" y="19"/>
                    </a:cubicBezTo>
                    <a:cubicBezTo>
                      <a:pt x="1" y="14"/>
                      <a:pt x="0" y="12"/>
                      <a:pt x="4" y="0"/>
                    </a:cubicBezTo>
                    <a:cubicBezTo>
                      <a:pt x="5" y="5"/>
                      <a:pt x="8" y="5"/>
                      <a:pt x="12" y="6"/>
                    </a:cubicBezTo>
                    <a:cubicBezTo>
                      <a:pt x="15" y="6"/>
                      <a:pt x="19" y="5"/>
                      <a:pt x="21" y="8"/>
                    </a:cubicBezTo>
                    <a:close/>
                  </a:path>
                </a:pathLst>
              </a:custGeom>
              <a:solidFill>
                <a:srgbClr val="D284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8" name="Freeform 582"/>
              <p:cNvSpPr/>
              <p:nvPr/>
            </p:nvSpPr>
            <p:spPr bwMode="auto">
              <a:xfrm>
                <a:off x="1957" y="904"/>
                <a:ext cx="149" cy="149"/>
              </a:xfrm>
              <a:custGeom>
                <a:avLst/>
                <a:gdLst>
                  <a:gd name="T0" fmla="*/ 37 w 63"/>
                  <a:gd name="T1" fmla="*/ 7 h 63"/>
                  <a:gd name="T2" fmla="*/ 45 w 63"/>
                  <a:gd name="T3" fmla="*/ 5 h 63"/>
                  <a:gd name="T4" fmla="*/ 58 w 63"/>
                  <a:gd name="T5" fmla="*/ 13 h 63"/>
                  <a:gd name="T6" fmla="*/ 59 w 63"/>
                  <a:gd name="T7" fmla="*/ 38 h 63"/>
                  <a:gd name="T8" fmla="*/ 54 w 63"/>
                  <a:gd name="T9" fmla="*/ 53 h 63"/>
                  <a:gd name="T10" fmla="*/ 38 w 63"/>
                  <a:gd name="T11" fmla="*/ 56 h 63"/>
                  <a:gd name="T12" fmla="*/ 25 w 63"/>
                  <a:gd name="T13" fmla="*/ 54 h 63"/>
                  <a:gd name="T14" fmla="*/ 8 w 63"/>
                  <a:gd name="T15" fmla="*/ 48 h 63"/>
                  <a:gd name="T16" fmla="*/ 0 w 63"/>
                  <a:gd name="T17" fmla="*/ 34 h 63"/>
                  <a:gd name="T18" fmla="*/ 2 w 63"/>
                  <a:gd name="T19" fmla="*/ 26 h 63"/>
                  <a:gd name="T20" fmla="*/ 2 w 63"/>
                  <a:gd name="T21" fmla="*/ 22 h 63"/>
                  <a:gd name="T22" fmla="*/ 9 w 63"/>
                  <a:gd name="T23" fmla="*/ 14 h 63"/>
                  <a:gd name="T24" fmla="*/ 18 w 63"/>
                  <a:gd name="T25" fmla="*/ 24 h 63"/>
                  <a:gd name="T26" fmla="*/ 22 w 63"/>
                  <a:gd name="T27" fmla="*/ 34 h 63"/>
                  <a:gd name="T28" fmla="*/ 32 w 63"/>
                  <a:gd name="T29" fmla="*/ 30 h 63"/>
                  <a:gd name="T30" fmla="*/ 31 w 63"/>
                  <a:gd name="T31" fmla="*/ 21 h 63"/>
                  <a:gd name="T32" fmla="*/ 29 w 63"/>
                  <a:gd name="T33" fmla="*/ 8 h 63"/>
                  <a:gd name="T34" fmla="*/ 37 w 63"/>
                  <a:gd name="T35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" h="63">
                    <a:moveTo>
                      <a:pt x="37" y="7"/>
                    </a:moveTo>
                    <a:cubicBezTo>
                      <a:pt x="40" y="7"/>
                      <a:pt x="42" y="6"/>
                      <a:pt x="45" y="5"/>
                    </a:cubicBezTo>
                    <a:cubicBezTo>
                      <a:pt x="53" y="0"/>
                      <a:pt x="53" y="0"/>
                      <a:pt x="58" y="13"/>
                    </a:cubicBezTo>
                    <a:cubicBezTo>
                      <a:pt x="63" y="21"/>
                      <a:pt x="61" y="30"/>
                      <a:pt x="59" y="38"/>
                    </a:cubicBezTo>
                    <a:cubicBezTo>
                      <a:pt x="58" y="44"/>
                      <a:pt x="51" y="47"/>
                      <a:pt x="54" y="53"/>
                    </a:cubicBezTo>
                    <a:cubicBezTo>
                      <a:pt x="50" y="60"/>
                      <a:pt x="45" y="63"/>
                      <a:pt x="38" y="56"/>
                    </a:cubicBezTo>
                    <a:cubicBezTo>
                      <a:pt x="35" y="53"/>
                      <a:pt x="30" y="55"/>
                      <a:pt x="25" y="54"/>
                    </a:cubicBezTo>
                    <a:cubicBezTo>
                      <a:pt x="19" y="55"/>
                      <a:pt x="14" y="52"/>
                      <a:pt x="8" y="48"/>
                    </a:cubicBezTo>
                    <a:cubicBezTo>
                      <a:pt x="2" y="45"/>
                      <a:pt x="1" y="39"/>
                      <a:pt x="0" y="34"/>
                    </a:cubicBezTo>
                    <a:cubicBezTo>
                      <a:pt x="0" y="31"/>
                      <a:pt x="0" y="28"/>
                      <a:pt x="2" y="26"/>
                    </a:cubicBezTo>
                    <a:cubicBezTo>
                      <a:pt x="2" y="25"/>
                      <a:pt x="2" y="24"/>
                      <a:pt x="2" y="22"/>
                    </a:cubicBezTo>
                    <a:cubicBezTo>
                      <a:pt x="7" y="21"/>
                      <a:pt x="3" y="13"/>
                      <a:pt x="9" y="14"/>
                    </a:cubicBezTo>
                    <a:cubicBezTo>
                      <a:pt x="14" y="15"/>
                      <a:pt x="15" y="21"/>
                      <a:pt x="18" y="24"/>
                    </a:cubicBezTo>
                    <a:cubicBezTo>
                      <a:pt x="20" y="27"/>
                      <a:pt x="20" y="31"/>
                      <a:pt x="22" y="34"/>
                    </a:cubicBezTo>
                    <a:cubicBezTo>
                      <a:pt x="27" y="37"/>
                      <a:pt x="30" y="33"/>
                      <a:pt x="32" y="30"/>
                    </a:cubicBezTo>
                    <a:cubicBezTo>
                      <a:pt x="35" y="27"/>
                      <a:pt x="33" y="23"/>
                      <a:pt x="31" y="21"/>
                    </a:cubicBezTo>
                    <a:cubicBezTo>
                      <a:pt x="28" y="17"/>
                      <a:pt x="26" y="13"/>
                      <a:pt x="29" y="8"/>
                    </a:cubicBezTo>
                    <a:cubicBezTo>
                      <a:pt x="31" y="6"/>
                      <a:pt x="34" y="4"/>
                      <a:pt x="37" y="7"/>
                    </a:cubicBezTo>
                    <a:close/>
                  </a:path>
                </a:pathLst>
              </a:custGeom>
              <a:solidFill>
                <a:srgbClr val="C71F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9" name="Freeform 583"/>
              <p:cNvSpPr/>
              <p:nvPr/>
            </p:nvSpPr>
            <p:spPr bwMode="auto">
              <a:xfrm>
                <a:off x="1639" y="870"/>
                <a:ext cx="98" cy="164"/>
              </a:xfrm>
              <a:custGeom>
                <a:avLst/>
                <a:gdLst>
                  <a:gd name="T0" fmla="*/ 2 w 41"/>
                  <a:gd name="T1" fmla="*/ 11 h 69"/>
                  <a:gd name="T2" fmla="*/ 4 w 41"/>
                  <a:gd name="T3" fmla="*/ 11 h 69"/>
                  <a:gd name="T4" fmla="*/ 13 w 41"/>
                  <a:gd name="T5" fmla="*/ 7 h 69"/>
                  <a:gd name="T6" fmla="*/ 29 w 41"/>
                  <a:gd name="T7" fmla="*/ 0 h 69"/>
                  <a:gd name="T8" fmla="*/ 41 w 41"/>
                  <a:gd name="T9" fmla="*/ 11 h 69"/>
                  <a:gd name="T10" fmla="*/ 32 w 41"/>
                  <a:gd name="T11" fmla="*/ 16 h 69"/>
                  <a:gd name="T12" fmla="*/ 27 w 41"/>
                  <a:gd name="T13" fmla="*/ 25 h 69"/>
                  <a:gd name="T14" fmla="*/ 26 w 41"/>
                  <a:gd name="T15" fmla="*/ 48 h 69"/>
                  <a:gd name="T16" fmla="*/ 35 w 41"/>
                  <a:gd name="T17" fmla="*/ 63 h 69"/>
                  <a:gd name="T18" fmla="*/ 11 w 41"/>
                  <a:gd name="T19" fmla="*/ 63 h 69"/>
                  <a:gd name="T20" fmla="*/ 6 w 41"/>
                  <a:gd name="T21" fmla="*/ 44 h 69"/>
                  <a:gd name="T22" fmla="*/ 15 w 41"/>
                  <a:gd name="T23" fmla="*/ 36 h 69"/>
                  <a:gd name="T24" fmla="*/ 10 w 41"/>
                  <a:gd name="T25" fmla="*/ 41 h 69"/>
                  <a:gd name="T26" fmla="*/ 5 w 41"/>
                  <a:gd name="T27" fmla="*/ 32 h 69"/>
                  <a:gd name="T28" fmla="*/ 2 w 41"/>
                  <a:gd name="T29" fmla="*/ 1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69">
                    <a:moveTo>
                      <a:pt x="2" y="11"/>
                    </a:moveTo>
                    <a:cubicBezTo>
                      <a:pt x="2" y="11"/>
                      <a:pt x="3" y="11"/>
                      <a:pt x="4" y="11"/>
                    </a:cubicBezTo>
                    <a:cubicBezTo>
                      <a:pt x="7" y="10"/>
                      <a:pt x="11" y="10"/>
                      <a:pt x="13" y="7"/>
                    </a:cubicBezTo>
                    <a:cubicBezTo>
                      <a:pt x="21" y="9"/>
                      <a:pt x="25" y="5"/>
                      <a:pt x="29" y="0"/>
                    </a:cubicBezTo>
                    <a:cubicBezTo>
                      <a:pt x="26" y="10"/>
                      <a:pt x="37" y="7"/>
                      <a:pt x="41" y="11"/>
                    </a:cubicBezTo>
                    <a:cubicBezTo>
                      <a:pt x="39" y="14"/>
                      <a:pt x="34" y="13"/>
                      <a:pt x="32" y="16"/>
                    </a:cubicBezTo>
                    <a:cubicBezTo>
                      <a:pt x="28" y="18"/>
                      <a:pt x="27" y="21"/>
                      <a:pt x="27" y="25"/>
                    </a:cubicBezTo>
                    <a:cubicBezTo>
                      <a:pt x="26" y="33"/>
                      <a:pt x="28" y="41"/>
                      <a:pt x="26" y="48"/>
                    </a:cubicBezTo>
                    <a:cubicBezTo>
                      <a:pt x="25" y="56"/>
                      <a:pt x="33" y="58"/>
                      <a:pt x="35" y="63"/>
                    </a:cubicBezTo>
                    <a:cubicBezTo>
                      <a:pt x="27" y="69"/>
                      <a:pt x="20" y="69"/>
                      <a:pt x="11" y="63"/>
                    </a:cubicBezTo>
                    <a:cubicBezTo>
                      <a:pt x="10" y="57"/>
                      <a:pt x="3" y="51"/>
                      <a:pt x="6" y="44"/>
                    </a:cubicBezTo>
                    <a:cubicBezTo>
                      <a:pt x="17" y="46"/>
                      <a:pt x="17" y="46"/>
                      <a:pt x="15" y="36"/>
                    </a:cubicBezTo>
                    <a:cubicBezTo>
                      <a:pt x="13" y="36"/>
                      <a:pt x="13" y="41"/>
                      <a:pt x="10" y="41"/>
                    </a:cubicBezTo>
                    <a:cubicBezTo>
                      <a:pt x="7" y="38"/>
                      <a:pt x="7" y="34"/>
                      <a:pt x="5" y="32"/>
                    </a:cubicBezTo>
                    <a:cubicBezTo>
                      <a:pt x="7" y="25"/>
                      <a:pt x="0" y="19"/>
                      <a:pt x="2" y="11"/>
                    </a:cubicBezTo>
                    <a:close/>
                  </a:path>
                </a:pathLst>
              </a:custGeom>
              <a:solidFill>
                <a:srgbClr val="DF87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0" name="Freeform 584"/>
              <p:cNvSpPr/>
              <p:nvPr/>
            </p:nvSpPr>
            <p:spPr bwMode="auto">
              <a:xfrm>
                <a:off x="1713" y="892"/>
                <a:ext cx="135" cy="87"/>
              </a:xfrm>
              <a:custGeom>
                <a:avLst/>
                <a:gdLst>
                  <a:gd name="T0" fmla="*/ 0 w 57"/>
                  <a:gd name="T1" fmla="*/ 6 h 37"/>
                  <a:gd name="T2" fmla="*/ 10 w 57"/>
                  <a:gd name="T3" fmla="*/ 2 h 37"/>
                  <a:gd name="T4" fmla="*/ 25 w 57"/>
                  <a:gd name="T5" fmla="*/ 5 h 37"/>
                  <a:gd name="T6" fmla="*/ 55 w 57"/>
                  <a:gd name="T7" fmla="*/ 16 h 37"/>
                  <a:gd name="T8" fmla="*/ 57 w 57"/>
                  <a:gd name="T9" fmla="*/ 33 h 37"/>
                  <a:gd name="T10" fmla="*/ 37 w 57"/>
                  <a:gd name="T11" fmla="*/ 28 h 37"/>
                  <a:gd name="T12" fmla="*/ 25 w 57"/>
                  <a:gd name="T13" fmla="*/ 18 h 37"/>
                  <a:gd name="T14" fmla="*/ 0 w 57"/>
                  <a:gd name="T15" fmla="*/ 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37">
                    <a:moveTo>
                      <a:pt x="0" y="6"/>
                    </a:moveTo>
                    <a:cubicBezTo>
                      <a:pt x="1" y="0"/>
                      <a:pt x="7" y="3"/>
                      <a:pt x="10" y="2"/>
                    </a:cubicBezTo>
                    <a:cubicBezTo>
                      <a:pt x="15" y="4"/>
                      <a:pt x="19" y="6"/>
                      <a:pt x="25" y="5"/>
                    </a:cubicBezTo>
                    <a:cubicBezTo>
                      <a:pt x="36" y="3"/>
                      <a:pt x="47" y="6"/>
                      <a:pt x="55" y="16"/>
                    </a:cubicBezTo>
                    <a:cubicBezTo>
                      <a:pt x="56" y="21"/>
                      <a:pt x="55" y="27"/>
                      <a:pt x="57" y="33"/>
                    </a:cubicBezTo>
                    <a:cubicBezTo>
                      <a:pt x="47" y="37"/>
                      <a:pt x="42" y="36"/>
                      <a:pt x="37" y="28"/>
                    </a:cubicBezTo>
                    <a:cubicBezTo>
                      <a:pt x="34" y="23"/>
                      <a:pt x="30" y="19"/>
                      <a:pt x="25" y="18"/>
                    </a:cubicBezTo>
                    <a:cubicBezTo>
                      <a:pt x="16" y="16"/>
                      <a:pt x="8" y="10"/>
                      <a:pt x="0" y="6"/>
                    </a:cubicBezTo>
                    <a:close/>
                  </a:path>
                </a:pathLst>
              </a:custGeom>
              <a:solidFill>
                <a:srgbClr val="DC67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1" name="Freeform 585"/>
              <p:cNvSpPr/>
              <p:nvPr/>
            </p:nvSpPr>
            <p:spPr bwMode="auto">
              <a:xfrm>
                <a:off x="1841" y="930"/>
                <a:ext cx="126" cy="99"/>
              </a:xfrm>
              <a:custGeom>
                <a:avLst/>
                <a:gdLst>
                  <a:gd name="T0" fmla="*/ 2 w 53"/>
                  <a:gd name="T1" fmla="*/ 17 h 42"/>
                  <a:gd name="T2" fmla="*/ 1 w 53"/>
                  <a:gd name="T3" fmla="*/ 0 h 42"/>
                  <a:gd name="T4" fmla="*/ 5 w 53"/>
                  <a:gd name="T5" fmla="*/ 13 h 42"/>
                  <a:gd name="T6" fmla="*/ 19 w 53"/>
                  <a:gd name="T7" fmla="*/ 10 h 42"/>
                  <a:gd name="T8" fmla="*/ 51 w 53"/>
                  <a:gd name="T9" fmla="*/ 15 h 42"/>
                  <a:gd name="T10" fmla="*/ 52 w 53"/>
                  <a:gd name="T11" fmla="*/ 23 h 42"/>
                  <a:gd name="T12" fmla="*/ 45 w 53"/>
                  <a:gd name="T13" fmla="*/ 34 h 42"/>
                  <a:gd name="T14" fmla="*/ 41 w 53"/>
                  <a:gd name="T15" fmla="*/ 29 h 42"/>
                  <a:gd name="T16" fmla="*/ 32 w 53"/>
                  <a:gd name="T17" fmla="*/ 19 h 42"/>
                  <a:gd name="T18" fmla="*/ 27 w 53"/>
                  <a:gd name="T19" fmla="*/ 29 h 42"/>
                  <a:gd name="T20" fmla="*/ 20 w 53"/>
                  <a:gd name="T21" fmla="*/ 38 h 42"/>
                  <a:gd name="T22" fmla="*/ 9 w 53"/>
                  <a:gd name="T23" fmla="*/ 34 h 42"/>
                  <a:gd name="T24" fmla="*/ 3 w 53"/>
                  <a:gd name="T25" fmla="*/ 19 h 42"/>
                  <a:gd name="T26" fmla="*/ 2 w 53"/>
                  <a:gd name="T2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" h="42">
                    <a:moveTo>
                      <a:pt x="2" y="17"/>
                    </a:moveTo>
                    <a:cubicBezTo>
                      <a:pt x="0" y="12"/>
                      <a:pt x="0" y="6"/>
                      <a:pt x="1" y="0"/>
                    </a:cubicBezTo>
                    <a:cubicBezTo>
                      <a:pt x="5" y="3"/>
                      <a:pt x="0" y="10"/>
                      <a:pt x="5" y="13"/>
                    </a:cubicBezTo>
                    <a:cubicBezTo>
                      <a:pt x="10" y="15"/>
                      <a:pt x="14" y="10"/>
                      <a:pt x="19" y="10"/>
                    </a:cubicBezTo>
                    <a:cubicBezTo>
                      <a:pt x="30" y="8"/>
                      <a:pt x="40" y="11"/>
                      <a:pt x="51" y="15"/>
                    </a:cubicBezTo>
                    <a:cubicBezTo>
                      <a:pt x="51" y="18"/>
                      <a:pt x="51" y="20"/>
                      <a:pt x="52" y="23"/>
                    </a:cubicBezTo>
                    <a:cubicBezTo>
                      <a:pt x="50" y="28"/>
                      <a:pt x="53" y="34"/>
                      <a:pt x="45" y="34"/>
                    </a:cubicBezTo>
                    <a:cubicBezTo>
                      <a:pt x="42" y="33"/>
                      <a:pt x="41" y="31"/>
                      <a:pt x="41" y="29"/>
                    </a:cubicBezTo>
                    <a:cubicBezTo>
                      <a:pt x="41" y="23"/>
                      <a:pt x="38" y="19"/>
                      <a:pt x="32" y="19"/>
                    </a:cubicBezTo>
                    <a:cubicBezTo>
                      <a:pt x="27" y="20"/>
                      <a:pt x="28" y="26"/>
                      <a:pt x="27" y="29"/>
                    </a:cubicBezTo>
                    <a:cubicBezTo>
                      <a:pt x="27" y="34"/>
                      <a:pt x="22" y="34"/>
                      <a:pt x="20" y="38"/>
                    </a:cubicBezTo>
                    <a:cubicBezTo>
                      <a:pt x="15" y="42"/>
                      <a:pt x="12" y="38"/>
                      <a:pt x="9" y="34"/>
                    </a:cubicBezTo>
                    <a:cubicBezTo>
                      <a:pt x="6" y="29"/>
                      <a:pt x="7" y="23"/>
                      <a:pt x="3" y="19"/>
                    </a:cubicBezTo>
                    <a:cubicBezTo>
                      <a:pt x="3" y="18"/>
                      <a:pt x="3" y="18"/>
                      <a:pt x="2" y="17"/>
                    </a:cubicBezTo>
                    <a:close/>
                  </a:path>
                </a:pathLst>
              </a:custGeom>
              <a:solidFill>
                <a:srgbClr val="DCA2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2" name="Freeform 586"/>
              <p:cNvSpPr/>
              <p:nvPr/>
            </p:nvSpPr>
            <p:spPr bwMode="auto">
              <a:xfrm>
                <a:off x="1843" y="804"/>
                <a:ext cx="114" cy="88"/>
              </a:xfrm>
              <a:custGeom>
                <a:avLst/>
                <a:gdLst>
                  <a:gd name="T0" fmla="*/ 39 w 48"/>
                  <a:gd name="T1" fmla="*/ 2 h 37"/>
                  <a:gd name="T2" fmla="*/ 46 w 48"/>
                  <a:gd name="T3" fmla="*/ 10 h 37"/>
                  <a:gd name="T4" fmla="*/ 28 w 48"/>
                  <a:gd name="T5" fmla="*/ 30 h 37"/>
                  <a:gd name="T6" fmla="*/ 16 w 48"/>
                  <a:gd name="T7" fmla="*/ 31 h 37"/>
                  <a:gd name="T8" fmla="*/ 4 w 48"/>
                  <a:gd name="T9" fmla="*/ 28 h 37"/>
                  <a:gd name="T10" fmla="*/ 2 w 48"/>
                  <a:gd name="T11" fmla="*/ 16 h 37"/>
                  <a:gd name="T12" fmla="*/ 14 w 48"/>
                  <a:gd name="T13" fmla="*/ 9 h 37"/>
                  <a:gd name="T14" fmla="*/ 18 w 48"/>
                  <a:gd name="T15" fmla="*/ 12 h 37"/>
                  <a:gd name="T16" fmla="*/ 26 w 48"/>
                  <a:gd name="T17" fmla="*/ 15 h 37"/>
                  <a:gd name="T18" fmla="*/ 26 w 48"/>
                  <a:gd name="T19" fmla="*/ 7 h 37"/>
                  <a:gd name="T20" fmla="*/ 27 w 48"/>
                  <a:gd name="T21" fmla="*/ 2 h 37"/>
                  <a:gd name="T22" fmla="*/ 39 w 48"/>
                  <a:gd name="T23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37">
                    <a:moveTo>
                      <a:pt x="39" y="2"/>
                    </a:moveTo>
                    <a:cubicBezTo>
                      <a:pt x="44" y="2"/>
                      <a:pt x="44" y="7"/>
                      <a:pt x="46" y="10"/>
                    </a:cubicBezTo>
                    <a:cubicBezTo>
                      <a:pt x="48" y="20"/>
                      <a:pt x="40" y="30"/>
                      <a:pt x="28" y="30"/>
                    </a:cubicBezTo>
                    <a:cubicBezTo>
                      <a:pt x="24" y="30"/>
                      <a:pt x="20" y="28"/>
                      <a:pt x="16" y="31"/>
                    </a:cubicBezTo>
                    <a:cubicBezTo>
                      <a:pt x="10" y="37"/>
                      <a:pt x="7" y="33"/>
                      <a:pt x="4" y="28"/>
                    </a:cubicBezTo>
                    <a:cubicBezTo>
                      <a:pt x="2" y="24"/>
                      <a:pt x="0" y="20"/>
                      <a:pt x="2" y="16"/>
                    </a:cubicBezTo>
                    <a:cubicBezTo>
                      <a:pt x="4" y="11"/>
                      <a:pt x="9" y="10"/>
                      <a:pt x="14" y="9"/>
                    </a:cubicBezTo>
                    <a:cubicBezTo>
                      <a:pt x="16" y="10"/>
                      <a:pt x="17" y="11"/>
                      <a:pt x="18" y="12"/>
                    </a:cubicBezTo>
                    <a:cubicBezTo>
                      <a:pt x="20" y="14"/>
                      <a:pt x="23" y="18"/>
                      <a:pt x="26" y="15"/>
                    </a:cubicBezTo>
                    <a:cubicBezTo>
                      <a:pt x="29" y="13"/>
                      <a:pt x="26" y="10"/>
                      <a:pt x="26" y="7"/>
                    </a:cubicBezTo>
                    <a:cubicBezTo>
                      <a:pt x="25" y="5"/>
                      <a:pt x="25" y="4"/>
                      <a:pt x="27" y="2"/>
                    </a:cubicBezTo>
                    <a:cubicBezTo>
                      <a:pt x="31" y="0"/>
                      <a:pt x="35" y="1"/>
                      <a:pt x="39" y="2"/>
                    </a:cubicBezTo>
                    <a:close/>
                  </a:path>
                </a:pathLst>
              </a:custGeom>
              <a:solidFill>
                <a:srgbClr val="CE4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3" name="Freeform 587"/>
              <p:cNvSpPr/>
              <p:nvPr/>
            </p:nvSpPr>
            <p:spPr bwMode="auto">
              <a:xfrm>
                <a:off x="1834" y="837"/>
                <a:ext cx="133" cy="102"/>
              </a:xfrm>
              <a:custGeom>
                <a:avLst/>
                <a:gdLst>
                  <a:gd name="T0" fmla="*/ 53 w 56"/>
                  <a:gd name="T1" fmla="*/ 0 h 43"/>
                  <a:gd name="T2" fmla="*/ 54 w 56"/>
                  <a:gd name="T3" fmla="*/ 2 h 43"/>
                  <a:gd name="T4" fmla="*/ 50 w 56"/>
                  <a:gd name="T5" fmla="*/ 25 h 43"/>
                  <a:gd name="T6" fmla="*/ 50 w 56"/>
                  <a:gd name="T7" fmla="*/ 25 h 43"/>
                  <a:gd name="T8" fmla="*/ 15 w 56"/>
                  <a:gd name="T9" fmla="*/ 37 h 43"/>
                  <a:gd name="T10" fmla="*/ 0 w 56"/>
                  <a:gd name="T11" fmla="*/ 29 h 43"/>
                  <a:gd name="T12" fmla="*/ 2 w 56"/>
                  <a:gd name="T13" fmla="*/ 27 h 43"/>
                  <a:gd name="T14" fmla="*/ 19 w 56"/>
                  <a:gd name="T15" fmla="*/ 17 h 43"/>
                  <a:gd name="T16" fmla="*/ 36 w 56"/>
                  <a:gd name="T17" fmla="*/ 15 h 43"/>
                  <a:gd name="T18" fmla="*/ 50 w 56"/>
                  <a:gd name="T19" fmla="*/ 7 h 43"/>
                  <a:gd name="T20" fmla="*/ 53 w 56"/>
                  <a:gd name="T2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" h="43">
                    <a:moveTo>
                      <a:pt x="53" y="0"/>
                    </a:moveTo>
                    <a:cubicBezTo>
                      <a:pt x="53" y="0"/>
                      <a:pt x="54" y="1"/>
                      <a:pt x="54" y="2"/>
                    </a:cubicBezTo>
                    <a:cubicBezTo>
                      <a:pt x="56" y="10"/>
                      <a:pt x="56" y="18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0" y="34"/>
                      <a:pt x="30" y="43"/>
                      <a:pt x="15" y="37"/>
                    </a:cubicBezTo>
                    <a:cubicBezTo>
                      <a:pt x="9" y="36"/>
                      <a:pt x="4" y="33"/>
                      <a:pt x="0" y="29"/>
                    </a:cubicBezTo>
                    <a:cubicBezTo>
                      <a:pt x="0" y="28"/>
                      <a:pt x="1" y="27"/>
                      <a:pt x="2" y="27"/>
                    </a:cubicBezTo>
                    <a:cubicBezTo>
                      <a:pt x="12" y="30"/>
                      <a:pt x="17" y="25"/>
                      <a:pt x="19" y="17"/>
                    </a:cubicBezTo>
                    <a:cubicBezTo>
                      <a:pt x="25" y="15"/>
                      <a:pt x="31" y="13"/>
                      <a:pt x="36" y="15"/>
                    </a:cubicBezTo>
                    <a:cubicBezTo>
                      <a:pt x="45" y="18"/>
                      <a:pt x="48" y="15"/>
                      <a:pt x="50" y="7"/>
                    </a:cubicBezTo>
                    <a:cubicBezTo>
                      <a:pt x="50" y="5"/>
                      <a:pt x="50" y="2"/>
                      <a:pt x="53" y="0"/>
                    </a:cubicBezTo>
                    <a:close/>
                  </a:path>
                </a:pathLst>
              </a:custGeom>
              <a:solidFill>
                <a:srgbClr val="E4A7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4" name="Freeform 588"/>
              <p:cNvSpPr/>
              <p:nvPr/>
            </p:nvSpPr>
            <p:spPr bwMode="auto">
              <a:xfrm>
                <a:off x="1820" y="835"/>
                <a:ext cx="61" cy="76"/>
              </a:xfrm>
              <a:custGeom>
                <a:avLst/>
                <a:gdLst>
                  <a:gd name="T0" fmla="*/ 25 w 26"/>
                  <a:gd name="T1" fmla="*/ 19 h 32"/>
                  <a:gd name="T2" fmla="*/ 6 w 26"/>
                  <a:gd name="T3" fmla="*/ 30 h 32"/>
                  <a:gd name="T4" fmla="*/ 2 w 26"/>
                  <a:gd name="T5" fmla="*/ 16 h 32"/>
                  <a:gd name="T6" fmla="*/ 5 w 26"/>
                  <a:gd name="T7" fmla="*/ 6 h 32"/>
                  <a:gd name="T8" fmla="*/ 13 w 26"/>
                  <a:gd name="T9" fmla="*/ 3 h 32"/>
                  <a:gd name="T10" fmla="*/ 17 w 26"/>
                  <a:gd name="T11" fmla="*/ 16 h 32"/>
                  <a:gd name="T12" fmla="*/ 25 w 26"/>
                  <a:gd name="T13" fmla="*/ 16 h 32"/>
                  <a:gd name="T14" fmla="*/ 26 w 26"/>
                  <a:gd name="T15" fmla="*/ 18 h 32"/>
                  <a:gd name="T16" fmla="*/ 25 w 26"/>
                  <a:gd name="T17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2">
                    <a:moveTo>
                      <a:pt x="25" y="19"/>
                    </a:moveTo>
                    <a:cubicBezTo>
                      <a:pt x="25" y="32"/>
                      <a:pt x="25" y="32"/>
                      <a:pt x="6" y="30"/>
                    </a:cubicBezTo>
                    <a:cubicBezTo>
                      <a:pt x="2" y="26"/>
                      <a:pt x="0" y="22"/>
                      <a:pt x="2" y="16"/>
                    </a:cubicBezTo>
                    <a:cubicBezTo>
                      <a:pt x="3" y="13"/>
                      <a:pt x="3" y="10"/>
                      <a:pt x="5" y="6"/>
                    </a:cubicBezTo>
                    <a:cubicBezTo>
                      <a:pt x="6" y="2"/>
                      <a:pt x="9" y="0"/>
                      <a:pt x="13" y="3"/>
                    </a:cubicBezTo>
                    <a:cubicBezTo>
                      <a:pt x="13" y="8"/>
                      <a:pt x="15" y="12"/>
                      <a:pt x="17" y="16"/>
                    </a:cubicBezTo>
                    <a:cubicBezTo>
                      <a:pt x="20" y="22"/>
                      <a:pt x="22" y="19"/>
                      <a:pt x="25" y="16"/>
                    </a:cubicBezTo>
                    <a:cubicBezTo>
                      <a:pt x="26" y="17"/>
                      <a:pt x="26" y="17"/>
                      <a:pt x="26" y="18"/>
                    </a:cubicBezTo>
                    <a:cubicBezTo>
                      <a:pt x="26" y="18"/>
                      <a:pt x="25" y="19"/>
                      <a:pt x="25" y="19"/>
                    </a:cubicBezTo>
                    <a:close/>
                  </a:path>
                </a:pathLst>
              </a:custGeom>
              <a:solidFill>
                <a:srgbClr val="DC5E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5" name="Freeform 589"/>
              <p:cNvSpPr/>
              <p:nvPr/>
            </p:nvSpPr>
            <p:spPr bwMode="auto">
              <a:xfrm>
                <a:off x="1962" y="915"/>
                <a:ext cx="73" cy="74"/>
              </a:xfrm>
              <a:custGeom>
                <a:avLst/>
                <a:gdLst>
                  <a:gd name="T0" fmla="*/ 19 w 31"/>
                  <a:gd name="T1" fmla="*/ 31 h 31"/>
                  <a:gd name="T2" fmla="*/ 11 w 31"/>
                  <a:gd name="T3" fmla="*/ 16 h 31"/>
                  <a:gd name="T4" fmla="*/ 3 w 31"/>
                  <a:gd name="T5" fmla="*/ 16 h 31"/>
                  <a:gd name="T6" fmla="*/ 0 w 31"/>
                  <a:gd name="T7" fmla="*/ 17 h 31"/>
                  <a:gd name="T8" fmla="*/ 6 w 31"/>
                  <a:gd name="T9" fmla="*/ 2 h 31"/>
                  <a:gd name="T10" fmla="*/ 23 w 31"/>
                  <a:gd name="T11" fmla="*/ 4 h 31"/>
                  <a:gd name="T12" fmla="*/ 27 w 31"/>
                  <a:gd name="T13" fmla="*/ 4 h 31"/>
                  <a:gd name="T14" fmla="*/ 31 w 31"/>
                  <a:gd name="T15" fmla="*/ 16 h 31"/>
                  <a:gd name="T16" fmla="*/ 19 w 31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31">
                    <a:moveTo>
                      <a:pt x="19" y="31"/>
                    </a:moveTo>
                    <a:cubicBezTo>
                      <a:pt x="13" y="28"/>
                      <a:pt x="15" y="21"/>
                      <a:pt x="11" y="16"/>
                    </a:cubicBezTo>
                    <a:cubicBezTo>
                      <a:pt x="7" y="11"/>
                      <a:pt x="6" y="8"/>
                      <a:pt x="3" y="16"/>
                    </a:cubicBezTo>
                    <a:cubicBezTo>
                      <a:pt x="3" y="17"/>
                      <a:pt x="1" y="17"/>
                      <a:pt x="0" y="17"/>
                    </a:cubicBezTo>
                    <a:cubicBezTo>
                      <a:pt x="2" y="12"/>
                      <a:pt x="1" y="6"/>
                      <a:pt x="6" y="2"/>
                    </a:cubicBezTo>
                    <a:cubicBezTo>
                      <a:pt x="12" y="0"/>
                      <a:pt x="17" y="5"/>
                      <a:pt x="23" y="4"/>
                    </a:cubicBezTo>
                    <a:cubicBezTo>
                      <a:pt x="25" y="3"/>
                      <a:pt x="26" y="3"/>
                      <a:pt x="27" y="4"/>
                    </a:cubicBezTo>
                    <a:cubicBezTo>
                      <a:pt x="26" y="9"/>
                      <a:pt x="31" y="12"/>
                      <a:pt x="31" y="16"/>
                    </a:cubicBezTo>
                    <a:cubicBezTo>
                      <a:pt x="25" y="20"/>
                      <a:pt x="22" y="25"/>
                      <a:pt x="19" y="31"/>
                    </a:cubicBezTo>
                    <a:close/>
                  </a:path>
                </a:pathLst>
              </a:custGeom>
              <a:solidFill>
                <a:srgbClr val="D25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6" name="Freeform 590"/>
              <p:cNvSpPr/>
              <p:nvPr/>
            </p:nvSpPr>
            <p:spPr bwMode="auto">
              <a:xfrm>
                <a:off x="1822" y="795"/>
                <a:ext cx="114" cy="78"/>
              </a:xfrm>
              <a:custGeom>
                <a:avLst/>
                <a:gdLst>
                  <a:gd name="T0" fmla="*/ 12 w 48"/>
                  <a:gd name="T1" fmla="*/ 20 h 33"/>
                  <a:gd name="T2" fmla="*/ 5 w 48"/>
                  <a:gd name="T3" fmla="*/ 26 h 33"/>
                  <a:gd name="T4" fmla="*/ 1 w 48"/>
                  <a:gd name="T5" fmla="*/ 33 h 33"/>
                  <a:gd name="T6" fmla="*/ 11 w 48"/>
                  <a:gd name="T7" fmla="*/ 6 h 33"/>
                  <a:gd name="T8" fmla="*/ 28 w 48"/>
                  <a:gd name="T9" fmla="*/ 1 h 33"/>
                  <a:gd name="T10" fmla="*/ 48 w 48"/>
                  <a:gd name="T11" fmla="*/ 6 h 33"/>
                  <a:gd name="T12" fmla="*/ 36 w 48"/>
                  <a:gd name="T13" fmla="*/ 8 h 33"/>
                  <a:gd name="T14" fmla="*/ 24 w 48"/>
                  <a:gd name="T15" fmla="*/ 14 h 33"/>
                  <a:gd name="T16" fmla="*/ 12 w 48"/>
                  <a:gd name="T17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33">
                    <a:moveTo>
                      <a:pt x="12" y="20"/>
                    </a:moveTo>
                    <a:cubicBezTo>
                      <a:pt x="8" y="20"/>
                      <a:pt x="5" y="21"/>
                      <a:pt x="5" y="26"/>
                    </a:cubicBezTo>
                    <a:cubicBezTo>
                      <a:pt x="4" y="29"/>
                      <a:pt x="3" y="31"/>
                      <a:pt x="1" y="33"/>
                    </a:cubicBezTo>
                    <a:cubicBezTo>
                      <a:pt x="0" y="23"/>
                      <a:pt x="4" y="14"/>
                      <a:pt x="11" y="6"/>
                    </a:cubicBezTo>
                    <a:cubicBezTo>
                      <a:pt x="16" y="1"/>
                      <a:pt x="21" y="0"/>
                      <a:pt x="28" y="1"/>
                    </a:cubicBezTo>
                    <a:cubicBezTo>
                      <a:pt x="35" y="3"/>
                      <a:pt x="42" y="2"/>
                      <a:pt x="48" y="6"/>
                    </a:cubicBezTo>
                    <a:cubicBezTo>
                      <a:pt x="44" y="7"/>
                      <a:pt x="39" y="5"/>
                      <a:pt x="36" y="8"/>
                    </a:cubicBezTo>
                    <a:cubicBezTo>
                      <a:pt x="33" y="11"/>
                      <a:pt x="27" y="11"/>
                      <a:pt x="24" y="14"/>
                    </a:cubicBezTo>
                    <a:cubicBezTo>
                      <a:pt x="20" y="16"/>
                      <a:pt x="16" y="18"/>
                      <a:pt x="12" y="20"/>
                    </a:cubicBezTo>
                    <a:close/>
                  </a:path>
                </a:pathLst>
              </a:custGeom>
              <a:solidFill>
                <a:srgbClr val="D57D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7" name="Freeform 591"/>
              <p:cNvSpPr/>
              <p:nvPr/>
            </p:nvSpPr>
            <p:spPr bwMode="auto">
              <a:xfrm>
                <a:off x="1952" y="833"/>
                <a:ext cx="38" cy="82"/>
              </a:xfrm>
              <a:custGeom>
                <a:avLst/>
                <a:gdLst>
                  <a:gd name="T0" fmla="*/ 0 w 16"/>
                  <a:gd name="T1" fmla="*/ 27 h 35"/>
                  <a:gd name="T2" fmla="*/ 4 w 16"/>
                  <a:gd name="T3" fmla="*/ 4 h 35"/>
                  <a:gd name="T4" fmla="*/ 7 w 16"/>
                  <a:gd name="T5" fmla="*/ 16 h 35"/>
                  <a:gd name="T6" fmla="*/ 15 w 16"/>
                  <a:gd name="T7" fmla="*/ 0 h 35"/>
                  <a:gd name="T8" fmla="*/ 16 w 16"/>
                  <a:gd name="T9" fmla="*/ 28 h 35"/>
                  <a:gd name="T10" fmla="*/ 10 w 16"/>
                  <a:gd name="T11" fmla="*/ 35 h 35"/>
                  <a:gd name="T12" fmla="*/ 7 w 16"/>
                  <a:gd name="T13" fmla="*/ 22 h 35"/>
                  <a:gd name="T14" fmla="*/ 0 w 16"/>
                  <a:gd name="T1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35">
                    <a:moveTo>
                      <a:pt x="0" y="27"/>
                    </a:moveTo>
                    <a:cubicBezTo>
                      <a:pt x="3" y="20"/>
                      <a:pt x="5" y="12"/>
                      <a:pt x="4" y="4"/>
                    </a:cubicBezTo>
                    <a:cubicBezTo>
                      <a:pt x="8" y="7"/>
                      <a:pt x="5" y="12"/>
                      <a:pt x="7" y="16"/>
                    </a:cubicBezTo>
                    <a:cubicBezTo>
                      <a:pt x="10" y="10"/>
                      <a:pt x="13" y="5"/>
                      <a:pt x="15" y="0"/>
                    </a:cubicBezTo>
                    <a:cubicBezTo>
                      <a:pt x="16" y="9"/>
                      <a:pt x="16" y="19"/>
                      <a:pt x="16" y="28"/>
                    </a:cubicBezTo>
                    <a:cubicBezTo>
                      <a:pt x="16" y="33"/>
                      <a:pt x="14" y="35"/>
                      <a:pt x="10" y="35"/>
                    </a:cubicBezTo>
                    <a:cubicBezTo>
                      <a:pt x="14" y="30"/>
                      <a:pt x="8" y="27"/>
                      <a:pt x="7" y="22"/>
                    </a:cubicBezTo>
                    <a:cubicBezTo>
                      <a:pt x="3" y="22"/>
                      <a:pt x="3" y="27"/>
                      <a:pt x="0" y="27"/>
                    </a:cubicBezTo>
                    <a:close/>
                  </a:path>
                </a:pathLst>
              </a:custGeom>
              <a:solidFill>
                <a:srgbClr val="E3B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8" name="Freeform 592"/>
              <p:cNvSpPr/>
              <p:nvPr/>
            </p:nvSpPr>
            <p:spPr bwMode="auto">
              <a:xfrm>
                <a:off x="1879" y="828"/>
                <a:ext cx="83" cy="61"/>
              </a:xfrm>
              <a:custGeom>
                <a:avLst/>
                <a:gdLst>
                  <a:gd name="T0" fmla="*/ 0 w 35"/>
                  <a:gd name="T1" fmla="*/ 22 h 26"/>
                  <a:gd name="T2" fmla="*/ 0 w 35"/>
                  <a:gd name="T3" fmla="*/ 19 h 26"/>
                  <a:gd name="T4" fmla="*/ 9 w 35"/>
                  <a:gd name="T5" fmla="*/ 17 h 26"/>
                  <a:gd name="T6" fmla="*/ 31 w 35"/>
                  <a:gd name="T7" fmla="*/ 0 h 26"/>
                  <a:gd name="T8" fmla="*/ 34 w 35"/>
                  <a:gd name="T9" fmla="*/ 4 h 26"/>
                  <a:gd name="T10" fmla="*/ 28 w 35"/>
                  <a:gd name="T11" fmla="*/ 22 h 26"/>
                  <a:gd name="T12" fmla="*/ 23 w 35"/>
                  <a:gd name="T13" fmla="*/ 24 h 26"/>
                  <a:gd name="T14" fmla="*/ 0 w 35"/>
                  <a:gd name="T15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26">
                    <a:moveTo>
                      <a:pt x="0" y="22"/>
                    </a:moveTo>
                    <a:cubicBezTo>
                      <a:pt x="0" y="21"/>
                      <a:pt x="0" y="20"/>
                      <a:pt x="0" y="19"/>
                    </a:cubicBezTo>
                    <a:cubicBezTo>
                      <a:pt x="2" y="14"/>
                      <a:pt x="6" y="17"/>
                      <a:pt x="9" y="17"/>
                    </a:cubicBezTo>
                    <a:cubicBezTo>
                      <a:pt x="21" y="19"/>
                      <a:pt x="30" y="11"/>
                      <a:pt x="31" y="0"/>
                    </a:cubicBezTo>
                    <a:cubicBezTo>
                      <a:pt x="32" y="1"/>
                      <a:pt x="33" y="2"/>
                      <a:pt x="34" y="4"/>
                    </a:cubicBezTo>
                    <a:cubicBezTo>
                      <a:pt x="32" y="10"/>
                      <a:pt x="35" y="17"/>
                      <a:pt x="28" y="22"/>
                    </a:cubicBezTo>
                    <a:cubicBezTo>
                      <a:pt x="26" y="24"/>
                      <a:pt x="24" y="26"/>
                      <a:pt x="23" y="24"/>
                    </a:cubicBezTo>
                    <a:cubicBezTo>
                      <a:pt x="16" y="17"/>
                      <a:pt x="8" y="22"/>
                      <a:pt x="0" y="22"/>
                    </a:cubicBezTo>
                    <a:close/>
                  </a:path>
                </a:pathLst>
              </a:custGeom>
              <a:solidFill>
                <a:srgbClr val="D664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9" name="Freeform 593"/>
              <p:cNvSpPr/>
              <p:nvPr/>
            </p:nvSpPr>
            <p:spPr bwMode="auto">
              <a:xfrm>
                <a:off x="1869" y="897"/>
                <a:ext cx="83" cy="45"/>
              </a:xfrm>
              <a:custGeom>
                <a:avLst/>
                <a:gdLst>
                  <a:gd name="T0" fmla="*/ 0 w 35"/>
                  <a:gd name="T1" fmla="*/ 12 h 19"/>
                  <a:gd name="T2" fmla="*/ 28 w 35"/>
                  <a:gd name="T3" fmla="*/ 3 h 19"/>
                  <a:gd name="T4" fmla="*/ 35 w 35"/>
                  <a:gd name="T5" fmla="*/ 0 h 19"/>
                  <a:gd name="T6" fmla="*/ 0 w 35"/>
                  <a:gd name="T7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19">
                    <a:moveTo>
                      <a:pt x="0" y="12"/>
                    </a:moveTo>
                    <a:cubicBezTo>
                      <a:pt x="11" y="13"/>
                      <a:pt x="20" y="10"/>
                      <a:pt x="28" y="3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29" y="13"/>
                      <a:pt x="12" y="19"/>
                      <a:pt x="0" y="12"/>
                    </a:cubicBezTo>
                    <a:close/>
                  </a:path>
                </a:pathLst>
              </a:custGeom>
              <a:solidFill>
                <a:srgbClr val="E3B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0" name="Freeform 594"/>
              <p:cNvSpPr/>
              <p:nvPr/>
            </p:nvSpPr>
            <p:spPr bwMode="auto">
              <a:xfrm>
                <a:off x="2002" y="854"/>
                <a:ext cx="52" cy="71"/>
              </a:xfrm>
              <a:custGeom>
                <a:avLst/>
                <a:gdLst>
                  <a:gd name="T0" fmla="*/ 10 w 22"/>
                  <a:gd name="T1" fmla="*/ 30 h 30"/>
                  <a:gd name="T2" fmla="*/ 6 w 22"/>
                  <a:gd name="T3" fmla="*/ 30 h 30"/>
                  <a:gd name="T4" fmla="*/ 8 w 22"/>
                  <a:gd name="T5" fmla="*/ 4 h 30"/>
                  <a:gd name="T6" fmla="*/ 15 w 22"/>
                  <a:gd name="T7" fmla="*/ 1 h 30"/>
                  <a:gd name="T8" fmla="*/ 18 w 22"/>
                  <a:gd name="T9" fmla="*/ 6 h 30"/>
                  <a:gd name="T10" fmla="*/ 20 w 22"/>
                  <a:gd name="T11" fmla="*/ 26 h 30"/>
                  <a:gd name="T12" fmla="*/ 18 w 22"/>
                  <a:gd name="T13" fmla="*/ 28 h 30"/>
                  <a:gd name="T14" fmla="*/ 10 w 22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30">
                    <a:moveTo>
                      <a:pt x="10" y="30"/>
                    </a:moveTo>
                    <a:cubicBezTo>
                      <a:pt x="9" y="30"/>
                      <a:pt x="8" y="30"/>
                      <a:pt x="6" y="30"/>
                    </a:cubicBezTo>
                    <a:cubicBezTo>
                      <a:pt x="0" y="20"/>
                      <a:pt x="1" y="11"/>
                      <a:pt x="8" y="4"/>
                    </a:cubicBezTo>
                    <a:cubicBezTo>
                      <a:pt x="10" y="2"/>
                      <a:pt x="12" y="0"/>
                      <a:pt x="15" y="1"/>
                    </a:cubicBezTo>
                    <a:cubicBezTo>
                      <a:pt x="18" y="2"/>
                      <a:pt x="17" y="4"/>
                      <a:pt x="18" y="6"/>
                    </a:cubicBezTo>
                    <a:cubicBezTo>
                      <a:pt x="22" y="13"/>
                      <a:pt x="17" y="19"/>
                      <a:pt x="20" y="26"/>
                    </a:cubicBezTo>
                    <a:cubicBezTo>
                      <a:pt x="19" y="26"/>
                      <a:pt x="19" y="27"/>
                      <a:pt x="18" y="28"/>
                    </a:cubicBezTo>
                    <a:cubicBezTo>
                      <a:pt x="16" y="29"/>
                      <a:pt x="13" y="29"/>
                      <a:pt x="10" y="30"/>
                    </a:cubicBezTo>
                    <a:close/>
                  </a:path>
                </a:pathLst>
              </a:custGeom>
              <a:solidFill>
                <a:srgbClr val="EAAF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1" name="Freeform 595"/>
              <p:cNvSpPr/>
              <p:nvPr/>
            </p:nvSpPr>
            <p:spPr bwMode="auto">
              <a:xfrm>
                <a:off x="2040" y="802"/>
                <a:ext cx="47" cy="47"/>
              </a:xfrm>
              <a:custGeom>
                <a:avLst/>
                <a:gdLst>
                  <a:gd name="T0" fmla="*/ 0 w 20"/>
                  <a:gd name="T1" fmla="*/ 13 h 20"/>
                  <a:gd name="T2" fmla="*/ 9 w 20"/>
                  <a:gd name="T3" fmla="*/ 1 h 20"/>
                  <a:gd name="T4" fmla="*/ 16 w 20"/>
                  <a:gd name="T5" fmla="*/ 10 h 20"/>
                  <a:gd name="T6" fmla="*/ 16 w 20"/>
                  <a:gd name="T7" fmla="*/ 20 h 20"/>
                  <a:gd name="T8" fmla="*/ 0 w 20"/>
                  <a:gd name="T9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0" y="13"/>
                    </a:moveTo>
                    <a:cubicBezTo>
                      <a:pt x="2" y="9"/>
                      <a:pt x="0" y="0"/>
                      <a:pt x="9" y="1"/>
                    </a:cubicBezTo>
                    <a:cubicBezTo>
                      <a:pt x="14" y="2"/>
                      <a:pt x="19" y="4"/>
                      <a:pt x="16" y="10"/>
                    </a:cubicBezTo>
                    <a:cubicBezTo>
                      <a:pt x="15" y="13"/>
                      <a:pt x="20" y="17"/>
                      <a:pt x="16" y="20"/>
                    </a:cubicBezTo>
                    <a:cubicBezTo>
                      <a:pt x="11" y="16"/>
                      <a:pt x="5" y="16"/>
                      <a:pt x="0" y="13"/>
                    </a:cubicBezTo>
                    <a:close/>
                  </a:path>
                </a:pathLst>
              </a:custGeom>
              <a:solidFill>
                <a:srgbClr val="82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2" name="Freeform 596"/>
              <p:cNvSpPr/>
              <p:nvPr/>
            </p:nvSpPr>
            <p:spPr bwMode="auto">
              <a:xfrm>
                <a:off x="2488" y="809"/>
                <a:ext cx="28" cy="28"/>
              </a:xfrm>
              <a:custGeom>
                <a:avLst/>
                <a:gdLst>
                  <a:gd name="T0" fmla="*/ 3 w 12"/>
                  <a:gd name="T1" fmla="*/ 12 h 12"/>
                  <a:gd name="T2" fmla="*/ 0 w 12"/>
                  <a:gd name="T3" fmla="*/ 4 h 12"/>
                  <a:gd name="T4" fmla="*/ 12 w 12"/>
                  <a:gd name="T5" fmla="*/ 2 h 12"/>
                  <a:gd name="T6" fmla="*/ 12 w 12"/>
                  <a:gd name="T7" fmla="*/ 6 h 12"/>
                  <a:gd name="T8" fmla="*/ 3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3" y="12"/>
                    </a:moveTo>
                    <a:cubicBezTo>
                      <a:pt x="2" y="9"/>
                      <a:pt x="0" y="7"/>
                      <a:pt x="0" y="4"/>
                    </a:cubicBezTo>
                    <a:cubicBezTo>
                      <a:pt x="3" y="0"/>
                      <a:pt x="8" y="3"/>
                      <a:pt x="12" y="2"/>
                    </a:cubicBezTo>
                    <a:cubicBezTo>
                      <a:pt x="12" y="3"/>
                      <a:pt x="12" y="4"/>
                      <a:pt x="12" y="6"/>
                    </a:cubicBezTo>
                    <a:cubicBezTo>
                      <a:pt x="7" y="5"/>
                      <a:pt x="6" y="10"/>
                      <a:pt x="3" y="12"/>
                    </a:cubicBezTo>
                    <a:close/>
                  </a:path>
                </a:pathLst>
              </a:custGeom>
              <a:solidFill>
                <a:srgbClr val="B9A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3" name="Freeform 597"/>
              <p:cNvSpPr/>
              <p:nvPr/>
            </p:nvSpPr>
            <p:spPr bwMode="auto">
              <a:xfrm>
                <a:off x="1720" y="757"/>
                <a:ext cx="71" cy="64"/>
              </a:xfrm>
              <a:custGeom>
                <a:avLst/>
                <a:gdLst>
                  <a:gd name="T0" fmla="*/ 8 w 30"/>
                  <a:gd name="T1" fmla="*/ 26 h 27"/>
                  <a:gd name="T2" fmla="*/ 1 w 30"/>
                  <a:gd name="T3" fmla="*/ 24 h 27"/>
                  <a:gd name="T4" fmla="*/ 0 w 30"/>
                  <a:gd name="T5" fmla="*/ 22 h 27"/>
                  <a:gd name="T6" fmla="*/ 6 w 30"/>
                  <a:gd name="T7" fmla="*/ 7 h 27"/>
                  <a:gd name="T8" fmla="*/ 9 w 30"/>
                  <a:gd name="T9" fmla="*/ 7 h 27"/>
                  <a:gd name="T10" fmla="*/ 24 w 30"/>
                  <a:gd name="T11" fmla="*/ 3 h 27"/>
                  <a:gd name="T12" fmla="*/ 21 w 30"/>
                  <a:gd name="T13" fmla="*/ 15 h 27"/>
                  <a:gd name="T14" fmla="*/ 8 w 30"/>
                  <a:gd name="T15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7">
                    <a:moveTo>
                      <a:pt x="8" y="26"/>
                    </a:moveTo>
                    <a:cubicBezTo>
                      <a:pt x="6" y="26"/>
                      <a:pt x="3" y="27"/>
                      <a:pt x="1" y="24"/>
                    </a:cubicBezTo>
                    <a:cubicBezTo>
                      <a:pt x="0" y="23"/>
                      <a:pt x="0" y="23"/>
                      <a:pt x="0" y="22"/>
                    </a:cubicBezTo>
                    <a:cubicBezTo>
                      <a:pt x="0" y="17"/>
                      <a:pt x="6" y="13"/>
                      <a:pt x="6" y="7"/>
                    </a:cubicBezTo>
                    <a:cubicBezTo>
                      <a:pt x="6" y="6"/>
                      <a:pt x="7" y="6"/>
                      <a:pt x="9" y="7"/>
                    </a:cubicBezTo>
                    <a:cubicBezTo>
                      <a:pt x="14" y="6"/>
                      <a:pt x="18" y="0"/>
                      <a:pt x="24" y="3"/>
                    </a:cubicBezTo>
                    <a:cubicBezTo>
                      <a:pt x="30" y="9"/>
                      <a:pt x="28" y="13"/>
                      <a:pt x="21" y="15"/>
                    </a:cubicBezTo>
                    <a:cubicBezTo>
                      <a:pt x="15" y="17"/>
                      <a:pt x="11" y="21"/>
                      <a:pt x="8" y="26"/>
                    </a:cubicBezTo>
                    <a:close/>
                  </a:path>
                </a:pathLst>
              </a:custGeom>
              <a:solidFill>
                <a:srgbClr val="E7A8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4" name="Freeform 598"/>
              <p:cNvSpPr/>
              <p:nvPr/>
            </p:nvSpPr>
            <p:spPr bwMode="auto">
              <a:xfrm>
                <a:off x="1711" y="728"/>
                <a:ext cx="80" cy="36"/>
              </a:xfrm>
              <a:custGeom>
                <a:avLst/>
                <a:gdLst>
                  <a:gd name="T0" fmla="*/ 28 w 34"/>
                  <a:gd name="T1" fmla="*/ 11 h 15"/>
                  <a:gd name="T2" fmla="*/ 18 w 34"/>
                  <a:gd name="T3" fmla="*/ 9 h 15"/>
                  <a:gd name="T4" fmla="*/ 1 w 34"/>
                  <a:gd name="T5" fmla="*/ 5 h 15"/>
                  <a:gd name="T6" fmla="*/ 0 w 34"/>
                  <a:gd name="T7" fmla="*/ 3 h 15"/>
                  <a:gd name="T8" fmla="*/ 2 w 34"/>
                  <a:gd name="T9" fmla="*/ 1 h 15"/>
                  <a:gd name="T10" fmla="*/ 20 w 34"/>
                  <a:gd name="T11" fmla="*/ 0 h 15"/>
                  <a:gd name="T12" fmla="*/ 34 w 34"/>
                  <a:gd name="T13" fmla="*/ 14 h 15"/>
                  <a:gd name="T14" fmla="*/ 28 w 34"/>
                  <a:gd name="T15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15">
                    <a:moveTo>
                      <a:pt x="28" y="11"/>
                    </a:moveTo>
                    <a:cubicBezTo>
                      <a:pt x="25" y="10"/>
                      <a:pt x="22" y="10"/>
                      <a:pt x="18" y="9"/>
                    </a:cubicBezTo>
                    <a:cubicBezTo>
                      <a:pt x="12" y="10"/>
                      <a:pt x="8" y="3"/>
                      <a:pt x="1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8" y="1"/>
                      <a:pt x="14" y="0"/>
                      <a:pt x="20" y="0"/>
                    </a:cubicBezTo>
                    <a:cubicBezTo>
                      <a:pt x="30" y="1"/>
                      <a:pt x="30" y="2"/>
                      <a:pt x="34" y="14"/>
                    </a:cubicBezTo>
                    <a:cubicBezTo>
                      <a:pt x="31" y="15"/>
                      <a:pt x="31" y="11"/>
                      <a:pt x="28" y="11"/>
                    </a:cubicBezTo>
                    <a:close/>
                  </a:path>
                </a:pathLst>
              </a:custGeom>
              <a:solidFill>
                <a:srgbClr val="D956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6" name="Freeform 600"/>
              <p:cNvSpPr/>
              <p:nvPr/>
            </p:nvSpPr>
            <p:spPr bwMode="auto">
              <a:xfrm>
                <a:off x="2353" y="1247"/>
                <a:ext cx="66" cy="78"/>
              </a:xfrm>
              <a:custGeom>
                <a:avLst/>
                <a:gdLst>
                  <a:gd name="T0" fmla="*/ 7 w 28"/>
                  <a:gd name="T1" fmla="*/ 33 h 33"/>
                  <a:gd name="T2" fmla="*/ 1 w 28"/>
                  <a:gd name="T3" fmla="*/ 23 h 33"/>
                  <a:gd name="T4" fmla="*/ 28 w 28"/>
                  <a:gd name="T5" fmla="*/ 4 h 33"/>
                  <a:gd name="T6" fmla="*/ 18 w 28"/>
                  <a:gd name="T7" fmla="*/ 29 h 33"/>
                  <a:gd name="T8" fmla="*/ 7 w 28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3">
                    <a:moveTo>
                      <a:pt x="7" y="33"/>
                    </a:moveTo>
                    <a:cubicBezTo>
                      <a:pt x="4" y="30"/>
                      <a:pt x="2" y="27"/>
                      <a:pt x="1" y="23"/>
                    </a:cubicBezTo>
                    <a:cubicBezTo>
                      <a:pt x="0" y="9"/>
                      <a:pt x="12" y="0"/>
                      <a:pt x="28" y="4"/>
                    </a:cubicBezTo>
                    <a:cubicBezTo>
                      <a:pt x="20" y="11"/>
                      <a:pt x="19" y="20"/>
                      <a:pt x="18" y="29"/>
                    </a:cubicBezTo>
                    <a:cubicBezTo>
                      <a:pt x="14" y="30"/>
                      <a:pt x="10" y="32"/>
                      <a:pt x="7" y="33"/>
                    </a:cubicBezTo>
                    <a:close/>
                  </a:path>
                </a:pathLst>
              </a:custGeom>
              <a:solidFill>
                <a:srgbClr val="D23B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7" name="Freeform 601"/>
              <p:cNvSpPr/>
              <p:nvPr/>
            </p:nvSpPr>
            <p:spPr bwMode="auto">
              <a:xfrm>
                <a:off x="2426" y="1358"/>
                <a:ext cx="45" cy="67"/>
              </a:xfrm>
              <a:custGeom>
                <a:avLst/>
                <a:gdLst>
                  <a:gd name="T0" fmla="*/ 5 w 19"/>
                  <a:gd name="T1" fmla="*/ 0 h 28"/>
                  <a:gd name="T2" fmla="*/ 18 w 19"/>
                  <a:gd name="T3" fmla="*/ 11 h 28"/>
                  <a:gd name="T4" fmla="*/ 14 w 19"/>
                  <a:gd name="T5" fmla="*/ 23 h 28"/>
                  <a:gd name="T6" fmla="*/ 8 w 19"/>
                  <a:gd name="T7" fmla="*/ 25 h 28"/>
                  <a:gd name="T8" fmla="*/ 5 w 19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8">
                    <a:moveTo>
                      <a:pt x="5" y="0"/>
                    </a:moveTo>
                    <a:cubicBezTo>
                      <a:pt x="18" y="0"/>
                      <a:pt x="19" y="1"/>
                      <a:pt x="18" y="11"/>
                    </a:cubicBezTo>
                    <a:cubicBezTo>
                      <a:pt x="15" y="15"/>
                      <a:pt x="15" y="19"/>
                      <a:pt x="14" y="23"/>
                    </a:cubicBezTo>
                    <a:cubicBezTo>
                      <a:pt x="14" y="28"/>
                      <a:pt x="11" y="26"/>
                      <a:pt x="8" y="25"/>
                    </a:cubicBezTo>
                    <a:cubicBezTo>
                      <a:pt x="0" y="20"/>
                      <a:pt x="0" y="16"/>
                      <a:pt x="5" y="0"/>
                    </a:cubicBezTo>
                    <a:close/>
                  </a:path>
                </a:pathLst>
              </a:custGeom>
              <a:solidFill>
                <a:srgbClr val="E599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8" name="Freeform 602"/>
              <p:cNvSpPr/>
              <p:nvPr/>
            </p:nvSpPr>
            <p:spPr bwMode="auto">
              <a:xfrm>
                <a:off x="2441" y="1451"/>
                <a:ext cx="52" cy="85"/>
              </a:xfrm>
              <a:custGeom>
                <a:avLst/>
                <a:gdLst>
                  <a:gd name="T0" fmla="*/ 8 w 22"/>
                  <a:gd name="T1" fmla="*/ 34 h 36"/>
                  <a:gd name="T2" fmla="*/ 0 w 22"/>
                  <a:gd name="T3" fmla="*/ 31 h 36"/>
                  <a:gd name="T4" fmla="*/ 4 w 22"/>
                  <a:gd name="T5" fmla="*/ 27 h 36"/>
                  <a:gd name="T6" fmla="*/ 8 w 22"/>
                  <a:gd name="T7" fmla="*/ 7 h 36"/>
                  <a:gd name="T8" fmla="*/ 17 w 22"/>
                  <a:gd name="T9" fmla="*/ 8 h 36"/>
                  <a:gd name="T10" fmla="*/ 20 w 22"/>
                  <a:gd name="T11" fmla="*/ 13 h 36"/>
                  <a:gd name="T12" fmla="*/ 22 w 22"/>
                  <a:gd name="T13" fmla="*/ 21 h 36"/>
                  <a:gd name="T14" fmla="*/ 14 w 22"/>
                  <a:gd name="T15" fmla="*/ 30 h 36"/>
                  <a:gd name="T16" fmla="*/ 8 w 22"/>
                  <a:gd name="T17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36">
                    <a:moveTo>
                      <a:pt x="8" y="34"/>
                    </a:moveTo>
                    <a:cubicBezTo>
                      <a:pt x="5" y="35"/>
                      <a:pt x="1" y="36"/>
                      <a:pt x="0" y="31"/>
                    </a:cubicBezTo>
                    <a:cubicBezTo>
                      <a:pt x="0" y="29"/>
                      <a:pt x="6" y="31"/>
                      <a:pt x="4" y="27"/>
                    </a:cubicBezTo>
                    <a:cubicBezTo>
                      <a:pt x="6" y="20"/>
                      <a:pt x="5" y="13"/>
                      <a:pt x="8" y="7"/>
                    </a:cubicBezTo>
                    <a:cubicBezTo>
                      <a:pt x="12" y="0"/>
                      <a:pt x="15" y="3"/>
                      <a:pt x="17" y="8"/>
                    </a:cubicBezTo>
                    <a:cubicBezTo>
                      <a:pt x="18" y="10"/>
                      <a:pt x="17" y="12"/>
                      <a:pt x="20" y="13"/>
                    </a:cubicBezTo>
                    <a:cubicBezTo>
                      <a:pt x="21" y="16"/>
                      <a:pt x="21" y="19"/>
                      <a:pt x="22" y="21"/>
                    </a:cubicBezTo>
                    <a:cubicBezTo>
                      <a:pt x="18" y="23"/>
                      <a:pt x="13" y="24"/>
                      <a:pt x="14" y="30"/>
                    </a:cubicBezTo>
                    <a:cubicBezTo>
                      <a:pt x="14" y="33"/>
                      <a:pt x="10" y="32"/>
                      <a:pt x="8" y="34"/>
                    </a:cubicBezTo>
                    <a:close/>
                  </a:path>
                </a:pathLst>
              </a:custGeom>
              <a:solidFill>
                <a:srgbClr val="B92B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9" name="Freeform 603"/>
              <p:cNvSpPr/>
              <p:nvPr/>
            </p:nvSpPr>
            <p:spPr bwMode="auto">
              <a:xfrm>
                <a:off x="2422" y="1460"/>
                <a:ext cx="47" cy="62"/>
              </a:xfrm>
              <a:custGeom>
                <a:avLst/>
                <a:gdLst>
                  <a:gd name="T0" fmla="*/ 16 w 20"/>
                  <a:gd name="T1" fmla="*/ 3 h 26"/>
                  <a:gd name="T2" fmla="*/ 12 w 20"/>
                  <a:gd name="T3" fmla="*/ 25 h 26"/>
                  <a:gd name="T4" fmla="*/ 1 w 20"/>
                  <a:gd name="T5" fmla="*/ 17 h 26"/>
                  <a:gd name="T6" fmla="*/ 0 w 20"/>
                  <a:gd name="T7" fmla="*/ 13 h 26"/>
                  <a:gd name="T8" fmla="*/ 2 w 20"/>
                  <a:gd name="T9" fmla="*/ 11 h 26"/>
                  <a:gd name="T10" fmla="*/ 16 w 20"/>
                  <a:gd name="T11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6">
                    <a:moveTo>
                      <a:pt x="16" y="3"/>
                    </a:moveTo>
                    <a:cubicBezTo>
                      <a:pt x="16" y="11"/>
                      <a:pt x="20" y="19"/>
                      <a:pt x="12" y="25"/>
                    </a:cubicBezTo>
                    <a:cubicBezTo>
                      <a:pt x="6" y="26"/>
                      <a:pt x="4" y="21"/>
                      <a:pt x="1" y="17"/>
                    </a:cubicBezTo>
                    <a:cubicBezTo>
                      <a:pt x="1" y="16"/>
                      <a:pt x="0" y="15"/>
                      <a:pt x="0" y="13"/>
                    </a:cubicBezTo>
                    <a:cubicBezTo>
                      <a:pt x="1" y="13"/>
                      <a:pt x="2" y="12"/>
                      <a:pt x="2" y="11"/>
                    </a:cubicBezTo>
                    <a:cubicBezTo>
                      <a:pt x="3" y="3"/>
                      <a:pt x="8" y="0"/>
                      <a:pt x="16" y="3"/>
                    </a:cubicBezTo>
                    <a:close/>
                  </a:path>
                </a:pathLst>
              </a:custGeom>
              <a:solidFill>
                <a:srgbClr val="758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0" name="Freeform 604"/>
              <p:cNvSpPr/>
              <p:nvPr/>
            </p:nvSpPr>
            <p:spPr bwMode="auto">
              <a:xfrm>
                <a:off x="2331" y="1351"/>
                <a:ext cx="41" cy="52"/>
              </a:xfrm>
              <a:custGeom>
                <a:avLst/>
                <a:gdLst>
                  <a:gd name="T0" fmla="*/ 2 w 17"/>
                  <a:gd name="T1" fmla="*/ 3 h 22"/>
                  <a:gd name="T2" fmla="*/ 3 w 17"/>
                  <a:gd name="T3" fmla="*/ 2 h 22"/>
                  <a:gd name="T4" fmla="*/ 15 w 17"/>
                  <a:gd name="T5" fmla="*/ 7 h 22"/>
                  <a:gd name="T6" fmla="*/ 15 w 17"/>
                  <a:gd name="T7" fmla="*/ 13 h 22"/>
                  <a:gd name="T8" fmla="*/ 11 w 17"/>
                  <a:gd name="T9" fmla="*/ 15 h 22"/>
                  <a:gd name="T10" fmla="*/ 3 w 17"/>
                  <a:gd name="T11" fmla="*/ 18 h 22"/>
                  <a:gd name="T12" fmla="*/ 2 w 17"/>
                  <a:gd name="T13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2">
                    <a:moveTo>
                      <a:pt x="2" y="3"/>
                    </a:moveTo>
                    <a:cubicBezTo>
                      <a:pt x="2" y="2"/>
                      <a:pt x="3" y="2"/>
                      <a:pt x="3" y="2"/>
                    </a:cubicBezTo>
                    <a:cubicBezTo>
                      <a:pt x="8" y="1"/>
                      <a:pt x="13" y="0"/>
                      <a:pt x="15" y="7"/>
                    </a:cubicBezTo>
                    <a:cubicBezTo>
                      <a:pt x="17" y="9"/>
                      <a:pt x="16" y="11"/>
                      <a:pt x="15" y="13"/>
                    </a:cubicBezTo>
                    <a:cubicBezTo>
                      <a:pt x="13" y="13"/>
                      <a:pt x="11" y="13"/>
                      <a:pt x="11" y="15"/>
                    </a:cubicBezTo>
                    <a:cubicBezTo>
                      <a:pt x="11" y="22"/>
                      <a:pt x="6" y="18"/>
                      <a:pt x="3" y="18"/>
                    </a:cubicBezTo>
                    <a:cubicBezTo>
                      <a:pt x="0" y="13"/>
                      <a:pt x="0" y="8"/>
                      <a:pt x="2" y="3"/>
                    </a:cubicBezTo>
                    <a:close/>
                  </a:path>
                </a:pathLst>
              </a:custGeom>
              <a:solidFill>
                <a:srgbClr val="9A8E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1" name="Freeform 605"/>
              <p:cNvSpPr/>
              <p:nvPr/>
            </p:nvSpPr>
            <p:spPr bwMode="auto">
              <a:xfrm>
                <a:off x="2339" y="1335"/>
                <a:ext cx="47" cy="33"/>
              </a:xfrm>
              <a:custGeom>
                <a:avLst/>
                <a:gdLst>
                  <a:gd name="T0" fmla="*/ 12 w 20"/>
                  <a:gd name="T1" fmla="*/ 14 h 14"/>
                  <a:gd name="T2" fmla="*/ 0 w 20"/>
                  <a:gd name="T3" fmla="*/ 9 h 14"/>
                  <a:gd name="T4" fmla="*/ 12 w 20"/>
                  <a:gd name="T5" fmla="*/ 0 h 14"/>
                  <a:gd name="T6" fmla="*/ 12 w 20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4">
                    <a:moveTo>
                      <a:pt x="12" y="14"/>
                    </a:moveTo>
                    <a:cubicBezTo>
                      <a:pt x="8" y="12"/>
                      <a:pt x="4" y="11"/>
                      <a:pt x="0" y="9"/>
                    </a:cubicBezTo>
                    <a:cubicBezTo>
                      <a:pt x="2" y="4"/>
                      <a:pt x="7" y="1"/>
                      <a:pt x="12" y="0"/>
                    </a:cubicBezTo>
                    <a:cubicBezTo>
                      <a:pt x="15" y="5"/>
                      <a:pt x="20" y="9"/>
                      <a:pt x="12" y="14"/>
                    </a:cubicBezTo>
                    <a:close/>
                  </a:path>
                </a:pathLst>
              </a:custGeom>
              <a:solidFill>
                <a:srgbClr val="D8A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2" name="Freeform 606"/>
              <p:cNvSpPr/>
              <p:nvPr/>
            </p:nvSpPr>
            <p:spPr bwMode="auto">
              <a:xfrm>
                <a:off x="2327" y="1607"/>
                <a:ext cx="31" cy="29"/>
              </a:xfrm>
              <a:custGeom>
                <a:avLst/>
                <a:gdLst>
                  <a:gd name="T0" fmla="*/ 13 w 13"/>
                  <a:gd name="T1" fmla="*/ 0 h 12"/>
                  <a:gd name="T2" fmla="*/ 0 w 13"/>
                  <a:gd name="T3" fmla="*/ 12 h 12"/>
                  <a:gd name="T4" fmla="*/ 4 w 13"/>
                  <a:gd name="T5" fmla="*/ 0 h 12"/>
                  <a:gd name="T6" fmla="*/ 13 w 13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2">
                    <a:moveTo>
                      <a:pt x="13" y="0"/>
                    </a:moveTo>
                    <a:cubicBezTo>
                      <a:pt x="12" y="8"/>
                      <a:pt x="8" y="11"/>
                      <a:pt x="0" y="12"/>
                    </a:cubicBezTo>
                    <a:cubicBezTo>
                      <a:pt x="4" y="9"/>
                      <a:pt x="3" y="4"/>
                      <a:pt x="4" y="0"/>
                    </a:cubicBezTo>
                    <a:cubicBezTo>
                      <a:pt x="7" y="0"/>
                      <a:pt x="10" y="0"/>
                      <a:pt x="13" y="0"/>
                    </a:cubicBezTo>
                    <a:close/>
                  </a:path>
                </a:pathLst>
              </a:custGeom>
              <a:solidFill>
                <a:srgbClr val="AC93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9" name="Group 808"/>
            <p:cNvGrpSpPr/>
            <p:nvPr/>
          </p:nvGrpSpPr>
          <p:grpSpPr bwMode="auto">
            <a:xfrm>
              <a:off x="1431925" y="1204913"/>
              <a:ext cx="2690812" cy="4162425"/>
              <a:chOff x="902" y="759"/>
              <a:chExt cx="1695" cy="2622"/>
            </a:xfrm>
          </p:grpSpPr>
          <p:sp>
            <p:nvSpPr>
              <p:cNvPr id="173" name="Freeform 608"/>
              <p:cNvSpPr/>
              <p:nvPr/>
            </p:nvSpPr>
            <p:spPr bwMode="auto">
              <a:xfrm>
                <a:off x="1952" y="1662"/>
                <a:ext cx="97" cy="144"/>
              </a:xfrm>
              <a:custGeom>
                <a:avLst/>
                <a:gdLst>
                  <a:gd name="T0" fmla="*/ 32 w 41"/>
                  <a:gd name="T1" fmla="*/ 0 h 61"/>
                  <a:gd name="T2" fmla="*/ 33 w 41"/>
                  <a:gd name="T3" fmla="*/ 1 h 61"/>
                  <a:gd name="T4" fmla="*/ 35 w 41"/>
                  <a:gd name="T5" fmla="*/ 20 h 61"/>
                  <a:gd name="T6" fmla="*/ 31 w 41"/>
                  <a:gd name="T7" fmla="*/ 43 h 61"/>
                  <a:gd name="T8" fmla="*/ 27 w 41"/>
                  <a:gd name="T9" fmla="*/ 60 h 61"/>
                  <a:gd name="T10" fmla="*/ 18 w 41"/>
                  <a:gd name="T11" fmla="*/ 61 h 61"/>
                  <a:gd name="T12" fmla="*/ 0 w 41"/>
                  <a:gd name="T13" fmla="*/ 45 h 61"/>
                  <a:gd name="T14" fmla="*/ 5 w 41"/>
                  <a:gd name="T15" fmla="*/ 34 h 61"/>
                  <a:gd name="T16" fmla="*/ 7 w 41"/>
                  <a:gd name="T17" fmla="*/ 20 h 61"/>
                  <a:gd name="T18" fmla="*/ 12 w 41"/>
                  <a:gd name="T19" fmla="*/ 5 h 61"/>
                  <a:gd name="T20" fmla="*/ 18 w 41"/>
                  <a:gd name="T21" fmla="*/ 2 h 61"/>
                  <a:gd name="T22" fmla="*/ 32 w 41"/>
                  <a:gd name="T23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" h="61">
                    <a:moveTo>
                      <a:pt x="32" y="0"/>
                    </a:moveTo>
                    <a:cubicBezTo>
                      <a:pt x="32" y="0"/>
                      <a:pt x="33" y="0"/>
                      <a:pt x="33" y="1"/>
                    </a:cubicBezTo>
                    <a:cubicBezTo>
                      <a:pt x="41" y="7"/>
                      <a:pt x="41" y="7"/>
                      <a:pt x="35" y="20"/>
                    </a:cubicBezTo>
                    <a:cubicBezTo>
                      <a:pt x="35" y="28"/>
                      <a:pt x="26" y="34"/>
                      <a:pt x="31" y="43"/>
                    </a:cubicBezTo>
                    <a:cubicBezTo>
                      <a:pt x="34" y="50"/>
                      <a:pt x="31" y="55"/>
                      <a:pt x="27" y="60"/>
                    </a:cubicBezTo>
                    <a:cubicBezTo>
                      <a:pt x="24" y="61"/>
                      <a:pt x="21" y="61"/>
                      <a:pt x="18" y="61"/>
                    </a:cubicBezTo>
                    <a:cubicBezTo>
                      <a:pt x="10" y="58"/>
                      <a:pt x="3" y="54"/>
                      <a:pt x="0" y="45"/>
                    </a:cubicBezTo>
                    <a:cubicBezTo>
                      <a:pt x="0" y="41"/>
                      <a:pt x="3" y="38"/>
                      <a:pt x="5" y="34"/>
                    </a:cubicBezTo>
                    <a:cubicBezTo>
                      <a:pt x="8" y="30"/>
                      <a:pt x="10" y="24"/>
                      <a:pt x="7" y="20"/>
                    </a:cubicBezTo>
                    <a:cubicBezTo>
                      <a:pt x="1" y="12"/>
                      <a:pt x="6" y="9"/>
                      <a:pt x="12" y="5"/>
                    </a:cubicBezTo>
                    <a:cubicBezTo>
                      <a:pt x="14" y="4"/>
                      <a:pt x="16" y="3"/>
                      <a:pt x="18" y="2"/>
                    </a:cubicBezTo>
                    <a:cubicBezTo>
                      <a:pt x="23" y="1"/>
                      <a:pt x="27" y="1"/>
                      <a:pt x="32" y="0"/>
                    </a:cubicBezTo>
                    <a:close/>
                  </a:path>
                </a:pathLst>
              </a:custGeom>
              <a:solidFill>
                <a:srgbClr val="CE17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609"/>
              <p:cNvSpPr/>
              <p:nvPr/>
            </p:nvSpPr>
            <p:spPr bwMode="auto">
              <a:xfrm>
                <a:off x="2052" y="1647"/>
                <a:ext cx="109" cy="95"/>
              </a:xfrm>
              <a:custGeom>
                <a:avLst/>
                <a:gdLst>
                  <a:gd name="T0" fmla="*/ 18 w 46"/>
                  <a:gd name="T1" fmla="*/ 2 h 40"/>
                  <a:gd name="T2" fmla="*/ 27 w 46"/>
                  <a:gd name="T3" fmla="*/ 11 h 40"/>
                  <a:gd name="T4" fmla="*/ 33 w 46"/>
                  <a:gd name="T5" fmla="*/ 5 h 40"/>
                  <a:gd name="T6" fmla="*/ 40 w 46"/>
                  <a:gd name="T7" fmla="*/ 2 h 40"/>
                  <a:gd name="T8" fmla="*/ 43 w 46"/>
                  <a:gd name="T9" fmla="*/ 6 h 40"/>
                  <a:gd name="T10" fmla="*/ 44 w 46"/>
                  <a:gd name="T11" fmla="*/ 19 h 40"/>
                  <a:gd name="T12" fmla="*/ 38 w 46"/>
                  <a:gd name="T13" fmla="*/ 25 h 40"/>
                  <a:gd name="T14" fmla="*/ 31 w 46"/>
                  <a:gd name="T15" fmla="*/ 34 h 40"/>
                  <a:gd name="T16" fmla="*/ 32 w 46"/>
                  <a:gd name="T17" fmla="*/ 40 h 40"/>
                  <a:gd name="T18" fmla="*/ 28 w 46"/>
                  <a:gd name="T19" fmla="*/ 38 h 40"/>
                  <a:gd name="T20" fmla="*/ 10 w 46"/>
                  <a:gd name="T21" fmla="*/ 8 h 40"/>
                  <a:gd name="T22" fmla="*/ 3 w 46"/>
                  <a:gd name="T23" fmla="*/ 14 h 40"/>
                  <a:gd name="T24" fmla="*/ 3 w 46"/>
                  <a:gd name="T25" fmla="*/ 4 h 40"/>
                  <a:gd name="T26" fmla="*/ 18 w 46"/>
                  <a:gd name="T27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40">
                    <a:moveTo>
                      <a:pt x="18" y="2"/>
                    </a:moveTo>
                    <a:cubicBezTo>
                      <a:pt x="19" y="8"/>
                      <a:pt x="22" y="10"/>
                      <a:pt x="27" y="11"/>
                    </a:cubicBezTo>
                    <a:cubicBezTo>
                      <a:pt x="33" y="13"/>
                      <a:pt x="31" y="8"/>
                      <a:pt x="33" y="5"/>
                    </a:cubicBezTo>
                    <a:cubicBezTo>
                      <a:pt x="35" y="3"/>
                      <a:pt x="37" y="3"/>
                      <a:pt x="40" y="2"/>
                    </a:cubicBezTo>
                    <a:cubicBezTo>
                      <a:pt x="40" y="5"/>
                      <a:pt x="41" y="6"/>
                      <a:pt x="43" y="6"/>
                    </a:cubicBezTo>
                    <a:cubicBezTo>
                      <a:pt x="43" y="11"/>
                      <a:pt x="46" y="15"/>
                      <a:pt x="44" y="19"/>
                    </a:cubicBezTo>
                    <a:cubicBezTo>
                      <a:pt x="44" y="23"/>
                      <a:pt x="41" y="26"/>
                      <a:pt x="38" y="25"/>
                    </a:cubicBezTo>
                    <a:cubicBezTo>
                      <a:pt x="27" y="21"/>
                      <a:pt x="31" y="29"/>
                      <a:pt x="31" y="34"/>
                    </a:cubicBezTo>
                    <a:cubicBezTo>
                      <a:pt x="32" y="36"/>
                      <a:pt x="32" y="38"/>
                      <a:pt x="32" y="40"/>
                    </a:cubicBezTo>
                    <a:cubicBezTo>
                      <a:pt x="30" y="39"/>
                      <a:pt x="28" y="39"/>
                      <a:pt x="28" y="38"/>
                    </a:cubicBezTo>
                    <a:cubicBezTo>
                      <a:pt x="26" y="26"/>
                      <a:pt x="9" y="22"/>
                      <a:pt x="10" y="8"/>
                    </a:cubicBezTo>
                    <a:cubicBezTo>
                      <a:pt x="6" y="9"/>
                      <a:pt x="6" y="13"/>
                      <a:pt x="3" y="14"/>
                    </a:cubicBezTo>
                    <a:cubicBezTo>
                      <a:pt x="0" y="11"/>
                      <a:pt x="0" y="8"/>
                      <a:pt x="3" y="4"/>
                    </a:cubicBezTo>
                    <a:cubicBezTo>
                      <a:pt x="8" y="0"/>
                      <a:pt x="14" y="6"/>
                      <a:pt x="18" y="2"/>
                    </a:cubicBezTo>
                    <a:close/>
                  </a:path>
                </a:pathLst>
              </a:custGeom>
              <a:solidFill>
                <a:srgbClr val="D249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610"/>
              <p:cNvSpPr/>
              <p:nvPr/>
            </p:nvSpPr>
            <p:spPr bwMode="auto">
              <a:xfrm>
                <a:off x="2016" y="1764"/>
                <a:ext cx="93" cy="80"/>
              </a:xfrm>
              <a:custGeom>
                <a:avLst/>
                <a:gdLst>
                  <a:gd name="T0" fmla="*/ 0 w 39"/>
                  <a:gd name="T1" fmla="*/ 15 h 34"/>
                  <a:gd name="T2" fmla="*/ 4 w 39"/>
                  <a:gd name="T3" fmla="*/ 0 h 34"/>
                  <a:gd name="T4" fmla="*/ 39 w 39"/>
                  <a:gd name="T5" fmla="*/ 16 h 34"/>
                  <a:gd name="T6" fmla="*/ 32 w 39"/>
                  <a:gd name="T7" fmla="*/ 21 h 34"/>
                  <a:gd name="T8" fmla="*/ 26 w 39"/>
                  <a:gd name="T9" fmla="*/ 23 h 34"/>
                  <a:gd name="T10" fmla="*/ 20 w 39"/>
                  <a:gd name="T11" fmla="*/ 31 h 34"/>
                  <a:gd name="T12" fmla="*/ 12 w 39"/>
                  <a:gd name="T13" fmla="*/ 31 h 34"/>
                  <a:gd name="T14" fmla="*/ 3 w 39"/>
                  <a:gd name="T15" fmla="*/ 26 h 34"/>
                  <a:gd name="T16" fmla="*/ 0 w 39"/>
                  <a:gd name="T17" fmla="*/ 1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4">
                    <a:moveTo>
                      <a:pt x="0" y="15"/>
                    </a:moveTo>
                    <a:cubicBezTo>
                      <a:pt x="2" y="10"/>
                      <a:pt x="3" y="5"/>
                      <a:pt x="4" y="0"/>
                    </a:cubicBezTo>
                    <a:cubicBezTo>
                      <a:pt x="15" y="8"/>
                      <a:pt x="27" y="12"/>
                      <a:pt x="39" y="16"/>
                    </a:cubicBezTo>
                    <a:cubicBezTo>
                      <a:pt x="39" y="20"/>
                      <a:pt x="36" y="22"/>
                      <a:pt x="32" y="21"/>
                    </a:cubicBezTo>
                    <a:cubicBezTo>
                      <a:pt x="29" y="20"/>
                      <a:pt x="27" y="21"/>
                      <a:pt x="26" y="23"/>
                    </a:cubicBezTo>
                    <a:cubicBezTo>
                      <a:pt x="25" y="26"/>
                      <a:pt x="23" y="29"/>
                      <a:pt x="20" y="31"/>
                    </a:cubicBezTo>
                    <a:cubicBezTo>
                      <a:pt x="17" y="31"/>
                      <a:pt x="15" y="31"/>
                      <a:pt x="12" y="31"/>
                    </a:cubicBezTo>
                    <a:cubicBezTo>
                      <a:pt x="7" y="34"/>
                      <a:pt x="5" y="30"/>
                      <a:pt x="3" y="26"/>
                    </a:cubicBezTo>
                    <a:cubicBezTo>
                      <a:pt x="1" y="23"/>
                      <a:pt x="0" y="19"/>
                      <a:pt x="0" y="15"/>
                    </a:cubicBezTo>
                    <a:close/>
                  </a:path>
                </a:pathLst>
              </a:custGeom>
              <a:solidFill>
                <a:srgbClr val="DB61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611"/>
              <p:cNvSpPr/>
              <p:nvPr/>
            </p:nvSpPr>
            <p:spPr bwMode="auto">
              <a:xfrm>
                <a:off x="2144" y="1633"/>
                <a:ext cx="38" cy="62"/>
              </a:xfrm>
              <a:custGeom>
                <a:avLst/>
                <a:gdLst>
                  <a:gd name="T0" fmla="*/ 5 w 16"/>
                  <a:gd name="T1" fmla="*/ 25 h 26"/>
                  <a:gd name="T2" fmla="*/ 4 w 16"/>
                  <a:gd name="T3" fmla="*/ 12 h 26"/>
                  <a:gd name="T4" fmla="*/ 6 w 16"/>
                  <a:gd name="T5" fmla="*/ 8 h 26"/>
                  <a:gd name="T6" fmla="*/ 13 w 16"/>
                  <a:gd name="T7" fmla="*/ 1 h 26"/>
                  <a:gd name="T8" fmla="*/ 14 w 16"/>
                  <a:gd name="T9" fmla="*/ 12 h 26"/>
                  <a:gd name="T10" fmla="*/ 15 w 16"/>
                  <a:gd name="T11" fmla="*/ 22 h 26"/>
                  <a:gd name="T12" fmla="*/ 13 w 16"/>
                  <a:gd name="T13" fmla="*/ 24 h 26"/>
                  <a:gd name="T14" fmla="*/ 5 w 16"/>
                  <a:gd name="T15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6">
                    <a:moveTo>
                      <a:pt x="5" y="25"/>
                    </a:moveTo>
                    <a:cubicBezTo>
                      <a:pt x="3" y="21"/>
                      <a:pt x="0" y="17"/>
                      <a:pt x="4" y="12"/>
                    </a:cubicBezTo>
                    <a:cubicBezTo>
                      <a:pt x="5" y="11"/>
                      <a:pt x="6" y="9"/>
                      <a:pt x="6" y="8"/>
                    </a:cubicBezTo>
                    <a:cubicBezTo>
                      <a:pt x="8" y="5"/>
                      <a:pt x="8" y="0"/>
                      <a:pt x="13" y="1"/>
                    </a:cubicBezTo>
                    <a:cubicBezTo>
                      <a:pt x="16" y="3"/>
                      <a:pt x="16" y="8"/>
                      <a:pt x="14" y="12"/>
                    </a:cubicBezTo>
                    <a:cubicBezTo>
                      <a:pt x="12" y="15"/>
                      <a:pt x="11" y="18"/>
                      <a:pt x="15" y="22"/>
                    </a:cubicBezTo>
                    <a:cubicBezTo>
                      <a:pt x="14" y="23"/>
                      <a:pt x="13" y="23"/>
                      <a:pt x="13" y="24"/>
                    </a:cubicBezTo>
                    <a:cubicBezTo>
                      <a:pt x="10" y="25"/>
                      <a:pt x="8" y="26"/>
                      <a:pt x="5" y="25"/>
                    </a:cubicBezTo>
                    <a:close/>
                  </a:path>
                </a:pathLst>
              </a:custGeom>
              <a:solidFill>
                <a:srgbClr val="936F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612"/>
              <p:cNvSpPr/>
              <p:nvPr/>
            </p:nvSpPr>
            <p:spPr bwMode="auto">
              <a:xfrm>
                <a:off x="2031" y="1636"/>
                <a:ext cx="28" cy="73"/>
              </a:xfrm>
              <a:custGeom>
                <a:avLst/>
                <a:gdLst>
                  <a:gd name="T0" fmla="*/ 12 w 12"/>
                  <a:gd name="T1" fmla="*/ 9 h 31"/>
                  <a:gd name="T2" fmla="*/ 12 w 12"/>
                  <a:gd name="T3" fmla="*/ 19 h 31"/>
                  <a:gd name="T4" fmla="*/ 2 w 12"/>
                  <a:gd name="T5" fmla="*/ 31 h 31"/>
                  <a:gd name="T6" fmla="*/ 0 w 12"/>
                  <a:gd name="T7" fmla="*/ 12 h 31"/>
                  <a:gd name="T8" fmla="*/ 12 w 12"/>
                  <a:gd name="T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12" y="9"/>
                    </a:moveTo>
                    <a:cubicBezTo>
                      <a:pt x="12" y="13"/>
                      <a:pt x="12" y="16"/>
                      <a:pt x="12" y="19"/>
                    </a:cubicBezTo>
                    <a:cubicBezTo>
                      <a:pt x="12" y="25"/>
                      <a:pt x="6" y="28"/>
                      <a:pt x="2" y="31"/>
                    </a:cubicBezTo>
                    <a:cubicBezTo>
                      <a:pt x="3" y="24"/>
                      <a:pt x="6" y="17"/>
                      <a:pt x="0" y="12"/>
                    </a:cubicBezTo>
                    <a:cubicBezTo>
                      <a:pt x="4" y="10"/>
                      <a:pt x="6" y="0"/>
                      <a:pt x="12" y="9"/>
                    </a:cubicBezTo>
                    <a:close/>
                  </a:path>
                </a:pathLst>
              </a:custGeom>
              <a:solidFill>
                <a:srgbClr val="D649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613"/>
              <p:cNvSpPr/>
              <p:nvPr/>
            </p:nvSpPr>
            <p:spPr bwMode="auto">
              <a:xfrm>
                <a:off x="2341" y="1214"/>
                <a:ext cx="78" cy="88"/>
              </a:xfrm>
              <a:custGeom>
                <a:avLst/>
                <a:gdLst>
                  <a:gd name="T0" fmla="*/ 33 w 33"/>
                  <a:gd name="T1" fmla="*/ 18 h 37"/>
                  <a:gd name="T2" fmla="*/ 12 w 33"/>
                  <a:gd name="T3" fmla="*/ 24 h 37"/>
                  <a:gd name="T4" fmla="*/ 6 w 33"/>
                  <a:gd name="T5" fmla="*/ 37 h 37"/>
                  <a:gd name="T6" fmla="*/ 21 w 33"/>
                  <a:gd name="T7" fmla="*/ 0 h 37"/>
                  <a:gd name="T8" fmla="*/ 33 w 33"/>
                  <a:gd name="T9" fmla="*/ 14 h 37"/>
                  <a:gd name="T10" fmla="*/ 33 w 33"/>
                  <a:gd name="T11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7">
                    <a:moveTo>
                      <a:pt x="33" y="18"/>
                    </a:moveTo>
                    <a:cubicBezTo>
                      <a:pt x="25" y="18"/>
                      <a:pt x="19" y="22"/>
                      <a:pt x="12" y="24"/>
                    </a:cubicBezTo>
                    <a:cubicBezTo>
                      <a:pt x="5" y="25"/>
                      <a:pt x="10" y="34"/>
                      <a:pt x="6" y="37"/>
                    </a:cubicBezTo>
                    <a:cubicBezTo>
                      <a:pt x="0" y="24"/>
                      <a:pt x="6" y="9"/>
                      <a:pt x="21" y="0"/>
                    </a:cubicBezTo>
                    <a:cubicBezTo>
                      <a:pt x="27" y="3"/>
                      <a:pt x="28" y="10"/>
                      <a:pt x="33" y="14"/>
                    </a:cubicBezTo>
                    <a:cubicBezTo>
                      <a:pt x="33" y="15"/>
                      <a:pt x="33" y="17"/>
                      <a:pt x="33" y="18"/>
                    </a:cubicBezTo>
                    <a:close/>
                  </a:path>
                </a:pathLst>
              </a:custGeom>
              <a:solidFill>
                <a:srgbClr val="C821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614"/>
              <p:cNvSpPr/>
              <p:nvPr/>
            </p:nvSpPr>
            <p:spPr bwMode="auto">
              <a:xfrm>
                <a:off x="2535" y="1304"/>
                <a:ext cx="62" cy="59"/>
              </a:xfrm>
              <a:custGeom>
                <a:avLst/>
                <a:gdLst>
                  <a:gd name="T0" fmla="*/ 0 w 26"/>
                  <a:gd name="T1" fmla="*/ 9 h 25"/>
                  <a:gd name="T2" fmla="*/ 13 w 26"/>
                  <a:gd name="T3" fmla="*/ 3 h 25"/>
                  <a:gd name="T4" fmla="*/ 22 w 26"/>
                  <a:gd name="T5" fmla="*/ 8 h 25"/>
                  <a:gd name="T6" fmla="*/ 20 w 26"/>
                  <a:gd name="T7" fmla="*/ 15 h 25"/>
                  <a:gd name="T8" fmla="*/ 5 w 26"/>
                  <a:gd name="T9" fmla="*/ 25 h 25"/>
                  <a:gd name="T10" fmla="*/ 3 w 26"/>
                  <a:gd name="T11" fmla="*/ 19 h 25"/>
                  <a:gd name="T12" fmla="*/ 0 w 26"/>
                  <a:gd name="T13" fmla="*/ 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5">
                    <a:moveTo>
                      <a:pt x="0" y="9"/>
                    </a:moveTo>
                    <a:cubicBezTo>
                      <a:pt x="1" y="0"/>
                      <a:pt x="8" y="5"/>
                      <a:pt x="13" y="3"/>
                    </a:cubicBezTo>
                    <a:cubicBezTo>
                      <a:pt x="17" y="3"/>
                      <a:pt x="19" y="5"/>
                      <a:pt x="22" y="8"/>
                    </a:cubicBezTo>
                    <a:cubicBezTo>
                      <a:pt x="26" y="11"/>
                      <a:pt x="26" y="14"/>
                      <a:pt x="20" y="15"/>
                    </a:cubicBezTo>
                    <a:cubicBezTo>
                      <a:pt x="13" y="16"/>
                      <a:pt x="12" y="25"/>
                      <a:pt x="5" y="25"/>
                    </a:cubicBezTo>
                    <a:cubicBezTo>
                      <a:pt x="1" y="24"/>
                      <a:pt x="2" y="22"/>
                      <a:pt x="3" y="19"/>
                    </a:cubicBezTo>
                    <a:cubicBezTo>
                      <a:pt x="3" y="15"/>
                      <a:pt x="2" y="12"/>
                      <a:pt x="0" y="9"/>
                    </a:cubicBezTo>
                    <a:close/>
                  </a:path>
                </a:pathLst>
              </a:custGeom>
              <a:solidFill>
                <a:srgbClr val="E69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615"/>
              <p:cNvSpPr/>
              <p:nvPr/>
            </p:nvSpPr>
            <p:spPr bwMode="auto">
              <a:xfrm>
                <a:off x="2531" y="1349"/>
                <a:ext cx="19" cy="40"/>
              </a:xfrm>
              <a:custGeom>
                <a:avLst/>
                <a:gdLst>
                  <a:gd name="T0" fmla="*/ 5 w 8"/>
                  <a:gd name="T1" fmla="*/ 0 h 17"/>
                  <a:gd name="T2" fmla="*/ 7 w 8"/>
                  <a:gd name="T3" fmla="*/ 6 h 17"/>
                  <a:gd name="T4" fmla="*/ 5 w 8"/>
                  <a:gd name="T5" fmla="*/ 17 h 17"/>
                  <a:gd name="T6" fmla="*/ 1 w 8"/>
                  <a:gd name="T7" fmla="*/ 5 h 17"/>
                  <a:gd name="T8" fmla="*/ 5 w 8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7">
                    <a:moveTo>
                      <a:pt x="5" y="0"/>
                    </a:moveTo>
                    <a:cubicBezTo>
                      <a:pt x="5" y="2"/>
                      <a:pt x="5" y="4"/>
                      <a:pt x="7" y="6"/>
                    </a:cubicBezTo>
                    <a:cubicBezTo>
                      <a:pt x="7" y="10"/>
                      <a:pt x="8" y="14"/>
                      <a:pt x="5" y="17"/>
                    </a:cubicBezTo>
                    <a:cubicBezTo>
                      <a:pt x="2" y="13"/>
                      <a:pt x="2" y="9"/>
                      <a:pt x="1" y="5"/>
                    </a:cubicBezTo>
                    <a:cubicBezTo>
                      <a:pt x="0" y="1"/>
                      <a:pt x="2" y="0"/>
                      <a:pt x="5" y="0"/>
                    </a:cubicBezTo>
                    <a:close/>
                  </a:path>
                </a:pathLst>
              </a:custGeom>
              <a:solidFill>
                <a:srgbClr val="D035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616"/>
              <p:cNvSpPr/>
              <p:nvPr/>
            </p:nvSpPr>
            <p:spPr bwMode="auto">
              <a:xfrm>
                <a:off x="2322" y="1714"/>
                <a:ext cx="73" cy="59"/>
              </a:xfrm>
              <a:custGeom>
                <a:avLst/>
                <a:gdLst>
                  <a:gd name="T0" fmla="*/ 31 w 31"/>
                  <a:gd name="T1" fmla="*/ 6 h 25"/>
                  <a:gd name="T2" fmla="*/ 31 w 31"/>
                  <a:gd name="T3" fmla="*/ 15 h 25"/>
                  <a:gd name="T4" fmla="*/ 0 w 31"/>
                  <a:gd name="T5" fmla="*/ 25 h 25"/>
                  <a:gd name="T6" fmla="*/ 0 w 31"/>
                  <a:gd name="T7" fmla="*/ 19 h 25"/>
                  <a:gd name="T8" fmla="*/ 8 w 31"/>
                  <a:gd name="T9" fmla="*/ 0 h 25"/>
                  <a:gd name="T10" fmla="*/ 23 w 31"/>
                  <a:gd name="T11" fmla="*/ 2 h 25"/>
                  <a:gd name="T12" fmla="*/ 31 w 31"/>
                  <a:gd name="T13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25">
                    <a:moveTo>
                      <a:pt x="31" y="6"/>
                    </a:moveTo>
                    <a:cubicBezTo>
                      <a:pt x="31" y="9"/>
                      <a:pt x="31" y="12"/>
                      <a:pt x="31" y="15"/>
                    </a:cubicBezTo>
                    <a:cubicBezTo>
                      <a:pt x="20" y="17"/>
                      <a:pt x="10" y="20"/>
                      <a:pt x="0" y="25"/>
                    </a:cubicBezTo>
                    <a:cubicBezTo>
                      <a:pt x="0" y="23"/>
                      <a:pt x="0" y="20"/>
                      <a:pt x="0" y="19"/>
                    </a:cubicBezTo>
                    <a:cubicBezTo>
                      <a:pt x="11" y="16"/>
                      <a:pt x="7" y="7"/>
                      <a:pt x="8" y="0"/>
                    </a:cubicBezTo>
                    <a:cubicBezTo>
                      <a:pt x="12" y="4"/>
                      <a:pt x="16" y="7"/>
                      <a:pt x="23" y="2"/>
                    </a:cubicBezTo>
                    <a:cubicBezTo>
                      <a:pt x="25" y="0"/>
                      <a:pt x="29" y="3"/>
                      <a:pt x="31" y="6"/>
                    </a:cubicBezTo>
                    <a:close/>
                  </a:path>
                </a:pathLst>
              </a:custGeom>
              <a:solidFill>
                <a:srgbClr val="D350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617"/>
              <p:cNvSpPr/>
              <p:nvPr/>
            </p:nvSpPr>
            <p:spPr bwMode="auto">
              <a:xfrm>
                <a:off x="2339" y="1692"/>
                <a:ext cx="59" cy="48"/>
              </a:xfrm>
              <a:custGeom>
                <a:avLst/>
                <a:gdLst>
                  <a:gd name="T0" fmla="*/ 24 w 25"/>
                  <a:gd name="T1" fmla="*/ 15 h 20"/>
                  <a:gd name="T2" fmla="*/ 5 w 25"/>
                  <a:gd name="T3" fmla="*/ 20 h 20"/>
                  <a:gd name="T4" fmla="*/ 1 w 25"/>
                  <a:gd name="T5" fmla="*/ 9 h 20"/>
                  <a:gd name="T6" fmla="*/ 0 w 25"/>
                  <a:gd name="T7" fmla="*/ 3 h 20"/>
                  <a:gd name="T8" fmla="*/ 15 w 25"/>
                  <a:gd name="T9" fmla="*/ 2 h 20"/>
                  <a:gd name="T10" fmla="*/ 24 w 25"/>
                  <a:gd name="T11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0">
                    <a:moveTo>
                      <a:pt x="24" y="15"/>
                    </a:moveTo>
                    <a:cubicBezTo>
                      <a:pt x="16" y="10"/>
                      <a:pt x="11" y="17"/>
                      <a:pt x="5" y="20"/>
                    </a:cubicBezTo>
                    <a:cubicBezTo>
                      <a:pt x="0" y="17"/>
                      <a:pt x="5" y="11"/>
                      <a:pt x="1" y="9"/>
                    </a:cubicBezTo>
                    <a:cubicBezTo>
                      <a:pt x="1" y="7"/>
                      <a:pt x="1" y="5"/>
                      <a:pt x="0" y="3"/>
                    </a:cubicBezTo>
                    <a:cubicBezTo>
                      <a:pt x="5" y="3"/>
                      <a:pt x="9" y="0"/>
                      <a:pt x="15" y="2"/>
                    </a:cubicBezTo>
                    <a:cubicBezTo>
                      <a:pt x="21" y="5"/>
                      <a:pt x="25" y="7"/>
                      <a:pt x="24" y="15"/>
                    </a:cubicBezTo>
                    <a:close/>
                  </a:path>
                </a:pathLst>
              </a:custGeom>
              <a:solidFill>
                <a:srgbClr val="E177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618"/>
              <p:cNvSpPr/>
              <p:nvPr/>
            </p:nvSpPr>
            <p:spPr bwMode="auto">
              <a:xfrm>
                <a:off x="2322" y="1799"/>
                <a:ext cx="57" cy="47"/>
              </a:xfrm>
              <a:custGeom>
                <a:avLst/>
                <a:gdLst>
                  <a:gd name="T0" fmla="*/ 23 w 24"/>
                  <a:gd name="T1" fmla="*/ 12 h 20"/>
                  <a:gd name="T2" fmla="*/ 6 w 24"/>
                  <a:gd name="T3" fmla="*/ 12 h 20"/>
                  <a:gd name="T4" fmla="*/ 13 w 24"/>
                  <a:gd name="T5" fmla="*/ 2 h 20"/>
                  <a:gd name="T6" fmla="*/ 23 w 24"/>
                  <a:gd name="T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0">
                    <a:moveTo>
                      <a:pt x="23" y="12"/>
                    </a:moveTo>
                    <a:cubicBezTo>
                      <a:pt x="17" y="11"/>
                      <a:pt x="12" y="20"/>
                      <a:pt x="6" y="12"/>
                    </a:cubicBezTo>
                    <a:cubicBezTo>
                      <a:pt x="0" y="3"/>
                      <a:pt x="11" y="2"/>
                      <a:pt x="13" y="2"/>
                    </a:cubicBezTo>
                    <a:cubicBezTo>
                      <a:pt x="20" y="0"/>
                      <a:pt x="24" y="5"/>
                      <a:pt x="23" y="12"/>
                    </a:cubicBezTo>
                    <a:close/>
                  </a:path>
                </a:pathLst>
              </a:custGeom>
              <a:solidFill>
                <a:srgbClr val="716C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619"/>
              <p:cNvSpPr/>
              <p:nvPr/>
            </p:nvSpPr>
            <p:spPr bwMode="auto">
              <a:xfrm>
                <a:off x="1794" y="1541"/>
                <a:ext cx="158" cy="161"/>
              </a:xfrm>
              <a:custGeom>
                <a:avLst/>
                <a:gdLst>
                  <a:gd name="T0" fmla="*/ 63 w 67"/>
                  <a:gd name="T1" fmla="*/ 32 h 68"/>
                  <a:gd name="T2" fmla="*/ 64 w 67"/>
                  <a:gd name="T3" fmla="*/ 43 h 68"/>
                  <a:gd name="T4" fmla="*/ 63 w 67"/>
                  <a:gd name="T5" fmla="*/ 46 h 68"/>
                  <a:gd name="T6" fmla="*/ 60 w 67"/>
                  <a:gd name="T7" fmla="*/ 45 h 68"/>
                  <a:gd name="T8" fmla="*/ 52 w 67"/>
                  <a:gd name="T9" fmla="*/ 33 h 68"/>
                  <a:gd name="T10" fmla="*/ 39 w 67"/>
                  <a:gd name="T11" fmla="*/ 28 h 68"/>
                  <a:gd name="T12" fmla="*/ 38 w 67"/>
                  <a:gd name="T13" fmla="*/ 57 h 68"/>
                  <a:gd name="T14" fmla="*/ 32 w 67"/>
                  <a:gd name="T15" fmla="*/ 50 h 68"/>
                  <a:gd name="T16" fmla="*/ 25 w 67"/>
                  <a:gd name="T17" fmla="*/ 41 h 68"/>
                  <a:gd name="T18" fmla="*/ 12 w 67"/>
                  <a:gd name="T19" fmla="*/ 55 h 68"/>
                  <a:gd name="T20" fmla="*/ 13 w 67"/>
                  <a:gd name="T21" fmla="*/ 68 h 68"/>
                  <a:gd name="T22" fmla="*/ 1 w 67"/>
                  <a:gd name="T23" fmla="*/ 57 h 68"/>
                  <a:gd name="T24" fmla="*/ 0 w 67"/>
                  <a:gd name="T25" fmla="*/ 52 h 68"/>
                  <a:gd name="T26" fmla="*/ 11 w 67"/>
                  <a:gd name="T27" fmla="*/ 31 h 68"/>
                  <a:gd name="T28" fmla="*/ 24 w 67"/>
                  <a:gd name="T29" fmla="*/ 25 h 68"/>
                  <a:gd name="T30" fmla="*/ 30 w 67"/>
                  <a:gd name="T31" fmla="*/ 11 h 68"/>
                  <a:gd name="T32" fmla="*/ 39 w 67"/>
                  <a:gd name="T33" fmla="*/ 0 h 68"/>
                  <a:gd name="T34" fmla="*/ 42 w 67"/>
                  <a:gd name="T35" fmla="*/ 9 h 68"/>
                  <a:gd name="T36" fmla="*/ 45 w 67"/>
                  <a:gd name="T37" fmla="*/ 19 h 68"/>
                  <a:gd name="T38" fmla="*/ 51 w 67"/>
                  <a:gd name="T39" fmla="*/ 17 h 68"/>
                  <a:gd name="T40" fmla="*/ 60 w 67"/>
                  <a:gd name="T41" fmla="*/ 11 h 68"/>
                  <a:gd name="T42" fmla="*/ 67 w 67"/>
                  <a:gd name="T43" fmla="*/ 25 h 68"/>
                  <a:gd name="T44" fmla="*/ 63 w 67"/>
                  <a:gd name="T45" fmla="*/ 3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" h="68">
                    <a:moveTo>
                      <a:pt x="63" y="32"/>
                    </a:moveTo>
                    <a:cubicBezTo>
                      <a:pt x="63" y="36"/>
                      <a:pt x="64" y="39"/>
                      <a:pt x="64" y="43"/>
                    </a:cubicBezTo>
                    <a:cubicBezTo>
                      <a:pt x="64" y="44"/>
                      <a:pt x="64" y="45"/>
                      <a:pt x="63" y="46"/>
                    </a:cubicBezTo>
                    <a:cubicBezTo>
                      <a:pt x="62" y="46"/>
                      <a:pt x="61" y="46"/>
                      <a:pt x="60" y="45"/>
                    </a:cubicBezTo>
                    <a:cubicBezTo>
                      <a:pt x="56" y="42"/>
                      <a:pt x="58" y="34"/>
                      <a:pt x="52" y="33"/>
                    </a:cubicBezTo>
                    <a:cubicBezTo>
                      <a:pt x="47" y="32"/>
                      <a:pt x="42" y="31"/>
                      <a:pt x="39" y="28"/>
                    </a:cubicBezTo>
                    <a:cubicBezTo>
                      <a:pt x="39" y="38"/>
                      <a:pt x="39" y="48"/>
                      <a:pt x="38" y="57"/>
                    </a:cubicBezTo>
                    <a:cubicBezTo>
                      <a:pt x="31" y="59"/>
                      <a:pt x="33" y="54"/>
                      <a:pt x="32" y="50"/>
                    </a:cubicBezTo>
                    <a:cubicBezTo>
                      <a:pt x="31" y="46"/>
                      <a:pt x="33" y="40"/>
                      <a:pt x="25" y="41"/>
                    </a:cubicBezTo>
                    <a:cubicBezTo>
                      <a:pt x="14" y="43"/>
                      <a:pt x="11" y="47"/>
                      <a:pt x="12" y="55"/>
                    </a:cubicBezTo>
                    <a:cubicBezTo>
                      <a:pt x="13" y="59"/>
                      <a:pt x="19" y="63"/>
                      <a:pt x="13" y="68"/>
                    </a:cubicBezTo>
                    <a:cubicBezTo>
                      <a:pt x="6" y="67"/>
                      <a:pt x="3" y="62"/>
                      <a:pt x="1" y="57"/>
                    </a:cubicBezTo>
                    <a:cubicBezTo>
                      <a:pt x="1" y="56"/>
                      <a:pt x="0" y="54"/>
                      <a:pt x="0" y="52"/>
                    </a:cubicBezTo>
                    <a:cubicBezTo>
                      <a:pt x="0" y="43"/>
                      <a:pt x="0" y="34"/>
                      <a:pt x="11" y="31"/>
                    </a:cubicBezTo>
                    <a:cubicBezTo>
                      <a:pt x="16" y="29"/>
                      <a:pt x="20" y="29"/>
                      <a:pt x="24" y="25"/>
                    </a:cubicBezTo>
                    <a:cubicBezTo>
                      <a:pt x="27" y="21"/>
                      <a:pt x="28" y="16"/>
                      <a:pt x="30" y="11"/>
                    </a:cubicBezTo>
                    <a:cubicBezTo>
                      <a:pt x="32" y="6"/>
                      <a:pt x="33" y="1"/>
                      <a:pt x="39" y="0"/>
                    </a:cubicBezTo>
                    <a:cubicBezTo>
                      <a:pt x="44" y="2"/>
                      <a:pt x="43" y="5"/>
                      <a:pt x="42" y="9"/>
                    </a:cubicBezTo>
                    <a:cubicBezTo>
                      <a:pt x="41" y="13"/>
                      <a:pt x="41" y="16"/>
                      <a:pt x="45" y="19"/>
                    </a:cubicBezTo>
                    <a:cubicBezTo>
                      <a:pt x="47" y="20"/>
                      <a:pt x="50" y="19"/>
                      <a:pt x="51" y="17"/>
                    </a:cubicBezTo>
                    <a:cubicBezTo>
                      <a:pt x="52" y="12"/>
                      <a:pt x="55" y="9"/>
                      <a:pt x="60" y="11"/>
                    </a:cubicBezTo>
                    <a:cubicBezTo>
                      <a:pt x="65" y="14"/>
                      <a:pt x="67" y="19"/>
                      <a:pt x="67" y="25"/>
                    </a:cubicBezTo>
                    <a:cubicBezTo>
                      <a:pt x="67" y="28"/>
                      <a:pt x="65" y="30"/>
                      <a:pt x="63" y="32"/>
                    </a:cubicBezTo>
                    <a:close/>
                  </a:path>
                </a:pathLst>
              </a:custGeom>
              <a:solidFill>
                <a:srgbClr val="CD2E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620"/>
              <p:cNvSpPr/>
              <p:nvPr/>
            </p:nvSpPr>
            <p:spPr bwMode="auto">
              <a:xfrm>
                <a:off x="1888" y="1643"/>
                <a:ext cx="109" cy="125"/>
              </a:xfrm>
              <a:custGeom>
                <a:avLst/>
                <a:gdLst>
                  <a:gd name="T0" fmla="*/ 23 w 46"/>
                  <a:gd name="T1" fmla="*/ 2 h 53"/>
                  <a:gd name="T2" fmla="*/ 24 w 46"/>
                  <a:gd name="T3" fmla="*/ 0 h 53"/>
                  <a:gd name="T4" fmla="*/ 35 w 46"/>
                  <a:gd name="T5" fmla="*/ 5 h 53"/>
                  <a:gd name="T6" fmla="*/ 44 w 46"/>
                  <a:gd name="T7" fmla="*/ 8 h 53"/>
                  <a:gd name="T8" fmla="*/ 44 w 46"/>
                  <a:gd name="T9" fmla="*/ 12 h 53"/>
                  <a:gd name="T10" fmla="*/ 37 w 46"/>
                  <a:gd name="T11" fmla="*/ 17 h 53"/>
                  <a:gd name="T12" fmla="*/ 35 w 46"/>
                  <a:gd name="T13" fmla="*/ 26 h 53"/>
                  <a:gd name="T14" fmla="*/ 35 w 46"/>
                  <a:gd name="T15" fmla="*/ 43 h 53"/>
                  <a:gd name="T16" fmla="*/ 29 w 46"/>
                  <a:gd name="T17" fmla="*/ 53 h 53"/>
                  <a:gd name="T18" fmla="*/ 25 w 46"/>
                  <a:gd name="T19" fmla="*/ 51 h 53"/>
                  <a:gd name="T20" fmla="*/ 25 w 46"/>
                  <a:gd name="T21" fmla="*/ 42 h 53"/>
                  <a:gd name="T22" fmla="*/ 27 w 46"/>
                  <a:gd name="T23" fmla="*/ 36 h 53"/>
                  <a:gd name="T24" fmla="*/ 20 w 46"/>
                  <a:gd name="T25" fmla="*/ 36 h 53"/>
                  <a:gd name="T26" fmla="*/ 14 w 46"/>
                  <a:gd name="T27" fmla="*/ 36 h 53"/>
                  <a:gd name="T28" fmla="*/ 8 w 46"/>
                  <a:gd name="T29" fmla="*/ 31 h 53"/>
                  <a:gd name="T30" fmla="*/ 1 w 46"/>
                  <a:gd name="T31" fmla="*/ 20 h 53"/>
                  <a:gd name="T32" fmla="*/ 8 w 46"/>
                  <a:gd name="T33" fmla="*/ 20 h 53"/>
                  <a:gd name="T34" fmla="*/ 21 w 46"/>
                  <a:gd name="T35" fmla="*/ 9 h 53"/>
                  <a:gd name="T36" fmla="*/ 23 w 46"/>
                  <a:gd name="T37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" h="53">
                    <a:moveTo>
                      <a:pt x="23" y="2"/>
                    </a:moveTo>
                    <a:cubicBezTo>
                      <a:pt x="23" y="2"/>
                      <a:pt x="23" y="1"/>
                      <a:pt x="24" y="0"/>
                    </a:cubicBezTo>
                    <a:cubicBezTo>
                      <a:pt x="25" y="7"/>
                      <a:pt x="28" y="9"/>
                      <a:pt x="35" y="5"/>
                    </a:cubicBezTo>
                    <a:cubicBezTo>
                      <a:pt x="39" y="3"/>
                      <a:pt x="41" y="7"/>
                      <a:pt x="44" y="8"/>
                    </a:cubicBezTo>
                    <a:cubicBezTo>
                      <a:pt x="46" y="9"/>
                      <a:pt x="46" y="11"/>
                      <a:pt x="44" y="12"/>
                    </a:cubicBezTo>
                    <a:cubicBezTo>
                      <a:pt x="42" y="14"/>
                      <a:pt x="40" y="15"/>
                      <a:pt x="37" y="17"/>
                    </a:cubicBezTo>
                    <a:cubicBezTo>
                      <a:pt x="34" y="19"/>
                      <a:pt x="31" y="21"/>
                      <a:pt x="35" y="26"/>
                    </a:cubicBezTo>
                    <a:cubicBezTo>
                      <a:pt x="40" y="31"/>
                      <a:pt x="37" y="37"/>
                      <a:pt x="35" y="43"/>
                    </a:cubicBezTo>
                    <a:cubicBezTo>
                      <a:pt x="33" y="46"/>
                      <a:pt x="29" y="49"/>
                      <a:pt x="29" y="53"/>
                    </a:cubicBezTo>
                    <a:cubicBezTo>
                      <a:pt x="27" y="53"/>
                      <a:pt x="26" y="52"/>
                      <a:pt x="25" y="51"/>
                    </a:cubicBezTo>
                    <a:cubicBezTo>
                      <a:pt x="24" y="48"/>
                      <a:pt x="23" y="45"/>
                      <a:pt x="25" y="42"/>
                    </a:cubicBezTo>
                    <a:cubicBezTo>
                      <a:pt x="27" y="40"/>
                      <a:pt x="29" y="38"/>
                      <a:pt x="27" y="36"/>
                    </a:cubicBezTo>
                    <a:cubicBezTo>
                      <a:pt x="25" y="34"/>
                      <a:pt x="22" y="35"/>
                      <a:pt x="20" y="36"/>
                    </a:cubicBezTo>
                    <a:cubicBezTo>
                      <a:pt x="18" y="37"/>
                      <a:pt x="16" y="37"/>
                      <a:pt x="14" y="36"/>
                    </a:cubicBezTo>
                    <a:cubicBezTo>
                      <a:pt x="12" y="34"/>
                      <a:pt x="11" y="32"/>
                      <a:pt x="8" y="31"/>
                    </a:cubicBezTo>
                    <a:cubicBezTo>
                      <a:pt x="1" y="30"/>
                      <a:pt x="0" y="26"/>
                      <a:pt x="1" y="20"/>
                    </a:cubicBezTo>
                    <a:cubicBezTo>
                      <a:pt x="4" y="18"/>
                      <a:pt x="6" y="20"/>
                      <a:pt x="8" y="20"/>
                    </a:cubicBezTo>
                    <a:cubicBezTo>
                      <a:pt x="17" y="21"/>
                      <a:pt x="21" y="18"/>
                      <a:pt x="21" y="9"/>
                    </a:cubicBezTo>
                    <a:cubicBezTo>
                      <a:pt x="21" y="7"/>
                      <a:pt x="21" y="4"/>
                      <a:pt x="23" y="2"/>
                    </a:cubicBezTo>
                    <a:close/>
                  </a:path>
                </a:pathLst>
              </a:custGeom>
              <a:solidFill>
                <a:srgbClr val="DB53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621"/>
              <p:cNvSpPr/>
              <p:nvPr/>
            </p:nvSpPr>
            <p:spPr bwMode="auto">
              <a:xfrm>
                <a:off x="1898" y="1503"/>
                <a:ext cx="83" cy="116"/>
              </a:xfrm>
              <a:custGeom>
                <a:avLst/>
                <a:gdLst>
                  <a:gd name="T0" fmla="*/ 19 w 35"/>
                  <a:gd name="T1" fmla="*/ 48 h 49"/>
                  <a:gd name="T2" fmla="*/ 21 w 35"/>
                  <a:gd name="T3" fmla="*/ 41 h 49"/>
                  <a:gd name="T4" fmla="*/ 14 w 35"/>
                  <a:gd name="T5" fmla="*/ 29 h 49"/>
                  <a:gd name="T6" fmla="*/ 9 w 35"/>
                  <a:gd name="T7" fmla="*/ 35 h 49"/>
                  <a:gd name="T8" fmla="*/ 0 w 35"/>
                  <a:gd name="T9" fmla="*/ 36 h 49"/>
                  <a:gd name="T10" fmla="*/ 3 w 35"/>
                  <a:gd name="T11" fmla="*/ 25 h 49"/>
                  <a:gd name="T12" fmla="*/ 11 w 35"/>
                  <a:gd name="T13" fmla="*/ 9 h 49"/>
                  <a:gd name="T14" fmla="*/ 18 w 35"/>
                  <a:gd name="T15" fmla="*/ 10 h 49"/>
                  <a:gd name="T16" fmla="*/ 35 w 35"/>
                  <a:gd name="T17" fmla="*/ 5 h 49"/>
                  <a:gd name="T18" fmla="*/ 31 w 35"/>
                  <a:gd name="T19" fmla="*/ 22 h 49"/>
                  <a:gd name="T20" fmla="*/ 27 w 35"/>
                  <a:gd name="T21" fmla="*/ 38 h 49"/>
                  <a:gd name="T22" fmla="*/ 23 w 35"/>
                  <a:gd name="T23" fmla="*/ 48 h 49"/>
                  <a:gd name="T24" fmla="*/ 21 w 35"/>
                  <a:gd name="T25" fmla="*/ 48 h 49"/>
                  <a:gd name="T26" fmla="*/ 19 w 35"/>
                  <a:gd name="T27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49">
                    <a:moveTo>
                      <a:pt x="19" y="48"/>
                    </a:moveTo>
                    <a:cubicBezTo>
                      <a:pt x="20" y="46"/>
                      <a:pt x="21" y="44"/>
                      <a:pt x="21" y="41"/>
                    </a:cubicBezTo>
                    <a:cubicBezTo>
                      <a:pt x="21" y="36"/>
                      <a:pt x="19" y="31"/>
                      <a:pt x="14" y="29"/>
                    </a:cubicBezTo>
                    <a:cubicBezTo>
                      <a:pt x="9" y="27"/>
                      <a:pt x="11" y="34"/>
                      <a:pt x="9" y="35"/>
                    </a:cubicBezTo>
                    <a:cubicBezTo>
                      <a:pt x="6" y="37"/>
                      <a:pt x="3" y="44"/>
                      <a:pt x="0" y="36"/>
                    </a:cubicBezTo>
                    <a:cubicBezTo>
                      <a:pt x="2" y="33"/>
                      <a:pt x="3" y="30"/>
                      <a:pt x="3" y="25"/>
                    </a:cubicBezTo>
                    <a:cubicBezTo>
                      <a:pt x="2" y="18"/>
                      <a:pt x="5" y="12"/>
                      <a:pt x="11" y="9"/>
                    </a:cubicBezTo>
                    <a:cubicBezTo>
                      <a:pt x="13" y="11"/>
                      <a:pt x="15" y="13"/>
                      <a:pt x="18" y="10"/>
                    </a:cubicBezTo>
                    <a:cubicBezTo>
                      <a:pt x="23" y="5"/>
                      <a:pt x="28" y="0"/>
                      <a:pt x="35" y="5"/>
                    </a:cubicBezTo>
                    <a:cubicBezTo>
                      <a:pt x="33" y="11"/>
                      <a:pt x="27" y="15"/>
                      <a:pt x="31" y="22"/>
                    </a:cubicBezTo>
                    <a:cubicBezTo>
                      <a:pt x="31" y="28"/>
                      <a:pt x="27" y="33"/>
                      <a:pt x="27" y="38"/>
                    </a:cubicBezTo>
                    <a:cubicBezTo>
                      <a:pt x="26" y="41"/>
                      <a:pt x="25" y="45"/>
                      <a:pt x="23" y="48"/>
                    </a:cubicBezTo>
                    <a:cubicBezTo>
                      <a:pt x="23" y="49"/>
                      <a:pt x="22" y="49"/>
                      <a:pt x="21" y="48"/>
                    </a:cubicBezTo>
                    <a:cubicBezTo>
                      <a:pt x="21" y="48"/>
                      <a:pt x="20" y="48"/>
                      <a:pt x="19" y="48"/>
                    </a:cubicBezTo>
                    <a:close/>
                  </a:path>
                </a:pathLst>
              </a:custGeom>
              <a:solidFill>
                <a:srgbClr val="DF60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622"/>
              <p:cNvSpPr/>
              <p:nvPr/>
            </p:nvSpPr>
            <p:spPr bwMode="auto">
              <a:xfrm>
                <a:off x="1993" y="1626"/>
                <a:ext cx="47" cy="55"/>
              </a:xfrm>
              <a:custGeom>
                <a:avLst/>
                <a:gdLst>
                  <a:gd name="T0" fmla="*/ 0 w 20"/>
                  <a:gd name="T1" fmla="*/ 19 h 23"/>
                  <a:gd name="T2" fmla="*/ 0 w 20"/>
                  <a:gd name="T3" fmla="*/ 15 h 23"/>
                  <a:gd name="T4" fmla="*/ 9 w 20"/>
                  <a:gd name="T5" fmla="*/ 0 h 23"/>
                  <a:gd name="T6" fmla="*/ 16 w 20"/>
                  <a:gd name="T7" fmla="*/ 10 h 23"/>
                  <a:gd name="T8" fmla="*/ 15 w 20"/>
                  <a:gd name="T9" fmla="*/ 15 h 23"/>
                  <a:gd name="T10" fmla="*/ 0 w 20"/>
                  <a:gd name="T11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3">
                    <a:moveTo>
                      <a:pt x="0" y="19"/>
                    </a:moveTo>
                    <a:cubicBezTo>
                      <a:pt x="0" y="18"/>
                      <a:pt x="0" y="16"/>
                      <a:pt x="0" y="15"/>
                    </a:cubicBezTo>
                    <a:cubicBezTo>
                      <a:pt x="2" y="9"/>
                      <a:pt x="10" y="7"/>
                      <a:pt x="9" y="0"/>
                    </a:cubicBezTo>
                    <a:cubicBezTo>
                      <a:pt x="15" y="1"/>
                      <a:pt x="20" y="3"/>
                      <a:pt x="16" y="10"/>
                    </a:cubicBezTo>
                    <a:cubicBezTo>
                      <a:pt x="15" y="12"/>
                      <a:pt x="14" y="13"/>
                      <a:pt x="15" y="15"/>
                    </a:cubicBezTo>
                    <a:cubicBezTo>
                      <a:pt x="12" y="23"/>
                      <a:pt x="5" y="18"/>
                      <a:pt x="0" y="19"/>
                    </a:cubicBezTo>
                    <a:close/>
                  </a:path>
                </a:pathLst>
              </a:custGeom>
              <a:solidFill>
                <a:srgbClr val="4C57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623"/>
              <p:cNvSpPr/>
              <p:nvPr/>
            </p:nvSpPr>
            <p:spPr bwMode="auto">
              <a:xfrm>
                <a:off x="1950" y="1555"/>
                <a:ext cx="52" cy="43"/>
              </a:xfrm>
              <a:custGeom>
                <a:avLst/>
                <a:gdLst>
                  <a:gd name="T0" fmla="*/ 5 w 22"/>
                  <a:gd name="T1" fmla="*/ 16 h 18"/>
                  <a:gd name="T2" fmla="*/ 9 w 22"/>
                  <a:gd name="T3" fmla="*/ 0 h 18"/>
                  <a:gd name="T4" fmla="*/ 17 w 22"/>
                  <a:gd name="T5" fmla="*/ 2 h 18"/>
                  <a:gd name="T6" fmla="*/ 13 w 22"/>
                  <a:gd name="T7" fmla="*/ 14 h 18"/>
                  <a:gd name="T8" fmla="*/ 5 w 22"/>
                  <a:gd name="T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5" y="16"/>
                    </a:moveTo>
                    <a:cubicBezTo>
                      <a:pt x="0" y="9"/>
                      <a:pt x="6" y="5"/>
                      <a:pt x="9" y="0"/>
                    </a:cubicBezTo>
                    <a:cubicBezTo>
                      <a:pt x="12" y="1"/>
                      <a:pt x="14" y="2"/>
                      <a:pt x="17" y="2"/>
                    </a:cubicBezTo>
                    <a:cubicBezTo>
                      <a:pt x="22" y="8"/>
                      <a:pt x="13" y="10"/>
                      <a:pt x="13" y="14"/>
                    </a:cubicBezTo>
                    <a:cubicBezTo>
                      <a:pt x="12" y="18"/>
                      <a:pt x="8" y="16"/>
                      <a:pt x="5" y="16"/>
                    </a:cubicBezTo>
                    <a:close/>
                  </a:path>
                </a:pathLst>
              </a:custGeom>
              <a:solidFill>
                <a:srgbClr val="9477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624"/>
              <p:cNvSpPr/>
              <p:nvPr/>
            </p:nvSpPr>
            <p:spPr bwMode="auto">
              <a:xfrm>
                <a:off x="1948" y="1605"/>
                <a:ext cx="33" cy="40"/>
              </a:xfrm>
              <a:custGeom>
                <a:avLst/>
                <a:gdLst>
                  <a:gd name="T0" fmla="*/ 0 w 14"/>
                  <a:gd name="T1" fmla="*/ 5 h 17"/>
                  <a:gd name="T2" fmla="*/ 2 w 14"/>
                  <a:gd name="T3" fmla="*/ 5 h 17"/>
                  <a:gd name="T4" fmla="*/ 5 w 14"/>
                  <a:gd name="T5" fmla="*/ 7 h 17"/>
                  <a:gd name="T6" fmla="*/ 13 w 14"/>
                  <a:gd name="T7" fmla="*/ 7 h 17"/>
                  <a:gd name="T8" fmla="*/ 7 w 14"/>
                  <a:gd name="T9" fmla="*/ 16 h 17"/>
                  <a:gd name="T10" fmla="*/ 0 w 14"/>
                  <a:gd name="T11" fmla="*/ 9 h 17"/>
                  <a:gd name="T12" fmla="*/ 0 w 14"/>
                  <a:gd name="T13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7">
                    <a:moveTo>
                      <a:pt x="0" y="5"/>
                    </a:moveTo>
                    <a:cubicBezTo>
                      <a:pt x="1" y="5"/>
                      <a:pt x="2" y="5"/>
                      <a:pt x="2" y="5"/>
                    </a:cubicBezTo>
                    <a:cubicBezTo>
                      <a:pt x="3" y="5"/>
                      <a:pt x="5" y="6"/>
                      <a:pt x="5" y="7"/>
                    </a:cubicBezTo>
                    <a:cubicBezTo>
                      <a:pt x="8" y="9"/>
                      <a:pt x="12" y="0"/>
                      <a:pt x="13" y="7"/>
                    </a:cubicBezTo>
                    <a:cubicBezTo>
                      <a:pt x="14" y="11"/>
                      <a:pt x="11" y="15"/>
                      <a:pt x="7" y="16"/>
                    </a:cubicBezTo>
                    <a:cubicBezTo>
                      <a:pt x="2" y="17"/>
                      <a:pt x="1" y="13"/>
                      <a:pt x="0" y="9"/>
                    </a:cubicBezTo>
                    <a:cubicBezTo>
                      <a:pt x="0" y="8"/>
                      <a:pt x="0" y="6"/>
                      <a:pt x="0" y="5"/>
                    </a:cubicBezTo>
                    <a:close/>
                  </a:path>
                </a:pathLst>
              </a:custGeom>
              <a:solidFill>
                <a:srgbClr val="EFBB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625"/>
              <p:cNvSpPr/>
              <p:nvPr/>
            </p:nvSpPr>
            <p:spPr bwMode="auto">
              <a:xfrm>
                <a:off x="1971" y="1557"/>
                <a:ext cx="31" cy="31"/>
              </a:xfrm>
              <a:custGeom>
                <a:avLst/>
                <a:gdLst>
                  <a:gd name="T0" fmla="*/ 4 w 13"/>
                  <a:gd name="T1" fmla="*/ 13 h 13"/>
                  <a:gd name="T2" fmla="*/ 8 w 13"/>
                  <a:gd name="T3" fmla="*/ 1 h 13"/>
                  <a:gd name="T4" fmla="*/ 10 w 13"/>
                  <a:gd name="T5" fmla="*/ 0 h 13"/>
                  <a:gd name="T6" fmla="*/ 12 w 13"/>
                  <a:gd name="T7" fmla="*/ 7 h 13"/>
                  <a:gd name="T8" fmla="*/ 7 w 13"/>
                  <a:gd name="T9" fmla="*/ 11 h 13"/>
                  <a:gd name="T10" fmla="*/ 4 w 13"/>
                  <a:gd name="T11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4" y="13"/>
                    </a:moveTo>
                    <a:cubicBezTo>
                      <a:pt x="0" y="8"/>
                      <a:pt x="10" y="6"/>
                      <a:pt x="8" y="1"/>
                    </a:cubicBezTo>
                    <a:cubicBezTo>
                      <a:pt x="8" y="1"/>
                      <a:pt x="9" y="0"/>
                      <a:pt x="10" y="0"/>
                    </a:cubicBezTo>
                    <a:cubicBezTo>
                      <a:pt x="13" y="2"/>
                      <a:pt x="12" y="5"/>
                      <a:pt x="12" y="7"/>
                    </a:cubicBezTo>
                    <a:cubicBezTo>
                      <a:pt x="11" y="10"/>
                      <a:pt x="10" y="11"/>
                      <a:pt x="7" y="11"/>
                    </a:cubicBezTo>
                    <a:cubicBezTo>
                      <a:pt x="6" y="12"/>
                      <a:pt x="5" y="12"/>
                      <a:pt x="4" y="13"/>
                    </a:cubicBezTo>
                    <a:close/>
                  </a:path>
                </a:pathLst>
              </a:custGeom>
              <a:solidFill>
                <a:srgbClr val="C7C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626"/>
              <p:cNvSpPr/>
              <p:nvPr/>
            </p:nvSpPr>
            <p:spPr bwMode="auto">
              <a:xfrm>
                <a:off x="1988" y="1574"/>
                <a:ext cx="31" cy="19"/>
              </a:xfrm>
              <a:custGeom>
                <a:avLst/>
                <a:gdLst>
                  <a:gd name="T0" fmla="*/ 0 w 13"/>
                  <a:gd name="T1" fmla="*/ 4 h 8"/>
                  <a:gd name="T2" fmla="*/ 5 w 13"/>
                  <a:gd name="T3" fmla="*/ 0 h 8"/>
                  <a:gd name="T4" fmla="*/ 13 w 13"/>
                  <a:gd name="T5" fmla="*/ 4 h 8"/>
                  <a:gd name="T6" fmla="*/ 0 w 13"/>
                  <a:gd name="T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8">
                    <a:moveTo>
                      <a:pt x="0" y="4"/>
                    </a:moveTo>
                    <a:cubicBezTo>
                      <a:pt x="1" y="2"/>
                      <a:pt x="3" y="1"/>
                      <a:pt x="5" y="0"/>
                    </a:cubicBezTo>
                    <a:cubicBezTo>
                      <a:pt x="7" y="1"/>
                      <a:pt x="9" y="2"/>
                      <a:pt x="13" y="4"/>
                    </a:cubicBezTo>
                    <a:cubicBezTo>
                      <a:pt x="8" y="5"/>
                      <a:pt x="4" y="8"/>
                      <a:pt x="0" y="4"/>
                    </a:cubicBezTo>
                    <a:close/>
                  </a:path>
                </a:pathLst>
              </a:custGeom>
              <a:solidFill>
                <a:srgbClr val="A35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627"/>
              <p:cNvSpPr/>
              <p:nvPr/>
            </p:nvSpPr>
            <p:spPr bwMode="auto">
              <a:xfrm>
                <a:off x="2448" y="1377"/>
                <a:ext cx="42" cy="43"/>
              </a:xfrm>
              <a:custGeom>
                <a:avLst/>
                <a:gdLst>
                  <a:gd name="T0" fmla="*/ 5 w 18"/>
                  <a:gd name="T1" fmla="*/ 15 h 18"/>
                  <a:gd name="T2" fmla="*/ 9 w 18"/>
                  <a:gd name="T3" fmla="*/ 3 h 18"/>
                  <a:gd name="T4" fmla="*/ 18 w 18"/>
                  <a:gd name="T5" fmla="*/ 4 h 18"/>
                  <a:gd name="T6" fmla="*/ 16 w 18"/>
                  <a:gd name="T7" fmla="*/ 15 h 18"/>
                  <a:gd name="T8" fmla="*/ 5 w 18"/>
                  <a:gd name="T9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5" y="15"/>
                    </a:moveTo>
                    <a:cubicBezTo>
                      <a:pt x="0" y="9"/>
                      <a:pt x="1" y="5"/>
                      <a:pt x="9" y="3"/>
                    </a:cubicBezTo>
                    <a:cubicBezTo>
                      <a:pt x="12" y="5"/>
                      <a:pt x="17" y="0"/>
                      <a:pt x="18" y="4"/>
                    </a:cubicBezTo>
                    <a:cubicBezTo>
                      <a:pt x="18" y="7"/>
                      <a:pt x="16" y="11"/>
                      <a:pt x="16" y="15"/>
                    </a:cubicBezTo>
                    <a:cubicBezTo>
                      <a:pt x="13" y="15"/>
                      <a:pt x="9" y="18"/>
                      <a:pt x="5" y="15"/>
                    </a:cubicBezTo>
                    <a:close/>
                  </a:path>
                </a:pathLst>
              </a:custGeom>
              <a:solidFill>
                <a:srgbClr val="AA8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628"/>
              <p:cNvSpPr/>
              <p:nvPr/>
            </p:nvSpPr>
            <p:spPr bwMode="auto">
              <a:xfrm>
                <a:off x="1978" y="1332"/>
                <a:ext cx="126" cy="140"/>
              </a:xfrm>
              <a:custGeom>
                <a:avLst/>
                <a:gdLst>
                  <a:gd name="T0" fmla="*/ 36 w 53"/>
                  <a:gd name="T1" fmla="*/ 57 h 59"/>
                  <a:gd name="T2" fmla="*/ 32 w 53"/>
                  <a:gd name="T3" fmla="*/ 59 h 59"/>
                  <a:gd name="T4" fmla="*/ 30 w 53"/>
                  <a:gd name="T5" fmla="*/ 56 h 59"/>
                  <a:gd name="T6" fmla="*/ 20 w 53"/>
                  <a:gd name="T7" fmla="*/ 48 h 59"/>
                  <a:gd name="T8" fmla="*/ 13 w 53"/>
                  <a:gd name="T9" fmla="*/ 40 h 59"/>
                  <a:gd name="T10" fmla="*/ 9 w 53"/>
                  <a:gd name="T11" fmla="*/ 28 h 59"/>
                  <a:gd name="T12" fmla="*/ 0 w 53"/>
                  <a:gd name="T13" fmla="*/ 13 h 59"/>
                  <a:gd name="T14" fmla="*/ 11 w 53"/>
                  <a:gd name="T15" fmla="*/ 0 h 59"/>
                  <a:gd name="T16" fmla="*/ 13 w 53"/>
                  <a:gd name="T17" fmla="*/ 0 h 59"/>
                  <a:gd name="T18" fmla="*/ 28 w 53"/>
                  <a:gd name="T19" fmla="*/ 5 h 59"/>
                  <a:gd name="T20" fmla="*/ 45 w 53"/>
                  <a:gd name="T21" fmla="*/ 10 h 59"/>
                  <a:gd name="T22" fmla="*/ 50 w 53"/>
                  <a:gd name="T23" fmla="*/ 22 h 59"/>
                  <a:gd name="T24" fmla="*/ 49 w 53"/>
                  <a:gd name="T25" fmla="*/ 34 h 59"/>
                  <a:gd name="T26" fmla="*/ 36 w 53"/>
                  <a:gd name="T27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" h="59">
                    <a:moveTo>
                      <a:pt x="36" y="57"/>
                    </a:moveTo>
                    <a:cubicBezTo>
                      <a:pt x="34" y="58"/>
                      <a:pt x="33" y="59"/>
                      <a:pt x="32" y="59"/>
                    </a:cubicBezTo>
                    <a:cubicBezTo>
                      <a:pt x="31" y="59"/>
                      <a:pt x="29" y="58"/>
                      <a:pt x="30" y="56"/>
                    </a:cubicBezTo>
                    <a:cubicBezTo>
                      <a:pt x="30" y="49"/>
                      <a:pt x="27" y="47"/>
                      <a:pt x="20" y="48"/>
                    </a:cubicBezTo>
                    <a:cubicBezTo>
                      <a:pt x="13" y="50"/>
                      <a:pt x="11" y="46"/>
                      <a:pt x="13" y="40"/>
                    </a:cubicBezTo>
                    <a:cubicBezTo>
                      <a:pt x="16" y="34"/>
                      <a:pt x="14" y="31"/>
                      <a:pt x="9" y="28"/>
                    </a:cubicBezTo>
                    <a:cubicBezTo>
                      <a:pt x="2" y="25"/>
                      <a:pt x="5" y="17"/>
                      <a:pt x="0" y="13"/>
                    </a:cubicBezTo>
                    <a:cubicBezTo>
                      <a:pt x="1" y="6"/>
                      <a:pt x="5" y="3"/>
                      <a:pt x="11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6" y="10"/>
                      <a:pt x="22" y="6"/>
                      <a:pt x="28" y="5"/>
                    </a:cubicBezTo>
                    <a:cubicBezTo>
                      <a:pt x="34" y="3"/>
                      <a:pt x="40" y="5"/>
                      <a:pt x="45" y="10"/>
                    </a:cubicBezTo>
                    <a:cubicBezTo>
                      <a:pt x="49" y="13"/>
                      <a:pt x="50" y="17"/>
                      <a:pt x="50" y="22"/>
                    </a:cubicBezTo>
                    <a:cubicBezTo>
                      <a:pt x="51" y="26"/>
                      <a:pt x="53" y="30"/>
                      <a:pt x="49" y="34"/>
                    </a:cubicBezTo>
                    <a:cubicBezTo>
                      <a:pt x="49" y="44"/>
                      <a:pt x="40" y="49"/>
                      <a:pt x="36" y="57"/>
                    </a:cubicBezTo>
                    <a:close/>
                  </a:path>
                </a:pathLst>
              </a:custGeom>
              <a:solidFill>
                <a:srgbClr val="D430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629"/>
              <p:cNvSpPr/>
              <p:nvPr/>
            </p:nvSpPr>
            <p:spPr bwMode="auto">
              <a:xfrm>
                <a:off x="2102" y="1389"/>
                <a:ext cx="151" cy="154"/>
              </a:xfrm>
              <a:custGeom>
                <a:avLst/>
                <a:gdLst>
                  <a:gd name="T0" fmla="*/ 60 w 64"/>
                  <a:gd name="T1" fmla="*/ 51 h 65"/>
                  <a:gd name="T2" fmla="*/ 42 w 64"/>
                  <a:gd name="T3" fmla="*/ 61 h 65"/>
                  <a:gd name="T4" fmla="*/ 40 w 64"/>
                  <a:gd name="T5" fmla="*/ 65 h 65"/>
                  <a:gd name="T6" fmla="*/ 43 w 64"/>
                  <a:gd name="T7" fmla="*/ 53 h 65"/>
                  <a:gd name="T8" fmla="*/ 45 w 64"/>
                  <a:gd name="T9" fmla="*/ 40 h 65"/>
                  <a:gd name="T10" fmla="*/ 36 w 64"/>
                  <a:gd name="T11" fmla="*/ 41 h 65"/>
                  <a:gd name="T12" fmla="*/ 21 w 64"/>
                  <a:gd name="T13" fmla="*/ 53 h 65"/>
                  <a:gd name="T14" fmla="*/ 15 w 64"/>
                  <a:gd name="T15" fmla="*/ 45 h 65"/>
                  <a:gd name="T16" fmla="*/ 0 w 64"/>
                  <a:gd name="T17" fmla="*/ 26 h 65"/>
                  <a:gd name="T18" fmla="*/ 26 w 64"/>
                  <a:gd name="T19" fmla="*/ 17 h 65"/>
                  <a:gd name="T20" fmla="*/ 26 w 64"/>
                  <a:gd name="T21" fmla="*/ 28 h 65"/>
                  <a:gd name="T22" fmla="*/ 29 w 64"/>
                  <a:gd name="T23" fmla="*/ 12 h 65"/>
                  <a:gd name="T24" fmla="*/ 45 w 64"/>
                  <a:gd name="T25" fmla="*/ 0 h 65"/>
                  <a:gd name="T26" fmla="*/ 48 w 64"/>
                  <a:gd name="T27" fmla="*/ 1 h 65"/>
                  <a:gd name="T28" fmla="*/ 51 w 64"/>
                  <a:gd name="T29" fmla="*/ 9 h 65"/>
                  <a:gd name="T30" fmla="*/ 50 w 64"/>
                  <a:gd name="T31" fmla="*/ 24 h 65"/>
                  <a:gd name="T32" fmla="*/ 56 w 64"/>
                  <a:gd name="T33" fmla="*/ 37 h 65"/>
                  <a:gd name="T34" fmla="*/ 60 w 64"/>
                  <a:gd name="T35" fmla="*/ 5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4" h="65">
                    <a:moveTo>
                      <a:pt x="60" y="51"/>
                    </a:moveTo>
                    <a:cubicBezTo>
                      <a:pt x="56" y="59"/>
                      <a:pt x="46" y="54"/>
                      <a:pt x="42" y="61"/>
                    </a:cubicBezTo>
                    <a:cubicBezTo>
                      <a:pt x="44" y="63"/>
                      <a:pt x="44" y="65"/>
                      <a:pt x="40" y="65"/>
                    </a:cubicBezTo>
                    <a:cubicBezTo>
                      <a:pt x="37" y="60"/>
                      <a:pt x="39" y="56"/>
                      <a:pt x="43" y="53"/>
                    </a:cubicBezTo>
                    <a:cubicBezTo>
                      <a:pt x="51" y="50"/>
                      <a:pt x="48" y="44"/>
                      <a:pt x="45" y="40"/>
                    </a:cubicBezTo>
                    <a:cubicBezTo>
                      <a:pt x="42" y="35"/>
                      <a:pt x="39" y="39"/>
                      <a:pt x="36" y="41"/>
                    </a:cubicBezTo>
                    <a:cubicBezTo>
                      <a:pt x="30" y="44"/>
                      <a:pt x="22" y="44"/>
                      <a:pt x="21" y="53"/>
                    </a:cubicBezTo>
                    <a:cubicBezTo>
                      <a:pt x="21" y="49"/>
                      <a:pt x="21" y="46"/>
                      <a:pt x="15" y="45"/>
                    </a:cubicBezTo>
                    <a:cubicBezTo>
                      <a:pt x="5" y="44"/>
                      <a:pt x="0" y="37"/>
                      <a:pt x="0" y="26"/>
                    </a:cubicBezTo>
                    <a:cubicBezTo>
                      <a:pt x="9" y="25"/>
                      <a:pt x="17" y="20"/>
                      <a:pt x="26" y="17"/>
                    </a:cubicBezTo>
                    <a:cubicBezTo>
                      <a:pt x="31" y="21"/>
                      <a:pt x="24" y="24"/>
                      <a:pt x="26" y="28"/>
                    </a:cubicBezTo>
                    <a:cubicBezTo>
                      <a:pt x="37" y="24"/>
                      <a:pt x="37" y="21"/>
                      <a:pt x="29" y="12"/>
                    </a:cubicBezTo>
                    <a:cubicBezTo>
                      <a:pt x="30" y="1"/>
                      <a:pt x="32" y="0"/>
                      <a:pt x="45" y="0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51" y="3"/>
                      <a:pt x="52" y="6"/>
                      <a:pt x="51" y="9"/>
                    </a:cubicBezTo>
                    <a:cubicBezTo>
                      <a:pt x="49" y="14"/>
                      <a:pt x="50" y="19"/>
                      <a:pt x="50" y="24"/>
                    </a:cubicBezTo>
                    <a:cubicBezTo>
                      <a:pt x="49" y="29"/>
                      <a:pt x="51" y="33"/>
                      <a:pt x="56" y="37"/>
                    </a:cubicBezTo>
                    <a:cubicBezTo>
                      <a:pt x="61" y="40"/>
                      <a:pt x="64" y="45"/>
                      <a:pt x="60" y="51"/>
                    </a:cubicBezTo>
                    <a:close/>
                  </a:path>
                </a:pathLst>
              </a:custGeom>
              <a:solidFill>
                <a:srgbClr val="DD7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630"/>
              <p:cNvSpPr/>
              <p:nvPr/>
            </p:nvSpPr>
            <p:spPr bwMode="auto">
              <a:xfrm>
                <a:off x="2092" y="1354"/>
                <a:ext cx="121" cy="99"/>
              </a:xfrm>
              <a:custGeom>
                <a:avLst/>
                <a:gdLst>
                  <a:gd name="T0" fmla="*/ 50 w 51"/>
                  <a:gd name="T1" fmla="*/ 17 h 42"/>
                  <a:gd name="T2" fmla="*/ 35 w 51"/>
                  <a:gd name="T3" fmla="*/ 29 h 42"/>
                  <a:gd name="T4" fmla="*/ 31 w 51"/>
                  <a:gd name="T5" fmla="*/ 33 h 42"/>
                  <a:gd name="T6" fmla="*/ 15 w 51"/>
                  <a:gd name="T7" fmla="*/ 41 h 42"/>
                  <a:gd name="T8" fmla="*/ 4 w 51"/>
                  <a:gd name="T9" fmla="*/ 41 h 42"/>
                  <a:gd name="T10" fmla="*/ 1 w 51"/>
                  <a:gd name="T11" fmla="*/ 25 h 42"/>
                  <a:gd name="T12" fmla="*/ 0 w 51"/>
                  <a:gd name="T13" fmla="*/ 13 h 42"/>
                  <a:gd name="T14" fmla="*/ 9 w 51"/>
                  <a:gd name="T15" fmla="*/ 1 h 42"/>
                  <a:gd name="T16" fmla="*/ 12 w 51"/>
                  <a:gd name="T17" fmla="*/ 1 h 42"/>
                  <a:gd name="T18" fmla="*/ 20 w 51"/>
                  <a:gd name="T19" fmla="*/ 4 h 42"/>
                  <a:gd name="T20" fmla="*/ 35 w 51"/>
                  <a:gd name="T21" fmla="*/ 7 h 42"/>
                  <a:gd name="T22" fmla="*/ 17 w 51"/>
                  <a:gd name="T23" fmla="*/ 17 h 42"/>
                  <a:gd name="T24" fmla="*/ 13 w 51"/>
                  <a:gd name="T25" fmla="*/ 19 h 42"/>
                  <a:gd name="T26" fmla="*/ 9 w 51"/>
                  <a:gd name="T27" fmla="*/ 27 h 42"/>
                  <a:gd name="T28" fmla="*/ 17 w 51"/>
                  <a:gd name="T29" fmla="*/ 25 h 42"/>
                  <a:gd name="T30" fmla="*/ 33 w 51"/>
                  <a:gd name="T31" fmla="*/ 9 h 42"/>
                  <a:gd name="T32" fmla="*/ 41 w 51"/>
                  <a:gd name="T33" fmla="*/ 2 h 42"/>
                  <a:gd name="T34" fmla="*/ 43 w 51"/>
                  <a:gd name="T35" fmla="*/ 1 h 42"/>
                  <a:gd name="T36" fmla="*/ 46 w 51"/>
                  <a:gd name="T37" fmla="*/ 3 h 42"/>
                  <a:gd name="T38" fmla="*/ 50 w 51"/>
                  <a:gd name="T39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" h="42">
                    <a:moveTo>
                      <a:pt x="50" y="17"/>
                    </a:moveTo>
                    <a:cubicBezTo>
                      <a:pt x="41" y="16"/>
                      <a:pt x="34" y="18"/>
                      <a:pt x="35" y="29"/>
                    </a:cubicBezTo>
                    <a:cubicBezTo>
                      <a:pt x="35" y="32"/>
                      <a:pt x="34" y="34"/>
                      <a:pt x="31" y="33"/>
                    </a:cubicBezTo>
                    <a:cubicBezTo>
                      <a:pt x="24" y="33"/>
                      <a:pt x="23" y="42"/>
                      <a:pt x="15" y="41"/>
                    </a:cubicBezTo>
                    <a:cubicBezTo>
                      <a:pt x="12" y="41"/>
                      <a:pt x="8" y="42"/>
                      <a:pt x="4" y="41"/>
                    </a:cubicBezTo>
                    <a:cubicBezTo>
                      <a:pt x="3" y="35"/>
                      <a:pt x="2" y="30"/>
                      <a:pt x="1" y="25"/>
                    </a:cubicBezTo>
                    <a:cubicBezTo>
                      <a:pt x="3" y="21"/>
                      <a:pt x="0" y="17"/>
                      <a:pt x="0" y="13"/>
                    </a:cubicBezTo>
                    <a:cubicBezTo>
                      <a:pt x="4" y="10"/>
                      <a:pt x="5" y="5"/>
                      <a:pt x="9" y="1"/>
                    </a:cubicBezTo>
                    <a:cubicBezTo>
                      <a:pt x="10" y="1"/>
                      <a:pt x="11" y="1"/>
                      <a:pt x="12" y="1"/>
                    </a:cubicBezTo>
                    <a:cubicBezTo>
                      <a:pt x="14" y="2"/>
                      <a:pt x="17" y="4"/>
                      <a:pt x="20" y="4"/>
                    </a:cubicBezTo>
                    <a:cubicBezTo>
                      <a:pt x="25" y="7"/>
                      <a:pt x="31" y="0"/>
                      <a:pt x="35" y="7"/>
                    </a:cubicBezTo>
                    <a:cubicBezTo>
                      <a:pt x="30" y="12"/>
                      <a:pt x="24" y="16"/>
                      <a:pt x="17" y="17"/>
                    </a:cubicBezTo>
                    <a:cubicBezTo>
                      <a:pt x="16" y="18"/>
                      <a:pt x="14" y="18"/>
                      <a:pt x="13" y="19"/>
                    </a:cubicBezTo>
                    <a:cubicBezTo>
                      <a:pt x="10" y="21"/>
                      <a:pt x="7" y="24"/>
                      <a:pt x="9" y="27"/>
                    </a:cubicBezTo>
                    <a:cubicBezTo>
                      <a:pt x="11" y="30"/>
                      <a:pt x="15" y="27"/>
                      <a:pt x="17" y="25"/>
                    </a:cubicBezTo>
                    <a:cubicBezTo>
                      <a:pt x="23" y="20"/>
                      <a:pt x="29" y="16"/>
                      <a:pt x="33" y="9"/>
                    </a:cubicBezTo>
                    <a:cubicBezTo>
                      <a:pt x="37" y="8"/>
                      <a:pt x="38" y="4"/>
                      <a:pt x="41" y="2"/>
                    </a:cubicBezTo>
                    <a:cubicBezTo>
                      <a:pt x="42" y="1"/>
                      <a:pt x="42" y="1"/>
                      <a:pt x="43" y="1"/>
                    </a:cubicBezTo>
                    <a:cubicBezTo>
                      <a:pt x="44" y="1"/>
                      <a:pt x="45" y="2"/>
                      <a:pt x="46" y="3"/>
                    </a:cubicBezTo>
                    <a:cubicBezTo>
                      <a:pt x="47" y="8"/>
                      <a:pt x="51" y="12"/>
                      <a:pt x="50" y="17"/>
                    </a:cubicBezTo>
                    <a:close/>
                  </a:path>
                </a:pathLst>
              </a:custGeom>
              <a:solidFill>
                <a:srgbClr val="E498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631"/>
              <p:cNvSpPr/>
              <p:nvPr/>
            </p:nvSpPr>
            <p:spPr bwMode="auto">
              <a:xfrm>
                <a:off x="2083" y="1524"/>
                <a:ext cx="40" cy="48"/>
              </a:xfrm>
              <a:custGeom>
                <a:avLst/>
                <a:gdLst>
                  <a:gd name="T0" fmla="*/ 17 w 17"/>
                  <a:gd name="T1" fmla="*/ 8 h 20"/>
                  <a:gd name="T2" fmla="*/ 14 w 17"/>
                  <a:gd name="T3" fmla="*/ 12 h 20"/>
                  <a:gd name="T4" fmla="*/ 3 w 17"/>
                  <a:gd name="T5" fmla="*/ 9 h 20"/>
                  <a:gd name="T6" fmla="*/ 0 w 17"/>
                  <a:gd name="T7" fmla="*/ 8 h 20"/>
                  <a:gd name="T8" fmla="*/ 17 w 17"/>
                  <a:gd name="T9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0">
                    <a:moveTo>
                      <a:pt x="17" y="8"/>
                    </a:moveTo>
                    <a:cubicBezTo>
                      <a:pt x="16" y="9"/>
                      <a:pt x="15" y="11"/>
                      <a:pt x="14" y="12"/>
                    </a:cubicBezTo>
                    <a:cubicBezTo>
                      <a:pt x="10" y="13"/>
                      <a:pt x="4" y="20"/>
                      <a:pt x="3" y="9"/>
                    </a:cubicBezTo>
                    <a:cubicBezTo>
                      <a:pt x="3" y="9"/>
                      <a:pt x="1" y="8"/>
                      <a:pt x="0" y="8"/>
                    </a:cubicBezTo>
                    <a:cubicBezTo>
                      <a:pt x="5" y="0"/>
                      <a:pt x="12" y="0"/>
                      <a:pt x="17" y="8"/>
                    </a:cubicBezTo>
                    <a:close/>
                  </a:path>
                </a:pathLst>
              </a:custGeom>
              <a:solidFill>
                <a:srgbClr val="63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632"/>
              <p:cNvSpPr/>
              <p:nvPr/>
            </p:nvSpPr>
            <p:spPr bwMode="auto">
              <a:xfrm>
                <a:off x="2457" y="1775"/>
                <a:ext cx="55" cy="52"/>
              </a:xfrm>
              <a:custGeom>
                <a:avLst/>
                <a:gdLst>
                  <a:gd name="T0" fmla="*/ 23 w 23"/>
                  <a:gd name="T1" fmla="*/ 15 h 22"/>
                  <a:gd name="T2" fmla="*/ 9 w 23"/>
                  <a:gd name="T3" fmla="*/ 21 h 22"/>
                  <a:gd name="T4" fmla="*/ 2 w 23"/>
                  <a:gd name="T5" fmla="*/ 19 h 22"/>
                  <a:gd name="T6" fmla="*/ 11 w 23"/>
                  <a:gd name="T7" fmla="*/ 3 h 22"/>
                  <a:gd name="T8" fmla="*/ 23 w 23"/>
                  <a:gd name="T9" fmla="*/ 1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23" y="15"/>
                    </a:moveTo>
                    <a:cubicBezTo>
                      <a:pt x="18" y="17"/>
                      <a:pt x="12" y="13"/>
                      <a:pt x="9" y="21"/>
                    </a:cubicBezTo>
                    <a:cubicBezTo>
                      <a:pt x="8" y="22"/>
                      <a:pt x="5" y="15"/>
                      <a:pt x="2" y="19"/>
                    </a:cubicBezTo>
                    <a:cubicBezTo>
                      <a:pt x="0" y="11"/>
                      <a:pt x="4" y="5"/>
                      <a:pt x="11" y="3"/>
                    </a:cubicBezTo>
                    <a:cubicBezTo>
                      <a:pt x="22" y="0"/>
                      <a:pt x="20" y="10"/>
                      <a:pt x="23" y="15"/>
                    </a:cubicBezTo>
                    <a:close/>
                  </a:path>
                </a:pathLst>
              </a:custGeom>
              <a:solidFill>
                <a:srgbClr val="9D89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633"/>
              <p:cNvSpPr/>
              <p:nvPr/>
            </p:nvSpPr>
            <p:spPr bwMode="auto">
              <a:xfrm>
                <a:off x="1850" y="1216"/>
                <a:ext cx="185" cy="327"/>
              </a:xfrm>
              <a:custGeom>
                <a:avLst/>
                <a:gdLst>
                  <a:gd name="T0" fmla="*/ 65 w 78"/>
                  <a:gd name="T1" fmla="*/ 50 h 138"/>
                  <a:gd name="T2" fmla="*/ 55 w 78"/>
                  <a:gd name="T3" fmla="*/ 62 h 138"/>
                  <a:gd name="T4" fmla="*/ 54 w 78"/>
                  <a:gd name="T5" fmla="*/ 88 h 138"/>
                  <a:gd name="T6" fmla="*/ 55 w 78"/>
                  <a:gd name="T7" fmla="*/ 92 h 138"/>
                  <a:gd name="T8" fmla="*/ 61 w 78"/>
                  <a:gd name="T9" fmla="*/ 110 h 138"/>
                  <a:gd name="T10" fmla="*/ 58 w 78"/>
                  <a:gd name="T11" fmla="*/ 120 h 138"/>
                  <a:gd name="T12" fmla="*/ 55 w 78"/>
                  <a:gd name="T13" fmla="*/ 126 h 138"/>
                  <a:gd name="T14" fmla="*/ 34 w 78"/>
                  <a:gd name="T15" fmla="*/ 138 h 138"/>
                  <a:gd name="T16" fmla="*/ 31 w 78"/>
                  <a:gd name="T17" fmla="*/ 130 h 138"/>
                  <a:gd name="T18" fmla="*/ 33 w 78"/>
                  <a:gd name="T19" fmla="*/ 129 h 138"/>
                  <a:gd name="T20" fmla="*/ 33 w 78"/>
                  <a:gd name="T21" fmla="*/ 122 h 138"/>
                  <a:gd name="T22" fmla="*/ 13 w 78"/>
                  <a:gd name="T23" fmla="*/ 110 h 138"/>
                  <a:gd name="T24" fmla="*/ 8 w 78"/>
                  <a:gd name="T25" fmla="*/ 112 h 138"/>
                  <a:gd name="T26" fmla="*/ 1 w 78"/>
                  <a:gd name="T27" fmla="*/ 114 h 138"/>
                  <a:gd name="T28" fmla="*/ 0 w 78"/>
                  <a:gd name="T29" fmla="*/ 107 h 138"/>
                  <a:gd name="T30" fmla="*/ 3 w 78"/>
                  <a:gd name="T31" fmla="*/ 94 h 138"/>
                  <a:gd name="T32" fmla="*/ 13 w 78"/>
                  <a:gd name="T33" fmla="*/ 99 h 138"/>
                  <a:gd name="T34" fmla="*/ 26 w 78"/>
                  <a:gd name="T35" fmla="*/ 100 h 138"/>
                  <a:gd name="T36" fmla="*/ 33 w 78"/>
                  <a:gd name="T37" fmla="*/ 83 h 138"/>
                  <a:gd name="T38" fmla="*/ 32 w 78"/>
                  <a:gd name="T39" fmla="*/ 67 h 138"/>
                  <a:gd name="T40" fmla="*/ 43 w 78"/>
                  <a:gd name="T41" fmla="*/ 58 h 138"/>
                  <a:gd name="T42" fmla="*/ 54 w 78"/>
                  <a:gd name="T43" fmla="*/ 52 h 138"/>
                  <a:gd name="T44" fmla="*/ 53 w 78"/>
                  <a:gd name="T45" fmla="*/ 40 h 138"/>
                  <a:gd name="T46" fmla="*/ 42 w 78"/>
                  <a:gd name="T47" fmla="*/ 29 h 138"/>
                  <a:gd name="T48" fmla="*/ 38 w 78"/>
                  <a:gd name="T49" fmla="*/ 29 h 138"/>
                  <a:gd name="T50" fmla="*/ 29 w 78"/>
                  <a:gd name="T51" fmla="*/ 36 h 138"/>
                  <a:gd name="T52" fmla="*/ 27 w 78"/>
                  <a:gd name="T53" fmla="*/ 37 h 138"/>
                  <a:gd name="T54" fmla="*/ 14 w 78"/>
                  <a:gd name="T55" fmla="*/ 23 h 138"/>
                  <a:gd name="T56" fmla="*/ 14 w 78"/>
                  <a:gd name="T57" fmla="*/ 20 h 138"/>
                  <a:gd name="T58" fmla="*/ 50 w 78"/>
                  <a:gd name="T59" fmla="*/ 4 h 138"/>
                  <a:gd name="T60" fmla="*/ 57 w 78"/>
                  <a:gd name="T61" fmla="*/ 11 h 138"/>
                  <a:gd name="T62" fmla="*/ 65 w 78"/>
                  <a:gd name="T63" fmla="*/ 17 h 138"/>
                  <a:gd name="T64" fmla="*/ 70 w 78"/>
                  <a:gd name="T65" fmla="*/ 29 h 138"/>
                  <a:gd name="T66" fmla="*/ 74 w 78"/>
                  <a:gd name="T67" fmla="*/ 39 h 138"/>
                  <a:gd name="T68" fmla="*/ 71 w 78"/>
                  <a:gd name="T69" fmla="*/ 48 h 138"/>
                  <a:gd name="T70" fmla="*/ 65 w 78"/>
                  <a:gd name="T71" fmla="*/ 5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" h="138">
                    <a:moveTo>
                      <a:pt x="65" y="50"/>
                    </a:moveTo>
                    <a:cubicBezTo>
                      <a:pt x="61" y="54"/>
                      <a:pt x="58" y="58"/>
                      <a:pt x="55" y="62"/>
                    </a:cubicBezTo>
                    <a:cubicBezTo>
                      <a:pt x="51" y="69"/>
                      <a:pt x="51" y="78"/>
                      <a:pt x="54" y="88"/>
                    </a:cubicBezTo>
                    <a:cubicBezTo>
                      <a:pt x="54" y="89"/>
                      <a:pt x="55" y="91"/>
                      <a:pt x="55" y="92"/>
                    </a:cubicBezTo>
                    <a:cubicBezTo>
                      <a:pt x="52" y="100"/>
                      <a:pt x="54" y="106"/>
                      <a:pt x="61" y="110"/>
                    </a:cubicBezTo>
                    <a:cubicBezTo>
                      <a:pt x="56" y="113"/>
                      <a:pt x="56" y="116"/>
                      <a:pt x="58" y="120"/>
                    </a:cubicBezTo>
                    <a:cubicBezTo>
                      <a:pt x="59" y="123"/>
                      <a:pt x="59" y="125"/>
                      <a:pt x="55" y="126"/>
                    </a:cubicBezTo>
                    <a:cubicBezTo>
                      <a:pt x="45" y="125"/>
                      <a:pt x="40" y="132"/>
                      <a:pt x="34" y="138"/>
                    </a:cubicBezTo>
                    <a:cubicBezTo>
                      <a:pt x="30" y="136"/>
                      <a:pt x="32" y="133"/>
                      <a:pt x="31" y="130"/>
                    </a:cubicBezTo>
                    <a:cubicBezTo>
                      <a:pt x="32" y="130"/>
                      <a:pt x="32" y="129"/>
                      <a:pt x="33" y="129"/>
                    </a:cubicBezTo>
                    <a:cubicBezTo>
                      <a:pt x="38" y="127"/>
                      <a:pt x="37" y="124"/>
                      <a:pt x="33" y="122"/>
                    </a:cubicBezTo>
                    <a:cubicBezTo>
                      <a:pt x="28" y="115"/>
                      <a:pt x="18" y="116"/>
                      <a:pt x="13" y="110"/>
                    </a:cubicBezTo>
                    <a:cubicBezTo>
                      <a:pt x="11" y="109"/>
                      <a:pt x="9" y="111"/>
                      <a:pt x="8" y="112"/>
                    </a:cubicBezTo>
                    <a:cubicBezTo>
                      <a:pt x="6" y="113"/>
                      <a:pt x="4" y="116"/>
                      <a:pt x="1" y="114"/>
                    </a:cubicBezTo>
                    <a:cubicBezTo>
                      <a:pt x="0" y="111"/>
                      <a:pt x="0" y="109"/>
                      <a:pt x="0" y="107"/>
                    </a:cubicBezTo>
                    <a:cubicBezTo>
                      <a:pt x="1" y="102"/>
                      <a:pt x="1" y="98"/>
                      <a:pt x="3" y="94"/>
                    </a:cubicBezTo>
                    <a:cubicBezTo>
                      <a:pt x="9" y="90"/>
                      <a:pt x="9" y="99"/>
                      <a:pt x="13" y="99"/>
                    </a:cubicBezTo>
                    <a:cubicBezTo>
                      <a:pt x="17" y="101"/>
                      <a:pt x="22" y="100"/>
                      <a:pt x="26" y="100"/>
                    </a:cubicBezTo>
                    <a:cubicBezTo>
                      <a:pt x="37" y="96"/>
                      <a:pt x="38" y="92"/>
                      <a:pt x="33" y="83"/>
                    </a:cubicBezTo>
                    <a:cubicBezTo>
                      <a:pt x="29" y="78"/>
                      <a:pt x="29" y="72"/>
                      <a:pt x="32" y="67"/>
                    </a:cubicBezTo>
                    <a:cubicBezTo>
                      <a:pt x="33" y="61"/>
                      <a:pt x="36" y="57"/>
                      <a:pt x="43" y="58"/>
                    </a:cubicBezTo>
                    <a:cubicBezTo>
                      <a:pt x="49" y="60"/>
                      <a:pt x="52" y="56"/>
                      <a:pt x="54" y="52"/>
                    </a:cubicBezTo>
                    <a:cubicBezTo>
                      <a:pt x="57" y="48"/>
                      <a:pt x="56" y="44"/>
                      <a:pt x="53" y="40"/>
                    </a:cubicBezTo>
                    <a:cubicBezTo>
                      <a:pt x="49" y="36"/>
                      <a:pt x="46" y="32"/>
                      <a:pt x="42" y="29"/>
                    </a:cubicBezTo>
                    <a:cubicBezTo>
                      <a:pt x="41" y="29"/>
                      <a:pt x="39" y="29"/>
                      <a:pt x="38" y="29"/>
                    </a:cubicBezTo>
                    <a:cubicBezTo>
                      <a:pt x="34" y="30"/>
                      <a:pt x="32" y="33"/>
                      <a:pt x="29" y="36"/>
                    </a:cubicBezTo>
                    <a:cubicBezTo>
                      <a:pt x="29" y="36"/>
                      <a:pt x="28" y="37"/>
                      <a:pt x="27" y="37"/>
                    </a:cubicBezTo>
                    <a:cubicBezTo>
                      <a:pt x="18" y="37"/>
                      <a:pt x="16" y="30"/>
                      <a:pt x="14" y="23"/>
                    </a:cubicBezTo>
                    <a:cubicBezTo>
                      <a:pt x="13" y="22"/>
                      <a:pt x="14" y="21"/>
                      <a:pt x="14" y="20"/>
                    </a:cubicBezTo>
                    <a:cubicBezTo>
                      <a:pt x="22" y="5"/>
                      <a:pt x="32" y="0"/>
                      <a:pt x="50" y="4"/>
                    </a:cubicBezTo>
                    <a:cubicBezTo>
                      <a:pt x="53" y="5"/>
                      <a:pt x="55" y="9"/>
                      <a:pt x="57" y="11"/>
                    </a:cubicBezTo>
                    <a:cubicBezTo>
                      <a:pt x="59" y="14"/>
                      <a:pt x="62" y="15"/>
                      <a:pt x="65" y="17"/>
                    </a:cubicBezTo>
                    <a:cubicBezTo>
                      <a:pt x="68" y="20"/>
                      <a:pt x="71" y="24"/>
                      <a:pt x="70" y="29"/>
                    </a:cubicBezTo>
                    <a:cubicBezTo>
                      <a:pt x="69" y="33"/>
                      <a:pt x="70" y="36"/>
                      <a:pt x="74" y="39"/>
                    </a:cubicBezTo>
                    <a:cubicBezTo>
                      <a:pt x="78" y="42"/>
                      <a:pt x="76" y="47"/>
                      <a:pt x="71" y="48"/>
                    </a:cubicBezTo>
                    <a:cubicBezTo>
                      <a:pt x="69" y="48"/>
                      <a:pt x="66" y="48"/>
                      <a:pt x="65" y="50"/>
                    </a:cubicBezTo>
                    <a:close/>
                  </a:path>
                </a:pathLst>
              </a:custGeom>
              <a:solidFill>
                <a:srgbClr val="DC50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634"/>
              <p:cNvSpPr/>
              <p:nvPr/>
            </p:nvSpPr>
            <p:spPr bwMode="auto">
              <a:xfrm>
                <a:off x="1936" y="1363"/>
                <a:ext cx="128" cy="119"/>
              </a:xfrm>
              <a:custGeom>
                <a:avLst/>
                <a:gdLst>
                  <a:gd name="T0" fmla="*/ 25 w 54"/>
                  <a:gd name="T1" fmla="*/ 48 h 50"/>
                  <a:gd name="T2" fmla="*/ 20 w 54"/>
                  <a:gd name="T3" fmla="*/ 46 h 50"/>
                  <a:gd name="T4" fmla="*/ 15 w 54"/>
                  <a:gd name="T5" fmla="*/ 37 h 50"/>
                  <a:gd name="T6" fmla="*/ 10 w 54"/>
                  <a:gd name="T7" fmla="*/ 17 h 50"/>
                  <a:gd name="T8" fmla="*/ 11 w 54"/>
                  <a:gd name="T9" fmla="*/ 6 h 50"/>
                  <a:gd name="T10" fmla="*/ 19 w 54"/>
                  <a:gd name="T11" fmla="*/ 0 h 50"/>
                  <a:gd name="T12" fmla="*/ 23 w 54"/>
                  <a:gd name="T13" fmla="*/ 1 h 50"/>
                  <a:gd name="T14" fmla="*/ 36 w 54"/>
                  <a:gd name="T15" fmla="*/ 21 h 50"/>
                  <a:gd name="T16" fmla="*/ 34 w 54"/>
                  <a:gd name="T17" fmla="*/ 26 h 50"/>
                  <a:gd name="T18" fmla="*/ 33 w 54"/>
                  <a:gd name="T19" fmla="*/ 33 h 50"/>
                  <a:gd name="T20" fmla="*/ 39 w 54"/>
                  <a:gd name="T21" fmla="*/ 32 h 50"/>
                  <a:gd name="T22" fmla="*/ 50 w 54"/>
                  <a:gd name="T23" fmla="*/ 35 h 50"/>
                  <a:gd name="T24" fmla="*/ 50 w 54"/>
                  <a:gd name="T25" fmla="*/ 46 h 50"/>
                  <a:gd name="T26" fmla="*/ 25 w 54"/>
                  <a:gd name="T27" fmla="*/ 4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5" y="48"/>
                    </a:moveTo>
                    <a:cubicBezTo>
                      <a:pt x="23" y="46"/>
                      <a:pt x="21" y="47"/>
                      <a:pt x="20" y="46"/>
                    </a:cubicBezTo>
                    <a:cubicBezTo>
                      <a:pt x="14" y="45"/>
                      <a:pt x="10" y="44"/>
                      <a:pt x="15" y="37"/>
                    </a:cubicBezTo>
                    <a:cubicBezTo>
                      <a:pt x="20" y="30"/>
                      <a:pt x="16" y="23"/>
                      <a:pt x="10" y="17"/>
                    </a:cubicBezTo>
                    <a:cubicBezTo>
                      <a:pt x="6" y="13"/>
                      <a:pt x="0" y="9"/>
                      <a:pt x="11" y="6"/>
                    </a:cubicBezTo>
                    <a:cubicBezTo>
                      <a:pt x="13" y="6"/>
                      <a:pt x="16" y="2"/>
                      <a:pt x="19" y="0"/>
                    </a:cubicBezTo>
                    <a:cubicBezTo>
                      <a:pt x="20" y="0"/>
                      <a:pt x="23" y="1"/>
                      <a:pt x="23" y="1"/>
                    </a:cubicBezTo>
                    <a:cubicBezTo>
                      <a:pt x="21" y="12"/>
                      <a:pt x="34" y="13"/>
                      <a:pt x="36" y="21"/>
                    </a:cubicBezTo>
                    <a:cubicBezTo>
                      <a:pt x="37" y="23"/>
                      <a:pt x="35" y="25"/>
                      <a:pt x="34" y="26"/>
                    </a:cubicBezTo>
                    <a:cubicBezTo>
                      <a:pt x="33" y="28"/>
                      <a:pt x="32" y="31"/>
                      <a:pt x="33" y="33"/>
                    </a:cubicBezTo>
                    <a:cubicBezTo>
                      <a:pt x="35" y="36"/>
                      <a:pt x="37" y="32"/>
                      <a:pt x="39" y="32"/>
                    </a:cubicBezTo>
                    <a:cubicBezTo>
                      <a:pt x="43" y="31"/>
                      <a:pt x="47" y="32"/>
                      <a:pt x="50" y="35"/>
                    </a:cubicBezTo>
                    <a:cubicBezTo>
                      <a:pt x="54" y="38"/>
                      <a:pt x="47" y="42"/>
                      <a:pt x="50" y="46"/>
                    </a:cubicBezTo>
                    <a:cubicBezTo>
                      <a:pt x="42" y="49"/>
                      <a:pt x="33" y="50"/>
                      <a:pt x="25" y="48"/>
                    </a:cubicBezTo>
                    <a:close/>
                  </a:path>
                </a:pathLst>
              </a:custGeom>
              <a:solidFill>
                <a:srgbClr val="D21E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635"/>
              <p:cNvSpPr/>
              <p:nvPr/>
            </p:nvSpPr>
            <p:spPr bwMode="auto">
              <a:xfrm>
                <a:off x="2208" y="1368"/>
                <a:ext cx="88" cy="85"/>
              </a:xfrm>
              <a:custGeom>
                <a:avLst/>
                <a:gdLst>
                  <a:gd name="T0" fmla="*/ 5 w 37"/>
                  <a:gd name="T1" fmla="*/ 33 h 36"/>
                  <a:gd name="T2" fmla="*/ 3 w 37"/>
                  <a:gd name="T3" fmla="*/ 20 h 36"/>
                  <a:gd name="T4" fmla="*/ 3 w 37"/>
                  <a:gd name="T5" fmla="*/ 11 h 36"/>
                  <a:gd name="T6" fmla="*/ 3 w 37"/>
                  <a:gd name="T7" fmla="*/ 9 h 36"/>
                  <a:gd name="T8" fmla="*/ 26 w 37"/>
                  <a:gd name="T9" fmla="*/ 0 h 36"/>
                  <a:gd name="T10" fmla="*/ 30 w 37"/>
                  <a:gd name="T11" fmla="*/ 15 h 36"/>
                  <a:gd name="T12" fmla="*/ 29 w 37"/>
                  <a:gd name="T13" fmla="*/ 15 h 36"/>
                  <a:gd name="T14" fmla="*/ 21 w 37"/>
                  <a:gd name="T15" fmla="*/ 24 h 36"/>
                  <a:gd name="T16" fmla="*/ 5 w 37"/>
                  <a:gd name="T17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36">
                    <a:moveTo>
                      <a:pt x="5" y="33"/>
                    </a:moveTo>
                    <a:cubicBezTo>
                      <a:pt x="0" y="29"/>
                      <a:pt x="0" y="25"/>
                      <a:pt x="3" y="20"/>
                    </a:cubicBezTo>
                    <a:cubicBezTo>
                      <a:pt x="4" y="17"/>
                      <a:pt x="6" y="15"/>
                      <a:pt x="3" y="11"/>
                    </a:cubicBezTo>
                    <a:cubicBezTo>
                      <a:pt x="2" y="11"/>
                      <a:pt x="2" y="10"/>
                      <a:pt x="3" y="9"/>
                    </a:cubicBezTo>
                    <a:cubicBezTo>
                      <a:pt x="12" y="11"/>
                      <a:pt x="18" y="3"/>
                      <a:pt x="26" y="0"/>
                    </a:cubicBezTo>
                    <a:cubicBezTo>
                      <a:pt x="35" y="3"/>
                      <a:pt x="37" y="8"/>
                      <a:pt x="30" y="15"/>
                    </a:cubicBezTo>
                    <a:cubicBezTo>
                      <a:pt x="30" y="15"/>
                      <a:pt x="29" y="15"/>
                      <a:pt x="29" y="15"/>
                    </a:cubicBezTo>
                    <a:cubicBezTo>
                      <a:pt x="23" y="15"/>
                      <a:pt x="22" y="20"/>
                      <a:pt x="21" y="24"/>
                    </a:cubicBezTo>
                    <a:cubicBezTo>
                      <a:pt x="18" y="36"/>
                      <a:pt x="18" y="36"/>
                      <a:pt x="5" y="33"/>
                    </a:cubicBezTo>
                    <a:close/>
                  </a:path>
                </a:pathLst>
              </a:custGeom>
              <a:solidFill>
                <a:srgbClr val="CA18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636"/>
              <p:cNvSpPr/>
              <p:nvPr/>
            </p:nvSpPr>
            <p:spPr bwMode="auto">
              <a:xfrm>
                <a:off x="2256" y="1437"/>
                <a:ext cx="28" cy="33"/>
              </a:xfrm>
              <a:custGeom>
                <a:avLst/>
                <a:gdLst>
                  <a:gd name="T0" fmla="*/ 9 w 12"/>
                  <a:gd name="T1" fmla="*/ 2 h 14"/>
                  <a:gd name="T2" fmla="*/ 12 w 12"/>
                  <a:gd name="T3" fmla="*/ 12 h 14"/>
                  <a:gd name="T4" fmla="*/ 9 w 12"/>
                  <a:gd name="T5" fmla="*/ 12 h 14"/>
                  <a:gd name="T6" fmla="*/ 1 w 12"/>
                  <a:gd name="T7" fmla="*/ 11 h 14"/>
                  <a:gd name="T8" fmla="*/ 4 w 12"/>
                  <a:gd name="T9" fmla="*/ 4 h 14"/>
                  <a:gd name="T10" fmla="*/ 8 w 12"/>
                  <a:gd name="T11" fmla="*/ 0 h 14"/>
                  <a:gd name="T12" fmla="*/ 9 w 12"/>
                  <a:gd name="T13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4">
                    <a:moveTo>
                      <a:pt x="9" y="2"/>
                    </a:moveTo>
                    <a:cubicBezTo>
                      <a:pt x="8" y="6"/>
                      <a:pt x="9" y="9"/>
                      <a:pt x="12" y="12"/>
                    </a:cubicBezTo>
                    <a:cubicBezTo>
                      <a:pt x="11" y="12"/>
                      <a:pt x="10" y="12"/>
                      <a:pt x="9" y="12"/>
                    </a:cubicBezTo>
                    <a:cubicBezTo>
                      <a:pt x="7" y="11"/>
                      <a:pt x="3" y="14"/>
                      <a:pt x="1" y="11"/>
                    </a:cubicBezTo>
                    <a:cubicBezTo>
                      <a:pt x="0" y="8"/>
                      <a:pt x="4" y="6"/>
                      <a:pt x="4" y="4"/>
                    </a:cubicBezTo>
                    <a:cubicBezTo>
                      <a:pt x="5" y="2"/>
                      <a:pt x="7" y="1"/>
                      <a:pt x="8" y="0"/>
                    </a:cubicBezTo>
                    <a:cubicBezTo>
                      <a:pt x="8" y="1"/>
                      <a:pt x="9" y="1"/>
                      <a:pt x="9" y="2"/>
                    </a:cubicBezTo>
                    <a:close/>
                  </a:path>
                </a:pathLst>
              </a:custGeom>
              <a:solidFill>
                <a:srgbClr val="E35C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637"/>
              <p:cNvSpPr/>
              <p:nvPr/>
            </p:nvSpPr>
            <p:spPr bwMode="auto">
              <a:xfrm>
                <a:off x="2196" y="1522"/>
                <a:ext cx="41" cy="33"/>
              </a:xfrm>
              <a:custGeom>
                <a:avLst/>
                <a:gdLst>
                  <a:gd name="T0" fmla="*/ 0 w 17"/>
                  <a:gd name="T1" fmla="*/ 9 h 14"/>
                  <a:gd name="T2" fmla="*/ 2 w 17"/>
                  <a:gd name="T3" fmla="*/ 5 h 14"/>
                  <a:gd name="T4" fmla="*/ 8 w 17"/>
                  <a:gd name="T5" fmla="*/ 4 h 14"/>
                  <a:gd name="T6" fmla="*/ 17 w 17"/>
                  <a:gd name="T7" fmla="*/ 5 h 14"/>
                  <a:gd name="T8" fmla="*/ 9 w 17"/>
                  <a:gd name="T9" fmla="*/ 12 h 14"/>
                  <a:gd name="T10" fmla="*/ 2 w 17"/>
                  <a:gd name="T11" fmla="*/ 14 h 14"/>
                  <a:gd name="T12" fmla="*/ 0 w 17"/>
                  <a:gd name="T13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4">
                    <a:moveTo>
                      <a:pt x="0" y="9"/>
                    </a:moveTo>
                    <a:cubicBezTo>
                      <a:pt x="2" y="8"/>
                      <a:pt x="2" y="6"/>
                      <a:pt x="2" y="5"/>
                    </a:cubicBezTo>
                    <a:cubicBezTo>
                      <a:pt x="4" y="4"/>
                      <a:pt x="6" y="4"/>
                      <a:pt x="8" y="4"/>
                    </a:cubicBezTo>
                    <a:cubicBezTo>
                      <a:pt x="11" y="3"/>
                      <a:pt x="16" y="0"/>
                      <a:pt x="17" y="5"/>
                    </a:cubicBezTo>
                    <a:cubicBezTo>
                      <a:pt x="17" y="8"/>
                      <a:pt x="13" y="11"/>
                      <a:pt x="9" y="12"/>
                    </a:cubicBezTo>
                    <a:cubicBezTo>
                      <a:pt x="7" y="13"/>
                      <a:pt x="4" y="12"/>
                      <a:pt x="2" y="14"/>
                    </a:cubicBezTo>
                    <a:cubicBezTo>
                      <a:pt x="0" y="13"/>
                      <a:pt x="0" y="11"/>
                      <a:pt x="0" y="9"/>
                    </a:cubicBezTo>
                    <a:close/>
                  </a:path>
                </a:pathLst>
              </a:custGeom>
              <a:solidFill>
                <a:srgbClr val="B086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638"/>
              <p:cNvSpPr/>
              <p:nvPr/>
            </p:nvSpPr>
            <p:spPr bwMode="auto">
              <a:xfrm>
                <a:off x="2419" y="1501"/>
                <a:ext cx="31" cy="28"/>
              </a:xfrm>
              <a:custGeom>
                <a:avLst/>
                <a:gdLst>
                  <a:gd name="T0" fmla="*/ 2 w 13"/>
                  <a:gd name="T1" fmla="*/ 0 h 12"/>
                  <a:gd name="T2" fmla="*/ 13 w 13"/>
                  <a:gd name="T3" fmla="*/ 8 h 12"/>
                  <a:gd name="T4" fmla="*/ 9 w 13"/>
                  <a:gd name="T5" fmla="*/ 10 h 12"/>
                  <a:gd name="T6" fmla="*/ 2 w 13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2">
                    <a:moveTo>
                      <a:pt x="2" y="0"/>
                    </a:moveTo>
                    <a:cubicBezTo>
                      <a:pt x="8" y="0"/>
                      <a:pt x="8" y="8"/>
                      <a:pt x="13" y="8"/>
                    </a:cubicBezTo>
                    <a:cubicBezTo>
                      <a:pt x="13" y="12"/>
                      <a:pt x="10" y="9"/>
                      <a:pt x="9" y="10"/>
                    </a:cubicBezTo>
                    <a:cubicBezTo>
                      <a:pt x="6" y="7"/>
                      <a:pt x="0" y="6"/>
                      <a:pt x="2" y="0"/>
                    </a:cubicBezTo>
                    <a:close/>
                  </a:path>
                </a:pathLst>
              </a:custGeom>
              <a:solidFill>
                <a:srgbClr val="7236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639"/>
              <p:cNvSpPr/>
              <p:nvPr/>
            </p:nvSpPr>
            <p:spPr bwMode="auto">
              <a:xfrm>
                <a:off x="2113" y="2076"/>
                <a:ext cx="45" cy="43"/>
              </a:xfrm>
              <a:custGeom>
                <a:avLst/>
                <a:gdLst>
                  <a:gd name="T0" fmla="*/ 18 w 19"/>
                  <a:gd name="T1" fmla="*/ 18 h 18"/>
                  <a:gd name="T2" fmla="*/ 1 w 19"/>
                  <a:gd name="T3" fmla="*/ 16 h 18"/>
                  <a:gd name="T4" fmla="*/ 0 w 19"/>
                  <a:gd name="T5" fmla="*/ 12 h 18"/>
                  <a:gd name="T6" fmla="*/ 8 w 19"/>
                  <a:gd name="T7" fmla="*/ 3 h 18"/>
                  <a:gd name="T8" fmla="*/ 14 w 19"/>
                  <a:gd name="T9" fmla="*/ 5 h 18"/>
                  <a:gd name="T10" fmla="*/ 18 w 19"/>
                  <a:gd name="T11" fmla="*/ 14 h 18"/>
                  <a:gd name="T12" fmla="*/ 18 w 19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8">
                    <a:moveTo>
                      <a:pt x="18" y="18"/>
                    </a:moveTo>
                    <a:cubicBezTo>
                      <a:pt x="12" y="14"/>
                      <a:pt x="6" y="16"/>
                      <a:pt x="1" y="16"/>
                    </a:cubicBezTo>
                    <a:cubicBezTo>
                      <a:pt x="1" y="15"/>
                      <a:pt x="0" y="13"/>
                      <a:pt x="0" y="12"/>
                    </a:cubicBezTo>
                    <a:cubicBezTo>
                      <a:pt x="1" y="8"/>
                      <a:pt x="6" y="7"/>
                      <a:pt x="8" y="3"/>
                    </a:cubicBezTo>
                    <a:cubicBezTo>
                      <a:pt x="10" y="0"/>
                      <a:pt x="12" y="4"/>
                      <a:pt x="14" y="5"/>
                    </a:cubicBezTo>
                    <a:cubicBezTo>
                      <a:pt x="19" y="6"/>
                      <a:pt x="18" y="10"/>
                      <a:pt x="18" y="14"/>
                    </a:cubicBezTo>
                    <a:cubicBezTo>
                      <a:pt x="18" y="15"/>
                      <a:pt x="18" y="16"/>
                      <a:pt x="18" y="18"/>
                    </a:cubicBezTo>
                    <a:close/>
                  </a:path>
                </a:pathLst>
              </a:custGeom>
              <a:solidFill>
                <a:srgbClr val="7F65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640"/>
              <p:cNvSpPr/>
              <p:nvPr/>
            </p:nvSpPr>
            <p:spPr bwMode="auto">
              <a:xfrm>
                <a:off x="2187" y="1974"/>
                <a:ext cx="26" cy="36"/>
              </a:xfrm>
              <a:custGeom>
                <a:avLst/>
                <a:gdLst>
                  <a:gd name="T0" fmla="*/ 8 w 11"/>
                  <a:gd name="T1" fmla="*/ 0 h 15"/>
                  <a:gd name="T2" fmla="*/ 11 w 11"/>
                  <a:gd name="T3" fmla="*/ 8 h 15"/>
                  <a:gd name="T4" fmla="*/ 10 w 11"/>
                  <a:gd name="T5" fmla="*/ 12 h 15"/>
                  <a:gd name="T6" fmla="*/ 2 w 11"/>
                  <a:gd name="T7" fmla="*/ 14 h 15"/>
                  <a:gd name="T8" fmla="*/ 2 w 11"/>
                  <a:gd name="T9" fmla="*/ 8 h 15"/>
                  <a:gd name="T10" fmla="*/ 8 w 11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5">
                    <a:moveTo>
                      <a:pt x="8" y="0"/>
                    </a:moveTo>
                    <a:cubicBezTo>
                      <a:pt x="11" y="2"/>
                      <a:pt x="10" y="6"/>
                      <a:pt x="11" y="8"/>
                    </a:cubicBezTo>
                    <a:cubicBezTo>
                      <a:pt x="10" y="10"/>
                      <a:pt x="10" y="11"/>
                      <a:pt x="10" y="12"/>
                    </a:cubicBezTo>
                    <a:cubicBezTo>
                      <a:pt x="8" y="14"/>
                      <a:pt x="5" y="15"/>
                      <a:pt x="2" y="14"/>
                    </a:cubicBezTo>
                    <a:cubicBezTo>
                      <a:pt x="0" y="13"/>
                      <a:pt x="1" y="10"/>
                      <a:pt x="2" y="8"/>
                    </a:cubicBezTo>
                    <a:cubicBezTo>
                      <a:pt x="4" y="6"/>
                      <a:pt x="6" y="3"/>
                      <a:pt x="8" y="0"/>
                    </a:cubicBezTo>
                    <a:close/>
                  </a:path>
                </a:pathLst>
              </a:custGeom>
              <a:solidFill>
                <a:srgbClr val="302C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641"/>
              <p:cNvSpPr/>
              <p:nvPr/>
            </p:nvSpPr>
            <p:spPr bwMode="auto">
              <a:xfrm>
                <a:off x="2180" y="1993"/>
                <a:ext cx="31" cy="26"/>
              </a:xfrm>
              <a:custGeom>
                <a:avLst/>
                <a:gdLst>
                  <a:gd name="T0" fmla="*/ 5 w 13"/>
                  <a:gd name="T1" fmla="*/ 0 h 11"/>
                  <a:gd name="T2" fmla="*/ 13 w 13"/>
                  <a:gd name="T3" fmla="*/ 4 h 11"/>
                  <a:gd name="T4" fmla="*/ 3 w 13"/>
                  <a:gd name="T5" fmla="*/ 7 h 11"/>
                  <a:gd name="T6" fmla="*/ 5 w 13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1">
                    <a:moveTo>
                      <a:pt x="5" y="0"/>
                    </a:moveTo>
                    <a:cubicBezTo>
                      <a:pt x="5" y="8"/>
                      <a:pt x="10" y="4"/>
                      <a:pt x="13" y="4"/>
                    </a:cubicBezTo>
                    <a:cubicBezTo>
                      <a:pt x="12" y="11"/>
                      <a:pt x="6" y="9"/>
                      <a:pt x="3" y="7"/>
                    </a:cubicBezTo>
                    <a:cubicBezTo>
                      <a:pt x="0" y="5"/>
                      <a:pt x="1" y="2"/>
                      <a:pt x="5" y="0"/>
                    </a:cubicBezTo>
                    <a:close/>
                  </a:path>
                </a:pathLst>
              </a:custGeom>
              <a:solidFill>
                <a:srgbClr val="7B3E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642"/>
              <p:cNvSpPr/>
              <p:nvPr/>
            </p:nvSpPr>
            <p:spPr bwMode="auto">
              <a:xfrm>
                <a:off x="2265" y="1358"/>
                <a:ext cx="81" cy="55"/>
              </a:xfrm>
              <a:custGeom>
                <a:avLst/>
                <a:gdLst>
                  <a:gd name="T0" fmla="*/ 6 w 34"/>
                  <a:gd name="T1" fmla="*/ 19 h 23"/>
                  <a:gd name="T2" fmla="*/ 1 w 34"/>
                  <a:gd name="T3" fmla="*/ 6 h 23"/>
                  <a:gd name="T4" fmla="*/ 0 w 34"/>
                  <a:gd name="T5" fmla="*/ 3 h 23"/>
                  <a:gd name="T6" fmla="*/ 8 w 34"/>
                  <a:gd name="T7" fmla="*/ 1 h 23"/>
                  <a:gd name="T8" fmla="*/ 15 w 34"/>
                  <a:gd name="T9" fmla="*/ 9 h 23"/>
                  <a:gd name="T10" fmla="*/ 26 w 34"/>
                  <a:gd name="T11" fmla="*/ 2 h 23"/>
                  <a:gd name="T12" fmla="*/ 30 w 34"/>
                  <a:gd name="T13" fmla="*/ 15 h 23"/>
                  <a:gd name="T14" fmla="*/ 32 w 34"/>
                  <a:gd name="T15" fmla="*/ 23 h 23"/>
                  <a:gd name="T16" fmla="*/ 6 w 34"/>
                  <a:gd name="T17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23">
                    <a:moveTo>
                      <a:pt x="6" y="19"/>
                    </a:moveTo>
                    <a:cubicBezTo>
                      <a:pt x="9" y="13"/>
                      <a:pt x="10" y="7"/>
                      <a:pt x="1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3" y="1"/>
                      <a:pt x="5" y="0"/>
                      <a:pt x="8" y="1"/>
                    </a:cubicBezTo>
                    <a:cubicBezTo>
                      <a:pt x="12" y="3"/>
                      <a:pt x="13" y="6"/>
                      <a:pt x="15" y="9"/>
                    </a:cubicBezTo>
                    <a:cubicBezTo>
                      <a:pt x="19" y="6"/>
                      <a:pt x="21" y="2"/>
                      <a:pt x="26" y="2"/>
                    </a:cubicBezTo>
                    <a:cubicBezTo>
                      <a:pt x="32" y="5"/>
                      <a:pt x="29" y="11"/>
                      <a:pt x="30" y="15"/>
                    </a:cubicBezTo>
                    <a:cubicBezTo>
                      <a:pt x="29" y="18"/>
                      <a:pt x="34" y="20"/>
                      <a:pt x="32" y="23"/>
                    </a:cubicBezTo>
                    <a:cubicBezTo>
                      <a:pt x="24" y="19"/>
                      <a:pt x="15" y="19"/>
                      <a:pt x="6" y="19"/>
                    </a:cubicBezTo>
                    <a:close/>
                  </a:path>
                </a:pathLst>
              </a:custGeom>
              <a:solidFill>
                <a:srgbClr val="D244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643"/>
              <p:cNvSpPr/>
              <p:nvPr/>
            </p:nvSpPr>
            <p:spPr bwMode="auto">
              <a:xfrm>
                <a:off x="2305" y="1340"/>
                <a:ext cx="38" cy="54"/>
              </a:xfrm>
              <a:custGeom>
                <a:avLst/>
                <a:gdLst>
                  <a:gd name="T0" fmla="*/ 13 w 16"/>
                  <a:gd name="T1" fmla="*/ 23 h 23"/>
                  <a:gd name="T2" fmla="*/ 7 w 16"/>
                  <a:gd name="T3" fmla="*/ 12 h 23"/>
                  <a:gd name="T4" fmla="*/ 2 w 16"/>
                  <a:gd name="T5" fmla="*/ 2 h 23"/>
                  <a:gd name="T6" fmla="*/ 7 w 16"/>
                  <a:gd name="T7" fmla="*/ 4 h 23"/>
                  <a:gd name="T8" fmla="*/ 13 w 16"/>
                  <a:gd name="T9" fmla="*/ 8 h 23"/>
                  <a:gd name="T10" fmla="*/ 14 w 16"/>
                  <a:gd name="T11" fmla="*/ 23 h 23"/>
                  <a:gd name="T12" fmla="*/ 13 w 16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23">
                    <a:moveTo>
                      <a:pt x="13" y="23"/>
                    </a:moveTo>
                    <a:cubicBezTo>
                      <a:pt x="8" y="21"/>
                      <a:pt x="14" y="13"/>
                      <a:pt x="7" y="12"/>
                    </a:cubicBezTo>
                    <a:cubicBezTo>
                      <a:pt x="3" y="10"/>
                      <a:pt x="0" y="7"/>
                      <a:pt x="2" y="2"/>
                    </a:cubicBezTo>
                    <a:cubicBezTo>
                      <a:pt x="4" y="0"/>
                      <a:pt x="6" y="2"/>
                      <a:pt x="7" y="4"/>
                    </a:cubicBezTo>
                    <a:cubicBezTo>
                      <a:pt x="8" y="6"/>
                      <a:pt x="10" y="7"/>
                      <a:pt x="13" y="8"/>
                    </a:cubicBezTo>
                    <a:cubicBezTo>
                      <a:pt x="16" y="13"/>
                      <a:pt x="15" y="18"/>
                      <a:pt x="14" y="23"/>
                    </a:cubicBezTo>
                    <a:cubicBezTo>
                      <a:pt x="14" y="23"/>
                      <a:pt x="13" y="23"/>
                      <a:pt x="13" y="23"/>
                    </a:cubicBezTo>
                    <a:close/>
                  </a:path>
                </a:pathLst>
              </a:custGeom>
              <a:solidFill>
                <a:srgbClr val="9940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644"/>
              <p:cNvSpPr/>
              <p:nvPr/>
            </p:nvSpPr>
            <p:spPr bwMode="auto">
              <a:xfrm>
                <a:off x="1756" y="2434"/>
                <a:ext cx="90" cy="154"/>
              </a:xfrm>
              <a:custGeom>
                <a:avLst/>
                <a:gdLst>
                  <a:gd name="T0" fmla="*/ 3 w 38"/>
                  <a:gd name="T1" fmla="*/ 40 h 65"/>
                  <a:gd name="T2" fmla="*/ 4 w 38"/>
                  <a:gd name="T3" fmla="*/ 19 h 65"/>
                  <a:gd name="T4" fmla="*/ 7 w 38"/>
                  <a:gd name="T5" fmla="*/ 16 h 65"/>
                  <a:gd name="T6" fmla="*/ 17 w 38"/>
                  <a:gd name="T7" fmla="*/ 5 h 65"/>
                  <a:gd name="T8" fmla="*/ 22 w 38"/>
                  <a:gd name="T9" fmla="*/ 5 h 65"/>
                  <a:gd name="T10" fmla="*/ 24 w 38"/>
                  <a:gd name="T11" fmla="*/ 7 h 65"/>
                  <a:gd name="T12" fmla="*/ 30 w 38"/>
                  <a:gd name="T13" fmla="*/ 22 h 65"/>
                  <a:gd name="T14" fmla="*/ 36 w 38"/>
                  <a:gd name="T15" fmla="*/ 34 h 65"/>
                  <a:gd name="T16" fmla="*/ 34 w 38"/>
                  <a:gd name="T17" fmla="*/ 46 h 65"/>
                  <a:gd name="T18" fmla="*/ 19 w 38"/>
                  <a:gd name="T19" fmla="*/ 39 h 65"/>
                  <a:gd name="T20" fmla="*/ 8 w 38"/>
                  <a:gd name="T21" fmla="*/ 59 h 65"/>
                  <a:gd name="T22" fmla="*/ 2 w 38"/>
                  <a:gd name="T23" fmla="*/ 61 h 65"/>
                  <a:gd name="T24" fmla="*/ 3 w 38"/>
                  <a:gd name="T25" fmla="*/ 55 h 65"/>
                  <a:gd name="T26" fmla="*/ 3 w 38"/>
                  <a:gd name="T27" fmla="*/ 4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65">
                    <a:moveTo>
                      <a:pt x="3" y="40"/>
                    </a:moveTo>
                    <a:cubicBezTo>
                      <a:pt x="4" y="33"/>
                      <a:pt x="11" y="26"/>
                      <a:pt x="4" y="19"/>
                    </a:cubicBezTo>
                    <a:cubicBezTo>
                      <a:pt x="3" y="17"/>
                      <a:pt x="4" y="15"/>
                      <a:pt x="7" y="16"/>
                    </a:cubicBezTo>
                    <a:cubicBezTo>
                      <a:pt x="20" y="22"/>
                      <a:pt x="16" y="11"/>
                      <a:pt x="17" y="5"/>
                    </a:cubicBezTo>
                    <a:cubicBezTo>
                      <a:pt x="19" y="4"/>
                      <a:pt x="20" y="0"/>
                      <a:pt x="22" y="5"/>
                    </a:cubicBezTo>
                    <a:cubicBezTo>
                      <a:pt x="23" y="6"/>
                      <a:pt x="23" y="7"/>
                      <a:pt x="24" y="7"/>
                    </a:cubicBezTo>
                    <a:cubicBezTo>
                      <a:pt x="37" y="8"/>
                      <a:pt x="34" y="13"/>
                      <a:pt x="30" y="22"/>
                    </a:cubicBezTo>
                    <a:cubicBezTo>
                      <a:pt x="25" y="29"/>
                      <a:pt x="29" y="35"/>
                      <a:pt x="36" y="34"/>
                    </a:cubicBezTo>
                    <a:cubicBezTo>
                      <a:pt x="36" y="38"/>
                      <a:pt x="38" y="46"/>
                      <a:pt x="34" y="46"/>
                    </a:cubicBezTo>
                    <a:cubicBezTo>
                      <a:pt x="29" y="45"/>
                      <a:pt x="20" y="49"/>
                      <a:pt x="19" y="39"/>
                    </a:cubicBezTo>
                    <a:cubicBezTo>
                      <a:pt x="12" y="45"/>
                      <a:pt x="15" y="55"/>
                      <a:pt x="8" y="59"/>
                    </a:cubicBezTo>
                    <a:cubicBezTo>
                      <a:pt x="6" y="60"/>
                      <a:pt x="5" y="65"/>
                      <a:pt x="2" y="61"/>
                    </a:cubicBezTo>
                    <a:cubicBezTo>
                      <a:pt x="0" y="59"/>
                      <a:pt x="1" y="58"/>
                      <a:pt x="3" y="55"/>
                    </a:cubicBezTo>
                    <a:cubicBezTo>
                      <a:pt x="5" y="51"/>
                      <a:pt x="10" y="45"/>
                      <a:pt x="3" y="40"/>
                    </a:cubicBezTo>
                    <a:close/>
                  </a:path>
                </a:pathLst>
              </a:custGeom>
              <a:solidFill>
                <a:srgbClr val="212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645"/>
              <p:cNvSpPr/>
              <p:nvPr/>
            </p:nvSpPr>
            <p:spPr bwMode="auto">
              <a:xfrm>
                <a:off x="1831" y="1797"/>
                <a:ext cx="150" cy="111"/>
              </a:xfrm>
              <a:custGeom>
                <a:avLst/>
                <a:gdLst>
                  <a:gd name="T0" fmla="*/ 63 w 63"/>
                  <a:gd name="T1" fmla="*/ 21 h 47"/>
                  <a:gd name="T2" fmla="*/ 61 w 63"/>
                  <a:gd name="T3" fmla="*/ 25 h 47"/>
                  <a:gd name="T4" fmla="*/ 49 w 63"/>
                  <a:gd name="T5" fmla="*/ 37 h 47"/>
                  <a:gd name="T6" fmla="*/ 40 w 63"/>
                  <a:gd name="T7" fmla="*/ 45 h 47"/>
                  <a:gd name="T8" fmla="*/ 30 w 63"/>
                  <a:gd name="T9" fmla="*/ 45 h 47"/>
                  <a:gd name="T10" fmla="*/ 15 w 63"/>
                  <a:gd name="T11" fmla="*/ 38 h 47"/>
                  <a:gd name="T12" fmla="*/ 5 w 63"/>
                  <a:gd name="T13" fmla="*/ 34 h 47"/>
                  <a:gd name="T14" fmla="*/ 4 w 63"/>
                  <a:gd name="T15" fmla="*/ 33 h 47"/>
                  <a:gd name="T16" fmla="*/ 3 w 63"/>
                  <a:gd name="T17" fmla="*/ 13 h 47"/>
                  <a:gd name="T18" fmla="*/ 25 w 63"/>
                  <a:gd name="T19" fmla="*/ 5 h 47"/>
                  <a:gd name="T20" fmla="*/ 43 w 63"/>
                  <a:gd name="T21" fmla="*/ 11 h 47"/>
                  <a:gd name="T22" fmla="*/ 63 w 63"/>
                  <a:gd name="T23" fmla="*/ 2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47">
                    <a:moveTo>
                      <a:pt x="63" y="21"/>
                    </a:moveTo>
                    <a:cubicBezTo>
                      <a:pt x="63" y="22"/>
                      <a:pt x="63" y="24"/>
                      <a:pt x="61" y="25"/>
                    </a:cubicBezTo>
                    <a:cubicBezTo>
                      <a:pt x="54" y="24"/>
                      <a:pt x="48" y="29"/>
                      <a:pt x="49" y="37"/>
                    </a:cubicBezTo>
                    <a:cubicBezTo>
                      <a:pt x="51" y="46"/>
                      <a:pt x="48" y="47"/>
                      <a:pt x="40" y="45"/>
                    </a:cubicBezTo>
                    <a:cubicBezTo>
                      <a:pt x="37" y="44"/>
                      <a:pt x="33" y="45"/>
                      <a:pt x="30" y="45"/>
                    </a:cubicBezTo>
                    <a:cubicBezTo>
                      <a:pt x="25" y="41"/>
                      <a:pt x="22" y="37"/>
                      <a:pt x="15" y="38"/>
                    </a:cubicBezTo>
                    <a:cubicBezTo>
                      <a:pt x="11" y="39"/>
                      <a:pt x="7" y="37"/>
                      <a:pt x="5" y="34"/>
                    </a:cubicBezTo>
                    <a:cubicBezTo>
                      <a:pt x="5" y="33"/>
                      <a:pt x="4" y="33"/>
                      <a:pt x="4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5" y="4"/>
                      <a:pt x="16" y="0"/>
                      <a:pt x="25" y="5"/>
                    </a:cubicBezTo>
                    <a:cubicBezTo>
                      <a:pt x="31" y="9"/>
                      <a:pt x="37" y="10"/>
                      <a:pt x="43" y="11"/>
                    </a:cubicBezTo>
                    <a:cubicBezTo>
                      <a:pt x="51" y="11"/>
                      <a:pt x="58" y="14"/>
                      <a:pt x="63" y="21"/>
                    </a:cubicBezTo>
                    <a:close/>
                  </a:path>
                </a:pathLst>
              </a:custGeom>
              <a:solidFill>
                <a:srgbClr val="DC7B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646"/>
              <p:cNvSpPr/>
              <p:nvPr/>
            </p:nvSpPr>
            <p:spPr bwMode="auto">
              <a:xfrm>
                <a:off x="1827" y="1872"/>
                <a:ext cx="76" cy="57"/>
              </a:xfrm>
              <a:custGeom>
                <a:avLst/>
                <a:gdLst>
                  <a:gd name="T0" fmla="*/ 7 w 32"/>
                  <a:gd name="T1" fmla="*/ 2 h 24"/>
                  <a:gd name="T2" fmla="*/ 21 w 32"/>
                  <a:gd name="T3" fmla="*/ 3 h 24"/>
                  <a:gd name="T4" fmla="*/ 32 w 32"/>
                  <a:gd name="T5" fmla="*/ 13 h 24"/>
                  <a:gd name="T6" fmla="*/ 14 w 32"/>
                  <a:gd name="T7" fmla="*/ 24 h 24"/>
                  <a:gd name="T8" fmla="*/ 11 w 32"/>
                  <a:gd name="T9" fmla="*/ 20 h 24"/>
                  <a:gd name="T10" fmla="*/ 6 w 32"/>
                  <a:gd name="T11" fmla="*/ 6 h 24"/>
                  <a:gd name="T12" fmla="*/ 7 w 32"/>
                  <a:gd name="T13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7" y="2"/>
                    </a:moveTo>
                    <a:cubicBezTo>
                      <a:pt x="12" y="3"/>
                      <a:pt x="16" y="6"/>
                      <a:pt x="21" y="3"/>
                    </a:cubicBezTo>
                    <a:cubicBezTo>
                      <a:pt x="29" y="0"/>
                      <a:pt x="30" y="8"/>
                      <a:pt x="32" y="13"/>
                    </a:cubicBezTo>
                    <a:cubicBezTo>
                      <a:pt x="26" y="16"/>
                      <a:pt x="20" y="20"/>
                      <a:pt x="14" y="24"/>
                    </a:cubicBezTo>
                    <a:cubicBezTo>
                      <a:pt x="14" y="22"/>
                      <a:pt x="13" y="21"/>
                      <a:pt x="11" y="20"/>
                    </a:cubicBezTo>
                    <a:cubicBezTo>
                      <a:pt x="4" y="17"/>
                      <a:pt x="0" y="13"/>
                      <a:pt x="6" y="6"/>
                    </a:cubicBezTo>
                    <a:cubicBezTo>
                      <a:pt x="7" y="5"/>
                      <a:pt x="7" y="3"/>
                      <a:pt x="7" y="2"/>
                    </a:cubicBezTo>
                    <a:close/>
                  </a:path>
                </a:pathLst>
              </a:custGeom>
              <a:solidFill>
                <a:srgbClr val="D63E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647"/>
              <p:cNvSpPr/>
              <p:nvPr/>
            </p:nvSpPr>
            <p:spPr bwMode="auto">
              <a:xfrm>
                <a:off x="1957" y="1910"/>
                <a:ext cx="43" cy="64"/>
              </a:xfrm>
              <a:custGeom>
                <a:avLst/>
                <a:gdLst>
                  <a:gd name="T0" fmla="*/ 18 w 18"/>
                  <a:gd name="T1" fmla="*/ 12 h 27"/>
                  <a:gd name="T2" fmla="*/ 5 w 18"/>
                  <a:gd name="T3" fmla="*/ 26 h 27"/>
                  <a:gd name="T4" fmla="*/ 1 w 18"/>
                  <a:gd name="T5" fmla="*/ 22 h 27"/>
                  <a:gd name="T6" fmla="*/ 0 w 18"/>
                  <a:gd name="T7" fmla="*/ 10 h 27"/>
                  <a:gd name="T8" fmla="*/ 6 w 18"/>
                  <a:gd name="T9" fmla="*/ 5 h 27"/>
                  <a:gd name="T10" fmla="*/ 18 w 18"/>
                  <a:gd name="T11" fmla="*/ 1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7">
                    <a:moveTo>
                      <a:pt x="18" y="12"/>
                    </a:moveTo>
                    <a:cubicBezTo>
                      <a:pt x="18" y="20"/>
                      <a:pt x="11" y="23"/>
                      <a:pt x="5" y="26"/>
                    </a:cubicBezTo>
                    <a:cubicBezTo>
                      <a:pt x="2" y="27"/>
                      <a:pt x="1" y="24"/>
                      <a:pt x="1" y="22"/>
                    </a:cubicBezTo>
                    <a:cubicBezTo>
                      <a:pt x="0" y="18"/>
                      <a:pt x="0" y="14"/>
                      <a:pt x="0" y="10"/>
                    </a:cubicBezTo>
                    <a:cubicBezTo>
                      <a:pt x="2" y="8"/>
                      <a:pt x="4" y="6"/>
                      <a:pt x="6" y="5"/>
                    </a:cubicBezTo>
                    <a:cubicBezTo>
                      <a:pt x="14" y="0"/>
                      <a:pt x="13" y="10"/>
                      <a:pt x="18" y="12"/>
                    </a:cubicBezTo>
                    <a:close/>
                  </a:path>
                </a:pathLst>
              </a:custGeom>
              <a:solidFill>
                <a:srgbClr val="EBA6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648"/>
              <p:cNvSpPr/>
              <p:nvPr/>
            </p:nvSpPr>
            <p:spPr bwMode="auto">
              <a:xfrm>
                <a:off x="1876" y="1917"/>
                <a:ext cx="41" cy="43"/>
              </a:xfrm>
              <a:custGeom>
                <a:avLst/>
                <a:gdLst>
                  <a:gd name="T0" fmla="*/ 1 w 17"/>
                  <a:gd name="T1" fmla="*/ 10 h 18"/>
                  <a:gd name="T2" fmla="*/ 12 w 17"/>
                  <a:gd name="T3" fmla="*/ 2 h 18"/>
                  <a:gd name="T4" fmla="*/ 16 w 17"/>
                  <a:gd name="T5" fmla="*/ 5 h 18"/>
                  <a:gd name="T6" fmla="*/ 11 w 17"/>
                  <a:gd name="T7" fmla="*/ 14 h 18"/>
                  <a:gd name="T8" fmla="*/ 3 w 17"/>
                  <a:gd name="T9" fmla="*/ 17 h 18"/>
                  <a:gd name="T10" fmla="*/ 1 w 17"/>
                  <a:gd name="T11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8">
                    <a:moveTo>
                      <a:pt x="1" y="10"/>
                    </a:moveTo>
                    <a:cubicBezTo>
                      <a:pt x="1" y="3"/>
                      <a:pt x="9" y="5"/>
                      <a:pt x="12" y="2"/>
                    </a:cubicBezTo>
                    <a:cubicBezTo>
                      <a:pt x="13" y="0"/>
                      <a:pt x="16" y="2"/>
                      <a:pt x="16" y="5"/>
                    </a:cubicBezTo>
                    <a:cubicBezTo>
                      <a:pt x="17" y="9"/>
                      <a:pt x="16" y="12"/>
                      <a:pt x="11" y="14"/>
                    </a:cubicBezTo>
                    <a:cubicBezTo>
                      <a:pt x="8" y="15"/>
                      <a:pt x="6" y="18"/>
                      <a:pt x="3" y="17"/>
                    </a:cubicBezTo>
                    <a:cubicBezTo>
                      <a:pt x="0" y="15"/>
                      <a:pt x="2" y="13"/>
                      <a:pt x="1" y="10"/>
                    </a:cubicBezTo>
                    <a:close/>
                  </a:path>
                </a:pathLst>
              </a:custGeom>
              <a:solidFill>
                <a:srgbClr val="6C34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649"/>
              <p:cNvSpPr/>
              <p:nvPr/>
            </p:nvSpPr>
            <p:spPr bwMode="auto">
              <a:xfrm>
                <a:off x="1713" y="2176"/>
                <a:ext cx="123" cy="97"/>
              </a:xfrm>
              <a:custGeom>
                <a:avLst/>
                <a:gdLst>
                  <a:gd name="T0" fmla="*/ 51 w 52"/>
                  <a:gd name="T1" fmla="*/ 38 h 41"/>
                  <a:gd name="T2" fmla="*/ 50 w 52"/>
                  <a:gd name="T3" fmla="*/ 40 h 41"/>
                  <a:gd name="T4" fmla="*/ 38 w 52"/>
                  <a:gd name="T5" fmla="*/ 33 h 41"/>
                  <a:gd name="T6" fmla="*/ 16 w 52"/>
                  <a:gd name="T7" fmla="*/ 24 h 41"/>
                  <a:gd name="T8" fmla="*/ 3 w 52"/>
                  <a:gd name="T9" fmla="*/ 21 h 41"/>
                  <a:gd name="T10" fmla="*/ 1 w 52"/>
                  <a:gd name="T11" fmla="*/ 15 h 41"/>
                  <a:gd name="T12" fmla="*/ 17 w 52"/>
                  <a:gd name="T13" fmla="*/ 3 h 41"/>
                  <a:gd name="T14" fmla="*/ 31 w 52"/>
                  <a:gd name="T15" fmla="*/ 0 h 41"/>
                  <a:gd name="T16" fmla="*/ 35 w 52"/>
                  <a:gd name="T17" fmla="*/ 1 h 41"/>
                  <a:gd name="T18" fmla="*/ 44 w 52"/>
                  <a:gd name="T19" fmla="*/ 18 h 41"/>
                  <a:gd name="T20" fmla="*/ 45 w 52"/>
                  <a:gd name="T21" fmla="*/ 25 h 41"/>
                  <a:gd name="T22" fmla="*/ 51 w 52"/>
                  <a:gd name="T23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41">
                    <a:moveTo>
                      <a:pt x="51" y="38"/>
                    </a:moveTo>
                    <a:cubicBezTo>
                      <a:pt x="51" y="39"/>
                      <a:pt x="51" y="40"/>
                      <a:pt x="50" y="40"/>
                    </a:cubicBezTo>
                    <a:cubicBezTo>
                      <a:pt x="44" y="41"/>
                      <a:pt x="42" y="36"/>
                      <a:pt x="38" y="33"/>
                    </a:cubicBezTo>
                    <a:cubicBezTo>
                      <a:pt x="32" y="26"/>
                      <a:pt x="24" y="24"/>
                      <a:pt x="16" y="24"/>
                    </a:cubicBezTo>
                    <a:cubicBezTo>
                      <a:pt x="11" y="23"/>
                      <a:pt x="7" y="22"/>
                      <a:pt x="3" y="21"/>
                    </a:cubicBezTo>
                    <a:cubicBezTo>
                      <a:pt x="0" y="20"/>
                      <a:pt x="0" y="17"/>
                      <a:pt x="1" y="15"/>
                    </a:cubicBezTo>
                    <a:cubicBezTo>
                      <a:pt x="7" y="11"/>
                      <a:pt x="11" y="5"/>
                      <a:pt x="17" y="3"/>
                    </a:cubicBezTo>
                    <a:cubicBezTo>
                      <a:pt x="22" y="3"/>
                      <a:pt x="27" y="1"/>
                      <a:pt x="31" y="0"/>
                    </a:cubicBezTo>
                    <a:cubicBezTo>
                      <a:pt x="33" y="0"/>
                      <a:pt x="34" y="0"/>
                      <a:pt x="35" y="1"/>
                    </a:cubicBezTo>
                    <a:cubicBezTo>
                      <a:pt x="38" y="7"/>
                      <a:pt x="39" y="14"/>
                      <a:pt x="44" y="18"/>
                    </a:cubicBezTo>
                    <a:cubicBezTo>
                      <a:pt x="46" y="19"/>
                      <a:pt x="47" y="22"/>
                      <a:pt x="45" y="25"/>
                    </a:cubicBezTo>
                    <a:cubicBezTo>
                      <a:pt x="41" y="32"/>
                      <a:pt x="52" y="32"/>
                      <a:pt x="51" y="38"/>
                    </a:cubicBezTo>
                    <a:close/>
                  </a:path>
                </a:pathLst>
              </a:custGeom>
              <a:solidFill>
                <a:srgbClr val="C524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650"/>
              <p:cNvSpPr/>
              <p:nvPr/>
            </p:nvSpPr>
            <p:spPr bwMode="auto">
              <a:xfrm>
                <a:off x="1794" y="2143"/>
                <a:ext cx="49" cy="92"/>
              </a:xfrm>
              <a:custGeom>
                <a:avLst/>
                <a:gdLst>
                  <a:gd name="T0" fmla="*/ 11 w 21"/>
                  <a:gd name="T1" fmla="*/ 39 h 39"/>
                  <a:gd name="T2" fmla="*/ 7 w 21"/>
                  <a:gd name="T3" fmla="*/ 31 h 39"/>
                  <a:gd name="T4" fmla="*/ 1 w 21"/>
                  <a:gd name="T5" fmla="*/ 16 h 39"/>
                  <a:gd name="T6" fmla="*/ 5 w 21"/>
                  <a:gd name="T7" fmla="*/ 7 h 39"/>
                  <a:gd name="T8" fmla="*/ 8 w 21"/>
                  <a:gd name="T9" fmla="*/ 0 h 39"/>
                  <a:gd name="T10" fmla="*/ 12 w 21"/>
                  <a:gd name="T11" fmla="*/ 15 h 39"/>
                  <a:gd name="T12" fmla="*/ 16 w 21"/>
                  <a:gd name="T13" fmla="*/ 38 h 39"/>
                  <a:gd name="T14" fmla="*/ 11 w 21"/>
                  <a:gd name="T1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39">
                    <a:moveTo>
                      <a:pt x="11" y="39"/>
                    </a:moveTo>
                    <a:cubicBezTo>
                      <a:pt x="10" y="36"/>
                      <a:pt x="10" y="32"/>
                      <a:pt x="7" y="31"/>
                    </a:cubicBezTo>
                    <a:cubicBezTo>
                      <a:pt x="0" y="28"/>
                      <a:pt x="1" y="22"/>
                      <a:pt x="1" y="16"/>
                    </a:cubicBezTo>
                    <a:cubicBezTo>
                      <a:pt x="1" y="13"/>
                      <a:pt x="2" y="9"/>
                      <a:pt x="5" y="7"/>
                    </a:cubicBezTo>
                    <a:cubicBezTo>
                      <a:pt x="8" y="6"/>
                      <a:pt x="6" y="1"/>
                      <a:pt x="8" y="0"/>
                    </a:cubicBezTo>
                    <a:cubicBezTo>
                      <a:pt x="10" y="5"/>
                      <a:pt x="6" y="11"/>
                      <a:pt x="12" y="15"/>
                    </a:cubicBezTo>
                    <a:cubicBezTo>
                      <a:pt x="17" y="22"/>
                      <a:pt x="21" y="30"/>
                      <a:pt x="16" y="38"/>
                    </a:cubicBezTo>
                    <a:cubicBezTo>
                      <a:pt x="15" y="39"/>
                      <a:pt x="13" y="39"/>
                      <a:pt x="11" y="39"/>
                    </a:cubicBezTo>
                    <a:close/>
                  </a:path>
                </a:pathLst>
              </a:custGeom>
              <a:solidFill>
                <a:srgbClr val="5B1F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651"/>
              <p:cNvSpPr/>
              <p:nvPr/>
            </p:nvSpPr>
            <p:spPr bwMode="auto">
              <a:xfrm>
                <a:off x="1822" y="2178"/>
                <a:ext cx="24" cy="62"/>
              </a:xfrm>
              <a:custGeom>
                <a:avLst/>
                <a:gdLst>
                  <a:gd name="T0" fmla="*/ 4 w 10"/>
                  <a:gd name="T1" fmla="*/ 23 h 26"/>
                  <a:gd name="T2" fmla="*/ 0 w 10"/>
                  <a:gd name="T3" fmla="*/ 0 h 26"/>
                  <a:gd name="T4" fmla="*/ 1 w 10"/>
                  <a:gd name="T5" fmla="*/ 0 h 26"/>
                  <a:gd name="T6" fmla="*/ 9 w 10"/>
                  <a:gd name="T7" fmla="*/ 16 h 26"/>
                  <a:gd name="T8" fmla="*/ 10 w 10"/>
                  <a:gd name="T9" fmla="*/ 26 h 26"/>
                  <a:gd name="T10" fmla="*/ 4 w 10"/>
                  <a:gd name="T11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6">
                    <a:moveTo>
                      <a:pt x="4" y="23"/>
                    </a:moveTo>
                    <a:cubicBezTo>
                      <a:pt x="7" y="15"/>
                      <a:pt x="0" y="8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7" y="3"/>
                      <a:pt x="9" y="9"/>
                      <a:pt x="9" y="16"/>
                    </a:cubicBezTo>
                    <a:cubicBezTo>
                      <a:pt x="9" y="19"/>
                      <a:pt x="10" y="22"/>
                      <a:pt x="10" y="26"/>
                    </a:cubicBezTo>
                    <a:cubicBezTo>
                      <a:pt x="8" y="26"/>
                      <a:pt x="6" y="26"/>
                      <a:pt x="4" y="23"/>
                    </a:cubicBezTo>
                    <a:close/>
                  </a:path>
                </a:pathLst>
              </a:custGeom>
              <a:solidFill>
                <a:srgbClr val="C524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653"/>
              <p:cNvSpPr/>
              <p:nvPr/>
            </p:nvSpPr>
            <p:spPr bwMode="auto">
              <a:xfrm>
                <a:off x="1985" y="1799"/>
                <a:ext cx="83" cy="66"/>
              </a:xfrm>
              <a:custGeom>
                <a:avLst/>
                <a:gdLst>
                  <a:gd name="T0" fmla="*/ 0 w 35"/>
                  <a:gd name="T1" fmla="*/ 16 h 28"/>
                  <a:gd name="T2" fmla="*/ 4 w 35"/>
                  <a:gd name="T3" fmla="*/ 1 h 28"/>
                  <a:gd name="T4" fmla="*/ 13 w 35"/>
                  <a:gd name="T5" fmla="*/ 0 h 28"/>
                  <a:gd name="T6" fmla="*/ 17 w 35"/>
                  <a:gd name="T7" fmla="*/ 7 h 28"/>
                  <a:gd name="T8" fmla="*/ 25 w 35"/>
                  <a:gd name="T9" fmla="*/ 16 h 28"/>
                  <a:gd name="T10" fmla="*/ 27 w 35"/>
                  <a:gd name="T11" fmla="*/ 18 h 28"/>
                  <a:gd name="T12" fmla="*/ 34 w 35"/>
                  <a:gd name="T13" fmla="*/ 23 h 28"/>
                  <a:gd name="T14" fmla="*/ 27 w 35"/>
                  <a:gd name="T15" fmla="*/ 28 h 28"/>
                  <a:gd name="T16" fmla="*/ 0 w 35"/>
                  <a:gd name="T17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28">
                    <a:moveTo>
                      <a:pt x="0" y="16"/>
                    </a:moveTo>
                    <a:cubicBezTo>
                      <a:pt x="4" y="12"/>
                      <a:pt x="8" y="7"/>
                      <a:pt x="4" y="1"/>
                    </a:cubicBezTo>
                    <a:cubicBezTo>
                      <a:pt x="7" y="1"/>
                      <a:pt x="10" y="1"/>
                      <a:pt x="13" y="0"/>
                    </a:cubicBezTo>
                    <a:cubicBezTo>
                      <a:pt x="16" y="2"/>
                      <a:pt x="17" y="4"/>
                      <a:pt x="17" y="7"/>
                    </a:cubicBezTo>
                    <a:cubicBezTo>
                      <a:pt x="17" y="13"/>
                      <a:pt x="20" y="15"/>
                      <a:pt x="25" y="16"/>
                    </a:cubicBezTo>
                    <a:cubicBezTo>
                      <a:pt x="26" y="17"/>
                      <a:pt x="26" y="17"/>
                      <a:pt x="27" y="18"/>
                    </a:cubicBezTo>
                    <a:cubicBezTo>
                      <a:pt x="30" y="19"/>
                      <a:pt x="35" y="18"/>
                      <a:pt x="34" y="23"/>
                    </a:cubicBezTo>
                    <a:cubicBezTo>
                      <a:pt x="34" y="27"/>
                      <a:pt x="29" y="25"/>
                      <a:pt x="27" y="28"/>
                    </a:cubicBezTo>
                    <a:cubicBezTo>
                      <a:pt x="17" y="27"/>
                      <a:pt x="6" y="28"/>
                      <a:pt x="0" y="16"/>
                    </a:cubicBezTo>
                    <a:close/>
                  </a:path>
                </a:pathLst>
              </a:custGeom>
              <a:solidFill>
                <a:srgbClr val="EAB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654"/>
              <p:cNvSpPr/>
              <p:nvPr/>
            </p:nvSpPr>
            <p:spPr bwMode="auto">
              <a:xfrm>
                <a:off x="1651" y="2081"/>
                <a:ext cx="86" cy="92"/>
              </a:xfrm>
              <a:custGeom>
                <a:avLst/>
                <a:gdLst>
                  <a:gd name="T0" fmla="*/ 2 w 36"/>
                  <a:gd name="T1" fmla="*/ 27 h 39"/>
                  <a:gd name="T2" fmla="*/ 1 w 36"/>
                  <a:gd name="T3" fmla="*/ 10 h 39"/>
                  <a:gd name="T4" fmla="*/ 11 w 36"/>
                  <a:gd name="T5" fmla="*/ 3 h 39"/>
                  <a:gd name="T6" fmla="*/ 18 w 36"/>
                  <a:gd name="T7" fmla="*/ 4 h 39"/>
                  <a:gd name="T8" fmla="*/ 31 w 36"/>
                  <a:gd name="T9" fmla="*/ 10 h 39"/>
                  <a:gd name="T10" fmla="*/ 33 w 36"/>
                  <a:gd name="T11" fmla="*/ 12 h 39"/>
                  <a:gd name="T12" fmla="*/ 34 w 36"/>
                  <a:gd name="T13" fmla="*/ 24 h 39"/>
                  <a:gd name="T14" fmla="*/ 23 w 36"/>
                  <a:gd name="T15" fmla="*/ 37 h 39"/>
                  <a:gd name="T16" fmla="*/ 16 w 36"/>
                  <a:gd name="T17" fmla="*/ 38 h 39"/>
                  <a:gd name="T18" fmla="*/ 2 w 36"/>
                  <a:gd name="T1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9">
                    <a:moveTo>
                      <a:pt x="2" y="27"/>
                    </a:moveTo>
                    <a:cubicBezTo>
                      <a:pt x="6" y="21"/>
                      <a:pt x="1" y="16"/>
                      <a:pt x="1" y="10"/>
                    </a:cubicBezTo>
                    <a:cubicBezTo>
                      <a:pt x="0" y="1"/>
                      <a:pt x="1" y="0"/>
                      <a:pt x="11" y="3"/>
                    </a:cubicBezTo>
                    <a:cubicBezTo>
                      <a:pt x="13" y="4"/>
                      <a:pt x="15" y="5"/>
                      <a:pt x="18" y="4"/>
                    </a:cubicBezTo>
                    <a:cubicBezTo>
                      <a:pt x="25" y="2"/>
                      <a:pt x="28" y="5"/>
                      <a:pt x="31" y="10"/>
                    </a:cubicBezTo>
                    <a:cubicBezTo>
                      <a:pt x="32" y="11"/>
                      <a:pt x="33" y="12"/>
                      <a:pt x="33" y="12"/>
                    </a:cubicBezTo>
                    <a:cubicBezTo>
                      <a:pt x="36" y="16"/>
                      <a:pt x="35" y="20"/>
                      <a:pt x="34" y="24"/>
                    </a:cubicBezTo>
                    <a:cubicBezTo>
                      <a:pt x="26" y="25"/>
                      <a:pt x="23" y="30"/>
                      <a:pt x="23" y="37"/>
                    </a:cubicBezTo>
                    <a:cubicBezTo>
                      <a:pt x="21" y="39"/>
                      <a:pt x="18" y="38"/>
                      <a:pt x="16" y="38"/>
                    </a:cubicBezTo>
                    <a:cubicBezTo>
                      <a:pt x="11" y="35"/>
                      <a:pt x="7" y="31"/>
                      <a:pt x="2" y="27"/>
                    </a:cubicBezTo>
                    <a:close/>
                  </a:path>
                </a:pathLst>
              </a:custGeom>
              <a:solidFill>
                <a:srgbClr val="D5AF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655"/>
              <p:cNvSpPr/>
              <p:nvPr/>
            </p:nvSpPr>
            <p:spPr bwMode="auto">
              <a:xfrm>
                <a:off x="1734" y="2024"/>
                <a:ext cx="67" cy="78"/>
              </a:xfrm>
              <a:custGeom>
                <a:avLst/>
                <a:gdLst>
                  <a:gd name="T0" fmla="*/ 28 w 28"/>
                  <a:gd name="T1" fmla="*/ 7 h 33"/>
                  <a:gd name="T2" fmla="*/ 26 w 28"/>
                  <a:gd name="T3" fmla="*/ 11 h 33"/>
                  <a:gd name="T4" fmla="*/ 6 w 28"/>
                  <a:gd name="T5" fmla="*/ 33 h 33"/>
                  <a:gd name="T6" fmla="*/ 1 w 28"/>
                  <a:gd name="T7" fmla="*/ 33 h 33"/>
                  <a:gd name="T8" fmla="*/ 0 w 28"/>
                  <a:gd name="T9" fmla="*/ 26 h 33"/>
                  <a:gd name="T10" fmla="*/ 3 w 28"/>
                  <a:gd name="T11" fmla="*/ 14 h 33"/>
                  <a:gd name="T12" fmla="*/ 17 w 28"/>
                  <a:gd name="T13" fmla="*/ 3 h 33"/>
                  <a:gd name="T14" fmla="*/ 28 w 28"/>
                  <a:gd name="T15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33">
                    <a:moveTo>
                      <a:pt x="28" y="7"/>
                    </a:moveTo>
                    <a:cubicBezTo>
                      <a:pt x="27" y="8"/>
                      <a:pt x="27" y="10"/>
                      <a:pt x="26" y="11"/>
                    </a:cubicBezTo>
                    <a:cubicBezTo>
                      <a:pt x="24" y="29"/>
                      <a:pt x="24" y="29"/>
                      <a:pt x="6" y="33"/>
                    </a:cubicBezTo>
                    <a:cubicBezTo>
                      <a:pt x="4" y="33"/>
                      <a:pt x="3" y="33"/>
                      <a:pt x="1" y="33"/>
                    </a:cubicBezTo>
                    <a:cubicBezTo>
                      <a:pt x="1" y="33"/>
                      <a:pt x="0" y="26"/>
                      <a:pt x="0" y="26"/>
                    </a:cubicBezTo>
                    <a:cubicBezTo>
                      <a:pt x="0" y="22"/>
                      <a:pt x="2" y="18"/>
                      <a:pt x="3" y="14"/>
                    </a:cubicBezTo>
                    <a:cubicBezTo>
                      <a:pt x="7" y="9"/>
                      <a:pt x="12" y="6"/>
                      <a:pt x="17" y="3"/>
                    </a:cubicBezTo>
                    <a:cubicBezTo>
                      <a:pt x="26" y="0"/>
                      <a:pt x="27" y="0"/>
                      <a:pt x="28" y="7"/>
                    </a:cubicBezTo>
                    <a:close/>
                  </a:path>
                </a:pathLst>
              </a:custGeom>
              <a:solidFill>
                <a:srgbClr val="E383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656"/>
              <p:cNvSpPr/>
              <p:nvPr/>
            </p:nvSpPr>
            <p:spPr bwMode="auto">
              <a:xfrm>
                <a:off x="1722" y="2109"/>
                <a:ext cx="86" cy="74"/>
              </a:xfrm>
              <a:custGeom>
                <a:avLst/>
                <a:gdLst>
                  <a:gd name="T0" fmla="*/ 3 w 36"/>
                  <a:gd name="T1" fmla="*/ 12 h 31"/>
                  <a:gd name="T2" fmla="*/ 3 w 36"/>
                  <a:gd name="T3" fmla="*/ 0 h 31"/>
                  <a:gd name="T4" fmla="*/ 27 w 36"/>
                  <a:gd name="T5" fmla="*/ 9 h 31"/>
                  <a:gd name="T6" fmla="*/ 27 w 36"/>
                  <a:gd name="T7" fmla="*/ 10 h 31"/>
                  <a:gd name="T8" fmla="*/ 21 w 36"/>
                  <a:gd name="T9" fmla="*/ 16 h 31"/>
                  <a:gd name="T10" fmla="*/ 27 w 36"/>
                  <a:gd name="T11" fmla="*/ 19 h 31"/>
                  <a:gd name="T12" fmla="*/ 35 w 36"/>
                  <a:gd name="T13" fmla="*/ 20 h 31"/>
                  <a:gd name="T14" fmla="*/ 35 w 36"/>
                  <a:gd name="T15" fmla="*/ 21 h 31"/>
                  <a:gd name="T16" fmla="*/ 31 w 36"/>
                  <a:gd name="T17" fmla="*/ 30 h 31"/>
                  <a:gd name="T18" fmla="*/ 27 w 36"/>
                  <a:gd name="T19" fmla="*/ 29 h 31"/>
                  <a:gd name="T20" fmla="*/ 14 w 36"/>
                  <a:gd name="T21" fmla="*/ 31 h 31"/>
                  <a:gd name="T22" fmla="*/ 3 w 36"/>
                  <a:gd name="T23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31">
                    <a:moveTo>
                      <a:pt x="3" y="12"/>
                    </a:moveTo>
                    <a:cubicBezTo>
                      <a:pt x="0" y="8"/>
                      <a:pt x="3" y="4"/>
                      <a:pt x="3" y="0"/>
                    </a:cubicBezTo>
                    <a:cubicBezTo>
                      <a:pt x="11" y="3"/>
                      <a:pt x="19" y="6"/>
                      <a:pt x="27" y="9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5" y="12"/>
                      <a:pt x="21" y="12"/>
                      <a:pt x="21" y="16"/>
                    </a:cubicBezTo>
                    <a:cubicBezTo>
                      <a:pt x="22" y="19"/>
                      <a:pt x="25" y="19"/>
                      <a:pt x="27" y="19"/>
                    </a:cubicBezTo>
                    <a:cubicBezTo>
                      <a:pt x="30" y="19"/>
                      <a:pt x="32" y="17"/>
                      <a:pt x="35" y="20"/>
                    </a:cubicBezTo>
                    <a:cubicBezTo>
                      <a:pt x="35" y="20"/>
                      <a:pt x="35" y="21"/>
                      <a:pt x="35" y="21"/>
                    </a:cubicBezTo>
                    <a:cubicBezTo>
                      <a:pt x="35" y="25"/>
                      <a:pt x="36" y="29"/>
                      <a:pt x="31" y="30"/>
                    </a:cubicBezTo>
                    <a:cubicBezTo>
                      <a:pt x="29" y="29"/>
                      <a:pt x="28" y="29"/>
                      <a:pt x="27" y="29"/>
                    </a:cubicBezTo>
                    <a:cubicBezTo>
                      <a:pt x="23" y="30"/>
                      <a:pt x="19" y="31"/>
                      <a:pt x="14" y="31"/>
                    </a:cubicBezTo>
                    <a:cubicBezTo>
                      <a:pt x="7" y="27"/>
                      <a:pt x="2" y="21"/>
                      <a:pt x="3" y="12"/>
                    </a:cubicBezTo>
                    <a:close/>
                  </a:path>
                </a:pathLst>
              </a:custGeom>
              <a:solidFill>
                <a:srgbClr val="4232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657"/>
              <p:cNvSpPr/>
              <p:nvPr/>
            </p:nvSpPr>
            <p:spPr bwMode="auto">
              <a:xfrm>
                <a:off x="1656" y="2015"/>
                <a:ext cx="119" cy="90"/>
              </a:xfrm>
              <a:custGeom>
                <a:avLst/>
                <a:gdLst>
                  <a:gd name="T0" fmla="*/ 50 w 50"/>
                  <a:gd name="T1" fmla="*/ 9 h 38"/>
                  <a:gd name="T2" fmla="*/ 38 w 50"/>
                  <a:gd name="T3" fmla="*/ 19 h 38"/>
                  <a:gd name="T4" fmla="*/ 21 w 50"/>
                  <a:gd name="T5" fmla="*/ 26 h 38"/>
                  <a:gd name="T6" fmla="*/ 34 w 50"/>
                  <a:gd name="T7" fmla="*/ 36 h 38"/>
                  <a:gd name="T8" fmla="*/ 39 w 50"/>
                  <a:gd name="T9" fmla="*/ 37 h 38"/>
                  <a:gd name="T10" fmla="*/ 29 w 50"/>
                  <a:gd name="T11" fmla="*/ 38 h 38"/>
                  <a:gd name="T12" fmla="*/ 14 w 50"/>
                  <a:gd name="T13" fmla="*/ 35 h 38"/>
                  <a:gd name="T14" fmla="*/ 9 w 50"/>
                  <a:gd name="T15" fmla="*/ 32 h 38"/>
                  <a:gd name="T16" fmla="*/ 9 w 50"/>
                  <a:gd name="T17" fmla="*/ 32 h 38"/>
                  <a:gd name="T18" fmla="*/ 10 w 50"/>
                  <a:gd name="T19" fmla="*/ 32 h 38"/>
                  <a:gd name="T20" fmla="*/ 7 w 50"/>
                  <a:gd name="T21" fmla="*/ 30 h 38"/>
                  <a:gd name="T22" fmla="*/ 1 w 50"/>
                  <a:gd name="T23" fmla="*/ 22 h 38"/>
                  <a:gd name="T24" fmla="*/ 10 w 50"/>
                  <a:gd name="T25" fmla="*/ 18 h 38"/>
                  <a:gd name="T26" fmla="*/ 21 w 50"/>
                  <a:gd name="T27" fmla="*/ 14 h 38"/>
                  <a:gd name="T28" fmla="*/ 29 w 50"/>
                  <a:gd name="T29" fmla="*/ 10 h 38"/>
                  <a:gd name="T30" fmla="*/ 33 w 50"/>
                  <a:gd name="T31" fmla="*/ 9 h 38"/>
                  <a:gd name="T32" fmla="*/ 43 w 50"/>
                  <a:gd name="T33" fmla="*/ 2 h 38"/>
                  <a:gd name="T34" fmla="*/ 48 w 50"/>
                  <a:gd name="T35" fmla="*/ 1 h 38"/>
                  <a:gd name="T36" fmla="*/ 50 w 50"/>
                  <a:gd name="T37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38">
                    <a:moveTo>
                      <a:pt x="50" y="9"/>
                    </a:moveTo>
                    <a:cubicBezTo>
                      <a:pt x="47" y="14"/>
                      <a:pt x="42" y="16"/>
                      <a:pt x="38" y="19"/>
                    </a:cubicBezTo>
                    <a:cubicBezTo>
                      <a:pt x="34" y="25"/>
                      <a:pt x="27" y="23"/>
                      <a:pt x="21" y="26"/>
                    </a:cubicBezTo>
                    <a:cubicBezTo>
                      <a:pt x="26" y="29"/>
                      <a:pt x="33" y="29"/>
                      <a:pt x="34" y="36"/>
                    </a:cubicBezTo>
                    <a:cubicBezTo>
                      <a:pt x="36" y="36"/>
                      <a:pt x="38" y="36"/>
                      <a:pt x="39" y="37"/>
                    </a:cubicBezTo>
                    <a:cubicBezTo>
                      <a:pt x="36" y="37"/>
                      <a:pt x="33" y="38"/>
                      <a:pt x="29" y="38"/>
                    </a:cubicBezTo>
                    <a:cubicBezTo>
                      <a:pt x="24" y="37"/>
                      <a:pt x="21" y="30"/>
                      <a:pt x="14" y="35"/>
                    </a:cubicBezTo>
                    <a:cubicBezTo>
                      <a:pt x="13" y="36"/>
                      <a:pt x="10" y="34"/>
                      <a:pt x="9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32"/>
                      <a:pt x="11" y="33"/>
                      <a:pt x="10" y="32"/>
                    </a:cubicBezTo>
                    <a:cubicBezTo>
                      <a:pt x="10" y="30"/>
                      <a:pt x="8" y="31"/>
                      <a:pt x="7" y="30"/>
                    </a:cubicBezTo>
                    <a:cubicBezTo>
                      <a:pt x="3" y="29"/>
                      <a:pt x="0" y="27"/>
                      <a:pt x="1" y="22"/>
                    </a:cubicBezTo>
                    <a:cubicBezTo>
                      <a:pt x="2" y="18"/>
                      <a:pt x="6" y="16"/>
                      <a:pt x="10" y="18"/>
                    </a:cubicBezTo>
                    <a:cubicBezTo>
                      <a:pt x="15" y="19"/>
                      <a:pt x="18" y="19"/>
                      <a:pt x="21" y="14"/>
                    </a:cubicBezTo>
                    <a:cubicBezTo>
                      <a:pt x="24" y="12"/>
                      <a:pt x="27" y="11"/>
                      <a:pt x="29" y="10"/>
                    </a:cubicBezTo>
                    <a:cubicBezTo>
                      <a:pt x="31" y="9"/>
                      <a:pt x="32" y="9"/>
                      <a:pt x="33" y="9"/>
                    </a:cubicBezTo>
                    <a:cubicBezTo>
                      <a:pt x="38" y="9"/>
                      <a:pt x="42" y="7"/>
                      <a:pt x="43" y="2"/>
                    </a:cubicBezTo>
                    <a:cubicBezTo>
                      <a:pt x="44" y="1"/>
                      <a:pt x="46" y="0"/>
                      <a:pt x="48" y="1"/>
                    </a:cubicBezTo>
                    <a:cubicBezTo>
                      <a:pt x="50" y="4"/>
                      <a:pt x="50" y="6"/>
                      <a:pt x="50" y="9"/>
                    </a:cubicBezTo>
                    <a:close/>
                  </a:path>
                </a:pathLst>
              </a:custGeom>
              <a:solidFill>
                <a:srgbClr val="CE3C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658"/>
              <p:cNvSpPr/>
              <p:nvPr/>
            </p:nvSpPr>
            <p:spPr bwMode="auto">
              <a:xfrm>
                <a:off x="1760" y="2003"/>
                <a:ext cx="50" cy="38"/>
              </a:xfrm>
              <a:custGeom>
                <a:avLst/>
                <a:gdLst>
                  <a:gd name="T0" fmla="*/ 6 w 21"/>
                  <a:gd name="T1" fmla="*/ 14 h 16"/>
                  <a:gd name="T2" fmla="*/ 3 w 21"/>
                  <a:gd name="T3" fmla="*/ 6 h 16"/>
                  <a:gd name="T4" fmla="*/ 3 w 21"/>
                  <a:gd name="T5" fmla="*/ 0 h 16"/>
                  <a:gd name="T6" fmla="*/ 21 w 21"/>
                  <a:gd name="T7" fmla="*/ 6 h 16"/>
                  <a:gd name="T8" fmla="*/ 17 w 21"/>
                  <a:gd name="T9" fmla="*/ 16 h 16"/>
                  <a:gd name="T10" fmla="*/ 6 w 21"/>
                  <a:gd name="T1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6">
                    <a:moveTo>
                      <a:pt x="6" y="14"/>
                    </a:moveTo>
                    <a:cubicBezTo>
                      <a:pt x="2" y="12"/>
                      <a:pt x="4" y="9"/>
                      <a:pt x="3" y="6"/>
                    </a:cubicBezTo>
                    <a:cubicBezTo>
                      <a:pt x="0" y="4"/>
                      <a:pt x="1" y="2"/>
                      <a:pt x="3" y="0"/>
                    </a:cubicBezTo>
                    <a:cubicBezTo>
                      <a:pt x="10" y="0"/>
                      <a:pt x="16" y="0"/>
                      <a:pt x="21" y="6"/>
                    </a:cubicBezTo>
                    <a:cubicBezTo>
                      <a:pt x="19" y="9"/>
                      <a:pt x="20" y="13"/>
                      <a:pt x="17" y="16"/>
                    </a:cubicBezTo>
                    <a:cubicBezTo>
                      <a:pt x="14" y="9"/>
                      <a:pt x="9" y="14"/>
                      <a:pt x="6" y="14"/>
                    </a:cubicBezTo>
                    <a:close/>
                  </a:path>
                </a:pathLst>
              </a:custGeom>
              <a:solidFill>
                <a:srgbClr val="B119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659"/>
              <p:cNvSpPr/>
              <p:nvPr/>
            </p:nvSpPr>
            <p:spPr bwMode="auto">
              <a:xfrm>
                <a:off x="1779" y="2131"/>
                <a:ext cx="26" cy="28"/>
              </a:xfrm>
              <a:custGeom>
                <a:avLst/>
                <a:gdLst>
                  <a:gd name="T0" fmla="*/ 11 w 11"/>
                  <a:gd name="T1" fmla="*/ 11 h 12"/>
                  <a:gd name="T2" fmla="*/ 3 w 11"/>
                  <a:gd name="T3" fmla="*/ 12 h 12"/>
                  <a:gd name="T4" fmla="*/ 3 w 11"/>
                  <a:gd name="T5" fmla="*/ 1 h 12"/>
                  <a:gd name="T6" fmla="*/ 3 w 11"/>
                  <a:gd name="T7" fmla="*/ 0 h 12"/>
                  <a:gd name="T8" fmla="*/ 11 w 11"/>
                  <a:gd name="T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11" y="11"/>
                    </a:moveTo>
                    <a:cubicBezTo>
                      <a:pt x="8" y="11"/>
                      <a:pt x="6" y="12"/>
                      <a:pt x="3" y="12"/>
                    </a:cubicBezTo>
                    <a:cubicBezTo>
                      <a:pt x="0" y="9"/>
                      <a:pt x="0" y="5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8" y="2"/>
                      <a:pt x="7" y="8"/>
                      <a:pt x="11" y="11"/>
                    </a:cubicBezTo>
                    <a:close/>
                  </a:path>
                </a:pathLst>
              </a:custGeom>
              <a:solidFill>
                <a:srgbClr val="5B1F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660"/>
              <p:cNvSpPr/>
              <p:nvPr/>
            </p:nvSpPr>
            <p:spPr bwMode="auto">
              <a:xfrm>
                <a:off x="1727" y="2225"/>
                <a:ext cx="104" cy="90"/>
              </a:xfrm>
              <a:custGeom>
                <a:avLst/>
                <a:gdLst>
                  <a:gd name="T0" fmla="*/ 9 w 44"/>
                  <a:gd name="T1" fmla="*/ 2 h 38"/>
                  <a:gd name="T2" fmla="*/ 30 w 44"/>
                  <a:gd name="T3" fmla="*/ 7 h 38"/>
                  <a:gd name="T4" fmla="*/ 44 w 44"/>
                  <a:gd name="T5" fmla="*/ 19 h 38"/>
                  <a:gd name="T6" fmla="*/ 29 w 44"/>
                  <a:gd name="T7" fmla="*/ 38 h 38"/>
                  <a:gd name="T8" fmla="*/ 21 w 44"/>
                  <a:gd name="T9" fmla="*/ 27 h 38"/>
                  <a:gd name="T10" fmla="*/ 15 w 44"/>
                  <a:gd name="T11" fmla="*/ 19 h 38"/>
                  <a:gd name="T12" fmla="*/ 12 w 44"/>
                  <a:gd name="T13" fmla="*/ 12 h 38"/>
                  <a:gd name="T14" fmla="*/ 12 w 44"/>
                  <a:gd name="T15" fmla="*/ 12 h 38"/>
                  <a:gd name="T16" fmla="*/ 12 w 44"/>
                  <a:gd name="T17" fmla="*/ 13 h 38"/>
                  <a:gd name="T18" fmla="*/ 9 w 44"/>
                  <a:gd name="T19" fmla="*/ 20 h 38"/>
                  <a:gd name="T20" fmla="*/ 8 w 44"/>
                  <a:gd name="T21" fmla="*/ 22 h 38"/>
                  <a:gd name="T22" fmla="*/ 4 w 44"/>
                  <a:gd name="T23" fmla="*/ 20 h 38"/>
                  <a:gd name="T24" fmla="*/ 9 w 44"/>
                  <a:gd name="T25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38">
                    <a:moveTo>
                      <a:pt x="9" y="2"/>
                    </a:moveTo>
                    <a:cubicBezTo>
                      <a:pt x="17" y="0"/>
                      <a:pt x="24" y="1"/>
                      <a:pt x="30" y="7"/>
                    </a:cubicBezTo>
                    <a:cubicBezTo>
                      <a:pt x="34" y="11"/>
                      <a:pt x="40" y="15"/>
                      <a:pt x="44" y="19"/>
                    </a:cubicBezTo>
                    <a:cubicBezTo>
                      <a:pt x="43" y="33"/>
                      <a:pt x="39" y="38"/>
                      <a:pt x="29" y="38"/>
                    </a:cubicBezTo>
                    <a:cubicBezTo>
                      <a:pt x="26" y="35"/>
                      <a:pt x="24" y="31"/>
                      <a:pt x="21" y="27"/>
                    </a:cubicBezTo>
                    <a:cubicBezTo>
                      <a:pt x="18" y="25"/>
                      <a:pt x="16" y="23"/>
                      <a:pt x="15" y="19"/>
                    </a:cubicBezTo>
                    <a:cubicBezTo>
                      <a:pt x="13" y="17"/>
                      <a:pt x="14" y="15"/>
                      <a:pt x="12" y="12"/>
                    </a:cubicBezTo>
                    <a:cubicBezTo>
                      <a:pt x="12" y="11"/>
                      <a:pt x="11" y="12"/>
                      <a:pt x="12" y="12"/>
                    </a:cubicBezTo>
                    <a:cubicBezTo>
                      <a:pt x="12" y="12"/>
                      <a:pt x="12" y="12"/>
                      <a:pt x="12" y="13"/>
                    </a:cubicBezTo>
                    <a:cubicBezTo>
                      <a:pt x="13" y="16"/>
                      <a:pt x="12" y="18"/>
                      <a:pt x="9" y="20"/>
                    </a:cubicBezTo>
                    <a:cubicBezTo>
                      <a:pt x="9" y="21"/>
                      <a:pt x="9" y="21"/>
                      <a:pt x="8" y="22"/>
                    </a:cubicBezTo>
                    <a:cubicBezTo>
                      <a:pt x="6" y="22"/>
                      <a:pt x="5" y="21"/>
                      <a:pt x="4" y="20"/>
                    </a:cubicBezTo>
                    <a:cubicBezTo>
                      <a:pt x="0" y="7"/>
                      <a:pt x="1" y="6"/>
                      <a:pt x="9" y="2"/>
                    </a:cubicBezTo>
                    <a:close/>
                  </a:path>
                </a:pathLst>
              </a:custGeom>
              <a:solidFill>
                <a:srgbClr val="E781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661"/>
              <p:cNvSpPr/>
              <p:nvPr/>
            </p:nvSpPr>
            <p:spPr bwMode="auto">
              <a:xfrm>
                <a:off x="1739" y="2323"/>
                <a:ext cx="66" cy="49"/>
              </a:xfrm>
              <a:custGeom>
                <a:avLst/>
                <a:gdLst>
                  <a:gd name="T0" fmla="*/ 5 w 28"/>
                  <a:gd name="T1" fmla="*/ 21 h 21"/>
                  <a:gd name="T2" fmla="*/ 5 w 28"/>
                  <a:gd name="T3" fmla="*/ 9 h 21"/>
                  <a:gd name="T4" fmla="*/ 16 w 28"/>
                  <a:gd name="T5" fmla="*/ 0 h 21"/>
                  <a:gd name="T6" fmla="*/ 18 w 28"/>
                  <a:gd name="T7" fmla="*/ 0 h 21"/>
                  <a:gd name="T8" fmla="*/ 22 w 28"/>
                  <a:gd name="T9" fmla="*/ 3 h 21"/>
                  <a:gd name="T10" fmla="*/ 27 w 28"/>
                  <a:gd name="T11" fmla="*/ 10 h 21"/>
                  <a:gd name="T12" fmla="*/ 18 w 28"/>
                  <a:gd name="T13" fmla="*/ 17 h 21"/>
                  <a:gd name="T14" fmla="*/ 5 w 28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21">
                    <a:moveTo>
                      <a:pt x="5" y="21"/>
                    </a:moveTo>
                    <a:cubicBezTo>
                      <a:pt x="2" y="17"/>
                      <a:pt x="0" y="13"/>
                      <a:pt x="5" y="9"/>
                    </a:cubicBezTo>
                    <a:cubicBezTo>
                      <a:pt x="12" y="11"/>
                      <a:pt x="11" y="2"/>
                      <a:pt x="16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20" y="1"/>
                      <a:pt x="21" y="1"/>
                      <a:pt x="22" y="3"/>
                    </a:cubicBezTo>
                    <a:cubicBezTo>
                      <a:pt x="24" y="5"/>
                      <a:pt x="28" y="6"/>
                      <a:pt x="27" y="10"/>
                    </a:cubicBezTo>
                    <a:cubicBezTo>
                      <a:pt x="26" y="14"/>
                      <a:pt x="22" y="16"/>
                      <a:pt x="18" y="17"/>
                    </a:cubicBezTo>
                    <a:cubicBezTo>
                      <a:pt x="13" y="17"/>
                      <a:pt x="9" y="19"/>
                      <a:pt x="5" y="21"/>
                    </a:cubicBezTo>
                    <a:close/>
                  </a:path>
                </a:pathLst>
              </a:custGeom>
              <a:solidFill>
                <a:srgbClr val="CE5B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662"/>
              <p:cNvSpPr/>
              <p:nvPr/>
            </p:nvSpPr>
            <p:spPr bwMode="auto">
              <a:xfrm>
                <a:off x="1775" y="2289"/>
                <a:ext cx="21" cy="26"/>
              </a:xfrm>
              <a:custGeom>
                <a:avLst/>
                <a:gdLst>
                  <a:gd name="T0" fmla="*/ 1 w 9"/>
                  <a:gd name="T1" fmla="*/ 0 h 11"/>
                  <a:gd name="T2" fmla="*/ 9 w 9"/>
                  <a:gd name="T3" fmla="*/ 11 h 11"/>
                  <a:gd name="T4" fmla="*/ 5 w 9"/>
                  <a:gd name="T5" fmla="*/ 11 h 11"/>
                  <a:gd name="T6" fmla="*/ 1 w 9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6" y="3"/>
                      <a:pt x="8" y="7"/>
                      <a:pt x="9" y="11"/>
                    </a:cubicBezTo>
                    <a:cubicBezTo>
                      <a:pt x="8" y="11"/>
                      <a:pt x="6" y="11"/>
                      <a:pt x="5" y="11"/>
                    </a:cubicBezTo>
                    <a:cubicBezTo>
                      <a:pt x="6" y="7"/>
                      <a:pt x="0" y="5"/>
                      <a:pt x="1" y="0"/>
                    </a:cubicBezTo>
                    <a:close/>
                  </a:path>
                </a:pathLst>
              </a:custGeom>
              <a:solidFill>
                <a:srgbClr val="591C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663"/>
              <p:cNvSpPr/>
              <p:nvPr/>
            </p:nvSpPr>
            <p:spPr bwMode="auto">
              <a:xfrm>
                <a:off x="1933" y="2029"/>
                <a:ext cx="29" cy="24"/>
              </a:xfrm>
              <a:custGeom>
                <a:avLst/>
                <a:gdLst>
                  <a:gd name="T0" fmla="*/ 1 w 12"/>
                  <a:gd name="T1" fmla="*/ 4 h 10"/>
                  <a:gd name="T2" fmla="*/ 7 w 12"/>
                  <a:gd name="T3" fmla="*/ 0 h 10"/>
                  <a:gd name="T4" fmla="*/ 11 w 12"/>
                  <a:gd name="T5" fmla="*/ 5 h 10"/>
                  <a:gd name="T6" fmla="*/ 6 w 12"/>
                  <a:gd name="T7" fmla="*/ 9 h 10"/>
                  <a:gd name="T8" fmla="*/ 1 w 12"/>
                  <a:gd name="T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0">
                    <a:moveTo>
                      <a:pt x="1" y="4"/>
                    </a:moveTo>
                    <a:cubicBezTo>
                      <a:pt x="1" y="0"/>
                      <a:pt x="4" y="0"/>
                      <a:pt x="7" y="0"/>
                    </a:cubicBezTo>
                    <a:cubicBezTo>
                      <a:pt x="10" y="0"/>
                      <a:pt x="11" y="2"/>
                      <a:pt x="11" y="5"/>
                    </a:cubicBezTo>
                    <a:cubicBezTo>
                      <a:pt x="12" y="10"/>
                      <a:pt x="8" y="9"/>
                      <a:pt x="6" y="9"/>
                    </a:cubicBezTo>
                    <a:cubicBezTo>
                      <a:pt x="3" y="9"/>
                      <a:pt x="0" y="8"/>
                      <a:pt x="1" y="4"/>
                    </a:cubicBezTo>
                    <a:close/>
                  </a:path>
                </a:pathLst>
              </a:custGeom>
              <a:solidFill>
                <a:srgbClr val="6849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664"/>
              <p:cNvSpPr/>
              <p:nvPr/>
            </p:nvSpPr>
            <p:spPr bwMode="auto">
              <a:xfrm>
                <a:off x="1599" y="1832"/>
                <a:ext cx="187" cy="133"/>
              </a:xfrm>
              <a:custGeom>
                <a:avLst/>
                <a:gdLst>
                  <a:gd name="T0" fmla="*/ 79 w 79"/>
                  <a:gd name="T1" fmla="*/ 19 h 56"/>
                  <a:gd name="T2" fmla="*/ 72 w 79"/>
                  <a:gd name="T3" fmla="*/ 33 h 56"/>
                  <a:gd name="T4" fmla="*/ 75 w 79"/>
                  <a:gd name="T5" fmla="*/ 37 h 56"/>
                  <a:gd name="T6" fmla="*/ 69 w 79"/>
                  <a:gd name="T7" fmla="*/ 41 h 56"/>
                  <a:gd name="T8" fmla="*/ 58 w 79"/>
                  <a:gd name="T9" fmla="*/ 49 h 56"/>
                  <a:gd name="T10" fmla="*/ 36 w 79"/>
                  <a:gd name="T11" fmla="*/ 55 h 56"/>
                  <a:gd name="T12" fmla="*/ 32 w 79"/>
                  <a:gd name="T13" fmla="*/ 53 h 56"/>
                  <a:gd name="T14" fmla="*/ 25 w 79"/>
                  <a:gd name="T15" fmla="*/ 46 h 56"/>
                  <a:gd name="T16" fmla="*/ 17 w 79"/>
                  <a:gd name="T17" fmla="*/ 39 h 56"/>
                  <a:gd name="T18" fmla="*/ 6 w 79"/>
                  <a:gd name="T19" fmla="*/ 16 h 56"/>
                  <a:gd name="T20" fmla="*/ 7 w 79"/>
                  <a:gd name="T21" fmla="*/ 0 h 56"/>
                  <a:gd name="T22" fmla="*/ 15 w 79"/>
                  <a:gd name="T23" fmla="*/ 7 h 56"/>
                  <a:gd name="T24" fmla="*/ 29 w 79"/>
                  <a:gd name="T25" fmla="*/ 21 h 56"/>
                  <a:gd name="T26" fmla="*/ 34 w 79"/>
                  <a:gd name="T27" fmla="*/ 22 h 56"/>
                  <a:gd name="T28" fmla="*/ 55 w 79"/>
                  <a:gd name="T29" fmla="*/ 22 h 56"/>
                  <a:gd name="T30" fmla="*/ 64 w 79"/>
                  <a:gd name="T31" fmla="*/ 20 h 56"/>
                  <a:gd name="T32" fmla="*/ 73 w 79"/>
                  <a:gd name="T33" fmla="*/ 16 h 56"/>
                  <a:gd name="T34" fmla="*/ 79 w 79"/>
                  <a:gd name="T35" fmla="*/ 1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" h="56">
                    <a:moveTo>
                      <a:pt x="79" y="19"/>
                    </a:moveTo>
                    <a:cubicBezTo>
                      <a:pt x="78" y="24"/>
                      <a:pt x="73" y="27"/>
                      <a:pt x="72" y="33"/>
                    </a:cubicBezTo>
                    <a:cubicBezTo>
                      <a:pt x="72" y="36"/>
                      <a:pt x="73" y="37"/>
                      <a:pt x="75" y="37"/>
                    </a:cubicBezTo>
                    <a:cubicBezTo>
                      <a:pt x="73" y="39"/>
                      <a:pt x="71" y="40"/>
                      <a:pt x="69" y="41"/>
                    </a:cubicBezTo>
                    <a:cubicBezTo>
                      <a:pt x="64" y="42"/>
                      <a:pt x="62" y="47"/>
                      <a:pt x="58" y="49"/>
                    </a:cubicBezTo>
                    <a:cubicBezTo>
                      <a:pt x="52" y="56"/>
                      <a:pt x="44" y="56"/>
                      <a:pt x="36" y="55"/>
                    </a:cubicBezTo>
                    <a:cubicBezTo>
                      <a:pt x="35" y="54"/>
                      <a:pt x="34" y="54"/>
                      <a:pt x="32" y="53"/>
                    </a:cubicBezTo>
                    <a:cubicBezTo>
                      <a:pt x="30" y="51"/>
                      <a:pt x="28" y="48"/>
                      <a:pt x="25" y="46"/>
                    </a:cubicBezTo>
                    <a:cubicBezTo>
                      <a:pt x="22" y="44"/>
                      <a:pt x="19" y="43"/>
                      <a:pt x="17" y="39"/>
                    </a:cubicBezTo>
                    <a:cubicBezTo>
                      <a:pt x="14" y="31"/>
                      <a:pt x="10" y="23"/>
                      <a:pt x="6" y="16"/>
                    </a:cubicBezTo>
                    <a:cubicBezTo>
                      <a:pt x="3" y="11"/>
                      <a:pt x="0" y="4"/>
                      <a:pt x="7" y="0"/>
                    </a:cubicBezTo>
                    <a:cubicBezTo>
                      <a:pt x="12" y="0"/>
                      <a:pt x="15" y="3"/>
                      <a:pt x="15" y="7"/>
                    </a:cubicBezTo>
                    <a:cubicBezTo>
                      <a:pt x="14" y="17"/>
                      <a:pt x="21" y="19"/>
                      <a:pt x="29" y="21"/>
                    </a:cubicBezTo>
                    <a:cubicBezTo>
                      <a:pt x="30" y="21"/>
                      <a:pt x="32" y="21"/>
                      <a:pt x="34" y="22"/>
                    </a:cubicBezTo>
                    <a:cubicBezTo>
                      <a:pt x="41" y="28"/>
                      <a:pt x="48" y="31"/>
                      <a:pt x="55" y="22"/>
                    </a:cubicBezTo>
                    <a:cubicBezTo>
                      <a:pt x="57" y="20"/>
                      <a:pt x="61" y="21"/>
                      <a:pt x="64" y="20"/>
                    </a:cubicBezTo>
                    <a:cubicBezTo>
                      <a:pt x="67" y="19"/>
                      <a:pt x="70" y="17"/>
                      <a:pt x="73" y="16"/>
                    </a:cubicBezTo>
                    <a:cubicBezTo>
                      <a:pt x="76" y="15"/>
                      <a:pt x="78" y="16"/>
                      <a:pt x="79" y="19"/>
                    </a:cubicBezTo>
                    <a:close/>
                  </a:path>
                </a:pathLst>
              </a:custGeom>
              <a:solidFill>
                <a:srgbClr val="E7DB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665"/>
              <p:cNvSpPr/>
              <p:nvPr/>
            </p:nvSpPr>
            <p:spPr bwMode="auto">
              <a:xfrm>
                <a:off x="1796" y="1941"/>
                <a:ext cx="47" cy="38"/>
              </a:xfrm>
              <a:custGeom>
                <a:avLst/>
                <a:gdLst>
                  <a:gd name="T0" fmla="*/ 12 w 20"/>
                  <a:gd name="T1" fmla="*/ 15 h 16"/>
                  <a:gd name="T2" fmla="*/ 10 w 20"/>
                  <a:gd name="T3" fmla="*/ 15 h 16"/>
                  <a:gd name="T4" fmla="*/ 2 w 20"/>
                  <a:gd name="T5" fmla="*/ 0 h 16"/>
                  <a:gd name="T6" fmla="*/ 17 w 20"/>
                  <a:gd name="T7" fmla="*/ 10 h 16"/>
                  <a:gd name="T8" fmla="*/ 12 w 20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12" y="15"/>
                    </a:moveTo>
                    <a:cubicBezTo>
                      <a:pt x="11" y="15"/>
                      <a:pt x="10" y="15"/>
                      <a:pt x="10" y="15"/>
                    </a:cubicBezTo>
                    <a:cubicBezTo>
                      <a:pt x="0" y="14"/>
                      <a:pt x="7" y="5"/>
                      <a:pt x="2" y="0"/>
                    </a:cubicBezTo>
                    <a:cubicBezTo>
                      <a:pt x="8" y="3"/>
                      <a:pt x="15" y="3"/>
                      <a:pt x="17" y="10"/>
                    </a:cubicBezTo>
                    <a:cubicBezTo>
                      <a:pt x="20" y="16"/>
                      <a:pt x="10" y="9"/>
                      <a:pt x="12" y="15"/>
                    </a:cubicBezTo>
                    <a:close/>
                  </a:path>
                </a:pathLst>
              </a:custGeom>
              <a:solidFill>
                <a:srgbClr val="8766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666"/>
              <p:cNvSpPr/>
              <p:nvPr/>
            </p:nvSpPr>
            <p:spPr bwMode="auto">
              <a:xfrm>
                <a:off x="1656" y="1955"/>
                <a:ext cx="111" cy="90"/>
              </a:xfrm>
              <a:custGeom>
                <a:avLst/>
                <a:gdLst>
                  <a:gd name="T0" fmla="*/ 47 w 47"/>
                  <a:gd name="T1" fmla="*/ 20 h 38"/>
                  <a:gd name="T2" fmla="*/ 47 w 47"/>
                  <a:gd name="T3" fmla="*/ 26 h 38"/>
                  <a:gd name="T4" fmla="*/ 44 w 47"/>
                  <a:gd name="T5" fmla="*/ 29 h 38"/>
                  <a:gd name="T6" fmla="*/ 33 w 47"/>
                  <a:gd name="T7" fmla="*/ 36 h 38"/>
                  <a:gd name="T8" fmla="*/ 30 w 47"/>
                  <a:gd name="T9" fmla="*/ 36 h 38"/>
                  <a:gd name="T10" fmla="*/ 17 w 47"/>
                  <a:gd name="T11" fmla="*/ 38 h 38"/>
                  <a:gd name="T12" fmla="*/ 14 w 47"/>
                  <a:gd name="T13" fmla="*/ 37 h 38"/>
                  <a:gd name="T14" fmla="*/ 10 w 47"/>
                  <a:gd name="T15" fmla="*/ 35 h 38"/>
                  <a:gd name="T16" fmla="*/ 10 w 47"/>
                  <a:gd name="T17" fmla="*/ 11 h 38"/>
                  <a:gd name="T18" fmla="*/ 30 w 47"/>
                  <a:gd name="T19" fmla="*/ 8 h 38"/>
                  <a:gd name="T20" fmla="*/ 36 w 47"/>
                  <a:gd name="T21" fmla="*/ 14 h 38"/>
                  <a:gd name="T22" fmla="*/ 47 w 47"/>
                  <a:gd name="T23" fmla="*/ 2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38">
                    <a:moveTo>
                      <a:pt x="47" y="20"/>
                    </a:moveTo>
                    <a:cubicBezTo>
                      <a:pt x="46" y="22"/>
                      <a:pt x="45" y="24"/>
                      <a:pt x="47" y="26"/>
                    </a:cubicBezTo>
                    <a:cubicBezTo>
                      <a:pt x="46" y="27"/>
                      <a:pt x="45" y="28"/>
                      <a:pt x="44" y="29"/>
                    </a:cubicBezTo>
                    <a:cubicBezTo>
                      <a:pt x="42" y="33"/>
                      <a:pt x="38" y="35"/>
                      <a:pt x="33" y="36"/>
                    </a:cubicBezTo>
                    <a:cubicBezTo>
                      <a:pt x="32" y="36"/>
                      <a:pt x="31" y="36"/>
                      <a:pt x="30" y="36"/>
                    </a:cubicBezTo>
                    <a:cubicBezTo>
                      <a:pt x="26" y="38"/>
                      <a:pt x="21" y="38"/>
                      <a:pt x="17" y="38"/>
                    </a:cubicBezTo>
                    <a:cubicBezTo>
                      <a:pt x="16" y="38"/>
                      <a:pt x="15" y="38"/>
                      <a:pt x="14" y="37"/>
                    </a:cubicBezTo>
                    <a:cubicBezTo>
                      <a:pt x="12" y="37"/>
                      <a:pt x="11" y="36"/>
                      <a:pt x="10" y="35"/>
                    </a:cubicBezTo>
                    <a:cubicBezTo>
                      <a:pt x="0" y="26"/>
                      <a:pt x="0" y="20"/>
                      <a:pt x="10" y="11"/>
                    </a:cubicBezTo>
                    <a:cubicBezTo>
                      <a:pt x="18" y="0"/>
                      <a:pt x="20" y="0"/>
                      <a:pt x="30" y="8"/>
                    </a:cubicBezTo>
                    <a:cubicBezTo>
                      <a:pt x="32" y="10"/>
                      <a:pt x="34" y="12"/>
                      <a:pt x="36" y="14"/>
                    </a:cubicBezTo>
                    <a:cubicBezTo>
                      <a:pt x="38" y="19"/>
                      <a:pt x="44" y="17"/>
                      <a:pt x="47" y="20"/>
                    </a:cubicBezTo>
                    <a:close/>
                  </a:path>
                </a:pathLst>
              </a:custGeom>
              <a:solidFill>
                <a:srgbClr val="EDDE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667"/>
              <p:cNvSpPr/>
              <p:nvPr/>
            </p:nvSpPr>
            <p:spPr bwMode="auto">
              <a:xfrm>
                <a:off x="1675" y="1948"/>
                <a:ext cx="71" cy="41"/>
              </a:xfrm>
              <a:custGeom>
                <a:avLst/>
                <a:gdLst>
                  <a:gd name="T0" fmla="*/ 28 w 30"/>
                  <a:gd name="T1" fmla="*/ 17 h 17"/>
                  <a:gd name="T2" fmla="*/ 20 w 30"/>
                  <a:gd name="T3" fmla="*/ 13 h 17"/>
                  <a:gd name="T4" fmla="*/ 4 w 30"/>
                  <a:gd name="T5" fmla="*/ 15 h 17"/>
                  <a:gd name="T6" fmla="*/ 3 w 30"/>
                  <a:gd name="T7" fmla="*/ 4 h 17"/>
                  <a:gd name="T8" fmla="*/ 26 w 30"/>
                  <a:gd name="T9" fmla="*/ 0 h 17"/>
                  <a:gd name="T10" fmla="*/ 28 w 30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7">
                    <a:moveTo>
                      <a:pt x="28" y="17"/>
                    </a:moveTo>
                    <a:cubicBezTo>
                      <a:pt x="25" y="16"/>
                      <a:pt x="22" y="15"/>
                      <a:pt x="20" y="13"/>
                    </a:cubicBezTo>
                    <a:cubicBezTo>
                      <a:pt x="11" y="6"/>
                      <a:pt x="10" y="6"/>
                      <a:pt x="4" y="15"/>
                    </a:cubicBezTo>
                    <a:cubicBezTo>
                      <a:pt x="1" y="12"/>
                      <a:pt x="0" y="8"/>
                      <a:pt x="3" y="4"/>
                    </a:cubicBezTo>
                    <a:cubicBezTo>
                      <a:pt x="11" y="5"/>
                      <a:pt x="18" y="3"/>
                      <a:pt x="26" y="0"/>
                    </a:cubicBezTo>
                    <a:cubicBezTo>
                      <a:pt x="30" y="5"/>
                      <a:pt x="24" y="12"/>
                      <a:pt x="28" y="17"/>
                    </a:cubicBezTo>
                    <a:close/>
                  </a:path>
                </a:pathLst>
              </a:custGeom>
              <a:solidFill>
                <a:srgbClr val="DCB2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668"/>
              <p:cNvSpPr/>
              <p:nvPr/>
            </p:nvSpPr>
            <p:spPr bwMode="auto">
              <a:xfrm>
                <a:off x="1817" y="2109"/>
                <a:ext cx="57" cy="114"/>
              </a:xfrm>
              <a:custGeom>
                <a:avLst/>
                <a:gdLst>
                  <a:gd name="T0" fmla="*/ 11 w 24"/>
                  <a:gd name="T1" fmla="*/ 45 h 48"/>
                  <a:gd name="T2" fmla="*/ 3 w 24"/>
                  <a:gd name="T3" fmla="*/ 29 h 48"/>
                  <a:gd name="T4" fmla="*/ 5 w 24"/>
                  <a:gd name="T5" fmla="*/ 4 h 48"/>
                  <a:gd name="T6" fmla="*/ 15 w 24"/>
                  <a:gd name="T7" fmla="*/ 8 h 48"/>
                  <a:gd name="T8" fmla="*/ 22 w 24"/>
                  <a:gd name="T9" fmla="*/ 36 h 48"/>
                  <a:gd name="T10" fmla="*/ 11 w 24"/>
                  <a:gd name="T11" fmla="*/ 4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8">
                    <a:moveTo>
                      <a:pt x="11" y="45"/>
                    </a:moveTo>
                    <a:cubicBezTo>
                      <a:pt x="8" y="40"/>
                      <a:pt x="5" y="34"/>
                      <a:pt x="3" y="29"/>
                    </a:cubicBezTo>
                    <a:cubicBezTo>
                      <a:pt x="0" y="20"/>
                      <a:pt x="0" y="12"/>
                      <a:pt x="5" y="4"/>
                    </a:cubicBezTo>
                    <a:cubicBezTo>
                      <a:pt x="10" y="0"/>
                      <a:pt x="12" y="0"/>
                      <a:pt x="15" y="8"/>
                    </a:cubicBezTo>
                    <a:cubicBezTo>
                      <a:pt x="18" y="17"/>
                      <a:pt x="24" y="25"/>
                      <a:pt x="22" y="36"/>
                    </a:cubicBezTo>
                    <a:cubicBezTo>
                      <a:pt x="21" y="42"/>
                      <a:pt x="19" y="48"/>
                      <a:pt x="11" y="45"/>
                    </a:cubicBezTo>
                    <a:close/>
                  </a:path>
                </a:pathLst>
              </a:custGeom>
              <a:solidFill>
                <a:srgbClr val="E66B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669"/>
              <p:cNvSpPr/>
              <p:nvPr/>
            </p:nvSpPr>
            <p:spPr bwMode="auto">
              <a:xfrm>
                <a:off x="1995" y="1951"/>
                <a:ext cx="45" cy="40"/>
              </a:xfrm>
              <a:custGeom>
                <a:avLst/>
                <a:gdLst>
                  <a:gd name="T0" fmla="*/ 10 w 19"/>
                  <a:gd name="T1" fmla="*/ 16 h 17"/>
                  <a:gd name="T2" fmla="*/ 4 w 19"/>
                  <a:gd name="T3" fmla="*/ 8 h 17"/>
                  <a:gd name="T4" fmla="*/ 4 w 19"/>
                  <a:gd name="T5" fmla="*/ 3 h 17"/>
                  <a:gd name="T6" fmla="*/ 16 w 19"/>
                  <a:gd name="T7" fmla="*/ 5 h 17"/>
                  <a:gd name="T8" fmla="*/ 10 w 19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10" y="16"/>
                    </a:moveTo>
                    <a:cubicBezTo>
                      <a:pt x="4" y="17"/>
                      <a:pt x="0" y="15"/>
                      <a:pt x="4" y="8"/>
                    </a:cubicBezTo>
                    <a:cubicBezTo>
                      <a:pt x="5" y="7"/>
                      <a:pt x="4" y="5"/>
                      <a:pt x="4" y="3"/>
                    </a:cubicBezTo>
                    <a:cubicBezTo>
                      <a:pt x="8" y="4"/>
                      <a:pt x="14" y="0"/>
                      <a:pt x="16" y="5"/>
                    </a:cubicBezTo>
                    <a:cubicBezTo>
                      <a:pt x="19" y="11"/>
                      <a:pt x="12" y="13"/>
                      <a:pt x="10" y="16"/>
                    </a:cubicBezTo>
                    <a:close/>
                  </a:path>
                </a:pathLst>
              </a:custGeom>
              <a:solidFill>
                <a:srgbClr val="A268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670"/>
              <p:cNvSpPr/>
              <p:nvPr/>
            </p:nvSpPr>
            <p:spPr bwMode="auto">
              <a:xfrm>
                <a:off x="2064" y="1809"/>
                <a:ext cx="28" cy="45"/>
              </a:xfrm>
              <a:custGeom>
                <a:avLst/>
                <a:gdLst>
                  <a:gd name="T0" fmla="*/ 0 w 12"/>
                  <a:gd name="T1" fmla="*/ 12 h 19"/>
                  <a:gd name="T2" fmla="*/ 12 w 12"/>
                  <a:gd name="T3" fmla="*/ 2 h 19"/>
                  <a:gd name="T4" fmla="*/ 7 w 12"/>
                  <a:gd name="T5" fmla="*/ 13 h 19"/>
                  <a:gd name="T6" fmla="*/ 8 w 12"/>
                  <a:gd name="T7" fmla="*/ 17 h 19"/>
                  <a:gd name="T8" fmla="*/ 3 w 12"/>
                  <a:gd name="T9" fmla="*/ 14 h 19"/>
                  <a:gd name="T10" fmla="*/ 0 w 12"/>
                  <a:gd name="T11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9">
                    <a:moveTo>
                      <a:pt x="0" y="12"/>
                    </a:moveTo>
                    <a:cubicBezTo>
                      <a:pt x="2" y="4"/>
                      <a:pt x="7" y="0"/>
                      <a:pt x="12" y="2"/>
                    </a:cubicBezTo>
                    <a:cubicBezTo>
                      <a:pt x="6" y="4"/>
                      <a:pt x="6" y="8"/>
                      <a:pt x="7" y="13"/>
                    </a:cubicBezTo>
                    <a:cubicBezTo>
                      <a:pt x="7" y="14"/>
                      <a:pt x="10" y="16"/>
                      <a:pt x="8" y="17"/>
                    </a:cubicBezTo>
                    <a:cubicBezTo>
                      <a:pt x="5" y="19"/>
                      <a:pt x="4" y="16"/>
                      <a:pt x="3" y="14"/>
                    </a:cubicBezTo>
                    <a:cubicBezTo>
                      <a:pt x="2" y="14"/>
                      <a:pt x="1" y="13"/>
                      <a:pt x="0" y="12"/>
                    </a:cubicBezTo>
                    <a:close/>
                  </a:path>
                </a:pathLst>
              </a:custGeom>
              <a:solidFill>
                <a:srgbClr val="A360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671"/>
              <p:cNvSpPr/>
              <p:nvPr/>
            </p:nvSpPr>
            <p:spPr bwMode="auto">
              <a:xfrm>
                <a:off x="1727" y="3166"/>
                <a:ext cx="81" cy="130"/>
              </a:xfrm>
              <a:custGeom>
                <a:avLst/>
                <a:gdLst>
                  <a:gd name="T0" fmla="*/ 0 w 34"/>
                  <a:gd name="T1" fmla="*/ 13 h 55"/>
                  <a:gd name="T2" fmla="*/ 23 w 34"/>
                  <a:gd name="T3" fmla="*/ 16 h 55"/>
                  <a:gd name="T4" fmla="*/ 27 w 34"/>
                  <a:gd name="T5" fmla="*/ 0 h 55"/>
                  <a:gd name="T6" fmla="*/ 33 w 34"/>
                  <a:gd name="T7" fmla="*/ 16 h 55"/>
                  <a:gd name="T8" fmla="*/ 27 w 34"/>
                  <a:gd name="T9" fmla="*/ 40 h 55"/>
                  <a:gd name="T10" fmla="*/ 22 w 34"/>
                  <a:gd name="T11" fmla="*/ 33 h 55"/>
                  <a:gd name="T12" fmla="*/ 23 w 34"/>
                  <a:gd name="T13" fmla="*/ 45 h 55"/>
                  <a:gd name="T14" fmla="*/ 24 w 34"/>
                  <a:gd name="T15" fmla="*/ 49 h 55"/>
                  <a:gd name="T16" fmla="*/ 22 w 34"/>
                  <a:gd name="T17" fmla="*/ 50 h 55"/>
                  <a:gd name="T18" fmla="*/ 20 w 34"/>
                  <a:gd name="T19" fmla="*/ 50 h 55"/>
                  <a:gd name="T20" fmla="*/ 17 w 34"/>
                  <a:gd name="T21" fmla="*/ 47 h 55"/>
                  <a:gd name="T22" fmla="*/ 7 w 34"/>
                  <a:gd name="T23" fmla="*/ 39 h 55"/>
                  <a:gd name="T24" fmla="*/ 0 w 34"/>
                  <a:gd name="T25" fmla="*/ 21 h 55"/>
                  <a:gd name="T26" fmla="*/ 0 w 34"/>
                  <a:gd name="T27" fmla="*/ 1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5">
                    <a:moveTo>
                      <a:pt x="0" y="13"/>
                    </a:moveTo>
                    <a:cubicBezTo>
                      <a:pt x="7" y="19"/>
                      <a:pt x="16" y="16"/>
                      <a:pt x="23" y="16"/>
                    </a:cubicBezTo>
                    <a:cubicBezTo>
                      <a:pt x="31" y="14"/>
                      <a:pt x="26" y="6"/>
                      <a:pt x="27" y="0"/>
                    </a:cubicBezTo>
                    <a:cubicBezTo>
                      <a:pt x="33" y="4"/>
                      <a:pt x="34" y="10"/>
                      <a:pt x="33" y="16"/>
                    </a:cubicBezTo>
                    <a:cubicBezTo>
                      <a:pt x="32" y="24"/>
                      <a:pt x="29" y="32"/>
                      <a:pt x="27" y="40"/>
                    </a:cubicBezTo>
                    <a:cubicBezTo>
                      <a:pt x="25" y="39"/>
                      <a:pt x="25" y="36"/>
                      <a:pt x="22" y="33"/>
                    </a:cubicBezTo>
                    <a:cubicBezTo>
                      <a:pt x="22" y="38"/>
                      <a:pt x="23" y="41"/>
                      <a:pt x="23" y="45"/>
                    </a:cubicBezTo>
                    <a:cubicBezTo>
                      <a:pt x="23" y="46"/>
                      <a:pt x="23" y="47"/>
                      <a:pt x="24" y="49"/>
                    </a:cubicBezTo>
                    <a:cubicBezTo>
                      <a:pt x="23" y="49"/>
                      <a:pt x="23" y="50"/>
                      <a:pt x="22" y="50"/>
                    </a:cubicBezTo>
                    <a:cubicBezTo>
                      <a:pt x="21" y="51"/>
                      <a:pt x="20" y="52"/>
                      <a:pt x="20" y="50"/>
                    </a:cubicBezTo>
                    <a:cubicBezTo>
                      <a:pt x="20" y="48"/>
                      <a:pt x="19" y="46"/>
                      <a:pt x="17" y="47"/>
                    </a:cubicBezTo>
                    <a:cubicBezTo>
                      <a:pt x="4" y="55"/>
                      <a:pt x="10" y="42"/>
                      <a:pt x="7" y="39"/>
                    </a:cubicBezTo>
                    <a:cubicBezTo>
                      <a:pt x="9" y="31"/>
                      <a:pt x="6" y="26"/>
                      <a:pt x="0" y="21"/>
                    </a:cubicBezTo>
                    <a:cubicBezTo>
                      <a:pt x="0" y="19"/>
                      <a:pt x="0" y="16"/>
                      <a:pt x="0" y="13"/>
                    </a:cubicBezTo>
                    <a:close/>
                  </a:path>
                </a:pathLst>
              </a:custGeom>
              <a:solidFill>
                <a:srgbClr val="829A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672"/>
              <p:cNvSpPr/>
              <p:nvPr/>
            </p:nvSpPr>
            <p:spPr bwMode="auto">
              <a:xfrm>
                <a:off x="1767" y="3232"/>
                <a:ext cx="24" cy="40"/>
              </a:xfrm>
              <a:custGeom>
                <a:avLst/>
                <a:gdLst>
                  <a:gd name="T0" fmla="*/ 6 w 10"/>
                  <a:gd name="T1" fmla="*/ 17 h 17"/>
                  <a:gd name="T2" fmla="*/ 3 w 10"/>
                  <a:gd name="T3" fmla="*/ 3 h 17"/>
                  <a:gd name="T4" fmla="*/ 8 w 10"/>
                  <a:gd name="T5" fmla="*/ 4 h 17"/>
                  <a:gd name="T6" fmla="*/ 10 w 10"/>
                  <a:gd name="T7" fmla="*/ 12 h 17"/>
                  <a:gd name="T8" fmla="*/ 6 w 10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7">
                    <a:moveTo>
                      <a:pt x="6" y="17"/>
                    </a:moveTo>
                    <a:cubicBezTo>
                      <a:pt x="0" y="14"/>
                      <a:pt x="4" y="8"/>
                      <a:pt x="3" y="3"/>
                    </a:cubicBezTo>
                    <a:cubicBezTo>
                      <a:pt x="3" y="1"/>
                      <a:pt x="7" y="0"/>
                      <a:pt x="8" y="4"/>
                    </a:cubicBezTo>
                    <a:cubicBezTo>
                      <a:pt x="9" y="7"/>
                      <a:pt x="10" y="10"/>
                      <a:pt x="10" y="12"/>
                    </a:cubicBezTo>
                    <a:cubicBezTo>
                      <a:pt x="9" y="14"/>
                      <a:pt x="8" y="16"/>
                      <a:pt x="6" y="17"/>
                    </a:cubicBezTo>
                    <a:close/>
                  </a:path>
                </a:pathLst>
              </a:custGeom>
              <a:solidFill>
                <a:srgbClr val="C8DE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673"/>
              <p:cNvSpPr/>
              <p:nvPr/>
            </p:nvSpPr>
            <p:spPr bwMode="auto">
              <a:xfrm>
                <a:off x="2320" y="1041"/>
                <a:ext cx="68" cy="159"/>
              </a:xfrm>
              <a:custGeom>
                <a:avLst/>
                <a:gdLst>
                  <a:gd name="T0" fmla="*/ 26 w 29"/>
                  <a:gd name="T1" fmla="*/ 56 h 67"/>
                  <a:gd name="T2" fmla="*/ 22 w 29"/>
                  <a:gd name="T3" fmla="*/ 47 h 67"/>
                  <a:gd name="T4" fmla="*/ 10 w 29"/>
                  <a:gd name="T5" fmla="*/ 66 h 67"/>
                  <a:gd name="T6" fmla="*/ 5 w 29"/>
                  <a:gd name="T7" fmla="*/ 66 h 67"/>
                  <a:gd name="T8" fmla="*/ 4 w 29"/>
                  <a:gd name="T9" fmla="*/ 59 h 67"/>
                  <a:gd name="T10" fmla="*/ 5 w 29"/>
                  <a:gd name="T11" fmla="*/ 56 h 67"/>
                  <a:gd name="T12" fmla="*/ 16 w 29"/>
                  <a:gd name="T13" fmla="*/ 29 h 67"/>
                  <a:gd name="T14" fmla="*/ 10 w 29"/>
                  <a:gd name="T15" fmla="*/ 15 h 67"/>
                  <a:gd name="T16" fmla="*/ 1 w 29"/>
                  <a:gd name="T17" fmla="*/ 3 h 67"/>
                  <a:gd name="T18" fmla="*/ 18 w 29"/>
                  <a:gd name="T19" fmla="*/ 11 h 67"/>
                  <a:gd name="T20" fmla="*/ 27 w 29"/>
                  <a:gd name="T21" fmla="*/ 26 h 67"/>
                  <a:gd name="T22" fmla="*/ 28 w 29"/>
                  <a:gd name="T23" fmla="*/ 44 h 67"/>
                  <a:gd name="T24" fmla="*/ 28 w 29"/>
                  <a:gd name="T25" fmla="*/ 48 h 67"/>
                  <a:gd name="T26" fmla="*/ 26 w 29"/>
                  <a:gd name="T27" fmla="*/ 5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" h="67">
                    <a:moveTo>
                      <a:pt x="26" y="56"/>
                    </a:moveTo>
                    <a:cubicBezTo>
                      <a:pt x="25" y="54"/>
                      <a:pt x="24" y="51"/>
                      <a:pt x="22" y="47"/>
                    </a:cubicBezTo>
                    <a:cubicBezTo>
                      <a:pt x="19" y="55"/>
                      <a:pt x="16" y="62"/>
                      <a:pt x="10" y="66"/>
                    </a:cubicBezTo>
                    <a:cubicBezTo>
                      <a:pt x="8" y="67"/>
                      <a:pt x="7" y="67"/>
                      <a:pt x="5" y="66"/>
                    </a:cubicBezTo>
                    <a:cubicBezTo>
                      <a:pt x="3" y="64"/>
                      <a:pt x="4" y="61"/>
                      <a:pt x="4" y="59"/>
                    </a:cubicBezTo>
                    <a:cubicBezTo>
                      <a:pt x="4" y="58"/>
                      <a:pt x="5" y="57"/>
                      <a:pt x="5" y="56"/>
                    </a:cubicBezTo>
                    <a:cubicBezTo>
                      <a:pt x="18" y="51"/>
                      <a:pt x="14" y="39"/>
                      <a:pt x="16" y="29"/>
                    </a:cubicBezTo>
                    <a:cubicBezTo>
                      <a:pt x="17" y="23"/>
                      <a:pt x="14" y="19"/>
                      <a:pt x="10" y="15"/>
                    </a:cubicBezTo>
                    <a:cubicBezTo>
                      <a:pt x="6" y="12"/>
                      <a:pt x="0" y="10"/>
                      <a:pt x="1" y="3"/>
                    </a:cubicBezTo>
                    <a:cubicBezTo>
                      <a:pt x="9" y="0"/>
                      <a:pt x="13" y="6"/>
                      <a:pt x="18" y="11"/>
                    </a:cubicBezTo>
                    <a:cubicBezTo>
                      <a:pt x="22" y="15"/>
                      <a:pt x="26" y="20"/>
                      <a:pt x="27" y="26"/>
                    </a:cubicBezTo>
                    <a:cubicBezTo>
                      <a:pt x="23" y="33"/>
                      <a:pt x="25" y="38"/>
                      <a:pt x="28" y="44"/>
                    </a:cubicBezTo>
                    <a:cubicBezTo>
                      <a:pt x="28" y="46"/>
                      <a:pt x="28" y="47"/>
                      <a:pt x="28" y="48"/>
                    </a:cubicBezTo>
                    <a:cubicBezTo>
                      <a:pt x="28" y="51"/>
                      <a:pt x="29" y="54"/>
                      <a:pt x="26" y="56"/>
                    </a:cubicBezTo>
                    <a:close/>
                  </a:path>
                </a:pathLst>
              </a:custGeom>
              <a:solidFill>
                <a:srgbClr val="CB7C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674"/>
              <p:cNvSpPr/>
              <p:nvPr/>
            </p:nvSpPr>
            <p:spPr bwMode="auto">
              <a:xfrm>
                <a:off x="2450" y="1141"/>
                <a:ext cx="45" cy="59"/>
              </a:xfrm>
              <a:custGeom>
                <a:avLst/>
                <a:gdLst>
                  <a:gd name="T0" fmla="*/ 8 w 19"/>
                  <a:gd name="T1" fmla="*/ 6 h 25"/>
                  <a:gd name="T2" fmla="*/ 16 w 19"/>
                  <a:gd name="T3" fmla="*/ 6 h 25"/>
                  <a:gd name="T4" fmla="*/ 8 w 19"/>
                  <a:gd name="T5" fmla="*/ 21 h 25"/>
                  <a:gd name="T6" fmla="*/ 1 w 19"/>
                  <a:gd name="T7" fmla="*/ 22 h 25"/>
                  <a:gd name="T8" fmla="*/ 3 w 19"/>
                  <a:gd name="T9" fmla="*/ 12 h 25"/>
                  <a:gd name="T10" fmla="*/ 8 w 19"/>
                  <a:gd name="T11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5">
                    <a:moveTo>
                      <a:pt x="8" y="6"/>
                    </a:moveTo>
                    <a:cubicBezTo>
                      <a:pt x="11" y="4"/>
                      <a:pt x="13" y="0"/>
                      <a:pt x="16" y="6"/>
                    </a:cubicBezTo>
                    <a:cubicBezTo>
                      <a:pt x="19" y="14"/>
                      <a:pt x="18" y="20"/>
                      <a:pt x="8" y="21"/>
                    </a:cubicBezTo>
                    <a:cubicBezTo>
                      <a:pt x="6" y="21"/>
                      <a:pt x="3" y="25"/>
                      <a:pt x="1" y="22"/>
                    </a:cubicBezTo>
                    <a:cubicBezTo>
                      <a:pt x="0" y="19"/>
                      <a:pt x="1" y="15"/>
                      <a:pt x="3" y="12"/>
                    </a:cubicBezTo>
                    <a:cubicBezTo>
                      <a:pt x="4" y="10"/>
                      <a:pt x="6" y="8"/>
                      <a:pt x="8" y="6"/>
                    </a:cubicBezTo>
                    <a:close/>
                  </a:path>
                </a:pathLst>
              </a:custGeom>
              <a:solidFill>
                <a:srgbClr val="8C88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675"/>
              <p:cNvSpPr/>
              <p:nvPr/>
            </p:nvSpPr>
            <p:spPr bwMode="auto">
              <a:xfrm>
                <a:off x="2367" y="1060"/>
                <a:ext cx="97" cy="85"/>
              </a:xfrm>
              <a:custGeom>
                <a:avLst/>
                <a:gdLst>
                  <a:gd name="T0" fmla="*/ 8 w 41"/>
                  <a:gd name="T1" fmla="*/ 36 h 36"/>
                  <a:gd name="T2" fmla="*/ 6 w 41"/>
                  <a:gd name="T3" fmla="*/ 18 h 36"/>
                  <a:gd name="T4" fmla="*/ 11 w 41"/>
                  <a:gd name="T5" fmla="*/ 1 h 36"/>
                  <a:gd name="T6" fmla="*/ 16 w 41"/>
                  <a:gd name="T7" fmla="*/ 2 h 36"/>
                  <a:gd name="T8" fmla="*/ 18 w 41"/>
                  <a:gd name="T9" fmla="*/ 4 h 36"/>
                  <a:gd name="T10" fmla="*/ 20 w 41"/>
                  <a:gd name="T11" fmla="*/ 9 h 36"/>
                  <a:gd name="T12" fmla="*/ 31 w 41"/>
                  <a:gd name="T13" fmla="*/ 18 h 36"/>
                  <a:gd name="T14" fmla="*/ 41 w 41"/>
                  <a:gd name="T15" fmla="*/ 17 h 36"/>
                  <a:gd name="T16" fmla="*/ 18 w 41"/>
                  <a:gd name="T17" fmla="*/ 25 h 36"/>
                  <a:gd name="T18" fmla="*/ 8 w 41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36">
                    <a:moveTo>
                      <a:pt x="8" y="36"/>
                    </a:moveTo>
                    <a:cubicBezTo>
                      <a:pt x="0" y="30"/>
                      <a:pt x="0" y="24"/>
                      <a:pt x="6" y="18"/>
                    </a:cubicBezTo>
                    <a:cubicBezTo>
                      <a:pt x="6" y="12"/>
                      <a:pt x="11" y="7"/>
                      <a:pt x="11" y="1"/>
                    </a:cubicBezTo>
                    <a:cubicBezTo>
                      <a:pt x="13" y="0"/>
                      <a:pt x="15" y="1"/>
                      <a:pt x="16" y="2"/>
                    </a:cubicBezTo>
                    <a:cubicBezTo>
                      <a:pt x="17" y="3"/>
                      <a:pt x="17" y="3"/>
                      <a:pt x="18" y="4"/>
                    </a:cubicBezTo>
                    <a:cubicBezTo>
                      <a:pt x="18" y="6"/>
                      <a:pt x="19" y="7"/>
                      <a:pt x="20" y="9"/>
                    </a:cubicBezTo>
                    <a:cubicBezTo>
                      <a:pt x="19" y="18"/>
                      <a:pt x="24" y="20"/>
                      <a:pt x="31" y="18"/>
                    </a:cubicBezTo>
                    <a:cubicBezTo>
                      <a:pt x="34" y="18"/>
                      <a:pt x="38" y="16"/>
                      <a:pt x="41" y="17"/>
                    </a:cubicBezTo>
                    <a:cubicBezTo>
                      <a:pt x="35" y="23"/>
                      <a:pt x="27" y="26"/>
                      <a:pt x="18" y="25"/>
                    </a:cubicBezTo>
                    <a:cubicBezTo>
                      <a:pt x="10" y="24"/>
                      <a:pt x="10" y="31"/>
                      <a:pt x="8" y="36"/>
                    </a:cubicBezTo>
                    <a:close/>
                  </a:path>
                </a:pathLst>
              </a:custGeom>
              <a:solidFill>
                <a:srgbClr val="D961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676"/>
              <p:cNvSpPr/>
              <p:nvPr/>
            </p:nvSpPr>
            <p:spPr bwMode="auto">
              <a:xfrm>
                <a:off x="1651" y="3227"/>
                <a:ext cx="55" cy="71"/>
              </a:xfrm>
              <a:custGeom>
                <a:avLst/>
                <a:gdLst>
                  <a:gd name="T0" fmla="*/ 3 w 23"/>
                  <a:gd name="T1" fmla="*/ 22 h 30"/>
                  <a:gd name="T2" fmla="*/ 1 w 23"/>
                  <a:gd name="T3" fmla="*/ 14 h 30"/>
                  <a:gd name="T4" fmla="*/ 6 w 23"/>
                  <a:gd name="T5" fmla="*/ 5 h 30"/>
                  <a:gd name="T6" fmla="*/ 13 w 23"/>
                  <a:gd name="T7" fmla="*/ 2 h 30"/>
                  <a:gd name="T8" fmla="*/ 19 w 23"/>
                  <a:gd name="T9" fmla="*/ 2 h 30"/>
                  <a:gd name="T10" fmla="*/ 19 w 23"/>
                  <a:gd name="T11" fmla="*/ 7 h 30"/>
                  <a:gd name="T12" fmla="*/ 19 w 23"/>
                  <a:gd name="T13" fmla="*/ 16 h 30"/>
                  <a:gd name="T14" fmla="*/ 10 w 23"/>
                  <a:gd name="T15" fmla="*/ 30 h 30"/>
                  <a:gd name="T16" fmla="*/ 7 w 23"/>
                  <a:gd name="T17" fmla="*/ 23 h 30"/>
                  <a:gd name="T18" fmla="*/ 3 w 23"/>
                  <a:gd name="T1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30">
                    <a:moveTo>
                      <a:pt x="3" y="22"/>
                    </a:moveTo>
                    <a:cubicBezTo>
                      <a:pt x="0" y="20"/>
                      <a:pt x="1" y="17"/>
                      <a:pt x="1" y="14"/>
                    </a:cubicBezTo>
                    <a:cubicBezTo>
                      <a:pt x="4" y="12"/>
                      <a:pt x="7" y="10"/>
                      <a:pt x="6" y="5"/>
                    </a:cubicBezTo>
                    <a:cubicBezTo>
                      <a:pt x="9" y="5"/>
                      <a:pt x="11" y="3"/>
                      <a:pt x="13" y="2"/>
                    </a:cubicBezTo>
                    <a:cubicBezTo>
                      <a:pt x="15" y="1"/>
                      <a:pt x="17" y="0"/>
                      <a:pt x="19" y="2"/>
                    </a:cubicBezTo>
                    <a:cubicBezTo>
                      <a:pt x="21" y="4"/>
                      <a:pt x="20" y="5"/>
                      <a:pt x="19" y="7"/>
                    </a:cubicBezTo>
                    <a:cubicBezTo>
                      <a:pt x="17" y="10"/>
                      <a:pt x="17" y="12"/>
                      <a:pt x="19" y="16"/>
                    </a:cubicBezTo>
                    <a:cubicBezTo>
                      <a:pt x="23" y="24"/>
                      <a:pt x="19" y="29"/>
                      <a:pt x="10" y="30"/>
                    </a:cubicBezTo>
                    <a:cubicBezTo>
                      <a:pt x="9" y="28"/>
                      <a:pt x="8" y="26"/>
                      <a:pt x="7" y="23"/>
                    </a:cubicBezTo>
                    <a:cubicBezTo>
                      <a:pt x="6" y="20"/>
                      <a:pt x="5" y="21"/>
                      <a:pt x="3" y="22"/>
                    </a:cubicBezTo>
                    <a:close/>
                  </a:path>
                </a:pathLst>
              </a:custGeom>
              <a:solidFill>
                <a:srgbClr val="AEC3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677"/>
              <p:cNvSpPr/>
              <p:nvPr/>
            </p:nvSpPr>
            <p:spPr bwMode="auto">
              <a:xfrm>
                <a:off x="1720" y="3211"/>
                <a:ext cx="50" cy="54"/>
              </a:xfrm>
              <a:custGeom>
                <a:avLst/>
                <a:gdLst>
                  <a:gd name="T0" fmla="*/ 3 w 21"/>
                  <a:gd name="T1" fmla="*/ 2 h 23"/>
                  <a:gd name="T2" fmla="*/ 10 w 21"/>
                  <a:gd name="T3" fmla="*/ 10 h 23"/>
                  <a:gd name="T4" fmla="*/ 11 w 21"/>
                  <a:gd name="T5" fmla="*/ 12 h 23"/>
                  <a:gd name="T6" fmla="*/ 10 w 21"/>
                  <a:gd name="T7" fmla="*/ 20 h 23"/>
                  <a:gd name="T8" fmla="*/ 9 w 21"/>
                  <a:gd name="T9" fmla="*/ 15 h 23"/>
                  <a:gd name="T10" fmla="*/ 1 w 21"/>
                  <a:gd name="T11" fmla="*/ 23 h 23"/>
                  <a:gd name="T12" fmla="*/ 3 w 21"/>
                  <a:gd name="T13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3">
                    <a:moveTo>
                      <a:pt x="3" y="2"/>
                    </a:moveTo>
                    <a:cubicBezTo>
                      <a:pt x="8" y="3"/>
                      <a:pt x="16" y="0"/>
                      <a:pt x="10" y="10"/>
                    </a:cubicBezTo>
                    <a:cubicBezTo>
                      <a:pt x="10" y="10"/>
                      <a:pt x="11" y="12"/>
                      <a:pt x="11" y="12"/>
                    </a:cubicBezTo>
                    <a:cubicBezTo>
                      <a:pt x="21" y="16"/>
                      <a:pt x="12" y="17"/>
                      <a:pt x="10" y="20"/>
                    </a:cubicBezTo>
                    <a:cubicBezTo>
                      <a:pt x="10" y="18"/>
                      <a:pt x="11" y="15"/>
                      <a:pt x="9" y="15"/>
                    </a:cubicBezTo>
                    <a:cubicBezTo>
                      <a:pt x="5" y="15"/>
                      <a:pt x="3" y="18"/>
                      <a:pt x="1" y="23"/>
                    </a:cubicBezTo>
                    <a:cubicBezTo>
                      <a:pt x="1" y="15"/>
                      <a:pt x="0" y="8"/>
                      <a:pt x="3" y="2"/>
                    </a:cubicBezTo>
                    <a:close/>
                  </a:path>
                </a:pathLst>
              </a:custGeom>
              <a:solidFill>
                <a:srgbClr val="A3B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678"/>
              <p:cNvSpPr/>
              <p:nvPr/>
            </p:nvSpPr>
            <p:spPr bwMode="auto">
              <a:xfrm>
                <a:off x="1637" y="3322"/>
                <a:ext cx="40" cy="59"/>
              </a:xfrm>
              <a:custGeom>
                <a:avLst/>
                <a:gdLst>
                  <a:gd name="T0" fmla="*/ 15 w 17"/>
                  <a:gd name="T1" fmla="*/ 19 h 25"/>
                  <a:gd name="T2" fmla="*/ 14 w 17"/>
                  <a:gd name="T3" fmla="*/ 25 h 25"/>
                  <a:gd name="T4" fmla="*/ 0 w 17"/>
                  <a:gd name="T5" fmla="*/ 0 h 25"/>
                  <a:gd name="T6" fmla="*/ 15 w 17"/>
                  <a:gd name="T7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5">
                    <a:moveTo>
                      <a:pt x="15" y="19"/>
                    </a:moveTo>
                    <a:cubicBezTo>
                      <a:pt x="14" y="21"/>
                      <a:pt x="17" y="24"/>
                      <a:pt x="14" y="25"/>
                    </a:cubicBezTo>
                    <a:cubicBezTo>
                      <a:pt x="6" y="20"/>
                      <a:pt x="2" y="12"/>
                      <a:pt x="0" y="0"/>
                    </a:cubicBezTo>
                    <a:cubicBezTo>
                      <a:pt x="6" y="8"/>
                      <a:pt x="10" y="13"/>
                      <a:pt x="15" y="19"/>
                    </a:cubicBezTo>
                    <a:close/>
                  </a:path>
                </a:pathLst>
              </a:custGeom>
              <a:solidFill>
                <a:srgbClr val="6F82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679"/>
              <p:cNvSpPr/>
              <p:nvPr/>
            </p:nvSpPr>
            <p:spPr bwMode="auto">
              <a:xfrm>
                <a:off x="1647" y="3237"/>
                <a:ext cx="33" cy="26"/>
              </a:xfrm>
              <a:custGeom>
                <a:avLst/>
                <a:gdLst>
                  <a:gd name="T0" fmla="*/ 8 w 14"/>
                  <a:gd name="T1" fmla="*/ 1 h 11"/>
                  <a:gd name="T2" fmla="*/ 12 w 14"/>
                  <a:gd name="T3" fmla="*/ 7 h 11"/>
                  <a:gd name="T4" fmla="*/ 3 w 14"/>
                  <a:gd name="T5" fmla="*/ 10 h 11"/>
                  <a:gd name="T6" fmla="*/ 0 w 14"/>
                  <a:gd name="T7" fmla="*/ 2 h 11"/>
                  <a:gd name="T8" fmla="*/ 8 w 14"/>
                  <a:gd name="T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8" y="1"/>
                    </a:moveTo>
                    <a:cubicBezTo>
                      <a:pt x="10" y="3"/>
                      <a:pt x="14" y="3"/>
                      <a:pt x="12" y="7"/>
                    </a:cubicBezTo>
                    <a:cubicBezTo>
                      <a:pt x="10" y="10"/>
                      <a:pt x="6" y="11"/>
                      <a:pt x="3" y="10"/>
                    </a:cubicBezTo>
                    <a:cubicBezTo>
                      <a:pt x="2" y="8"/>
                      <a:pt x="7" y="4"/>
                      <a:pt x="0" y="2"/>
                    </a:cubicBezTo>
                    <a:cubicBezTo>
                      <a:pt x="3" y="0"/>
                      <a:pt x="6" y="1"/>
                      <a:pt x="8" y="1"/>
                    </a:cubicBezTo>
                    <a:close/>
                  </a:path>
                </a:pathLst>
              </a:custGeom>
              <a:solidFill>
                <a:srgbClr val="8CA2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680"/>
              <p:cNvSpPr/>
              <p:nvPr/>
            </p:nvSpPr>
            <p:spPr bwMode="auto">
              <a:xfrm>
                <a:off x="1656" y="3268"/>
                <a:ext cx="28" cy="38"/>
              </a:xfrm>
              <a:custGeom>
                <a:avLst/>
                <a:gdLst>
                  <a:gd name="T0" fmla="*/ 1 w 12"/>
                  <a:gd name="T1" fmla="*/ 5 h 16"/>
                  <a:gd name="T2" fmla="*/ 7 w 12"/>
                  <a:gd name="T3" fmla="*/ 0 h 16"/>
                  <a:gd name="T4" fmla="*/ 8 w 12"/>
                  <a:gd name="T5" fmla="*/ 13 h 16"/>
                  <a:gd name="T6" fmla="*/ 1 w 12"/>
                  <a:gd name="T7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6">
                    <a:moveTo>
                      <a:pt x="1" y="5"/>
                    </a:moveTo>
                    <a:cubicBezTo>
                      <a:pt x="2" y="3"/>
                      <a:pt x="3" y="1"/>
                      <a:pt x="7" y="0"/>
                    </a:cubicBezTo>
                    <a:cubicBezTo>
                      <a:pt x="4" y="5"/>
                      <a:pt x="12" y="8"/>
                      <a:pt x="8" y="13"/>
                    </a:cubicBezTo>
                    <a:cubicBezTo>
                      <a:pt x="0" y="16"/>
                      <a:pt x="4" y="7"/>
                      <a:pt x="1" y="5"/>
                    </a:cubicBezTo>
                    <a:close/>
                  </a:path>
                </a:pathLst>
              </a:custGeom>
              <a:solidFill>
                <a:srgbClr val="8CA2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681"/>
              <p:cNvSpPr/>
              <p:nvPr/>
            </p:nvSpPr>
            <p:spPr bwMode="auto">
              <a:xfrm>
                <a:off x="1014" y="1093"/>
                <a:ext cx="208" cy="140"/>
              </a:xfrm>
              <a:custGeom>
                <a:avLst/>
                <a:gdLst>
                  <a:gd name="T0" fmla="*/ 42 w 88"/>
                  <a:gd name="T1" fmla="*/ 57 h 59"/>
                  <a:gd name="T2" fmla="*/ 40 w 88"/>
                  <a:gd name="T3" fmla="*/ 52 h 59"/>
                  <a:gd name="T4" fmla="*/ 49 w 88"/>
                  <a:gd name="T5" fmla="*/ 45 h 59"/>
                  <a:gd name="T6" fmla="*/ 53 w 88"/>
                  <a:gd name="T7" fmla="*/ 40 h 59"/>
                  <a:gd name="T8" fmla="*/ 46 w 88"/>
                  <a:gd name="T9" fmla="*/ 38 h 59"/>
                  <a:gd name="T10" fmla="*/ 30 w 88"/>
                  <a:gd name="T11" fmla="*/ 42 h 59"/>
                  <a:gd name="T12" fmla="*/ 28 w 88"/>
                  <a:gd name="T13" fmla="*/ 46 h 59"/>
                  <a:gd name="T14" fmla="*/ 21 w 88"/>
                  <a:gd name="T15" fmla="*/ 49 h 59"/>
                  <a:gd name="T16" fmla="*/ 9 w 88"/>
                  <a:gd name="T17" fmla="*/ 50 h 59"/>
                  <a:gd name="T18" fmla="*/ 1 w 88"/>
                  <a:gd name="T19" fmla="*/ 45 h 59"/>
                  <a:gd name="T20" fmla="*/ 2 w 88"/>
                  <a:gd name="T21" fmla="*/ 38 h 59"/>
                  <a:gd name="T22" fmla="*/ 5 w 88"/>
                  <a:gd name="T23" fmla="*/ 37 h 59"/>
                  <a:gd name="T24" fmla="*/ 14 w 88"/>
                  <a:gd name="T25" fmla="*/ 40 h 59"/>
                  <a:gd name="T26" fmla="*/ 35 w 88"/>
                  <a:gd name="T27" fmla="*/ 15 h 59"/>
                  <a:gd name="T28" fmla="*/ 36 w 88"/>
                  <a:gd name="T29" fmla="*/ 3 h 59"/>
                  <a:gd name="T30" fmla="*/ 36 w 88"/>
                  <a:gd name="T31" fmla="*/ 3 h 59"/>
                  <a:gd name="T32" fmla="*/ 50 w 88"/>
                  <a:gd name="T33" fmla="*/ 2 h 59"/>
                  <a:gd name="T34" fmla="*/ 57 w 88"/>
                  <a:gd name="T35" fmla="*/ 9 h 59"/>
                  <a:gd name="T36" fmla="*/ 60 w 88"/>
                  <a:gd name="T37" fmla="*/ 28 h 59"/>
                  <a:gd name="T38" fmla="*/ 66 w 88"/>
                  <a:gd name="T39" fmla="*/ 28 h 59"/>
                  <a:gd name="T40" fmla="*/ 85 w 88"/>
                  <a:gd name="T41" fmla="*/ 52 h 59"/>
                  <a:gd name="T42" fmla="*/ 76 w 88"/>
                  <a:gd name="T43" fmla="*/ 56 h 59"/>
                  <a:gd name="T44" fmla="*/ 52 w 88"/>
                  <a:gd name="T45" fmla="*/ 56 h 59"/>
                  <a:gd name="T46" fmla="*/ 50 w 88"/>
                  <a:gd name="T47" fmla="*/ 58 h 59"/>
                  <a:gd name="T48" fmla="*/ 46 w 88"/>
                  <a:gd name="T49" fmla="*/ 58 h 59"/>
                  <a:gd name="T50" fmla="*/ 42 w 88"/>
                  <a:gd name="T51" fmla="*/ 5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8" h="59">
                    <a:moveTo>
                      <a:pt x="42" y="57"/>
                    </a:moveTo>
                    <a:cubicBezTo>
                      <a:pt x="36" y="54"/>
                      <a:pt x="36" y="53"/>
                      <a:pt x="40" y="52"/>
                    </a:cubicBezTo>
                    <a:cubicBezTo>
                      <a:pt x="44" y="50"/>
                      <a:pt x="45" y="46"/>
                      <a:pt x="49" y="45"/>
                    </a:cubicBezTo>
                    <a:cubicBezTo>
                      <a:pt x="52" y="45"/>
                      <a:pt x="54" y="43"/>
                      <a:pt x="53" y="40"/>
                    </a:cubicBezTo>
                    <a:cubicBezTo>
                      <a:pt x="51" y="37"/>
                      <a:pt x="48" y="38"/>
                      <a:pt x="46" y="38"/>
                    </a:cubicBezTo>
                    <a:cubicBezTo>
                      <a:pt x="41" y="39"/>
                      <a:pt x="37" y="46"/>
                      <a:pt x="30" y="42"/>
                    </a:cubicBezTo>
                    <a:cubicBezTo>
                      <a:pt x="29" y="42"/>
                      <a:pt x="27" y="44"/>
                      <a:pt x="28" y="46"/>
                    </a:cubicBezTo>
                    <a:cubicBezTo>
                      <a:pt x="31" y="56"/>
                      <a:pt x="23" y="51"/>
                      <a:pt x="21" y="49"/>
                    </a:cubicBezTo>
                    <a:cubicBezTo>
                      <a:pt x="16" y="43"/>
                      <a:pt x="13" y="47"/>
                      <a:pt x="9" y="50"/>
                    </a:cubicBezTo>
                    <a:cubicBezTo>
                      <a:pt x="6" y="49"/>
                      <a:pt x="4" y="45"/>
                      <a:pt x="1" y="45"/>
                    </a:cubicBezTo>
                    <a:cubicBezTo>
                      <a:pt x="0" y="43"/>
                      <a:pt x="1" y="40"/>
                      <a:pt x="2" y="38"/>
                    </a:cubicBezTo>
                    <a:cubicBezTo>
                      <a:pt x="3" y="37"/>
                      <a:pt x="4" y="37"/>
                      <a:pt x="5" y="37"/>
                    </a:cubicBezTo>
                    <a:cubicBezTo>
                      <a:pt x="8" y="39"/>
                      <a:pt x="10" y="44"/>
                      <a:pt x="14" y="40"/>
                    </a:cubicBezTo>
                    <a:cubicBezTo>
                      <a:pt x="24" y="34"/>
                      <a:pt x="27" y="23"/>
                      <a:pt x="35" y="15"/>
                    </a:cubicBezTo>
                    <a:cubicBezTo>
                      <a:pt x="38" y="11"/>
                      <a:pt x="35" y="7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41" y="0"/>
                      <a:pt x="46" y="6"/>
                      <a:pt x="50" y="2"/>
                    </a:cubicBezTo>
                    <a:cubicBezTo>
                      <a:pt x="54" y="3"/>
                      <a:pt x="56" y="6"/>
                      <a:pt x="57" y="9"/>
                    </a:cubicBezTo>
                    <a:cubicBezTo>
                      <a:pt x="59" y="15"/>
                      <a:pt x="60" y="22"/>
                      <a:pt x="60" y="28"/>
                    </a:cubicBezTo>
                    <a:cubicBezTo>
                      <a:pt x="62" y="29"/>
                      <a:pt x="64" y="28"/>
                      <a:pt x="66" y="28"/>
                    </a:cubicBezTo>
                    <a:cubicBezTo>
                      <a:pt x="78" y="28"/>
                      <a:pt x="88" y="40"/>
                      <a:pt x="85" y="52"/>
                    </a:cubicBezTo>
                    <a:cubicBezTo>
                      <a:pt x="83" y="57"/>
                      <a:pt x="81" y="59"/>
                      <a:pt x="76" y="56"/>
                    </a:cubicBezTo>
                    <a:cubicBezTo>
                      <a:pt x="68" y="51"/>
                      <a:pt x="60" y="49"/>
                      <a:pt x="52" y="56"/>
                    </a:cubicBezTo>
                    <a:cubicBezTo>
                      <a:pt x="52" y="57"/>
                      <a:pt x="51" y="58"/>
                      <a:pt x="50" y="58"/>
                    </a:cubicBezTo>
                    <a:cubicBezTo>
                      <a:pt x="49" y="59"/>
                      <a:pt x="47" y="58"/>
                      <a:pt x="46" y="58"/>
                    </a:cubicBezTo>
                    <a:cubicBezTo>
                      <a:pt x="45" y="57"/>
                      <a:pt x="43" y="57"/>
                      <a:pt x="42" y="57"/>
                    </a:cubicBezTo>
                    <a:close/>
                  </a:path>
                </a:pathLst>
              </a:custGeom>
              <a:solidFill>
                <a:srgbClr val="DB3B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682"/>
              <p:cNvSpPr/>
              <p:nvPr/>
            </p:nvSpPr>
            <p:spPr bwMode="auto">
              <a:xfrm>
                <a:off x="1132" y="1112"/>
                <a:ext cx="176" cy="256"/>
              </a:xfrm>
              <a:custGeom>
                <a:avLst/>
                <a:gdLst>
                  <a:gd name="T0" fmla="*/ 0 w 74"/>
                  <a:gd name="T1" fmla="*/ 47 h 108"/>
                  <a:gd name="T2" fmla="*/ 31 w 74"/>
                  <a:gd name="T3" fmla="*/ 48 h 108"/>
                  <a:gd name="T4" fmla="*/ 29 w 74"/>
                  <a:gd name="T5" fmla="*/ 27 h 108"/>
                  <a:gd name="T6" fmla="*/ 6 w 74"/>
                  <a:gd name="T7" fmla="*/ 26 h 108"/>
                  <a:gd name="T8" fmla="*/ 6 w 74"/>
                  <a:gd name="T9" fmla="*/ 1 h 108"/>
                  <a:gd name="T10" fmla="*/ 8 w 74"/>
                  <a:gd name="T11" fmla="*/ 1 h 108"/>
                  <a:gd name="T12" fmla="*/ 10 w 74"/>
                  <a:gd name="T13" fmla="*/ 3 h 108"/>
                  <a:gd name="T14" fmla="*/ 12 w 74"/>
                  <a:gd name="T15" fmla="*/ 7 h 108"/>
                  <a:gd name="T16" fmla="*/ 24 w 74"/>
                  <a:gd name="T17" fmla="*/ 16 h 108"/>
                  <a:gd name="T18" fmla="*/ 35 w 74"/>
                  <a:gd name="T19" fmla="*/ 32 h 108"/>
                  <a:gd name="T20" fmla="*/ 39 w 74"/>
                  <a:gd name="T21" fmla="*/ 44 h 108"/>
                  <a:gd name="T22" fmla="*/ 46 w 74"/>
                  <a:gd name="T23" fmla="*/ 37 h 108"/>
                  <a:gd name="T24" fmla="*/ 55 w 74"/>
                  <a:gd name="T25" fmla="*/ 40 h 108"/>
                  <a:gd name="T26" fmla="*/ 62 w 74"/>
                  <a:gd name="T27" fmla="*/ 49 h 108"/>
                  <a:gd name="T28" fmla="*/ 68 w 74"/>
                  <a:gd name="T29" fmla="*/ 61 h 108"/>
                  <a:gd name="T30" fmla="*/ 71 w 74"/>
                  <a:gd name="T31" fmla="*/ 69 h 108"/>
                  <a:gd name="T32" fmla="*/ 65 w 74"/>
                  <a:gd name="T33" fmla="*/ 88 h 108"/>
                  <a:gd name="T34" fmla="*/ 64 w 74"/>
                  <a:gd name="T35" fmla="*/ 94 h 108"/>
                  <a:gd name="T36" fmla="*/ 50 w 74"/>
                  <a:gd name="T37" fmla="*/ 108 h 108"/>
                  <a:gd name="T38" fmla="*/ 46 w 74"/>
                  <a:gd name="T39" fmla="*/ 84 h 108"/>
                  <a:gd name="T40" fmla="*/ 46 w 74"/>
                  <a:gd name="T41" fmla="*/ 78 h 108"/>
                  <a:gd name="T42" fmla="*/ 47 w 74"/>
                  <a:gd name="T43" fmla="*/ 64 h 108"/>
                  <a:gd name="T44" fmla="*/ 53 w 74"/>
                  <a:gd name="T45" fmla="*/ 63 h 108"/>
                  <a:gd name="T46" fmla="*/ 54 w 74"/>
                  <a:gd name="T47" fmla="*/ 53 h 108"/>
                  <a:gd name="T48" fmla="*/ 46 w 74"/>
                  <a:gd name="T49" fmla="*/ 54 h 108"/>
                  <a:gd name="T50" fmla="*/ 36 w 74"/>
                  <a:gd name="T51" fmla="*/ 58 h 108"/>
                  <a:gd name="T52" fmla="*/ 3 w 74"/>
                  <a:gd name="T53" fmla="*/ 49 h 108"/>
                  <a:gd name="T54" fmla="*/ 0 w 74"/>
                  <a:gd name="T55" fmla="*/ 47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108">
                    <a:moveTo>
                      <a:pt x="0" y="47"/>
                    </a:moveTo>
                    <a:cubicBezTo>
                      <a:pt x="8" y="36"/>
                      <a:pt x="21" y="41"/>
                      <a:pt x="31" y="48"/>
                    </a:cubicBezTo>
                    <a:cubicBezTo>
                      <a:pt x="34" y="41"/>
                      <a:pt x="33" y="31"/>
                      <a:pt x="29" y="27"/>
                    </a:cubicBezTo>
                    <a:cubicBezTo>
                      <a:pt x="24" y="23"/>
                      <a:pt x="15" y="18"/>
                      <a:pt x="6" y="26"/>
                    </a:cubicBezTo>
                    <a:cubicBezTo>
                      <a:pt x="10" y="17"/>
                      <a:pt x="6" y="9"/>
                      <a:pt x="6" y="1"/>
                    </a:cubicBezTo>
                    <a:cubicBezTo>
                      <a:pt x="6" y="0"/>
                      <a:pt x="7" y="0"/>
                      <a:pt x="8" y="1"/>
                    </a:cubicBezTo>
                    <a:cubicBezTo>
                      <a:pt x="9" y="1"/>
                      <a:pt x="9" y="2"/>
                      <a:pt x="10" y="3"/>
                    </a:cubicBezTo>
                    <a:cubicBezTo>
                      <a:pt x="11" y="4"/>
                      <a:pt x="12" y="5"/>
                      <a:pt x="12" y="7"/>
                    </a:cubicBezTo>
                    <a:cubicBezTo>
                      <a:pt x="13" y="14"/>
                      <a:pt x="16" y="16"/>
                      <a:pt x="24" y="16"/>
                    </a:cubicBezTo>
                    <a:cubicBezTo>
                      <a:pt x="34" y="16"/>
                      <a:pt x="37" y="21"/>
                      <a:pt x="35" y="32"/>
                    </a:cubicBezTo>
                    <a:cubicBezTo>
                      <a:pt x="34" y="37"/>
                      <a:pt x="39" y="40"/>
                      <a:pt x="39" y="44"/>
                    </a:cubicBezTo>
                    <a:cubicBezTo>
                      <a:pt x="43" y="43"/>
                      <a:pt x="44" y="40"/>
                      <a:pt x="46" y="37"/>
                    </a:cubicBezTo>
                    <a:cubicBezTo>
                      <a:pt x="50" y="36"/>
                      <a:pt x="52" y="39"/>
                      <a:pt x="55" y="40"/>
                    </a:cubicBezTo>
                    <a:cubicBezTo>
                      <a:pt x="57" y="43"/>
                      <a:pt x="60" y="45"/>
                      <a:pt x="62" y="49"/>
                    </a:cubicBezTo>
                    <a:cubicBezTo>
                      <a:pt x="62" y="54"/>
                      <a:pt x="63" y="58"/>
                      <a:pt x="68" y="61"/>
                    </a:cubicBezTo>
                    <a:cubicBezTo>
                      <a:pt x="71" y="62"/>
                      <a:pt x="74" y="66"/>
                      <a:pt x="71" y="69"/>
                    </a:cubicBezTo>
                    <a:cubicBezTo>
                      <a:pt x="65" y="74"/>
                      <a:pt x="65" y="81"/>
                      <a:pt x="65" y="88"/>
                    </a:cubicBezTo>
                    <a:cubicBezTo>
                      <a:pt x="65" y="90"/>
                      <a:pt x="64" y="92"/>
                      <a:pt x="64" y="94"/>
                    </a:cubicBezTo>
                    <a:cubicBezTo>
                      <a:pt x="55" y="94"/>
                      <a:pt x="52" y="101"/>
                      <a:pt x="50" y="108"/>
                    </a:cubicBezTo>
                    <a:cubicBezTo>
                      <a:pt x="51" y="100"/>
                      <a:pt x="51" y="92"/>
                      <a:pt x="46" y="84"/>
                    </a:cubicBezTo>
                    <a:cubicBezTo>
                      <a:pt x="50" y="82"/>
                      <a:pt x="47" y="80"/>
                      <a:pt x="46" y="78"/>
                    </a:cubicBezTo>
                    <a:cubicBezTo>
                      <a:pt x="44" y="73"/>
                      <a:pt x="43" y="68"/>
                      <a:pt x="47" y="64"/>
                    </a:cubicBezTo>
                    <a:cubicBezTo>
                      <a:pt x="49" y="63"/>
                      <a:pt x="51" y="62"/>
                      <a:pt x="53" y="63"/>
                    </a:cubicBezTo>
                    <a:cubicBezTo>
                      <a:pt x="56" y="61"/>
                      <a:pt x="57" y="58"/>
                      <a:pt x="54" y="53"/>
                    </a:cubicBezTo>
                    <a:cubicBezTo>
                      <a:pt x="51" y="47"/>
                      <a:pt x="49" y="52"/>
                      <a:pt x="46" y="54"/>
                    </a:cubicBezTo>
                    <a:cubicBezTo>
                      <a:pt x="43" y="56"/>
                      <a:pt x="40" y="58"/>
                      <a:pt x="36" y="58"/>
                    </a:cubicBezTo>
                    <a:cubicBezTo>
                      <a:pt x="25" y="55"/>
                      <a:pt x="16" y="46"/>
                      <a:pt x="3" y="49"/>
                    </a:cubicBezTo>
                    <a:cubicBezTo>
                      <a:pt x="2" y="49"/>
                      <a:pt x="1" y="48"/>
                      <a:pt x="0" y="47"/>
                    </a:cubicBezTo>
                    <a:close/>
                  </a:path>
                </a:pathLst>
              </a:custGeom>
              <a:solidFill>
                <a:srgbClr val="E171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683"/>
              <p:cNvSpPr/>
              <p:nvPr/>
            </p:nvSpPr>
            <p:spPr bwMode="auto">
              <a:xfrm>
                <a:off x="1120" y="1223"/>
                <a:ext cx="93" cy="76"/>
              </a:xfrm>
              <a:custGeom>
                <a:avLst/>
                <a:gdLst>
                  <a:gd name="T0" fmla="*/ 1 w 39"/>
                  <a:gd name="T1" fmla="*/ 3 h 32"/>
                  <a:gd name="T2" fmla="*/ 5 w 39"/>
                  <a:gd name="T3" fmla="*/ 2 h 32"/>
                  <a:gd name="T4" fmla="*/ 31 w 39"/>
                  <a:gd name="T5" fmla="*/ 8 h 32"/>
                  <a:gd name="T6" fmla="*/ 31 w 39"/>
                  <a:gd name="T7" fmla="*/ 21 h 32"/>
                  <a:gd name="T8" fmla="*/ 26 w 39"/>
                  <a:gd name="T9" fmla="*/ 24 h 32"/>
                  <a:gd name="T10" fmla="*/ 17 w 39"/>
                  <a:gd name="T11" fmla="*/ 29 h 32"/>
                  <a:gd name="T12" fmla="*/ 6 w 39"/>
                  <a:gd name="T13" fmla="*/ 30 h 32"/>
                  <a:gd name="T14" fmla="*/ 1 w 39"/>
                  <a:gd name="T15" fmla="*/ 21 h 32"/>
                  <a:gd name="T16" fmla="*/ 1 w 39"/>
                  <a:gd name="T17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2">
                    <a:moveTo>
                      <a:pt x="1" y="3"/>
                    </a:moveTo>
                    <a:cubicBezTo>
                      <a:pt x="2" y="2"/>
                      <a:pt x="3" y="2"/>
                      <a:pt x="5" y="2"/>
                    </a:cubicBezTo>
                    <a:cubicBezTo>
                      <a:pt x="14" y="0"/>
                      <a:pt x="23" y="3"/>
                      <a:pt x="31" y="8"/>
                    </a:cubicBezTo>
                    <a:cubicBezTo>
                      <a:pt x="39" y="13"/>
                      <a:pt x="39" y="16"/>
                      <a:pt x="31" y="21"/>
                    </a:cubicBezTo>
                    <a:cubicBezTo>
                      <a:pt x="29" y="22"/>
                      <a:pt x="28" y="23"/>
                      <a:pt x="26" y="24"/>
                    </a:cubicBezTo>
                    <a:cubicBezTo>
                      <a:pt x="23" y="26"/>
                      <a:pt x="20" y="27"/>
                      <a:pt x="17" y="29"/>
                    </a:cubicBezTo>
                    <a:cubicBezTo>
                      <a:pt x="14" y="32"/>
                      <a:pt x="10" y="32"/>
                      <a:pt x="6" y="30"/>
                    </a:cubicBezTo>
                    <a:cubicBezTo>
                      <a:pt x="3" y="28"/>
                      <a:pt x="0" y="26"/>
                      <a:pt x="1" y="21"/>
                    </a:cubicBezTo>
                    <a:cubicBezTo>
                      <a:pt x="1" y="15"/>
                      <a:pt x="1" y="9"/>
                      <a:pt x="1" y="3"/>
                    </a:cubicBezTo>
                    <a:close/>
                  </a:path>
                </a:pathLst>
              </a:custGeom>
              <a:solidFill>
                <a:srgbClr val="EFB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684"/>
              <p:cNvSpPr/>
              <p:nvPr/>
            </p:nvSpPr>
            <p:spPr bwMode="auto">
              <a:xfrm>
                <a:off x="1206" y="1235"/>
                <a:ext cx="54" cy="86"/>
              </a:xfrm>
              <a:custGeom>
                <a:avLst/>
                <a:gdLst>
                  <a:gd name="T0" fmla="*/ 6 w 23"/>
                  <a:gd name="T1" fmla="*/ 5 h 36"/>
                  <a:gd name="T2" fmla="*/ 15 w 23"/>
                  <a:gd name="T3" fmla="*/ 1 h 36"/>
                  <a:gd name="T4" fmla="*/ 16 w 23"/>
                  <a:gd name="T5" fmla="*/ 2 h 36"/>
                  <a:gd name="T6" fmla="*/ 15 w 23"/>
                  <a:gd name="T7" fmla="*/ 13 h 36"/>
                  <a:gd name="T8" fmla="*/ 23 w 23"/>
                  <a:gd name="T9" fmla="*/ 32 h 36"/>
                  <a:gd name="T10" fmla="*/ 15 w 23"/>
                  <a:gd name="T11" fmla="*/ 32 h 36"/>
                  <a:gd name="T12" fmla="*/ 4 w 23"/>
                  <a:gd name="T13" fmla="*/ 17 h 36"/>
                  <a:gd name="T14" fmla="*/ 6 w 23"/>
                  <a:gd name="T15" fmla="*/ 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36">
                    <a:moveTo>
                      <a:pt x="6" y="5"/>
                    </a:moveTo>
                    <a:cubicBezTo>
                      <a:pt x="8" y="2"/>
                      <a:pt x="11" y="0"/>
                      <a:pt x="15" y="1"/>
                    </a:cubicBezTo>
                    <a:cubicBezTo>
                      <a:pt x="15" y="1"/>
                      <a:pt x="16" y="2"/>
                      <a:pt x="16" y="2"/>
                    </a:cubicBezTo>
                    <a:cubicBezTo>
                      <a:pt x="18" y="6"/>
                      <a:pt x="18" y="9"/>
                      <a:pt x="15" y="13"/>
                    </a:cubicBezTo>
                    <a:cubicBezTo>
                      <a:pt x="14" y="21"/>
                      <a:pt x="17" y="27"/>
                      <a:pt x="23" y="32"/>
                    </a:cubicBezTo>
                    <a:cubicBezTo>
                      <a:pt x="20" y="36"/>
                      <a:pt x="18" y="33"/>
                      <a:pt x="15" y="32"/>
                    </a:cubicBezTo>
                    <a:cubicBezTo>
                      <a:pt x="12" y="27"/>
                      <a:pt x="8" y="22"/>
                      <a:pt x="4" y="17"/>
                    </a:cubicBezTo>
                    <a:cubicBezTo>
                      <a:pt x="1" y="12"/>
                      <a:pt x="0" y="8"/>
                      <a:pt x="6" y="5"/>
                    </a:cubicBezTo>
                    <a:close/>
                  </a:path>
                </a:pathLst>
              </a:custGeom>
              <a:solidFill>
                <a:srgbClr val="D247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685"/>
              <p:cNvSpPr/>
              <p:nvPr/>
            </p:nvSpPr>
            <p:spPr bwMode="auto">
              <a:xfrm>
                <a:off x="1177" y="1349"/>
                <a:ext cx="57" cy="47"/>
              </a:xfrm>
              <a:custGeom>
                <a:avLst/>
                <a:gdLst>
                  <a:gd name="T0" fmla="*/ 8 w 24"/>
                  <a:gd name="T1" fmla="*/ 20 h 20"/>
                  <a:gd name="T2" fmla="*/ 1 w 24"/>
                  <a:gd name="T3" fmla="*/ 15 h 20"/>
                  <a:gd name="T4" fmla="*/ 8 w 24"/>
                  <a:gd name="T5" fmla="*/ 3 h 20"/>
                  <a:gd name="T6" fmla="*/ 20 w 24"/>
                  <a:gd name="T7" fmla="*/ 4 h 20"/>
                  <a:gd name="T8" fmla="*/ 19 w 24"/>
                  <a:gd name="T9" fmla="*/ 19 h 20"/>
                  <a:gd name="T10" fmla="*/ 8 w 24"/>
                  <a:gd name="T11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0">
                    <a:moveTo>
                      <a:pt x="8" y="20"/>
                    </a:moveTo>
                    <a:cubicBezTo>
                      <a:pt x="5" y="20"/>
                      <a:pt x="2" y="19"/>
                      <a:pt x="1" y="15"/>
                    </a:cubicBezTo>
                    <a:cubicBezTo>
                      <a:pt x="3" y="11"/>
                      <a:pt x="0" y="4"/>
                      <a:pt x="8" y="3"/>
                    </a:cubicBezTo>
                    <a:cubicBezTo>
                      <a:pt x="12" y="0"/>
                      <a:pt x="16" y="1"/>
                      <a:pt x="20" y="4"/>
                    </a:cubicBezTo>
                    <a:cubicBezTo>
                      <a:pt x="21" y="9"/>
                      <a:pt x="24" y="14"/>
                      <a:pt x="19" y="19"/>
                    </a:cubicBezTo>
                    <a:cubicBezTo>
                      <a:pt x="15" y="19"/>
                      <a:pt x="12" y="20"/>
                      <a:pt x="8" y="20"/>
                    </a:cubicBezTo>
                    <a:close/>
                  </a:path>
                </a:pathLst>
              </a:custGeom>
              <a:solidFill>
                <a:srgbClr val="4165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686"/>
              <p:cNvSpPr/>
              <p:nvPr/>
            </p:nvSpPr>
            <p:spPr bwMode="auto">
              <a:xfrm>
                <a:off x="1132" y="1216"/>
                <a:ext cx="88" cy="64"/>
              </a:xfrm>
              <a:custGeom>
                <a:avLst/>
                <a:gdLst>
                  <a:gd name="T0" fmla="*/ 37 w 37"/>
                  <a:gd name="T1" fmla="*/ 13 h 27"/>
                  <a:gd name="T2" fmla="*/ 35 w 37"/>
                  <a:gd name="T3" fmla="*/ 25 h 27"/>
                  <a:gd name="T4" fmla="*/ 21 w 37"/>
                  <a:gd name="T5" fmla="*/ 27 h 27"/>
                  <a:gd name="T6" fmla="*/ 24 w 37"/>
                  <a:gd name="T7" fmla="*/ 23 h 27"/>
                  <a:gd name="T8" fmla="*/ 22 w 37"/>
                  <a:gd name="T9" fmla="*/ 11 h 27"/>
                  <a:gd name="T10" fmla="*/ 0 w 37"/>
                  <a:gd name="T11" fmla="*/ 5 h 27"/>
                  <a:gd name="T12" fmla="*/ 0 w 37"/>
                  <a:gd name="T13" fmla="*/ 3 h 27"/>
                  <a:gd name="T14" fmla="*/ 26 w 37"/>
                  <a:gd name="T15" fmla="*/ 8 h 27"/>
                  <a:gd name="T16" fmla="*/ 37 w 37"/>
                  <a:gd name="T1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7">
                    <a:moveTo>
                      <a:pt x="37" y="13"/>
                    </a:moveTo>
                    <a:cubicBezTo>
                      <a:pt x="34" y="17"/>
                      <a:pt x="35" y="21"/>
                      <a:pt x="35" y="25"/>
                    </a:cubicBezTo>
                    <a:cubicBezTo>
                      <a:pt x="30" y="25"/>
                      <a:pt x="26" y="26"/>
                      <a:pt x="21" y="27"/>
                    </a:cubicBezTo>
                    <a:cubicBezTo>
                      <a:pt x="22" y="25"/>
                      <a:pt x="23" y="24"/>
                      <a:pt x="24" y="23"/>
                    </a:cubicBezTo>
                    <a:cubicBezTo>
                      <a:pt x="32" y="16"/>
                      <a:pt x="32" y="13"/>
                      <a:pt x="22" y="11"/>
                    </a:cubicBezTo>
                    <a:cubicBezTo>
                      <a:pt x="15" y="10"/>
                      <a:pt x="8" y="3"/>
                      <a:pt x="0" y="5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9" y="3"/>
                      <a:pt x="18" y="0"/>
                      <a:pt x="26" y="8"/>
                    </a:cubicBezTo>
                    <a:cubicBezTo>
                      <a:pt x="28" y="11"/>
                      <a:pt x="36" y="5"/>
                      <a:pt x="37" y="13"/>
                    </a:cubicBezTo>
                    <a:close/>
                  </a:path>
                </a:pathLst>
              </a:custGeom>
              <a:solidFill>
                <a:srgbClr val="EC9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687"/>
              <p:cNvSpPr/>
              <p:nvPr/>
            </p:nvSpPr>
            <p:spPr bwMode="auto">
              <a:xfrm>
                <a:off x="1222" y="1358"/>
                <a:ext cx="29" cy="36"/>
              </a:xfrm>
              <a:custGeom>
                <a:avLst/>
                <a:gdLst>
                  <a:gd name="T0" fmla="*/ 0 w 12"/>
                  <a:gd name="T1" fmla="*/ 15 h 15"/>
                  <a:gd name="T2" fmla="*/ 1 w 12"/>
                  <a:gd name="T3" fmla="*/ 0 h 15"/>
                  <a:gd name="T4" fmla="*/ 0 w 12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5">
                    <a:moveTo>
                      <a:pt x="0" y="15"/>
                    </a:moveTo>
                    <a:cubicBezTo>
                      <a:pt x="0" y="10"/>
                      <a:pt x="1" y="5"/>
                      <a:pt x="1" y="0"/>
                    </a:cubicBezTo>
                    <a:cubicBezTo>
                      <a:pt x="5" y="5"/>
                      <a:pt x="12" y="11"/>
                      <a:pt x="0" y="15"/>
                    </a:cubicBezTo>
                    <a:close/>
                  </a:path>
                </a:pathLst>
              </a:custGeom>
              <a:solidFill>
                <a:srgbClr val="E171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688"/>
              <p:cNvSpPr/>
              <p:nvPr/>
            </p:nvSpPr>
            <p:spPr bwMode="auto">
              <a:xfrm>
                <a:off x="1270" y="1164"/>
                <a:ext cx="76" cy="171"/>
              </a:xfrm>
              <a:custGeom>
                <a:avLst/>
                <a:gdLst>
                  <a:gd name="T0" fmla="*/ 6 w 32"/>
                  <a:gd name="T1" fmla="*/ 72 h 72"/>
                  <a:gd name="T2" fmla="*/ 11 w 32"/>
                  <a:gd name="T3" fmla="*/ 46 h 72"/>
                  <a:gd name="T4" fmla="*/ 10 w 32"/>
                  <a:gd name="T5" fmla="*/ 41 h 72"/>
                  <a:gd name="T6" fmla="*/ 2 w 32"/>
                  <a:gd name="T7" fmla="*/ 27 h 72"/>
                  <a:gd name="T8" fmla="*/ 6 w 32"/>
                  <a:gd name="T9" fmla="*/ 25 h 72"/>
                  <a:gd name="T10" fmla="*/ 17 w 32"/>
                  <a:gd name="T11" fmla="*/ 2 h 72"/>
                  <a:gd name="T12" fmla="*/ 21 w 32"/>
                  <a:gd name="T13" fmla="*/ 1 h 72"/>
                  <a:gd name="T14" fmla="*/ 29 w 32"/>
                  <a:gd name="T15" fmla="*/ 12 h 72"/>
                  <a:gd name="T16" fmla="*/ 30 w 32"/>
                  <a:gd name="T17" fmla="*/ 18 h 72"/>
                  <a:gd name="T18" fmla="*/ 29 w 32"/>
                  <a:gd name="T19" fmla="*/ 28 h 72"/>
                  <a:gd name="T20" fmla="*/ 27 w 32"/>
                  <a:gd name="T21" fmla="*/ 59 h 72"/>
                  <a:gd name="T22" fmla="*/ 16 w 32"/>
                  <a:gd name="T23" fmla="*/ 66 h 72"/>
                  <a:gd name="T24" fmla="*/ 6 w 32"/>
                  <a:gd name="T2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72">
                    <a:moveTo>
                      <a:pt x="6" y="72"/>
                    </a:moveTo>
                    <a:cubicBezTo>
                      <a:pt x="5" y="63"/>
                      <a:pt x="0" y="53"/>
                      <a:pt x="11" y="46"/>
                    </a:cubicBezTo>
                    <a:cubicBezTo>
                      <a:pt x="14" y="44"/>
                      <a:pt x="12" y="42"/>
                      <a:pt x="10" y="41"/>
                    </a:cubicBezTo>
                    <a:cubicBezTo>
                      <a:pt x="3" y="39"/>
                      <a:pt x="1" y="34"/>
                      <a:pt x="2" y="27"/>
                    </a:cubicBezTo>
                    <a:cubicBezTo>
                      <a:pt x="3" y="25"/>
                      <a:pt x="8" y="30"/>
                      <a:pt x="6" y="25"/>
                    </a:cubicBezTo>
                    <a:cubicBezTo>
                      <a:pt x="3" y="14"/>
                      <a:pt x="9" y="8"/>
                      <a:pt x="17" y="2"/>
                    </a:cubicBezTo>
                    <a:cubicBezTo>
                      <a:pt x="18" y="2"/>
                      <a:pt x="19" y="1"/>
                      <a:pt x="21" y="1"/>
                    </a:cubicBezTo>
                    <a:cubicBezTo>
                      <a:pt x="29" y="0"/>
                      <a:pt x="31" y="2"/>
                      <a:pt x="29" y="12"/>
                    </a:cubicBezTo>
                    <a:cubicBezTo>
                      <a:pt x="26" y="14"/>
                      <a:pt x="30" y="16"/>
                      <a:pt x="30" y="18"/>
                    </a:cubicBezTo>
                    <a:cubicBezTo>
                      <a:pt x="32" y="22"/>
                      <a:pt x="32" y="25"/>
                      <a:pt x="29" y="28"/>
                    </a:cubicBezTo>
                    <a:cubicBezTo>
                      <a:pt x="16" y="42"/>
                      <a:pt x="16" y="44"/>
                      <a:pt x="27" y="59"/>
                    </a:cubicBezTo>
                    <a:cubicBezTo>
                      <a:pt x="22" y="60"/>
                      <a:pt x="19" y="62"/>
                      <a:pt x="16" y="66"/>
                    </a:cubicBezTo>
                    <a:cubicBezTo>
                      <a:pt x="12" y="68"/>
                      <a:pt x="9" y="70"/>
                      <a:pt x="6" y="72"/>
                    </a:cubicBezTo>
                    <a:close/>
                  </a:path>
                </a:pathLst>
              </a:custGeom>
              <a:solidFill>
                <a:srgbClr val="E488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689"/>
              <p:cNvSpPr/>
              <p:nvPr/>
            </p:nvSpPr>
            <p:spPr bwMode="auto">
              <a:xfrm>
                <a:off x="1298" y="1477"/>
                <a:ext cx="114" cy="97"/>
              </a:xfrm>
              <a:custGeom>
                <a:avLst/>
                <a:gdLst>
                  <a:gd name="T0" fmla="*/ 46 w 48"/>
                  <a:gd name="T1" fmla="*/ 12 h 41"/>
                  <a:gd name="T2" fmla="*/ 39 w 48"/>
                  <a:gd name="T3" fmla="*/ 28 h 41"/>
                  <a:gd name="T4" fmla="*/ 21 w 48"/>
                  <a:gd name="T5" fmla="*/ 39 h 41"/>
                  <a:gd name="T6" fmla="*/ 21 w 48"/>
                  <a:gd name="T7" fmla="*/ 39 h 41"/>
                  <a:gd name="T8" fmla="*/ 4 w 48"/>
                  <a:gd name="T9" fmla="*/ 28 h 41"/>
                  <a:gd name="T10" fmla="*/ 0 w 48"/>
                  <a:gd name="T11" fmla="*/ 20 h 41"/>
                  <a:gd name="T12" fmla="*/ 0 w 48"/>
                  <a:gd name="T13" fmla="*/ 18 h 41"/>
                  <a:gd name="T14" fmla="*/ 8 w 48"/>
                  <a:gd name="T15" fmla="*/ 7 h 41"/>
                  <a:gd name="T16" fmla="*/ 22 w 48"/>
                  <a:gd name="T17" fmla="*/ 6 h 41"/>
                  <a:gd name="T18" fmla="*/ 25 w 48"/>
                  <a:gd name="T19" fmla="*/ 4 h 41"/>
                  <a:gd name="T20" fmla="*/ 46 w 48"/>
                  <a:gd name="T21" fmla="*/ 5 h 41"/>
                  <a:gd name="T22" fmla="*/ 46 w 48"/>
                  <a:gd name="T2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41">
                    <a:moveTo>
                      <a:pt x="46" y="12"/>
                    </a:moveTo>
                    <a:cubicBezTo>
                      <a:pt x="42" y="17"/>
                      <a:pt x="45" y="24"/>
                      <a:pt x="39" y="28"/>
                    </a:cubicBezTo>
                    <a:cubicBezTo>
                      <a:pt x="34" y="33"/>
                      <a:pt x="31" y="41"/>
                      <a:pt x="21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3" y="39"/>
                      <a:pt x="7" y="35"/>
                      <a:pt x="4" y="28"/>
                    </a:cubicBezTo>
                    <a:cubicBezTo>
                      <a:pt x="2" y="25"/>
                      <a:pt x="1" y="22"/>
                      <a:pt x="0" y="20"/>
                    </a:cubicBezTo>
                    <a:cubicBezTo>
                      <a:pt x="0" y="19"/>
                      <a:pt x="0" y="18"/>
                      <a:pt x="0" y="18"/>
                    </a:cubicBezTo>
                    <a:cubicBezTo>
                      <a:pt x="1" y="13"/>
                      <a:pt x="8" y="13"/>
                      <a:pt x="8" y="7"/>
                    </a:cubicBezTo>
                    <a:cubicBezTo>
                      <a:pt x="13" y="7"/>
                      <a:pt x="18" y="7"/>
                      <a:pt x="22" y="6"/>
                    </a:cubicBezTo>
                    <a:cubicBezTo>
                      <a:pt x="23" y="5"/>
                      <a:pt x="24" y="5"/>
                      <a:pt x="25" y="4"/>
                    </a:cubicBezTo>
                    <a:cubicBezTo>
                      <a:pt x="32" y="1"/>
                      <a:pt x="39" y="0"/>
                      <a:pt x="46" y="5"/>
                    </a:cubicBezTo>
                    <a:cubicBezTo>
                      <a:pt x="48" y="7"/>
                      <a:pt x="48" y="9"/>
                      <a:pt x="46" y="12"/>
                    </a:cubicBezTo>
                    <a:close/>
                  </a:path>
                </a:pathLst>
              </a:custGeom>
              <a:solidFill>
                <a:srgbClr val="D436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690"/>
              <p:cNvSpPr/>
              <p:nvPr/>
            </p:nvSpPr>
            <p:spPr bwMode="auto">
              <a:xfrm>
                <a:off x="1450" y="1403"/>
                <a:ext cx="95" cy="180"/>
              </a:xfrm>
              <a:custGeom>
                <a:avLst/>
                <a:gdLst>
                  <a:gd name="T0" fmla="*/ 0 w 40"/>
                  <a:gd name="T1" fmla="*/ 63 h 76"/>
                  <a:gd name="T2" fmla="*/ 2 w 40"/>
                  <a:gd name="T3" fmla="*/ 61 h 76"/>
                  <a:gd name="T4" fmla="*/ 16 w 40"/>
                  <a:gd name="T5" fmla="*/ 45 h 76"/>
                  <a:gd name="T6" fmla="*/ 15 w 40"/>
                  <a:gd name="T7" fmla="*/ 24 h 76"/>
                  <a:gd name="T8" fmla="*/ 10 w 40"/>
                  <a:gd name="T9" fmla="*/ 20 h 76"/>
                  <a:gd name="T10" fmla="*/ 4 w 40"/>
                  <a:gd name="T11" fmla="*/ 11 h 76"/>
                  <a:gd name="T12" fmla="*/ 12 w 40"/>
                  <a:gd name="T13" fmla="*/ 0 h 76"/>
                  <a:gd name="T14" fmla="*/ 12 w 40"/>
                  <a:gd name="T15" fmla="*/ 0 h 76"/>
                  <a:gd name="T16" fmla="*/ 23 w 40"/>
                  <a:gd name="T17" fmla="*/ 17 h 76"/>
                  <a:gd name="T18" fmla="*/ 39 w 40"/>
                  <a:gd name="T19" fmla="*/ 29 h 76"/>
                  <a:gd name="T20" fmla="*/ 35 w 40"/>
                  <a:gd name="T21" fmla="*/ 36 h 76"/>
                  <a:gd name="T22" fmla="*/ 34 w 40"/>
                  <a:gd name="T23" fmla="*/ 47 h 76"/>
                  <a:gd name="T24" fmla="*/ 34 w 40"/>
                  <a:gd name="T25" fmla="*/ 53 h 76"/>
                  <a:gd name="T26" fmla="*/ 32 w 40"/>
                  <a:gd name="T27" fmla="*/ 63 h 76"/>
                  <a:gd name="T28" fmla="*/ 28 w 40"/>
                  <a:gd name="T29" fmla="*/ 74 h 76"/>
                  <a:gd name="T30" fmla="*/ 18 w 40"/>
                  <a:gd name="T31" fmla="*/ 69 h 76"/>
                  <a:gd name="T32" fmla="*/ 13 w 40"/>
                  <a:gd name="T33" fmla="*/ 67 h 76"/>
                  <a:gd name="T34" fmla="*/ 0 w 40"/>
                  <a:gd name="T35" fmla="*/ 6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76">
                    <a:moveTo>
                      <a:pt x="0" y="63"/>
                    </a:moveTo>
                    <a:cubicBezTo>
                      <a:pt x="1" y="62"/>
                      <a:pt x="2" y="61"/>
                      <a:pt x="2" y="61"/>
                    </a:cubicBezTo>
                    <a:cubicBezTo>
                      <a:pt x="14" y="62"/>
                      <a:pt x="13" y="52"/>
                      <a:pt x="16" y="45"/>
                    </a:cubicBezTo>
                    <a:cubicBezTo>
                      <a:pt x="17" y="38"/>
                      <a:pt x="12" y="31"/>
                      <a:pt x="15" y="24"/>
                    </a:cubicBezTo>
                    <a:cubicBezTo>
                      <a:pt x="16" y="22"/>
                      <a:pt x="13" y="20"/>
                      <a:pt x="10" y="20"/>
                    </a:cubicBezTo>
                    <a:cubicBezTo>
                      <a:pt x="5" y="19"/>
                      <a:pt x="3" y="16"/>
                      <a:pt x="4" y="11"/>
                    </a:cubicBezTo>
                    <a:cubicBezTo>
                      <a:pt x="5" y="7"/>
                      <a:pt x="4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13"/>
                      <a:pt x="10" y="14"/>
                      <a:pt x="23" y="17"/>
                    </a:cubicBezTo>
                    <a:cubicBezTo>
                      <a:pt x="30" y="19"/>
                      <a:pt x="33" y="25"/>
                      <a:pt x="39" y="29"/>
                    </a:cubicBezTo>
                    <a:cubicBezTo>
                      <a:pt x="40" y="33"/>
                      <a:pt x="37" y="35"/>
                      <a:pt x="35" y="36"/>
                    </a:cubicBezTo>
                    <a:cubicBezTo>
                      <a:pt x="30" y="40"/>
                      <a:pt x="30" y="43"/>
                      <a:pt x="34" y="47"/>
                    </a:cubicBezTo>
                    <a:cubicBezTo>
                      <a:pt x="35" y="49"/>
                      <a:pt x="35" y="51"/>
                      <a:pt x="34" y="53"/>
                    </a:cubicBezTo>
                    <a:cubicBezTo>
                      <a:pt x="32" y="56"/>
                      <a:pt x="32" y="59"/>
                      <a:pt x="32" y="63"/>
                    </a:cubicBezTo>
                    <a:cubicBezTo>
                      <a:pt x="32" y="67"/>
                      <a:pt x="32" y="72"/>
                      <a:pt x="28" y="74"/>
                    </a:cubicBezTo>
                    <a:cubicBezTo>
                      <a:pt x="23" y="76"/>
                      <a:pt x="21" y="71"/>
                      <a:pt x="18" y="69"/>
                    </a:cubicBezTo>
                    <a:cubicBezTo>
                      <a:pt x="16" y="68"/>
                      <a:pt x="15" y="67"/>
                      <a:pt x="13" y="67"/>
                    </a:cubicBezTo>
                    <a:cubicBezTo>
                      <a:pt x="9" y="65"/>
                      <a:pt x="4" y="66"/>
                      <a:pt x="0" y="63"/>
                    </a:cubicBezTo>
                    <a:close/>
                  </a:path>
                </a:pathLst>
              </a:custGeom>
              <a:solidFill>
                <a:srgbClr val="E26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691"/>
              <p:cNvSpPr/>
              <p:nvPr/>
            </p:nvSpPr>
            <p:spPr bwMode="auto">
              <a:xfrm>
                <a:off x="1353" y="1467"/>
                <a:ext cx="57" cy="22"/>
              </a:xfrm>
              <a:custGeom>
                <a:avLst/>
                <a:gdLst>
                  <a:gd name="T0" fmla="*/ 23 w 24"/>
                  <a:gd name="T1" fmla="*/ 9 h 9"/>
                  <a:gd name="T2" fmla="*/ 2 w 24"/>
                  <a:gd name="T3" fmla="*/ 8 h 9"/>
                  <a:gd name="T4" fmla="*/ 0 w 24"/>
                  <a:gd name="T5" fmla="*/ 3 h 9"/>
                  <a:gd name="T6" fmla="*/ 18 w 24"/>
                  <a:gd name="T7" fmla="*/ 1 h 9"/>
                  <a:gd name="T8" fmla="*/ 24 w 24"/>
                  <a:gd name="T9" fmla="*/ 7 h 9"/>
                  <a:gd name="T10" fmla="*/ 23 w 24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9">
                    <a:moveTo>
                      <a:pt x="23" y="9"/>
                    </a:moveTo>
                    <a:cubicBezTo>
                      <a:pt x="16" y="8"/>
                      <a:pt x="9" y="8"/>
                      <a:pt x="2" y="8"/>
                    </a:cubicBezTo>
                    <a:cubicBezTo>
                      <a:pt x="2" y="6"/>
                      <a:pt x="1" y="4"/>
                      <a:pt x="0" y="3"/>
                    </a:cubicBezTo>
                    <a:cubicBezTo>
                      <a:pt x="6" y="3"/>
                      <a:pt x="12" y="4"/>
                      <a:pt x="18" y="1"/>
                    </a:cubicBezTo>
                    <a:cubicBezTo>
                      <a:pt x="23" y="0"/>
                      <a:pt x="23" y="3"/>
                      <a:pt x="24" y="7"/>
                    </a:cubicBezTo>
                    <a:cubicBezTo>
                      <a:pt x="23" y="7"/>
                      <a:pt x="23" y="8"/>
                      <a:pt x="23" y="9"/>
                    </a:cubicBezTo>
                    <a:close/>
                  </a:path>
                </a:pathLst>
              </a:custGeom>
              <a:solidFill>
                <a:srgbClr val="857A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692"/>
              <p:cNvSpPr/>
              <p:nvPr/>
            </p:nvSpPr>
            <p:spPr bwMode="auto">
              <a:xfrm>
                <a:off x="1395" y="1458"/>
                <a:ext cx="24" cy="26"/>
              </a:xfrm>
              <a:custGeom>
                <a:avLst/>
                <a:gdLst>
                  <a:gd name="T0" fmla="*/ 6 w 10"/>
                  <a:gd name="T1" fmla="*/ 11 h 11"/>
                  <a:gd name="T2" fmla="*/ 0 w 10"/>
                  <a:gd name="T3" fmla="*/ 5 h 11"/>
                  <a:gd name="T4" fmla="*/ 0 w 10"/>
                  <a:gd name="T5" fmla="*/ 0 h 11"/>
                  <a:gd name="T6" fmla="*/ 6 w 10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6" y="11"/>
                    </a:moveTo>
                    <a:cubicBezTo>
                      <a:pt x="4" y="9"/>
                      <a:pt x="2" y="7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5" y="2"/>
                      <a:pt x="10" y="4"/>
                      <a:pt x="6" y="11"/>
                    </a:cubicBezTo>
                    <a:close/>
                  </a:path>
                </a:pathLst>
              </a:custGeom>
              <a:solidFill>
                <a:srgbClr val="E3CE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693"/>
              <p:cNvSpPr/>
              <p:nvPr/>
            </p:nvSpPr>
            <p:spPr bwMode="auto">
              <a:xfrm>
                <a:off x="1642" y="1482"/>
                <a:ext cx="220" cy="125"/>
              </a:xfrm>
              <a:custGeom>
                <a:avLst/>
                <a:gdLst>
                  <a:gd name="T0" fmla="*/ 11 w 93"/>
                  <a:gd name="T1" fmla="*/ 0 h 53"/>
                  <a:gd name="T2" fmla="*/ 42 w 93"/>
                  <a:gd name="T3" fmla="*/ 5 h 53"/>
                  <a:gd name="T4" fmla="*/ 61 w 93"/>
                  <a:gd name="T5" fmla="*/ 4 h 53"/>
                  <a:gd name="T6" fmla="*/ 82 w 93"/>
                  <a:gd name="T7" fmla="*/ 19 h 53"/>
                  <a:gd name="T8" fmla="*/ 85 w 93"/>
                  <a:gd name="T9" fmla="*/ 37 h 53"/>
                  <a:gd name="T10" fmla="*/ 70 w 93"/>
                  <a:gd name="T11" fmla="*/ 50 h 53"/>
                  <a:gd name="T12" fmla="*/ 53 w 93"/>
                  <a:gd name="T13" fmla="*/ 42 h 53"/>
                  <a:gd name="T14" fmla="*/ 46 w 93"/>
                  <a:gd name="T15" fmla="*/ 39 h 53"/>
                  <a:gd name="T16" fmla="*/ 44 w 93"/>
                  <a:gd name="T17" fmla="*/ 36 h 53"/>
                  <a:gd name="T18" fmla="*/ 44 w 93"/>
                  <a:gd name="T19" fmla="*/ 33 h 53"/>
                  <a:gd name="T20" fmla="*/ 43 w 93"/>
                  <a:gd name="T21" fmla="*/ 25 h 53"/>
                  <a:gd name="T22" fmla="*/ 35 w 93"/>
                  <a:gd name="T23" fmla="*/ 28 h 53"/>
                  <a:gd name="T24" fmla="*/ 10 w 93"/>
                  <a:gd name="T25" fmla="*/ 34 h 53"/>
                  <a:gd name="T26" fmla="*/ 9 w 93"/>
                  <a:gd name="T27" fmla="*/ 27 h 53"/>
                  <a:gd name="T28" fmla="*/ 9 w 93"/>
                  <a:gd name="T29" fmla="*/ 26 h 53"/>
                  <a:gd name="T30" fmla="*/ 16 w 93"/>
                  <a:gd name="T31" fmla="*/ 18 h 53"/>
                  <a:gd name="T32" fmla="*/ 5 w 93"/>
                  <a:gd name="T33" fmla="*/ 16 h 53"/>
                  <a:gd name="T34" fmla="*/ 0 w 93"/>
                  <a:gd name="T35" fmla="*/ 6 h 53"/>
                  <a:gd name="T36" fmla="*/ 11 w 93"/>
                  <a:gd name="T3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53">
                    <a:moveTo>
                      <a:pt x="11" y="0"/>
                    </a:moveTo>
                    <a:cubicBezTo>
                      <a:pt x="20" y="8"/>
                      <a:pt x="31" y="10"/>
                      <a:pt x="42" y="5"/>
                    </a:cubicBezTo>
                    <a:cubicBezTo>
                      <a:pt x="49" y="2"/>
                      <a:pt x="55" y="7"/>
                      <a:pt x="61" y="4"/>
                    </a:cubicBezTo>
                    <a:cubicBezTo>
                      <a:pt x="65" y="14"/>
                      <a:pt x="74" y="15"/>
                      <a:pt x="82" y="19"/>
                    </a:cubicBezTo>
                    <a:cubicBezTo>
                      <a:pt x="92" y="23"/>
                      <a:pt x="93" y="30"/>
                      <a:pt x="85" y="37"/>
                    </a:cubicBezTo>
                    <a:cubicBezTo>
                      <a:pt x="79" y="41"/>
                      <a:pt x="75" y="46"/>
                      <a:pt x="70" y="50"/>
                    </a:cubicBezTo>
                    <a:cubicBezTo>
                      <a:pt x="61" y="53"/>
                      <a:pt x="57" y="47"/>
                      <a:pt x="53" y="42"/>
                    </a:cubicBezTo>
                    <a:cubicBezTo>
                      <a:pt x="51" y="41"/>
                      <a:pt x="50" y="36"/>
                      <a:pt x="46" y="39"/>
                    </a:cubicBezTo>
                    <a:cubicBezTo>
                      <a:pt x="45" y="40"/>
                      <a:pt x="44" y="37"/>
                      <a:pt x="44" y="36"/>
                    </a:cubicBezTo>
                    <a:cubicBezTo>
                      <a:pt x="44" y="35"/>
                      <a:pt x="44" y="34"/>
                      <a:pt x="44" y="33"/>
                    </a:cubicBezTo>
                    <a:cubicBezTo>
                      <a:pt x="44" y="31"/>
                      <a:pt x="47" y="27"/>
                      <a:pt x="43" y="25"/>
                    </a:cubicBezTo>
                    <a:cubicBezTo>
                      <a:pt x="39" y="23"/>
                      <a:pt x="37" y="26"/>
                      <a:pt x="35" y="28"/>
                    </a:cubicBezTo>
                    <a:cubicBezTo>
                      <a:pt x="27" y="34"/>
                      <a:pt x="20" y="39"/>
                      <a:pt x="10" y="34"/>
                    </a:cubicBezTo>
                    <a:cubicBezTo>
                      <a:pt x="8" y="32"/>
                      <a:pt x="8" y="29"/>
                      <a:pt x="9" y="27"/>
                    </a:cubicBezTo>
                    <a:cubicBezTo>
                      <a:pt x="9" y="27"/>
                      <a:pt x="9" y="26"/>
                      <a:pt x="9" y="26"/>
                    </a:cubicBezTo>
                    <a:cubicBezTo>
                      <a:pt x="11" y="23"/>
                      <a:pt x="18" y="22"/>
                      <a:pt x="16" y="18"/>
                    </a:cubicBezTo>
                    <a:cubicBezTo>
                      <a:pt x="15" y="13"/>
                      <a:pt x="9" y="18"/>
                      <a:pt x="5" y="16"/>
                    </a:cubicBezTo>
                    <a:cubicBezTo>
                      <a:pt x="1" y="14"/>
                      <a:pt x="0" y="10"/>
                      <a:pt x="0" y="6"/>
                    </a:cubicBezTo>
                    <a:cubicBezTo>
                      <a:pt x="1" y="0"/>
                      <a:pt x="6" y="0"/>
                      <a:pt x="11" y="0"/>
                    </a:cubicBezTo>
                    <a:close/>
                  </a:path>
                </a:pathLst>
              </a:custGeom>
              <a:solidFill>
                <a:srgbClr val="E9A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694"/>
              <p:cNvSpPr/>
              <p:nvPr/>
            </p:nvSpPr>
            <p:spPr bwMode="auto">
              <a:xfrm>
                <a:off x="1722" y="1370"/>
                <a:ext cx="145" cy="121"/>
              </a:xfrm>
              <a:custGeom>
                <a:avLst/>
                <a:gdLst>
                  <a:gd name="T0" fmla="*/ 59 w 61"/>
                  <a:gd name="T1" fmla="*/ 28 h 51"/>
                  <a:gd name="T2" fmla="*/ 56 w 61"/>
                  <a:gd name="T3" fmla="*/ 41 h 51"/>
                  <a:gd name="T4" fmla="*/ 47 w 61"/>
                  <a:gd name="T5" fmla="*/ 49 h 51"/>
                  <a:gd name="T6" fmla="*/ 41 w 61"/>
                  <a:gd name="T7" fmla="*/ 50 h 51"/>
                  <a:gd name="T8" fmla="*/ 28 w 61"/>
                  <a:gd name="T9" fmla="*/ 49 h 51"/>
                  <a:gd name="T10" fmla="*/ 13 w 61"/>
                  <a:gd name="T11" fmla="*/ 36 h 51"/>
                  <a:gd name="T12" fmla="*/ 10 w 61"/>
                  <a:gd name="T13" fmla="*/ 13 h 51"/>
                  <a:gd name="T14" fmla="*/ 0 w 61"/>
                  <a:gd name="T15" fmla="*/ 4 h 51"/>
                  <a:gd name="T16" fmla="*/ 25 w 61"/>
                  <a:gd name="T17" fmla="*/ 3 h 51"/>
                  <a:gd name="T18" fmla="*/ 36 w 61"/>
                  <a:gd name="T19" fmla="*/ 9 h 51"/>
                  <a:gd name="T20" fmla="*/ 50 w 61"/>
                  <a:gd name="T21" fmla="*/ 11 h 51"/>
                  <a:gd name="T22" fmla="*/ 61 w 61"/>
                  <a:gd name="T23" fmla="*/ 22 h 51"/>
                  <a:gd name="T24" fmla="*/ 59 w 61"/>
                  <a:gd name="T25" fmla="*/ 2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51">
                    <a:moveTo>
                      <a:pt x="59" y="28"/>
                    </a:moveTo>
                    <a:cubicBezTo>
                      <a:pt x="58" y="32"/>
                      <a:pt x="59" y="37"/>
                      <a:pt x="56" y="41"/>
                    </a:cubicBezTo>
                    <a:cubicBezTo>
                      <a:pt x="54" y="44"/>
                      <a:pt x="51" y="47"/>
                      <a:pt x="47" y="49"/>
                    </a:cubicBezTo>
                    <a:cubicBezTo>
                      <a:pt x="45" y="50"/>
                      <a:pt x="43" y="51"/>
                      <a:pt x="41" y="50"/>
                    </a:cubicBezTo>
                    <a:cubicBezTo>
                      <a:pt x="37" y="50"/>
                      <a:pt x="32" y="49"/>
                      <a:pt x="28" y="49"/>
                    </a:cubicBezTo>
                    <a:cubicBezTo>
                      <a:pt x="15" y="49"/>
                      <a:pt x="15" y="48"/>
                      <a:pt x="13" y="36"/>
                    </a:cubicBezTo>
                    <a:cubicBezTo>
                      <a:pt x="12" y="28"/>
                      <a:pt x="10" y="21"/>
                      <a:pt x="10" y="13"/>
                    </a:cubicBezTo>
                    <a:cubicBezTo>
                      <a:pt x="10" y="7"/>
                      <a:pt x="3" y="8"/>
                      <a:pt x="0" y="4"/>
                    </a:cubicBezTo>
                    <a:cubicBezTo>
                      <a:pt x="9" y="3"/>
                      <a:pt x="17" y="0"/>
                      <a:pt x="25" y="3"/>
                    </a:cubicBezTo>
                    <a:cubicBezTo>
                      <a:pt x="30" y="2"/>
                      <a:pt x="31" y="8"/>
                      <a:pt x="36" y="9"/>
                    </a:cubicBezTo>
                    <a:cubicBezTo>
                      <a:pt x="40" y="11"/>
                      <a:pt x="45" y="12"/>
                      <a:pt x="50" y="11"/>
                    </a:cubicBezTo>
                    <a:cubicBezTo>
                      <a:pt x="60" y="11"/>
                      <a:pt x="60" y="11"/>
                      <a:pt x="61" y="22"/>
                    </a:cubicBezTo>
                    <a:cubicBezTo>
                      <a:pt x="61" y="24"/>
                      <a:pt x="60" y="26"/>
                      <a:pt x="59" y="28"/>
                    </a:cubicBezTo>
                    <a:close/>
                  </a:path>
                </a:pathLst>
              </a:custGeom>
              <a:solidFill>
                <a:srgbClr val="D320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695"/>
              <p:cNvSpPr/>
              <p:nvPr/>
            </p:nvSpPr>
            <p:spPr bwMode="auto">
              <a:xfrm>
                <a:off x="1772" y="1290"/>
                <a:ext cx="78" cy="113"/>
              </a:xfrm>
              <a:custGeom>
                <a:avLst/>
                <a:gdLst>
                  <a:gd name="T0" fmla="*/ 12 w 33"/>
                  <a:gd name="T1" fmla="*/ 44 h 48"/>
                  <a:gd name="T2" fmla="*/ 4 w 33"/>
                  <a:gd name="T3" fmla="*/ 37 h 48"/>
                  <a:gd name="T4" fmla="*/ 2 w 33"/>
                  <a:gd name="T5" fmla="*/ 25 h 48"/>
                  <a:gd name="T6" fmla="*/ 0 w 33"/>
                  <a:gd name="T7" fmla="*/ 25 h 48"/>
                  <a:gd name="T8" fmla="*/ 15 w 33"/>
                  <a:gd name="T9" fmla="*/ 2 h 48"/>
                  <a:gd name="T10" fmla="*/ 22 w 33"/>
                  <a:gd name="T11" fmla="*/ 2 h 48"/>
                  <a:gd name="T12" fmla="*/ 24 w 33"/>
                  <a:gd name="T13" fmla="*/ 9 h 48"/>
                  <a:gd name="T14" fmla="*/ 28 w 33"/>
                  <a:gd name="T15" fmla="*/ 23 h 48"/>
                  <a:gd name="T16" fmla="*/ 30 w 33"/>
                  <a:gd name="T17" fmla="*/ 42 h 48"/>
                  <a:gd name="T18" fmla="*/ 21 w 33"/>
                  <a:gd name="T19" fmla="*/ 47 h 48"/>
                  <a:gd name="T20" fmla="*/ 12 w 33"/>
                  <a:gd name="T21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48">
                    <a:moveTo>
                      <a:pt x="12" y="44"/>
                    </a:moveTo>
                    <a:cubicBezTo>
                      <a:pt x="8" y="43"/>
                      <a:pt x="7" y="39"/>
                      <a:pt x="4" y="37"/>
                    </a:cubicBezTo>
                    <a:cubicBezTo>
                      <a:pt x="4" y="33"/>
                      <a:pt x="10" y="28"/>
                      <a:pt x="2" y="25"/>
                    </a:cubicBezTo>
                    <a:cubicBezTo>
                      <a:pt x="2" y="25"/>
                      <a:pt x="1" y="25"/>
                      <a:pt x="0" y="25"/>
                    </a:cubicBezTo>
                    <a:cubicBezTo>
                      <a:pt x="1" y="14"/>
                      <a:pt x="9" y="8"/>
                      <a:pt x="15" y="2"/>
                    </a:cubicBezTo>
                    <a:cubicBezTo>
                      <a:pt x="17" y="0"/>
                      <a:pt x="20" y="0"/>
                      <a:pt x="22" y="2"/>
                    </a:cubicBezTo>
                    <a:cubicBezTo>
                      <a:pt x="24" y="4"/>
                      <a:pt x="24" y="6"/>
                      <a:pt x="24" y="9"/>
                    </a:cubicBezTo>
                    <a:cubicBezTo>
                      <a:pt x="23" y="14"/>
                      <a:pt x="24" y="19"/>
                      <a:pt x="28" y="23"/>
                    </a:cubicBezTo>
                    <a:cubicBezTo>
                      <a:pt x="33" y="29"/>
                      <a:pt x="31" y="36"/>
                      <a:pt x="30" y="42"/>
                    </a:cubicBezTo>
                    <a:cubicBezTo>
                      <a:pt x="28" y="46"/>
                      <a:pt x="25" y="48"/>
                      <a:pt x="21" y="47"/>
                    </a:cubicBezTo>
                    <a:cubicBezTo>
                      <a:pt x="18" y="46"/>
                      <a:pt x="15" y="46"/>
                      <a:pt x="12" y="44"/>
                    </a:cubicBezTo>
                    <a:close/>
                  </a:path>
                </a:pathLst>
              </a:custGeom>
              <a:solidFill>
                <a:srgbClr val="E89D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696"/>
              <p:cNvSpPr/>
              <p:nvPr/>
            </p:nvSpPr>
            <p:spPr bwMode="auto">
              <a:xfrm>
                <a:off x="1786" y="1482"/>
                <a:ext cx="81" cy="128"/>
              </a:xfrm>
              <a:custGeom>
                <a:avLst/>
                <a:gdLst>
                  <a:gd name="T0" fmla="*/ 14 w 34"/>
                  <a:gd name="T1" fmla="*/ 3 h 54"/>
                  <a:gd name="T2" fmla="*/ 20 w 34"/>
                  <a:gd name="T3" fmla="*/ 0 h 54"/>
                  <a:gd name="T4" fmla="*/ 23 w 34"/>
                  <a:gd name="T5" fmla="*/ 2 h 54"/>
                  <a:gd name="T6" fmla="*/ 32 w 34"/>
                  <a:gd name="T7" fmla="*/ 35 h 54"/>
                  <a:gd name="T8" fmla="*/ 30 w 34"/>
                  <a:gd name="T9" fmla="*/ 39 h 54"/>
                  <a:gd name="T10" fmla="*/ 24 w 34"/>
                  <a:gd name="T11" fmla="*/ 49 h 54"/>
                  <a:gd name="T12" fmla="*/ 8 w 34"/>
                  <a:gd name="T13" fmla="*/ 49 h 54"/>
                  <a:gd name="T14" fmla="*/ 22 w 34"/>
                  <a:gd name="T15" fmla="*/ 35 h 54"/>
                  <a:gd name="T16" fmla="*/ 27 w 34"/>
                  <a:gd name="T17" fmla="*/ 27 h 54"/>
                  <a:gd name="T18" fmla="*/ 20 w 34"/>
                  <a:gd name="T19" fmla="*/ 21 h 54"/>
                  <a:gd name="T20" fmla="*/ 0 w 34"/>
                  <a:gd name="T21" fmla="*/ 14 h 54"/>
                  <a:gd name="T22" fmla="*/ 0 w 34"/>
                  <a:gd name="T23" fmla="*/ 4 h 54"/>
                  <a:gd name="T24" fmla="*/ 14 w 34"/>
                  <a:gd name="T25" fmla="*/ 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54">
                    <a:moveTo>
                      <a:pt x="14" y="3"/>
                    </a:moveTo>
                    <a:cubicBezTo>
                      <a:pt x="16" y="2"/>
                      <a:pt x="18" y="1"/>
                      <a:pt x="20" y="0"/>
                    </a:cubicBezTo>
                    <a:cubicBezTo>
                      <a:pt x="21" y="1"/>
                      <a:pt x="23" y="1"/>
                      <a:pt x="23" y="2"/>
                    </a:cubicBezTo>
                    <a:cubicBezTo>
                      <a:pt x="26" y="13"/>
                      <a:pt x="34" y="22"/>
                      <a:pt x="32" y="35"/>
                    </a:cubicBezTo>
                    <a:cubicBezTo>
                      <a:pt x="32" y="37"/>
                      <a:pt x="31" y="38"/>
                      <a:pt x="30" y="39"/>
                    </a:cubicBezTo>
                    <a:cubicBezTo>
                      <a:pt x="28" y="42"/>
                      <a:pt x="27" y="46"/>
                      <a:pt x="24" y="49"/>
                    </a:cubicBezTo>
                    <a:cubicBezTo>
                      <a:pt x="19" y="54"/>
                      <a:pt x="14" y="54"/>
                      <a:pt x="8" y="49"/>
                    </a:cubicBezTo>
                    <a:cubicBezTo>
                      <a:pt x="12" y="44"/>
                      <a:pt x="16" y="38"/>
                      <a:pt x="22" y="35"/>
                    </a:cubicBezTo>
                    <a:cubicBezTo>
                      <a:pt x="25" y="34"/>
                      <a:pt x="28" y="31"/>
                      <a:pt x="27" y="27"/>
                    </a:cubicBezTo>
                    <a:cubicBezTo>
                      <a:pt x="26" y="22"/>
                      <a:pt x="23" y="22"/>
                      <a:pt x="20" y="21"/>
                    </a:cubicBezTo>
                    <a:cubicBezTo>
                      <a:pt x="13" y="20"/>
                      <a:pt x="8" y="13"/>
                      <a:pt x="0" y="14"/>
                    </a:cubicBezTo>
                    <a:cubicBezTo>
                      <a:pt x="0" y="10"/>
                      <a:pt x="3" y="7"/>
                      <a:pt x="0" y="4"/>
                    </a:cubicBezTo>
                    <a:cubicBezTo>
                      <a:pt x="5" y="3"/>
                      <a:pt x="10" y="6"/>
                      <a:pt x="14" y="3"/>
                    </a:cubicBezTo>
                    <a:close/>
                  </a:path>
                </a:pathLst>
              </a:custGeom>
              <a:solidFill>
                <a:srgbClr val="E98B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697"/>
              <p:cNvSpPr/>
              <p:nvPr/>
            </p:nvSpPr>
            <p:spPr bwMode="auto">
              <a:xfrm>
                <a:off x="1578" y="1335"/>
                <a:ext cx="123" cy="80"/>
              </a:xfrm>
              <a:custGeom>
                <a:avLst/>
                <a:gdLst>
                  <a:gd name="T0" fmla="*/ 0 w 52"/>
                  <a:gd name="T1" fmla="*/ 21 h 34"/>
                  <a:gd name="T2" fmla="*/ 14 w 52"/>
                  <a:gd name="T3" fmla="*/ 15 h 34"/>
                  <a:gd name="T4" fmla="*/ 41 w 52"/>
                  <a:gd name="T5" fmla="*/ 0 h 34"/>
                  <a:gd name="T6" fmla="*/ 44 w 52"/>
                  <a:gd name="T7" fmla="*/ 4 h 34"/>
                  <a:gd name="T8" fmla="*/ 51 w 52"/>
                  <a:gd name="T9" fmla="*/ 16 h 34"/>
                  <a:gd name="T10" fmla="*/ 39 w 52"/>
                  <a:gd name="T11" fmla="*/ 20 h 34"/>
                  <a:gd name="T12" fmla="*/ 33 w 52"/>
                  <a:gd name="T13" fmla="*/ 25 h 34"/>
                  <a:gd name="T14" fmla="*/ 17 w 52"/>
                  <a:gd name="T15" fmla="*/ 24 h 34"/>
                  <a:gd name="T16" fmla="*/ 6 w 52"/>
                  <a:gd name="T17" fmla="*/ 24 h 34"/>
                  <a:gd name="T18" fmla="*/ 0 w 52"/>
                  <a:gd name="T19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34">
                    <a:moveTo>
                      <a:pt x="0" y="21"/>
                    </a:moveTo>
                    <a:cubicBezTo>
                      <a:pt x="3" y="15"/>
                      <a:pt x="10" y="19"/>
                      <a:pt x="14" y="15"/>
                    </a:cubicBezTo>
                    <a:cubicBezTo>
                      <a:pt x="25" y="13"/>
                      <a:pt x="34" y="8"/>
                      <a:pt x="41" y="0"/>
                    </a:cubicBezTo>
                    <a:cubicBezTo>
                      <a:pt x="42" y="1"/>
                      <a:pt x="43" y="3"/>
                      <a:pt x="44" y="4"/>
                    </a:cubicBezTo>
                    <a:cubicBezTo>
                      <a:pt x="47" y="8"/>
                      <a:pt x="52" y="13"/>
                      <a:pt x="51" y="16"/>
                    </a:cubicBezTo>
                    <a:cubicBezTo>
                      <a:pt x="50" y="22"/>
                      <a:pt x="43" y="18"/>
                      <a:pt x="39" y="20"/>
                    </a:cubicBezTo>
                    <a:cubicBezTo>
                      <a:pt x="36" y="21"/>
                      <a:pt x="34" y="23"/>
                      <a:pt x="33" y="25"/>
                    </a:cubicBezTo>
                    <a:cubicBezTo>
                      <a:pt x="29" y="34"/>
                      <a:pt x="26" y="34"/>
                      <a:pt x="17" y="24"/>
                    </a:cubicBezTo>
                    <a:cubicBezTo>
                      <a:pt x="14" y="23"/>
                      <a:pt x="10" y="23"/>
                      <a:pt x="6" y="24"/>
                    </a:cubicBezTo>
                    <a:cubicBezTo>
                      <a:pt x="4" y="25"/>
                      <a:pt x="0" y="26"/>
                      <a:pt x="0" y="21"/>
                    </a:cubicBezTo>
                    <a:close/>
                  </a:path>
                </a:pathLst>
              </a:custGeom>
              <a:solidFill>
                <a:srgbClr val="EFF0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698"/>
              <p:cNvSpPr/>
              <p:nvPr/>
            </p:nvSpPr>
            <p:spPr bwMode="auto">
              <a:xfrm>
                <a:off x="1609" y="1380"/>
                <a:ext cx="128" cy="64"/>
              </a:xfrm>
              <a:custGeom>
                <a:avLst/>
                <a:gdLst>
                  <a:gd name="T0" fmla="*/ 5 w 54"/>
                  <a:gd name="T1" fmla="*/ 3 h 27"/>
                  <a:gd name="T2" fmla="*/ 8 w 54"/>
                  <a:gd name="T3" fmla="*/ 4 h 27"/>
                  <a:gd name="T4" fmla="*/ 20 w 54"/>
                  <a:gd name="T5" fmla="*/ 6 h 27"/>
                  <a:gd name="T6" fmla="*/ 23 w 54"/>
                  <a:gd name="T7" fmla="*/ 9 h 27"/>
                  <a:gd name="T8" fmla="*/ 49 w 54"/>
                  <a:gd name="T9" fmla="*/ 7 h 27"/>
                  <a:gd name="T10" fmla="*/ 54 w 54"/>
                  <a:gd name="T11" fmla="*/ 10 h 27"/>
                  <a:gd name="T12" fmla="*/ 48 w 54"/>
                  <a:gd name="T13" fmla="*/ 18 h 27"/>
                  <a:gd name="T14" fmla="*/ 35 w 54"/>
                  <a:gd name="T15" fmla="*/ 23 h 27"/>
                  <a:gd name="T16" fmla="*/ 24 w 54"/>
                  <a:gd name="T17" fmla="*/ 24 h 27"/>
                  <a:gd name="T18" fmla="*/ 20 w 54"/>
                  <a:gd name="T19" fmla="*/ 25 h 27"/>
                  <a:gd name="T20" fmla="*/ 14 w 54"/>
                  <a:gd name="T21" fmla="*/ 23 h 27"/>
                  <a:gd name="T22" fmla="*/ 8 w 54"/>
                  <a:gd name="T23" fmla="*/ 22 h 27"/>
                  <a:gd name="T24" fmla="*/ 5 w 54"/>
                  <a:gd name="T25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27">
                    <a:moveTo>
                      <a:pt x="5" y="3"/>
                    </a:moveTo>
                    <a:cubicBezTo>
                      <a:pt x="6" y="3"/>
                      <a:pt x="8" y="3"/>
                      <a:pt x="8" y="4"/>
                    </a:cubicBezTo>
                    <a:cubicBezTo>
                      <a:pt x="11" y="13"/>
                      <a:pt x="15" y="11"/>
                      <a:pt x="20" y="6"/>
                    </a:cubicBezTo>
                    <a:cubicBezTo>
                      <a:pt x="21" y="7"/>
                      <a:pt x="22" y="8"/>
                      <a:pt x="23" y="9"/>
                    </a:cubicBezTo>
                    <a:cubicBezTo>
                      <a:pt x="31" y="0"/>
                      <a:pt x="41" y="9"/>
                      <a:pt x="49" y="7"/>
                    </a:cubicBezTo>
                    <a:cubicBezTo>
                      <a:pt x="52" y="6"/>
                      <a:pt x="54" y="8"/>
                      <a:pt x="54" y="10"/>
                    </a:cubicBezTo>
                    <a:cubicBezTo>
                      <a:pt x="54" y="14"/>
                      <a:pt x="52" y="17"/>
                      <a:pt x="48" y="18"/>
                    </a:cubicBezTo>
                    <a:cubicBezTo>
                      <a:pt x="44" y="22"/>
                      <a:pt x="40" y="23"/>
                      <a:pt x="35" y="23"/>
                    </a:cubicBezTo>
                    <a:cubicBezTo>
                      <a:pt x="31" y="21"/>
                      <a:pt x="27" y="19"/>
                      <a:pt x="24" y="24"/>
                    </a:cubicBezTo>
                    <a:cubicBezTo>
                      <a:pt x="23" y="26"/>
                      <a:pt x="22" y="27"/>
                      <a:pt x="20" y="25"/>
                    </a:cubicBezTo>
                    <a:cubicBezTo>
                      <a:pt x="18" y="25"/>
                      <a:pt x="19" y="17"/>
                      <a:pt x="14" y="23"/>
                    </a:cubicBezTo>
                    <a:cubicBezTo>
                      <a:pt x="12" y="25"/>
                      <a:pt x="9" y="24"/>
                      <a:pt x="8" y="22"/>
                    </a:cubicBezTo>
                    <a:cubicBezTo>
                      <a:pt x="6" y="16"/>
                      <a:pt x="0" y="10"/>
                      <a:pt x="5" y="3"/>
                    </a:cubicBezTo>
                    <a:close/>
                  </a:path>
                </a:pathLst>
              </a:custGeom>
              <a:solidFill>
                <a:srgbClr val="E191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699"/>
              <p:cNvSpPr/>
              <p:nvPr/>
            </p:nvSpPr>
            <p:spPr bwMode="auto">
              <a:xfrm>
                <a:off x="1647" y="1413"/>
                <a:ext cx="94" cy="73"/>
              </a:xfrm>
              <a:custGeom>
                <a:avLst/>
                <a:gdLst>
                  <a:gd name="T0" fmla="*/ 5 w 40"/>
                  <a:gd name="T1" fmla="*/ 12 h 31"/>
                  <a:gd name="T2" fmla="*/ 18 w 40"/>
                  <a:gd name="T3" fmla="*/ 7 h 31"/>
                  <a:gd name="T4" fmla="*/ 21 w 40"/>
                  <a:gd name="T5" fmla="*/ 15 h 31"/>
                  <a:gd name="T6" fmla="*/ 32 w 40"/>
                  <a:gd name="T7" fmla="*/ 15 h 31"/>
                  <a:gd name="T8" fmla="*/ 37 w 40"/>
                  <a:gd name="T9" fmla="*/ 14 h 31"/>
                  <a:gd name="T10" fmla="*/ 39 w 40"/>
                  <a:gd name="T11" fmla="*/ 20 h 31"/>
                  <a:gd name="T12" fmla="*/ 32 w 40"/>
                  <a:gd name="T13" fmla="*/ 27 h 31"/>
                  <a:gd name="T14" fmla="*/ 13 w 40"/>
                  <a:gd name="T15" fmla="*/ 25 h 31"/>
                  <a:gd name="T16" fmla="*/ 5 w 40"/>
                  <a:gd name="T17" fmla="*/ 24 h 31"/>
                  <a:gd name="T18" fmla="*/ 0 w 40"/>
                  <a:gd name="T19" fmla="*/ 20 h 31"/>
                  <a:gd name="T20" fmla="*/ 5 w 40"/>
                  <a:gd name="T2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" h="31">
                    <a:moveTo>
                      <a:pt x="5" y="12"/>
                    </a:moveTo>
                    <a:cubicBezTo>
                      <a:pt x="11" y="1"/>
                      <a:pt x="12" y="0"/>
                      <a:pt x="18" y="7"/>
                    </a:cubicBezTo>
                    <a:cubicBezTo>
                      <a:pt x="18" y="10"/>
                      <a:pt x="18" y="13"/>
                      <a:pt x="21" y="15"/>
                    </a:cubicBezTo>
                    <a:cubicBezTo>
                      <a:pt x="24" y="17"/>
                      <a:pt x="28" y="19"/>
                      <a:pt x="32" y="15"/>
                    </a:cubicBezTo>
                    <a:cubicBezTo>
                      <a:pt x="34" y="13"/>
                      <a:pt x="35" y="12"/>
                      <a:pt x="37" y="14"/>
                    </a:cubicBezTo>
                    <a:cubicBezTo>
                      <a:pt x="40" y="15"/>
                      <a:pt x="39" y="17"/>
                      <a:pt x="39" y="20"/>
                    </a:cubicBezTo>
                    <a:cubicBezTo>
                      <a:pt x="38" y="23"/>
                      <a:pt x="35" y="25"/>
                      <a:pt x="32" y="27"/>
                    </a:cubicBezTo>
                    <a:cubicBezTo>
                      <a:pt x="25" y="31"/>
                      <a:pt x="19" y="28"/>
                      <a:pt x="13" y="25"/>
                    </a:cubicBezTo>
                    <a:cubicBezTo>
                      <a:pt x="10" y="23"/>
                      <a:pt x="8" y="21"/>
                      <a:pt x="5" y="24"/>
                    </a:cubicBezTo>
                    <a:cubicBezTo>
                      <a:pt x="2" y="25"/>
                      <a:pt x="1" y="22"/>
                      <a:pt x="0" y="20"/>
                    </a:cubicBezTo>
                    <a:cubicBezTo>
                      <a:pt x="0" y="16"/>
                      <a:pt x="2" y="14"/>
                      <a:pt x="5" y="12"/>
                    </a:cubicBezTo>
                    <a:close/>
                  </a:path>
                </a:pathLst>
              </a:custGeom>
              <a:solidFill>
                <a:srgbClr val="E6B4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700"/>
              <p:cNvSpPr/>
              <p:nvPr/>
            </p:nvSpPr>
            <p:spPr bwMode="auto">
              <a:xfrm>
                <a:off x="1680" y="1422"/>
                <a:ext cx="47" cy="38"/>
              </a:xfrm>
              <a:custGeom>
                <a:avLst/>
                <a:gdLst>
                  <a:gd name="T0" fmla="*/ 5 w 20"/>
                  <a:gd name="T1" fmla="*/ 12 h 16"/>
                  <a:gd name="T2" fmla="*/ 4 w 20"/>
                  <a:gd name="T3" fmla="*/ 3 h 16"/>
                  <a:gd name="T4" fmla="*/ 18 w 20"/>
                  <a:gd name="T5" fmla="*/ 0 h 16"/>
                  <a:gd name="T6" fmla="*/ 20 w 20"/>
                  <a:gd name="T7" fmla="*/ 4 h 16"/>
                  <a:gd name="T8" fmla="*/ 5 w 20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5" y="12"/>
                    </a:moveTo>
                    <a:cubicBezTo>
                      <a:pt x="0" y="9"/>
                      <a:pt x="0" y="6"/>
                      <a:pt x="4" y="3"/>
                    </a:cubicBezTo>
                    <a:cubicBezTo>
                      <a:pt x="9" y="2"/>
                      <a:pt x="13" y="1"/>
                      <a:pt x="18" y="0"/>
                    </a:cubicBezTo>
                    <a:cubicBezTo>
                      <a:pt x="18" y="2"/>
                      <a:pt x="18" y="3"/>
                      <a:pt x="20" y="4"/>
                    </a:cubicBezTo>
                    <a:cubicBezTo>
                      <a:pt x="19" y="16"/>
                      <a:pt x="19" y="16"/>
                      <a:pt x="5" y="12"/>
                    </a:cubicBezTo>
                    <a:close/>
                  </a:path>
                </a:pathLst>
              </a:custGeom>
              <a:solidFill>
                <a:srgbClr val="8283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701"/>
              <p:cNvSpPr/>
              <p:nvPr/>
            </p:nvSpPr>
            <p:spPr bwMode="auto">
              <a:xfrm>
                <a:off x="1692" y="1432"/>
                <a:ext cx="56" cy="50"/>
              </a:xfrm>
              <a:custGeom>
                <a:avLst/>
                <a:gdLst>
                  <a:gd name="T0" fmla="*/ 0 w 24"/>
                  <a:gd name="T1" fmla="*/ 8 h 21"/>
                  <a:gd name="T2" fmla="*/ 15 w 24"/>
                  <a:gd name="T3" fmla="*/ 0 h 21"/>
                  <a:gd name="T4" fmla="*/ 23 w 24"/>
                  <a:gd name="T5" fmla="*/ 9 h 21"/>
                  <a:gd name="T6" fmla="*/ 13 w 24"/>
                  <a:gd name="T7" fmla="*/ 19 h 21"/>
                  <a:gd name="T8" fmla="*/ 17 w 24"/>
                  <a:gd name="T9" fmla="*/ 7 h 21"/>
                  <a:gd name="T10" fmla="*/ 0 w 24"/>
                  <a:gd name="T11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1">
                    <a:moveTo>
                      <a:pt x="0" y="8"/>
                    </a:moveTo>
                    <a:cubicBezTo>
                      <a:pt x="7" y="10"/>
                      <a:pt x="14" y="11"/>
                      <a:pt x="15" y="0"/>
                    </a:cubicBezTo>
                    <a:cubicBezTo>
                      <a:pt x="19" y="2"/>
                      <a:pt x="24" y="4"/>
                      <a:pt x="23" y="9"/>
                    </a:cubicBezTo>
                    <a:cubicBezTo>
                      <a:pt x="22" y="13"/>
                      <a:pt x="21" y="21"/>
                      <a:pt x="13" y="19"/>
                    </a:cubicBezTo>
                    <a:cubicBezTo>
                      <a:pt x="13" y="15"/>
                      <a:pt x="21" y="13"/>
                      <a:pt x="17" y="7"/>
                    </a:cubicBezTo>
                    <a:cubicBezTo>
                      <a:pt x="12" y="14"/>
                      <a:pt x="5" y="14"/>
                      <a:pt x="0" y="8"/>
                    </a:cubicBezTo>
                    <a:close/>
                  </a:path>
                </a:pathLst>
              </a:custGeom>
              <a:solidFill>
                <a:srgbClr val="D49B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702"/>
              <p:cNvSpPr/>
              <p:nvPr/>
            </p:nvSpPr>
            <p:spPr bwMode="auto">
              <a:xfrm>
                <a:off x="1623" y="1458"/>
                <a:ext cx="45" cy="50"/>
              </a:xfrm>
              <a:custGeom>
                <a:avLst/>
                <a:gdLst>
                  <a:gd name="T0" fmla="*/ 11 w 19"/>
                  <a:gd name="T1" fmla="*/ 0 h 21"/>
                  <a:gd name="T2" fmla="*/ 15 w 19"/>
                  <a:gd name="T3" fmla="*/ 5 h 21"/>
                  <a:gd name="T4" fmla="*/ 19 w 19"/>
                  <a:gd name="T5" fmla="*/ 10 h 21"/>
                  <a:gd name="T6" fmla="*/ 9 w 19"/>
                  <a:gd name="T7" fmla="*/ 16 h 21"/>
                  <a:gd name="T8" fmla="*/ 6 w 19"/>
                  <a:gd name="T9" fmla="*/ 21 h 21"/>
                  <a:gd name="T10" fmla="*/ 2 w 19"/>
                  <a:gd name="T11" fmla="*/ 20 h 21"/>
                  <a:gd name="T12" fmla="*/ 1 w 19"/>
                  <a:gd name="T13" fmla="*/ 10 h 21"/>
                  <a:gd name="T14" fmla="*/ 5 w 19"/>
                  <a:gd name="T15" fmla="*/ 4 h 21"/>
                  <a:gd name="T16" fmla="*/ 11 w 19"/>
                  <a:gd name="T1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21">
                    <a:moveTo>
                      <a:pt x="11" y="0"/>
                    </a:moveTo>
                    <a:cubicBezTo>
                      <a:pt x="12" y="2"/>
                      <a:pt x="13" y="3"/>
                      <a:pt x="15" y="5"/>
                    </a:cubicBezTo>
                    <a:cubicBezTo>
                      <a:pt x="16" y="7"/>
                      <a:pt x="17" y="8"/>
                      <a:pt x="19" y="10"/>
                    </a:cubicBezTo>
                    <a:cubicBezTo>
                      <a:pt x="16" y="13"/>
                      <a:pt x="10" y="11"/>
                      <a:pt x="9" y="16"/>
                    </a:cubicBezTo>
                    <a:cubicBezTo>
                      <a:pt x="9" y="18"/>
                      <a:pt x="8" y="20"/>
                      <a:pt x="6" y="21"/>
                    </a:cubicBezTo>
                    <a:cubicBezTo>
                      <a:pt x="5" y="21"/>
                      <a:pt x="3" y="21"/>
                      <a:pt x="2" y="20"/>
                    </a:cubicBezTo>
                    <a:cubicBezTo>
                      <a:pt x="0" y="17"/>
                      <a:pt x="0" y="13"/>
                      <a:pt x="1" y="10"/>
                    </a:cubicBezTo>
                    <a:cubicBezTo>
                      <a:pt x="2" y="7"/>
                      <a:pt x="3" y="6"/>
                      <a:pt x="5" y="4"/>
                    </a:cubicBezTo>
                    <a:cubicBezTo>
                      <a:pt x="7" y="2"/>
                      <a:pt x="8" y="0"/>
                      <a:pt x="11" y="0"/>
                    </a:cubicBezTo>
                    <a:close/>
                  </a:path>
                </a:pathLst>
              </a:custGeom>
              <a:solidFill>
                <a:srgbClr val="F5E2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704"/>
              <p:cNvSpPr/>
              <p:nvPr/>
            </p:nvSpPr>
            <p:spPr bwMode="auto">
              <a:xfrm>
                <a:off x="1286" y="1093"/>
                <a:ext cx="107" cy="104"/>
              </a:xfrm>
              <a:custGeom>
                <a:avLst/>
                <a:gdLst>
                  <a:gd name="T0" fmla="*/ 36 w 45"/>
                  <a:gd name="T1" fmla="*/ 41 h 44"/>
                  <a:gd name="T2" fmla="*/ 28 w 45"/>
                  <a:gd name="T3" fmla="*/ 44 h 44"/>
                  <a:gd name="T4" fmla="*/ 22 w 45"/>
                  <a:gd name="T5" fmla="*/ 42 h 44"/>
                  <a:gd name="T6" fmla="*/ 15 w 45"/>
                  <a:gd name="T7" fmla="*/ 34 h 44"/>
                  <a:gd name="T8" fmla="*/ 0 w 45"/>
                  <a:gd name="T9" fmla="*/ 13 h 44"/>
                  <a:gd name="T10" fmla="*/ 1 w 45"/>
                  <a:gd name="T11" fmla="*/ 8 h 44"/>
                  <a:gd name="T12" fmla="*/ 9 w 45"/>
                  <a:gd name="T13" fmla="*/ 2 h 44"/>
                  <a:gd name="T14" fmla="*/ 25 w 45"/>
                  <a:gd name="T15" fmla="*/ 7 h 44"/>
                  <a:gd name="T16" fmla="*/ 44 w 45"/>
                  <a:gd name="T17" fmla="*/ 26 h 44"/>
                  <a:gd name="T18" fmla="*/ 36 w 45"/>
                  <a:gd name="T19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4">
                    <a:moveTo>
                      <a:pt x="36" y="41"/>
                    </a:moveTo>
                    <a:cubicBezTo>
                      <a:pt x="33" y="42"/>
                      <a:pt x="31" y="43"/>
                      <a:pt x="28" y="44"/>
                    </a:cubicBezTo>
                    <a:cubicBezTo>
                      <a:pt x="26" y="43"/>
                      <a:pt x="24" y="42"/>
                      <a:pt x="22" y="42"/>
                    </a:cubicBezTo>
                    <a:cubicBezTo>
                      <a:pt x="21" y="32"/>
                      <a:pt x="20" y="31"/>
                      <a:pt x="15" y="34"/>
                    </a:cubicBezTo>
                    <a:cubicBezTo>
                      <a:pt x="12" y="26"/>
                      <a:pt x="4" y="20"/>
                      <a:pt x="0" y="13"/>
                    </a:cubicBezTo>
                    <a:cubicBezTo>
                      <a:pt x="0" y="11"/>
                      <a:pt x="0" y="10"/>
                      <a:pt x="1" y="8"/>
                    </a:cubicBezTo>
                    <a:cubicBezTo>
                      <a:pt x="3" y="6"/>
                      <a:pt x="6" y="4"/>
                      <a:pt x="9" y="2"/>
                    </a:cubicBezTo>
                    <a:cubicBezTo>
                      <a:pt x="15" y="0"/>
                      <a:pt x="21" y="1"/>
                      <a:pt x="25" y="7"/>
                    </a:cubicBezTo>
                    <a:cubicBezTo>
                      <a:pt x="30" y="15"/>
                      <a:pt x="35" y="23"/>
                      <a:pt x="44" y="26"/>
                    </a:cubicBezTo>
                    <a:cubicBezTo>
                      <a:pt x="45" y="33"/>
                      <a:pt x="36" y="35"/>
                      <a:pt x="36" y="41"/>
                    </a:cubicBezTo>
                    <a:close/>
                  </a:path>
                </a:pathLst>
              </a:custGeom>
              <a:solidFill>
                <a:srgbClr val="DC6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705"/>
              <p:cNvSpPr/>
              <p:nvPr/>
            </p:nvSpPr>
            <p:spPr bwMode="auto">
              <a:xfrm>
                <a:off x="1374" y="1245"/>
                <a:ext cx="57" cy="40"/>
              </a:xfrm>
              <a:custGeom>
                <a:avLst/>
                <a:gdLst>
                  <a:gd name="T0" fmla="*/ 5 w 24"/>
                  <a:gd name="T1" fmla="*/ 5 h 17"/>
                  <a:gd name="T2" fmla="*/ 12 w 24"/>
                  <a:gd name="T3" fmla="*/ 5 h 17"/>
                  <a:gd name="T4" fmla="*/ 20 w 24"/>
                  <a:gd name="T5" fmla="*/ 2 h 17"/>
                  <a:gd name="T6" fmla="*/ 21 w 24"/>
                  <a:gd name="T7" fmla="*/ 10 h 17"/>
                  <a:gd name="T8" fmla="*/ 14 w 24"/>
                  <a:gd name="T9" fmla="*/ 15 h 17"/>
                  <a:gd name="T10" fmla="*/ 3 w 24"/>
                  <a:gd name="T11" fmla="*/ 17 h 17"/>
                  <a:gd name="T12" fmla="*/ 5 w 24"/>
                  <a:gd name="T13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7">
                    <a:moveTo>
                      <a:pt x="5" y="5"/>
                    </a:moveTo>
                    <a:cubicBezTo>
                      <a:pt x="7" y="6"/>
                      <a:pt x="10" y="9"/>
                      <a:pt x="12" y="5"/>
                    </a:cubicBezTo>
                    <a:cubicBezTo>
                      <a:pt x="14" y="2"/>
                      <a:pt x="17" y="0"/>
                      <a:pt x="20" y="2"/>
                    </a:cubicBezTo>
                    <a:cubicBezTo>
                      <a:pt x="24" y="4"/>
                      <a:pt x="22" y="8"/>
                      <a:pt x="21" y="10"/>
                    </a:cubicBezTo>
                    <a:cubicBezTo>
                      <a:pt x="20" y="14"/>
                      <a:pt x="19" y="17"/>
                      <a:pt x="14" y="15"/>
                    </a:cubicBezTo>
                    <a:cubicBezTo>
                      <a:pt x="10" y="14"/>
                      <a:pt x="6" y="15"/>
                      <a:pt x="3" y="17"/>
                    </a:cubicBezTo>
                    <a:cubicBezTo>
                      <a:pt x="2" y="12"/>
                      <a:pt x="0" y="8"/>
                      <a:pt x="5" y="5"/>
                    </a:cubicBezTo>
                    <a:close/>
                  </a:path>
                </a:pathLst>
              </a:custGeom>
              <a:solidFill>
                <a:srgbClr val="D0B4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706"/>
              <p:cNvSpPr/>
              <p:nvPr/>
            </p:nvSpPr>
            <p:spPr bwMode="auto">
              <a:xfrm>
                <a:off x="1549" y="1017"/>
                <a:ext cx="124" cy="140"/>
              </a:xfrm>
              <a:custGeom>
                <a:avLst/>
                <a:gdLst>
                  <a:gd name="T0" fmla="*/ 20 w 52"/>
                  <a:gd name="T1" fmla="*/ 59 h 59"/>
                  <a:gd name="T2" fmla="*/ 9 w 52"/>
                  <a:gd name="T3" fmla="*/ 48 h 59"/>
                  <a:gd name="T4" fmla="*/ 1 w 52"/>
                  <a:gd name="T5" fmla="*/ 43 h 59"/>
                  <a:gd name="T6" fmla="*/ 2 w 52"/>
                  <a:gd name="T7" fmla="*/ 39 h 59"/>
                  <a:gd name="T8" fmla="*/ 11 w 52"/>
                  <a:gd name="T9" fmla="*/ 33 h 59"/>
                  <a:gd name="T10" fmla="*/ 15 w 52"/>
                  <a:gd name="T11" fmla="*/ 10 h 59"/>
                  <a:gd name="T12" fmla="*/ 17 w 52"/>
                  <a:gd name="T13" fmla="*/ 6 h 59"/>
                  <a:gd name="T14" fmla="*/ 52 w 52"/>
                  <a:gd name="T15" fmla="*/ 7 h 59"/>
                  <a:gd name="T16" fmla="*/ 49 w 52"/>
                  <a:gd name="T17" fmla="*/ 29 h 59"/>
                  <a:gd name="T18" fmla="*/ 46 w 52"/>
                  <a:gd name="T19" fmla="*/ 32 h 59"/>
                  <a:gd name="T20" fmla="*/ 26 w 52"/>
                  <a:gd name="T21" fmla="*/ 37 h 59"/>
                  <a:gd name="T22" fmla="*/ 22 w 52"/>
                  <a:gd name="T23" fmla="*/ 45 h 59"/>
                  <a:gd name="T24" fmla="*/ 20 w 52"/>
                  <a:gd name="T25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59">
                    <a:moveTo>
                      <a:pt x="20" y="59"/>
                    </a:moveTo>
                    <a:cubicBezTo>
                      <a:pt x="14" y="57"/>
                      <a:pt x="12" y="52"/>
                      <a:pt x="9" y="48"/>
                    </a:cubicBezTo>
                    <a:cubicBezTo>
                      <a:pt x="7" y="45"/>
                      <a:pt x="5" y="42"/>
                      <a:pt x="1" y="43"/>
                    </a:cubicBezTo>
                    <a:cubicBezTo>
                      <a:pt x="0" y="41"/>
                      <a:pt x="1" y="40"/>
                      <a:pt x="2" y="39"/>
                    </a:cubicBezTo>
                    <a:cubicBezTo>
                      <a:pt x="6" y="38"/>
                      <a:pt x="9" y="37"/>
                      <a:pt x="11" y="33"/>
                    </a:cubicBezTo>
                    <a:cubicBezTo>
                      <a:pt x="16" y="26"/>
                      <a:pt x="19" y="19"/>
                      <a:pt x="15" y="10"/>
                    </a:cubicBezTo>
                    <a:cubicBezTo>
                      <a:pt x="15" y="9"/>
                      <a:pt x="16" y="7"/>
                      <a:pt x="17" y="6"/>
                    </a:cubicBezTo>
                    <a:cubicBezTo>
                      <a:pt x="28" y="0"/>
                      <a:pt x="44" y="0"/>
                      <a:pt x="52" y="7"/>
                    </a:cubicBezTo>
                    <a:cubicBezTo>
                      <a:pt x="45" y="13"/>
                      <a:pt x="50" y="22"/>
                      <a:pt x="49" y="29"/>
                    </a:cubicBezTo>
                    <a:cubicBezTo>
                      <a:pt x="48" y="30"/>
                      <a:pt x="47" y="31"/>
                      <a:pt x="46" y="32"/>
                    </a:cubicBezTo>
                    <a:cubicBezTo>
                      <a:pt x="39" y="35"/>
                      <a:pt x="32" y="32"/>
                      <a:pt x="26" y="37"/>
                    </a:cubicBezTo>
                    <a:cubicBezTo>
                      <a:pt x="26" y="40"/>
                      <a:pt x="25" y="43"/>
                      <a:pt x="22" y="45"/>
                    </a:cubicBezTo>
                    <a:cubicBezTo>
                      <a:pt x="18" y="49"/>
                      <a:pt x="18" y="54"/>
                      <a:pt x="20" y="59"/>
                    </a:cubicBezTo>
                    <a:close/>
                  </a:path>
                </a:pathLst>
              </a:custGeom>
              <a:solidFill>
                <a:srgbClr val="E79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707"/>
              <p:cNvSpPr/>
              <p:nvPr/>
            </p:nvSpPr>
            <p:spPr bwMode="auto">
              <a:xfrm>
                <a:off x="1644" y="1126"/>
                <a:ext cx="93" cy="90"/>
              </a:xfrm>
              <a:custGeom>
                <a:avLst/>
                <a:gdLst>
                  <a:gd name="T0" fmla="*/ 2 w 39"/>
                  <a:gd name="T1" fmla="*/ 32 h 38"/>
                  <a:gd name="T2" fmla="*/ 2 w 39"/>
                  <a:gd name="T3" fmla="*/ 20 h 38"/>
                  <a:gd name="T4" fmla="*/ 10 w 39"/>
                  <a:gd name="T5" fmla="*/ 12 h 38"/>
                  <a:gd name="T6" fmla="*/ 14 w 39"/>
                  <a:gd name="T7" fmla="*/ 7 h 38"/>
                  <a:gd name="T8" fmla="*/ 26 w 39"/>
                  <a:gd name="T9" fmla="*/ 1 h 38"/>
                  <a:gd name="T10" fmla="*/ 37 w 39"/>
                  <a:gd name="T11" fmla="*/ 12 h 38"/>
                  <a:gd name="T12" fmla="*/ 32 w 39"/>
                  <a:gd name="T13" fmla="*/ 23 h 38"/>
                  <a:gd name="T14" fmla="*/ 26 w 39"/>
                  <a:gd name="T15" fmla="*/ 32 h 38"/>
                  <a:gd name="T16" fmla="*/ 11 w 39"/>
                  <a:gd name="T17" fmla="*/ 37 h 38"/>
                  <a:gd name="T18" fmla="*/ 2 w 39"/>
                  <a:gd name="T19" fmla="*/ 3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8">
                    <a:moveTo>
                      <a:pt x="2" y="32"/>
                    </a:moveTo>
                    <a:cubicBezTo>
                      <a:pt x="2" y="28"/>
                      <a:pt x="0" y="24"/>
                      <a:pt x="2" y="20"/>
                    </a:cubicBezTo>
                    <a:cubicBezTo>
                      <a:pt x="2" y="14"/>
                      <a:pt x="8" y="15"/>
                      <a:pt x="10" y="12"/>
                    </a:cubicBezTo>
                    <a:cubicBezTo>
                      <a:pt x="12" y="11"/>
                      <a:pt x="13" y="9"/>
                      <a:pt x="14" y="7"/>
                    </a:cubicBezTo>
                    <a:cubicBezTo>
                      <a:pt x="16" y="3"/>
                      <a:pt x="20" y="0"/>
                      <a:pt x="26" y="1"/>
                    </a:cubicBezTo>
                    <a:cubicBezTo>
                      <a:pt x="32" y="2"/>
                      <a:pt x="35" y="6"/>
                      <a:pt x="37" y="12"/>
                    </a:cubicBezTo>
                    <a:cubicBezTo>
                      <a:pt x="39" y="17"/>
                      <a:pt x="36" y="20"/>
                      <a:pt x="32" y="23"/>
                    </a:cubicBezTo>
                    <a:cubicBezTo>
                      <a:pt x="29" y="25"/>
                      <a:pt x="28" y="29"/>
                      <a:pt x="26" y="32"/>
                    </a:cubicBezTo>
                    <a:cubicBezTo>
                      <a:pt x="22" y="37"/>
                      <a:pt x="17" y="38"/>
                      <a:pt x="11" y="37"/>
                    </a:cubicBezTo>
                    <a:cubicBezTo>
                      <a:pt x="7" y="36"/>
                      <a:pt x="2" y="37"/>
                      <a:pt x="2" y="32"/>
                    </a:cubicBezTo>
                    <a:close/>
                  </a:path>
                </a:pathLst>
              </a:custGeom>
              <a:solidFill>
                <a:srgbClr val="E382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708"/>
              <p:cNvSpPr/>
              <p:nvPr/>
            </p:nvSpPr>
            <p:spPr bwMode="auto">
              <a:xfrm>
                <a:off x="1602" y="1103"/>
                <a:ext cx="73" cy="71"/>
              </a:xfrm>
              <a:custGeom>
                <a:avLst/>
                <a:gdLst>
                  <a:gd name="T0" fmla="*/ 29 w 31"/>
                  <a:gd name="T1" fmla="*/ 24 h 30"/>
                  <a:gd name="T2" fmla="*/ 20 w 31"/>
                  <a:gd name="T3" fmla="*/ 30 h 30"/>
                  <a:gd name="T4" fmla="*/ 2 w 31"/>
                  <a:gd name="T5" fmla="*/ 18 h 30"/>
                  <a:gd name="T6" fmla="*/ 2 w 31"/>
                  <a:gd name="T7" fmla="*/ 13 h 30"/>
                  <a:gd name="T8" fmla="*/ 8 w 31"/>
                  <a:gd name="T9" fmla="*/ 4 h 30"/>
                  <a:gd name="T10" fmla="*/ 23 w 31"/>
                  <a:gd name="T11" fmla="*/ 1 h 30"/>
                  <a:gd name="T12" fmla="*/ 30 w 31"/>
                  <a:gd name="T13" fmla="*/ 20 h 30"/>
                  <a:gd name="T14" fmla="*/ 29 w 31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0">
                    <a:moveTo>
                      <a:pt x="29" y="24"/>
                    </a:moveTo>
                    <a:cubicBezTo>
                      <a:pt x="26" y="26"/>
                      <a:pt x="23" y="28"/>
                      <a:pt x="20" y="30"/>
                    </a:cubicBezTo>
                    <a:cubicBezTo>
                      <a:pt x="13" y="27"/>
                      <a:pt x="10" y="19"/>
                      <a:pt x="2" y="18"/>
                    </a:cubicBezTo>
                    <a:cubicBezTo>
                      <a:pt x="0" y="17"/>
                      <a:pt x="0" y="15"/>
                      <a:pt x="2" y="13"/>
                    </a:cubicBezTo>
                    <a:cubicBezTo>
                      <a:pt x="4" y="11"/>
                      <a:pt x="4" y="6"/>
                      <a:pt x="8" y="4"/>
                    </a:cubicBezTo>
                    <a:cubicBezTo>
                      <a:pt x="13" y="1"/>
                      <a:pt x="17" y="0"/>
                      <a:pt x="23" y="1"/>
                    </a:cubicBezTo>
                    <a:cubicBezTo>
                      <a:pt x="22" y="9"/>
                      <a:pt x="26" y="15"/>
                      <a:pt x="30" y="20"/>
                    </a:cubicBezTo>
                    <a:cubicBezTo>
                      <a:pt x="31" y="21"/>
                      <a:pt x="30" y="23"/>
                      <a:pt x="29" y="24"/>
                    </a:cubicBezTo>
                    <a:close/>
                  </a:path>
                </a:pathLst>
              </a:custGeom>
              <a:solidFill>
                <a:srgbClr val="DE53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709"/>
              <p:cNvSpPr/>
              <p:nvPr/>
            </p:nvSpPr>
            <p:spPr bwMode="auto">
              <a:xfrm>
                <a:off x="1604" y="1188"/>
                <a:ext cx="52" cy="61"/>
              </a:xfrm>
              <a:custGeom>
                <a:avLst/>
                <a:gdLst>
                  <a:gd name="T0" fmla="*/ 15 w 22"/>
                  <a:gd name="T1" fmla="*/ 21 h 26"/>
                  <a:gd name="T2" fmla="*/ 0 w 22"/>
                  <a:gd name="T3" fmla="*/ 23 h 26"/>
                  <a:gd name="T4" fmla="*/ 6 w 22"/>
                  <a:gd name="T5" fmla="*/ 6 h 26"/>
                  <a:gd name="T6" fmla="*/ 13 w 22"/>
                  <a:gd name="T7" fmla="*/ 6 h 26"/>
                  <a:gd name="T8" fmla="*/ 21 w 22"/>
                  <a:gd name="T9" fmla="*/ 18 h 26"/>
                  <a:gd name="T10" fmla="*/ 15 w 22"/>
                  <a:gd name="T11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6">
                    <a:moveTo>
                      <a:pt x="15" y="21"/>
                    </a:moveTo>
                    <a:cubicBezTo>
                      <a:pt x="10" y="24"/>
                      <a:pt x="5" y="26"/>
                      <a:pt x="0" y="23"/>
                    </a:cubicBezTo>
                    <a:cubicBezTo>
                      <a:pt x="2" y="17"/>
                      <a:pt x="4" y="12"/>
                      <a:pt x="6" y="6"/>
                    </a:cubicBezTo>
                    <a:cubicBezTo>
                      <a:pt x="8" y="0"/>
                      <a:pt x="11" y="2"/>
                      <a:pt x="13" y="6"/>
                    </a:cubicBezTo>
                    <a:cubicBezTo>
                      <a:pt x="18" y="9"/>
                      <a:pt x="22" y="12"/>
                      <a:pt x="21" y="18"/>
                    </a:cubicBezTo>
                    <a:cubicBezTo>
                      <a:pt x="20" y="21"/>
                      <a:pt x="18" y="23"/>
                      <a:pt x="15" y="21"/>
                    </a:cubicBezTo>
                    <a:close/>
                  </a:path>
                </a:pathLst>
              </a:custGeom>
              <a:solidFill>
                <a:srgbClr val="B3B4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710"/>
              <p:cNvSpPr/>
              <p:nvPr/>
            </p:nvSpPr>
            <p:spPr bwMode="auto">
              <a:xfrm>
                <a:off x="1611" y="1091"/>
                <a:ext cx="52" cy="26"/>
              </a:xfrm>
              <a:custGeom>
                <a:avLst/>
                <a:gdLst>
                  <a:gd name="T0" fmla="*/ 19 w 22"/>
                  <a:gd name="T1" fmla="*/ 8 h 11"/>
                  <a:gd name="T2" fmla="*/ 4 w 22"/>
                  <a:gd name="T3" fmla="*/ 9 h 11"/>
                  <a:gd name="T4" fmla="*/ 0 w 22"/>
                  <a:gd name="T5" fmla="*/ 6 h 11"/>
                  <a:gd name="T6" fmla="*/ 6 w 22"/>
                  <a:gd name="T7" fmla="*/ 0 h 11"/>
                  <a:gd name="T8" fmla="*/ 19 w 22"/>
                  <a:gd name="T9" fmla="*/ 0 h 11"/>
                  <a:gd name="T10" fmla="*/ 19 w 22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1">
                    <a:moveTo>
                      <a:pt x="19" y="8"/>
                    </a:moveTo>
                    <a:cubicBezTo>
                      <a:pt x="14" y="8"/>
                      <a:pt x="9" y="11"/>
                      <a:pt x="4" y="9"/>
                    </a:cubicBezTo>
                    <a:cubicBezTo>
                      <a:pt x="3" y="8"/>
                      <a:pt x="1" y="7"/>
                      <a:pt x="0" y="6"/>
                    </a:cubicBezTo>
                    <a:cubicBezTo>
                      <a:pt x="0" y="2"/>
                      <a:pt x="1" y="0"/>
                      <a:pt x="6" y="0"/>
                    </a:cubicBezTo>
                    <a:cubicBezTo>
                      <a:pt x="10" y="0"/>
                      <a:pt x="15" y="0"/>
                      <a:pt x="19" y="0"/>
                    </a:cubicBezTo>
                    <a:cubicBezTo>
                      <a:pt x="22" y="2"/>
                      <a:pt x="22" y="5"/>
                      <a:pt x="19" y="8"/>
                    </a:cubicBezTo>
                    <a:close/>
                  </a:path>
                </a:pathLst>
              </a:custGeom>
              <a:solidFill>
                <a:srgbClr val="C7B3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711"/>
              <p:cNvSpPr/>
              <p:nvPr/>
            </p:nvSpPr>
            <p:spPr bwMode="auto">
              <a:xfrm>
                <a:off x="1635" y="1202"/>
                <a:ext cx="38" cy="31"/>
              </a:xfrm>
              <a:custGeom>
                <a:avLst/>
                <a:gdLst>
                  <a:gd name="T0" fmla="*/ 6 w 16"/>
                  <a:gd name="T1" fmla="*/ 11 h 13"/>
                  <a:gd name="T2" fmla="*/ 0 w 16"/>
                  <a:gd name="T3" fmla="*/ 0 h 13"/>
                  <a:gd name="T4" fmla="*/ 6 w 16"/>
                  <a:gd name="T5" fmla="*/ 0 h 13"/>
                  <a:gd name="T6" fmla="*/ 15 w 16"/>
                  <a:gd name="T7" fmla="*/ 4 h 13"/>
                  <a:gd name="T8" fmla="*/ 6 w 16"/>
                  <a:gd name="T9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3">
                    <a:moveTo>
                      <a:pt x="6" y="11"/>
                    </a:moveTo>
                    <a:cubicBezTo>
                      <a:pt x="7" y="6"/>
                      <a:pt x="1" y="4"/>
                      <a:pt x="0" y="0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8" y="3"/>
                      <a:pt x="13" y="1"/>
                      <a:pt x="15" y="4"/>
                    </a:cubicBezTo>
                    <a:cubicBezTo>
                      <a:pt x="16" y="10"/>
                      <a:pt x="13" y="13"/>
                      <a:pt x="6" y="11"/>
                    </a:cubicBezTo>
                    <a:close/>
                  </a:path>
                </a:pathLst>
              </a:custGeom>
              <a:solidFill>
                <a:srgbClr val="9D8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712"/>
              <p:cNvSpPr/>
              <p:nvPr/>
            </p:nvSpPr>
            <p:spPr bwMode="auto">
              <a:xfrm>
                <a:off x="1580" y="1219"/>
                <a:ext cx="22" cy="30"/>
              </a:xfrm>
              <a:custGeom>
                <a:avLst/>
                <a:gdLst>
                  <a:gd name="T0" fmla="*/ 0 w 9"/>
                  <a:gd name="T1" fmla="*/ 8 h 13"/>
                  <a:gd name="T2" fmla="*/ 1 w 9"/>
                  <a:gd name="T3" fmla="*/ 0 h 13"/>
                  <a:gd name="T4" fmla="*/ 6 w 9"/>
                  <a:gd name="T5" fmla="*/ 8 h 13"/>
                  <a:gd name="T6" fmla="*/ 0 w 9"/>
                  <a:gd name="T7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3">
                    <a:moveTo>
                      <a:pt x="0" y="8"/>
                    </a:moveTo>
                    <a:cubicBezTo>
                      <a:pt x="0" y="6"/>
                      <a:pt x="1" y="3"/>
                      <a:pt x="1" y="0"/>
                    </a:cubicBezTo>
                    <a:cubicBezTo>
                      <a:pt x="7" y="1"/>
                      <a:pt x="9" y="4"/>
                      <a:pt x="6" y="8"/>
                    </a:cubicBezTo>
                    <a:cubicBezTo>
                      <a:pt x="5" y="10"/>
                      <a:pt x="2" y="13"/>
                      <a:pt x="0" y="8"/>
                    </a:cubicBezTo>
                    <a:close/>
                  </a:path>
                </a:pathLst>
              </a:custGeom>
              <a:solidFill>
                <a:srgbClr val="CE3B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714"/>
              <p:cNvSpPr/>
              <p:nvPr/>
            </p:nvSpPr>
            <p:spPr bwMode="auto">
              <a:xfrm>
                <a:off x="1635" y="1041"/>
                <a:ext cx="170" cy="187"/>
              </a:xfrm>
              <a:custGeom>
                <a:avLst/>
                <a:gdLst>
                  <a:gd name="T0" fmla="*/ 72 w 72"/>
                  <a:gd name="T1" fmla="*/ 19 h 79"/>
                  <a:gd name="T2" fmla="*/ 72 w 72"/>
                  <a:gd name="T3" fmla="*/ 23 h 79"/>
                  <a:gd name="T4" fmla="*/ 68 w 72"/>
                  <a:gd name="T5" fmla="*/ 37 h 79"/>
                  <a:gd name="T6" fmla="*/ 59 w 72"/>
                  <a:gd name="T7" fmla="*/ 64 h 79"/>
                  <a:gd name="T8" fmla="*/ 37 w 72"/>
                  <a:gd name="T9" fmla="*/ 79 h 79"/>
                  <a:gd name="T10" fmla="*/ 35 w 72"/>
                  <a:gd name="T11" fmla="*/ 77 h 79"/>
                  <a:gd name="T12" fmla="*/ 29 w 72"/>
                  <a:gd name="T13" fmla="*/ 68 h 79"/>
                  <a:gd name="T14" fmla="*/ 34 w 72"/>
                  <a:gd name="T15" fmla="*/ 57 h 79"/>
                  <a:gd name="T16" fmla="*/ 40 w 72"/>
                  <a:gd name="T17" fmla="*/ 49 h 79"/>
                  <a:gd name="T18" fmla="*/ 28 w 72"/>
                  <a:gd name="T19" fmla="*/ 39 h 79"/>
                  <a:gd name="T20" fmla="*/ 20 w 72"/>
                  <a:gd name="T21" fmla="*/ 45 h 79"/>
                  <a:gd name="T22" fmla="*/ 15 w 72"/>
                  <a:gd name="T23" fmla="*/ 50 h 79"/>
                  <a:gd name="T24" fmla="*/ 6 w 72"/>
                  <a:gd name="T25" fmla="*/ 40 h 79"/>
                  <a:gd name="T26" fmla="*/ 5 w 72"/>
                  <a:gd name="T27" fmla="*/ 34 h 79"/>
                  <a:gd name="T28" fmla="*/ 9 w 72"/>
                  <a:gd name="T29" fmla="*/ 29 h 79"/>
                  <a:gd name="T30" fmla="*/ 9 w 72"/>
                  <a:gd name="T31" fmla="*/ 21 h 79"/>
                  <a:gd name="T32" fmla="*/ 11 w 72"/>
                  <a:gd name="T33" fmla="*/ 19 h 79"/>
                  <a:gd name="T34" fmla="*/ 20 w 72"/>
                  <a:gd name="T35" fmla="*/ 13 h 79"/>
                  <a:gd name="T36" fmla="*/ 16 w 72"/>
                  <a:gd name="T37" fmla="*/ 10 h 79"/>
                  <a:gd name="T38" fmla="*/ 13 w 72"/>
                  <a:gd name="T39" fmla="*/ 3 h 79"/>
                  <a:gd name="T40" fmla="*/ 22 w 72"/>
                  <a:gd name="T41" fmla="*/ 1 h 79"/>
                  <a:gd name="T42" fmla="*/ 27 w 72"/>
                  <a:gd name="T43" fmla="*/ 5 h 79"/>
                  <a:gd name="T44" fmla="*/ 30 w 72"/>
                  <a:gd name="T45" fmla="*/ 7 h 79"/>
                  <a:gd name="T46" fmla="*/ 31 w 72"/>
                  <a:gd name="T47" fmla="*/ 11 h 79"/>
                  <a:gd name="T48" fmla="*/ 32 w 72"/>
                  <a:gd name="T49" fmla="*/ 24 h 79"/>
                  <a:gd name="T50" fmla="*/ 39 w 72"/>
                  <a:gd name="T51" fmla="*/ 26 h 79"/>
                  <a:gd name="T52" fmla="*/ 57 w 72"/>
                  <a:gd name="T53" fmla="*/ 9 h 79"/>
                  <a:gd name="T54" fmla="*/ 66 w 72"/>
                  <a:gd name="T55" fmla="*/ 10 h 79"/>
                  <a:gd name="T56" fmla="*/ 72 w 72"/>
                  <a:gd name="T57" fmla="*/ 1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" h="79">
                    <a:moveTo>
                      <a:pt x="72" y="19"/>
                    </a:moveTo>
                    <a:cubicBezTo>
                      <a:pt x="72" y="20"/>
                      <a:pt x="72" y="22"/>
                      <a:pt x="72" y="23"/>
                    </a:cubicBezTo>
                    <a:cubicBezTo>
                      <a:pt x="69" y="27"/>
                      <a:pt x="70" y="32"/>
                      <a:pt x="68" y="37"/>
                    </a:cubicBezTo>
                    <a:cubicBezTo>
                      <a:pt x="64" y="46"/>
                      <a:pt x="61" y="55"/>
                      <a:pt x="59" y="64"/>
                    </a:cubicBezTo>
                    <a:cubicBezTo>
                      <a:pt x="57" y="74"/>
                      <a:pt x="46" y="77"/>
                      <a:pt x="37" y="79"/>
                    </a:cubicBezTo>
                    <a:cubicBezTo>
                      <a:pt x="36" y="79"/>
                      <a:pt x="35" y="78"/>
                      <a:pt x="35" y="77"/>
                    </a:cubicBezTo>
                    <a:cubicBezTo>
                      <a:pt x="31" y="75"/>
                      <a:pt x="28" y="73"/>
                      <a:pt x="29" y="68"/>
                    </a:cubicBezTo>
                    <a:cubicBezTo>
                      <a:pt x="29" y="63"/>
                      <a:pt x="29" y="58"/>
                      <a:pt x="34" y="57"/>
                    </a:cubicBezTo>
                    <a:cubicBezTo>
                      <a:pt x="38" y="55"/>
                      <a:pt x="41" y="54"/>
                      <a:pt x="40" y="49"/>
                    </a:cubicBezTo>
                    <a:cubicBezTo>
                      <a:pt x="38" y="44"/>
                      <a:pt x="34" y="40"/>
                      <a:pt x="28" y="39"/>
                    </a:cubicBezTo>
                    <a:cubicBezTo>
                      <a:pt x="24" y="39"/>
                      <a:pt x="21" y="40"/>
                      <a:pt x="20" y="45"/>
                    </a:cubicBezTo>
                    <a:cubicBezTo>
                      <a:pt x="19" y="47"/>
                      <a:pt x="19" y="50"/>
                      <a:pt x="15" y="50"/>
                    </a:cubicBezTo>
                    <a:cubicBezTo>
                      <a:pt x="13" y="46"/>
                      <a:pt x="13" y="40"/>
                      <a:pt x="6" y="40"/>
                    </a:cubicBezTo>
                    <a:cubicBezTo>
                      <a:pt x="3" y="40"/>
                      <a:pt x="0" y="36"/>
                      <a:pt x="5" y="34"/>
                    </a:cubicBezTo>
                    <a:cubicBezTo>
                      <a:pt x="8" y="33"/>
                      <a:pt x="10" y="32"/>
                      <a:pt x="9" y="29"/>
                    </a:cubicBezTo>
                    <a:cubicBezTo>
                      <a:pt x="9" y="26"/>
                      <a:pt x="9" y="23"/>
                      <a:pt x="9" y="21"/>
                    </a:cubicBezTo>
                    <a:cubicBezTo>
                      <a:pt x="10" y="20"/>
                      <a:pt x="11" y="19"/>
                      <a:pt x="11" y="19"/>
                    </a:cubicBezTo>
                    <a:cubicBezTo>
                      <a:pt x="17" y="20"/>
                      <a:pt x="17" y="15"/>
                      <a:pt x="20" y="13"/>
                    </a:cubicBezTo>
                    <a:cubicBezTo>
                      <a:pt x="19" y="11"/>
                      <a:pt x="18" y="10"/>
                      <a:pt x="16" y="10"/>
                    </a:cubicBezTo>
                    <a:cubicBezTo>
                      <a:pt x="14" y="8"/>
                      <a:pt x="11" y="7"/>
                      <a:pt x="13" y="3"/>
                    </a:cubicBezTo>
                    <a:cubicBezTo>
                      <a:pt x="15" y="0"/>
                      <a:pt x="18" y="0"/>
                      <a:pt x="22" y="1"/>
                    </a:cubicBezTo>
                    <a:cubicBezTo>
                      <a:pt x="23" y="2"/>
                      <a:pt x="25" y="4"/>
                      <a:pt x="27" y="5"/>
                    </a:cubicBezTo>
                    <a:cubicBezTo>
                      <a:pt x="29" y="5"/>
                      <a:pt x="30" y="6"/>
                      <a:pt x="30" y="7"/>
                    </a:cubicBezTo>
                    <a:cubicBezTo>
                      <a:pt x="31" y="9"/>
                      <a:pt x="31" y="10"/>
                      <a:pt x="31" y="11"/>
                    </a:cubicBezTo>
                    <a:cubicBezTo>
                      <a:pt x="32" y="16"/>
                      <a:pt x="31" y="20"/>
                      <a:pt x="32" y="24"/>
                    </a:cubicBezTo>
                    <a:cubicBezTo>
                      <a:pt x="33" y="30"/>
                      <a:pt x="35" y="31"/>
                      <a:pt x="39" y="26"/>
                    </a:cubicBezTo>
                    <a:cubicBezTo>
                      <a:pt x="43" y="17"/>
                      <a:pt x="51" y="15"/>
                      <a:pt x="57" y="9"/>
                    </a:cubicBezTo>
                    <a:cubicBezTo>
                      <a:pt x="60" y="7"/>
                      <a:pt x="63" y="7"/>
                      <a:pt x="66" y="10"/>
                    </a:cubicBezTo>
                    <a:cubicBezTo>
                      <a:pt x="68" y="13"/>
                      <a:pt x="70" y="16"/>
                      <a:pt x="72" y="19"/>
                    </a:cubicBezTo>
                    <a:close/>
                  </a:path>
                </a:pathLst>
              </a:custGeom>
              <a:solidFill>
                <a:srgbClr val="D53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715"/>
              <p:cNvSpPr/>
              <p:nvPr/>
            </p:nvSpPr>
            <p:spPr bwMode="auto">
              <a:xfrm>
                <a:off x="1689" y="1238"/>
                <a:ext cx="67" cy="83"/>
              </a:xfrm>
              <a:custGeom>
                <a:avLst/>
                <a:gdLst>
                  <a:gd name="T0" fmla="*/ 10 w 28"/>
                  <a:gd name="T1" fmla="*/ 0 h 35"/>
                  <a:gd name="T2" fmla="*/ 6 w 28"/>
                  <a:gd name="T3" fmla="*/ 12 h 35"/>
                  <a:gd name="T4" fmla="*/ 28 w 28"/>
                  <a:gd name="T5" fmla="*/ 8 h 35"/>
                  <a:gd name="T6" fmla="*/ 28 w 28"/>
                  <a:gd name="T7" fmla="*/ 11 h 35"/>
                  <a:gd name="T8" fmla="*/ 24 w 28"/>
                  <a:gd name="T9" fmla="*/ 22 h 35"/>
                  <a:gd name="T10" fmla="*/ 18 w 28"/>
                  <a:gd name="T11" fmla="*/ 35 h 35"/>
                  <a:gd name="T12" fmla="*/ 18 w 28"/>
                  <a:gd name="T13" fmla="*/ 35 h 35"/>
                  <a:gd name="T14" fmla="*/ 9 w 28"/>
                  <a:gd name="T15" fmla="*/ 18 h 35"/>
                  <a:gd name="T16" fmla="*/ 9 w 28"/>
                  <a:gd name="T17" fmla="*/ 17 h 35"/>
                  <a:gd name="T18" fmla="*/ 10 w 28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35">
                    <a:moveTo>
                      <a:pt x="10" y="0"/>
                    </a:moveTo>
                    <a:cubicBezTo>
                      <a:pt x="11" y="5"/>
                      <a:pt x="7" y="8"/>
                      <a:pt x="6" y="12"/>
                    </a:cubicBezTo>
                    <a:cubicBezTo>
                      <a:pt x="14" y="13"/>
                      <a:pt x="20" y="8"/>
                      <a:pt x="28" y="8"/>
                    </a:cubicBezTo>
                    <a:cubicBezTo>
                      <a:pt x="28" y="9"/>
                      <a:pt x="28" y="10"/>
                      <a:pt x="28" y="11"/>
                    </a:cubicBezTo>
                    <a:cubicBezTo>
                      <a:pt x="24" y="14"/>
                      <a:pt x="23" y="18"/>
                      <a:pt x="24" y="22"/>
                    </a:cubicBezTo>
                    <a:cubicBezTo>
                      <a:pt x="24" y="34"/>
                      <a:pt x="24" y="34"/>
                      <a:pt x="18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7" y="28"/>
                      <a:pt x="8" y="26"/>
                      <a:pt x="9" y="18"/>
                    </a:cubicBezTo>
                    <a:cubicBezTo>
                      <a:pt x="9" y="18"/>
                      <a:pt x="9" y="17"/>
                      <a:pt x="9" y="17"/>
                    </a:cubicBezTo>
                    <a:cubicBezTo>
                      <a:pt x="0" y="10"/>
                      <a:pt x="0" y="10"/>
                      <a:pt x="10" y="0"/>
                    </a:cubicBezTo>
                    <a:close/>
                  </a:path>
                </a:pathLst>
              </a:custGeom>
              <a:solidFill>
                <a:srgbClr val="E3D0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716"/>
              <p:cNvSpPr/>
              <p:nvPr/>
            </p:nvSpPr>
            <p:spPr bwMode="auto">
              <a:xfrm>
                <a:off x="1639" y="1202"/>
                <a:ext cx="79" cy="55"/>
              </a:xfrm>
              <a:custGeom>
                <a:avLst/>
                <a:gdLst>
                  <a:gd name="T0" fmla="*/ 27 w 33"/>
                  <a:gd name="T1" fmla="*/ 0 h 23"/>
                  <a:gd name="T2" fmla="*/ 33 w 33"/>
                  <a:gd name="T3" fmla="*/ 9 h 23"/>
                  <a:gd name="T4" fmla="*/ 0 w 33"/>
                  <a:gd name="T5" fmla="*/ 15 h 23"/>
                  <a:gd name="T6" fmla="*/ 4 w 33"/>
                  <a:gd name="T7" fmla="*/ 11 h 23"/>
                  <a:gd name="T8" fmla="*/ 13 w 33"/>
                  <a:gd name="T9" fmla="*/ 4 h 23"/>
                  <a:gd name="T10" fmla="*/ 27 w 33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3">
                    <a:moveTo>
                      <a:pt x="27" y="0"/>
                    </a:moveTo>
                    <a:cubicBezTo>
                      <a:pt x="29" y="3"/>
                      <a:pt x="31" y="6"/>
                      <a:pt x="33" y="9"/>
                    </a:cubicBezTo>
                    <a:cubicBezTo>
                      <a:pt x="23" y="16"/>
                      <a:pt x="13" y="23"/>
                      <a:pt x="0" y="15"/>
                    </a:cubicBezTo>
                    <a:cubicBezTo>
                      <a:pt x="3" y="15"/>
                      <a:pt x="4" y="13"/>
                      <a:pt x="4" y="11"/>
                    </a:cubicBezTo>
                    <a:cubicBezTo>
                      <a:pt x="9" y="11"/>
                      <a:pt x="12" y="8"/>
                      <a:pt x="13" y="4"/>
                    </a:cubicBezTo>
                    <a:cubicBezTo>
                      <a:pt x="18" y="3"/>
                      <a:pt x="23" y="2"/>
                      <a:pt x="27" y="0"/>
                    </a:cubicBezTo>
                    <a:close/>
                  </a:path>
                </a:pathLst>
              </a:custGeom>
              <a:solidFill>
                <a:srgbClr val="E49A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717"/>
              <p:cNvSpPr/>
              <p:nvPr/>
            </p:nvSpPr>
            <p:spPr bwMode="auto">
              <a:xfrm>
                <a:off x="1469" y="1171"/>
                <a:ext cx="78" cy="100"/>
              </a:xfrm>
              <a:custGeom>
                <a:avLst/>
                <a:gdLst>
                  <a:gd name="T0" fmla="*/ 25 w 33"/>
                  <a:gd name="T1" fmla="*/ 36 h 42"/>
                  <a:gd name="T2" fmla="*/ 17 w 33"/>
                  <a:gd name="T3" fmla="*/ 42 h 42"/>
                  <a:gd name="T4" fmla="*/ 9 w 33"/>
                  <a:gd name="T5" fmla="*/ 5 h 42"/>
                  <a:gd name="T6" fmla="*/ 24 w 33"/>
                  <a:gd name="T7" fmla="*/ 1 h 42"/>
                  <a:gd name="T8" fmla="*/ 29 w 33"/>
                  <a:gd name="T9" fmla="*/ 14 h 42"/>
                  <a:gd name="T10" fmla="*/ 21 w 33"/>
                  <a:gd name="T11" fmla="*/ 26 h 42"/>
                  <a:gd name="T12" fmla="*/ 25 w 33"/>
                  <a:gd name="T13" fmla="*/ 35 h 42"/>
                  <a:gd name="T14" fmla="*/ 25 w 33"/>
                  <a:gd name="T15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42">
                    <a:moveTo>
                      <a:pt x="25" y="36"/>
                    </a:moveTo>
                    <a:cubicBezTo>
                      <a:pt x="25" y="41"/>
                      <a:pt x="21" y="41"/>
                      <a:pt x="17" y="42"/>
                    </a:cubicBezTo>
                    <a:cubicBezTo>
                      <a:pt x="5" y="37"/>
                      <a:pt x="0" y="14"/>
                      <a:pt x="9" y="5"/>
                    </a:cubicBezTo>
                    <a:cubicBezTo>
                      <a:pt x="14" y="4"/>
                      <a:pt x="18" y="0"/>
                      <a:pt x="24" y="1"/>
                    </a:cubicBezTo>
                    <a:cubicBezTo>
                      <a:pt x="30" y="2"/>
                      <a:pt x="33" y="9"/>
                      <a:pt x="29" y="14"/>
                    </a:cubicBezTo>
                    <a:cubicBezTo>
                      <a:pt x="28" y="19"/>
                      <a:pt x="23" y="22"/>
                      <a:pt x="21" y="26"/>
                    </a:cubicBezTo>
                    <a:cubicBezTo>
                      <a:pt x="19" y="30"/>
                      <a:pt x="23" y="32"/>
                      <a:pt x="25" y="35"/>
                    </a:cubicBezTo>
                    <a:cubicBezTo>
                      <a:pt x="25" y="35"/>
                      <a:pt x="25" y="35"/>
                      <a:pt x="25" y="36"/>
                    </a:cubicBezTo>
                    <a:close/>
                  </a:path>
                </a:pathLst>
              </a:custGeom>
              <a:solidFill>
                <a:srgbClr val="EBD8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718"/>
              <p:cNvSpPr/>
              <p:nvPr/>
            </p:nvSpPr>
            <p:spPr bwMode="auto">
              <a:xfrm>
                <a:off x="1509" y="1204"/>
                <a:ext cx="40" cy="53"/>
              </a:xfrm>
              <a:custGeom>
                <a:avLst/>
                <a:gdLst>
                  <a:gd name="T0" fmla="*/ 3 w 17"/>
                  <a:gd name="T1" fmla="*/ 11 h 22"/>
                  <a:gd name="T2" fmla="*/ 12 w 17"/>
                  <a:gd name="T3" fmla="*/ 0 h 22"/>
                  <a:gd name="T4" fmla="*/ 16 w 17"/>
                  <a:gd name="T5" fmla="*/ 1 h 22"/>
                  <a:gd name="T6" fmla="*/ 8 w 17"/>
                  <a:gd name="T7" fmla="*/ 22 h 22"/>
                  <a:gd name="T8" fmla="*/ 8 w 17"/>
                  <a:gd name="T9" fmla="*/ 22 h 22"/>
                  <a:gd name="T10" fmla="*/ 3 w 17"/>
                  <a:gd name="T11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2">
                    <a:moveTo>
                      <a:pt x="3" y="11"/>
                    </a:moveTo>
                    <a:cubicBezTo>
                      <a:pt x="5" y="7"/>
                      <a:pt x="6" y="2"/>
                      <a:pt x="12" y="0"/>
                    </a:cubicBezTo>
                    <a:cubicBezTo>
                      <a:pt x="13" y="1"/>
                      <a:pt x="17" y="0"/>
                      <a:pt x="16" y="1"/>
                    </a:cubicBezTo>
                    <a:cubicBezTo>
                      <a:pt x="14" y="8"/>
                      <a:pt x="17" y="17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7" y="18"/>
                      <a:pt x="0" y="16"/>
                      <a:pt x="3" y="11"/>
                    </a:cubicBezTo>
                    <a:close/>
                  </a:path>
                </a:pathLst>
              </a:custGeom>
              <a:solidFill>
                <a:srgbClr val="647B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719"/>
              <p:cNvSpPr/>
              <p:nvPr/>
            </p:nvSpPr>
            <p:spPr bwMode="auto">
              <a:xfrm>
                <a:off x="1308" y="1543"/>
                <a:ext cx="40" cy="29"/>
              </a:xfrm>
              <a:custGeom>
                <a:avLst/>
                <a:gdLst>
                  <a:gd name="T0" fmla="*/ 0 w 17"/>
                  <a:gd name="T1" fmla="*/ 0 h 12"/>
                  <a:gd name="T2" fmla="*/ 17 w 17"/>
                  <a:gd name="T3" fmla="*/ 11 h 12"/>
                  <a:gd name="T4" fmla="*/ 0 w 17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0" y="0"/>
                    </a:moveTo>
                    <a:cubicBezTo>
                      <a:pt x="5" y="4"/>
                      <a:pt x="10" y="10"/>
                      <a:pt x="17" y="11"/>
                    </a:cubicBezTo>
                    <a:cubicBezTo>
                      <a:pt x="8" y="12"/>
                      <a:pt x="0" y="11"/>
                      <a:pt x="0" y="0"/>
                    </a:cubicBezTo>
                    <a:close/>
                  </a:path>
                </a:pathLst>
              </a:custGeom>
              <a:solidFill>
                <a:srgbClr val="E069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720"/>
              <p:cNvSpPr/>
              <p:nvPr/>
            </p:nvSpPr>
            <p:spPr bwMode="auto">
              <a:xfrm>
                <a:off x="1523" y="1382"/>
                <a:ext cx="121" cy="100"/>
              </a:xfrm>
              <a:custGeom>
                <a:avLst/>
                <a:gdLst>
                  <a:gd name="T0" fmla="*/ 49 w 51"/>
                  <a:gd name="T1" fmla="*/ 37 h 42"/>
                  <a:gd name="T2" fmla="*/ 45 w 51"/>
                  <a:gd name="T3" fmla="*/ 40 h 42"/>
                  <a:gd name="T4" fmla="*/ 39 w 51"/>
                  <a:gd name="T5" fmla="*/ 39 h 42"/>
                  <a:gd name="T6" fmla="*/ 22 w 51"/>
                  <a:gd name="T7" fmla="*/ 29 h 42"/>
                  <a:gd name="T8" fmla="*/ 8 w 51"/>
                  <a:gd name="T9" fmla="*/ 37 h 42"/>
                  <a:gd name="T10" fmla="*/ 4 w 51"/>
                  <a:gd name="T11" fmla="*/ 13 h 42"/>
                  <a:gd name="T12" fmla="*/ 6 w 51"/>
                  <a:gd name="T13" fmla="*/ 13 h 42"/>
                  <a:gd name="T14" fmla="*/ 18 w 51"/>
                  <a:gd name="T15" fmla="*/ 1 h 42"/>
                  <a:gd name="T16" fmla="*/ 32 w 51"/>
                  <a:gd name="T17" fmla="*/ 2 h 42"/>
                  <a:gd name="T18" fmla="*/ 39 w 51"/>
                  <a:gd name="T19" fmla="*/ 5 h 42"/>
                  <a:gd name="T20" fmla="*/ 49 w 51"/>
                  <a:gd name="T21" fmla="*/ 28 h 42"/>
                  <a:gd name="T22" fmla="*/ 49 w 51"/>
                  <a:gd name="T23" fmla="*/ 3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42">
                    <a:moveTo>
                      <a:pt x="49" y="37"/>
                    </a:moveTo>
                    <a:cubicBezTo>
                      <a:pt x="47" y="38"/>
                      <a:pt x="46" y="39"/>
                      <a:pt x="45" y="40"/>
                    </a:cubicBezTo>
                    <a:cubicBezTo>
                      <a:pt x="42" y="42"/>
                      <a:pt x="40" y="41"/>
                      <a:pt x="39" y="39"/>
                    </a:cubicBezTo>
                    <a:cubicBezTo>
                      <a:pt x="35" y="33"/>
                      <a:pt x="29" y="30"/>
                      <a:pt x="22" y="29"/>
                    </a:cubicBezTo>
                    <a:cubicBezTo>
                      <a:pt x="16" y="29"/>
                      <a:pt x="15" y="38"/>
                      <a:pt x="8" y="37"/>
                    </a:cubicBezTo>
                    <a:cubicBezTo>
                      <a:pt x="2" y="32"/>
                      <a:pt x="0" y="20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11" y="10"/>
                      <a:pt x="12" y="3"/>
                      <a:pt x="18" y="1"/>
                    </a:cubicBezTo>
                    <a:cubicBezTo>
                      <a:pt x="22" y="3"/>
                      <a:pt x="27" y="6"/>
                      <a:pt x="32" y="2"/>
                    </a:cubicBezTo>
                    <a:cubicBezTo>
                      <a:pt x="35" y="0"/>
                      <a:pt x="38" y="2"/>
                      <a:pt x="39" y="5"/>
                    </a:cubicBezTo>
                    <a:cubicBezTo>
                      <a:pt x="41" y="13"/>
                      <a:pt x="43" y="22"/>
                      <a:pt x="49" y="28"/>
                    </a:cubicBezTo>
                    <a:cubicBezTo>
                      <a:pt x="51" y="30"/>
                      <a:pt x="50" y="34"/>
                      <a:pt x="49" y="37"/>
                    </a:cubicBezTo>
                    <a:close/>
                  </a:path>
                </a:pathLst>
              </a:custGeom>
              <a:solidFill>
                <a:srgbClr val="D133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721"/>
              <p:cNvSpPr/>
              <p:nvPr/>
            </p:nvSpPr>
            <p:spPr bwMode="auto">
              <a:xfrm>
                <a:off x="1455" y="1385"/>
                <a:ext cx="97" cy="90"/>
              </a:xfrm>
              <a:custGeom>
                <a:avLst/>
                <a:gdLst>
                  <a:gd name="T0" fmla="*/ 33 w 41"/>
                  <a:gd name="T1" fmla="*/ 12 h 38"/>
                  <a:gd name="T2" fmla="*/ 36 w 41"/>
                  <a:gd name="T3" fmla="*/ 27 h 38"/>
                  <a:gd name="T4" fmla="*/ 37 w 41"/>
                  <a:gd name="T5" fmla="*/ 36 h 38"/>
                  <a:gd name="T6" fmla="*/ 37 w 41"/>
                  <a:gd name="T7" fmla="*/ 37 h 38"/>
                  <a:gd name="T8" fmla="*/ 35 w 41"/>
                  <a:gd name="T9" fmla="*/ 37 h 38"/>
                  <a:gd name="T10" fmla="*/ 6 w 41"/>
                  <a:gd name="T11" fmla="*/ 21 h 38"/>
                  <a:gd name="T12" fmla="*/ 10 w 41"/>
                  <a:gd name="T13" fmla="*/ 8 h 38"/>
                  <a:gd name="T14" fmla="*/ 18 w 41"/>
                  <a:gd name="T15" fmla="*/ 2 h 38"/>
                  <a:gd name="T16" fmla="*/ 24 w 41"/>
                  <a:gd name="T17" fmla="*/ 4 h 38"/>
                  <a:gd name="T18" fmla="*/ 33 w 41"/>
                  <a:gd name="T19" fmla="*/ 1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38">
                    <a:moveTo>
                      <a:pt x="33" y="12"/>
                    </a:moveTo>
                    <a:cubicBezTo>
                      <a:pt x="31" y="18"/>
                      <a:pt x="30" y="24"/>
                      <a:pt x="36" y="27"/>
                    </a:cubicBezTo>
                    <a:cubicBezTo>
                      <a:pt x="41" y="30"/>
                      <a:pt x="30" y="34"/>
                      <a:pt x="37" y="36"/>
                    </a:cubicBezTo>
                    <a:cubicBezTo>
                      <a:pt x="38" y="36"/>
                      <a:pt x="38" y="37"/>
                      <a:pt x="37" y="37"/>
                    </a:cubicBezTo>
                    <a:cubicBezTo>
                      <a:pt x="36" y="37"/>
                      <a:pt x="35" y="38"/>
                      <a:pt x="35" y="37"/>
                    </a:cubicBezTo>
                    <a:cubicBezTo>
                      <a:pt x="27" y="30"/>
                      <a:pt x="15" y="28"/>
                      <a:pt x="6" y="21"/>
                    </a:cubicBezTo>
                    <a:cubicBezTo>
                      <a:pt x="0" y="17"/>
                      <a:pt x="8" y="13"/>
                      <a:pt x="10" y="8"/>
                    </a:cubicBezTo>
                    <a:cubicBezTo>
                      <a:pt x="13" y="6"/>
                      <a:pt x="16" y="5"/>
                      <a:pt x="18" y="2"/>
                    </a:cubicBezTo>
                    <a:cubicBezTo>
                      <a:pt x="21" y="0"/>
                      <a:pt x="24" y="2"/>
                      <a:pt x="24" y="4"/>
                    </a:cubicBezTo>
                    <a:cubicBezTo>
                      <a:pt x="22" y="14"/>
                      <a:pt x="29" y="11"/>
                      <a:pt x="33" y="12"/>
                    </a:cubicBezTo>
                    <a:close/>
                  </a:path>
                </a:pathLst>
              </a:custGeom>
              <a:solidFill>
                <a:srgbClr val="DC4E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722"/>
              <p:cNvSpPr/>
              <p:nvPr/>
            </p:nvSpPr>
            <p:spPr bwMode="auto">
              <a:xfrm>
                <a:off x="1535" y="1375"/>
                <a:ext cx="33" cy="43"/>
              </a:xfrm>
              <a:custGeom>
                <a:avLst/>
                <a:gdLst>
                  <a:gd name="T0" fmla="*/ 13 w 14"/>
                  <a:gd name="T1" fmla="*/ 5 h 18"/>
                  <a:gd name="T2" fmla="*/ 1 w 14"/>
                  <a:gd name="T3" fmla="*/ 16 h 18"/>
                  <a:gd name="T4" fmla="*/ 0 w 14"/>
                  <a:gd name="T5" fmla="*/ 1 h 18"/>
                  <a:gd name="T6" fmla="*/ 11 w 14"/>
                  <a:gd name="T7" fmla="*/ 0 h 18"/>
                  <a:gd name="T8" fmla="*/ 13 w 14"/>
                  <a:gd name="T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">
                    <a:moveTo>
                      <a:pt x="13" y="5"/>
                    </a:moveTo>
                    <a:cubicBezTo>
                      <a:pt x="9" y="9"/>
                      <a:pt x="10" y="18"/>
                      <a:pt x="1" y="16"/>
                    </a:cubicBezTo>
                    <a:cubicBezTo>
                      <a:pt x="1" y="11"/>
                      <a:pt x="0" y="6"/>
                      <a:pt x="0" y="1"/>
                    </a:cubicBezTo>
                    <a:cubicBezTo>
                      <a:pt x="3" y="0"/>
                      <a:pt x="7" y="0"/>
                      <a:pt x="11" y="0"/>
                    </a:cubicBezTo>
                    <a:cubicBezTo>
                      <a:pt x="13" y="1"/>
                      <a:pt x="14" y="2"/>
                      <a:pt x="13" y="5"/>
                    </a:cubicBezTo>
                    <a:close/>
                  </a:path>
                </a:pathLst>
              </a:custGeom>
              <a:solidFill>
                <a:srgbClr val="44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723"/>
              <p:cNvSpPr/>
              <p:nvPr/>
            </p:nvSpPr>
            <p:spPr bwMode="auto">
              <a:xfrm>
                <a:off x="1561" y="1370"/>
                <a:ext cx="97" cy="100"/>
              </a:xfrm>
              <a:custGeom>
                <a:avLst/>
                <a:gdLst>
                  <a:gd name="T0" fmla="*/ 2 w 41"/>
                  <a:gd name="T1" fmla="*/ 7 h 42"/>
                  <a:gd name="T2" fmla="*/ 0 w 41"/>
                  <a:gd name="T3" fmla="*/ 2 h 42"/>
                  <a:gd name="T4" fmla="*/ 2 w 41"/>
                  <a:gd name="T5" fmla="*/ 0 h 42"/>
                  <a:gd name="T6" fmla="*/ 7 w 41"/>
                  <a:gd name="T7" fmla="*/ 6 h 42"/>
                  <a:gd name="T8" fmla="*/ 25 w 41"/>
                  <a:gd name="T9" fmla="*/ 7 h 42"/>
                  <a:gd name="T10" fmla="*/ 28 w 41"/>
                  <a:gd name="T11" fmla="*/ 18 h 42"/>
                  <a:gd name="T12" fmla="*/ 32 w 41"/>
                  <a:gd name="T13" fmla="*/ 26 h 42"/>
                  <a:gd name="T14" fmla="*/ 37 w 41"/>
                  <a:gd name="T15" fmla="*/ 17 h 42"/>
                  <a:gd name="T16" fmla="*/ 41 w 41"/>
                  <a:gd name="T17" fmla="*/ 30 h 42"/>
                  <a:gd name="T18" fmla="*/ 37 w 41"/>
                  <a:gd name="T19" fmla="*/ 37 h 42"/>
                  <a:gd name="T20" fmla="*/ 33 w 41"/>
                  <a:gd name="T21" fmla="*/ 42 h 42"/>
                  <a:gd name="T22" fmla="*/ 31 w 41"/>
                  <a:gd name="T23" fmla="*/ 34 h 42"/>
                  <a:gd name="T24" fmla="*/ 21 w 41"/>
                  <a:gd name="T25" fmla="*/ 13 h 42"/>
                  <a:gd name="T26" fmla="*/ 15 w 41"/>
                  <a:gd name="T27" fmla="*/ 9 h 42"/>
                  <a:gd name="T28" fmla="*/ 2 w 41"/>
                  <a:gd name="T29" fmla="*/ 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42">
                    <a:moveTo>
                      <a:pt x="2" y="7"/>
                    </a:moveTo>
                    <a:cubicBezTo>
                      <a:pt x="1" y="5"/>
                      <a:pt x="1" y="3"/>
                      <a:pt x="0" y="2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6" y="0"/>
                      <a:pt x="5" y="5"/>
                      <a:pt x="7" y="6"/>
                    </a:cubicBezTo>
                    <a:cubicBezTo>
                      <a:pt x="13" y="10"/>
                      <a:pt x="19" y="2"/>
                      <a:pt x="25" y="7"/>
                    </a:cubicBezTo>
                    <a:cubicBezTo>
                      <a:pt x="25" y="11"/>
                      <a:pt x="25" y="14"/>
                      <a:pt x="28" y="18"/>
                    </a:cubicBezTo>
                    <a:cubicBezTo>
                      <a:pt x="30" y="20"/>
                      <a:pt x="27" y="26"/>
                      <a:pt x="32" y="26"/>
                    </a:cubicBezTo>
                    <a:cubicBezTo>
                      <a:pt x="37" y="26"/>
                      <a:pt x="33" y="20"/>
                      <a:pt x="37" y="17"/>
                    </a:cubicBezTo>
                    <a:cubicBezTo>
                      <a:pt x="40" y="21"/>
                      <a:pt x="40" y="25"/>
                      <a:pt x="41" y="30"/>
                    </a:cubicBezTo>
                    <a:cubicBezTo>
                      <a:pt x="41" y="33"/>
                      <a:pt x="38" y="35"/>
                      <a:pt x="37" y="37"/>
                    </a:cubicBezTo>
                    <a:cubicBezTo>
                      <a:pt x="35" y="39"/>
                      <a:pt x="34" y="40"/>
                      <a:pt x="33" y="42"/>
                    </a:cubicBezTo>
                    <a:cubicBezTo>
                      <a:pt x="33" y="39"/>
                      <a:pt x="33" y="36"/>
                      <a:pt x="31" y="34"/>
                    </a:cubicBezTo>
                    <a:cubicBezTo>
                      <a:pt x="24" y="29"/>
                      <a:pt x="23" y="21"/>
                      <a:pt x="21" y="13"/>
                    </a:cubicBezTo>
                    <a:cubicBezTo>
                      <a:pt x="20" y="9"/>
                      <a:pt x="19" y="7"/>
                      <a:pt x="15" y="9"/>
                    </a:cubicBezTo>
                    <a:cubicBezTo>
                      <a:pt x="10" y="12"/>
                      <a:pt x="6" y="10"/>
                      <a:pt x="2" y="7"/>
                    </a:cubicBezTo>
                    <a:close/>
                  </a:path>
                </a:pathLst>
              </a:custGeom>
              <a:solidFill>
                <a:srgbClr val="DA74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724"/>
              <p:cNvSpPr/>
              <p:nvPr/>
            </p:nvSpPr>
            <p:spPr bwMode="auto">
              <a:xfrm>
                <a:off x="1732" y="1257"/>
                <a:ext cx="118" cy="92"/>
              </a:xfrm>
              <a:custGeom>
                <a:avLst/>
                <a:gdLst>
                  <a:gd name="T0" fmla="*/ 0 w 50"/>
                  <a:gd name="T1" fmla="*/ 27 h 39"/>
                  <a:gd name="T2" fmla="*/ 4 w 50"/>
                  <a:gd name="T3" fmla="*/ 12 h 39"/>
                  <a:gd name="T4" fmla="*/ 19 w 50"/>
                  <a:gd name="T5" fmla="*/ 7 h 39"/>
                  <a:gd name="T6" fmla="*/ 34 w 50"/>
                  <a:gd name="T7" fmla="*/ 5 h 39"/>
                  <a:gd name="T8" fmla="*/ 48 w 50"/>
                  <a:gd name="T9" fmla="*/ 4 h 39"/>
                  <a:gd name="T10" fmla="*/ 39 w 50"/>
                  <a:gd name="T11" fmla="*/ 15 h 39"/>
                  <a:gd name="T12" fmla="*/ 17 w 50"/>
                  <a:gd name="T13" fmla="*/ 39 h 39"/>
                  <a:gd name="T14" fmla="*/ 0 w 50"/>
                  <a:gd name="T15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39">
                    <a:moveTo>
                      <a:pt x="0" y="27"/>
                    </a:moveTo>
                    <a:cubicBezTo>
                      <a:pt x="7" y="24"/>
                      <a:pt x="2" y="17"/>
                      <a:pt x="4" y="12"/>
                    </a:cubicBezTo>
                    <a:cubicBezTo>
                      <a:pt x="10" y="15"/>
                      <a:pt x="15" y="12"/>
                      <a:pt x="19" y="7"/>
                    </a:cubicBezTo>
                    <a:cubicBezTo>
                      <a:pt x="24" y="8"/>
                      <a:pt x="29" y="8"/>
                      <a:pt x="34" y="5"/>
                    </a:cubicBezTo>
                    <a:cubicBezTo>
                      <a:pt x="38" y="2"/>
                      <a:pt x="43" y="0"/>
                      <a:pt x="48" y="4"/>
                    </a:cubicBezTo>
                    <a:cubicBezTo>
                      <a:pt x="50" y="12"/>
                      <a:pt x="45" y="14"/>
                      <a:pt x="39" y="15"/>
                    </a:cubicBezTo>
                    <a:cubicBezTo>
                      <a:pt x="27" y="19"/>
                      <a:pt x="24" y="31"/>
                      <a:pt x="17" y="39"/>
                    </a:cubicBezTo>
                    <a:cubicBezTo>
                      <a:pt x="9" y="38"/>
                      <a:pt x="4" y="33"/>
                      <a:pt x="0" y="27"/>
                    </a:cubicBezTo>
                    <a:close/>
                  </a:path>
                </a:pathLst>
              </a:custGeom>
              <a:solidFill>
                <a:srgbClr val="E9B7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725"/>
              <p:cNvSpPr/>
              <p:nvPr/>
            </p:nvSpPr>
            <p:spPr bwMode="auto">
              <a:xfrm>
                <a:off x="1431" y="1709"/>
                <a:ext cx="83" cy="147"/>
              </a:xfrm>
              <a:custGeom>
                <a:avLst/>
                <a:gdLst>
                  <a:gd name="T0" fmla="*/ 4 w 35"/>
                  <a:gd name="T1" fmla="*/ 3 h 62"/>
                  <a:gd name="T2" fmla="*/ 25 w 35"/>
                  <a:gd name="T3" fmla="*/ 0 h 62"/>
                  <a:gd name="T4" fmla="*/ 31 w 35"/>
                  <a:gd name="T5" fmla="*/ 20 h 62"/>
                  <a:gd name="T6" fmla="*/ 20 w 35"/>
                  <a:gd name="T7" fmla="*/ 52 h 62"/>
                  <a:gd name="T8" fmla="*/ 16 w 35"/>
                  <a:gd name="T9" fmla="*/ 62 h 62"/>
                  <a:gd name="T10" fmla="*/ 2 w 35"/>
                  <a:gd name="T11" fmla="*/ 52 h 62"/>
                  <a:gd name="T12" fmla="*/ 15 w 35"/>
                  <a:gd name="T13" fmla="*/ 37 h 62"/>
                  <a:gd name="T14" fmla="*/ 19 w 35"/>
                  <a:gd name="T15" fmla="*/ 29 h 62"/>
                  <a:gd name="T16" fmla="*/ 8 w 35"/>
                  <a:gd name="T17" fmla="*/ 24 h 62"/>
                  <a:gd name="T18" fmla="*/ 2 w 35"/>
                  <a:gd name="T19" fmla="*/ 4 h 62"/>
                  <a:gd name="T20" fmla="*/ 2 w 35"/>
                  <a:gd name="T21" fmla="*/ 3 h 62"/>
                  <a:gd name="T22" fmla="*/ 3 w 35"/>
                  <a:gd name="T23" fmla="*/ 3 h 62"/>
                  <a:gd name="T24" fmla="*/ 4 w 35"/>
                  <a:gd name="T25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62">
                    <a:moveTo>
                      <a:pt x="4" y="3"/>
                    </a:moveTo>
                    <a:cubicBezTo>
                      <a:pt x="14" y="10"/>
                      <a:pt x="18" y="10"/>
                      <a:pt x="25" y="0"/>
                    </a:cubicBezTo>
                    <a:cubicBezTo>
                      <a:pt x="30" y="6"/>
                      <a:pt x="27" y="14"/>
                      <a:pt x="31" y="20"/>
                    </a:cubicBezTo>
                    <a:cubicBezTo>
                      <a:pt x="35" y="33"/>
                      <a:pt x="32" y="44"/>
                      <a:pt x="20" y="52"/>
                    </a:cubicBezTo>
                    <a:cubicBezTo>
                      <a:pt x="17" y="55"/>
                      <a:pt x="19" y="60"/>
                      <a:pt x="16" y="62"/>
                    </a:cubicBezTo>
                    <a:cubicBezTo>
                      <a:pt x="16" y="52"/>
                      <a:pt x="7" y="55"/>
                      <a:pt x="2" y="52"/>
                    </a:cubicBezTo>
                    <a:cubicBezTo>
                      <a:pt x="6" y="47"/>
                      <a:pt x="10" y="42"/>
                      <a:pt x="15" y="37"/>
                    </a:cubicBezTo>
                    <a:cubicBezTo>
                      <a:pt x="19" y="36"/>
                      <a:pt x="20" y="32"/>
                      <a:pt x="19" y="29"/>
                    </a:cubicBezTo>
                    <a:cubicBezTo>
                      <a:pt x="17" y="23"/>
                      <a:pt x="11" y="26"/>
                      <a:pt x="8" y="24"/>
                    </a:cubicBezTo>
                    <a:cubicBezTo>
                      <a:pt x="4" y="18"/>
                      <a:pt x="0" y="12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EBC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726"/>
              <p:cNvSpPr/>
              <p:nvPr/>
            </p:nvSpPr>
            <p:spPr bwMode="auto">
              <a:xfrm>
                <a:off x="1500" y="1818"/>
                <a:ext cx="97" cy="90"/>
              </a:xfrm>
              <a:custGeom>
                <a:avLst/>
                <a:gdLst>
                  <a:gd name="T0" fmla="*/ 1 w 41"/>
                  <a:gd name="T1" fmla="*/ 28 h 38"/>
                  <a:gd name="T2" fmla="*/ 0 w 41"/>
                  <a:gd name="T3" fmla="*/ 26 h 38"/>
                  <a:gd name="T4" fmla="*/ 1 w 41"/>
                  <a:gd name="T5" fmla="*/ 24 h 38"/>
                  <a:gd name="T6" fmla="*/ 26 w 41"/>
                  <a:gd name="T7" fmla="*/ 0 h 38"/>
                  <a:gd name="T8" fmla="*/ 38 w 41"/>
                  <a:gd name="T9" fmla="*/ 20 h 38"/>
                  <a:gd name="T10" fmla="*/ 35 w 41"/>
                  <a:gd name="T11" fmla="*/ 38 h 38"/>
                  <a:gd name="T12" fmla="*/ 19 w 41"/>
                  <a:gd name="T13" fmla="*/ 30 h 38"/>
                  <a:gd name="T14" fmla="*/ 19 w 41"/>
                  <a:gd name="T15" fmla="*/ 24 h 38"/>
                  <a:gd name="T16" fmla="*/ 13 w 41"/>
                  <a:gd name="T17" fmla="*/ 29 h 38"/>
                  <a:gd name="T18" fmla="*/ 1 w 41"/>
                  <a:gd name="T19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38">
                    <a:moveTo>
                      <a:pt x="1" y="28"/>
                    </a:moveTo>
                    <a:cubicBezTo>
                      <a:pt x="0" y="27"/>
                      <a:pt x="0" y="27"/>
                      <a:pt x="0" y="26"/>
                    </a:cubicBezTo>
                    <a:cubicBezTo>
                      <a:pt x="0" y="25"/>
                      <a:pt x="0" y="25"/>
                      <a:pt x="1" y="24"/>
                    </a:cubicBezTo>
                    <a:cubicBezTo>
                      <a:pt x="3" y="9"/>
                      <a:pt x="18" y="7"/>
                      <a:pt x="26" y="0"/>
                    </a:cubicBezTo>
                    <a:cubicBezTo>
                      <a:pt x="30" y="7"/>
                      <a:pt x="34" y="13"/>
                      <a:pt x="38" y="20"/>
                    </a:cubicBezTo>
                    <a:cubicBezTo>
                      <a:pt x="41" y="26"/>
                      <a:pt x="40" y="33"/>
                      <a:pt x="35" y="38"/>
                    </a:cubicBezTo>
                    <a:cubicBezTo>
                      <a:pt x="28" y="37"/>
                      <a:pt x="22" y="36"/>
                      <a:pt x="19" y="30"/>
                    </a:cubicBezTo>
                    <a:cubicBezTo>
                      <a:pt x="18" y="28"/>
                      <a:pt x="22" y="26"/>
                      <a:pt x="19" y="24"/>
                    </a:cubicBezTo>
                    <a:cubicBezTo>
                      <a:pt x="15" y="22"/>
                      <a:pt x="14" y="27"/>
                      <a:pt x="13" y="29"/>
                    </a:cubicBezTo>
                    <a:cubicBezTo>
                      <a:pt x="8" y="32"/>
                      <a:pt x="5" y="28"/>
                      <a:pt x="1" y="28"/>
                    </a:cubicBezTo>
                    <a:close/>
                  </a:path>
                </a:pathLst>
              </a:custGeom>
              <a:solidFill>
                <a:srgbClr val="DC91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727"/>
              <p:cNvSpPr/>
              <p:nvPr/>
            </p:nvSpPr>
            <p:spPr bwMode="auto">
              <a:xfrm>
                <a:off x="1421" y="1719"/>
                <a:ext cx="48" cy="113"/>
              </a:xfrm>
              <a:custGeom>
                <a:avLst/>
                <a:gdLst>
                  <a:gd name="T0" fmla="*/ 6 w 20"/>
                  <a:gd name="T1" fmla="*/ 0 h 48"/>
                  <a:gd name="T2" fmla="*/ 14 w 20"/>
                  <a:gd name="T3" fmla="*/ 19 h 48"/>
                  <a:gd name="T4" fmla="*/ 20 w 20"/>
                  <a:gd name="T5" fmla="*/ 34 h 48"/>
                  <a:gd name="T6" fmla="*/ 6 w 20"/>
                  <a:gd name="T7" fmla="*/ 48 h 48"/>
                  <a:gd name="T8" fmla="*/ 2 w 20"/>
                  <a:gd name="T9" fmla="*/ 48 h 48"/>
                  <a:gd name="T10" fmla="*/ 4 w 20"/>
                  <a:gd name="T11" fmla="*/ 42 h 48"/>
                  <a:gd name="T12" fmla="*/ 4 w 20"/>
                  <a:gd name="T13" fmla="*/ 31 h 48"/>
                  <a:gd name="T14" fmla="*/ 3 w 20"/>
                  <a:gd name="T15" fmla="*/ 22 h 48"/>
                  <a:gd name="T16" fmla="*/ 4 w 20"/>
                  <a:gd name="T17" fmla="*/ 6 h 48"/>
                  <a:gd name="T18" fmla="*/ 6 w 20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48">
                    <a:moveTo>
                      <a:pt x="6" y="0"/>
                    </a:moveTo>
                    <a:cubicBezTo>
                      <a:pt x="7" y="7"/>
                      <a:pt x="9" y="14"/>
                      <a:pt x="14" y="19"/>
                    </a:cubicBezTo>
                    <a:cubicBezTo>
                      <a:pt x="17" y="24"/>
                      <a:pt x="19" y="29"/>
                      <a:pt x="20" y="34"/>
                    </a:cubicBezTo>
                    <a:cubicBezTo>
                      <a:pt x="16" y="39"/>
                      <a:pt x="13" y="46"/>
                      <a:pt x="6" y="48"/>
                    </a:cubicBezTo>
                    <a:cubicBezTo>
                      <a:pt x="5" y="48"/>
                      <a:pt x="3" y="48"/>
                      <a:pt x="2" y="48"/>
                    </a:cubicBezTo>
                    <a:cubicBezTo>
                      <a:pt x="2" y="46"/>
                      <a:pt x="2" y="43"/>
                      <a:pt x="4" y="42"/>
                    </a:cubicBezTo>
                    <a:cubicBezTo>
                      <a:pt x="10" y="38"/>
                      <a:pt x="10" y="34"/>
                      <a:pt x="4" y="31"/>
                    </a:cubicBezTo>
                    <a:cubicBezTo>
                      <a:pt x="0" y="28"/>
                      <a:pt x="1" y="25"/>
                      <a:pt x="3" y="22"/>
                    </a:cubicBezTo>
                    <a:cubicBezTo>
                      <a:pt x="7" y="17"/>
                      <a:pt x="7" y="12"/>
                      <a:pt x="4" y="6"/>
                    </a:cubicBezTo>
                    <a:cubicBezTo>
                      <a:pt x="2" y="3"/>
                      <a:pt x="3" y="1"/>
                      <a:pt x="6" y="0"/>
                    </a:cubicBezTo>
                    <a:close/>
                  </a:path>
                </a:pathLst>
              </a:custGeom>
              <a:solidFill>
                <a:srgbClr val="E088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728"/>
              <p:cNvSpPr/>
              <p:nvPr/>
            </p:nvSpPr>
            <p:spPr bwMode="auto">
              <a:xfrm>
                <a:off x="1502" y="1882"/>
                <a:ext cx="81" cy="50"/>
              </a:xfrm>
              <a:custGeom>
                <a:avLst/>
                <a:gdLst>
                  <a:gd name="T0" fmla="*/ 19 w 34"/>
                  <a:gd name="T1" fmla="*/ 2 h 21"/>
                  <a:gd name="T2" fmla="*/ 32 w 34"/>
                  <a:gd name="T3" fmla="*/ 10 h 21"/>
                  <a:gd name="T4" fmla="*/ 30 w 34"/>
                  <a:gd name="T5" fmla="*/ 18 h 21"/>
                  <a:gd name="T6" fmla="*/ 15 w 34"/>
                  <a:gd name="T7" fmla="*/ 20 h 21"/>
                  <a:gd name="T8" fmla="*/ 0 w 34"/>
                  <a:gd name="T9" fmla="*/ 1 h 21"/>
                  <a:gd name="T10" fmla="*/ 11 w 34"/>
                  <a:gd name="T11" fmla="*/ 1 h 21"/>
                  <a:gd name="T12" fmla="*/ 19 w 34"/>
                  <a:gd name="T13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21">
                    <a:moveTo>
                      <a:pt x="19" y="2"/>
                    </a:moveTo>
                    <a:cubicBezTo>
                      <a:pt x="23" y="6"/>
                      <a:pt x="29" y="6"/>
                      <a:pt x="32" y="10"/>
                    </a:cubicBezTo>
                    <a:cubicBezTo>
                      <a:pt x="34" y="14"/>
                      <a:pt x="33" y="16"/>
                      <a:pt x="30" y="18"/>
                    </a:cubicBezTo>
                    <a:cubicBezTo>
                      <a:pt x="25" y="18"/>
                      <a:pt x="20" y="21"/>
                      <a:pt x="15" y="20"/>
                    </a:cubicBezTo>
                    <a:cubicBezTo>
                      <a:pt x="14" y="10"/>
                      <a:pt x="5" y="7"/>
                      <a:pt x="0" y="1"/>
                    </a:cubicBezTo>
                    <a:cubicBezTo>
                      <a:pt x="3" y="0"/>
                      <a:pt x="7" y="3"/>
                      <a:pt x="11" y="1"/>
                    </a:cubicBezTo>
                    <a:cubicBezTo>
                      <a:pt x="14" y="1"/>
                      <a:pt x="16" y="2"/>
                      <a:pt x="19" y="2"/>
                    </a:cubicBezTo>
                    <a:close/>
                  </a:path>
                </a:pathLst>
              </a:custGeom>
              <a:solidFill>
                <a:srgbClr val="E5B9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729"/>
              <p:cNvSpPr/>
              <p:nvPr/>
            </p:nvSpPr>
            <p:spPr bwMode="auto">
              <a:xfrm>
                <a:off x="1464" y="1827"/>
                <a:ext cx="38" cy="53"/>
              </a:xfrm>
              <a:custGeom>
                <a:avLst/>
                <a:gdLst>
                  <a:gd name="T0" fmla="*/ 2 w 16"/>
                  <a:gd name="T1" fmla="*/ 12 h 22"/>
                  <a:gd name="T2" fmla="*/ 4 w 16"/>
                  <a:gd name="T3" fmla="*/ 0 h 22"/>
                  <a:gd name="T4" fmla="*/ 16 w 16"/>
                  <a:gd name="T5" fmla="*/ 21 h 22"/>
                  <a:gd name="T6" fmla="*/ 15 w 16"/>
                  <a:gd name="T7" fmla="*/ 22 h 22"/>
                  <a:gd name="T8" fmla="*/ 2 w 16"/>
                  <a:gd name="T9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2">
                    <a:moveTo>
                      <a:pt x="2" y="12"/>
                    </a:moveTo>
                    <a:cubicBezTo>
                      <a:pt x="2" y="8"/>
                      <a:pt x="0" y="4"/>
                      <a:pt x="4" y="0"/>
                    </a:cubicBezTo>
                    <a:cubicBezTo>
                      <a:pt x="8" y="8"/>
                      <a:pt x="12" y="14"/>
                      <a:pt x="16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2"/>
                      <a:pt x="4" y="18"/>
                      <a:pt x="2" y="12"/>
                    </a:cubicBezTo>
                    <a:close/>
                  </a:path>
                </a:pathLst>
              </a:custGeom>
              <a:solidFill>
                <a:srgbClr val="DC91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730"/>
              <p:cNvSpPr/>
              <p:nvPr/>
            </p:nvSpPr>
            <p:spPr bwMode="auto">
              <a:xfrm>
                <a:off x="1338" y="1764"/>
                <a:ext cx="31" cy="37"/>
              </a:xfrm>
              <a:custGeom>
                <a:avLst/>
                <a:gdLst>
                  <a:gd name="T0" fmla="*/ 3 w 13"/>
                  <a:gd name="T1" fmla="*/ 16 h 16"/>
                  <a:gd name="T2" fmla="*/ 8 w 13"/>
                  <a:gd name="T3" fmla="*/ 0 h 16"/>
                  <a:gd name="T4" fmla="*/ 8 w 13"/>
                  <a:gd name="T5" fmla="*/ 14 h 16"/>
                  <a:gd name="T6" fmla="*/ 3 w 13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6">
                    <a:moveTo>
                      <a:pt x="3" y="16"/>
                    </a:moveTo>
                    <a:cubicBezTo>
                      <a:pt x="0" y="9"/>
                      <a:pt x="5" y="5"/>
                      <a:pt x="8" y="0"/>
                    </a:cubicBezTo>
                    <a:cubicBezTo>
                      <a:pt x="11" y="5"/>
                      <a:pt x="13" y="9"/>
                      <a:pt x="8" y="14"/>
                    </a:cubicBezTo>
                    <a:cubicBezTo>
                      <a:pt x="7" y="14"/>
                      <a:pt x="5" y="15"/>
                      <a:pt x="3" y="16"/>
                    </a:cubicBezTo>
                    <a:close/>
                  </a:path>
                </a:pathLst>
              </a:custGeom>
              <a:solidFill>
                <a:srgbClr val="5852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731"/>
              <p:cNvSpPr/>
              <p:nvPr/>
            </p:nvSpPr>
            <p:spPr bwMode="auto">
              <a:xfrm>
                <a:off x="1336" y="1875"/>
                <a:ext cx="21" cy="26"/>
              </a:xfrm>
              <a:custGeom>
                <a:avLst/>
                <a:gdLst>
                  <a:gd name="T0" fmla="*/ 3 w 9"/>
                  <a:gd name="T1" fmla="*/ 11 h 11"/>
                  <a:gd name="T2" fmla="*/ 1 w 9"/>
                  <a:gd name="T3" fmla="*/ 9 h 11"/>
                  <a:gd name="T4" fmla="*/ 6 w 9"/>
                  <a:gd name="T5" fmla="*/ 0 h 11"/>
                  <a:gd name="T6" fmla="*/ 9 w 9"/>
                  <a:gd name="T7" fmla="*/ 3 h 11"/>
                  <a:gd name="T8" fmla="*/ 3 w 9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3" y="11"/>
                    </a:moveTo>
                    <a:cubicBezTo>
                      <a:pt x="2" y="11"/>
                      <a:pt x="0" y="11"/>
                      <a:pt x="1" y="9"/>
                    </a:cubicBezTo>
                    <a:cubicBezTo>
                      <a:pt x="2" y="6"/>
                      <a:pt x="1" y="1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8" y="7"/>
                      <a:pt x="7" y="10"/>
                      <a:pt x="3" y="11"/>
                    </a:cubicBezTo>
                    <a:close/>
                  </a:path>
                </a:pathLst>
              </a:custGeom>
              <a:solidFill>
                <a:srgbClr val="AB9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732"/>
              <p:cNvSpPr/>
              <p:nvPr/>
            </p:nvSpPr>
            <p:spPr bwMode="auto">
              <a:xfrm>
                <a:off x="902" y="1114"/>
                <a:ext cx="119" cy="109"/>
              </a:xfrm>
              <a:custGeom>
                <a:avLst/>
                <a:gdLst>
                  <a:gd name="T0" fmla="*/ 50 w 50"/>
                  <a:gd name="T1" fmla="*/ 29 h 46"/>
                  <a:gd name="T2" fmla="*/ 48 w 50"/>
                  <a:gd name="T3" fmla="*/ 36 h 46"/>
                  <a:gd name="T4" fmla="*/ 21 w 50"/>
                  <a:gd name="T5" fmla="*/ 46 h 46"/>
                  <a:gd name="T6" fmla="*/ 7 w 50"/>
                  <a:gd name="T7" fmla="*/ 33 h 46"/>
                  <a:gd name="T8" fmla="*/ 0 w 50"/>
                  <a:gd name="T9" fmla="*/ 30 h 46"/>
                  <a:gd name="T10" fmla="*/ 20 w 50"/>
                  <a:gd name="T11" fmla="*/ 15 h 46"/>
                  <a:gd name="T12" fmla="*/ 27 w 50"/>
                  <a:gd name="T13" fmla="*/ 2 h 46"/>
                  <a:gd name="T14" fmla="*/ 32 w 50"/>
                  <a:gd name="T15" fmla="*/ 1 h 46"/>
                  <a:gd name="T16" fmla="*/ 38 w 50"/>
                  <a:gd name="T17" fmla="*/ 9 h 46"/>
                  <a:gd name="T18" fmla="*/ 41 w 50"/>
                  <a:gd name="T19" fmla="*/ 15 h 46"/>
                  <a:gd name="T20" fmla="*/ 46 w 50"/>
                  <a:gd name="T21" fmla="*/ 24 h 46"/>
                  <a:gd name="T22" fmla="*/ 48 w 50"/>
                  <a:gd name="T23" fmla="*/ 25 h 46"/>
                  <a:gd name="T24" fmla="*/ 50 w 50"/>
                  <a:gd name="T25" fmla="*/ 2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46">
                    <a:moveTo>
                      <a:pt x="50" y="29"/>
                    </a:moveTo>
                    <a:cubicBezTo>
                      <a:pt x="50" y="32"/>
                      <a:pt x="49" y="34"/>
                      <a:pt x="48" y="36"/>
                    </a:cubicBezTo>
                    <a:cubicBezTo>
                      <a:pt x="41" y="45"/>
                      <a:pt x="31" y="46"/>
                      <a:pt x="21" y="46"/>
                    </a:cubicBezTo>
                    <a:cubicBezTo>
                      <a:pt x="13" y="46"/>
                      <a:pt x="8" y="41"/>
                      <a:pt x="7" y="33"/>
                    </a:cubicBezTo>
                    <a:cubicBezTo>
                      <a:pt x="6" y="30"/>
                      <a:pt x="3" y="31"/>
                      <a:pt x="0" y="30"/>
                    </a:cubicBezTo>
                    <a:cubicBezTo>
                      <a:pt x="8" y="26"/>
                      <a:pt x="16" y="23"/>
                      <a:pt x="20" y="15"/>
                    </a:cubicBezTo>
                    <a:cubicBezTo>
                      <a:pt x="22" y="11"/>
                      <a:pt x="22" y="5"/>
                      <a:pt x="27" y="2"/>
                    </a:cubicBezTo>
                    <a:cubicBezTo>
                      <a:pt x="28" y="0"/>
                      <a:pt x="30" y="0"/>
                      <a:pt x="32" y="1"/>
                    </a:cubicBezTo>
                    <a:cubicBezTo>
                      <a:pt x="34" y="4"/>
                      <a:pt x="31" y="10"/>
                      <a:pt x="38" y="9"/>
                    </a:cubicBezTo>
                    <a:cubicBezTo>
                      <a:pt x="40" y="9"/>
                      <a:pt x="40" y="13"/>
                      <a:pt x="41" y="15"/>
                    </a:cubicBezTo>
                    <a:cubicBezTo>
                      <a:pt x="41" y="19"/>
                      <a:pt x="42" y="22"/>
                      <a:pt x="46" y="24"/>
                    </a:cubicBezTo>
                    <a:cubicBezTo>
                      <a:pt x="47" y="24"/>
                      <a:pt x="47" y="25"/>
                      <a:pt x="48" y="25"/>
                    </a:cubicBezTo>
                    <a:cubicBezTo>
                      <a:pt x="49" y="26"/>
                      <a:pt x="50" y="28"/>
                      <a:pt x="50" y="29"/>
                    </a:cubicBezTo>
                    <a:close/>
                  </a:path>
                </a:pathLst>
              </a:custGeom>
              <a:solidFill>
                <a:srgbClr val="CA17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733"/>
              <p:cNvSpPr/>
              <p:nvPr/>
            </p:nvSpPr>
            <p:spPr bwMode="auto">
              <a:xfrm>
                <a:off x="1412" y="1548"/>
                <a:ext cx="104" cy="85"/>
              </a:xfrm>
              <a:custGeom>
                <a:avLst/>
                <a:gdLst>
                  <a:gd name="T0" fmla="*/ 16 w 44"/>
                  <a:gd name="T1" fmla="*/ 2 h 36"/>
                  <a:gd name="T2" fmla="*/ 30 w 44"/>
                  <a:gd name="T3" fmla="*/ 3 h 36"/>
                  <a:gd name="T4" fmla="*/ 38 w 44"/>
                  <a:gd name="T5" fmla="*/ 21 h 36"/>
                  <a:gd name="T6" fmla="*/ 42 w 44"/>
                  <a:gd name="T7" fmla="*/ 33 h 36"/>
                  <a:gd name="T8" fmla="*/ 33 w 44"/>
                  <a:gd name="T9" fmla="*/ 35 h 36"/>
                  <a:gd name="T10" fmla="*/ 22 w 44"/>
                  <a:gd name="T11" fmla="*/ 36 h 36"/>
                  <a:gd name="T12" fmla="*/ 2 w 44"/>
                  <a:gd name="T13" fmla="*/ 21 h 36"/>
                  <a:gd name="T14" fmla="*/ 16 w 44"/>
                  <a:gd name="T15" fmla="*/ 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36">
                    <a:moveTo>
                      <a:pt x="16" y="2"/>
                    </a:moveTo>
                    <a:cubicBezTo>
                      <a:pt x="21" y="2"/>
                      <a:pt x="26" y="0"/>
                      <a:pt x="30" y="3"/>
                    </a:cubicBezTo>
                    <a:cubicBezTo>
                      <a:pt x="36" y="8"/>
                      <a:pt x="40" y="13"/>
                      <a:pt x="38" y="21"/>
                    </a:cubicBezTo>
                    <a:cubicBezTo>
                      <a:pt x="36" y="26"/>
                      <a:pt x="44" y="27"/>
                      <a:pt x="42" y="33"/>
                    </a:cubicBezTo>
                    <a:cubicBezTo>
                      <a:pt x="39" y="35"/>
                      <a:pt x="36" y="34"/>
                      <a:pt x="33" y="35"/>
                    </a:cubicBezTo>
                    <a:cubicBezTo>
                      <a:pt x="29" y="35"/>
                      <a:pt x="25" y="36"/>
                      <a:pt x="22" y="36"/>
                    </a:cubicBezTo>
                    <a:cubicBezTo>
                      <a:pt x="12" y="35"/>
                      <a:pt x="5" y="30"/>
                      <a:pt x="2" y="21"/>
                    </a:cubicBezTo>
                    <a:cubicBezTo>
                      <a:pt x="0" y="10"/>
                      <a:pt x="7" y="5"/>
                      <a:pt x="16" y="2"/>
                    </a:cubicBezTo>
                    <a:close/>
                  </a:path>
                </a:pathLst>
              </a:custGeom>
              <a:solidFill>
                <a:srgbClr val="DE42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734"/>
              <p:cNvSpPr/>
              <p:nvPr/>
            </p:nvSpPr>
            <p:spPr bwMode="auto">
              <a:xfrm>
                <a:off x="1417" y="1598"/>
                <a:ext cx="118" cy="161"/>
              </a:xfrm>
              <a:custGeom>
                <a:avLst/>
                <a:gdLst>
                  <a:gd name="T0" fmla="*/ 0 w 50"/>
                  <a:gd name="T1" fmla="*/ 0 h 68"/>
                  <a:gd name="T2" fmla="*/ 20 w 50"/>
                  <a:gd name="T3" fmla="*/ 14 h 68"/>
                  <a:gd name="T4" fmla="*/ 39 w 50"/>
                  <a:gd name="T5" fmla="*/ 22 h 68"/>
                  <a:gd name="T6" fmla="*/ 41 w 50"/>
                  <a:gd name="T7" fmla="*/ 23 h 68"/>
                  <a:gd name="T8" fmla="*/ 44 w 50"/>
                  <a:gd name="T9" fmla="*/ 30 h 68"/>
                  <a:gd name="T10" fmla="*/ 45 w 50"/>
                  <a:gd name="T11" fmla="*/ 44 h 68"/>
                  <a:gd name="T12" fmla="*/ 39 w 50"/>
                  <a:gd name="T13" fmla="*/ 54 h 68"/>
                  <a:gd name="T14" fmla="*/ 37 w 50"/>
                  <a:gd name="T15" fmla="*/ 66 h 68"/>
                  <a:gd name="T16" fmla="*/ 35 w 50"/>
                  <a:gd name="T17" fmla="*/ 68 h 68"/>
                  <a:gd name="T18" fmla="*/ 31 w 50"/>
                  <a:gd name="T19" fmla="*/ 47 h 68"/>
                  <a:gd name="T20" fmla="*/ 36 w 50"/>
                  <a:gd name="T21" fmla="*/ 43 h 68"/>
                  <a:gd name="T22" fmla="*/ 39 w 50"/>
                  <a:gd name="T23" fmla="*/ 36 h 68"/>
                  <a:gd name="T24" fmla="*/ 36 w 50"/>
                  <a:gd name="T25" fmla="*/ 31 h 68"/>
                  <a:gd name="T26" fmla="*/ 17 w 50"/>
                  <a:gd name="T27" fmla="*/ 27 h 68"/>
                  <a:gd name="T28" fmla="*/ 0 w 50"/>
                  <a:gd name="T29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68">
                    <a:moveTo>
                      <a:pt x="0" y="0"/>
                    </a:moveTo>
                    <a:cubicBezTo>
                      <a:pt x="5" y="7"/>
                      <a:pt x="12" y="11"/>
                      <a:pt x="20" y="14"/>
                    </a:cubicBezTo>
                    <a:cubicBezTo>
                      <a:pt x="24" y="21"/>
                      <a:pt x="33" y="19"/>
                      <a:pt x="39" y="22"/>
                    </a:cubicBezTo>
                    <a:cubicBezTo>
                      <a:pt x="39" y="22"/>
                      <a:pt x="40" y="23"/>
                      <a:pt x="41" y="23"/>
                    </a:cubicBezTo>
                    <a:cubicBezTo>
                      <a:pt x="43" y="25"/>
                      <a:pt x="42" y="29"/>
                      <a:pt x="44" y="30"/>
                    </a:cubicBezTo>
                    <a:cubicBezTo>
                      <a:pt x="50" y="35"/>
                      <a:pt x="47" y="39"/>
                      <a:pt x="45" y="44"/>
                    </a:cubicBezTo>
                    <a:cubicBezTo>
                      <a:pt x="43" y="47"/>
                      <a:pt x="40" y="50"/>
                      <a:pt x="39" y="54"/>
                    </a:cubicBezTo>
                    <a:cubicBezTo>
                      <a:pt x="38" y="58"/>
                      <a:pt x="38" y="62"/>
                      <a:pt x="37" y="66"/>
                    </a:cubicBezTo>
                    <a:cubicBezTo>
                      <a:pt x="37" y="67"/>
                      <a:pt x="36" y="68"/>
                      <a:pt x="35" y="68"/>
                    </a:cubicBezTo>
                    <a:cubicBezTo>
                      <a:pt x="30" y="62"/>
                      <a:pt x="32" y="54"/>
                      <a:pt x="31" y="47"/>
                    </a:cubicBezTo>
                    <a:cubicBezTo>
                      <a:pt x="32" y="44"/>
                      <a:pt x="34" y="43"/>
                      <a:pt x="36" y="43"/>
                    </a:cubicBezTo>
                    <a:cubicBezTo>
                      <a:pt x="40" y="42"/>
                      <a:pt x="39" y="39"/>
                      <a:pt x="39" y="36"/>
                    </a:cubicBezTo>
                    <a:cubicBezTo>
                      <a:pt x="39" y="33"/>
                      <a:pt x="38" y="31"/>
                      <a:pt x="36" y="31"/>
                    </a:cubicBezTo>
                    <a:cubicBezTo>
                      <a:pt x="29" y="32"/>
                      <a:pt x="24" y="27"/>
                      <a:pt x="17" y="27"/>
                    </a:cubicBezTo>
                    <a:cubicBezTo>
                      <a:pt x="7" y="26"/>
                      <a:pt x="1" y="15"/>
                      <a:pt x="0" y="0"/>
                    </a:cubicBezTo>
                    <a:close/>
                  </a:path>
                </a:pathLst>
              </a:custGeom>
              <a:solidFill>
                <a:srgbClr val="E6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735"/>
              <p:cNvSpPr/>
              <p:nvPr/>
            </p:nvSpPr>
            <p:spPr bwMode="auto">
              <a:xfrm>
                <a:off x="1436" y="1676"/>
                <a:ext cx="12" cy="40"/>
              </a:xfrm>
              <a:custGeom>
                <a:avLst/>
                <a:gdLst>
                  <a:gd name="T0" fmla="*/ 2 w 5"/>
                  <a:gd name="T1" fmla="*/ 17 h 17"/>
                  <a:gd name="T2" fmla="*/ 1 w 5"/>
                  <a:gd name="T3" fmla="*/ 17 h 17"/>
                  <a:gd name="T4" fmla="*/ 0 w 5"/>
                  <a:gd name="T5" fmla="*/ 17 h 17"/>
                  <a:gd name="T6" fmla="*/ 0 w 5"/>
                  <a:gd name="T7" fmla="*/ 0 h 17"/>
                  <a:gd name="T8" fmla="*/ 2 w 5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7">
                    <a:moveTo>
                      <a:pt x="2" y="17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1"/>
                      <a:pt x="0" y="5"/>
                      <a:pt x="0" y="0"/>
                    </a:cubicBezTo>
                    <a:cubicBezTo>
                      <a:pt x="2" y="5"/>
                      <a:pt x="5" y="11"/>
                      <a:pt x="2" y="17"/>
                    </a:cubicBezTo>
                    <a:close/>
                  </a:path>
                </a:pathLst>
              </a:custGeom>
              <a:solidFill>
                <a:srgbClr val="9B62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737"/>
              <p:cNvSpPr/>
              <p:nvPr/>
            </p:nvSpPr>
            <p:spPr bwMode="auto">
              <a:xfrm>
                <a:off x="1597" y="1936"/>
                <a:ext cx="80" cy="74"/>
              </a:xfrm>
              <a:custGeom>
                <a:avLst/>
                <a:gdLst>
                  <a:gd name="T0" fmla="*/ 2 w 34"/>
                  <a:gd name="T1" fmla="*/ 5 h 31"/>
                  <a:gd name="T2" fmla="*/ 4 w 34"/>
                  <a:gd name="T3" fmla="*/ 3 h 31"/>
                  <a:gd name="T4" fmla="*/ 8 w 34"/>
                  <a:gd name="T5" fmla="*/ 11 h 31"/>
                  <a:gd name="T6" fmla="*/ 18 w 34"/>
                  <a:gd name="T7" fmla="*/ 16 h 31"/>
                  <a:gd name="T8" fmla="*/ 25 w 34"/>
                  <a:gd name="T9" fmla="*/ 4 h 31"/>
                  <a:gd name="T10" fmla="*/ 27 w 34"/>
                  <a:gd name="T11" fmla="*/ 1 h 31"/>
                  <a:gd name="T12" fmla="*/ 33 w 34"/>
                  <a:gd name="T13" fmla="*/ 7 h 31"/>
                  <a:gd name="T14" fmla="*/ 15 w 34"/>
                  <a:gd name="T15" fmla="*/ 31 h 31"/>
                  <a:gd name="T16" fmla="*/ 4 w 34"/>
                  <a:gd name="T17" fmla="*/ 24 h 31"/>
                  <a:gd name="T18" fmla="*/ 2 w 34"/>
                  <a:gd name="T1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1">
                    <a:moveTo>
                      <a:pt x="2" y="5"/>
                    </a:moveTo>
                    <a:cubicBezTo>
                      <a:pt x="3" y="4"/>
                      <a:pt x="3" y="3"/>
                      <a:pt x="4" y="3"/>
                    </a:cubicBezTo>
                    <a:cubicBezTo>
                      <a:pt x="9" y="3"/>
                      <a:pt x="7" y="8"/>
                      <a:pt x="8" y="11"/>
                    </a:cubicBezTo>
                    <a:cubicBezTo>
                      <a:pt x="10" y="20"/>
                      <a:pt x="10" y="18"/>
                      <a:pt x="18" y="16"/>
                    </a:cubicBezTo>
                    <a:cubicBezTo>
                      <a:pt x="27" y="14"/>
                      <a:pt x="27" y="10"/>
                      <a:pt x="25" y="4"/>
                    </a:cubicBezTo>
                    <a:cubicBezTo>
                      <a:pt x="25" y="2"/>
                      <a:pt x="25" y="0"/>
                      <a:pt x="27" y="1"/>
                    </a:cubicBezTo>
                    <a:cubicBezTo>
                      <a:pt x="30" y="2"/>
                      <a:pt x="32" y="4"/>
                      <a:pt x="33" y="7"/>
                    </a:cubicBezTo>
                    <a:cubicBezTo>
                      <a:pt x="34" y="21"/>
                      <a:pt x="32" y="24"/>
                      <a:pt x="15" y="31"/>
                    </a:cubicBezTo>
                    <a:cubicBezTo>
                      <a:pt x="12" y="29"/>
                      <a:pt x="8" y="26"/>
                      <a:pt x="4" y="24"/>
                    </a:cubicBezTo>
                    <a:cubicBezTo>
                      <a:pt x="1" y="18"/>
                      <a:pt x="0" y="11"/>
                      <a:pt x="2" y="5"/>
                    </a:cubicBezTo>
                    <a:close/>
                  </a:path>
                </a:pathLst>
              </a:custGeom>
              <a:solidFill>
                <a:srgbClr val="D34D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738"/>
              <p:cNvSpPr/>
              <p:nvPr/>
            </p:nvSpPr>
            <p:spPr bwMode="auto">
              <a:xfrm>
                <a:off x="1239" y="1690"/>
                <a:ext cx="24" cy="19"/>
              </a:xfrm>
              <a:custGeom>
                <a:avLst/>
                <a:gdLst>
                  <a:gd name="T0" fmla="*/ 2 w 10"/>
                  <a:gd name="T1" fmla="*/ 0 h 8"/>
                  <a:gd name="T2" fmla="*/ 10 w 10"/>
                  <a:gd name="T3" fmla="*/ 0 h 8"/>
                  <a:gd name="T4" fmla="*/ 4 w 10"/>
                  <a:gd name="T5" fmla="*/ 7 h 8"/>
                  <a:gd name="T6" fmla="*/ 2 w 10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8">
                    <a:moveTo>
                      <a:pt x="2" y="0"/>
                    </a:moveTo>
                    <a:cubicBezTo>
                      <a:pt x="4" y="0"/>
                      <a:pt x="7" y="0"/>
                      <a:pt x="10" y="0"/>
                    </a:cubicBezTo>
                    <a:cubicBezTo>
                      <a:pt x="9" y="3"/>
                      <a:pt x="9" y="8"/>
                      <a:pt x="4" y="7"/>
                    </a:cubicBezTo>
                    <a:cubicBezTo>
                      <a:pt x="0" y="7"/>
                      <a:pt x="0" y="4"/>
                      <a:pt x="2" y="0"/>
                    </a:cubicBezTo>
                    <a:close/>
                  </a:path>
                </a:pathLst>
              </a:custGeom>
              <a:solidFill>
                <a:srgbClr val="1D4A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739"/>
              <p:cNvSpPr/>
              <p:nvPr/>
            </p:nvSpPr>
            <p:spPr bwMode="auto">
              <a:xfrm>
                <a:off x="1047" y="1437"/>
                <a:ext cx="24" cy="23"/>
              </a:xfrm>
              <a:custGeom>
                <a:avLst/>
                <a:gdLst>
                  <a:gd name="T0" fmla="*/ 8 w 10"/>
                  <a:gd name="T1" fmla="*/ 0 h 10"/>
                  <a:gd name="T2" fmla="*/ 7 w 10"/>
                  <a:gd name="T3" fmla="*/ 10 h 10"/>
                  <a:gd name="T4" fmla="*/ 8 w 10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0">
                    <a:moveTo>
                      <a:pt x="8" y="0"/>
                    </a:moveTo>
                    <a:cubicBezTo>
                      <a:pt x="8" y="3"/>
                      <a:pt x="10" y="7"/>
                      <a:pt x="7" y="10"/>
                    </a:cubicBezTo>
                    <a:cubicBezTo>
                      <a:pt x="0" y="5"/>
                      <a:pt x="1" y="2"/>
                      <a:pt x="8" y="0"/>
                    </a:cubicBezTo>
                    <a:close/>
                  </a:path>
                </a:pathLst>
              </a:custGeom>
              <a:solidFill>
                <a:srgbClr val="4E5A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740"/>
              <p:cNvSpPr/>
              <p:nvPr/>
            </p:nvSpPr>
            <p:spPr bwMode="auto">
              <a:xfrm>
                <a:off x="1621" y="2005"/>
                <a:ext cx="87" cy="100"/>
              </a:xfrm>
              <a:custGeom>
                <a:avLst/>
                <a:gdLst>
                  <a:gd name="T0" fmla="*/ 37 w 37"/>
                  <a:gd name="T1" fmla="*/ 19 h 42"/>
                  <a:gd name="T2" fmla="*/ 27 w 37"/>
                  <a:gd name="T3" fmla="*/ 25 h 42"/>
                  <a:gd name="T4" fmla="*/ 18 w 37"/>
                  <a:gd name="T5" fmla="*/ 26 h 42"/>
                  <a:gd name="T6" fmla="*/ 25 w 37"/>
                  <a:gd name="T7" fmla="*/ 33 h 42"/>
                  <a:gd name="T8" fmla="*/ 32 w 37"/>
                  <a:gd name="T9" fmla="*/ 36 h 42"/>
                  <a:gd name="T10" fmla="*/ 24 w 37"/>
                  <a:gd name="T11" fmla="*/ 36 h 42"/>
                  <a:gd name="T12" fmla="*/ 14 w 37"/>
                  <a:gd name="T13" fmla="*/ 42 h 42"/>
                  <a:gd name="T14" fmla="*/ 7 w 37"/>
                  <a:gd name="T15" fmla="*/ 28 h 42"/>
                  <a:gd name="T16" fmla="*/ 0 w 37"/>
                  <a:gd name="T17" fmla="*/ 7 h 42"/>
                  <a:gd name="T18" fmla="*/ 8 w 37"/>
                  <a:gd name="T19" fmla="*/ 4 h 42"/>
                  <a:gd name="T20" fmla="*/ 20 w 37"/>
                  <a:gd name="T21" fmla="*/ 7 h 42"/>
                  <a:gd name="T22" fmla="*/ 29 w 37"/>
                  <a:gd name="T23" fmla="*/ 15 h 42"/>
                  <a:gd name="T24" fmla="*/ 29 w 37"/>
                  <a:gd name="T25" fmla="*/ 15 h 42"/>
                  <a:gd name="T26" fmla="*/ 37 w 37"/>
                  <a:gd name="T27" fmla="*/ 1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7" h="42">
                    <a:moveTo>
                      <a:pt x="37" y="19"/>
                    </a:moveTo>
                    <a:cubicBezTo>
                      <a:pt x="37" y="26"/>
                      <a:pt x="32" y="26"/>
                      <a:pt x="27" y="25"/>
                    </a:cubicBezTo>
                    <a:cubicBezTo>
                      <a:pt x="24" y="24"/>
                      <a:pt x="20" y="21"/>
                      <a:pt x="18" y="26"/>
                    </a:cubicBezTo>
                    <a:cubicBezTo>
                      <a:pt x="16" y="31"/>
                      <a:pt x="21" y="32"/>
                      <a:pt x="25" y="33"/>
                    </a:cubicBezTo>
                    <a:cubicBezTo>
                      <a:pt x="26" y="34"/>
                      <a:pt x="28" y="34"/>
                      <a:pt x="32" y="36"/>
                    </a:cubicBezTo>
                    <a:cubicBezTo>
                      <a:pt x="27" y="36"/>
                      <a:pt x="25" y="36"/>
                      <a:pt x="24" y="36"/>
                    </a:cubicBezTo>
                    <a:cubicBezTo>
                      <a:pt x="18" y="34"/>
                      <a:pt x="14" y="35"/>
                      <a:pt x="14" y="42"/>
                    </a:cubicBezTo>
                    <a:cubicBezTo>
                      <a:pt x="9" y="38"/>
                      <a:pt x="8" y="33"/>
                      <a:pt x="7" y="28"/>
                    </a:cubicBezTo>
                    <a:cubicBezTo>
                      <a:pt x="5" y="21"/>
                      <a:pt x="0" y="15"/>
                      <a:pt x="0" y="7"/>
                    </a:cubicBezTo>
                    <a:cubicBezTo>
                      <a:pt x="3" y="5"/>
                      <a:pt x="6" y="6"/>
                      <a:pt x="8" y="4"/>
                    </a:cubicBezTo>
                    <a:cubicBezTo>
                      <a:pt x="13" y="0"/>
                      <a:pt x="17" y="2"/>
                      <a:pt x="20" y="7"/>
                    </a:cubicBezTo>
                    <a:cubicBezTo>
                      <a:pt x="22" y="11"/>
                      <a:pt x="25" y="14"/>
                      <a:pt x="29" y="15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31" y="17"/>
                      <a:pt x="35" y="16"/>
                      <a:pt x="37" y="19"/>
                    </a:cubicBezTo>
                    <a:close/>
                  </a:path>
                </a:pathLst>
              </a:custGeom>
              <a:solidFill>
                <a:srgbClr val="C316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741"/>
              <p:cNvSpPr/>
              <p:nvPr/>
            </p:nvSpPr>
            <p:spPr bwMode="auto">
              <a:xfrm>
                <a:off x="1628" y="2143"/>
                <a:ext cx="71" cy="75"/>
              </a:xfrm>
              <a:custGeom>
                <a:avLst/>
                <a:gdLst>
                  <a:gd name="T0" fmla="*/ 12 w 30"/>
                  <a:gd name="T1" fmla="*/ 1 h 32"/>
                  <a:gd name="T2" fmla="*/ 26 w 30"/>
                  <a:gd name="T3" fmla="*/ 12 h 32"/>
                  <a:gd name="T4" fmla="*/ 24 w 30"/>
                  <a:gd name="T5" fmla="*/ 24 h 32"/>
                  <a:gd name="T6" fmla="*/ 11 w 30"/>
                  <a:gd name="T7" fmla="*/ 30 h 32"/>
                  <a:gd name="T8" fmla="*/ 3 w 30"/>
                  <a:gd name="T9" fmla="*/ 23 h 32"/>
                  <a:gd name="T10" fmla="*/ 1 w 30"/>
                  <a:gd name="T11" fmla="*/ 17 h 32"/>
                  <a:gd name="T12" fmla="*/ 10 w 30"/>
                  <a:gd name="T13" fmla="*/ 5 h 32"/>
                  <a:gd name="T14" fmla="*/ 12 w 30"/>
                  <a:gd name="T15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2">
                    <a:moveTo>
                      <a:pt x="12" y="1"/>
                    </a:moveTo>
                    <a:cubicBezTo>
                      <a:pt x="21" y="0"/>
                      <a:pt x="23" y="7"/>
                      <a:pt x="26" y="12"/>
                    </a:cubicBezTo>
                    <a:cubicBezTo>
                      <a:pt x="30" y="17"/>
                      <a:pt x="27" y="20"/>
                      <a:pt x="24" y="24"/>
                    </a:cubicBezTo>
                    <a:cubicBezTo>
                      <a:pt x="19" y="26"/>
                      <a:pt x="17" y="32"/>
                      <a:pt x="11" y="30"/>
                    </a:cubicBezTo>
                    <a:cubicBezTo>
                      <a:pt x="8" y="28"/>
                      <a:pt x="7" y="24"/>
                      <a:pt x="3" y="23"/>
                    </a:cubicBezTo>
                    <a:cubicBezTo>
                      <a:pt x="2" y="21"/>
                      <a:pt x="0" y="20"/>
                      <a:pt x="1" y="17"/>
                    </a:cubicBezTo>
                    <a:cubicBezTo>
                      <a:pt x="5" y="14"/>
                      <a:pt x="7" y="9"/>
                      <a:pt x="10" y="5"/>
                    </a:cubicBezTo>
                    <a:cubicBezTo>
                      <a:pt x="11" y="4"/>
                      <a:pt x="10" y="2"/>
                      <a:pt x="12" y="1"/>
                    </a:cubicBezTo>
                    <a:close/>
                  </a:path>
                </a:pathLst>
              </a:custGeom>
              <a:solidFill>
                <a:srgbClr val="DFD5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742"/>
              <p:cNvSpPr/>
              <p:nvPr/>
            </p:nvSpPr>
            <p:spPr bwMode="auto">
              <a:xfrm>
                <a:off x="1621" y="1953"/>
                <a:ext cx="68" cy="88"/>
              </a:xfrm>
              <a:custGeom>
                <a:avLst/>
                <a:gdLst>
                  <a:gd name="T0" fmla="*/ 29 w 29"/>
                  <a:gd name="T1" fmla="*/ 37 h 37"/>
                  <a:gd name="T2" fmla="*/ 24 w 29"/>
                  <a:gd name="T3" fmla="*/ 36 h 37"/>
                  <a:gd name="T4" fmla="*/ 0 w 29"/>
                  <a:gd name="T5" fmla="*/ 29 h 37"/>
                  <a:gd name="T6" fmla="*/ 0 w 29"/>
                  <a:gd name="T7" fmla="*/ 28 h 37"/>
                  <a:gd name="T8" fmla="*/ 5 w 29"/>
                  <a:gd name="T9" fmla="*/ 24 h 37"/>
                  <a:gd name="T10" fmla="*/ 8 w 29"/>
                  <a:gd name="T11" fmla="*/ 20 h 37"/>
                  <a:gd name="T12" fmla="*/ 23 w 29"/>
                  <a:gd name="T13" fmla="*/ 0 h 37"/>
                  <a:gd name="T14" fmla="*/ 26 w 29"/>
                  <a:gd name="T15" fmla="*/ 2 h 37"/>
                  <a:gd name="T16" fmla="*/ 27 w 29"/>
                  <a:gd name="T17" fmla="*/ 13 h 37"/>
                  <a:gd name="T18" fmla="*/ 29 w 29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37">
                    <a:moveTo>
                      <a:pt x="29" y="37"/>
                    </a:moveTo>
                    <a:cubicBezTo>
                      <a:pt x="28" y="36"/>
                      <a:pt x="25" y="37"/>
                      <a:pt x="24" y="36"/>
                    </a:cubicBezTo>
                    <a:cubicBezTo>
                      <a:pt x="18" y="25"/>
                      <a:pt x="9" y="27"/>
                      <a:pt x="0" y="29"/>
                    </a:cubicBezTo>
                    <a:cubicBezTo>
                      <a:pt x="0" y="29"/>
                      <a:pt x="0" y="28"/>
                      <a:pt x="0" y="28"/>
                    </a:cubicBezTo>
                    <a:cubicBezTo>
                      <a:pt x="2" y="27"/>
                      <a:pt x="4" y="26"/>
                      <a:pt x="5" y="24"/>
                    </a:cubicBezTo>
                    <a:cubicBezTo>
                      <a:pt x="6" y="22"/>
                      <a:pt x="7" y="20"/>
                      <a:pt x="8" y="20"/>
                    </a:cubicBezTo>
                    <a:cubicBezTo>
                      <a:pt x="19" y="17"/>
                      <a:pt x="22" y="9"/>
                      <a:pt x="23" y="0"/>
                    </a:cubicBezTo>
                    <a:cubicBezTo>
                      <a:pt x="24" y="0"/>
                      <a:pt x="25" y="1"/>
                      <a:pt x="26" y="2"/>
                    </a:cubicBezTo>
                    <a:cubicBezTo>
                      <a:pt x="28" y="5"/>
                      <a:pt x="27" y="10"/>
                      <a:pt x="27" y="13"/>
                    </a:cubicBezTo>
                    <a:cubicBezTo>
                      <a:pt x="16" y="23"/>
                      <a:pt x="17" y="26"/>
                      <a:pt x="29" y="37"/>
                    </a:cubicBezTo>
                    <a:close/>
                  </a:path>
                </a:pathLst>
              </a:custGeom>
              <a:solidFill>
                <a:srgbClr val="A621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743"/>
              <p:cNvSpPr/>
              <p:nvPr/>
            </p:nvSpPr>
            <p:spPr bwMode="auto">
              <a:xfrm>
                <a:off x="1630" y="2154"/>
                <a:ext cx="24" cy="29"/>
              </a:xfrm>
              <a:custGeom>
                <a:avLst/>
                <a:gdLst>
                  <a:gd name="T0" fmla="*/ 9 w 10"/>
                  <a:gd name="T1" fmla="*/ 0 h 12"/>
                  <a:gd name="T2" fmla="*/ 0 w 10"/>
                  <a:gd name="T3" fmla="*/ 12 h 12"/>
                  <a:gd name="T4" fmla="*/ 9 w 10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2">
                    <a:moveTo>
                      <a:pt x="9" y="0"/>
                    </a:moveTo>
                    <a:cubicBezTo>
                      <a:pt x="10" y="7"/>
                      <a:pt x="6" y="10"/>
                      <a:pt x="0" y="12"/>
                    </a:cubicBezTo>
                    <a:cubicBezTo>
                      <a:pt x="3" y="8"/>
                      <a:pt x="2" y="1"/>
                      <a:pt x="9" y="0"/>
                    </a:cubicBezTo>
                    <a:close/>
                  </a:path>
                </a:pathLst>
              </a:custGeom>
              <a:solidFill>
                <a:srgbClr val="787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744"/>
              <p:cNvSpPr/>
              <p:nvPr/>
            </p:nvSpPr>
            <p:spPr bwMode="auto">
              <a:xfrm>
                <a:off x="1632" y="2218"/>
                <a:ext cx="45" cy="95"/>
              </a:xfrm>
              <a:custGeom>
                <a:avLst/>
                <a:gdLst>
                  <a:gd name="T0" fmla="*/ 9 w 19"/>
                  <a:gd name="T1" fmla="*/ 40 h 40"/>
                  <a:gd name="T2" fmla="*/ 5 w 19"/>
                  <a:gd name="T3" fmla="*/ 39 h 40"/>
                  <a:gd name="T4" fmla="*/ 8 w 19"/>
                  <a:gd name="T5" fmla="*/ 14 h 40"/>
                  <a:gd name="T6" fmla="*/ 9 w 19"/>
                  <a:gd name="T7" fmla="*/ 3 h 40"/>
                  <a:gd name="T8" fmla="*/ 15 w 19"/>
                  <a:gd name="T9" fmla="*/ 4 h 40"/>
                  <a:gd name="T10" fmla="*/ 17 w 19"/>
                  <a:gd name="T11" fmla="*/ 10 h 40"/>
                  <a:gd name="T12" fmla="*/ 19 w 19"/>
                  <a:gd name="T13" fmla="*/ 26 h 40"/>
                  <a:gd name="T14" fmla="*/ 9 w 19"/>
                  <a:gd name="T1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40">
                    <a:moveTo>
                      <a:pt x="9" y="40"/>
                    </a:moveTo>
                    <a:cubicBezTo>
                      <a:pt x="7" y="40"/>
                      <a:pt x="6" y="39"/>
                      <a:pt x="5" y="39"/>
                    </a:cubicBezTo>
                    <a:cubicBezTo>
                      <a:pt x="4" y="30"/>
                      <a:pt x="0" y="21"/>
                      <a:pt x="8" y="14"/>
                    </a:cubicBezTo>
                    <a:cubicBezTo>
                      <a:pt x="11" y="11"/>
                      <a:pt x="9" y="7"/>
                      <a:pt x="9" y="3"/>
                    </a:cubicBezTo>
                    <a:cubicBezTo>
                      <a:pt x="12" y="0"/>
                      <a:pt x="13" y="2"/>
                      <a:pt x="15" y="4"/>
                    </a:cubicBezTo>
                    <a:cubicBezTo>
                      <a:pt x="17" y="6"/>
                      <a:pt x="17" y="8"/>
                      <a:pt x="17" y="10"/>
                    </a:cubicBezTo>
                    <a:cubicBezTo>
                      <a:pt x="17" y="16"/>
                      <a:pt x="19" y="20"/>
                      <a:pt x="19" y="26"/>
                    </a:cubicBezTo>
                    <a:cubicBezTo>
                      <a:pt x="17" y="31"/>
                      <a:pt x="14" y="36"/>
                      <a:pt x="9" y="40"/>
                    </a:cubicBezTo>
                    <a:close/>
                  </a:path>
                </a:pathLst>
              </a:custGeom>
              <a:solidFill>
                <a:srgbClr val="D730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745"/>
              <p:cNvSpPr/>
              <p:nvPr/>
            </p:nvSpPr>
            <p:spPr bwMode="auto">
              <a:xfrm>
                <a:off x="1654" y="2197"/>
                <a:ext cx="33" cy="31"/>
              </a:xfrm>
              <a:custGeom>
                <a:avLst/>
                <a:gdLst>
                  <a:gd name="T0" fmla="*/ 5 w 14"/>
                  <a:gd name="T1" fmla="*/ 13 h 13"/>
                  <a:gd name="T2" fmla="*/ 0 w 14"/>
                  <a:gd name="T3" fmla="*/ 12 h 13"/>
                  <a:gd name="T4" fmla="*/ 0 w 14"/>
                  <a:gd name="T5" fmla="*/ 7 h 13"/>
                  <a:gd name="T6" fmla="*/ 11 w 14"/>
                  <a:gd name="T7" fmla="*/ 0 h 13"/>
                  <a:gd name="T8" fmla="*/ 14 w 14"/>
                  <a:gd name="T9" fmla="*/ 4 h 13"/>
                  <a:gd name="T10" fmla="*/ 5 w 14"/>
                  <a:gd name="T11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3">
                    <a:moveTo>
                      <a:pt x="5" y="13"/>
                    </a:moveTo>
                    <a:cubicBezTo>
                      <a:pt x="3" y="13"/>
                      <a:pt x="2" y="13"/>
                      <a:pt x="0" y="12"/>
                    </a:cubicBezTo>
                    <a:cubicBezTo>
                      <a:pt x="0" y="11"/>
                      <a:pt x="0" y="9"/>
                      <a:pt x="0" y="7"/>
                    </a:cubicBezTo>
                    <a:cubicBezTo>
                      <a:pt x="4" y="5"/>
                      <a:pt x="7" y="2"/>
                      <a:pt x="11" y="0"/>
                    </a:cubicBezTo>
                    <a:cubicBezTo>
                      <a:pt x="13" y="1"/>
                      <a:pt x="14" y="2"/>
                      <a:pt x="14" y="4"/>
                    </a:cubicBezTo>
                    <a:cubicBezTo>
                      <a:pt x="12" y="8"/>
                      <a:pt x="10" y="12"/>
                      <a:pt x="5" y="13"/>
                    </a:cubicBezTo>
                    <a:close/>
                  </a:path>
                </a:pathLst>
              </a:custGeom>
              <a:solidFill>
                <a:srgbClr val="839D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746"/>
              <p:cNvSpPr/>
              <p:nvPr/>
            </p:nvSpPr>
            <p:spPr bwMode="auto">
              <a:xfrm>
                <a:off x="1654" y="2235"/>
                <a:ext cx="80" cy="88"/>
              </a:xfrm>
              <a:custGeom>
                <a:avLst/>
                <a:gdLst>
                  <a:gd name="T0" fmla="*/ 0 w 34"/>
                  <a:gd name="T1" fmla="*/ 33 h 37"/>
                  <a:gd name="T2" fmla="*/ 8 w 34"/>
                  <a:gd name="T3" fmla="*/ 19 h 37"/>
                  <a:gd name="T4" fmla="*/ 12 w 34"/>
                  <a:gd name="T5" fmla="*/ 13 h 37"/>
                  <a:gd name="T6" fmla="*/ 17 w 34"/>
                  <a:gd name="T7" fmla="*/ 5 h 37"/>
                  <a:gd name="T8" fmla="*/ 29 w 34"/>
                  <a:gd name="T9" fmla="*/ 3 h 37"/>
                  <a:gd name="T10" fmla="*/ 25 w 34"/>
                  <a:gd name="T11" fmla="*/ 34 h 37"/>
                  <a:gd name="T12" fmla="*/ 0 w 34"/>
                  <a:gd name="T13" fmla="*/ 3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7">
                    <a:moveTo>
                      <a:pt x="0" y="33"/>
                    </a:moveTo>
                    <a:cubicBezTo>
                      <a:pt x="0" y="27"/>
                      <a:pt x="5" y="24"/>
                      <a:pt x="8" y="19"/>
                    </a:cubicBezTo>
                    <a:cubicBezTo>
                      <a:pt x="9" y="17"/>
                      <a:pt x="11" y="16"/>
                      <a:pt x="12" y="13"/>
                    </a:cubicBezTo>
                    <a:cubicBezTo>
                      <a:pt x="13" y="10"/>
                      <a:pt x="14" y="7"/>
                      <a:pt x="17" y="5"/>
                    </a:cubicBezTo>
                    <a:cubicBezTo>
                      <a:pt x="21" y="3"/>
                      <a:pt x="24" y="0"/>
                      <a:pt x="29" y="3"/>
                    </a:cubicBezTo>
                    <a:cubicBezTo>
                      <a:pt x="32" y="14"/>
                      <a:pt x="34" y="25"/>
                      <a:pt x="25" y="34"/>
                    </a:cubicBezTo>
                    <a:cubicBezTo>
                      <a:pt x="16" y="35"/>
                      <a:pt x="8" y="37"/>
                      <a:pt x="0" y="33"/>
                    </a:cubicBezTo>
                    <a:close/>
                  </a:path>
                </a:pathLst>
              </a:custGeom>
              <a:solidFill>
                <a:srgbClr val="C706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747"/>
              <p:cNvSpPr/>
              <p:nvPr/>
            </p:nvSpPr>
            <p:spPr bwMode="auto">
              <a:xfrm>
                <a:off x="1713" y="2228"/>
                <a:ext cx="35" cy="87"/>
              </a:xfrm>
              <a:custGeom>
                <a:avLst/>
                <a:gdLst>
                  <a:gd name="T0" fmla="*/ 0 w 15"/>
                  <a:gd name="T1" fmla="*/ 37 h 37"/>
                  <a:gd name="T2" fmla="*/ 4 w 15"/>
                  <a:gd name="T3" fmla="*/ 7 h 37"/>
                  <a:gd name="T4" fmla="*/ 3 w 15"/>
                  <a:gd name="T5" fmla="*/ 2 h 37"/>
                  <a:gd name="T6" fmla="*/ 4 w 15"/>
                  <a:gd name="T7" fmla="*/ 0 h 37"/>
                  <a:gd name="T8" fmla="*/ 9 w 15"/>
                  <a:gd name="T9" fmla="*/ 9 h 37"/>
                  <a:gd name="T10" fmla="*/ 11 w 15"/>
                  <a:gd name="T11" fmla="*/ 18 h 37"/>
                  <a:gd name="T12" fmla="*/ 14 w 15"/>
                  <a:gd name="T13" fmla="*/ 21 h 37"/>
                  <a:gd name="T14" fmla="*/ 0 w 15"/>
                  <a:gd name="T1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37">
                    <a:moveTo>
                      <a:pt x="0" y="37"/>
                    </a:moveTo>
                    <a:cubicBezTo>
                      <a:pt x="5" y="27"/>
                      <a:pt x="3" y="17"/>
                      <a:pt x="4" y="7"/>
                    </a:cubicBezTo>
                    <a:cubicBezTo>
                      <a:pt x="3" y="5"/>
                      <a:pt x="2" y="4"/>
                      <a:pt x="3" y="2"/>
                    </a:cubicBezTo>
                    <a:cubicBezTo>
                      <a:pt x="3" y="1"/>
                      <a:pt x="3" y="1"/>
                      <a:pt x="4" y="0"/>
                    </a:cubicBezTo>
                    <a:cubicBezTo>
                      <a:pt x="9" y="1"/>
                      <a:pt x="9" y="5"/>
                      <a:pt x="9" y="9"/>
                    </a:cubicBezTo>
                    <a:cubicBezTo>
                      <a:pt x="9" y="12"/>
                      <a:pt x="11" y="15"/>
                      <a:pt x="11" y="18"/>
                    </a:cubicBezTo>
                    <a:cubicBezTo>
                      <a:pt x="12" y="19"/>
                      <a:pt x="13" y="20"/>
                      <a:pt x="14" y="21"/>
                    </a:cubicBezTo>
                    <a:cubicBezTo>
                      <a:pt x="15" y="31"/>
                      <a:pt x="9" y="35"/>
                      <a:pt x="0" y="37"/>
                    </a:cubicBezTo>
                    <a:close/>
                  </a:path>
                </a:pathLst>
              </a:custGeom>
              <a:solidFill>
                <a:srgbClr val="C529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748"/>
              <p:cNvSpPr/>
              <p:nvPr/>
            </p:nvSpPr>
            <p:spPr bwMode="auto">
              <a:xfrm>
                <a:off x="1751" y="2323"/>
                <a:ext cx="26" cy="33"/>
              </a:xfrm>
              <a:custGeom>
                <a:avLst/>
                <a:gdLst>
                  <a:gd name="T0" fmla="*/ 11 w 11"/>
                  <a:gd name="T1" fmla="*/ 0 h 14"/>
                  <a:gd name="T2" fmla="*/ 8 w 11"/>
                  <a:gd name="T3" fmla="*/ 7 h 14"/>
                  <a:gd name="T4" fmla="*/ 0 w 11"/>
                  <a:gd name="T5" fmla="*/ 9 h 14"/>
                  <a:gd name="T6" fmla="*/ 11 w 11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4">
                    <a:moveTo>
                      <a:pt x="11" y="0"/>
                    </a:moveTo>
                    <a:cubicBezTo>
                      <a:pt x="10" y="2"/>
                      <a:pt x="8" y="4"/>
                      <a:pt x="8" y="7"/>
                    </a:cubicBezTo>
                    <a:cubicBezTo>
                      <a:pt x="7" y="14"/>
                      <a:pt x="3" y="10"/>
                      <a:pt x="0" y="9"/>
                    </a:cubicBezTo>
                    <a:cubicBezTo>
                      <a:pt x="3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rgbClr val="B92D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749"/>
              <p:cNvSpPr/>
              <p:nvPr/>
            </p:nvSpPr>
            <p:spPr bwMode="auto">
              <a:xfrm>
                <a:off x="1739" y="2242"/>
                <a:ext cx="24" cy="31"/>
              </a:xfrm>
              <a:custGeom>
                <a:avLst/>
                <a:gdLst>
                  <a:gd name="T0" fmla="*/ 4 w 10"/>
                  <a:gd name="T1" fmla="*/ 13 h 13"/>
                  <a:gd name="T2" fmla="*/ 6 w 10"/>
                  <a:gd name="T3" fmla="*/ 9 h 13"/>
                  <a:gd name="T4" fmla="*/ 6 w 10"/>
                  <a:gd name="T5" fmla="*/ 1 h 13"/>
                  <a:gd name="T6" fmla="*/ 10 w 10"/>
                  <a:gd name="T7" fmla="*/ 11 h 13"/>
                  <a:gd name="T8" fmla="*/ 10 w 10"/>
                  <a:gd name="T9" fmla="*/ 12 h 13"/>
                  <a:gd name="T10" fmla="*/ 4 w 10"/>
                  <a:gd name="T11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3">
                    <a:moveTo>
                      <a:pt x="4" y="13"/>
                    </a:moveTo>
                    <a:cubicBezTo>
                      <a:pt x="5" y="12"/>
                      <a:pt x="6" y="10"/>
                      <a:pt x="6" y="9"/>
                    </a:cubicBezTo>
                    <a:cubicBezTo>
                      <a:pt x="6" y="6"/>
                      <a:pt x="0" y="1"/>
                      <a:pt x="6" y="1"/>
                    </a:cubicBezTo>
                    <a:cubicBezTo>
                      <a:pt x="9" y="0"/>
                      <a:pt x="10" y="6"/>
                      <a:pt x="10" y="11"/>
                    </a:cubicBezTo>
                    <a:cubicBezTo>
                      <a:pt x="10" y="11"/>
                      <a:pt x="10" y="12"/>
                      <a:pt x="10" y="12"/>
                    </a:cubicBezTo>
                    <a:cubicBezTo>
                      <a:pt x="8" y="13"/>
                      <a:pt x="6" y="13"/>
                      <a:pt x="4" y="13"/>
                    </a:cubicBezTo>
                    <a:close/>
                  </a:path>
                </a:pathLst>
              </a:custGeom>
              <a:solidFill>
                <a:srgbClr val="D470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750"/>
              <p:cNvSpPr/>
              <p:nvPr/>
            </p:nvSpPr>
            <p:spPr bwMode="auto">
              <a:xfrm>
                <a:off x="1713" y="2417"/>
                <a:ext cx="17" cy="24"/>
              </a:xfrm>
              <a:custGeom>
                <a:avLst/>
                <a:gdLst>
                  <a:gd name="T0" fmla="*/ 4 w 7"/>
                  <a:gd name="T1" fmla="*/ 10 h 10"/>
                  <a:gd name="T2" fmla="*/ 0 w 7"/>
                  <a:gd name="T3" fmla="*/ 4 h 10"/>
                  <a:gd name="T4" fmla="*/ 3 w 7"/>
                  <a:gd name="T5" fmla="*/ 0 h 10"/>
                  <a:gd name="T6" fmla="*/ 7 w 7"/>
                  <a:gd name="T7" fmla="*/ 6 h 10"/>
                  <a:gd name="T8" fmla="*/ 4 w 7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4" y="10"/>
                    </a:moveTo>
                    <a:cubicBezTo>
                      <a:pt x="1" y="9"/>
                      <a:pt x="0" y="7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7" y="0"/>
                      <a:pt x="6" y="4"/>
                      <a:pt x="7" y="6"/>
                    </a:cubicBezTo>
                    <a:cubicBezTo>
                      <a:pt x="7" y="8"/>
                      <a:pt x="7" y="10"/>
                      <a:pt x="4" y="10"/>
                    </a:cubicBezTo>
                    <a:close/>
                  </a:path>
                </a:pathLst>
              </a:custGeom>
              <a:solidFill>
                <a:srgbClr val="D0D6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751"/>
              <p:cNvSpPr/>
              <p:nvPr/>
            </p:nvSpPr>
            <p:spPr bwMode="auto">
              <a:xfrm>
                <a:off x="1684" y="2424"/>
                <a:ext cx="17" cy="34"/>
              </a:xfrm>
              <a:custGeom>
                <a:avLst/>
                <a:gdLst>
                  <a:gd name="T0" fmla="*/ 0 w 7"/>
                  <a:gd name="T1" fmla="*/ 9 h 14"/>
                  <a:gd name="T2" fmla="*/ 2 w 7"/>
                  <a:gd name="T3" fmla="*/ 0 h 14"/>
                  <a:gd name="T4" fmla="*/ 6 w 7"/>
                  <a:gd name="T5" fmla="*/ 9 h 14"/>
                  <a:gd name="T6" fmla="*/ 0 w 7"/>
                  <a:gd name="T7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4">
                    <a:moveTo>
                      <a:pt x="0" y="9"/>
                    </a:moveTo>
                    <a:cubicBezTo>
                      <a:pt x="1" y="6"/>
                      <a:pt x="0" y="3"/>
                      <a:pt x="2" y="0"/>
                    </a:cubicBezTo>
                    <a:cubicBezTo>
                      <a:pt x="7" y="2"/>
                      <a:pt x="3" y="7"/>
                      <a:pt x="6" y="9"/>
                    </a:cubicBezTo>
                    <a:cubicBezTo>
                      <a:pt x="4" y="14"/>
                      <a:pt x="2" y="9"/>
                      <a:pt x="0" y="9"/>
                    </a:cubicBezTo>
                    <a:close/>
                  </a:path>
                </a:pathLst>
              </a:custGeom>
              <a:solidFill>
                <a:srgbClr val="515B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752"/>
              <p:cNvSpPr/>
              <p:nvPr/>
            </p:nvSpPr>
            <p:spPr bwMode="auto">
              <a:xfrm>
                <a:off x="952" y="1088"/>
                <a:ext cx="40" cy="34"/>
              </a:xfrm>
              <a:custGeom>
                <a:avLst/>
                <a:gdLst>
                  <a:gd name="T0" fmla="*/ 11 w 17"/>
                  <a:gd name="T1" fmla="*/ 13 h 14"/>
                  <a:gd name="T2" fmla="*/ 6 w 17"/>
                  <a:gd name="T3" fmla="*/ 13 h 14"/>
                  <a:gd name="T4" fmla="*/ 4 w 17"/>
                  <a:gd name="T5" fmla="*/ 12 h 14"/>
                  <a:gd name="T6" fmla="*/ 0 w 17"/>
                  <a:gd name="T7" fmla="*/ 1 h 14"/>
                  <a:gd name="T8" fmla="*/ 2 w 17"/>
                  <a:gd name="T9" fmla="*/ 0 h 14"/>
                  <a:gd name="T10" fmla="*/ 7 w 17"/>
                  <a:gd name="T11" fmla="*/ 2 h 14"/>
                  <a:gd name="T12" fmla="*/ 11 w 17"/>
                  <a:gd name="T13" fmla="*/ 4 h 14"/>
                  <a:gd name="T14" fmla="*/ 16 w 17"/>
                  <a:gd name="T15" fmla="*/ 12 h 14"/>
                  <a:gd name="T16" fmla="*/ 11 w 17"/>
                  <a:gd name="T17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4">
                    <a:moveTo>
                      <a:pt x="11" y="13"/>
                    </a:moveTo>
                    <a:cubicBezTo>
                      <a:pt x="9" y="13"/>
                      <a:pt x="8" y="13"/>
                      <a:pt x="6" y="13"/>
                    </a:cubicBezTo>
                    <a:cubicBezTo>
                      <a:pt x="5" y="13"/>
                      <a:pt x="4" y="13"/>
                      <a:pt x="4" y="12"/>
                    </a:cubicBezTo>
                    <a:cubicBezTo>
                      <a:pt x="3" y="9"/>
                      <a:pt x="1" y="5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4" y="0"/>
                      <a:pt x="5" y="1"/>
                      <a:pt x="7" y="2"/>
                    </a:cubicBezTo>
                    <a:cubicBezTo>
                      <a:pt x="8" y="3"/>
                      <a:pt x="10" y="3"/>
                      <a:pt x="11" y="4"/>
                    </a:cubicBezTo>
                    <a:cubicBezTo>
                      <a:pt x="14" y="6"/>
                      <a:pt x="17" y="8"/>
                      <a:pt x="16" y="12"/>
                    </a:cubicBezTo>
                    <a:cubicBezTo>
                      <a:pt x="15" y="13"/>
                      <a:pt x="13" y="14"/>
                      <a:pt x="11" y="13"/>
                    </a:cubicBezTo>
                    <a:close/>
                  </a:path>
                </a:pathLst>
              </a:custGeom>
              <a:solidFill>
                <a:srgbClr val="F6BC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753"/>
              <p:cNvSpPr/>
              <p:nvPr/>
            </p:nvSpPr>
            <p:spPr bwMode="auto">
              <a:xfrm>
                <a:off x="964" y="998"/>
                <a:ext cx="104" cy="105"/>
              </a:xfrm>
              <a:custGeom>
                <a:avLst/>
                <a:gdLst>
                  <a:gd name="T0" fmla="*/ 4 w 44"/>
                  <a:gd name="T1" fmla="*/ 43 h 44"/>
                  <a:gd name="T2" fmla="*/ 0 w 44"/>
                  <a:gd name="T3" fmla="*/ 41 h 44"/>
                  <a:gd name="T4" fmla="*/ 18 w 44"/>
                  <a:gd name="T5" fmla="*/ 6 h 44"/>
                  <a:gd name="T6" fmla="*/ 24 w 44"/>
                  <a:gd name="T7" fmla="*/ 0 h 44"/>
                  <a:gd name="T8" fmla="*/ 32 w 44"/>
                  <a:gd name="T9" fmla="*/ 2 h 44"/>
                  <a:gd name="T10" fmla="*/ 39 w 44"/>
                  <a:gd name="T11" fmla="*/ 31 h 44"/>
                  <a:gd name="T12" fmla="*/ 33 w 44"/>
                  <a:gd name="T13" fmla="*/ 39 h 44"/>
                  <a:gd name="T14" fmla="*/ 18 w 44"/>
                  <a:gd name="T15" fmla="*/ 40 h 44"/>
                  <a:gd name="T16" fmla="*/ 4 w 44"/>
                  <a:gd name="T1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44">
                    <a:moveTo>
                      <a:pt x="4" y="43"/>
                    </a:moveTo>
                    <a:cubicBezTo>
                      <a:pt x="3" y="43"/>
                      <a:pt x="1" y="43"/>
                      <a:pt x="0" y="41"/>
                    </a:cubicBezTo>
                    <a:cubicBezTo>
                      <a:pt x="6" y="29"/>
                      <a:pt x="9" y="16"/>
                      <a:pt x="18" y="6"/>
                    </a:cubicBezTo>
                    <a:cubicBezTo>
                      <a:pt x="20" y="3"/>
                      <a:pt x="23" y="2"/>
                      <a:pt x="24" y="0"/>
                    </a:cubicBezTo>
                    <a:cubicBezTo>
                      <a:pt x="27" y="1"/>
                      <a:pt x="29" y="2"/>
                      <a:pt x="32" y="2"/>
                    </a:cubicBezTo>
                    <a:cubicBezTo>
                      <a:pt x="43" y="12"/>
                      <a:pt x="44" y="18"/>
                      <a:pt x="39" y="31"/>
                    </a:cubicBezTo>
                    <a:cubicBezTo>
                      <a:pt x="38" y="34"/>
                      <a:pt x="38" y="38"/>
                      <a:pt x="33" y="39"/>
                    </a:cubicBezTo>
                    <a:cubicBezTo>
                      <a:pt x="28" y="41"/>
                      <a:pt x="23" y="43"/>
                      <a:pt x="18" y="40"/>
                    </a:cubicBezTo>
                    <a:cubicBezTo>
                      <a:pt x="13" y="39"/>
                      <a:pt x="9" y="44"/>
                      <a:pt x="4" y="43"/>
                    </a:cubicBezTo>
                    <a:close/>
                  </a:path>
                </a:pathLst>
              </a:custGeom>
              <a:solidFill>
                <a:srgbClr val="B804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754"/>
              <p:cNvSpPr/>
              <p:nvPr/>
            </p:nvSpPr>
            <p:spPr bwMode="auto">
              <a:xfrm>
                <a:off x="943" y="998"/>
                <a:ext cx="78" cy="93"/>
              </a:xfrm>
              <a:custGeom>
                <a:avLst/>
                <a:gdLst>
                  <a:gd name="T0" fmla="*/ 33 w 33"/>
                  <a:gd name="T1" fmla="*/ 0 h 39"/>
                  <a:gd name="T2" fmla="*/ 29 w 33"/>
                  <a:gd name="T3" fmla="*/ 6 h 39"/>
                  <a:gd name="T4" fmla="*/ 6 w 33"/>
                  <a:gd name="T5" fmla="*/ 39 h 39"/>
                  <a:gd name="T6" fmla="*/ 5 w 33"/>
                  <a:gd name="T7" fmla="*/ 39 h 39"/>
                  <a:gd name="T8" fmla="*/ 4 w 33"/>
                  <a:gd name="T9" fmla="*/ 39 h 39"/>
                  <a:gd name="T10" fmla="*/ 0 w 33"/>
                  <a:gd name="T11" fmla="*/ 35 h 39"/>
                  <a:gd name="T12" fmla="*/ 33 w 33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9">
                    <a:moveTo>
                      <a:pt x="33" y="0"/>
                    </a:moveTo>
                    <a:cubicBezTo>
                      <a:pt x="33" y="3"/>
                      <a:pt x="30" y="4"/>
                      <a:pt x="29" y="6"/>
                    </a:cubicBezTo>
                    <a:cubicBezTo>
                      <a:pt x="17" y="14"/>
                      <a:pt x="13" y="27"/>
                      <a:pt x="6" y="39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2" y="38"/>
                      <a:pt x="1" y="37"/>
                      <a:pt x="0" y="35"/>
                    </a:cubicBezTo>
                    <a:cubicBezTo>
                      <a:pt x="4" y="17"/>
                      <a:pt x="16" y="6"/>
                      <a:pt x="33" y="0"/>
                    </a:cubicBezTo>
                    <a:close/>
                  </a:path>
                </a:pathLst>
              </a:custGeom>
              <a:solidFill>
                <a:srgbClr val="E456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755"/>
              <p:cNvSpPr/>
              <p:nvPr/>
            </p:nvSpPr>
            <p:spPr bwMode="auto">
              <a:xfrm>
                <a:off x="2090" y="904"/>
                <a:ext cx="189" cy="97"/>
              </a:xfrm>
              <a:custGeom>
                <a:avLst/>
                <a:gdLst>
                  <a:gd name="T0" fmla="*/ 0 w 80"/>
                  <a:gd name="T1" fmla="*/ 40 h 41"/>
                  <a:gd name="T2" fmla="*/ 2 w 80"/>
                  <a:gd name="T3" fmla="*/ 13 h 41"/>
                  <a:gd name="T4" fmla="*/ 7 w 80"/>
                  <a:gd name="T5" fmla="*/ 8 h 41"/>
                  <a:gd name="T6" fmla="*/ 22 w 80"/>
                  <a:gd name="T7" fmla="*/ 2 h 41"/>
                  <a:gd name="T8" fmla="*/ 23 w 80"/>
                  <a:gd name="T9" fmla="*/ 8 h 41"/>
                  <a:gd name="T10" fmla="*/ 21 w 80"/>
                  <a:gd name="T11" fmla="*/ 14 h 41"/>
                  <a:gd name="T12" fmla="*/ 27 w 80"/>
                  <a:gd name="T13" fmla="*/ 13 h 41"/>
                  <a:gd name="T14" fmla="*/ 42 w 80"/>
                  <a:gd name="T15" fmla="*/ 14 h 41"/>
                  <a:gd name="T16" fmla="*/ 51 w 80"/>
                  <a:gd name="T17" fmla="*/ 15 h 41"/>
                  <a:gd name="T18" fmla="*/ 61 w 80"/>
                  <a:gd name="T19" fmla="*/ 13 h 41"/>
                  <a:gd name="T20" fmla="*/ 72 w 80"/>
                  <a:gd name="T21" fmla="*/ 18 h 41"/>
                  <a:gd name="T22" fmla="*/ 80 w 80"/>
                  <a:gd name="T23" fmla="*/ 22 h 41"/>
                  <a:gd name="T24" fmla="*/ 80 w 80"/>
                  <a:gd name="T25" fmla="*/ 27 h 41"/>
                  <a:gd name="T26" fmla="*/ 70 w 80"/>
                  <a:gd name="T27" fmla="*/ 32 h 41"/>
                  <a:gd name="T28" fmla="*/ 60 w 80"/>
                  <a:gd name="T29" fmla="*/ 25 h 41"/>
                  <a:gd name="T30" fmla="*/ 52 w 80"/>
                  <a:gd name="T31" fmla="*/ 27 h 41"/>
                  <a:gd name="T32" fmla="*/ 41 w 80"/>
                  <a:gd name="T33" fmla="*/ 22 h 41"/>
                  <a:gd name="T34" fmla="*/ 22 w 80"/>
                  <a:gd name="T35" fmla="*/ 23 h 41"/>
                  <a:gd name="T36" fmla="*/ 10 w 80"/>
                  <a:gd name="T37" fmla="*/ 28 h 41"/>
                  <a:gd name="T38" fmla="*/ 6 w 80"/>
                  <a:gd name="T39" fmla="*/ 34 h 41"/>
                  <a:gd name="T40" fmla="*/ 0 w 80"/>
                  <a:gd name="T41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0" h="41">
                    <a:moveTo>
                      <a:pt x="0" y="40"/>
                    </a:moveTo>
                    <a:cubicBezTo>
                      <a:pt x="2" y="31"/>
                      <a:pt x="3" y="22"/>
                      <a:pt x="2" y="13"/>
                    </a:cubicBezTo>
                    <a:cubicBezTo>
                      <a:pt x="5" y="12"/>
                      <a:pt x="6" y="10"/>
                      <a:pt x="7" y="8"/>
                    </a:cubicBezTo>
                    <a:cubicBezTo>
                      <a:pt x="9" y="0"/>
                      <a:pt x="15" y="0"/>
                      <a:pt x="22" y="2"/>
                    </a:cubicBezTo>
                    <a:cubicBezTo>
                      <a:pt x="25" y="3"/>
                      <a:pt x="27" y="5"/>
                      <a:pt x="23" y="8"/>
                    </a:cubicBezTo>
                    <a:cubicBezTo>
                      <a:pt x="21" y="10"/>
                      <a:pt x="19" y="11"/>
                      <a:pt x="21" y="14"/>
                    </a:cubicBezTo>
                    <a:cubicBezTo>
                      <a:pt x="23" y="15"/>
                      <a:pt x="25" y="14"/>
                      <a:pt x="27" y="13"/>
                    </a:cubicBezTo>
                    <a:cubicBezTo>
                      <a:pt x="32" y="8"/>
                      <a:pt x="37" y="10"/>
                      <a:pt x="42" y="14"/>
                    </a:cubicBezTo>
                    <a:cubicBezTo>
                      <a:pt x="45" y="17"/>
                      <a:pt x="48" y="16"/>
                      <a:pt x="51" y="15"/>
                    </a:cubicBezTo>
                    <a:cubicBezTo>
                      <a:pt x="54" y="13"/>
                      <a:pt x="57" y="12"/>
                      <a:pt x="61" y="13"/>
                    </a:cubicBezTo>
                    <a:cubicBezTo>
                      <a:pt x="64" y="17"/>
                      <a:pt x="67" y="19"/>
                      <a:pt x="72" y="18"/>
                    </a:cubicBezTo>
                    <a:cubicBezTo>
                      <a:pt x="76" y="17"/>
                      <a:pt x="80" y="17"/>
                      <a:pt x="80" y="22"/>
                    </a:cubicBezTo>
                    <a:cubicBezTo>
                      <a:pt x="80" y="24"/>
                      <a:pt x="80" y="25"/>
                      <a:pt x="80" y="27"/>
                    </a:cubicBezTo>
                    <a:cubicBezTo>
                      <a:pt x="77" y="30"/>
                      <a:pt x="75" y="33"/>
                      <a:pt x="70" y="32"/>
                    </a:cubicBezTo>
                    <a:cubicBezTo>
                      <a:pt x="70" y="25"/>
                      <a:pt x="66" y="24"/>
                      <a:pt x="60" y="25"/>
                    </a:cubicBezTo>
                    <a:cubicBezTo>
                      <a:pt x="57" y="26"/>
                      <a:pt x="55" y="27"/>
                      <a:pt x="52" y="27"/>
                    </a:cubicBezTo>
                    <a:cubicBezTo>
                      <a:pt x="48" y="27"/>
                      <a:pt x="44" y="25"/>
                      <a:pt x="41" y="22"/>
                    </a:cubicBezTo>
                    <a:cubicBezTo>
                      <a:pt x="34" y="16"/>
                      <a:pt x="28" y="18"/>
                      <a:pt x="22" y="23"/>
                    </a:cubicBezTo>
                    <a:cubicBezTo>
                      <a:pt x="18" y="26"/>
                      <a:pt x="15" y="31"/>
                      <a:pt x="10" y="28"/>
                    </a:cubicBezTo>
                    <a:cubicBezTo>
                      <a:pt x="6" y="28"/>
                      <a:pt x="7" y="32"/>
                      <a:pt x="6" y="34"/>
                    </a:cubicBezTo>
                    <a:cubicBezTo>
                      <a:pt x="4" y="36"/>
                      <a:pt x="5" y="41"/>
                      <a:pt x="0" y="40"/>
                    </a:cubicBezTo>
                    <a:close/>
                  </a:path>
                </a:pathLst>
              </a:custGeom>
              <a:solidFill>
                <a:srgbClr val="DE5B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756"/>
              <p:cNvSpPr/>
              <p:nvPr/>
            </p:nvSpPr>
            <p:spPr bwMode="auto">
              <a:xfrm>
                <a:off x="2234" y="913"/>
                <a:ext cx="64" cy="45"/>
              </a:xfrm>
              <a:custGeom>
                <a:avLst/>
                <a:gdLst>
                  <a:gd name="T0" fmla="*/ 17 w 27"/>
                  <a:gd name="T1" fmla="*/ 18 h 19"/>
                  <a:gd name="T2" fmla="*/ 9 w 27"/>
                  <a:gd name="T3" fmla="*/ 17 h 19"/>
                  <a:gd name="T4" fmla="*/ 0 w 27"/>
                  <a:gd name="T5" fmla="*/ 9 h 19"/>
                  <a:gd name="T6" fmla="*/ 10 w 27"/>
                  <a:gd name="T7" fmla="*/ 1 h 19"/>
                  <a:gd name="T8" fmla="*/ 11 w 27"/>
                  <a:gd name="T9" fmla="*/ 1 h 19"/>
                  <a:gd name="T10" fmla="*/ 14 w 27"/>
                  <a:gd name="T11" fmla="*/ 3 h 19"/>
                  <a:gd name="T12" fmla="*/ 26 w 27"/>
                  <a:gd name="T13" fmla="*/ 8 h 19"/>
                  <a:gd name="T14" fmla="*/ 20 w 27"/>
                  <a:gd name="T15" fmla="*/ 19 h 19"/>
                  <a:gd name="T16" fmla="*/ 17 w 27"/>
                  <a:gd name="T17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9">
                    <a:moveTo>
                      <a:pt x="17" y="18"/>
                    </a:moveTo>
                    <a:cubicBezTo>
                      <a:pt x="16" y="13"/>
                      <a:pt x="12" y="17"/>
                      <a:pt x="9" y="17"/>
                    </a:cubicBezTo>
                    <a:cubicBezTo>
                      <a:pt x="3" y="17"/>
                      <a:pt x="0" y="16"/>
                      <a:pt x="0" y="9"/>
                    </a:cubicBezTo>
                    <a:cubicBezTo>
                      <a:pt x="2" y="5"/>
                      <a:pt x="3" y="0"/>
                      <a:pt x="10" y="1"/>
                    </a:cubicBezTo>
                    <a:cubicBezTo>
                      <a:pt x="10" y="0"/>
                      <a:pt x="11" y="0"/>
                      <a:pt x="11" y="1"/>
                    </a:cubicBezTo>
                    <a:cubicBezTo>
                      <a:pt x="12" y="2"/>
                      <a:pt x="13" y="2"/>
                      <a:pt x="14" y="3"/>
                    </a:cubicBezTo>
                    <a:cubicBezTo>
                      <a:pt x="17" y="8"/>
                      <a:pt x="22" y="5"/>
                      <a:pt x="26" y="8"/>
                    </a:cubicBezTo>
                    <a:cubicBezTo>
                      <a:pt x="27" y="13"/>
                      <a:pt x="25" y="17"/>
                      <a:pt x="20" y="19"/>
                    </a:cubicBezTo>
                    <a:cubicBezTo>
                      <a:pt x="19" y="19"/>
                      <a:pt x="18" y="19"/>
                      <a:pt x="17" y="18"/>
                    </a:cubicBezTo>
                    <a:close/>
                  </a:path>
                </a:pathLst>
              </a:custGeom>
              <a:solidFill>
                <a:srgbClr val="DE6C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757"/>
              <p:cNvSpPr/>
              <p:nvPr/>
            </p:nvSpPr>
            <p:spPr bwMode="auto">
              <a:xfrm>
                <a:off x="2258" y="873"/>
                <a:ext cx="17" cy="42"/>
              </a:xfrm>
              <a:custGeom>
                <a:avLst/>
                <a:gdLst>
                  <a:gd name="T0" fmla="*/ 1 w 7"/>
                  <a:gd name="T1" fmla="*/ 18 h 18"/>
                  <a:gd name="T2" fmla="*/ 1 w 7"/>
                  <a:gd name="T3" fmla="*/ 18 h 18"/>
                  <a:gd name="T4" fmla="*/ 0 w 7"/>
                  <a:gd name="T5" fmla="*/ 18 h 18"/>
                  <a:gd name="T6" fmla="*/ 0 w 7"/>
                  <a:gd name="T7" fmla="*/ 0 h 18"/>
                  <a:gd name="T8" fmla="*/ 7 w 7"/>
                  <a:gd name="T9" fmla="*/ 4 h 18"/>
                  <a:gd name="T10" fmla="*/ 1 w 7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8">
                    <a:moveTo>
                      <a:pt x="1" y="18"/>
                    </a:move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0" y="18"/>
                      <a:pt x="0" y="18"/>
                    </a:cubicBezTo>
                    <a:cubicBezTo>
                      <a:pt x="0" y="12"/>
                      <a:pt x="0" y="6"/>
                      <a:pt x="0" y="0"/>
                    </a:cubicBezTo>
                    <a:cubicBezTo>
                      <a:pt x="4" y="0"/>
                      <a:pt x="5" y="2"/>
                      <a:pt x="7" y="4"/>
                    </a:cubicBezTo>
                    <a:cubicBezTo>
                      <a:pt x="0" y="6"/>
                      <a:pt x="2" y="13"/>
                      <a:pt x="1" y="18"/>
                    </a:cubicBezTo>
                    <a:close/>
                  </a:path>
                </a:pathLst>
              </a:custGeom>
              <a:solidFill>
                <a:srgbClr val="8465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758"/>
              <p:cNvSpPr/>
              <p:nvPr/>
            </p:nvSpPr>
            <p:spPr bwMode="auto">
              <a:xfrm>
                <a:off x="2294" y="849"/>
                <a:ext cx="66" cy="112"/>
              </a:xfrm>
              <a:custGeom>
                <a:avLst/>
                <a:gdLst>
                  <a:gd name="T0" fmla="*/ 0 w 28"/>
                  <a:gd name="T1" fmla="*/ 16 h 47"/>
                  <a:gd name="T2" fmla="*/ 14 w 28"/>
                  <a:gd name="T3" fmla="*/ 0 h 47"/>
                  <a:gd name="T4" fmla="*/ 27 w 28"/>
                  <a:gd name="T5" fmla="*/ 25 h 47"/>
                  <a:gd name="T6" fmla="*/ 26 w 28"/>
                  <a:gd name="T7" fmla="*/ 31 h 47"/>
                  <a:gd name="T8" fmla="*/ 18 w 28"/>
                  <a:gd name="T9" fmla="*/ 46 h 47"/>
                  <a:gd name="T10" fmla="*/ 2 w 28"/>
                  <a:gd name="T11" fmla="*/ 32 h 47"/>
                  <a:gd name="T12" fmla="*/ 4 w 28"/>
                  <a:gd name="T13" fmla="*/ 28 h 47"/>
                  <a:gd name="T14" fmla="*/ 0 w 28"/>
                  <a:gd name="T15" fmla="*/ 1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47">
                    <a:moveTo>
                      <a:pt x="0" y="16"/>
                    </a:moveTo>
                    <a:cubicBezTo>
                      <a:pt x="7" y="13"/>
                      <a:pt x="7" y="4"/>
                      <a:pt x="14" y="0"/>
                    </a:cubicBezTo>
                    <a:cubicBezTo>
                      <a:pt x="17" y="9"/>
                      <a:pt x="18" y="19"/>
                      <a:pt x="27" y="25"/>
                    </a:cubicBezTo>
                    <a:cubicBezTo>
                      <a:pt x="28" y="27"/>
                      <a:pt x="28" y="30"/>
                      <a:pt x="26" y="31"/>
                    </a:cubicBezTo>
                    <a:cubicBezTo>
                      <a:pt x="22" y="35"/>
                      <a:pt x="20" y="41"/>
                      <a:pt x="18" y="46"/>
                    </a:cubicBezTo>
                    <a:cubicBezTo>
                      <a:pt x="7" y="47"/>
                      <a:pt x="6" y="38"/>
                      <a:pt x="2" y="32"/>
                    </a:cubicBezTo>
                    <a:cubicBezTo>
                      <a:pt x="1" y="30"/>
                      <a:pt x="2" y="29"/>
                      <a:pt x="4" y="28"/>
                    </a:cubicBezTo>
                    <a:cubicBezTo>
                      <a:pt x="9" y="22"/>
                      <a:pt x="5" y="19"/>
                      <a:pt x="0" y="16"/>
                    </a:cubicBezTo>
                    <a:close/>
                  </a:path>
                </a:pathLst>
              </a:custGeom>
              <a:solidFill>
                <a:srgbClr val="E3A7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759"/>
              <p:cNvSpPr/>
              <p:nvPr/>
            </p:nvSpPr>
            <p:spPr bwMode="auto">
              <a:xfrm>
                <a:off x="2268" y="897"/>
                <a:ext cx="37" cy="40"/>
              </a:xfrm>
              <a:custGeom>
                <a:avLst/>
                <a:gdLst>
                  <a:gd name="T0" fmla="*/ 15 w 16"/>
                  <a:gd name="T1" fmla="*/ 8 h 17"/>
                  <a:gd name="T2" fmla="*/ 13 w 16"/>
                  <a:gd name="T3" fmla="*/ 12 h 17"/>
                  <a:gd name="T4" fmla="*/ 11 w 16"/>
                  <a:gd name="T5" fmla="*/ 14 h 17"/>
                  <a:gd name="T6" fmla="*/ 0 w 16"/>
                  <a:gd name="T7" fmla="*/ 10 h 17"/>
                  <a:gd name="T8" fmla="*/ 7 w 16"/>
                  <a:gd name="T9" fmla="*/ 7 h 17"/>
                  <a:gd name="T10" fmla="*/ 11 w 16"/>
                  <a:gd name="T11" fmla="*/ 0 h 17"/>
                  <a:gd name="T12" fmla="*/ 15 w 16"/>
                  <a:gd name="T13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7">
                    <a:moveTo>
                      <a:pt x="15" y="8"/>
                    </a:moveTo>
                    <a:cubicBezTo>
                      <a:pt x="15" y="9"/>
                      <a:pt x="14" y="11"/>
                      <a:pt x="13" y="12"/>
                    </a:cubicBezTo>
                    <a:cubicBezTo>
                      <a:pt x="14" y="14"/>
                      <a:pt x="13" y="14"/>
                      <a:pt x="11" y="14"/>
                    </a:cubicBezTo>
                    <a:cubicBezTo>
                      <a:pt x="6" y="17"/>
                      <a:pt x="2" y="15"/>
                      <a:pt x="0" y="10"/>
                    </a:cubicBezTo>
                    <a:cubicBezTo>
                      <a:pt x="2" y="9"/>
                      <a:pt x="7" y="14"/>
                      <a:pt x="7" y="7"/>
                    </a:cubicBezTo>
                    <a:cubicBezTo>
                      <a:pt x="8" y="4"/>
                      <a:pt x="6" y="0"/>
                      <a:pt x="11" y="0"/>
                    </a:cubicBezTo>
                    <a:cubicBezTo>
                      <a:pt x="16" y="1"/>
                      <a:pt x="14" y="5"/>
                      <a:pt x="15" y="8"/>
                    </a:cubicBezTo>
                    <a:close/>
                  </a:path>
                </a:pathLst>
              </a:custGeom>
              <a:solidFill>
                <a:srgbClr val="BD48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761"/>
              <p:cNvSpPr/>
              <p:nvPr/>
            </p:nvSpPr>
            <p:spPr bwMode="auto">
              <a:xfrm>
                <a:off x="1329" y="885"/>
                <a:ext cx="128" cy="154"/>
              </a:xfrm>
              <a:custGeom>
                <a:avLst/>
                <a:gdLst>
                  <a:gd name="T0" fmla="*/ 10 w 54"/>
                  <a:gd name="T1" fmla="*/ 44 h 65"/>
                  <a:gd name="T2" fmla="*/ 2 w 54"/>
                  <a:gd name="T3" fmla="*/ 32 h 65"/>
                  <a:gd name="T4" fmla="*/ 4 w 54"/>
                  <a:gd name="T5" fmla="*/ 2 h 65"/>
                  <a:gd name="T6" fmla="*/ 14 w 54"/>
                  <a:gd name="T7" fmla="*/ 13 h 65"/>
                  <a:gd name="T8" fmla="*/ 16 w 54"/>
                  <a:gd name="T9" fmla="*/ 17 h 65"/>
                  <a:gd name="T10" fmla="*/ 18 w 54"/>
                  <a:gd name="T11" fmla="*/ 26 h 65"/>
                  <a:gd name="T12" fmla="*/ 23 w 54"/>
                  <a:gd name="T13" fmla="*/ 20 h 65"/>
                  <a:gd name="T14" fmla="*/ 41 w 54"/>
                  <a:gd name="T15" fmla="*/ 18 h 65"/>
                  <a:gd name="T16" fmla="*/ 49 w 54"/>
                  <a:gd name="T17" fmla="*/ 21 h 65"/>
                  <a:gd name="T18" fmla="*/ 49 w 54"/>
                  <a:gd name="T19" fmla="*/ 40 h 65"/>
                  <a:gd name="T20" fmla="*/ 51 w 54"/>
                  <a:gd name="T21" fmla="*/ 44 h 65"/>
                  <a:gd name="T22" fmla="*/ 28 w 54"/>
                  <a:gd name="T23" fmla="*/ 62 h 65"/>
                  <a:gd name="T24" fmla="*/ 18 w 54"/>
                  <a:gd name="T25" fmla="*/ 48 h 65"/>
                  <a:gd name="T26" fmla="*/ 15 w 54"/>
                  <a:gd name="T27" fmla="*/ 41 h 65"/>
                  <a:gd name="T28" fmla="*/ 10 w 54"/>
                  <a:gd name="T29" fmla="*/ 4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65">
                    <a:moveTo>
                      <a:pt x="10" y="44"/>
                    </a:moveTo>
                    <a:cubicBezTo>
                      <a:pt x="4" y="42"/>
                      <a:pt x="1" y="38"/>
                      <a:pt x="2" y="32"/>
                    </a:cubicBezTo>
                    <a:cubicBezTo>
                      <a:pt x="4" y="22"/>
                      <a:pt x="0" y="11"/>
                      <a:pt x="4" y="2"/>
                    </a:cubicBezTo>
                    <a:cubicBezTo>
                      <a:pt x="14" y="0"/>
                      <a:pt x="10" y="10"/>
                      <a:pt x="14" y="13"/>
                    </a:cubicBezTo>
                    <a:cubicBezTo>
                      <a:pt x="16" y="14"/>
                      <a:pt x="16" y="15"/>
                      <a:pt x="16" y="17"/>
                    </a:cubicBezTo>
                    <a:cubicBezTo>
                      <a:pt x="17" y="20"/>
                      <a:pt x="17" y="23"/>
                      <a:pt x="18" y="26"/>
                    </a:cubicBezTo>
                    <a:cubicBezTo>
                      <a:pt x="21" y="25"/>
                      <a:pt x="22" y="22"/>
                      <a:pt x="23" y="20"/>
                    </a:cubicBezTo>
                    <a:cubicBezTo>
                      <a:pt x="29" y="15"/>
                      <a:pt x="34" y="10"/>
                      <a:pt x="41" y="18"/>
                    </a:cubicBezTo>
                    <a:cubicBezTo>
                      <a:pt x="43" y="21"/>
                      <a:pt x="46" y="21"/>
                      <a:pt x="49" y="21"/>
                    </a:cubicBezTo>
                    <a:cubicBezTo>
                      <a:pt x="54" y="27"/>
                      <a:pt x="50" y="34"/>
                      <a:pt x="49" y="40"/>
                    </a:cubicBezTo>
                    <a:cubicBezTo>
                      <a:pt x="50" y="41"/>
                      <a:pt x="51" y="43"/>
                      <a:pt x="51" y="44"/>
                    </a:cubicBezTo>
                    <a:cubicBezTo>
                      <a:pt x="51" y="48"/>
                      <a:pt x="30" y="65"/>
                      <a:pt x="28" y="62"/>
                    </a:cubicBezTo>
                    <a:cubicBezTo>
                      <a:pt x="24" y="58"/>
                      <a:pt x="20" y="54"/>
                      <a:pt x="18" y="48"/>
                    </a:cubicBezTo>
                    <a:cubicBezTo>
                      <a:pt x="17" y="46"/>
                      <a:pt x="19" y="43"/>
                      <a:pt x="15" y="41"/>
                    </a:cubicBezTo>
                    <a:cubicBezTo>
                      <a:pt x="14" y="42"/>
                      <a:pt x="13" y="45"/>
                      <a:pt x="10" y="44"/>
                    </a:cubicBezTo>
                    <a:close/>
                  </a:path>
                </a:pathLst>
              </a:custGeom>
              <a:solidFill>
                <a:srgbClr val="D94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7" name="Freeform 762"/>
              <p:cNvSpPr/>
              <p:nvPr/>
            </p:nvSpPr>
            <p:spPr bwMode="auto">
              <a:xfrm>
                <a:off x="1357" y="899"/>
                <a:ext cx="27" cy="26"/>
              </a:xfrm>
              <a:custGeom>
                <a:avLst/>
                <a:gdLst>
                  <a:gd name="T0" fmla="*/ 4 w 11"/>
                  <a:gd name="T1" fmla="*/ 11 h 11"/>
                  <a:gd name="T2" fmla="*/ 2 w 11"/>
                  <a:gd name="T3" fmla="*/ 7 h 11"/>
                  <a:gd name="T4" fmla="*/ 4 w 11"/>
                  <a:gd name="T5" fmla="*/ 1 h 11"/>
                  <a:gd name="T6" fmla="*/ 9 w 11"/>
                  <a:gd name="T7" fmla="*/ 4 h 11"/>
                  <a:gd name="T8" fmla="*/ 4 w 1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4" y="11"/>
                    </a:moveTo>
                    <a:cubicBezTo>
                      <a:pt x="3" y="10"/>
                      <a:pt x="2" y="8"/>
                      <a:pt x="2" y="7"/>
                    </a:cubicBezTo>
                    <a:cubicBezTo>
                      <a:pt x="3" y="5"/>
                      <a:pt x="0" y="1"/>
                      <a:pt x="4" y="1"/>
                    </a:cubicBezTo>
                    <a:cubicBezTo>
                      <a:pt x="6" y="0"/>
                      <a:pt x="8" y="2"/>
                      <a:pt x="9" y="4"/>
                    </a:cubicBezTo>
                    <a:cubicBezTo>
                      <a:pt x="11" y="9"/>
                      <a:pt x="8" y="10"/>
                      <a:pt x="4" y="11"/>
                    </a:cubicBezTo>
                    <a:close/>
                  </a:path>
                </a:pathLst>
              </a:custGeom>
              <a:solidFill>
                <a:srgbClr val="F0B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Freeform 763"/>
              <p:cNvSpPr/>
              <p:nvPr/>
            </p:nvSpPr>
            <p:spPr bwMode="auto">
              <a:xfrm>
                <a:off x="1362" y="961"/>
                <a:ext cx="131" cy="161"/>
              </a:xfrm>
              <a:custGeom>
                <a:avLst/>
                <a:gdLst>
                  <a:gd name="T0" fmla="*/ 0 w 55"/>
                  <a:gd name="T1" fmla="*/ 6 h 68"/>
                  <a:gd name="T2" fmla="*/ 6 w 55"/>
                  <a:gd name="T3" fmla="*/ 9 h 68"/>
                  <a:gd name="T4" fmla="*/ 11 w 55"/>
                  <a:gd name="T5" fmla="*/ 24 h 68"/>
                  <a:gd name="T6" fmla="*/ 20 w 55"/>
                  <a:gd name="T7" fmla="*/ 25 h 68"/>
                  <a:gd name="T8" fmla="*/ 31 w 55"/>
                  <a:gd name="T9" fmla="*/ 18 h 68"/>
                  <a:gd name="T10" fmla="*/ 35 w 55"/>
                  <a:gd name="T11" fmla="*/ 8 h 68"/>
                  <a:gd name="T12" fmla="*/ 55 w 55"/>
                  <a:gd name="T13" fmla="*/ 17 h 68"/>
                  <a:gd name="T14" fmla="*/ 54 w 55"/>
                  <a:gd name="T15" fmla="*/ 18 h 68"/>
                  <a:gd name="T16" fmla="*/ 52 w 55"/>
                  <a:gd name="T17" fmla="*/ 26 h 68"/>
                  <a:gd name="T18" fmla="*/ 45 w 55"/>
                  <a:gd name="T19" fmla="*/ 34 h 68"/>
                  <a:gd name="T20" fmla="*/ 46 w 55"/>
                  <a:gd name="T21" fmla="*/ 58 h 68"/>
                  <a:gd name="T22" fmla="*/ 48 w 55"/>
                  <a:gd name="T23" fmla="*/ 65 h 68"/>
                  <a:gd name="T24" fmla="*/ 33 w 55"/>
                  <a:gd name="T25" fmla="*/ 66 h 68"/>
                  <a:gd name="T26" fmla="*/ 20 w 55"/>
                  <a:gd name="T27" fmla="*/ 63 h 68"/>
                  <a:gd name="T28" fmla="*/ 8 w 55"/>
                  <a:gd name="T29" fmla="*/ 47 h 68"/>
                  <a:gd name="T30" fmla="*/ 9 w 55"/>
                  <a:gd name="T31" fmla="*/ 31 h 68"/>
                  <a:gd name="T32" fmla="*/ 2 w 55"/>
                  <a:gd name="T33" fmla="*/ 20 h 68"/>
                  <a:gd name="T34" fmla="*/ 0 w 55"/>
                  <a:gd name="T35" fmla="*/ 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5" h="68">
                    <a:moveTo>
                      <a:pt x="0" y="6"/>
                    </a:moveTo>
                    <a:cubicBezTo>
                      <a:pt x="5" y="0"/>
                      <a:pt x="5" y="7"/>
                      <a:pt x="6" y="9"/>
                    </a:cubicBezTo>
                    <a:cubicBezTo>
                      <a:pt x="6" y="15"/>
                      <a:pt x="9" y="19"/>
                      <a:pt x="11" y="24"/>
                    </a:cubicBezTo>
                    <a:cubicBezTo>
                      <a:pt x="15" y="33"/>
                      <a:pt x="19" y="28"/>
                      <a:pt x="20" y="25"/>
                    </a:cubicBezTo>
                    <a:cubicBezTo>
                      <a:pt x="23" y="20"/>
                      <a:pt x="26" y="18"/>
                      <a:pt x="31" y="18"/>
                    </a:cubicBezTo>
                    <a:cubicBezTo>
                      <a:pt x="36" y="17"/>
                      <a:pt x="36" y="12"/>
                      <a:pt x="35" y="8"/>
                    </a:cubicBezTo>
                    <a:cubicBezTo>
                      <a:pt x="42" y="11"/>
                      <a:pt x="51" y="10"/>
                      <a:pt x="55" y="17"/>
                    </a:cubicBezTo>
                    <a:cubicBezTo>
                      <a:pt x="55" y="18"/>
                      <a:pt x="55" y="18"/>
                      <a:pt x="54" y="18"/>
                    </a:cubicBezTo>
                    <a:cubicBezTo>
                      <a:pt x="53" y="21"/>
                      <a:pt x="53" y="23"/>
                      <a:pt x="52" y="26"/>
                    </a:cubicBezTo>
                    <a:cubicBezTo>
                      <a:pt x="51" y="29"/>
                      <a:pt x="47" y="31"/>
                      <a:pt x="45" y="34"/>
                    </a:cubicBezTo>
                    <a:cubicBezTo>
                      <a:pt x="39" y="43"/>
                      <a:pt x="39" y="48"/>
                      <a:pt x="46" y="58"/>
                    </a:cubicBezTo>
                    <a:cubicBezTo>
                      <a:pt x="47" y="60"/>
                      <a:pt x="50" y="62"/>
                      <a:pt x="48" y="65"/>
                    </a:cubicBezTo>
                    <a:cubicBezTo>
                      <a:pt x="43" y="62"/>
                      <a:pt x="38" y="68"/>
                      <a:pt x="33" y="66"/>
                    </a:cubicBezTo>
                    <a:cubicBezTo>
                      <a:pt x="29" y="65"/>
                      <a:pt x="24" y="65"/>
                      <a:pt x="20" y="63"/>
                    </a:cubicBezTo>
                    <a:cubicBezTo>
                      <a:pt x="12" y="60"/>
                      <a:pt x="7" y="56"/>
                      <a:pt x="8" y="47"/>
                    </a:cubicBezTo>
                    <a:cubicBezTo>
                      <a:pt x="8" y="42"/>
                      <a:pt x="7" y="36"/>
                      <a:pt x="9" y="31"/>
                    </a:cubicBezTo>
                    <a:cubicBezTo>
                      <a:pt x="11" y="24"/>
                      <a:pt x="3" y="25"/>
                      <a:pt x="2" y="20"/>
                    </a:cubicBezTo>
                    <a:cubicBezTo>
                      <a:pt x="1" y="15"/>
                      <a:pt x="2" y="10"/>
                      <a:pt x="0" y="6"/>
                    </a:cubicBezTo>
                    <a:close/>
                  </a:path>
                </a:pathLst>
              </a:custGeom>
              <a:solidFill>
                <a:srgbClr val="E17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Freeform 764"/>
              <p:cNvSpPr/>
              <p:nvPr/>
            </p:nvSpPr>
            <p:spPr bwMode="auto">
              <a:xfrm>
                <a:off x="1599" y="892"/>
                <a:ext cx="64" cy="95"/>
              </a:xfrm>
              <a:custGeom>
                <a:avLst/>
                <a:gdLst>
                  <a:gd name="T0" fmla="*/ 19 w 27"/>
                  <a:gd name="T1" fmla="*/ 2 h 40"/>
                  <a:gd name="T2" fmla="*/ 23 w 27"/>
                  <a:gd name="T3" fmla="*/ 24 h 40"/>
                  <a:gd name="T4" fmla="*/ 17 w 27"/>
                  <a:gd name="T5" fmla="*/ 37 h 40"/>
                  <a:gd name="T6" fmla="*/ 1 w 27"/>
                  <a:gd name="T7" fmla="*/ 29 h 40"/>
                  <a:gd name="T8" fmla="*/ 7 w 27"/>
                  <a:gd name="T9" fmla="*/ 22 h 40"/>
                  <a:gd name="T10" fmla="*/ 10 w 27"/>
                  <a:gd name="T11" fmla="*/ 19 h 40"/>
                  <a:gd name="T12" fmla="*/ 18 w 27"/>
                  <a:gd name="T13" fmla="*/ 0 h 40"/>
                  <a:gd name="T14" fmla="*/ 18 w 27"/>
                  <a:gd name="T15" fmla="*/ 1 h 40"/>
                  <a:gd name="T16" fmla="*/ 19 w 27"/>
                  <a:gd name="T17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40">
                    <a:moveTo>
                      <a:pt x="19" y="2"/>
                    </a:moveTo>
                    <a:cubicBezTo>
                      <a:pt x="21" y="9"/>
                      <a:pt x="27" y="15"/>
                      <a:pt x="23" y="24"/>
                    </a:cubicBezTo>
                    <a:cubicBezTo>
                      <a:pt x="24" y="29"/>
                      <a:pt x="24" y="35"/>
                      <a:pt x="17" y="37"/>
                    </a:cubicBezTo>
                    <a:cubicBezTo>
                      <a:pt x="9" y="40"/>
                      <a:pt x="6" y="32"/>
                      <a:pt x="1" y="29"/>
                    </a:cubicBezTo>
                    <a:cubicBezTo>
                      <a:pt x="0" y="25"/>
                      <a:pt x="4" y="23"/>
                      <a:pt x="7" y="22"/>
                    </a:cubicBezTo>
                    <a:cubicBezTo>
                      <a:pt x="9" y="21"/>
                      <a:pt x="11" y="21"/>
                      <a:pt x="10" y="19"/>
                    </a:cubicBezTo>
                    <a:cubicBezTo>
                      <a:pt x="6" y="10"/>
                      <a:pt x="15" y="6"/>
                      <a:pt x="18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19" y="1"/>
                      <a:pt x="19" y="2"/>
                      <a:pt x="19" y="2"/>
                    </a:cubicBezTo>
                    <a:close/>
                  </a:path>
                </a:pathLst>
              </a:custGeom>
              <a:solidFill>
                <a:srgbClr val="DB6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Freeform 765"/>
              <p:cNvSpPr/>
              <p:nvPr/>
            </p:nvSpPr>
            <p:spPr bwMode="auto">
              <a:xfrm>
                <a:off x="1509" y="1039"/>
                <a:ext cx="69" cy="75"/>
              </a:xfrm>
              <a:custGeom>
                <a:avLst/>
                <a:gdLst>
                  <a:gd name="T0" fmla="*/ 29 w 29"/>
                  <a:gd name="T1" fmla="*/ 26 h 32"/>
                  <a:gd name="T2" fmla="*/ 20 w 29"/>
                  <a:gd name="T3" fmla="*/ 31 h 32"/>
                  <a:gd name="T4" fmla="*/ 10 w 29"/>
                  <a:gd name="T5" fmla="*/ 28 h 32"/>
                  <a:gd name="T6" fmla="*/ 0 w 29"/>
                  <a:gd name="T7" fmla="*/ 23 h 32"/>
                  <a:gd name="T8" fmla="*/ 1 w 29"/>
                  <a:gd name="T9" fmla="*/ 22 h 32"/>
                  <a:gd name="T10" fmla="*/ 12 w 29"/>
                  <a:gd name="T11" fmla="*/ 8 h 32"/>
                  <a:gd name="T12" fmla="*/ 18 w 29"/>
                  <a:gd name="T13" fmla="*/ 0 h 32"/>
                  <a:gd name="T14" fmla="*/ 23 w 29"/>
                  <a:gd name="T15" fmla="*/ 7 h 32"/>
                  <a:gd name="T16" fmla="*/ 29 w 29"/>
                  <a:gd name="T17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32">
                    <a:moveTo>
                      <a:pt x="29" y="26"/>
                    </a:moveTo>
                    <a:cubicBezTo>
                      <a:pt x="27" y="30"/>
                      <a:pt x="24" y="32"/>
                      <a:pt x="20" y="31"/>
                    </a:cubicBezTo>
                    <a:cubicBezTo>
                      <a:pt x="17" y="28"/>
                      <a:pt x="13" y="29"/>
                      <a:pt x="10" y="28"/>
                    </a:cubicBezTo>
                    <a:cubicBezTo>
                      <a:pt x="6" y="27"/>
                      <a:pt x="2" y="27"/>
                      <a:pt x="0" y="23"/>
                    </a:cubicBezTo>
                    <a:cubicBezTo>
                      <a:pt x="0" y="22"/>
                      <a:pt x="0" y="22"/>
                      <a:pt x="1" y="22"/>
                    </a:cubicBezTo>
                    <a:cubicBezTo>
                      <a:pt x="12" y="22"/>
                      <a:pt x="12" y="22"/>
                      <a:pt x="12" y="8"/>
                    </a:cubicBezTo>
                    <a:cubicBezTo>
                      <a:pt x="9" y="2"/>
                      <a:pt x="13" y="0"/>
                      <a:pt x="18" y="0"/>
                    </a:cubicBezTo>
                    <a:cubicBezTo>
                      <a:pt x="22" y="1"/>
                      <a:pt x="24" y="3"/>
                      <a:pt x="23" y="7"/>
                    </a:cubicBezTo>
                    <a:cubicBezTo>
                      <a:pt x="23" y="14"/>
                      <a:pt x="26" y="20"/>
                      <a:pt x="29" y="26"/>
                    </a:cubicBezTo>
                    <a:close/>
                  </a:path>
                </a:pathLst>
              </a:custGeom>
              <a:solidFill>
                <a:srgbClr val="D948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Freeform 766"/>
              <p:cNvSpPr/>
              <p:nvPr/>
            </p:nvSpPr>
            <p:spPr bwMode="auto">
              <a:xfrm>
                <a:off x="1559" y="920"/>
                <a:ext cx="57" cy="43"/>
              </a:xfrm>
              <a:custGeom>
                <a:avLst/>
                <a:gdLst>
                  <a:gd name="T0" fmla="*/ 24 w 24"/>
                  <a:gd name="T1" fmla="*/ 10 h 18"/>
                  <a:gd name="T2" fmla="*/ 18 w 24"/>
                  <a:gd name="T3" fmla="*/ 17 h 18"/>
                  <a:gd name="T4" fmla="*/ 7 w 24"/>
                  <a:gd name="T5" fmla="*/ 18 h 18"/>
                  <a:gd name="T6" fmla="*/ 3 w 24"/>
                  <a:gd name="T7" fmla="*/ 6 h 18"/>
                  <a:gd name="T8" fmla="*/ 24 w 24"/>
                  <a:gd name="T9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0"/>
                    </a:moveTo>
                    <a:cubicBezTo>
                      <a:pt x="22" y="12"/>
                      <a:pt x="20" y="15"/>
                      <a:pt x="18" y="17"/>
                    </a:cubicBezTo>
                    <a:cubicBezTo>
                      <a:pt x="14" y="17"/>
                      <a:pt x="11" y="18"/>
                      <a:pt x="7" y="18"/>
                    </a:cubicBezTo>
                    <a:cubicBezTo>
                      <a:pt x="2" y="15"/>
                      <a:pt x="0" y="11"/>
                      <a:pt x="3" y="6"/>
                    </a:cubicBezTo>
                    <a:cubicBezTo>
                      <a:pt x="10" y="7"/>
                      <a:pt x="19" y="0"/>
                      <a:pt x="24" y="10"/>
                    </a:cubicBezTo>
                    <a:close/>
                  </a:path>
                </a:pathLst>
              </a:custGeom>
              <a:solidFill>
                <a:srgbClr val="B59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Freeform 767"/>
              <p:cNvSpPr/>
              <p:nvPr/>
            </p:nvSpPr>
            <p:spPr bwMode="auto">
              <a:xfrm>
                <a:off x="1630" y="946"/>
                <a:ext cx="45" cy="71"/>
              </a:xfrm>
              <a:custGeom>
                <a:avLst/>
                <a:gdLst>
                  <a:gd name="T0" fmla="*/ 4 w 19"/>
                  <a:gd name="T1" fmla="*/ 14 h 30"/>
                  <a:gd name="T2" fmla="*/ 10 w 19"/>
                  <a:gd name="T3" fmla="*/ 1 h 30"/>
                  <a:gd name="T4" fmla="*/ 14 w 19"/>
                  <a:gd name="T5" fmla="*/ 8 h 30"/>
                  <a:gd name="T6" fmla="*/ 11 w 19"/>
                  <a:gd name="T7" fmla="*/ 12 h 30"/>
                  <a:gd name="T8" fmla="*/ 15 w 19"/>
                  <a:gd name="T9" fmla="*/ 30 h 30"/>
                  <a:gd name="T10" fmla="*/ 0 w 19"/>
                  <a:gd name="T11" fmla="*/ 18 h 30"/>
                  <a:gd name="T12" fmla="*/ 4 w 19"/>
                  <a:gd name="T13" fmla="*/ 1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30">
                    <a:moveTo>
                      <a:pt x="4" y="14"/>
                    </a:moveTo>
                    <a:cubicBezTo>
                      <a:pt x="9" y="11"/>
                      <a:pt x="7" y="5"/>
                      <a:pt x="10" y="1"/>
                    </a:cubicBezTo>
                    <a:cubicBezTo>
                      <a:pt x="17" y="0"/>
                      <a:pt x="12" y="6"/>
                      <a:pt x="14" y="8"/>
                    </a:cubicBezTo>
                    <a:cubicBezTo>
                      <a:pt x="15" y="10"/>
                      <a:pt x="13" y="12"/>
                      <a:pt x="11" y="12"/>
                    </a:cubicBezTo>
                    <a:cubicBezTo>
                      <a:pt x="10" y="19"/>
                      <a:pt x="19" y="23"/>
                      <a:pt x="15" y="30"/>
                    </a:cubicBezTo>
                    <a:cubicBezTo>
                      <a:pt x="8" y="29"/>
                      <a:pt x="7" y="20"/>
                      <a:pt x="0" y="18"/>
                    </a:cubicBezTo>
                    <a:cubicBezTo>
                      <a:pt x="1" y="17"/>
                      <a:pt x="3" y="16"/>
                      <a:pt x="4" y="14"/>
                    </a:cubicBezTo>
                    <a:close/>
                  </a:path>
                </a:pathLst>
              </a:custGeom>
              <a:solidFill>
                <a:srgbClr val="E6AA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Freeform 768"/>
              <p:cNvSpPr/>
              <p:nvPr/>
            </p:nvSpPr>
            <p:spPr bwMode="auto">
              <a:xfrm>
                <a:off x="1523" y="994"/>
                <a:ext cx="62" cy="64"/>
              </a:xfrm>
              <a:custGeom>
                <a:avLst/>
                <a:gdLst>
                  <a:gd name="T0" fmla="*/ 14 w 26"/>
                  <a:gd name="T1" fmla="*/ 21 h 27"/>
                  <a:gd name="T2" fmla="*/ 6 w 26"/>
                  <a:gd name="T3" fmla="*/ 27 h 27"/>
                  <a:gd name="T4" fmla="*/ 2 w 26"/>
                  <a:gd name="T5" fmla="*/ 21 h 27"/>
                  <a:gd name="T6" fmla="*/ 6 w 26"/>
                  <a:gd name="T7" fmla="*/ 11 h 27"/>
                  <a:gd name="T8" fmla="*/ 20 w 26"/>
                  <a:gd name="T9" fmla="*/ 10 h 27"/>
                  <a:gd name="T10" fmla="*/ 26 w 26"/>
                  <a:gd name="T11" fmla="*/ 16 h 27"/>
                  <a:gd name="T12" fmla="*/ 14 w 26"/>
                  <a:gd name="T13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7">
                    <a:moveTo>
                      <a:pt x="14" y="21"/>
                    </a:moveTo>
                    <a:cubicBezTo>
                      <a:pt x="10" y="21"/>
                      <a:pt x="6" y="21"/>
                      <a:pt x="6" y="27"/>
                    </a:cubicBezTo>
                    <a:cubicBezTo>
                      <a:pt x="5" y="25"/>
                      <a:pt x="3" y="23"/>
                      <a:pt x="2" y="21"/>
                    </a:cubicBezTo>
                    <a:cubicBezTo>
                      <a:pt x="0" y="17"/>
                      <a:pt x="8" y="16"/>
                      <a:pt x="6" y="11"/>
                    </a:cubicBezTo>
                    <a:cubicBezTo>
                      <a:pt x="10" y="0"/>
                      <a:pt x="10" y="0"/>
                      <a:pt x="20" y="10"/>
                    </a:cubicBezTo>
                    <a:cubicBezTo>
                      <a:pt x="23" y="11"/>
                      <a:pt x="25" y="13"/>
                      <a:pt x="26" y="16"/>
                    </a:cubicBezTo>
                    <a:cubicBezTo>
                      <a:pt x="22" y="19"/>
                      <a:pt x="15" y="15"/>
                      <a:pt x="14" y="21"/>
                    </a:cubicBezTo>
                    <a:close/>
                  </a:path>
                </a:pathLst>
              </a:custGeom>
              <a:solidFill>
                <a:srgbClr val="BF60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4" name="Freeform 769"/>
              <p:cNvSpPr/>
              <p:nvPr/>
            </p:nvSpPr>
            <p:spPr bwMode="auto">
              <a:xfrm>
                <a:off x="1530" y="915"/>
                <a:ext cx="45" cy="67"/>
              </a:xfrm>
              <a:custGeom>
                <a:avLst/>
                <a:gdLst>
                  <a:gd name="T0" fmla="*/ 15 w 19"/>
                  <a:gd name="T1" fmla="*/ 8 h 28"/>
                  <a:gd name="T2" fmla="*/ 19 w 19"/>
                  <a:gd name="T3" fmla="*/ 20 h 28"/>
                  <a:gd name="T4" fmla="*/ 5 w 19"/>
                  <a:gd name="T5" fmla="*/ 15 h 28"/>
                  <a:gd name="T6" fmla="*/ 3 w 19"/>
                  <a:gd name="T7" fmla="*/ 0 h 28"/>
                  <a:gd name="T8" fmla="*/ 5 w 19"/>
                  <a:gd name="T9" fmla="*/ 0 h 28"/>
                  <a:gd name="T10" fmla="*/ 15 w 19"/>
                  <a:gd name="T11" fmla="*/ 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8">
                    <a:moveTo>
                      <a:pt x="15" y="8"/>
                    </a:moveTo>
                    <a:cubicBezTo>
                      <a:pt x="16" y="12"/>
                      <a:pt x="17" y="16"/>
                      <a:pt x="19" y="20"/>
                    </a:cubicBezTo>
                    <a:cubicBezTo>
                      <a:pt x="11" y="28"/>
                      <a:pt x="7" y="18"/>
                      <a:pt x="5" y="15"/>
                    </a:cubicBezTo>
                    <a:cubicBezTo>
                      <a:pt x="2" y="12"/>
                      <a:pt x="0" y="5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7"/>
                      <a:pt x="10" y="7"/>
                      <a:pt x="15" y="8"/>
                    </a:cubicBezTo>
                    <a:close/>
                  </a:path>
                </a:pathLst>
              </a:custGeom>
              <a:solidFill>
                <a:srgbClr val="D55E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5" name="Freeform 770"/>
              <p:cNvSpPr/>
              <p:nvPr/>
            </p:nvSpPr>
            <p:spPr bwMode="auto">
              <a:xfrm>
                <a:off x="1509" y="1020"/>
                <a:ext cx="48" cy="28"/>
              </a:xfrm>
              <a:custGeom>
                <a:avLst/>
                <a:gdLst>
                  <a:gd name="T0" fmla="*/ 12 w 20"/>
                  <a:gd name="T1" fmla="*/ 0 h 12"/>
                  <a:gd name="T2" fmla="*/ 11 w 20"/>
                  <a:gd name="T3" fmla="*/ 7 h 12"/>
                  <a:gd name="T4" fmla="*/ 8 w 20"/>
                  <a:gd name="T5" fmla="*/ 10 h 12"/>
                  <a:gd name="T6" fmla="*/ 1 w 20"/>
                  <a:gd name="T7" fmla="*/ 7 h 12"/>
                  <a:gd name="T8" fmla="*/ 7 w 20"/>
                  <a:gd name="T9" fmla="*/ 2 h 12"/>
                  <a:gd name="T10" fmla="*/ 12 w 2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2">
                    <a:moveTo>
                      <a:pt x="12" y="0"/>
                    </a:moveTo>
                    <a:cubicBezTo>
                      <a:pt x="16" y="3"/>
                      <a:pt x="20" y="6"/>
                      <a:pt x="11" y="7"/>
                    </a:cubicBezTo>
                    <a:cubicBezTo>
                      <a:pt x="10" y="8"/>
                      <a:pt x="9" y="9"/>
                      <a:pt x="8" y="10"/>
                    </a:cubicBezTo>
                    <a:cubicBezTo>
                      <a:pt x="5" y="10"/>
                      <a:pt x="1" y="12"/>
                      <a:pt x="1" y="7"/>
                    </a:cubicBezTo>
                    <a:cubicBezTo>
                      <a:pt x="0" y="2"/>
                      <a:pt x="4" y="3"/>
                      <a:pt x="7" y="2"/>
                    </a:cubicBezTo>
                    <a:cubicBezTo>
                      <a:pt x="9" y="2"/>
                      <a:pt x="10" y="1"/>
                      <a:pt x="12" y="0"/>
                    </a:cubicBezTo>
                    <a:close/>
                  </a:path>
                </a:pathLst>
              </a:custGeom>
              <a:solidFill>
                <a:srgbClr val="C3AD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6" name="Freeform 771"/>
              <p:cNvSpPr/>
              <p:nvPr/>
            </p:nvSpPr>
            <p:spPr bwMode="auto">
              <a:xfrm>
                <a:off x="1481" y="1048"/>
                <a:ext cx="30" cy="45"/>
              </a:xfrm>
              <a:custGeom>
                <a:avLst/>
                <a:gdLst>
                  <a:gd name="T0" fmla="*/ 9 w 13"/>
                  <a:gd name="T1" fmla="*/ 0 h 19"/>
                  <a:gd name="T2" fmla="*/ 13 w 13"/>
                  <a:gd name="T3" fmla="*/ 18 h 19"/>
                  <a:gd name="T4" fmla="*/ 12 w 13"/>
                  <a:gd name="T5" fmla="*/ 18 h 19"/>
                  <a:gd name="T6" fmla="*/ 1 w 13"/>
                  <a:gd name="T7" fmla="*/ 9 h 19"/>
                  <a:gd name="T8" fmla="*/ 7 w 13"/>
                  <a:gd name="T9" fmla="*/ 0 h 19"/>
                  <a:gd name="T10" fmla="*/ 9 w 13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9">
                    <a:moveTo>
                      <a:pt x="9" y="0"/>
                    </a:moveTo>
                    <a:cubicBezTo>
                      <a:pt x="8" y="7"/>
                      <a:pt x="12" y="12"/>
                      <a:pt x="13" y="18"/>
                    </a:cubicBezTo>
                    <a:cubicBezTo>
                      <a:pt x="13" y="18"/>
                      <a:pt x="12" y="18"/>
                      <a:pt x="12" y="18"/>
                    </a:cubicBezTo>
                    <a:cubicBezTo>
                      <a:pt x="6" y="19"/>
                      <a:pt x="3" y="15"/>
                      <a:pt x="1" y="9"/>
                    </a:cubicBezTo>
                    <a:cubicBezTo>
                      <a:pt x="0" y="5"/>
                      <a:pt x="2" y="1"/>
                      <a:pt x="7" y="0"/>
                    </a:cubicBezTo>
                    <a:cubicBezTo>
                      <a:pt x="8" y="0"/>
                      <a:pt x="8" y="0"/>
                      <a:pt x="9" y="0"/>
                    </a:cubicBezTo>
                    <a:close/>
                  </a:path>
                </a:pathLst>
              </a:custGeom>
              <a:solidFill>
                <a:srgbClr val="D74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7" name="Freeform 772"/>
              <p:cNvSpPr/>
              <p:nvPr/>
            </p:nvSpPr>
            <p:spPr bwMode="auto">
              <a:xfrm>
                <a:off x="1483" y="1003"/>
                <a:ext cx="26" cy="45"/>
              </a:xfrm>
              <a:custGeom>
                <a:avLst/>
                <a:gdLst>
                  <a:gd name="T0" fmla="*/ 0 w 11"/>
                  <a:gd name="T1" fmla="*/ 6 h 19"/>
                  <a:gd name="T2" fmla="*/ 3 w 11"/>
                  <a:gd name="T3" fmla="*/ 0 h 19"/>
                  <a:gd name="T4" fmla="*/ 8 w 11"/>
                  <a:gd name="T5" fmla="*/ 19 h 19"/>
                  <a:gd name="T6" fmla="*/ 7 w 11"/>
                  <a:gd name="T7" fmla="*/ 19 h 19"/>
                  <a:gd name="T8" fmla="*/ 0 w 11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9">
                    <a:moveTo>
                      <a:pt x="0" y="6"/>
                    </a:moveTo>
                    <a:cubicBezTo>
                      <a:pt x="0" y="3"/>
                      <a:pt x="1" y="1"/>
                      <a:pt x="3" y="0"/>
                    </a:cubicBezTo>
                    <a:cubicBezTo>
                      <a:pt x="11" y="5"/>
                      <a:pt x="9" y="12"/>
                      <a:pt x="8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" y="16"/>
                      <a:pt x="3" y="10"/>
                      <a:pt x="0" y="6"/>
                    </a:cubicBezTo>
                    <a:close/>
                  </a:path>
                </a:pathLst>
              </a:custGeom>
              <a:solidFill>
                <a:srgbClr val="D745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8" name="Freeform 773"/>
              <p:cNvSpPr/>
              <p:nvPr/>
            </p:nvSpPr>
            <p:spPr bwMode="auto">
              <a:xfrm>
                <a:off x="1649" y="882"/>
                <a:ext cx="21" cy="24"/>
              </a:xfrm>
              <a:custGeom>
                <a:avLst/>
                <a:gdLst>
                  <a:gd name="T0" fmla="*/ 9 w 9"/>
                  <a:gd name="T1" fmla="*/ 2 h 10"/>
                  <a:gd name="T2" fmla="*/ 0 w 9"/>
                  <a:gd name="T3" fmla="*/ 6 h 10"/>
                  <a:gd name="T4" fmla="*/ 9 w 9"/>
                  <a:gd name="T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0">
                    <a:moveTo>
                      <a:pt x="9" y="2"/>
                    </a:moveTo>
                    <a:cubicBezTo>
                      <a:pt x="7" y="6"/>
                      <a:pt x="5" y="10"/>
                      <a:pt x="0" y="6"/>
                    </a:cubicBezTo>
                    <a:cubicBezTo>
                      <a:pt x="1" y="0"/>
                      <a:pt x="6" y="3"/>
                      <a:pt x="9" y="2"/>
                    </a:cubicBezTo>
                    <a:close/>
                  </a:path>
                </a:pathLst>
              </a:custGeom>
              <a:solidFill>
                <a:srgbClr val="DB6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9" name="Freeform 774"/>
              <p:cNvSpPr/>
              <p:nvPr/>
            </p:nvSpPr>
            <p:spPr bwMode="auto">
              <a:xfrm>
                <a:off x="1663" y="759"/>
                <a:ext cx="48" cy="52"/>
              </a:xfrm>
              <a:custGeom>
                <a:avLst/>
                <a:gdLst>
                  <a:gd name="T0" fmla="*/ 15 w 20"/>
                  <a:gd name="T1" fmla="*/ 17 h 22"/>
                  <a:gd name="T2" fmla="*/ 4 w 20"/>
                  <a:gd name="T3" fmla="*/ 16 h 22"/>
                  <a:gd name="T4" fmla="*/ 4 w 20"/>
                  <a:gd name="T5" fmla="*/ 4 h 22"/>
                  <a:gd name="T6" fmla="*/ 15 w 20"/>
                  <a:gd name="T7" fmla="*/ 4 h 22"/>
                  <a:gd name="T8" fmla="*/ 15 w 20"/>
                  <a:gd name="T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2">
                    <a:moveTo>
                      <a:pt x="15" y="17"/>
                    </a:moveTo>
                    <a:cubicBezTo>
                      <a:pt x="11" y="22"/>
                      <a:pt x="7" y="20"/>
                      <a:pt x="4" y="16"/>
                    </a:cubicBezTo>
                    <a:cubicBezTo>
                      <a:pt x="0" y="13"/>
                      <a:pt x="1" y="8"/>
                      <a:pt x="4" y="4"/>
                    </a:cubicBezTo>
                    <a:cubicBezTo>
                      <a:pt x="7" y="0"/>
                      <a:pt x="11" y="1"/>
                      <a:pt x="15" y="4"/>
                    </a:cubicBezTo>
                    <a:cubicBezTo>
                      <a:pt x="20" y="9"/>
                      <a:pt x="19" y="13"/>
                      <a:pt x="15" y="17"/>
                    </a:cubicBezTo>
                    <a:close/>
                  </a:path>
                </a:pathLst>
              </a:custGeom>
              <a:solidFill>
                <a:srgbClr val="E7BF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0" name="Freeform 775"/>
              <p:cNvSpPr/>
              <p:nvPr/>
            </p:nvSpPr>
            <p:spPr bwMode="auto">
              <a:xfrm>
                <a:off x="1696" y="769"/>
                <a:ext cx="45" cy="45"/>
              </a:xfrm>
              <a:custGeom>
                <a:avLst/>
                <a:gdLst>
                  <a:gd name="T0" fmla="*/ 1 w 19"/>
                  <a:gd name="T1" fmla="*/ 13 h 19"/>
                  <a:gd name="T2" fmla="*/ 1 w 19"/>
                  <a:gd name="T3" fmla="*/ 0 h 19"/>
                  <a:gd name="T4" fmla="*/ 19 w 19"/>
                  <a:gd name="T5" fmla="*/ 2 h 19"/>
                  <a:gd name="T6" fmla="*/ 16 w 19"/>
                  <a:gd name="T7" fmla="*/ 3 h 19"/>
                  <a:gd name="T8" fmla="*/ 11 w 19"/>
                  <a:gd name="T9" fmla="*/ 19 h 19"/>
                  <a:gd name="T10" fmla="*/ 1 w 19"/>
                  <a:gd name="T11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9">
                    <a:moveTo>
                      <a:pt x="1" y="13"/>
                    </a:moveTo>
                    <a:cubicBezTo>
                      <a:pt x="0" y="9"/>
                      <a:pt x="4" y="4"/>
                      <a:pt x="1" y="0"/>
                    </a:cubicBezTo>
                    <a:cubicBezTo>
                      <a:pt x="7" y="1"/>
                      <a:pt x="13" y="1"/>
                      <a:pt x="19" y="2"/>
                    </a:cubicBezTo>
                    <a:cubicBezTo>
                      <a:pt x="18" y="2"/>
                      <a:pt x="16" y="3"/>
                      <a:pt x="16" y="3"/>
                    </a:cubicBezTo>
                    <a:cubicBezTo>
                      <a:pt x="19" y="10"/>
                      <a:pt x="11" y="13"/>
                      <a:pt x="11" y="19"/>
                    </a:cubicBezTo>
                    <a:cubicBezTo>
                      <a:pt x="6" y="19"/>
                      <a:pt x="5" y="14"/>
                      <a:pt x="1" y="13"/>
                    </a:cubicBezTo>
                    <a:close/>
                  </a:path>
                </a:pathLst>
              </a:custGeom>
              <a:solidFill>
                <a:srgbClr val="8488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1" name="Freeform 776"/>
              <p:cNvSpPr/>
              <p:nvPr/>
            </p:nvSpPr>
            <p:spPr bwMode="auto">
              <a:xfrm>
                <a:off x="1109" y="1006"/>
                <a:ext cx="78" cy="108"/>
              </a:xfrm>
              <a:custGeom>
                <a:avLst/>
                <a:gdLst>
                  <a:gd name="T0" fmla="*/ 18 w 33"/>
                  <a:gd name="T1" fmla="*/ 46 h 46"/>
                  <a:gd name="T2" fmla="*/ 16 w 33"/>
                  <a:gd name="T3" fmla="*/ 46 h 46"/>
                  <a:gd name="T4" fmla="*/ 10 w 33"/>
                  <a:gd name="T5" fmla="*/ 40 h 46"/>
                  <a:gd name="T6" fmla="*/ 8 w 33"/>
                  <a:gd name="T7" fmla="*/ 38 h 46"/>
                  <a:gd name="T8" fmla="*/ 4 w 33"/>
                  <a:gd name="T9" fmla="*/ 36 h 46"/>
                  <a:gd name="T10" fmla="*/ 6 w 33"/>
                  <a:gd name="T11" fmla="*/ 22 h 46"/>
                  <a:gd name="T12" fmla="*/ 10 w 33"/>
                  <a:gd name="T13" fmla="*/ 7 h 46"/>
                  <a:gd name="T14" fmla="*/ 13 w 33"/>
                  <a:gd name="T15" fmla="*/ 5 h 46"/>
                  <a:gd name="T16" fmla="*/ 17 w 33"/>
                  <a:gd name="T17" fmla="*/ 1 h 46"/>
                  <a:gd name="T18" fmla="*/ 30 w 33"/>
                  <a:gd name="T19" fmla="*/ 8 h 46"/>
                  <a:gd name="T20" fmla="*/ 30 w 33"/>
                  <a:gd name="T21" fmla="*/ 16 h 46"/>
                  <a:gd name="T22" fmla="*/ 23 w 33"/>
                  <a:gd name="T23" fmla="*/ 28 h 46"/>
                  <a:gd name="T24" fmla="*/ 22 w 33"/>
                  <a:gd name="T25" fmla="*/ 38 h 46"/>
                  <a:gd name="T26" fmla="*/ 18 w 33"/>
                  <a:gd name="T2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46">
                    <a:moveTo>
                      <a:pt x="18" y="46"/>
                    </a:moveTo>
                    <a:cubicBezTo>
                      <a:pt x="17" y="46"/>
                      <a:pt x="16" y="46"/>
                      <a:pt x="16" y="46"/>
                    </a:cubicBezTo>
                    <a:cubicBezTo>
                      <a:pt x="13" y="44"/>
                      <a:pt x="13" y="41"/>
                      <a:pt x="10" y="40"/>
                    </a:cubicBezTo>
                    <a:cubicBezTo>
                      <a:pt x="9" y="40"/>
                      <a:pt x="8" y="39"/>
                      <a:pt x="8" y="38"/>
                    </a:cubicBezTo>
                    <a:cubicBezTo>
                      <a:pt x="7" y="36"/>
                      <a:pt x="6" y="36"/>
                      <a:pt x="4" y="36"/>
                    </a:cubicBezTo>
                    <a:cubicBezTo>
                      <a:pt x="0" y="31"/>
                      <a:pt x="6" y="27"/>
                      <a:pt x="6" y="22"/>
                    </a:cubicBezTo>
                    <a:cubicBezTo>
                      <a:pt x="7" y="17"/>
                      <a:pt x="8" y="12"/>
                      <a:pt x="10" y="7"/>
                    </a:cubicBezTo>
                    <a:cubicBezTo>
                      <a:pt x="11" y="6"/>
                      <a:pt x="13" y="7"/>
                      <a:pt x="13" y="5"/>
                    </a:cubicBezTo>
                    <a:cubicBezTo>
                      <a:pt x="15" y="3"/>
                      <a:pt x="16" y="2"/>
                      <a:pt x="17" y="1"/>
                    </a:cubicBezTo>
                    <a:cubicBezTo>
                      <a:pt x="24" y="0"/>
                      <a:pt x="26" y="5"/>
                      <a:pt x="30" y="8"/>
                    </a:cubicBezTo>
                    <a:cubicBezTo>
                      <a:pt x="33" y="11"/>
                      <a:pt x="32" y="14"/>
                      <a:pt x="30" y="16"/>
                    </a:cubicBezTo>
                    <a:cubicBezTo>
                      <a:pt x="27" y="20"/>
                      <a:pt x="24" y="24"/>
                      <a:pt x="23" y="28"/>
                    </a:cubicBezTo>
                    <a:cubicBezTo>
                      <a:pt x="22" y="31"/>
                      <a:pt x="23" y="35"/>
                      <a:pt x="22" y="38"/>
                    </a:cubicBezTo>
                    <a:cubicBezTo>
                      <a:pt x="21" y="41"/>
                      <a:pt x="22" y="45"/>
                      <a:pt x="18" y="46"/>
                    </a:cubicBezTo>
                    <a:close/>
                  </a:path>
                </a:pathLst>
              </a:custGeom>
              <a:solidFill>
                <a:srgbClr val="F7F4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2" name="Freeform 777"/>
              <p:cNvSpPr/>
              <p:nvPr/>
            </p:nvSpPr>
            <p:spPr bwMode="auto">
              <a:xfrm>
                <a:off x="1147" y="963"/>
                <a:ext cx="80" cy="142"/>
              </a:xfrm>
              <a:custGeom>
                <a:avLst/>
                <a:gdLst>
                  <a:gd name="T0" fmla="*/ 5 w 34"/>
                  <a:gd name="T1" fmla="*/ 44 h 60"/>
                  <a:gd name="T2" fmla="*/ 6 w 34"/>
                  <a:gd name="T3" fmla="*/ 40 h 60"/>
                  <a:gd name="T4" fmla="*/ 1 w 34"/>
                  <a:gd name="T5" fmla="*/ 19 h 60"/>
                  <a:gd name="T6" fmla="*/ 5 w 34"/>
                  <a:gd name="T7" fmla="*/ 0 h 60"/>
                  <a:gd name="T8" fmla="*/ 9 w 34"/>
                  <a:gd name="T9" fmla="*/ 7 h 60"/>
                  <a:gd name="T10" fmla="*/ 15 w 34"/>
                  <a:gd name="T11" fmla="*/ 17 h 60"/>
                  <a:gd name="T12" fmla="*/ 16 w 34"/>
                  <a:gd name="T13" fmla="*/ 20 h 60"/>
                  <a:gd name="T14" fmla="*/ 19 w 34"/>
                  <a:gd name="T15" fmla="*/ 27 h 60"/>
                  <a:gd name="T16" fmla="*/ 25 w 34"/>
                  <a:gd name="T17" fmla="*/ 36 h 60"/>
                  <a:gd name="T18" fmla="*/ 34 w 34"/>
                  <a:gd name="T19" fmla="*/ 55 h 60"/>
                  <a:gd name="T20" fmla="*/ 26 w 34"/>
                  <a:gd name="T21" fmla="*/ 59 h 60"/>
                  <a:gd name="T22" fmla="*/ 22 w 34"/>
                  <a:gd name="T23" fmla="*/ 54 h 60"/>
                  <a:gd name="T24" fmla="*/ 9 w 34"/>
                  <a:gd name="T25" fmla="*/ 48 h 60"/>
                  <a:gd name="T26" fmla="*/ 5 w 34"/>
                  <a:gd name="T27" fmla="*/ 4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60">
                    <a:moveTo>
                      <a:pt x="5" y="44"/>
                    </a:moveTo>
                    <a:cubicBezTo>
                      <a:pt x="6" y="43"/>
                      <a:pt x="5" y="41"/>
                      <a:pt x="6" y="40"/>
                    </a:cubicBezTo>
                    <a:cubicBezTo>
                      <a:pt x="18" y="30"/>
                      <a:pt x="10" y="24"/>
                      <a:pt x="1" y="19"/>
                    </a:cubicBezTo>
                    <a:cubicBezTo>
                      <a:pt x="0" y="12"/>
                      <a:pt x="2" y="6"/>
                      <a:pt x="5" y="0"/>
                    </a:cubicBezTo>
                    <a:cubicBezTo>
                      <a:pt x="9" y="1"/>
                      <a:pt x="6" y="5"/>
                      <a:pt x="9" y="7"/>
                    </a:cubicBezTo>
                    <a:cubicBezTo>
                      <a:pt x="14" y="9"/>
                      <a:pt x="13" y="14"/>
                      <a:pt x="15" y="17"/>
                    </a:cubicBezTo>
                    <a:cubicBezTo>
                      <a:pt x="15" y="18"/>
                      <a:pt x="16" y="19"/>
                      <a:pt x="16" y="20"/>
                    </a:cubicBezTo>
                    <a:cubicBezTo>
                      <a:pt x="17" y="22"/>
                      <a:pt x="19" y="25"/>
                      <a:pt x="19" y="27"/>
                    </a:cubicBezTo>
                    <a:cubicBezTo>
                      <a:pt x="19" y="31"/>
                      <a:pt x="19" y="34"/>
                      <a:pt x="25" y="36"/>
                    </a:cubicBezTo>
                    <a:cubicBezTo>
                      <a:pt x="32" y="39"/>
                      <a:pt x="32" y="48"/>
                      <a:pt x="34" y="55"/>
                    </a:cubicBezTo>
                    <a:cubicBezTo>
                      <a:pt x="33" y="60"/>
                      <a:pt x="30" y="60"/>
                      <a:pt x="26" y="59"/>
                    </a:cubicBezTo>
                    <a:cubicBezTo>
                      <a:pt x="24" y="58"/>
                      <a:pt x="23" y="56"/>
                      <a:pt x="22" y="54"/>
                    </a:cubicBezTo>
                    <a:cubicBezTo>
                      <a:pt x="20" y="48"/>
                      <a:pt x="17" y="44"/>
                      <a:pt x="9" y="48"/>
                    </a:cubicBezTo>
                    <a:cubicBezTo>
                      <a:pt x="6" y="49"/>
                      <a:pt x="3" y="49"/>
                      <a:pt x="5" y="44"/>
                    </a:cubicBezTo>
                    <a:close/>
                  </a:path>
                </a:pathLst>
              </a:custGeom>
              <a:solidFill>
                <a:srgbClr val="E18E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3" name="Freeform 778"/>
              <p:cNvSpPr/>
              <p:nvPr/>
            </p:nvSpPr>
            <p:spPr bwMode="auto">
              <a:xfrm>
                <a:off x="1035" y="953"/>
                <a:ext cx="97" cy="62"/>
              </a:xfrm>
              <a:custGeom>
                <a:avLst/>
                <a:gdLst>
                  <a:gd name="T0" fmla="*/ 41 w 41"/>
                  <a:gd name="T1" fmla="*/ 26 h 26"/>
                  <a:gd name="T2" fmla="*/ 8 w 41"/>
                  <a:gd name="T3" fmla="*/ 15 h 26"/>
                  <a:gd name="T4" fmla="*/ 6 w 41"/>
                  <a:gd name="T5" fmla="*/ 0 h 26"/>
                  <a:gd name="T6" fmla="*/ 32 w 41"/>
                  <a:gd name="T7" fmla="*/ 15 h 26"/>
                  <a:gd name="T8" fmla="*/ 41 w 41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26">
                    <a:moveTo>
                      <a:pt x="41" y="26"/>
                    </a:moveTo>
                    <a:cubicBezTo>
                      <a:pt x="31" y="21"/>
                      <a:pt x="19" y="19"/>
                      <a:pt x="8" y="15"/>
                    </a:cubicBezTo>
                    <a:cubicBezTo>
                      <a:pt x="1" y="12"/>
                      <a:pt x="0" y="6"/>
                      <a:pt x="6" y="0"/>
                    </a:cubicBezTo>
                    <a:cubicBezTo>
                      <a:pt x="13" y="6"/>
                      <a:pt x="19" y="16"/>
                      <a:pt x="32" y="15"/>
                    </a:cubicBezTo>
                    <a:cubicBezTo>
                      <a:pt x="38" y="15"/>
                      <a:pt x="39" y="21"/>
                      <a:pt x="41" y="26"/>
                    </a:cubicBezTo>
                    <a:close/>
                  </a:path>
                </a:pathLst>
              </a:custGeom>
              <a:solidFill>
                <a:srgbClr val="E165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4" name="Freeform 779"/>
              <p:cNvSpPr/>
              <p:nvPr/>
            </p:nvSpPr>
            <p:spPr bwMode="auto">
              <a:xfrm>
                <a:off x="1061" y="1013"/>
                <a:ext cx="74" cy="92"/>
              </a:xfrm>
              <a:custGeom>
                <a:avLst/>
                <a:gdLst>
                  <a:gd name="T0" fmla="*/ 30 w 31"/>
                  <a:gd name="T1" fmla="*/ 4 h 39"/>
                  <a:gd name="T2" fmla="*/ 24 w 31"/>
                  <a:gd name="T3" fmla="*/ 33 h 39"/>
                  <a:gd name="T4" fmla="*/ 11 w 31"/>
                  <a:gd name="T5" fmla="*/ 35 h 39"/>
                  <a:gd name="T6" fmla="*/ 3 w 31"/>
                  <a:gd name="T7" fmla="*/ 30 h 39"/>
                  <a:gd name="T8" fmla="*/ 3 w 31"/>
                  <a:gd name="T9" fmla="*/ 13 h 39"/>
                  <a:gd name="T10" fmla="*/ 6 w 31"/>
                  <a:gd name="T11" fmla="*/ 2 h 39"/>
                  <a:gd name="T12" fmla="*/ 22 w 31"/>
                  <a:gd name="T13" fmla="*/ 5 h 39"/>
                  <a:gd name="T14" fmla="*/ 30 w 31"/>
                  <a:gd name="T15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39">
                    <a:moveTo>
                      <a:pt x="30" y="4"/>
                    </a:moveTo>
                    <a:cubicBezTo>
                      <a:pt x="31" y="14"/>
                      <a:pt x="29" y="24"/>
                      <a:pt x="24" y="33"/>
                    </a:cubicBezTo>
                    <a:cubicBezTo>
                      <a:pt x="20" y="33"/>
                      <a:pt x="15" y="32"/>
                      <a:pt x="11" y="35"/>
                    </a:cubicBezTo>
                    <a:cubicBezTo>
                      <a:pt x="5" y="39"/>
                      <a:pt x="3" y="35"/>
                      <a:pt x="3" y="30"/>
                    </a:cubicBezTo>
                    <a:cubicBezTo>
                      <a:pt x="2" y="24"/>
                      <a:pt x="2" y="19"/>
                      <a:pt x="3" y="13"/>
                    </a:cubicBezTo>
                    <a:cubicBezTo>
                      <a:pt x="3" y="9"/>
                      <a:pt x="0" y="4"/>
                      <a:pt x="6" y="2"/>
                    </a:cubicBezTo>
                    <a:cubicBezTo>
                      <a:pt x="11" y="1"/>
                      <a:pt x="17" y="0"/>
                      <a:pt x="22" y="5"/>
                    </a:cubicBezTo>
                    <a:cubicBezTo>
                      <a:pt x="26" y="9"/>
                      <a:pt x="28" y="8"/>
                      <a:pt x="30" y="4"/>
                    </a:cubicBezTo>
                    <a:close/>
                  </a:path>
                </a:pathLst>
              </a:custGeom>
              <a:solidFill>
                <a:srgbClr val="EAB1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5" name="Freeform 780"/>
              <p:cNvSpPr/>
              <p:nvPr/>
            </p:nvSpPr>
            <p:spPr bwMode="auto">
              <a:xfrm>
                <a:off x="1033" y="1100"/>
                <a:ext cx="76" cy="93"/>
              </a:xfrm>
              <a:custGeom>
                <a:avLst/>
                <a:gdLst>
                  <a:gd name="T0" fmla="*/ 28 w 32"/>
                  <a:gd name="T1" fmla="*/ 0 h 39"/>
                  <a:gd name="T2" fmla="*/ 27 w 32"/>
                  <a:gd name="T3" fmla="*/ 16 h 39"/>
                  <a:gd name="T4" fmla="*/ 7 w 32"/>
                  <a:gd name="T5" fmla="*/ 39 h 39"/>
                  <a:gd name="T6" fmla="*/ 4 w 32"/>
                  <a:gd name="T7" fmla="*/ 33 h 39"/>
                  <a:gd name="T8" fmla="*/ 0 w 32"/>
                  <a:gd name="T9" fmla="*/ 8 h 39"/>
                  <a:gd name="T10" fmla="*/ 3 w 32"/>
                  <a:gd name="T11" fmla="*/ 4 h 39"/>
                  <a:gd name="T12" fmla="*/ 28 w 32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39">
                    <a:moveTo>
                      <a:pt x="28" y="0"/>
                    </a:moveTo>
                    <a:cubicBezTo>
                      <a:pt x="32" y="5"/>
                      <a:pt x="32" y="10"/>
                      <a:pt x="27" y="16"/>
                    </a:cubicBezTo>
                    <a:cubicBezTo>
                      <a:pt x="20" y="23"/>
                      <a:pt x="17" y="34"/>
                      <a:pt x="7" y="39"/>
                    </a:cubicBezTo>
                    <a:cubicBezTo>
                      <a:pt x="4" y="38"/>
                      <a:pt x="2" y="35"/>
                      <a:pt x="4" y="33"/>
                    </a:cubicBezTo>
                    <a:cubicBezTo>
                      <a:pt x="10" y="23"/>
                      <a:pt x="4" y="16"/>
                      <a:pt x="0" y="8"/>
                    </a:cubicBezTo>
                    <a:cubicBezTo>
                      <a:pt x="0" y="6"/>
                      <a:pt x="1" y="5"/>
                      <a:pt x="3" y="4"/>
                    </a:cubicBezTo>
                    <a:cubicBezTo>
                      <a:pt x="11" y="0"/>
                      <a:pt x="20" y="3"/>
                      <a:pt x="28" y="0"/>
                    </a:cubicBezTo>
                    <a:close/>
                  </a:path>
                </a:pathLst>
              </a:custGeom>
              <a:solidFill>
                <a:srgbClr val="E36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6" name="Freeform 781"/>
              <p:cNvSpPr/>
              <p:nvPr/>
            </p:nvSpPr>
            <p:spPr bwMode="auto">
              <a:xfrm>
                <a:off x="1004" y="1098"/>
                <a:ext cx="36" cy="85"/>
              </a:xfrm>
              <a:custGeom>
                <a:avLst/>
                <a:gdLst>
                  <a:gd name="T0" fmla="*/ 15 w 15"/>
                  <a:gd name="T1" fmla="*/ 5 h 36"/>
                  <a:gd name="T2" fmla="*/ 13 w 15"/>
                  <a:gd name="T3" fmla="*/ 8 h 36"/>
                  <a:gd name="T4" fmla="*/ 9 w 15"/>
                  <a:gd name="T5" fmla="*/ 36 h 36"/>
                  <a:gd name="T6" fmla="*/ 8 w 15"/>
                  <a:gd name="T7" fmla="*/ 36 h 36"/>
                  <a:gd name="T8" fmla="*/ 7 w 15"/>
                  <a:gd name="T9" fmla="*/ 36 h 36"/>
                  <a:gd name="T10" fmla="*/ 5 w 15"/>
                  <a:gd name="T11" fmla="*/ 34 h 36"/>
                  <a:gd name="T12" fmla="*/ 0 w 15"/>
                  <a:gd name="T13" fmla="*/ 10 h 36"/>
                  <a:gd name="T14" fmla="*/ 1 w 15"/>
                  <a:gd name="T15" fmla="*/ 4 h 36"/>
                  <a:gd name="T16" fmla="*/ 11 w 15"/>
                  <a:gd name="T17" fmla="*/ 0 h 36"/>
                  <a:gd name="T18" fmla="*/ 13 w 15"/>
                  <a:gd name="T19" fmla="*/ 1 h 36"/>
                  <a:gd name="T20" fmla="*/ 15 w 15"/>
                  <a:gd name="T21" fmla="*/ 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36">
                    <a:moveTo>
                      <a:pt x="15" y="5"/>
                    </a:moveTo>
                    <a:cubicBezTo>
                      <a:pt x="14" y="6"/>
                      <a:pt x="13" y="7"/>
                      <a:pt x="13" y="8"/>
                    </a:cubicBezTo>
                    <a:cubicBezTo>
                      <a:pt x="12" y="18"/>
                      <a:pt x="12" y="27"/>
                      <a:pt x="9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7" y="36"/>
                      <a:pt x="7" y="36"/>
                    </a:cubicBezTo>
                    <a:cubicBezTo>
                      <a:pt x="6" y="35"/>
                      <a:pt x="6" y="35"/>
                      <a:pt x="5" y="34"/>
                    </a:cubicBezTo>
                    <a:cubicBezTo>
                      <a:pt x="1" y="27"/>
                      <a:pt x="3" y="18"/>
                      <a:pt x="0" y="10"/>
                    </a:cubicBezTo>
                    <a:cubicBezTo>
                      <a:pt x="0" y="8"/>
                      <a:pt x="0" y="6"/>
                      <a:pt x="1" y="4"/>
                    </a:cubicBezTo>
                    <a:cubicBezTo>
                      <a:pt x="4" y="1"/>
                      <a:pt x="7" y="0"/>
                      <a:pt x="11" y="0"/>
                    </a:cubicBezTo>
                    <a:cubicBezTo>
                      <a:pt x="12" y="0"/>
                      <a:pt x="13" y="0"/>
                      <a:pt x="13" y="1"/>
                    </a:cubicBezTo>
                    <a:cubicBezTo>
                      <a:pt x="13" y="3"/>
                      <a:pt x="13" y="4"/>
                      <a:pt x="15" y="5"/>
                    </a:cubicBezTo>
                    <a:close/>
                  </a:path>
                </a:pathLst>
              </a:custGeom>
              <a:solidFill>
                <a:srgbClr val="D65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7" name="Freeform 782"/>
              <p:cNvSpPr/>
              <p:nvPr/>
            </p:nvSpPr>
            <p:spPr bwMode="auto">
              <a:xfrm>
                <a:off x="1099" y="1093"/>
                <a:ext cx="33" cy="19"/>
              </a:xfrm>
              <a:custGeom>
                <a:avLst/>
                <a:gdLst>
                  <a:gd name="T0" fmla="*/ 12 w 14"/>
                  <a:gd name="T1" fmla="*/ 1 h 8"/>
                  <a:gd name="T2" fmla="*/ 14 w 14"/>
                  <a:gd name="T3" fmla="*/ 3 h 8"/>
                  <a:gd name="T4" fmla="*/ 7 w 14"/>
                  <a:gd name="T5" fmla="*/ 5 h 8"/>
                  <a:gd name="T6" fmla="*/ 0 w 14"/>
                  <a:gd name="T7" fmla="*/ 3 h 8"/>
                  <a:gd name="T8" fmla="*/ 12 w 1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8">
                    <a:moveTo>
                      <a:pt x="12" y="1"/>
                    </a:moveTo>
                    <a:cubicBezTo>
                      <a:pt x="13" y="1"/>
                      <a:pt x="13" y="2"/>
                      <a:pt x="14" y="3"/>
                    </a:cubicBezTo>
                    <a:cubicBezTo>
                      <a:pt x="13" y="7"/>
                      <a:pt x="10" y="8"/>
                      <a:pt x="7" y="5"/>
                    </a:cubicBezTo>
                    <a:cubicBezTo>
                      <a:pt x="5" y="4"/>
                      <a:pt x="3" y="3"/>
                      <a:pt x="0" y="3"/>
                    </a:cubicBezTo>
                    <a:cubicBezTo>
                      <a:pt x="4" y="0"/>
                      <a:pt x="8" y="2"/>
                      <a:pt x="12" y="1"/>
                    </a:cubicBezTo>
                    <a:close/>
                  </a:path>
                </a:pathLst>
              </a:custGeom>
              <a:solidFill>
                <a:srgbClr val="E36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8" name="Freeform 783"/>
              <p:cNvSpPr/>
              <p:nvPr/>
            </p:nvSpPr>
            <p:spPr bwMode="auto">
              <a:xfrm>
                <a:off x="1033" y="1072"/>
                <a:ext cx="28" cy="28"/>
              </a:xfrm>
              <a:custGeom>
                <a:avLst/>
                <a:gdLst>
                  <a:gd name="T0" fmla="*/ 3 w 12"/>
                  <a:gd name="T1" fmla="*/ 6 h 12"/>
                  <a:gd name="T2" fmla="*/ 10 w 12"/>
                  <a:gd name="T3" fmla="*/ 0 h 12"/>
                  <a:gd name="T4" fmla="*/ 1 w 12"/>
                  <a:gd name="T5" fmla="*/ 12 h 12"/>
                  <a:gd name="T6" fmla="*/ 1 w 12"/>
                  <a:gd name="T7" fmla="*/ 11 h 12"/>
                  <a:gd name="T8" fmla="*/ 3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3" y="6"/>
                    </a:moveTo>
                    <a:cubicBezTo>
                      <a:pt x="7" y="6"/>
                      <a:pt x="8" y="2"/>
                      <a:pt x="10" y="0"/>
                    </a:cubicBezTo>
                    <a:cubicBezTo>
                      <a:pt x="12" y="7"/>
                      <a:pt x="7" y="10"/>
                      <a:pt x="1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1" y="7"/>
                      <a:pt x="3" y="6"/>
                    </a:cubicBezTo>
                    <a:close/>
                  </a:path>
                </a:pathLst>
              </a:custGeom>
              <a:solidFill>
                <a:srgbClr val="D65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9" name="Freeform 784"/>
              <p:cNvSpPr/>
              <p:nvPr/>
            </p:nvSpPr>
            <p:spPr bwMode="auto">
              <a:xfrm>
                <a:off x="1175" y="932"/>
                <a:ext cx="90" cy="114"/>
              </a:xfrm>
              <a:custGeom>
                <a:avLst/>
                <a:gdLst>
                  <a:gd name="T0" fmla="*/ 9 w 38"/>
                  <a:gd name="T1" fmla="*/ 9 h 48"/>
                  <a:gd name="T2" fmla="*/ 33 w 38"/>
                  <a:gd name="T3" fmla="*/ 1 h 48"/>
                  <a:gd name="T4" fmla="*/ 38 w 38"/>
                  <a:gd name="T5" fmla="*/ 12 h 48"/>
                  <a:gd name="T6" fmla="*/ 34 w 38"/>
                  <a:gd name="T7" fmla="*/ 30 h 48"/>
                  <a:gd name="T8" fmla="*/ 33 w 38"/>
                  <a:gd name="T9" fmla="*/ 32 h 48"/>
                  <a:gd name="T10" fmla="*/ 29 w 38"/>
                  <a:gd name="T11" fmla="*/ 36 h 48"/>
                  <a:gd name="T12" fmla="*/ 1 w 38"/>
                  <a:gd name="T13" fmla="*/ 32 h 48"/>
                  <a:gd name="T14" fmla="*/ 1 w 38"/>
                  <a:gd name="T15" fmla="*/ 32 h 48"/>
                  <a:gd name="T16" fmla="*/ 0 w 38"/>
                  <a:gd name="T17" fmla="*/ 30 h 48"/>
                  <a:gd name="T18" fmla="*/ 9 w 38"/>
                  <a:gd name="T19" fmla="*/ 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48">
                    <a:moveTo>
                      <a:pt x="9" y="9"/>
                    </a:moveTo>
                    <a:cubicBezTo>
                      <a:pt x="15" y="0"/>
                      <a:pt x="25" y="2"/>
                      <a:pt x="33" y="1"/>
                    </a:cubicBezTo>
                    <a:cubicBezTo>
                      <a:pt x="38" y="0"/>
                      <a:pt x="38" y="8"/>
                      <a:pt x="38" y="12"/>
                    </a:cubicBezTo>
                    <a:cubicBezTo>
                      <a:pt x="37" y="18"/>
                      <a:pt x="37" y="24"/>
                      <a:pt x="34" y="30"/>
                    </a:cubicBezTo>
                    <a:cubicBezTo>
                      <a:pt x="34" y="30"/>
                      <a:pt x="33" y="31"/>
                      <a:pt x="33" y="32"/>
                    </a:cubicBezTo>
                    <a:cubicBezTo>
                      <a:pt x="31" y="33"/>
                      <a:pt x="30" y="35"/>
                      <a:pt x="29" y="36"/>
                    </a:cubicBezTo>
                    <a:cubicBezTo>
                      <a:pt x="19" y="42"/>
                      <a:pt x="17" y="48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1"/>
                      <a:pt x="0" y="30"/>
                      <a:pt x="0" y="30"/>
                    </a:cubicBezTo>
                    <a:cubicBezTo>
                      <a:pt x="7" y="24"/>
                      <a:pt x="7" y="16"/>
                      <a:pt x="9" y="9"/>
                    </a:cubicBezTo>
                    <a:close/>
                  </a:path>
                </a:pathLst>
              </a:custGeom>
              <a:solidFill>
                <a:srgbClr val="D33E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0" name="Freeform 785"/>
              <p:cNvSpPr/>
              <p:nvPr/>
            </p:nvSpPr>
            <p:spPr bwMode="auto">
              <a:xfrm>
                <a:off x="1147" y="1060"/>
                <a:ext cx="137" cy="97"/>
              </a:xfrm>
              <a:custGeom>
                <a:avLst/>
                <a:gdLst>
                  <a:gd name="T0" fmla="*/ 5 w 58"/>
                  <a:gd name="T1" fmla="*/ 3 h 41"/>
                  <a:gd name="T2" fmla="*/ 8 w 58"/>
                  <a:gd name="T3" fmla="*/ 5 h 41"/>
                  <a:gd name="T4" fmla="*/ 25 w 58"/>
                  <a:gd name="T5" fmla="*/ 17 h 41"/>
                  <a:gd name="T6" fmla="*/ 22 w 58"/>
                  <a:gd name="T7" fmla="*/ 24 h 41"/>
                  <a:gd name="T8" fmla="*/ 41 w 58"/>
                  <a:gd name="T9" fmla="*/ 16 h 41"/>
                  <a:gd name="T10" fmla="*/ 55 w 58"/>
                  <a:gd name="T11" fmla="*/ 1 h 41"/>
                  <a:gd name="T12" fmla="*/ 40 w 58"/>
                  <a:gd name="T13" fmla="*/ 31 h 41"/>
                  <a:gd name="T14" fmla="*/ 33 w 58"/>
                  <a:gd name="T15" fmla="*/ 36 h 41"/>
                  <a:gd name="T16" fmla="*/ 13 w 58"/>
                  <a:gd name="T17" fmla="*/ 34 h 41"/>
                  <a:gd name="T18" fmla="*/ 2 w 58"/>
                  <a:gd name="T19" fmla="*/ 24 h 41"/>
                  <a:gd name="T20" fmla="*/ 2 w 58"/>
                  <a:gd name="T21" fmla="*/ 23 h 41"/>
                  <a:gd name="T22" fmla="*/ 5 w 58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41">
                    <a:moveTo>
                      <a:pt x="5" y="3"/>
                    </a:moveTo>
                    <a:cubicBezTo>
                      <a:pt x="6" y="4"/>
                      <a:pt x="6" y="6"/>
                      <a:pt x="8" y="5"/>
                    </a:cubicBezTo>
                    <a:cubicBezTo>
                      <a:pt x="20" y="0"/>
                      <a:pt x="24" y="3"/>
                      <a:pt x="25" y="17"/>
                    </a:cubicBezTo>
                    <a:cubicBezTo>
                      <a:pt x="24" y="19"/>
                      <a:pt x="22" y="21"/>
                      <a:pt x="22" y="24"/>
                    </a:cubicBezTo>
                    <a:cubicBezTo>
                      <a:pt x="36" y="27"/>
                      <a:pt x="37" y="26"/>
                      <a:pt x="41" y="16"/>
                    </a:cubicBezTo>
                    <a:cubicBezTo>
                      <a:pt x="46" y="11"/>
                      <a:pt x="49" y="5"/>
                      <a:pt x="55" y="1"/>
                    </a:cubicBezTo>
                    <a:cubicBezTo>
                      <a:pt x="58" y="20"/>
                      <a:pt x="58" y="24"/>
                      <a:pt x="40" y="31"/>
                    </a:cubicBezTo>
                    <a:cubicBezTo>
                      <a:pt x="37" y="32"/>
                      <a:pt x="33" y="32"/>
                      <a:pt x="33" y="36"/>
                    </a:cubicBezTo>
                    <a:cubicBezTo>
                      <a:pt x="26" y="41"/>
                      <a:pt x="19" y="38"/>
                      <a:pt x="13" y="34"/>
                    </a:cubicBezTo>
                    <a:cubicBezTo>
                      <a:pt x="9" y="31"/>
                      <a:pt x="6" y="27"/>
                      <a:pt x="2" y="24"/>
                    </a:cubicBezTo>
                    <a:cubicBezTo>
                      <a:pt x="2" y="24"/>
                      <a:pt x="1" y="23"/>
                      <a:pt x="2" y="23"/>
                    </a:cubicBezTo>
                    <a:cubicBezTo>
                      <a:pt x="7" y="17"/>
                      <a:pt x="0" y="9"/>
                      <a:pt x="5" y="3"/>
                    </a:cubicBezTo>
                    <a:close/>
                  </a:path>
                </a:pathLst>
              </a:custGeom>
              <a:solidFill>
                <a:srgbClr val="E3B8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1" name="Freeform 786"/>
              <p:cNvSpPr/>
              <p:nvPr/>
            </p:nvSpPr>
            <p:spPr bwMode="auto">
              <a:xfrm>
                <a:off x="1289" y="1067"/>
                <a:ext cx="106" cy="92"/>
              </a:xfrm>
              <a:custGeom>
                <a:avLst/>
                <a:gdLst>
                  <a:gd name="T0" fmla="*/ 43 w 45"/>
                  <a:gd name="T1" fmla="*/ 37 h 39"/>
                  <a:gd name="T2" fmla="*/ 33 w 45"/>
                  <a:gd name="T3" fmla="*/ 34 h 39"/>
                  <a:gd name="T4" fmla="*/ 20 w 45"/>
                  <a:gd name="T5" fmla="*/ 17 h 39"/>
                  <a:gd name="T6" fmla="*/ 9 w 45"/>
                  <a:gd name="T7" fmla="*/ 15 h 39"/>
                  <a:gd name="T8" fmla="*/ 0 w 45"/>
                  <a:gd name="T9" fmla="*/ 19 h 39"/>
                  <a:gd name="T10" fmla="*/ 27 w 45"/>
                  <a:gd name="T11" fmla="*/ 2 h 39"/>
                  <a:gd name="T12" fmla="*/ 36 w 45"/>
                  <a:gd name="T13" fmla="*/ 17 h 39"/>
                  <a:gd name="T14" fmla="*/ 41 w 45"/>
                  <a:gd name="T15" fmla="*/ 31 h 39"/>
                  <a:gd name="T16" fmla="*/ 43 w 45"/>
                  <a:gd name="T17" fmla="*/ 3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39">
                    <a:moveTo>
                      <a:pt x="43" y="37"/>
                    </a:moveTo>
                    <a:cubicBezTo>
                      <a:pt x="38" y="39"/>
                      <a:pt x="35" y="38"/>
                      <a:pt x="33" y="34"/>
                    </a:cubicBezTo>
                    <a:cubicBezTo>
                      <a:pt x="30" y="27"/>
                      <a:pt x="22" y="24"/>
                      <a:pt x="20" y="17"/>
                    </a:cubicBezTo>
                    <a:cubicBezTo>
                      <a:pt x="19" y="13"/>
                      <a:pt x="13" y="14"/>
                      <a:pt x="9" y="15"/>
                    </a:cubicBezTo>
                    <a:cubicBezTo>
                      <a:pt x="6" y="17"/>
                      <a:pt x="3" y="18"/>
                      <a:pt x="0" y="19"/>
                    </a:cubicBezTo>
                    <a:cubicBezTo>
                      <a:pt x="6" y="9"/>
                      <a:pt x="13" y="0"/>
                      <a:pt x="27" y="2"/>
                    </a:cubicBezTo>
                    <a:cubicBezTo>
                      <a:pt x="35" y="4"/>
                      <a:pt x="35" y="11"/>
                      <a:pt x="36" y="17"/>
                    </a:cubicBezTo>
                    <a:cubicBezTo>
                      <a:pt x="37" y="22"/>
                      <a:pt x="37" y="27"/>
                      <a:pt x="41" y="31"/>
                    </a:cubicBezTo>
                    <a:cubicBezTo>
                      <a:pt x="43" y="33"/>
                      <a:pt x="45" y="35"/>
                      <a:pt x="43" y="37"/>
                    </a:cubicBezTo>
                    <a:close/>
                  </a:path>
                </a:pathLst>
              </a:custGeom>
              <a:solidFill>
                <a:srgbClr val="E38B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" name="Freeform 787"/>
              <p:cNvSpPr/>
              <p:nvPr/>
            </p:nvSpPr>
            <p:spPr bwMode="auto">
              <a:xfrm>
                <a:off x="1177" y="1008"/>
                <a:ext cx="88" cy="85"/>
              </a:xfrm>
              <a:custGeom>
                <a:avLst/>
                <a:gdLst>
                  <a:gd name="T0" fmla="*/ 0 w 37"/>
                  <a:gd name="T1" fmla="*/ 0 h 36"/>
                  <a:gd name="T2" fmla="*/ 4 w 37"/>
                  <a:gd name="T3" fmla="*/ 1 h 36"/>
                  <a:gd name="T4" fmla="*/ 28 w 37"/>
                  <a:gd name="T5" fmla="*/ 4 h 36"/>
                  <a:gd name="T6" fmla="*/ 29 w 37"/>
                  <a:gd name="T7" fmla="*/ 10 h 36"/>
                  <a:gd name="T8" fmla="*/ 35 w 37"/>
                  <a:gd name="T9" fmla="*/ 13 h 36"/>
                  <a:gd name="T10" fmla="*/ 35 w 37"/>
                  <a:gd name="T11" fmla="*/ 18 h 36"/>
                  <a:gd name="T12" fmla="*/ 24 w 37"/>
                  <a:gd name="T13" fmla="*/ 35 h 36"/>
                  <a:gd name="T14" fmla="*/ 20 w 37"/>
                  <a:gd name="T15" fmla="*/ 35 h 36"/>
                  <a:gd name="T16" fmla="*/ 15 w 37"/>
                  <a:gd name="T17" fmla="*/ 28 h 36"/>
                  <a:gd name="T18" fmla="*/ 1 w 37"/>
                  <a:gd name="T19" fmla="*/ 18 h 36"/>
                  <a:gd name="T20" fmla="*/ 0 w 37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36">
                    <a:moveTo>
                      <a:pt x="0" y="0"/>
                    </a:moveTo>
                    <a:cubicBezTo>
                      <a:pt x="1" y="0"/>
                      <a:pt x="3" y="0"/>
                      <a:pt x="4" y="1"/>
                    </a:cubicBezTo>
                    <a:cubicBezTo>
                      <a:pt x="11" y="10"/>
                      <a:pt x="19" y="8"/>
                      <a:pt x="28" y="4"/>
                    </a:cubicBezTo>
                    <a:cubicBezTo>
                      <a:pt x="27" y="6"/>
                      <a:pt x="22" y="9"/>
                      <a:pt x="29" y="10"/>
                    </a:cubicBezTo>
                    <a:cubicBezTo>
                      <a:pt x="31" y="10"/>
                      <a:pt x="33" y="12"/>
                      <a:pt x="35" y="13"/>
                    </a:cubicBezTo>
                    <a:cubicBezTo>
                      <a:pt x="36" y="15"/>
                      <a:pt x="37" y="17"/>
                      <a:pt x="35" y="18"/>
                    </a:cubicBezTo>
                    <a:cubicBezTo>
                      <a:pt x="29" y="22"/>
                      <a:pt x="27" y="29"/>
                      <a:pt x="24" y="35"/>
                    </a:cubicBezTo>
                    <a:cubicBezTo>
                      <a:pt x="22" y="36"/>
                      <a:pt x="21" y="36"/>
                      <a:pt x="20" y="35"/>
                    </a:cubicBezTo>
                    <a:cubicBezTo>
                      <a:pt x="18" y="33"/>
                      <a:pt x="16" y="31"/>
                      <a:pt x="15" y="28"/>
                    </a:cubicBezTo>
                    <a:cubicBezTo>
                      <a:pt x="14" y="21"/>
                      <a:pt x="12" y="15"/>
                      <a:pt x="1" y="18"/>
                    </a:cubicBezTo>
                    <a:cubicBezTo>
                      <a:pt x="6" y="11"/>
                      <a:pt x="2" y="5"/>
                      <a:pt x="0" y="0"/>
                    </a:cubicBezTo>
                    <a:close/>
                  </a:path>
                </a:pathLst>
              </a:custGeom>
              <a:solidFill>
                <a:srgbClr val="DE5C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" name="Freeform 788"/>
              <p:cNvSpPr/>
              <p:nvPr/>
            </p:nvSpPr>
            <p:spPr bwMode="auto">
              <a:xfrm>
                <a:off x="1353" y="1072"/>
                <a:ext cx="57" cy="83"/>
              </a:xfrm>
              <a:custGeom>
                <a:avLst/>
                <a:gdLst>
                  <a:gd name="T0" fmla="*/ 12 w 24"/>
                  <a:gd name="T1" fmla="*/ 31 h 35"/>
                  <a:gd name="T2" fmla="*/ 7 w 24"/>
                  <a:gd name="T3" fmla="*/ 14 h 35"/>
                  <a:gd name="T4" fmla="*/ 0 w 24"/>
                  <a:gd name="T5" fmla="*/ 0 h 35"/>
                  <a:gd name="T6" fmla="*/ 12 w 24"/>
                  <a:gd name="T7" fmla="*/ 0 h 35"/>
                  <a:gd name="T8" fmla="*/ 24 w 24"/>
                  <a:gd name="T9" fmla="*/ 16 h 35"/>
                  <a:gd name="T10" fmla="*/ 20 w 24"/>
                  <a:gd name="T11" fmla="*/ 35 h 35"/>
                  <a:gd name="T12" fmla="*/ 12 w 24"/>
                  <a:gd name="T13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5">
                    <a:moveTo>
                      <a:pt x="12" y="31"/>
                    </a:moveTo>
                    <a:cubicBezTo>
                      <a:pt x="9" y="26"/>
                      <a:pt x="7" y="21"/>
                      <a:pt x="7" y="14"/>
                    </a:cubicBezTo>
                    <a:cubicBezTo>
                      <a:pt x="7" y="10"/>
                      <a:pt x="5" y="4"/>
                      <a:pt x="0" y="0"/>
                    </a:cubicBezTo>
                    <a:cubicBezTo>
                      <a:pt x="4" y="0"/>
                      <a:pt x="8" y="0"/>
                      <a:pt x="12" y="0"/>
                    </a:cubicBezTo>
                    <a:cubicBezTo>
                      <a:pt x="13" y="7"/>
                      <a:pt x="19" y="11"/>
                      <a:pt x="24" y="16"/>
                    </a:cubicBezTo>
                    <a:cubicBezTo>
                      <a:pt x="22" y="22"/>
                      <a:pt x="24" y="29"/>
                      <a:pt x="20" y="35"/>
                    </a:cubicBezTo>
                    <a:cubicBezTo>
                      <a:pt x="17" y="34"/>
                      <a:pt x="17" y="28"/>
                      <a:pt x="12" y="31"/>
                    </a:cubicBezTo>
                    <a:close/>
                  </a:path>
                </a:pathLst>
              </a:custGeom>
              <a:solidFill>
                <a:srgbClr val="ECB8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" name="Freeform 789"/>
              <p:cNvSpPr/>
              <p:nvPr/>
            </p:nvSpPr>
            <p:spPr bwMode="auto">
              <a:xfrm>
                <a:off x="1248" y="1159"/>
                <a:ext cx="64" cy="86"/>
              </a:xfrm>
              <a:custGeom>
                <a:avLst/>
                <a:gdLst>
                  <a:gd name="T0" fmla="*/ 27 w 27"/>
                  <a:gd name="T1" fmla="*/ 6 h 36"/>
                  <a:gd name="T2" fmla="*/ 20 w 27"/>
                  <a:gd name="T3" fmla="*/ 30 h 36"/>
                  <a:gd name="T4" fmla="*/ 18 w 27"/>
                  <a:gd name="T5" fmla="*/ 34 h 36"/>
                  <a:gd name="T6" fmla="*/ 11 w 27"/>
                  <a:gd name="T7" fmla="*/ 29 h 36"/>
                  <a:gd name="T8" fmla="*/ 5 w 27"/>
                  <a:gd name="T9" fmla="*/ 22 h 36"/>
                  <a:gd name="T10" fmla="*/ 7 w 27"/>
                  <a:gd name="T11" fmla="*/ 8 h 36"/>
                  <a:gd name="T12" fmla="*/ 21 w 27"/>
                  <a:gd name="T13" fmla="*/ 2 h 36"/>
                  <a:gd name="T14" fmla="*/ 27 w 27"/>
                  <a:gd name="T15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36">
                    <a:moveTo>
                      <a:pt x="27" y="6"/>
                    </a:moveTo>
                    <a:cubicBezTo>
                      <a:pt x="20" y="13"/>
                      <a:pt x="12" y="19"/>
                      <a:pt x="20" y="30"/>
                    </a:cubicBezTo>
                    <a:cubicBezTo>
                      <a:pt x="21" y="31"/>
                      <a:pt x="20" y="33"/>
                      <a:pt x="18" y="34"/>
                    </a:cubicBezTo>
                    <a:cubicBezTo>
                      <a:pt x="14" y="36"/>
                      <a:pt x="14" y="30"/>
                      <a:pt x="11" y="29"/>
                    </a:cubicBezTo>
                    <a:cubicBezTo>
                      <a:pt x="10" y="26"/>
                      <a:pt x="5" y="26"/>
                      <a:pt x="5" y="22"/>
                    </a:cubicBezTo>
                    <a:cubicBezTo>
                      <a:pt x="0" y="16"/>
                      <a:pt x="9" y="13"/>
                      <a:pt x="7" y="8"/>
                    </a:cubicBezTo>
                    <a:cubicBezTo>
                      <a:pt x="11" y="3"/>
                      <a:pt x="19" y="10"/>
                      <a:pt x="21" y="2"/>
                    </a:cubicBezTo>
                    <a:cubicBezTo>
                      <a:pt x="25" y="0"/>
                      <a:pt x="27" y="2"/>
                      <a:pt x="27" y="6"/>
                    </a:cubicBezTo>
                    <a:close/>
                  </a:path>
                </a:pathLst>
              </a:custGeom>
              <a:solidFill>
                <a:srgbClr val="E5A9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" name="Freeform 790"/>
              <p:cNvSpPr/>
              <p:nvPr/>
            </p:nvSpPr>
            <p:spPr bwMode="auto">
              <a:xfrm>
                <a:off x="1149" y="1117"/>
                <a:ext cx="85" cy="71"/>
              </a:xfrm>
              <a:custGeom>
                <a:avLst/>
                <a:gdLst>
                  <a:gd name="T0" fmla="*/ 1 w 36"/>
                  <a:gd name="T1" fmla="*/ 0 h 30"/>
                  <a:gd name="T2" fmla="*/ 8 w 36"/>
                  <a:gd name="T3" fmla="*/ 4 h 30"/>
                  <a:gd name="T4" fmla="*/ 32 w 36"/>
                  <a:gd name="T5" fmla="*/ 12 h 30"/>
                  <a:gd name="T6" fmla="*/ 28 w 36"/>
                  <a:gd name="T7" fmla="*/ 30 h 30"/>
                  <a:gd name="T8" fmla="*/ 13 w 36"/>
                  <a:gd name="T9" fmla="*/ 16 h 30"/>
                  <a:gd name="T10" fmla="*/ 4 w 36"/>
                  <a:gd name="T11" fmla="*/ 9 h 30"/>
                  <a:gd name="T12" fmla="*/ 1 w 3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1" y="0"/>
                    </a:moveTo>
                    <a:cubicBezTo>
                      <a:pt x="4" y="0"/>
                      <a:pt x="6" y="1"/>
                      <a:pt x="8" y="4"/>
                    </a:cubicBezTo>
                    <a:cubicBezTo>
                      <a:pt x="15" y="11"/>
                      <a:pt x="22" y="14"/>
                      <a:pt x="32" y="12"/>
                    </a:cubicBezTo>
                    <a:cubicBezTo>
                      <a:pt x="36" y="19"/>
                      <a:pt x="31" y="24"/>
                      <a:pt x="28" y="30"/>
                    </a:cubicBezTo>
                    <a:cubicBezTo>
                      <a:pt x="27" y="18"/>
                      <a:pt x="24" y="15"/>
                      <a:pt x="13" y="16"/>
                    </a:cubicBezTo>
                    <a:cubicBezTo>
                      <a:pt x="7" y="17"/>
                      <a:pt x="2" y="17"/>
                      <a:pt x="4" y="9"/>
                    </a:cubicBezTo>
                    <a:cubicBezTo>
                      <a:pt x="5" y="5"/>
                      <a:pt x="0" y="4"/>
                      <a:pt x="1" y="0"/>
                    </a:cubicBezTo>
                    <a:close/>
                  </a:path>
                </a:pathLst>
              </a:custGeom>
              <a:solidFill>
                <a:srgbClr val="E48C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" name="Freeform 791"/>
              <p:cNvSpPr/>
              <p:nvPr/>
            </p:nvSpPr>
            <p:spPr bwMode="auto">
              <a:xfrm>
                <a:off x="1227" y="1039"/>
                <a:ext cx="50" cy="66"/>
              </a:xfrm>
              <a:custGeom>
                <a:avLst/>
                <a:gdLst>
                  <a:gd name="T0" fmla="*/ 2 w 21"/>
                  <a:gd name="T1" fmla="*/ 22 h 28"/>
                  <a:gd name="T2" fmla="*/ 14 w 21"/>
                  <a:gd name="T3" fmla="*/ 0 h 28"/>
                  <a:gd name="T4" fmla="*/ 21 w 21"/>
                  <a:gd name="T5" fmla="*/ 10 h 28"/>
                  <a:gd name="T6" fmla="*/ 8 w 21"/>
                  <a:gd name="T7" fmla="*/ 26 h 28"/>
                  <a:gd name="T8" fmla="*/ 2 w 21"/>
                  <a:gd name="T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8">
                    <a:moveTo>
                      <a:pt x="2" y="22"/>
                    </a:moveTo>
                    <a:cubicBezTo>
                      <a:pt x="0" y="11"/>
                      <a:pt x="9" y="7"/>
                      <a:pt x="14" y="0"/>
                    </a:cubicBezTo>
                    <a:cubicBezTo>
                      <a:pt x="18" y="2"/>
                      <a:pt x="20" y="6"/>
                      <a:pt x="21" y="10"/>
                    </a:cubicBezTo>
                    <a:cubicBezTo>
                      <a:pt x="17" y="18"/>
                      <a:pt x="17" y="18"/>
                      <a:pt x="8" y="26"/>
                    </a:cubicBezTo>
                    <a:cubicBezTo>
                      <a:pt x="5" y="27"/>
                      <a:pt x="1" y="28"/>
                      <a:pt x="2" y="22"/>
                    </a:cubicBezTo>
                    <a:close/>
                  </a:path>
                </a:pathLst>
              </a:custGeom>
              <a:solidFill>
                <a:srgbClr val="E18E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" name="Freeform 792"/>
              <p:cNvSpPr/>
              <p:nvPr/>
            </p:nvSpPr>
            <p:spPr bwMode="auto">
              <a:xfrm>
                <a:off x="1282" y="1124"/>
                <a:ext cx="40" cy="50"/>
              </a:xfrm>
              <a:custGeom>
                <a:avLst/>
                <a:gdLst>
                  <a:gd name="T0" fmla="*/ 13 w 17"/>
                  <a:gd name="T1" fmla="*/ 21 h 21"/>
                  <a:gd name="T2" fmla="*/ 7 w 17"/>
                  <a:gd name="T3" fmla="*/ 17 h 21"/>
                  <a:gd name="T4" fmla="*/ 2 w 17"/>
                  <a:gd name="T5" fmla="*/ 0 h 21"/>
                  <a:gd name="T6" fmla="*/ 5 w 17"/>
                  <a:gd name="T7" fmla="*/ 3 h 21"/>
                  <a:gd name="T8" fmla="*/ 17 w 17"/>
                  <a:gd name="T9" fmla="*/ 21 h 21"/>
                  <a:gd name="T10" fmla="*/ 13 w 17"/>
                  <a:gd name="T11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1">
                    <a:moveTo>
                      <a:pt x="13" y="21"/>
                    </a:moveTo>
                    <a:cubicBezTo>
                      <a:pt x="11" y="19"/>
                      <a:pt x="10" y="17"/>
                      <a:pt x="7" y="17"/>
                    </a:cubicBezTo>
                    <a:cubicBezTo>
                      <a:pt x="2" y="12"/>
                      <a:pt x="0" y="7"/>
                      <a:pt x="2" y="0"/>
                    </a:cubicBezTo>
                    <a:cubicBezTo>
                      <a:pt x="3" y="1"/>
                      <a:pt x="3" y="3"/>
                      <a:pt x="5" y="3"/>
                    </a:cubicBezTo>
                    <a:cubicBezTo>
                      <a:pt x="15" y="5"/>
                      <a:pt x="16" y="13"/>
                      <a:pt x="17" y="21"/>
                    </a:cubicBezTo>
                    <a:cubicBezTo>
                      <a:pt x="15" y="21"/>
                      <a:pt x="14" y="21"/>
                      <a:pt x="13" y="21"/>
                    </a:cubicBezTo>
                    <a:close/>
                  </a:path>
                </a:pathLst>
              </a:custGeom>
              <a:solidFill>
                <a:srgbClr val="9C7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" name="Freeform 793"/>
              <p:cNvSpPr/>
              <p:nvPr/>
            </p:nvSpPr>
            <p:spPr bwMode="auto">
              <a:xfrm>
                <a:off x="1241" y="1176"/>
                <a:ext cx="38" cy="36"/>
              </a:xfrm>
              <a:custGeom>
                <a:avLst/>
                <a:gdLst>
                  <a:gd name="T0" fmla="*/ 10 w 16"/>
                  <a:gd name="T1" fmla="*/ 1 h 15"/>
                  <a:gd name="T2" fmla="*/ 15 w 16"/>
                  <a:gd name="T3" fmla="*/ 2 h 15"/>
                  <a:gd name="T4" fmla="*/ 12 w 16"/>
                  <a:gd name="T5" fmla="*/ 6 h 15"/>
                  <a:gd name="T6" fmla="*/ 8 w 16"/>
                  <a:gd name="T7" fmla="*/ 15 h 15"/>
                  <a:gd name="T8" fmla="*/ 0 w 16"/>
                  <a:gd name="T9" fmla="*/ 10 h 15"/>
                  <a:gd name="T10" fmla="*/ 10 w 16"/>
                  <a:gd name="T1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10" y="1"/>
                    </a:moveTo>
                    <a:cubicBezTo>
                      <a:pt x="12" y="1"/>
                      <a:pt x="14" y="0"/>
                      <a:pt x="15" y="2"/>
                    </a:cubicBezTo>
                    <a:cubicBezTo>
                      <a:pt x="16" y="4"/>
                      <a:pt x="14" y="6"/>
                      <a:pt x="12" y="6"/>
                    </a:cubicBezTo>
                    <a:cubicBezTo>
                      <a:pt x="7" y="7"/>
                      <a:pt x="8" y="11"/>
                      <a:pt x="8" y="15"/>
                    </a:cubicBezTo>
                    <a:cubicBezTo>
                      <a:pt x="5" y="15"/>
                      <a:pt x="3" y="11"/>
                      <a:pt x="0" y="10"/>
                    </a:cubicBezTo>
                    <a:cubicBezTo>
                      <a:pt x="2" y="6"/>
                      <a:pt x="6" y="3"/>
                      <a:pt x="10" y="1"/>
                    </a:cubicBezTo>
                    <a:close/>
                  </a:path>
                </a:pathLst>
              </a:custGeom>
              <a:solidFill>
                <a:srgbClr val="D28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" name="Freeform 794"/>
              <p:cNvSpPr/>
              <p:nvPr/>
            </p:nvSpPr>
            <p:spPr bwMode="auto">
              <a:xfrm>
                <a:off x="1353" y="975"/>
                <a:ext cx="23" cy="33"/>
              </a:xfrm>
              <a:custGeom>
                <a:avLst/>
                <a:gdLst>
                  <a:gd name="T0" fmla="*/ 4 w 10"/>
                  <a:gd name="T1" fmla="*/ 0 h 14"/>
                  <a:gd name="T2" fmla="*/ 6 w 10"/>
                  <a:gd name="T3" fmla="*/ 14 h 14"/>
                  <a:gd name="T4" fmla="*/ 0 w 10"/>
                  <a:gd name="T5" fmla="*/ 10 h 14"/>
                  <a:gd name="T6" fmla="*/ 0 w 10"/>
                  <a:gd name="T7" fmla="*/ 6 h 14"/>
                  <a:gd name="T8" fmla="*/ 4 w 10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4" y="0"/>
                    </a:moveTo>
                    <a:cubicBezTo>
                      <a:pt x="10" y="4"/>
                      <a:pt x="8" y="9"/>
                      <a:pt x="6" y="14"/>
                    </a:cubicBezTo>
                    <a:cubicBezTo>
                      <a:pt x="4" y="12"/>
                      <a:pt x="3" y="9"/>
                      <a:pt x="0" y="10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2" y="4"/>
                      <a:pt x="3" y="2"/>
                      <a:pt x="4" y="0"/>
                    </a:cubicBezTo>
                    <a:close/>
                  </a:path>
                </a:pathLst>
              </a:custGeom>
              <a:solidFill>
                <a:srgbClr val="F4AB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" name="Freeform 795"/>
              <p:cNvSpPr/>
              <p:nvPr/>
            </p:nvSpPr>
            <p:spPr bwMode="auto">
              <a:xfrm>
                <a:off x="1168" y="951"/>
                <a:ext cx="38" cy="57"/>
              </a:xfrm>
              <a:custGeom>
                <a:avLst/>
                <a:gdLst>
                  <a:gd name="T0" fmla="*/ 12 w 16"/>
                  <a:gd name="T1" fmla="*/ 1 h 24"/>
                  <a:gd name="T2" fmla="*/ 4 w 16"/>
                  <a:gd name="T3" fmla="*/ 24 h 24"/>
                  <a:gd name="T4" fmla="*/ 0 w 16"/>
                  <a:gd name="T5" fmla="*/ 12 h 24"/>
                  <a:gd name="T6" fmla="*/ 12 w 16"/>
                  <a:gd name="T7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4">
                    <a:moveTo>
                      <a:pt x="12" y="1"/>
                    </a:moveTo>
                    <a:cubicBezTo>
                      <a:pt x="16" y="11"/>
                      <a:pt x="12" y="18"/>
                      <a:pt x="4" y="24"/>
                    </a:cubicBezTo>
                    <a:cubicBezTo>
                      <a:pt x="1" y="21"/>
                      <a:pt x="3" y="15"/>
                      <a:pt x="0" y="12"/>
                    </a:cubicBezTo>
                    <a:cubicBezTo>
                      <a:pt x="0" y="5"/>
                      <a:pt x="3" y="0"/>
                      <a:pt x="12" y="1"/>
                    </a:cubicBezTo>
                    <a:close/>
                  </a:path>
                </a:pathLst>
              </a:custGeom>
              <a:solidFill>
                <a:srgbClr val="9A6C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1" name="Freeform 796"/>
              <p:cNvSpPr/>
              <p:nvPr/>
            </p:nvSpPr>
            <p:spPr bwMode="auto">
              <a:xfrm>
                <a:off x="2391" y="1003"/>
                <a:ext cx="61" cy="83"/>
              </a:xfrm>
              <a:custGeom>
                <a:avLst/>
                <a:gdLst>
                  <a:gd name="T0" fmla="*/ 2 w 26"/>
                  <a:gd name="T1" fmla="*/ 25 h 35"/>
                  <a:gd name="T2" fmla="*/ 8 w 26"/>
                  <a:gd name="T3" fmla="*/ 1 h 35"/>
                  <a:gd name="T4" fmla="*/ 11 w 26"/>
                  <a:gd name="T5" fmla="*/ 0 h 35"/>
                  <a:gd name="T6" fmla="*/ 26 w 26"/>
                  <a:gd name="T7" fmla="*/ 0 h 35"/>
                  <a:gd name="T8" fmla="*/ 22 w 26"/>
                  <a:gd name="T9" fmla="*/ 21 h 35"/>
                  <a:gd name="T10" fmla="*/ 10 w 26"/>
                  <a:gd name="T11" fmla="*/ 33 h 35"/>
                  <a:gd name="T12" fmla="*/ 6 w 26"/>
                  <a:gd name="T13" fmla="*/ 29 h 35"/>
                  <a:gd name="T14" fmla="*/ 15 w 26"/>
                  <a:gd name="T15" fmla="*/ 20 h 35"/>
                  <a:gd name="T16" fmla="*/ 12 w 26"/>
                  <a:gd name="T17" fmla="*/ 15 h 35"/>
                  <a:gd name="T18" fmla="*/ 9 w 26"/>
                  <a:gd name="T19" fmla="*/ 19 h 35"/>
                  <a:gd name="T20" fmla="*/ 5 w 26"/>
                  <a:gd name="T21" fmla="*/ 27 h 35"/>
                  <a:gd name="T22" fmla="*/ 2 w 26"/>
                  <a:gd name="T23" fmla="*/ 2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35">
                    <a:moveTo>
                      <a:pt x="2" y="25"/>
                    </a:moveTo>
                    <a:cubicBezTo>
                      <a:pt x="0" y="16"/>
                      <a:pt x="2" y="8"/>
                      <a:pt x="8" y="1"/>
                    </a:cubicBezTo>
                    <a:cubicBezTo>
                      <a:pt x="9" y="1"/>
                      <a:pt x="10" y="0"/>
                      <a:pt x="11" y="0"/>
                    </a:cubicBezTo>
                    <a:cubicBezTo>
                      <a:pt x="16" y="0"/>
                      <a:pt x="20" y="0"/>
                      <a:pt x="26" y="0"/>
                    </a:cubicBezTo>
                    <a:cubicBezTo>
                      <a:pt x="20" y="7"/>
                      <a:pt x="21" y="14"/>
                      <a:pt x="22" y="21"/>
                    </a:cubicBezTo>
                    <a:cubicBezTo>
                      <a:pt x="23" y="31"/>
                      <a:pt x="19" y="35"/>
                      <a:pt x="10" y="33"/>
                    </a:cubicBezTo>
                    <a:cubicBezTo>
                      <a:pt x="8" y="33"/>
                      <a:pt x="6" y="32"/>
                      <a:pt x="6" y="29"/>
                    </a:cubicBezTo>
                    <a:cubicBezTo>
                      <a:pt x="8" y="26"/>
                      <a:pt x="16" y="28"/>
                      <a:pt x="15" y="20"/>
                    </a:cubicBezTo>
                    <a:cubicBezTo>
                      <a:pt x="15" y="18"/>
                      <a:pt x="15" y="15"/>
                      <a:pt x="12" y="15"/>
                    </a:cubicBezTo>
                    <a:cubicBezTo>
                      <a:pt x="10" y="15"/>
                      <a:pt x="9" y="17"/>
                      <a:pt x="9" y="19"/>
                    </a:cubicBezTo>
                    <a:cubicBezTo>
                      <a:pt x="8" y="22"/>
                      <a:pt x="9" y="26"/>
                      <a:pt x="5" y="27"/>
                    </a:cubicBezTo>
                    <a:cubicBezTo>
                      <a:pt x="4" y="27"/>
                      <a:pt x="3" y="26"/>
                      <a:pt x="2" y="25"/>
                    </a:cubicBezTo>
                    <a:close/>
                  </a:path>
                </a:pathLst>
              </a:custGeom>
              <a:solidFill>
                <a:srgbClr val="B21F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3" name="Freeform 798"/>
              <p:cNvSpPr/>
              <p:nvPr/>
            </p:nvSpPr>
            <p:spPr bwMode="auto">
              <a:xfrm>
                <a:off x="1829" y="984"/>
                <a:ext cx="152" cy="119"/>
              </a:xfrm>
              <a:custGeom>
                <a:avLst/>
                <a:gdLst>
                  <a:gd name="T0" fmla="*/ 64 w 64"/>
                  <a:gd name="T1" fmla="*/ 12 h 50"/>
                  <a:gd name="T2" fmla="*/ 38 w 64"/>
                  <a:gd name="T3" fmla="*/ 45 h 50"/>
                  <a:gd name="T4" fmla="*/ 29 w 64"/>
                  <a:gd name="T5" fmla="*/ 47 h 50"/>
                  <a:gd name="T6" fmla="*/ 2 w 64"/>
                  <a:gd name="T7" fmla="*/ 33 h 50"/>
                  <a:gd name="T8" fmla="*/ 10 w 64"/>
                  <a:gd name="T9" fmla="*/ 25 h 50"/>
                  <a:gd name="T10" fmla="*/ 23 w 64"/>
                  <a:gd name="T11" fmla="*/ 18 h 50"/>
                  <a:gd name="T12" fmla="*/ 25 w 64"/>
                  <a:gd name="T13" fmla="*/ 15 h 50"/>
                  <a:gd name="T14" fmla="*/ 43 w 64"/>
                  <a:gd name="T15" fmla="*/ 16 h 50"/>
                  <a:gd name="T16" fmla="*/ 35 w 64"/>
                  <a:gd name="T17" fmla="*/ 21 h 50"/>
                  <a:gd name="T18" fmla="*/ 31 w 64"/>
                  <a:gd name="T19" fmla="*/ 25 h 50"/>
                  <a:gd name="T20" fmla="*/ 36 w 64"/>
                  <a:gd name="T21" fmla="*/ 26 h 50"/>
                  <a:gd name="T22" fmla="*/ 43 w 64"/>
                  <a:gd name="T23" fmla="*/ 26 h 50"/>
                  <a:gd name="T24" fmla="*/ 48 w 64"/>
                  <a:gd name="T25" fmla="*/ 15 h 50"/>
                  <a:gd name="T26" fmla="*/ 47 w 64"/>
                  <a:gd name="T27" fmla="*/ 12 h 50"/>
                  <a:gd name="T28" fmla="*/ 48 w 64"/>
                  <a:gd name="T29" fmla="*/ 10 h 50"/>
                  <a:gd name="T30" fmla="*/ 57 w 64"/>
                  <a:gd name="T31" fmla="*/ 0 h 50"/>
                  <a:gd name="T32" fmla="*/ 64 w 64"/>
                  <a:gd name="T33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" h="50">
                    <a:moveTo>
                      <a:pt x="64" y="12"/>
                    </a:moveTo>
                    <a:cubicBezTo>
                      <a:pt x="62" y="28"/>
                      <a:pt x="53" y="39"/>
                      <a:pt x="38" y="45"/>
                    </a:cubicBezTo>
                    <a:cubicBezTo>
                      <a:pt x="36" y="48"/>
                      <a:pt x="32" y="46"/>
                      <a:pt x="29" y="47"/>
                    </a:cubicBezTo>
                    <a:cubicBezTo>
                      <a:pt x="16" y="50"/>
                      <a:pt x="8" y="43"/>
                      <a:pt x="2" y="33"/>
                    </a:cubicBezTo>
                    <a:cubicBezTo>
                      <a:pt x="0" y="24"/>
                      <a:pt x="1" y="23"/>
                      <a:pt x="10" y="25"/>
                    </a:cubicBezTo>
                    <a:cubicBezTo>
                      <a:pt x="20" y="28"/>
                      <a:pt x="21" y="28"/>
                      <a:pt x="23" y="18"/>
                    </a:cubicBezTo>
                    <a:cubicBezTo>
                      <a:pt x="24" y="17"/>
                      <a:pt x="24" y="16"/>
                      <a:pt x="25" y="15"/>
                    </a:cubicBezTo>
                    <a:cubicBezTo>
                      <a:pt x="31" y="10"/>
                      <a:pt x="37" y="9"/>
                      <a:pt x="43" y="16"/>
                    </a:cubicBezTo>
                    <a:cubicBezTo>
                      <a:pt x="42" y="21"/>
                      <a:pt x="38" y="19"/>
                      <a:pt x="35" y="21"/>
                    </a:cubicBezTo>
                    <a:cubicBezTo>
                      <a:pt x="32" y="21"/>
                      <a:pt x="31" y="23"/>
                      <a:pt x="31" y="25"/>
                    </a:cubicBezTo>
                    <a:cubicBezTo>
                      <a:pt x="32" y="28"/>
                      <a:pt x="34" y="27"/>
                      <a:pt x="36" y="26"/>
                    </a:cubicBezTo>
                    <a:cubicBezTo>
                      <a:pt x="38" y="26"/>
                      <a:pt x="40" y="26"/>
                      <a:pt x="43" y="26"/>
                    </a:cubicBezTo>
                    <a:cubicBezTo>
                      <a:pt x="51" y="26"/>
                      <a:pt x="53" y="23"/>
                      <a:pt x="48" y="15"/>
                    </a:cubicBezTo>
                    <a:cubicBezTo>
                      <a:pt x="48" y="14"/>
                      <a:pt x="47" y="13"/>
                      <a:pt x="47" y="12"/>
                    </a:cubicBezTo>
                    <a:cubicBezTo>
                      <a:pt x="47" y="11"/>
                      <a:pt x="48" y="11"/>
                      <a:pt x="48" y="10"/>
                    </a:cubicBezTo>
                    <a:cubicBezTo>
                      <a:pt x="57" y="11"/>
                      <a:pt x="53" y="3"/>
                      <a:pt x="57" y="0"/>
                    </a:cubicBezTo>
                    <a:cubicBezTo>
                      <a:pt x="59" y="4"/>
                      <a:pt x="58" y="10"/>
                      <a:pt x="64" y="12"/>
                    </a:cubicBezTo>
                    <a:close/>
                  </a:path>
                </a:pathLst>
              </a:custGeom>
              <a:solidFill>
                <a:srgbClr val="D43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4" name="Freeform 799"/>
              <p:cNvSpPr/>
              <p:nvPr/>
            </p:nvSpPr>
            <p:spPr bwMode="auto">
              <a:xfrm>
                <a:off x="2016" y="1017"/>
                <a:ext cx="124" cy="100"/>
              </a:xfrm>
              <a:custGeom>
                <a:avLst/>
                <a:gdLst>
                  <a:gd name="T0" fmla="*/ 4 w 52"/>
                  <a:gd name="T1" fmla="*/ 19 h 42"/>
                  <a:gd name="T2" fmla="*/ 5 w 52"/>
                  <a:gd name="T3" fmla="*/ 16 h 42"/>
                  <a:gd name="T4" fmla="*/ 0 w 52"/>
                  <a:gd name="T5" fmla="*/ 4 h 42"/>
                  <a:gd name="T6" fmla="*/ 18 w 52"/>
                  <a:gd name="T7" fmla="*/ 9 h 42"/>
                  <a:gd name="T8" fmla="*/ 28 w 52"/>
                  <a:gd name="T9" fmla="*/ 4 h 42"/>
                  <a:gd name="T10" fmla="*/ 48 w 52"/>
                  <a:gd name="T11" fmla="*/ 13 h 42"/>
                  <a:gd name="T12" fmla="*/ 47 w 52"/>
                  <a:gd name="T13" fmla="*/ 23 h 42"/>
                  <a:gd name="T14" fmla="*/ 45 w 52"/>
                  <a:gd name="T15" fmla="*/ 37 h 42"/>
                  <a:gd name="T16" fmla="*/ 35 w 52"/>
                  <a:gd name="T17" fmla="*/ 36 h 42"/>
                  <a:gd name="T18" fmla="*/ 24 w 52"/>
                  <a:gd name="T19" fmla="*/ 32 h 42"/>
                  <a:gd name="T20" fmla="*/ 14 w 52"/>
                  <a:gd name="T21" fmla="*/ 28 h 42"/>
                  <a:gd name="T22" fmla="*/ 6 w 52"/>
                  <a:gd name="T23" fmla="*/ 21 h 42"/>
                  <a:gd name="T24" fmla="*/ 4 w 52"/>
                  <a:gd name="T25" fmla="*/ 1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42">
                    <a:moveTo>
                      <a:pt x="4" y="19"/>
                    </a:moveTo>
                    <a:cubicBezTo>
                      <a:pt x="4" y="18"/>
                      <a:pt x="4" y="17"/>
                      <a:pt x="5" y="16"/>
                    </a:cubicBezTo>
                    <a:cubicBezTo>
                      <a:pt x="12" y="9"/>
                      <a:pt x="10" y="5"/>
                      <a:pt x="0" y="4"/>
                    </a:cubicBezTo>
                    <a:cubicBezTo>
                      <a:pt x="6" y="5"/>
                      <a:pt x="13" y="0"/>
                      <a:pt x="18" y="9"/>
                    </a:cubicBezTo>
                    <a:cubicBezTo>
                      <a:pt x="19" y="11"/>
                      <a:pt x="25" y="8"/>
                      <a:pt x="28" y="4"/>
                    </a:cubicBezTo>
                    <a:cubicBezTo>
                      <a:pt x="35" y="4"/>
                      <a:pt x="42" y="8"/>
                      <a:pt x="48" y="13"/>
                    </a:cubicBezTo>
                    <a:cubicBezTo>
                      <a:pt x="47" y="16"/>
                      <a:pt x="38" y="18"/>
                      <a:pt x="47" y="23"/>
                    </a:cubicBezTo>
                    <a:cubicBezTo>
                      <a:pt x="52" y="25"/>
                      <a:pt x="49" y="33"/>
                      <a:pt x="45" y="37"/>
                    </a:cubicBezTo>
                    <a:cubicBezTo>
                      <a:pt x="41" y="42"/>
                      <a:pt x="38" y="39"/>
                      <a:pt x="35" y="36"/>
                    </a:cubicBezTo>
                    <a:cubicBezTo>
                      <a:pt x="32" y="32"/>
                      <a:pt x="29" y="30"/>
                      <a:pt x="24" y="32"/>
                    </a:cubicBezTo>
                    <a:cubicBezTo>
                      <a:pt x="19" y="35"/>
                      <a:pt x="15" y="33"/>
                      <a:pt x="14" y="28"/>
                    </a:cubicBezTo>
                    <a:cubicBezTo>
                      <a:pt x="13" y="24"/>
                      <a:pt x="9" y="23"/>
                      <a:pt x="6" y="21"/>
                    </a:cubicBezTo>
                    <a:cubicBezTo>
                      <a:pt x="5" y="20"/>
                      <a:pt x="4" y="20"/>
                      <a:pt x="4" y="19"/>
                    </a:cubicBezTo>
                    <a:close/>
                  </a:path>
                </a:pathLst>
              </a:custGeom>
              <a:solidFill>
                <a:srgbClr val="DF5A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5" name="Freeform 800"/>
              <p:cNvSpPr/>
              <p:nvPr/>
            </p:nvSpPr>
            <p:spPr bwMode="auto">
              <a:xfrm>
                <a:off x="2066" y="956"/>
                <a:ext cx="104" cy="104"/>
              </a:xfrm>
              <a:custGeom>
                <a:avLst/>
                <a:gdLst>
                  <a:gd name="T0" fmla="*/ 26 w 44"/>
                  <a:gd name="T1" fmla="*/ 39 h 44"/>
                  <a:gd name="T2" fmla="*/ 7 w 44"/>
                  <a:gd name="T3" fmla="*/ 30 h 44"/>
                  <a:gd name="T4" fmla="*/ 6 w 44"/>
                  <a:gd name="T5" fmla="*/ 23 h 44"/>
                  <a:gd name="T6" fmla="*/ 10 w 44"/>
                  <a:gd name="T7" fmla="*/ 18 h 44"/>
                  <a:gd name="T8" fmla="*/ 14 w 44"/>
                  <a:gd name="T9" fmla="*/ 6 h 44"/>
                  <a:gd name="T10" fmla="*/ 20 w 44"/>
                  <a:gd name="T11" fmla="*/ 2 h 44"/>
                  <a:gd name="T12" fmla="*/ 22 w 44"/>
                  <a:gd name="T13" fmla="*/ 10 h 44"/>
                  <a:gd name="T14" fmla="*/ 35 w 44"/>
                  <a:gd name="T15" fmla="*/ 9 h 44"/>
                  <a:gd name="T16" fmla="*/ 37 w 44"/>
                  <a:gd name="T17" fmla="*/ 22 h 44"/>
                  <a:gd name="T18" fmla="*/ 41 w 44"/>
                  <a:gd name="T19" fmla="*/ 33 h 44"/>
                  <a:gd name="T20" fmla="*/ 37 w 44"/>
                  <a:gd name="T21" fmla="*/ 42 h 44"/>
                  <a:gd name="T22" fmla="*/ 26 w 44"/>
                  <a:gd name="T23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4">
                    <a:moveTo>
                      <a:pt x="26" y="39"/>
                    </a:moveTo>
                    <a:cubicBezTo>
                      <a:pt x="19" y="38"/>
                      <a:pt x="13" y="34"/>
                      <a:pt x="7" y="30"/>
                    </a:cubicBezTo>
                    <a:cubicBezTo>
                      <a:pt x="4" y="28"/>
                      <a:pt x="0" y="26"/>
                      <a:pt x="6" y="23"/>
                    </a:cubicBezTo>
                    <a:cubicBezTo>
                      <a:pt x="8" y="22"/>
                      <a:pt x="9" y="20"/>
                      <a:pt x="10" y="18"/>
                    </a:cubicBezTo>
                    <a:cubicBezTo>
                      <a:pt x="13" y="14"/>
                      <a:pt x="14" y="10"/>
                      <a:pt x="14" y="6"/>
                    </a:cubicBezTo>
                    <a:cubicBezTo>
                      <a:pt x="14" y="1"/>
                      <a:pt x="16" y="0"/>
                      <a:pt x="20" y="2"/>
                    </a:cubicBezTo>
                    <a:cubicBezTo>
                      <a:pt x="22" y="5"/>
                      <a:pt x="22" y="7"/>
                      <a:pt x="22" y="10"/>
                    </a:cubicBezTo>
                    <a:cubicBezTo>
                      <a:pt x="26" y="4"/>
                      <a:pt x="30" y="5"/>
                      <a:pt x="35" y="9"/>
                    </a:cubicBezTo>
                    <a:cubicBezTo>
                      <a:pt x="40" y="12"/>
                      <a:pt x="41" y="17"/>
                      <a:pt x="37" y="22"/>
                    </a:cubicBezTo>
                    <a:cubicBezTo>
                      <a:pt x="32" y="29"/>
                      <a:pt x="36" y="31"/>
                      <a:pt x="41" y="33"/>
                    </a:cubicBezTo>
                    <a:cubicBezTo>
                      <a:pt x="44" y="38"/>
                      <a:pt x="37" y="39"/>
                      <a:pt x="37" y="42"/>
                    </a:cubicBezTo>
                    <a:cubicBezTo>
                      <a:pt x="32" y="44"/>
                      <a:pt x="29" y="43"/>
                      <a:pt x="26" y="39"/>
                    </a:cubicBezTo>
                    <a:close/>
                  </a:path>
                </a:pathLst>
              </a:custGeom>
              <a:solidFill>
                <a:srgbClr val="E898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6" name="Freeform 801"/>
              <p:cNvSpPr/>
              <p:nvPr/>
            </p:nvSpPr>
            <p:spPr bwMode="auto">
              <a:xfrm>
                <a:off x="2004" y="953"/>
                <a:ext cx="48" cy="57"/>
              </a:xfrm>
              <a:custGeom>
                <a:avLst/>
                <a:gdLst>
                  <a:gd name="T0" fmla="*/ 1 w 20"/>
                  <a:gd name="T1" fmla="*/ 15 h 24"/>
                  <a:gd name="T2" fmla="*/ 13 w 20"/>
                  <a:gd name="T3" fmla="*/ 0 h 24"/>
                  <a:gd name="T4" fmla="*/ 15 w 20"/>
                  <a:gd name="T5" fmla="*/ 10 h 24"/>
                  <a:gd name="T6" fmla="*/ 1 w 20"/>
                  <a:gd name="T7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4">
                    <a:moveTo>
                      <a:pt x="1" y="15"/>
                    </a:moveTo>
                    <a:cubicBezTo>
                      <a:pt x="0" y="6"/>
                      <a:pt x="3" y="0"/>
                      <a:pt x="13" y="0"/>
                    </a:cubicBezTo>
                    <a:cubicBezTo>
                      <a:pt x="18" y="2"/>
                      <a:pt x="20" y="7"/>
                      <a:pt x="15" y="10"/>
                    </a:cubicBezTo>
                    <a:cubicBezTo>
                      <a:pt x="11" y="12"/>
                      <a:pt x="9" y="24"/>
                      <a:pt x="1" y="15"/>
                    </a:cubicBezTo>
                    <a:close/>
                  </a:path>
                </a:pathLst>
              </a:custGeom>
              <a:solidFill>
                <a:srgbClr val="B0A6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7" name="Freeform 802"/>
              <p:cNvSpPr/>
              <p:nvPr/>
            </p:nvSpPr>
            <p:spPr bwMode="auto">
              <a:xfrm>
                <a:off x="1692" y="906"/>
                <a:ext cx="156" cy="116"/>
              </a:xfrm>
              <a:custGeom>
                <a:avLst/>
                <a:gdLst>
                  <a:gd name="T0" fmla="*/ 52 w 66"/>
                  <a:gd name="T1" fmla="*/ 43 h 49"/>
                  <a:gd name="T2" fmla="*/ 27 w 66"/>
                  <a:gd name="T3" fmla="*/ 47 h 49"/>
                  <a:gd name="T4" fmla="*/ 13 w 66"/>
                  <a:gd name="T5" fmla="*/ 47 h 49"/>
                  <a:gd name="T6" fmla="*/ 1 w 66"/>
                  <a:gd name="T7" fmla="*/ 31 h 49"/>
                  <a:gd name="T8" fmla="*/ 2 w 66"/>
                  <a:gd name="T9" fmla="*/ 8 h 49"/>
                  <a:gd name="T10" fmla="*/ 9 w 66"/>
                  <a:gd name="T11" fmla="*/ 0 h 49"/>
                  <a:gd name="T12" fmla="*/ 24 w 66"/>
                  <a:gd name="T13" fmla="*/ 6 h 49"/>
                  <a:gd name="T14" fmla="*/ 40 w 66"/>
                  <a:gd name="T15" fmla="*/ 11 h 49"/>
                  <a:gd name="T16" fmla="*/ 46 w 66"/>
                  <a:gd name="T17" fmla="*/ 16 h 49"/>
                  <a:gd name="T18" fmla="*/ 65 w 66"/>
                  <a:gd name="T19" fmla="*/ 27 h 49"/>
                  <a:gd name="T20" fmla="*/ 66 w 66"/>
                  <a:gd name="T21" fmla="*/ 27 h 49"/>
                  <a:gd name="T22" fmla="*/ 52 w 66"/>
                  <a:gd name="T23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49">
                    <a:moveTo>
                      <a:pt x="52" y="43"/>
                    </a:moveTo>
                    <a:cubicBezTo>
                      <a:pt x="44" y="48"/>
                      <a:pt x="36" y="49"/>
                      <a:pt x="27" y="47"/>
                    </a:cubicBezTo>
                    <a:cubicBezTo>
                      <a:pt x="22" y="45"/>
                      <a:pt x="18" y="45"/>
                      <a:pt x="13" y="47"/>
                    </a:cubicBezTo>
                    <a:cubicBezTo>
                      <a:pt x="3" y="45"/>
                      <a:pt x="0" y="40"/>
                      <a:pt x="1" y="31"/>
                    </a:cubicBezTo>
                    <a:cubicBezTo>
                      <a:pt x="2" y="23"/>
                      <a:pt x="3" y="16"/>
                      <a:pt x="2" y="8"/>
                    </a:cubicBezTo>
                    <a:cubicBezTo>
                      <a:pt x="1" y="1"/>
                      <a:pt x="4" y="0"/>
                      <a:pt x="9" y="0"/>
                    </a:cubicBezTo>
                    <a:cubicBezTo>
                      <a:pt x="15" y="0"/>
                      <a:pt x="19" y="0"/>
                      <a:pt x="24" y="6"/>
                    </a:cubicBezTo>
                    <a:cubicBezTo>
                      <a:pt x="27" y="10"/>
                      <a:pt x="35" y="7"/>
                      <a:pt x="40" y="11"/>
                    </a:cubicBezTo>
                    <a:cubicBezTo>
                      <a:pt x="42" y="13"/>
                      <a:pt x="46" y="14"/>
                      <a:pt x="46" y="16"/>
                    </a:cubicBezTo>
                    <a:cubicBezTo>
                      <a:pt x="48" y="28"/>
                      <a:pt x="57" y="27"/>
                      <a:pt x="65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36"/>
                      <a:pt x="62" y="41"/>
                      <a:pt x="52" y="43"/>
                    </a:cubicBezTo>
                    <a:close/>
                  </a:path>
                </a:pathLst>
              </a:custGeom>
              <a:solidFill>
                <a:srgbClr val="DB4D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8" name="Freeform 803"/>
              <p:cNvSpPr/>
              <p:nvPr/>
            </p:nvSpPr>
            <p:spPr bwMode="auto">
              <a:xfrm>
                <a:off x="1656" y="942"/>
                <a:ext cx="33" cy="49"/>
              </a:xfrm>
              <a:custGeom>
                <a:avLst/>
                <a:gdLst>
                  <a:gd name="T0" fmla="*/ 0 w 14"/>
                  <a:gd name="T1" fmla="*/ 14 h 21"/>
                  <a:gd name="T2" fmla="*/ 3 w 14"/>
                  <a:gd name="T3" fmla="*/ 10 h 21"/>
                  <a:gd name="T4" fmla="*/ 4 w 14"/>
                  <a:gd name="T5" fmla="*/ 8 h 21"/>
                  <a:gd name="T6" fmla="*/ 7 w 14"/>
                  <a:gd name="T7" fmla="*/ 0 h 21"/>
                  <a:gd name="T8" fmla="*/ 12 w 14"/>
                  <a:gd name="T9" fmla="*/ 9 h 21"/>
                  <a:gd name="T10" fmla="*/ 11 w 14"/>
                  <a:gd name="T11" fmla="*/ 19 h 21"/>
                  <a:gd name="T12" fmla="*/ 0 w 14"/>
                  <a:gd name="T13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1">
                    <a:moveTo>
                      <a:pt x="0" y="14"/>
                    </a:moveTo>
                    <a:cubicBezTo>
                      <a:pt x="1" y="13"/>
                      <a:pt x="2" y="11"/>
                      <a:pt x="3" y="10"/>
                    </a:cubicBezTo>
                    <a:cubicBezTo>
                      <a:pt x="3" y="9"/>
                      <a:pt x="4" y="9"/>
                      <a:pt x="4" y="8"/>
                    </a:cubicBezTo>
                    <a:cubicBezTo>
                      <a:pt x="5" y="5"/>
                      <a:pt x="3" y="0"/>
                      <a:pt x="7" y="0"/>
                    </a:cubicBezTo>
                    <a:cubicBezTo>
                      <a:pt x="11" y="0"/>
                      <a:pt x="12" y="5"/>
                      <a:pt x="12" y="9"/>
                    </a:cubicBezTo>
                    <a:cubicBezTo>
                      <a:pt x="12" y="12"/>
                      <a:pt x="14" y="17"/>
                      <a:pt x="11" y="19"/>
                    </a:cubicBezTo>
                    <a:cubicBezTo>
                      <a:pt x="6" y="21"/>
                      <a:pt x="4" y="16"/>
                      <a:pt x="0" y="14"/>
                    </a:cubicBezTo>
                    <a:close/>
                  </a:path>
                </a:pathLst>
              </a:custGeom>
              <a:solidFill>
                <a:srgbClr val="7E79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9" name="Freeform 804"/>
              <p:cNvSpPr/>
              <p:nvPr/>
            </p:nvSpPr>
            <p:spPr bwMode="auto">
              <a:xfrm>
                <a:off x="1815" y="970"/>
                <a:ext cx="76" cy="83"/>
              </a:xfrm>
              <a:custGeom>
                <a:avLst/>
                <a:gdLst>
                  <a:gd name="T0" fmla="*/ 0 w 32"/>
                  <a:gd name="T1" fmla="*/ 16 h 35"/>
                  <a:gd name="T2" fmla="*/ 14 w 32"/>
                  <a:gd name="T3" fmla="*/ 0 h 35"/>
                  <a:gd name="T4" fmla="*/ 19 w 32"/>
                  <a:gd name="T5" fmla="*/ 6 h 35"/>
                  <a:gd name="T6" fmla="*/ 24 w 32"/>
                  <a:gd name="T7" fmla="*/ 18 h 35"/>
                  <a:gd name="T8" fmla="*/ 31 w 32"/>
                  <a:gd name="T9" fmla="*/ 20 h 35"/>
                  <a:gd name="T10" fmla="*/ 31 w 32"/>
                  <a:gd name="T11" fmla="*/ 22 h 35"/>
                  <a:gd name="T12" fmla="*/ 31 w 32"/>
                  <a:gd name="T13" fmla="*/ 24 h 35"/>
                  <a:gd name="T14" fmla="*/ 28 w 32"/>
                  <a:gd name="T15" fmla="*/ 28 h 35"/>
                  <a:gd name="T16" fmla="*/ 18 w 32"/>
                  <a:gd name="T17" fmla="*/ 33 h 35"/>
                  <a:gd name="T18" fmla="*/ 13 w 32"/>
                  <a:gd name="T19" fmla="*/ 24 h 35"/>
                  <a:gd name="T20" fmla="*/ 12 w 32"/>
                  <a:gd name="T21" fmla="*/ 22 h 35"/>
                  <a:gd name="T22" fmla="*/ 3 w 32"/>
                  <a:gd name="T23" fmla="*/ 30 h 35"/>
                  <a:gd name="T24" fmla="*/ 0 w 32"/>
                  <a:gd name="T25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35">
                    <a:moveTo>
                      <a:pt x="0" y="16"/>
                    </a:moveTo>
                    <a:cubicBezTo>
                      <a:pt x="6" y="12"/>
                      <a:pt x="11" y="7"/>
                      <a:pt x="14" y="0"/>
                    </a:cubicBezTo>
                    <a:cubicBezTo>
                      <a:pt x="18" y="0"/>
                      <a:pt x="20" y="2"/>
                      <a:pt x="19" y="6"/>
                    </a:cubicBezTo>
                    <a:cubicBezTo>
                      <a:pt x="19" y="11"/>
                      <a:pt x="23" y="14"/>
                      <a:pt x="24" y="18"/>
                    </a:cubicBezTo>
                    <a:cubicBezTo>
                      <a:pt x="25" y="22"/>
                      <a:pt x="28" y="21"/>
                      <a:pt x="31" y="20"/>
                    </a:cubicBezTo>
                    <a:cubicBezTo>
                      <a:pt x="32" y="20"/>
                      <a:pt x="32" y="21"/>
                      <a:pt x="31" y="22"/>
                    </a:cubicBezTo>
                    <a:cubicBezTo>
                      <a:pt x="31" y="23"/>
                      <a:pt x="31" y="23"/>
                      <a:pt x="31" y="24"/>
                    </a:cubicBezTo>
                    <a:cubicBezTo>
                      <a:pt x="30" y="25"/>
                      <a:pt x="29" y="26"/>
                      <a:pt x="28" y="28"/>
                    </a:cubicBezTo>
                    <a:cubicBezTo>
                      <a:pt x="26" y="32"/>
                      <a:pt x="23" y="35"/>
                      <a:pt x="18" y="33"/>
                    </a:cubicBezTo>
                    <a:cubicBezTo>
                      <a:pt x="14" y="32"/>
                      <a:pt x="13" y="28"/>
                      <a:pt x="13" y="24"/>
                    </a:cubicBezTo>
                    <a:cubicBezTo>
                      <a:pt x="13" y="23"/>
                      <a:pt x="13" y="22"/>
                      <a:pt x="12" y="22"/>
                    </a:cubicBezTo>
                    <a:cubicBezTo>
                      <a:pt x="6" y="21"/>
                      <a:pt x="7" y="28"/>
                      <a:pt x="3" y="30"/>
                    </a:cubicBezTo>
                    <a:cubicBezTo>
                      <a:pt x="0" y="26"/>
                      <a:pt x="5" y="20"/>
                      <a:pt x="0" y="16"/>
                    </a:cubicBezTo>
                    <a:close/>
                  </a:path>
                </a:pathLst>
              </a:custGeom>
              <a:solidFill>
                <a:srgbClr val="E384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0" name="Freeform 805"/>
              <p:cNvSpPr/>
              <p:nvPr/>
            </p:nvSpPr>
            <p:spPr bwMode="auto">
              <a:xfrm>
                <a:off x="1888" y="963"/>
                <a:ext cx="62" cy="50"/>
              </a:xfrm>
              <a:custGeom>
                <a:avLst/>
                <a:gdLst>
                  <a:gd name="T0" fmla="*/ 23 w 26"/>
                  <a:gd name="T1" fmla="*/ 19 h 21"/>
                  <a:gd name="T2" fmla="*/ 23 w 26"/>
                  <a:gd name="T3" fmla="*/ 21 h 21"/>
                  <a:gd name="T4" fmla="*/ 6 w 26"/>
                  <a:gd name="T5" fmla="*/ 15 h 21"/>
                  <a:gd name="T6" fmla="*/ 5 w 26"/>
                  <a:gd name="T7" fmla="*/ 0 h 21"/>
                  <a:gd name="T8" fmla="*/ 23 w 26"/>
                  <a:gd name="T9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1">
                    <a:moveTo>
                      <a:pt x="23" y="19"/>
                    </a:moveTo>
                    <a:cubicBezTo>
                      <a:pt x="23" y="19"/>
                      <a:pt x="23" y="20"/>
                      <a:pt x="23" y="21"/>
                    </a:cubicBezTo>
                    <a:cubicBezTo>
                      <a:pt x="16" y="21"/>
                      <a:pt x="11" y="18"/>
                      <a:pt x="6" y="15"/>
                    </a:cubicBezTo>
                    <a:cubicBezTo>
                      <a:pt x="0" y="10"/>
                      <a:pt x="14" y="6"/>
                      <a:pt x="5" y="0"/>
                    </a:cubicBezTo>
                    <a:cubicBezTo>
                      <a:pt x="16" y="3"/>
                      <a:pt x="26" y="5"/>
                      <a:pt x="23" y="19"/>
                    </a:cubicBezTo>
                    <a:close/>
                  </a:path>
                </a:pathLst>
              </a:custGeom>
              <a:solidFill>
                <a:srgbClr val="7982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1" name="Freeform 806"/>
              <p:cNvSpPr/>
              <p:nvPr/>
            </p:nvSpPr>
            <p:spPr bwMode="auto">
              <a:xfrm>
                <a:off x="1879" y="996"/>
                <a:ext cx="64" cy="36"/>
              </a:xfrm>
              <a:custGeom>
                <a:avLst/>
                <a:gdLst>
                  <a:gd name="T0" fmla="*/ 10 w 27"/>
                  <a:gd name="T1" fmla="*/ 1 h 15"/>
                  <a:gd name="T2" fmla="*/ 27 w 27"/>
                  <a:gd name="T3" fmla="*/ 7 h 15"/>
                  <a:gd name="T4" fmla="*/ 27 w 27"/>
                  <a:gd name="T5" fmla="*/ 9 h 15"/>
                  <a:gd name="T6" fmla="*/ 22 w 27"/>
                  <a:gd name="T7" fmla="*/ 12 h 15"/>
                  <a:gd name="T8" fmla="*/ 4 w 27"/>
                  <a:gd name="T9" fmla="*/ 11 h 15"/>
                  <a:gd name="T10" fmla="*/ 4 w 27"/>
                  <a:gd name="T11" fmla="*/ 9 h 15"/>
                  <a:gd name="T12" fmla="*/ 6 w 27"/>
                  <a:gd name="T13" fmla="*/ 4 h 15"/>
                  <a:gd name="T14" fmla="*/ 10 w 2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5">
                    <a:moveTo>
                      <a:pt x="10" y="1"/>
                    </a:moveTo>
                    <a:cubicBezTo>
                      <a:pt x="17" y="0"/>
                      <a:pt x="21" y="4"/>
                      <a:pt x="27" y="7"/>
                    </a:cubicBezTo>
                    <a:cubicBezTo>
                      <a:pt x="27" y="7"/>
                      <a:pt x="27" y="8"/>
                      <a:pt x="27" y="9"/>
                    </a:cubicBezTo>
                    <a:cubicBezTo>
                      <a:pt x="27" y="13"/>
                      <a:pt x="26" y="15"/>
                      <a:pt x="22" y="12"/>
                    </a:cubicBezTo>
                    <a:cubicBezTo>
                      <a:pt x="16" y="7"/>
                      <a:pt x="10" y="8"/>
                      <a:pt x="4" y="11"/>
                    </a:cubicBezTo>
                    <a:cubicBezTo>
                      <a:pt x="4" y="10"/>
                      <a:pt x="4" y="9"/>
                      <a:pt x="4" y="9"/>
                    </a:cubicBezTo>
                    <a:cubicBezTo>
                      <a:pt x="3" y="6"/>
                      <a:pt x="0" y="2"/>
                      <a:pt x="6" y="4"/>
                    </a:cubicBezTo>
                    <a:cubicBezTo>
                      <a:pt x="9" y="5"/>
                      <a:pt x="9" y="3"/>
                      <a:pt x="10" y="1"/>
                    </a:cubicBezTo>
                    <a:close/>
                  </a:path>
                </a:pathLst>
              </a:custGeom>
              <a:solidFill>
                <a:srgbClr val="D77F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2" name="Freeform 807"/>
              <p:cNvSpPr/>
              <p:nvPr/>
            </p:nvSpPr>
            <p:spPr bwMode="auto">
              <a:xfrm>
                <a:off x="1879" y="807"/>
                <a:ext cx="47" cy="49"/>
              </a:xfrm>
              <a:custGeom>
                <a:avLst/>
                <a:gdLst>
                  <a:gd name="T0" fmla="*/ 0 w 20"/>
                  <a:gd name="T1" fmla="*/ 9 h 21"/>
                  <a:gd name="T2" fmla="*/ 12 w 20"/>
                  <a:gd name="T3" fmla="*/ 3 h 21"/>
                  <a:gd name="T4" fmla="*/ 12 w 20"/>
                  <a:gd name="T5" fmla="*/ 4 h 21"/>
                  <a:gd name="T6" fmla="*/ 13 w 20"/>
                  <a:gd name="T7" fmla="*/ 18 h 21"/>
                  <a:gd name="T8" fmla="*/ 0 w 20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0" y="9"/>
                    </a:moveTo>
                    <a:cubicBezTo>
                      <a:pt x="0" y="0"/>
                      <a:pt x="7" y="4"/>
                      <a:pt x="12" y="3"/>
                    </a:cubicBezTo>
                    <a:cubicBezTo>
                      <a:pt x="12" y="3"/>
                      <a:pt x="12" y="3"/>
                      <a:pt x="12" y="4"/>
                    </a:cubicBezTo>
                    <a:cubicBezTo>
                      <a:pt x="14" y="8"/>
                      <a:pt x="20" y="14"/>
                      <a:pt x="13" y="18"/>
                    </a:cubicBezTo>
                    <a:cubicBezTo>
                      <a:pt x="7" y="21"/>
                      <a:pt x="2" y="16"/>
                      <a:pt x="0" y="9"/>
                    </a:cubicBezTo>
                    <a:close/>
                  </a:path>
                </a:pathLst>
              </a:custGeom>
              <a:solidFill>
                <a:srgbClr val="736B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0" name="Freeform 809"/>
            <p:cNvSpPr/>
            <p:nvPr/>
          </p:nvSpPr>
          <p:spPr bwMode="auto">
            <a:xfrm>
              <a:off x="3438524" y="1905001"/>
              <a:ext cx="280987" cy="263525"/>
            </a:xfrm>
            <a:custGeom>
              <a:avLst/>
              <a:gdLst>
                <a:gd name="T0" fmla="*/ 66 w 75"/>
                <a:gd name="T1" fmla="*/ 63 h 70"/>
                <a:gd name="T2" fmla="*/ 62 w 75"/>
                <a:gd name="T3" fmla="*/ 61 h 70"/>
                <a:gd name="T4" fmla="*/ 57 w 75"/>
                <a:gd name="T5" fmla="*/ 61 h 70"/>
                <a:gd name="T6" fmla="*/ 48 w 75"/>
                <a:gd name="T7" fmla="*/ 67 h 70"/>
                <a:gd name="T8" fmla="*/ 43 w 75"/>
                <a:gd name="T9" fmla="*/ 70 h 70"/>
                <a:gd name="T10" fmla="*/ 34 w 75"/>
                <a:gd name="T11" fmla="*/ 64 h 70"/>
                <a:gd name="T12" fmla="*/ 28 w 75"/>
                <a:gd name="T13" fmla="*/ 58 h 70"/>
                <a:gd name="T14" fmla="*/ 29 w 75"/>
                <a:gd name="T15" fmla="*/ 56 h 70"/>
                <a:gd name="T16" fmla="*/ 36 w 75"/>
                <a:gd name="T17" fmla="*/ 46 h 70"/>
                <a:gd name="T18" fmla="*/ 42 w 75"/>
                <a:gd name="T19" fmla="*/ 37 h 70"/>
                <a:gd name="T20" fmla="*/ 42 w 75"/>
                <a:gd name="T21" fmla="*/ 15 h 70"/>
                <a:gd name="T22" fmla="*/ 40 w 75"/>
                <a:gd name="T23" fmla="*/ 13 h 70"/>
                <a:gd name="T24" fmla="*/ 17 w 75"/>
                <a:gd name="T25" fmla="*/ 16 h 70"/>
                <a:gd name="T26" fmla="*/ 11 w 75"/>
                <a:gd name="T27" fmla="*/ 26 h 70"/>
                <a:gd name="T28" fmla="*/ 10 w 75"/>
                <a:gd name="T29" fmla="*/ 37 h 70"/>
                <a:gd name="T30" fmla="*/ 8 w 75"/>
                <a:gd name="T31" fmla="*/ 45 h 70"/>
                <a:gd name="T32" fmla="*/ 1 w 75"/>
                <a:gd name="T33" fmla="*/ 35 h 70"/>
                <a:gd name="T34" fmla="*/ 7 w 75"/>
                <a:gd name="T35" fmla="*/ 7 h 70"/>
                <a:gd name="T36" fmla="*/ 12 w 75"/>
                <a:gd name="T37" fmla="*/ 3 h 70"/>
                <a:gd name="T38" fmla="*/ 24 w 75"/>
                <a:gd name="T39" fmla="*/ 2 h 70"/>
                <a:gd name="T40" fmla="*/ 34 w 75"/>
                <a:gd name="T41" fmla="*/ 0 h 70"/>
                <a:gd name="T42" fmla="*/ 54 w 75"/>
                <a:gd name="T43" fmla="*/ 6 h 70"/>
                <a:gd name="T44" fmla="*/ 65 w 75"/>
                <a:gd name="T45" fmla="*/ 43 h 70"/>
                <a:gd name="T46" fmla="*/ 66 w 75"/>
                <a:gd name="T47" fmla="*/ 6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5" h="70">
                  <a:moveTo>
                    <a:pt x="66" y="63"/>
                  </a:moveTo>
                  <a:cubicBezTo>
                    <a:pt x="65" y="62"/>
                    <a:pt x="63" y="62"/>
                    <a:pt x="62" y="61"/>
                  </a:cubicBezTo>
                  <a:cubicBezTo>
                    <a:pt x="60" y="61"/>
                    <a:pt x="59" y="61"/>
                    <a:pt x="57" y="61"/>
                  </a:cubicBezTo>
                  <a:cubicBezTo>
                    <a:pt x="52" y="61"/>
                    <a:pt x="49" y="62"/>
                    <a:pt x="48" y="67"/>
                  </a:cubicBezTo>
                  <a:cubicBezTo>
                    <a:pt x="47" y="69"/>
                    <a:pt x="45" y="70"/>
                    <a:pt x="43" y="70"/>
                  </a:cubicBezTo>
                  <a:cubicBezTo>
                    <a:pt x="39" y="70"/>
                    <a:pt x="38" y="64"/>
                    <a:pt x="34" y="64"/>
                  </a:cubicBezTo>
                  <a:cubicBezTo>
                    <a:pt x="31" y="63"/>
                    <a:pt x="29" y="61"/>
                    <a:pt x="28" y="58"/>
                  </a:cubicBezTo>
                  <a:cubicBezTo>
                    <a:pt x="28" y="57"/>
                    <a:pt x="29" y="57"/>
                    <a:pt x="29" y="56"/>
                  </a:cubicBezTo>
                  <a:cubicBezTo>
                    <a:pt x="33" y="53"/>
                    <a:pt x="36" y="51"/>
                    <a:pt x="36" y="46"/>
                  </a:cubicBezTo>
                  <a:cubicBezTo>
                    <a:pt x="37" y="42"/>
                    <a:pt x="40" y="39"/>
                    <a:pt x="42" y="37"/>
                  </a:cubicBezTo>
                  <a:cubicBezTo>
                    <a:pt x="48" y="30"/>
                    <a:pt x="48" y="21"/>
                    <a:pt x="42" y="15"/>
                  </a:cubicBezTo>
                  <a:cubicBezTo>
                    <a:pt x="42" y="14"/>
                    <a:pt x="41" y="13"/>
                    <a:pt x="40" y="13"/>
                  </a:cubicBezTo>
                  <a:cubicBezTo>
                    <a:pt x="32" y="10"/>
                    <a:pt x="25" y="15"/>
                    <a:pt x="17" y="16"/>
                  </a:cubicBezTo>
                  <a:cubicBezTo>
                    <a:pt x="13" y="16"/>
                    <a:pt x="12" y="22"/>
                    <a:pt x="11" y="26"/>
                  </a:cubicBezTo>
                  <a:cubicBezTo>
                    <a:pt x="10" y="29"/>
                    <a:pt x="10" y="33"/>
                    <a:pt x="10" y="37"/>
                  </a:cubicBezTo>
                  <a:cubicBezTo>
                    <a:pt x="10" y="40"/>
                    <a:pt x="12" y="43"/>
                    <a:pt x="8" y="45"/>
                  </a:cubicBezTo>
                  <a:cubicBezTo>
                    <a:pt x="1" y="45"/>
                    <a:pt x="1" y="40"/>
                    <a:pt x="1" y="35"/>
                  </a:cubicBezTo>
                  <a:cubicBezTo>
                    <a:pt x="0" y="25"/>
                    <a:pt x="3" y="16"/>
                    <a:pt x="7" y="7"/>
                  </a:cubicBezTo>
                  <a:cubicBezTo>
                    <a:pt x="8" y="5"/>
                    <a:pt x="10" y="4"/>
                    <a:pt x="12" y="3"/>
                  </a:cubicBezTo>
                  <a:cubicBezTo>
                    <a:pt x="15" y="0"/>
                    <a:pt x="20" y="3"/>
                    <a:pt x="24" y="2"/>
                  </a:cubicBezTo>
                  <a:cubicBezTo>
                    <a:pt x="27" y="1"/>
                    <a:pt x="31" y="0"/>
                    <a:pt x="34" y="0"/>
                  </a:cubicBezTo>
                  <a:cubicBezTo>
                    <a:pt x="41" y="2"/>
                    <a:pt x="49" y="0"/>
                    <a:pt x="54" y="6"/>
                  </a:cubicBezTo>
                  <a:cubicBezTo>
                    <a:pt x="70" y="12"/>
                    <a:pt x="75" y="25"/>
                    <a:pt x="65" y="43"/>
                  </a:cubicBezTo>
                  <a:cubicBezTo>
                    <a:pt x="61" y="51"/>
                    <a:pt x="60" y="56"/>
                    <a:pt x="66" y="63"/>
                  </a:cubicBezTo>
                  <a:close/>
                </a:path>
              </a:pathLst>
            </a:custGeom>
            <a:solidFill>
              <a:srgbClr val="DD8B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10"/>
            <p:cNvSpPr/>
            <p:nvPr/>
          </p:nvSpPr>
          <p:spPr bwMode="auto">
            <a:xfrm>
              <a:off x="3490912" y="1679576"/>
              <a:ext cx="228600" cy="247650"/>
            </a:xfrm>
            <a:custGeom>
              <a:avLst/>
              <a:gdLst>
                <a:gd name="T0" fmla="*/ 40 w 61"/>
                <a:gd name="T1" fmla="*/ 66 h 66"/>
                <a:gd name="T2" fmla="*/ 18 w 61"/>
                <a:gd name="T3" fmla="*/ 62 h 66"/>
                <a:gd name="T4" fmla="*/ 10 w 61"/>
                <a:gd name="T5" fmla="*/ 56 h 66"/>
                <a:gd name="T6" fmla="*/ 9 w 61"/>
                <a:gd name="T7" fmla="*/ 50 h 66"/>
                <a:gd name="T8" fmla="*/ 6 w 61"/>
                <a:gd name="T9" fmla="*/ 36 h 66"/>
                <a:gd name="T10" fmla="*/ 0 w 61"/>
                <a:gd name="T11" fmla="*/ 3 h 66"/>
                <a:gd name="T12" fmla="*/ 14 w 61"/>
                <a:gd name="T13" fmla="*/ 11 h 66"/>
                <a:gd name="T14" fmla="*/ 19 w 61"/>
                <a:gd name="T15" fmla="*/ 31 h 66"/>
                <a:gd name="T16" fmla="*/ 27 w 61"/>
                <a:gd name="T17" fmla="*/ 40 h 66"/>
                <a:gd name="T18" fmla="*/ 30 w 61"/>
                <a:gd name="T19" fmla="*/ 41 h 66"/>
                <a:gd name="T20" fmla="*/ 41 w 61"/>
                <a:gd name="T21" fmla="*/ 54 h 66"/>
                <a:gd name="T22" fmla="*/ 48 w 61"/>
                <a:gd name="T23" fmla="*/ 59 h 66"/>
                <a:gd name="T24" fmla="*/ 56 w 61"/>
                <a:gd name="T25" fmla="*/ 59 h 66"/>
                <a:gd name="T26" fmla="*/ 61 w 61"/>
                <a:gd name="T27" fmla="*/ 59 h 66"/>
                <a:gd name="T28" fmla="*/ 40 w 61"/>
                <a:gd name="T2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6">
                  <a:moveTo>
                    <a:pt x="40" y="66"/>
                  </a:moveTo>
                  <a:cubicBezTo>
                    <a:pt x="33" y="65"/>
                    <a:pt x="26" y="64"/>
                    <a:pt x="18" y="62"/>
                  </a:cubicBezTo>
                  <a:cubicBezTo>
                    <a:pt x="16" y="60"/>
                    <a:pt x="12" y="59"/>
                    <a:pt x="10" y="56"/>
                  </a:cubicBezTo>
                  <a:cubicBezTo>
                    <a:pt x="9" y="54"/>
                    <a:pt x="9" y="52"/>
                    <a:pt x="9" y="50"/>
                  </a:cubicBezTo>
                  <a:cubicBezTo>
                    <a:pt x="10" y="45"/>
                    <a:pt x="7" y="41"/>
                    <a:pt x="6" y="36"/>
                  </a:cubicBezTo>
                  <a:cubicBezTo>
                    <a:pt x="7" y="25"/>
                    <a:pt x="6" y="14"/>
                    <a:pt x="0" y="3"/>
                  </a:cubicBezTo>
                  <a:cubicBezTo>
                    <a:pt x="8" y="0"/>
                    <a:pt x="13" y="5"/>
                    <a:pt x="14" y="11"/>
                  </a:cubicBezTo>
                  <a:cubicBezTo>
                    <a:pt x="15" y="17"/>
                    <a:pt x="19" y="24"/>
                    <a:pt x="19" y="31"/>
                  </a:cubicBezTo>
                  <a:cubicBezTo>
                    <a:pt x="18" y="37"/>
                    <a:pt x="20" y="41"/>
                    <a:pt x="27" y="40"/>
                  </a:cubicBezTo>
                  <a:cubicBezTo>
                    <a:pt x="28" y="40"/>
                    <a:pt x="29" y="40"/>
                    <a:pt x="30" y="41"/>
                  </a:cubicBezTo>
                  <a:cubicBezTo>
                    <a:pt x="35" y="44"/>
                    <a:pt x="41" y="47"/>
                    <a:pt x="41" y="54"/>
                  </a:cubicBezTo>
                  <a:cubicBezTo>
                    <a:pt x="41" y="58"/>
                    <a:pt x="44" y="59"/>
                    <a:pt x="48" y="59"/>
                  </a:cubicBezTo>
                  <a:cubicBezTo>
                    <a:pt x="51" y="58"/>
                    <a:pt x="53" y="58"/>
                    <a:pt x="56" y="59"/>
                  </a:cubicBezTo>
                  <a:cubicBezTo>
                    <a:pt x="57" y="59"/>
                    <a:pt x="59" y="59"/>
                    <a:pt x="61" y="59"/>
                  </a:cubicBezTo>
                  <a:cubicBezTo>
                    <a:pt x="55" y="65"/>
                    <a:pt x="47" y="62"/>
                    <a:pt x="40" y="66"/>
                  </a:cubicBezTo>
                  <a:close/>
                </a:path>
              </a:pathLst>
            </a:custGeom>
            <a:solidFill>
              <a:srgbClr val="E7A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811"/>
            <p:cNvSpPr/>
            <p:nvPr/>
          </p:nvSpPr>
          <p:spPr bwMode="auto">
            <a:xfrm>
              <a:off x="2557462" y="2389188"/>
              <a:ext cx="338137" cy="263525"/>
            </a:xfrm>
            <a:custGeom>
              <a:avLst/>
              <a:gdLst>
                <a:gd name="T0" fmla="*/ 8 w 90"/>
                <a:gd name="T1" fmla="*/ 0 h 70"/>
                <a:gd name="T2" fmla="*/ 11 w 90"/>
                <a:gd name="T3" fmla="*/ 0 h 70"/>
                <a:gd name="T4" fmla="*/ 20 w 90"/>
                <a:gd name="T5" fmla="*/ 7 h 70"/>
                <a:gd name="T6" fmla="*/ 20 w 90"/>
                <a:gd name="T7" fmla="*/ 10 h 70"/>
                <a:gd name="T8" fmla="*/ 24 w 90"/>
                <a:gd name="T9" fmla="*/ 23 h 70"/>
                <a:gd name="T10" fmla="*/ 47 w 90"/>
                <a:gd name="T11" fmla="*/ 16 h 70"/>
                <a:gd name="T12" fmla="*/ 59 w 90"/>
                <a:gd name="T13" fmla="*/ 24 h 70"/>
                <a:gd name="T14" fmla="*/ 58 w 90"/>
                <a:gd name="T15" fmla="*/ 25 h 70"/>
                <a:gd name="T16" fmla="*/ 62 w 90"/>
                <a:gd name="T17" fmla="*/ 33 h 70"/>
                <a:gd name="T18" fmla="*/ 66 w 90"/>
                <a:gd name="T19" fmla="*/ 35 h 70"/>
                <a:gd name="T20" fmla="*/ 90 w 90"/>
                <a:gd name="T21" fmla="*/ 47 h 70"/>
                <a:gd name="T22" fmla="*/ 80 w 90"/>
                <a:gd name="T23" fmla="*/ 68 h 70"/>
                <a:gd name="T24" fmla="*/ 63 w 90"/>
                <a:gd name="T25" fmla="*/ 58 h 70"/>
                <a:gd name="T26" fmla="*/ 54 w 90"/>
                <a:gd name="T27" fmla="*/ 60 h 70"/>
                <a:gd name="T28" fmla="*/ 52 w 90"/>
                <a:gd name="T29" fmla="*/ 62 h 70"/>
                <a:gd name="T30" fmla="*/ 26 w 90"/>
                <a:gd name="T31" fmla="*/ 66 h 70"/>
                <a:gd name="T32" fmla="*/ 8 w 90"/>
                <a:gd name="T33" fmla="*/ 35 h 70"/>
                <a:gd name="T34" fmla="*/ 5 w 90"/>
                <a:gd name="T35" fmla="*/ 29 h 70"/>
                <a:gd name="T36" fmla="*/ 8 w 90"/>
                <a:gd name="T3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70">
                  <a:moveTo>
                    <a:pt x="8" y="0"/>
                  </a:moveTo>
                  <a:cubicBezTo>
                    <a:pt x="9" y="0"/>
                    <a:pt x="10" y="0"/>
                    <a:pt x="11" y="0"/>
                  </a:cubicBezTo>
                  <a:cubicBezTo>
                    <a:pt x="15" y="1"/>
                    <a:pt x="15" y="7"/>
                    <a:pt x="20" y="7"/>
                  </a:cubicBezTo>
                  <a:cubicBezTo>
                    <a:pt x="21" y="8"/>
                    <a:pt x="21" y="9"/>
                    <a:pt x="20" y="10"/>
                  </a:cubicBezTo>
                  <a:cubicBezTo>
                    <a:pt x="13" y="18"/>
                    <a:pt x="13" y="18"/>
                    <a:pt x="24" y="23"/>
                  </a:cubicBezTo>
                  <a:cubicBezTo>
                    <a:pt x="33" y="25"/>
                    <a:pt x="40" y="21"/>
                    <a:pt x="47" y="16"/>
                  </a:cubicBezTo>
                  <a:cubicBezTo>
                    <a:pt x="58" y="12"/>
                    <a:pt x="60" y="13"/>
                    <a:pt x="59" y="24"/>
                  </a:cubicBezTo>
                  <a:cubicBezTo>
                    <a:pt x="59" y="24"/>
                    <a:pt x="59" y="25"/>
                    <a:pt x="58" y="25"/>
                  </a:cubicBezTo>
                  <a:cubicBezTo>
                    <a:pt x="58" y="29"/>
                    <a:pt x="55" y="33"/>
                    <a:pt x="62" y="33"/>
                  </a:cubicBezTo>
                  <a:cubicBezTo>
                    <a:pt x="64" y="33"/>
                    <a:pt x="66" y="34"/>
                    <a:pt x="66" y="35"/>
                  </a:cubicBezTo>
                  <a:cubicBezTo>
                    <a:pt x="72" y="44"/>
                    <a:pt x="80" y="47"/>
                    <a:pt x="90" y="47"/>
                  </a:cubicBezTo>
                  <a:cubicBezTo>
                    <a:pt x="80" y="51"/>
                    <a:pt x="79" y="59"/>
                    <a:pt x="80" y="68"/>
                  </a:cubicBezTo>
                  <a:cubicBezTo>
                    <a:pt x="74" y="65"/>
                    <a:pt x="69" y="61"/>
                    <a:pt x="63" y="58"/>
                  </a:cubicBezTo>
                  <a:cubicBezTo>
                    <a:pt x="59" y="55"/>
                    <a:pt x="56" y="54"/>
                    <a:pt x="54" y="60"/>
                  </a:cubicBezTo>
                  <a:cubicBezTo>
                    <a:pt x="53" y="61"/>
                    <a:pt x="53" y="62"/>
                    <a:pt x="52" y="62"/>
                  </a:cubicBezTo>
                  <a:cubicBezTo>
                    <a:pt x="43" y="62"/>
                    <a:pt x="36" y="70"/>
                    <a:pt x="26" y="66"/>
                  </a:cubicBezTo>
                  <a:cubicBezTo>
                    <a:pt x="24" y="54"/>
                    <a:pt x="19" y="42"/>
                    <a:pt x="8" y="35"/>
                  </a:cubicBezTo>
                  <a:cubicBezTo>
                    <a:pt x="6" y="34"/>
                    <a:pt x="6" y="31"/>
                    <a:pt x="5" y="29"/>
                  </a:cubicBezTo>
                  <a:cubicBezTo>
                    <a:pt x="0" y="19"/>
                    <a:pt x="0" y="9"/>
                    <a:pt x="8" y="0"/>
                  </a:cubicBezTo>
                  <a:close/>
                </a:path>
              </a:pathLst>
            </a:custGeom>
            <a:solidFill>
              <a:srgbClr val="DA4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812"/>
            <p:cNvSpPr/>
            <p:nvPr/>
          </p:nvSpPr>
          <p:spPr bwMode="auto">
            <a:xfrm>
              <a:off x="2967037" y="2528888"/>
              <a:ext cx="136525" cy="176213"/>
            </a:xfrm>
            <a:custGeom>
              <a:avLst/>
              <a:gdLst>
                <a:gd name="T0" fmla="*/ 31 w 36"/>
                <a:gd name="T1" fmla="*/ 23 h 47"/>
                <a:gd name="T2" fmla="*/ 31 w 36"/>
                <a:gd name="T3" fmla="*/ 28 h 47"/>
                <a:gd name="T4" fmla="*/ 30 w 36"/>
                <a:gd name="T5" fmla="*/ 41 h 47"/>
                <a:gd name="T6" fmla="*/ 10 w 36"/>
                <a:gd name="T7" fmla="*/ 41 h 47"/>
                <a:gd name="T8" fmla="*/ 6 w 36"/>
                <a:gd name="T9" fmla="*/ 38 h 47"/>
                <a:gd name="T10" fmla="*/ 6 w 36"/>
                <a:gd name="T11" fmla="*/ 35 h 47"/>
                <a:gd name="T12" fmla="*/ 4 w 36"/>
                <a:gd name="T13" fmla="*/ 18 h 47"/>
                <a:gd name="T14" fmla="*/ 1 w 36"/>
                <a:gd name="T15" fmla="*/ 5 h 47"/>
                <a:gd name="T16" fmla="*/ 1 w 36"/>
                <a:gd name="T17" fmla="*/ 2 h 47"/>
                <a:gd name="T18" fmla="*/ 5 w 36"/>
                <a:gd name="T19" fmla="*/ 2 h 47"/>
                <a:gd name="T20" fmla="*/ 23 w 36"/>
                <a:gd name="T21" fmla="*/ 8 h 47"/>
                <a:gd name="T22" fmla="*/ 27 w 36"/>
                <a:gd name="T23" fmla="*/ 14 h 47"/>
                <a:gd name="T24" fmla="*/ 31 w 36"/>
                <a:gd name="T2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47">
                  <a:moveTo>
                    <a:pt x="31" y="23"/>
                  </a:moveTo>
                  <a:cubicBezTo>
                    <a:pt x="31" y="25"/>
                    <a:pt x="32" y="27"/>
                    <a:pt x="31" y="28"/>
                  </a:cubicBezTo>
                  <a:cubicBezTo>
                    <a:pt x="30" y="33"/>
                    <a:pt x="36" y="39"/>
                    <a:pt x="30" y="41"/>
                  </a:cubicBezTo>
                  <a:cubicBezTo>
                    <a:pt x="23" y="44"/>
                    <a:pt x="16" y="47"/>
                    <a:pt x="10" y="41"/>
                  </a:cubicBezTo>
                  <a:cubicBezTo>
                    <a:pt x="8" y="41"/>
                    <a:pt x="7" y="39"/>
                    <a:pt x="6" y="38"/>
                  </a:cubicBezTo>
                  <a:cubicBezTo>
                    <a:pt x="5" y="37"/>
                    <a:pt x="5" y="36"/>
                    <a:pt x="6" y="35"/>
                  </a:cubicBezTo>
                  <a:cubicBezTo>
                    <a:pt x="3" y="30"/>
                    <a:pt x="4" y="24"/>
                    <a:pt x="4" y="18"/>
                  </a:cubicBezTo>
                  <a:cubicBezTo>
                    <a:pt x="4" y="14"/>
                    <a:pt x="7" y="8"/>
                    <a:pt x="1" y="5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10" y="7"/>
                    <a:pt x="16" y="8"/>
                    <a:pt x="23" y="8"/>
                  </a:cubicBezTo>
                  <a:cubicBezTo>
                    <a:pt x="26" y="8"/>
                    <a:pt x="27" y="11"/>
                    <a:pt x="27" y="14"/>
                  </a:cubicBezTo>
                  <a:cubicBezTo>
                    <a:pt x="27" y="18"/>
                    <a:pt x="27" y="22"/>
                    <a:pt x="31" y="23"/>
                  </a:cubicBezTo>
                  <a:close/>
                </a:path>
              </a:pathLst>
            </a:custGeom>
            <a:solidFill>
              <a:srgbClr val="D41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13"/>
            <p:cNvSpPr/>
            <p:nvPr/>
          </p:nvSpPr>
          <p:spPr bwMode="auto">
            <a:xfrm>
              <a:off x="2870199" y="2578101"/>
              <a:ext cx="120650" cy="184150"/>
            </a:xfrm>
            <a:custGeom>
              <a:avLst/>
              <a:gdLst>
                <a:gd name="T0" fmla="*/ 32 w 32"/>
                <a:gd name="T1" fmla="*/ 22 h 49"/>
                <a:gd name="T2" fmla="*/ 32 w 32"/>
                <a:gd name="T3" fmla="*/ 24 h 49"/>
                <a:gd name="T4" fmla="*/ 32 w 32"/>
                <a:gd name="T5" fmla="*/ 25 h 49"/>
                <a:gd name="T6" fmla="*/ 17 w 32"/>
                <a:gd name="T7" fmla="*/ 46 h 49"/>
                <a:gd name="T8" fmla="*/ 5 w 32"/>
                <a:gd name="T9" fmla="*/ 49 h 49"/>
                <a:gd name="T10" fmla="*/ 3 w 32"/>
                <a:gd name="T11" fmla="*/ 38 h 49"/>
                <a:gd name="T12" fmla="*/ 7 w 32"/>
                <a:gd name="T13" fmla="*/ 32 h 49"/>
                <a:gd name="T14" fmla="*/ 4 w 32"/>
                <a:gd name="T15" fmla="*/ 22 h 49"/>
                <a:gd name="T16" fmla="*/ 11 w 32"/>
                <a:gd name="T17" fmla="*/ 7 h 49"/>
                <a:gd name="T18" fmla="*/ 15 w 32"/>
                <a:gd name="T19" fmla="*/ 6 h 49"/>
                <a:gd name="T20" fmla="*/ 28 w 32"/>
                <a:gd name="T21" fmla="*/ 15 h 49"/>
                <a:gd name="T22" fmla="*/ 32 w 32"/>
                <a:gd name="T23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9">
                  <a:moveTo>
                    <a:pt x="32" y="22"/>
                  </a:moveTo>
                  <a:cubicBezTo>
                    <a:pt x="32" y="23"/>
                    <a:pt x="32" y="23"/>
                    <a:pt x="32" y="24"/>
                  </a:cubicBezTo>
                  <a:cubicBezTo>
                    <a:pt x="32" y="24"/>
                    <a:pt x="32" y="24"/>
                    <a:pt x="32" y="25"/>
                  </a:cubicBezTo>
                  <a:cubicBezTo>
                    <a:pt x="28" y="33"/>
                    <a:pt x="19" y="37"/>
                    <a:pt x="17" y="46"/>
                  </a:cubicBezTo>
                  <a:cubicBezTo>
                    <a:pt x="13" y="47"/>
                    <a:pt x="9" y="49"/>
                    <a:pt x="5" y="49"/>
                  </a:cubicBezTo>
                  <a:cubicBezTo>
                    <a:pt x="0" y="46"/>
                    <a:pt x="2" y="42"/>
                    <a:pt x="3" y="38"/>
                  </a:cubicBezTo>
                  <a:cubicBezTo>
                    <a:pt x="5" y="36"/>
                    <a:pt x="7" y="35"/>
                    <a:pt x="7" y="32"/>
                  </a:cubicBezTo>
                  <a:cubicBezTo>
                    <a:pt x="10" y="27"/>
                    <a:pt x="5" y="25"/>
                    <a:pt x="4" y="22"/>
                  </a:cubicBezTo>
                  <a:cubicBezTo>
                    <a:pt x="1" y="14"/>
                    <a:pt x="3" y="9"/>
                    <a:pt x="11" y="7"/>
                  </a:cubicBezTo>
                  <a:cubicBezTo>
                    <a:pt x="12" y="6"/>
                    <a:pt x="14" y="6"/>
                    <a:pt x="15" y="6"/>
                  </a:cubicBezTo>
                  <a:cubicBezTo>
                    <a:pt x="27" y="0"/>
                    <a:pt x="27" y="0"/>
                    <a:pt x="28" y="15"/>
                  </a:cubicBezTo>
                  <a:cubicBezTo>
                    <a:pt x="28" y="18"/>
                    <a:pt x="27" y="21"/>
                    <a:pt x="32" y="22"/>
                  </a:cubicBezTo>
                  <a:close/>
                </a:path>
              </a:pathLst>
            </a:custGeom>
            <a:solidFill>
              <a:srgbClr val="DE6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14"/>
            <p:cNvSpPr/>
            <p:nvPr/>
          </p:nvSpPr>
          <p:spPr bwMode="auto">
            <a:xfrm>
              <a:off x="2651125" y="2581276"/>
              <a:ext cx="207962" cy="150813"/>
            </a:xfrm>
            <a:custGeom>
              <a:avLst/>
              <a:gdLst>
                <a:gd name="T0" fmla="*/ 3 w 55"/>
                <a:gd name="T1" fmla="*/ 15 h 40"/>
                <a:gd name="T2" fmla="*/ 8 w 55"/>
                <a:gd name="T3" fmla="*/ 14 h 40"/>
                <a:gd name="T4" fmla="*/ 13 w 55"/>
                <a:gd name="T5" fmla="*/ 10 h 40"/>
                <a:gd name="T6" fmla="*/ 30 w 55"/>
                <a:gd name="T7" fmla="*/ 2 h 40"/>
                <a:gd name="T8" fmla="*/ 33 w 55"/>
                <a:gd name="T9" fmla="*/ 1 h 40"/>
                <a:gd name="T10" fmla="*/ 55 w 55"/>
                <a:gd name="T11" fmla="*/ 17 h 40"/>
                <a:gd name="T12" fmla="*/ 55 w 55"/>
                <a:gd name="T13" fmla="*/ 21 h 40"/>
                <a:gd name="T14" fmla="*/ 37 w 55"/>
                <a:gd name="T15" fmla="*/ 37 h 40"/>
                <a:gd name="T16" fmla="*/ 34 w 55"/>
                <a:gd name="T17" fmla="*/ 40 h 40"/>
                <a:gd name="T18" fmla="*/ 33 w 55"/>
                <a:gd name="T19" fmla="*/ 40 h 40"/>
                <a:gd name="T20" fmla="*/ 28 w 55"/>
                <a:gd name="T21" fmla="*/ 24 h 40"/>
                <a:gd name="T22" fmla="*/ 14 w 55"/>
                <a:gd name="T23" fmla="*/ 22 h 40"/>
                <a:gd name="T24" fmla="*/ 6 w 55"/>
                <a:gd name="T25" fmla="*/ 24 h 40"/>
                <a:gd name="T26" fmla="*/ 3 w 55"/>
                <a:gd name="T2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40">
                  <a:moveTo>
                    <a:pt x="3" y="15"/>
                  </a:moveTo>
                  <a:cubicBezTo>
                    <a:pt x="5" y="17"/>
                    <a:pt x="7" y="16"/>
                    <a:pt x="8" y="14"/>
                  </a:cubicBezTo>
                  <a:cubicBezTo>
                    <a:pt x="10" y="13"/>
                    <a:pt x="12" y="10"/>
                    <a:pt x="13" y="10"/>
                  </a:cubicBezTo>
                  <a:cubicBezTo>
                    <a:pt x="21" y="13"/>
                    <a:pt x="27" y="10"/>
                    <a:pt x="30" y="2"/>
                  </a:cubicBezTo>
                  <a:cubicBezTo>
                    <a:pt x="30" y="0"/>
                    <a:pt x="32" y="0"/>
                    <a:pt x="33" y="1"/>
                  </a:cubicBezTo>
                  <a:cubicBezTo>
                    <a:pt x="40" y="7"/>
                    <a:pt x="52" y="6"/>
                    <a:pt x="55" y="17"/>
                  </a:cubicBezTo>
                  <a:cubicBezTo>
                    <a:pt x="55" y="19"/>
                    <a:pt x="55" y="20"/>
                    <a:pt x="55" y="21"/>
                  </a:cubicBezTo>
                  <a:cubicBezTo>
                    <a:pt x="46" y="22"/>
                    <a:pt x="38" y="29"/>
                    <a:pt x="37" y="37"/>
                  </a:cubicBezTo>
                  <a:cubicBezTo>
                    <a:pt x="37" y="38"/>
                    <a:pt x="35" y="39"/>
                    <a:pt x="34" y="40"/>
                  </a:cubicBezTo>
                  <a:cubicBezTo>
                    <a:pt x="34" y="40"/>
                    <a:pt x="33" y="40"/>
                    <a:pt x="33" y="40"/>
                  </a:cubicBezTo>
                  <a:cubicBezTo>
                    <a:pt x="30" y="35"/>
                    <a:pt x="32" y="28"/>
                    <a:pt x="28" y="24"/>
                  </a:cubicBezTo>
                  <a:cubicBezTo>
                    <a:pt x="25" y="15"/>
                    <a:pt x="20" y="15"/>
                    <a:pt x="14" y="22"/>
                  </a:cubicBezTo>
                  <a:cubicBezTo>
                    <a:pt x="11" y="24"/>
                    <a:pt x="9" y="24"/>
                    <a:pt x="6" y="24"/>
                  </a:cubicBezTo>
                  <a:cubicBezTo>
                    <a:pt x="3" y="21"/>
                    <a:pt x="0" y="19"/>
                    <a:pt x="3" y="15"/>
                  </a:cubicBezTo>
                  <a:close/>
                </a:path>
              </a:pathLst>
            </a:custGeom>
            <a:solidFill>
              <a:srgbClr val="DB96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15"/>
            <p:cNvSpPr/>
            <p:nvPr/>
          </p:nvSpPr>
          <p:spPr bwMode="auto">
            <a:xfrm>
              <a:off x="2911474" y="2325688"/>
              <a:ext cx="138112" cy="225425"/>
            </a:xfrm>
            <a:custGeom>
              <a:avLst/>
              <a:gdLst>
                <a:gd name="T0" fmla="*/ 7 w 37"/>
                <a:gd name="T1" fmla="*/ 44 h 60"/>
                <a:gd name="T2" fmla="*/ 9 w 37"/>
                <a:gd name="T3" fmla="*/ 34 h 60"/>
                <a:gd name="T4" fmla="*/ 0 w 37"/>
                <a:gd name="T5" fmla="*/ 7 h 60"/>
                <a:gd name="T6" fmla="*/ 9 w 37"/>
                <a:gd name="T7" fmla="*/ 1 h 60"/>
                <a:gd name="T8" fmla="*/ 9 w 37"/>
                <a:gd name="T9" fmla="*/ 9 h 60"/>
                <a:gd name="T10" fmla="*/ 21 w 37"/>
                <a:gd name="T11" fmla="*/ 20 h 60"/>
                <a:gd name="T12" fmla="*/ 37 w 37"/>
                <a:gd name="T13" fmla="*/ 21 h 60"/>
                <a:gd name="T14" fmla="*/ 23 w 37"/>
                <a:gd name="T15" fmla="*/ 33 h 60"/>
                <a:gd name="T16" fmla="*/ 9 w 37"/>
                <a:gd name="T17" fmla="*/ 60 h 60"/>
                <a:gd name="T18" fmla="*/ 7 w 37"/>
                <a:gd name="T19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60">
                  <a:moveTo>
                    <a:pt x="7" y="44"/>
                  </a:moveTo>
                  <a:cubicBezTo>
                    <a:pt x="13" y="42"/>
                    <a:pt x="10" y="38"/>
                    <a:pt x="9" y="34"/>
                  </a:cubicBezTo>
                  <a:cubicBezTo>
                    <a:pt x="7" y="25"/>
                    <a:pt x="4" y="16"/>
                    <a:pt x="0" y="7"/>
                  </a:cubicBezTo>
                  <a:cubicBezTo>
                    <a:pt x="3" y="6"/>
                    <a:pt x="4" y="0"/>
                    <a:pt x="9" y="1"/>
                  </a:cubicBezTo>
                  <a:cubicBezTo>
                    <a:pt x="9" y="4"/>
                    <a:pt x="9" y="7"/>
                    <a:pt x="9" y="9"/>
                  </a:cubicBezTo>
                  <a:cubicBezTo>
                    <a:pt x="9" y="21"/>
                    <a:pt x="10" y="21"/>
                    <a:pt x="21" y="20"/>
                  </a:cubicBezTo>
                  <a:cubicBezTo>
                    <a:pt x="26" y="19"/>
                    <a:pt x="32" y="17"/>
                    <a:pt x="37" y="21"/>
                  </a:cubicBezTo>
                  <a:cubicBezTo>
                    <a:pt x="35" y="28"/>
                    <a:pt x="26" y="27"/>
                    <a:pt x="23" y="33"/>
                  </a:cubicBezTo>
                  <a:cubicBezTo>
                    <a:pt x="13" y="39"/>
                    <a:pt x="16" y="52"/>
                    <a:pt x="9" y="60"/>
                  </a:cubicBezTo>
                  <a:cubicBezTo>
                    <a:pt x="3" y="55"/>
                    <a:pt x="7" y="50"/>
                    <a:pt x="7" y="44"/>
                  </a:cubicBezTo>
                  <a:close/>
                </a:path>
              </a:pathLst>
            </a:custGeom>
            <a:solidFill>
              <a:srgbClr val="DF6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16"/>
            <p:cNvSpPr/>
            <p:nvPr/>
          </p:nvSpPr>
          <p:spPr bwMode="auto">
            <a:xfrm>
              <a:off x="2760662" y="2484438"/>
              <a:ext cx="184150" cy="96838"/>
            </a:xfrm>
            <a:custGeom>
              <a:avLst/>
              <a:gdLst>
                <a:gd name="T0" fmla="*/ 47 w 49"/>
                <a:gd name="T1" fmla="*/ 2 h 26"/>
                <a:gd name="T2" fmla="*/ 49 w 49"/>
                <a:gd name="T3" fmla="*/ 18 h 26"/>
                <a:gd name="T4" fmla="*/ 36 w 49"/>
                <a:gd name="T5" fmla="*/ 22 h 26"/>
                <a:gd name="T6" fmla="*/ 28 w 49"/>
                <a:gd name="T7" fmla="*/ 23 h 26"/>
                <a:gd name="T8" fmla="*/ 16 w 49"/>
                <a:gd name="T9" fmla="*/ 18 h 26"/>
                <a:gd name="T10" fmla="*/ 2 w 49"/>
                <a:gd name="T11" fmla="*/ 13 h 26"/>
                <a:gd name="T12" fmla="*/ 4 w 49"/>
                <a:gd name="T13" fmla="*/ 0 h 26"/>
                <a:gd name="T14" fmla="*/ 28 w 49"/>
                <a:gd name="T15" fmla="*/ 14 h 26"/>
                <a:gd name="T16" fmla="*/ 47 w 49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6">
                  <a:moveTo>
                    <a:pt x="47" y="2"/>
                  </a:moveTo>
                  <a:cubicBezTo>
                    <a:pt x="48" y="8"/>
                    <a:pt x="46" y="13"/>
                    <a:pt x="49" y="18"/>
                  </a:cubicBezTo>
                  <a:cubicBezTo>
                    <a:pt x="45" y="20"/>
                    <a:pt x="41" y="23"/>
                    <a:pt x="36" y="22"/>
                  </a:cubicBezTo>
                  <a:cubicBezTo>
                    <a:pt x="33" y="22"/>
                    <a:pt x="31" y="23"/>
                    <a:pt x="28" y="23"/>
                  </a:cubicBezTo>
                  <a:cubicBezTo>
                    <a:pt x="22" y="26"/>
                    <a:pt x="19" y="24"/>
                    <a:pt x="16" y="18"/>
                  </a:cubicBezTo>
                  <a:cubicBezTo>
                    <a:pt x="13" y="10"/>
                    <a:pt x="8" y="9"/>
                    <a:pt x="2" y="13"/>
                  </a:cubicBezTo>
                  <a:cubicBezTo>
                    <a:pt x="0" y="8"/>
                    <a:pt x="1" y="4"/>
                    <a:pt x="4" y="0"/>
                  </a:cubicBezTo>
                  <a:cubicBezTo>
                    <a:pt x="14" y="1"/>
                    <a:pt x="16" y="15"/>
                    <a:pt x="28" y="14"/>
                  </a:cubicBezTo>
                  <a:cubicBezTo>
                    <a:pt x="39" y="18"/>
                    <a:pt x="41" y="17"/>
                    <a:pt x="47" y="2"/>
                  </a:cubicBezTo>
                  <a:close/>
                </a:path>
              </a:pathLst>
            </a:custGeom>
            <a:solidFill>
              <a:srgbClr val="E479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817"/>
            <p:cNvSpPr/>
            <p:nvPr/>
          </p:nvSpPr>
          <p:spPr bwMode="auto">
            <a:xfrm>
              <a:off x="2986087" y="2400301"/>
              <a:ext cx="82550" cy="120650"/>
            </a:xfrm>
            <a:custGeom>
              <a:avLst/>
              <a:gdLst>
                <a:gd name="T0" fmla="*/ 3 w 22"/>
                <a:gd name="T1" fmla="*/ 13 h 32"/>
                <a:gd name="T2" fmla="*/ 9 w 22"/>
                <a:gd name="T3" fmla="*/ 5 h 32"/>
                <a:gd name="T4" fmla="*/ 17 w 22"/>
                <a:gd name="T5" fmla="*/ 1 h 32"/>
                <a:gd name="T6" fmla="*/ 19 w 22"/>
                <a:gd name="T7" fmla="*/ 0 h 32"/>
                <a:gd name="T8" fmla="*/ 22 w 22"/>
                <a:gd name="T9" fmla="*/ 2 h 32"/>
                <a:gd name="T10" fmla="*/ 18 w 22"/>
                <a:gd name="T11" fmla="*/ 5 h 32"/>
                <a:gd name="T12" fmla="*/ 18 w 22"/>
                <a:gd name="T13" fmla="*/ 5 h 32"/>
                <a:gd name="T14" fmla="*/ 13 w 22"/>
                <a:gd name="T15" fmla="*/ 27 h 32"/>
                <a:gd name="T16" fmla="*/ 7 w 22"/>
                <a:gd name="T17" fmla="*/ 32 h 32"/>
                <a:gd name="T18" fmla="*/ 2 w 22"/>
                <a:gd name="T19" fmla="*/ 22 h 32"/>
                <a:gd name="T20" fmla="*/ 3 w 22"/>
                <a:gd name="T2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32">
                  <a:moveTo>
                    <a:pt x="3" y="13"/>
                  </a:moveTo>
                  <a:cubicBezTo>
                    <a:pt x="3" y="8"/>
                    <a:pt x="3" y="4"/>
                    <a:pt x="9" y="5"/>
                  </a:cubicBezTo>
                  <a:cubicBezTo>
                    <a:pt x="12" y="5"/>
                    <a:pt x="15" y="3"/>
                    <a:pt x="17" y="1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1" y="0"/>
                    <a:pt x="22" y="0"/>
                    <a:pt x="22" y="2"/>
                  </a:cubicBezTo>
                  <a:cubicBezTo>
                    <a:pt x="22" y="4"/>
                    <a:pt x="20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5" y="12"/>
                    <a:pt x="9" y="17"/>
                    <a:pt x="13" y="27"/>
                  </a:cubicBezTo>
                  <a:cubicBezTo>
                    <a:pt x="15" y="31"/>
                    <a:pt x="10" y="31"/>
                    <a:pt x="7" y="32"/>
                  </a:cubicBezTo>
                  <a:cubicBezTo>
                    <a:pt x="1" y="31"/>
                    <a:pt x="0" y="28"/>
                    <a:pt x="2" y="22"/>
                  </a:cubicBezTo>
                  <a:cubicBezTo>
                    <a:pt x="4" y="19"/>
                    <a:pt x="5" y="16"/>
                    <a:pt x="3" y="13"/>
                  </a:cubicBezTo>
                  <a:close/>
                </a:path>
              </a:pathLst>
            </a:custGeom>
            <a:solidFill>
              <a:srgbClr val="EF9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818"/>
            <p:cNvSpPr/>
            <p:nvPr/>
          </p:nvSpPr>
          <p:spPr bwMode="auto">
            <a:xfrm>
              <a:off x="2944812" y="2668588"/>
              <a:ext cx="120650" cy="142875"/>
            </a:xfrm>
            <a:custGeom>
              <a:avLst/>
              <a:gdLst>
                <a:gd name="T0" fmla="*/ 12 w 32"/>
                <a:gd name="T1" fmla="*/ 0 h 38"/>
                <a:gd name="T2" fmla="*/ 16 w 32"/>
                <a:gd name="T3" fmla="*/ 4 h 38"/>
                <a:gd name="T4" fmla="*/ 26 w 32"/>
                <a:gd name="T5" fmla="*/ 13 h 38"/>
                <a:gd name="T6" fmla="*/ 28 w 32"/>
                <a:gd name="T7" fmla="*/ 19 h 38"/>
                <a:gd name="T8" fmla="*/ 28 w 32"/>
                <a:gd name="T9" fmla="*/ 29 h 38"/>
                <a:gd name="T10" fmla="*/ 22 w 32"/>
                <a:gd name="T11" fmla="*/ 35 h 38"/>
                <a:gd name="T12" fmla="*/ 16 w 32"/>
                <a:gd name="T13" fmla="*/ 31 h 38"/>
                <a:gd name="T14" fmla="*/ 9 w 32"/>
                <a:gd name="T15" fmla="*/ 10 h 38"/>
                <a:gd name="T16" fmla="*/ 12 w 32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8">
                  <a:moveTo>
                    <a:pt x="12" y="0"/>
                  </a:moveTo>
                  <a:cubicBezTo>
                    <a:pt x="13" y="1"/>
                    <a:pt x="15" y="2"/>
                    <a:pt x="16" y="4"/>
                  </a:cubicBezTo>
                  <a:cubicBezTo>
                    <a:pt x="17" y="9"/>
                    <a:pt x="16" y="15"/>
                    <a:pt x="26" y="13"/>
                  </a:cubicBezTo>
                  <a:cubicBezTo>
                    <a:pt x="32" y="11"/>
                    <a:pt x="26" y="17"/>
                    <a:pt x="28" y="19"/>
                  </a:cubicBezTo>
                  <a:cubicBezTo>
                    <a:pt x="28" y="23"/>
                    <a:pt x="28" y="26"/>
                    <a:pt x="28" y="29"/>
                  </a:cubicBezTo>
                  <a:cubicBezTo>
                    <a:pt x="29" y="34"/>
                    <a:pt x="28" y="38"/>
                    <a:pt x="22" y="35"/>
                  </a:cubicBezTo>
                  <a:cubicBezTo>
                    <a:pt x="20" y="34"/>
                    <a:pt x="18" y="33"/>
                    <a:pt x="16" y="31"/>
                  </a:cubicBezTo>
                  <a:cubicBezTo>
                    <a:pt x="3" y="28"/>
                    <a:pt x="0" y="20"/>
                    <a:pt x="9" y="10"/>
                  </a:cubicBezTo>
                  <a:cubicBezTo>
                    <a:pt x="11" y="7"/>
                    <a:pt x="9" y="3"/>
                    <a:pt x="12" y="0"/>
                  </a:cubicBezTo>
                  <a:close/>
                </a:path>
              </a:pathLst>
            </a:custGeom>
            <a:solidFill>
              <a:srgbClr val="DC7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819"/>
            <p:cNvSpPr/>
            <p:nvPr/>
          </p:nvSpPr>
          <p:spPr bwMode="auto">
            <a:xfrm>
              <a:off x="3035299" y="2720976"/>
              <a:ext cx="87312" cy="79375"/>
            </a:xfrm>
            <a:custGeom>
              <a:avLst/>
              <a:gdLst>
                <a:gd name="T0" fmla="*/ 2 w 23"/>
                <a:gd name="T1" fmla="*/ 16 h 21"/>
                <a:gd name="T2" fmla="*/ 4 w 23"/>
                <a:gd name="T3" fmla="*/ 5 h 21"/>
                <a:gd name="T4" fmla="*/ 11 w 23"/>
                <a:gd name="T5" fmla="*/ 2 h 21"/>
                <a:gd name="T6" fmla="*/ 20 w 23"/>
                <a:gd name="T7" fmla="*/ 4 h 21"/>
                <a:gd name="T8" fmla="*/ 19 w 23"/>
                <a:gd name="T9" fmla="*/ 12 h 21"/>
                <a:gd name="T10" fmla="*/ 17 w 23"/>
                <a:gd name="T11" fmla="*/ 21 h 21"/>
                <a:gd name="T12" fmla="*/ 13 w 23"/>
                <a:gd name="T13" fmla="*/ 21 h 21"/>
                <a:gd name="T14" fmla="*/ 2 w 23"/>
                <a:gd name="T15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1">
                  <a:moveTo>
                    <a:pt x="2" y="16"/>
                  </a:moveTo>
                  <a:cubicBezTo>
                    <a:pt x="2" y="12"/>
                    <a:pt x="0" y="8"/>
                    <a:pt x="4" y="5"/>
                  </a:cubicBezTo>
                  <a:cubicBezTo>
                    <a:pt x="7" y="6"/>
                    <a:pt x="9" y="3"/>
                    <a:pt x="11" y="2"/>
                  </a:cubicBezTo>
                  <a:cubicBezTo>
                    <a:pt x="14" y="1"/>
                    <a:pt x="18" y="0"/>
                    <a:pt x="20" y="4"/>
                  </a:cubicBezTo>
                  <a:cubicBezTo>
                    <a:pt x="22" y="6"/>
                    <a:pt x="23" y="11"/>
                    <a:pt x="19" y="12"/>
                  </a:cubicBezTo>
                  <a:cubicBezTo>
                    <a:pt x="14" y="15"/>
                    <a:pt x="17" y="18"/>
                    <a:pt x="17" y="21"/>
                  </a:cubicBezTo>
                  <a:cubicBezTo>
                    <a:pt x="16" y="21"/>
                    <a:pt x="15" y="21"/>
                    <a:pt x="13" y="21"/>
                  </a:cubicBezTo>
                  <a:cubicBezTo>
                    <a:pt x="9" y="20"/>
                    <a:pt x="6" y="17"/>
                    <a:pt x="2" y="16"/>
                  </a:cubicBezTo>
                  <a:close/>
                </a:path>
              </a:pathLst>
            </a:custGeom>
            <a:solidFill>
              <a:srgbClr val="B58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820"/>
            <p:cNvSpPr/>
            <p:nvPr/>
          </p:nvSpPr>
          <p:spPr bwMode="auto">
            <a:xfrm>
              <a:off x="3144837" y="1882776"/>
              <a:ext cx="206375" cy="285750"/>
            </a:xfrm>
            <a:custGeom>
              <a:avLst/>
              <a:gdLst>
                <a:gd name="T0" fmla="*/ 10 w 55"/>
                <a:gd name="T1" fmla="*/ 63 h 76"/>
                <a:gd name="T2" fmla="*/ 19 w 55"/>
                <a:gd name="T3" fmla="*/ 57 h 76"/>
                <a:gd name="T4" fmla="*/ 11 w 55"/>
                <a:gd name="T5" fmla="*/ 49 h 76"/>
                <a:gd name="T6" fmla="*/ 11 w 55"/>
                <a:gd name="T7" fmla="*/ 48 h 76"/>
                <a:gd name="T8" fmla="*/ 0 w 55"/>
                <a:gd name="T9" fmla="*/ 26 h 76"/>
                <a:gd name="T10" fmla="*/ 19 w 55"/>
                <a:gd name="T11" fmla="*/ 23 h 76"/>
                <a:gd name="T12" fmla="*/ 34 w 55"/>
                <a:gd name="T13" fmla="*/ 14 h 76"/>
                <a:gd name="T14" fmla="*/ 50 w 55"/>
                <a:gd name="T15" fmla="*/ 4 h 76"/>
                <a:gd name="T16" fmla="*/ 46 w 55"/>
                <a:gd name="T17" fmla="*/ 18 h 76"/>
                <a:gd name="T18" fmla="*/ 49 w 55"/>
                <a:gd name="T19" fmla="*/ 34 h 76"/>
                <a:gd name="T20" fmla="*/ 51 w 55"/>
                <a:gd name="T21" fmla="*/ 47 h 76"/>
                <a:gd name="T22" fmla="*/ 36 w 55"/>
                <a:gd name="T23" fmla="*/ 54 h 76"/>
                <a:gd name="T24" fmla="*/ 33 w 55"/>
                <a:gd name="T25" fmla="*/ 55 h 76"/>
                <a:gd name="T26" fmla="*/ 26 w 55"/>
                <a:gd name="T27" fmla="*/ 58 h 76"/>
                <a:gd name="T28" fmla="*/ 33 w 55"/>
                <a:gd name="T29" fmla="*/ 62 h 76"/>
                <a:gd name="T30" fmla="*/ 40 w 55"/>
                <a:gd name="T31" fmla="*/ 64 h 76"/>
                <a:gd name="T32" fmla="*/ 43 w 55"/>
                <a:gd name="T33" fmla="*/ 72 h 76"/>
                <a:gd name="T34" fmla="*/ 17 w 55"/>
                <a:gd name="T35" fmla="*/ 74 h 76"/>
                <a:gd name="T36" fmla="*/ 13 w 55"/>
                <a:gd name="T37" fmla="*/ 69 h 76"/>
                <a:gd name="T38" fmla="*/ 10 w 55"/>
                <a:gd name="T39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76">
                  <a:moveTo>
                    <a:pt x="10" y="63"/>
                  </a:moveTo>
                  <a:cubicBezTo>
                    <a:pt x="9" y="55"/>
                    <a:pt x="18" y="62"/>
                    <a:pt x="19" y="57"/>
                  </a:cubicBezTo>
                  <a:cubicBezTo>
                    <a:pt x="20" y="50"/>
                    <a:pt x="12" y="53"/>
                    <a:pt x="11" y="49"/>
                  </a:cubicBezTo>
                  <a:cubicBezTo>
                    <a:pt x="11" y="49"/>
                    <a:pt x="11" y="49"/>
                    <a:pt x="11" y="48"/>
                  </a:cubicBezTo>
                  <a:cubicBezTo>
                    <a:pt x="18" y="35"/>
                    <a:pt x="8" y="32"/>
                    <a:pt x="0" y="26"/>
                  </a:cubicBezTo>
                  <a:cubicBezTo>
                    <a:pt x="6" y="22"/>
                    <a:pt x="12" y="25"/>
                    <a:pt x="19" y="23"/>
                  </a:cubicBezTo>
                  <a:cubicBezTo>
                    <a:pt x="26" y="24"/>
                    <a:pt x="32" y="23"/>
                    <a:pt x="34" y="14"/>
                  </a:cubicBezTo>
                  <a:cubicBezTo>
                    <a:pt x="38" y="9"/>
                    <a:pt x="40" y="0"/>
                    <a:pt x="50" y="4"/>
                  </a:cubicBezTo>
                  <a:cubicBezTo>
                    <a:pt x="53" y="9"/>
                    <a:pt x="48" y="13"/>
                    <a:pt x="46" y="18"/>
                  </a:cubicBezTo>
                  <a:cubicBezTo>
                    <a:pt x="43" y="24"/>
                    <a:pt x="42" y="29"/>
                    <a:pt x="49" y="34"/>
                  </a:cubicBezTo>
                  <a:cubicBezTo>
                    <a:pt x="55" y="37"/>
                    <a:pt x="54" y="42"/>
                    <a:pt x="51" y="47"/>
                  </a:cubicBezTo>
                  <a:cubicBezTo>
                    <a:pt x="47" y="50"/>
                    <a:pt x="40" y="50"/>
                    <a:pt x="36" y="54"/>
                  </a:cubicBezTo>
                  <a:cubicBezTo>
                    <a:pt x="35" y="54"/>
                    <a:pt x="34" y="54"/>
                    <a:pt x="33" y="55"/>
                  </a:cubicBezTo>
                  <a:cubicBezTo>
                    <a:pt x="30" y="54"/>
                    <a:pt x="26" y="54"/>
                    <a:pt x="26" y="58"/>
                  </a:cubicBezTo>
                  <a:cubicBezTo>
                    <a:pt x="26" y="62"/>
                    <a:pt x="30" y="62"/>
                    <a:pt x="33" y="62"/>
                  </a:cubicBezTo>
                  <a:cubicBezTo>
                    <a:pt x="35" y="63"/>
                    <a:pt x="38" y="63"/>
                    <a:pt x="40" y="64"/>
                  </a:cubicBezTo>
                  <a:cubicBezTo>
                    <a:pt x="43" y="66"/>
                    <a:pt x="45" y="68"/>
                    <a:pt x="43" y="72"/>
                  </a:cubicBezTo>
                  <a:cubicBezTo>
                    <a:pt x="34" y="69"/>
                    <a:pt x="25" y="66"/>
                    <a:pt x="17" y="74"/>
                  </a:cubicBezTo>
                  <a:cubicBezTo>
                    <a:pt x="15" y="76"/>
                    <a:pt x="12" y="74"/>
                    <a:pt x="13" y="69"/>
                  </a:cubicBezTo>
                  <a:cubicBezTo>
                    <a:pt x="13" y="66"/>
                    <a:pt x="14" y="64"/>
                    <a:pt x="10" y="63"/>
                  </a:cubicBezTo>
                  <a:close/>
                </a:path>
              </a:pathLst>
            </a:custGeom>
            <a:solidFill>
              <a:srgbClr val="DD5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821"/>
            <p:cNvSpPr/>
            <p:nvPr/>
          </p:nvSpPr>
          <p:spPr bwMode="auto">
            <a:xfrm>
              <a:off x="3249612" y="2066926"/>
              <a:ext cx="104775" cy="131763"/>
            </a:xfrm>
            <a:custGeom>
              <a:avLst/>
              <a:gdLst>
                <a:gd name="T0" fmla="*/ 5 w 28"/>
                <a:gd name="T1" fmla="*/ 4 h 35"/>
                <a:gd name="T2" fmla="*/ 7 w 28"/>
                <a:gd name="T3" fmla="*/ 4 h 35"/>
                <a:gd name="T4" fmla="*/ 18 w 28"/>
                <a:gd name="T5" fmla="*/ 7 h 35"/>
                <a:gd name="T6" fmla="*/ 28 w 28"/>
                <a:gd name="T7" fmla="*/ 24 h 35"/>
                <a:gd name="T8" fmla="*/ 19 w 28"/>
                <a:gd name="T9" fmla="*/ 35 h 35"/>
                <a:gd name="T10" fmla="*/ 15 w 28"/>
                <a:gd name="T11" fmla="*/ 23 h 35"/>
                <a:gd name="T12" fmla="*/ 11 w 28"/>
                <a:gd name="T13" fmla="*/ 16 h 35"/>
                <a:gd name="T14" fmla="*/ 4 w 28"/>
                <a:gd name="T15" fmla="*/ 10 h 35"/>
                <a:gd name="T16" fmla="*/ 5 w 28"/>
                <a:gd name="T17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5">
                  <a:moveTo>
                    <a:pt x="5" y="4"/>
                  </a:moveTo>
                  <a:cubicBezTo>
                    <a:pt x="6" y="5"/>
                    <a:pt x="6" y="4"/>
                    <a:pt x="7" y="4"/>
                  </a:cubicBezTo>
                  <a:cubicBezTo>
                    <a:pt x="12" y="0"/>
                    <a:pt x="16" y="0"/>
                    <a:pt x="18" y="7"/>
                  </a:cubicBezTo>
                  <a:cubicBezTo>
                    <a:pt x="20" y="13"/>
                    <a:pt x="27" y="17"/>
                    <a:pt x="28" y="24"/>
                  </a:cubicBezTo>
                  <a:cubicBezTo>
                    <a:pt x="27" y="29"/>
                    <a:pt x="26" y="35"/>
                    <a:pt x="19" y="35"/>
                  </a:cubicBezTo>
                  <a:cubicBezTo>
                    <a:pt x="18" y="31"/>
                    <a:pt x="18" y="27"/>
                    <a:pt x="15" y="23"/>
                  </a:cubicBezTo>
                  <a:cubicBezTo>
                    <a:pt x="15" y="20"/>
                    <a:pt x="13" y="18"/>
                    <a:pt x="11" y="16"/>
                  </a:cubicBezTo>
                  <a:cubicBezTo>
                    <a:pt x="9" y="14"/>
                    <a:pt x="5" y="13"/>
                    <a:pt x="4" y="10"/>
                  </a:cubicBezTo>
                  <a:cubicBezTo>
                    <a:pt x="2" y="8"/>
                    <a:pt x="0" y="5"/>
                    <a:pt x="5" y="4"/>
                  </a:cubicBezTo>
                  <a:close/>
                </a:path>
              </a:pathLst>
            </a:custGeom>
            <a:solidFill>
              <a:srgbClr val="F5E9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822"/>
            <p:cNvSpPr/>
            <p:nvPr/>
          </p:nvSpPr>
          <p:spPr bwMode="auto">
            <a:xfrm>
              <a:off x="3482974" y="2111376"/>
              <a:ext cx="82550" cy="101600"/>
            </a:xfrm>
            <a:custGeom>
              <a:avLst/>
              <a:gdLst>
                <a:gd name="T0" fmla="*/ 17 w 22"/>
                <a:gd name="T1" fmla="*/ 4 h 27"/>
                <a:gd name="T2" fmla="*/ 22 w 22"/>
                <a:gd name="T3" fmla="*/ 8 h 27"/>
                <a:gd name="T4" fmla="*/ 10 w 22"/>
                <a:gd name="T5" fmla="*/ 25 h 27"/>
                <a:gd name="T6" fmla="*/ 9 w 22"/>
                <a:gd name="T7" fmla="*/ 27 h 27"/>
                <a:gd name="T8" fmla="*/ 7 w 22"/>
                <a:gd name="T9" fmla="*/ 27 h 27"/>
                <a:gd name="T10" fmla="*/ 2 w 22"/>
                <a:gd name="T11" fmla="*/ 12 h 27"/>
                <a:gd name="T12" fmla="*/ 17 w 22"/>
                <a:gd name="T13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7">
                  <a:moveTo>
                    <a:pt x="17" y="4"/>
                  </a:moveTo>
                  <a:cubicBezTo>
                    <a:pt x="19" y="5"/>
                    <a:pt x="21" y="6"/>
                    <a:pt x="22" y="8"/>
                  </a:cubicBezTo>
                  <a:cubicBezTo>
                    <a:pt x="19" y="14"/>
                    <a:pt x="15" y="20"/>
                    <a:pt x="10" y="25"/>
                  </a:cubicBezTo>
                  <a:cubicBezTo>
                    <a:pt x="9" y="26"/>
                    <a:pt x="9" y="27"/>
                    <a:pt x="9" y="27"/>
                  </a:cubicBezTo>
                  <a:cubicBezTo>
                    <a:pt x="8" y="27"/>
                    <a:pt x="8" y="27"/>
                    <a:pt x="7" y="27"/>
                  </a:cubicBezTo>
                  <a:cubicBezTo>
                    <a:pt x="4" y="23"/>
                    <a:pt x="0" y="19"/>
                    <a:pt x="2" y="12"/>
                  </a:cubicBezTo>
                  <a:cubicBezTo>
                    <a:pt x="5" y="7"/>
                    <a:pt x="8" y="0"/>
                    <a:pt x="17" y="4"/>
                  </a:cubicBezTo>
                  <a:close/>
                </a:path>
              </a:pathLst>
            </a:custGeom>
            <a:solidFill>
              <a:srgbClr val="F4EA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823"/>
            <p:cNvSpPr/>
            <p:nvPr/>
          </p:nvSpPr>
          <p:spPr bwMode="auto">
            <a:xfrm>
              <a:off x="3411537" y="2246313"/>
              <a:ext cx="68262" cy="79375"/>
            </a:xfrm>
            <a:custGeom>
              <a:avLst/>
              <a:gdLst>
                <a:gd name="T0" fmla="*/ 7 w 18"/>
                <a:gd name="T1" fmla="*/ 7 h 21"/>
                <a:gd name="T2" fmla="*/ 11 w 18"/>
                <a:gd name="T3" fmla="*/ 3 h 21"/>
                <a:gd name="T4" fmla="*/ 18 w 18"/>
                <a:gd name="T5" fmla="*/ 8 h 21"/>
                <a:gd name="T6" fmla="*/ 9 w 18"/>
                <a:gd name="T7" fmla="*/ 20 h 21"/>
                <a:gd name="T8" fmla="*/ 2 w 18"/>
                <a:gd name="T9" fmla="*/ 19 h 21"/>
                <a:gd name="T10" fmla="*/ 4 w 18"/>
                <a:gd name="T11" fmla="*/ 13 h 21"/>
                <a:gd name="T12" fmla="*/ 7 w 18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1">
                  <a:moveTo>
                    <a:pt x="7" y="7"/>
                  </a:moveTo>
                  <a:cubicBezTo>
                    <a:pt x="9" y="6"/>
                    <a:pt x="10" y="5"/>
                    <a:pt x="11" y="3"/>
                  </a:cubicBezTo>
                  <a:cubicBezTo>
                    <a:pt x="16" y="0"/>
                    <a:pt x="18" y="4"/>
                    <a:pt x="18" y="8"/>
                  </a:cubicBezTo>
                  <a:cubicBezTo>
                    <a:pt x="18" y="14"/>
                    <a:pt x="14" y="18"/>
                    <a:pt x="9" y="20"/>
                  </a:cubicBezTo>
                  <a:cubicBezTo>
                    <a:pt x="7" y="21"/>
                    <a:pt x="3" y="21"/>
                    <a:pt x="2" y="19"/>
                  </a:cubicBezTo>
                  <a:cubicBezTo>
                    <a:pt x="0" y="16"/>
                    <a:pt x="2" y="15"/>
                    <a:pt x="4" y="13"/>
                  </a:cubicBezTo>
                  <a:cubicBezTo>
                    <a:pt x="5" y="11"/>
                    <a:pt x="6" y="9"/>
                    <a:pt x="7" y="7"/>
                  </a:cubicBezTo>
                  <a:close/>
                </a:path>
              </a:pathLst>
            </a:custGeom>
            <a:solidFill>
              <a:srgbClr val="9858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824"/>
            <p:cNvSpPr/>
            <p:nvPr/>
          </p:nvSpPr>
          <p:spPr bwMode="auto">
            <a:xfrm>
              <a:off x="3332162" y="2062163"/>
              <a:ext cx="177800" cy="112713"/>
            </a:xfrm>
            <a:custGeom>
              <a:avLst/>
              <a:gdLst>
                <a:gd name="T0" fmla="*/ 16 w 47"/>
                <a:gd name="T1" fmla="*/ 29 h 30"/>
                <a:gd name="T2" fmla="*/ 8 w 47"/>
                <a:gd name="T3" fmla="*/ 25 h 30"/>
                <a:gd name="T4" fmla="*/ 1 w 47"/>
                <a:gd name="T5" fmla="*/ 8 h 30"/>
                <a:gd name="T6" fmla="*/ 9 w 47"/>
                <a:gd name="T7" fmla="*/ 9 h 30"/>
                <a:gd name="T8" fmla="*/ 32 w 47"/>
                <a:gd name="T9" fmla="*/ 13 h 30"/>
                <a:gd name="T10" fmla="*/ 27 w 47"/>
                <a:gd name="T11" fmla="*/ 4 h 30"/>
                <a:gd name="T12" fmla="*/ 39 w 47"/>
                <a:gd name="T13" fmla="*/ 4 h 30"/>
                <a:gd name="T14" fmla="*/ 44 w 47"/>
                <a:gd name="T15" fmla="*/ 9 h 30"/>
                <a:gd name="T16" fmla="*/ 39 w 47"/>
                <a:gd name="T17" fmla="*/ 25 h 30"/>
                <a:gd name="T18" fmla="*/ 39 w 47"/>
                <a:gd name="T19" fmla="*/ 25 h 30"/>
                <a:gd name="T20" fmla="*/ 16 w 47"/>
                <a:gd name="T2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30">
                  <a:moveTo>
                    <a:pt x="16" y="29"/>
                  </a:moveTo>
                  <a:cubicBezTo>
                    <a:pt x="13" y="28"/>
                    <a:pt x="9" y="29"/>
                    <a:pt x="8" y="25"/>
                  </a:cubicBezTo>
                  <a:cubicBezTo>
                    <a:pt x="3" y="21"/>
                    <a:pt x="0" y="15"/>
                    <a:pt x="1" y="8"/>
                  </a:cubicBezTo>
                  <a:cubicBezTo>
                    <a:pt x="4" y="4"/>
                    <a:pt x="7" y="7"/>
                    <a:pt x="9" y="9"/>
                  </a:cubicBezTo>
                  <a:cubicBezTo>
                    <a:pt x="16" y="16"/>
                    <a:pt x="24" y="13"/>
                    <a:pt x="32" y="13"/>
                  </a:cubicBezTo>
                  <a:cubicBezTo>
                    <a:pt x="31" y="8"/>
                    <a:pt x="27" y="8"/>
                    <a:pt x="27" y="4"/>
                  </a:cubicBezTo>
                  <a:cubicBezTo>
                    <a:pt x="31" y="0"/>
                    <a:pt x="35" y="4"/>
                    <a:pt x="39" y="4"/>
                  </a:cubicBezTo>
                  <a:cubicBezTo>
                    <a:pt x="41" y="5"/>
                    <a:pt x="43" y="7"/>
                    <a:pt x="44" y="9"/>
                  </a:cubicBezTo>
                  <a:cubicBezTo>
                    <a:pt x="47" y="16"/>
                    <a:pt x="46" y="21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2" y="30"/>
                    <a:pt x="24" y="27"/>
                    <a:pt x="16" y="29"/>
                  </a:cubicBezTo>
                  <a:close/>
                </a:path>
              </a:pathLst>
            </a:custGeom>
            <a:solidFill>
              <a:srgbClr val="D749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825"/>
            <p:cNvSpPr/>
            <p:nvPr/>
          </p:nvSpPr>
          <p:spPr bwMode="auto">
            <a:xfrm>
              <a:off x="3336924" y="2179638"/>
              <a:ext cx="115887" cy="93663"/>
            </a:xfrm>
            <a:custGeom>
              <a:avLst/>
              <a:gdLst>
                <a:gd name="T0" fmla="*/ 31 w 31"/>
                <a:gd name="T1" fmla="*/ 2 h 25"/>
                <a:gd name="T2" fmla="*/ 6 w 31"/>
                <a:gd name="T3" fmla="*/ 24 h 25"/>
                <a:gd name="T4" fmla="*/ 1 w 31"/>
                <a:gd name="T5" fmla="*/ 20 h 25"/>
                <a:gd name="T6" fmla="*/ 12 w 31"/>
                <a:gd name="T7" fmla="*/ 7 h 25"/>
                <a:gd name="T8" fmla="*/ 30 w 31"/>
                <a:gd name="T9" fmla="*/ 0 h 25"/>
                <a:gd name="T10" fmla="*/ 31 w 31"/>
                <a:gd name="T11" fmla="*/ 1 h 25"/>
                <a:gd name="T12" fmla="*/ 31 w 31"/>
                <a:gd name="T13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25">
                  <a:moveTo>
                    <a:pt x="31" y="2"/>
                  </a:moveTo>
                  <a:cubicBezTo>
                    <a:pt x="25" y="13"/>
                    <a:pt x="17" y="19"/>
                    <a:pt x="6" y="24"/>
                  </a:cubicBezTo>
                  <a:cubicBezTo>
                    <a:pt x="2" y="25"/>
                    <a:pt x="0" y="24"/>
                    <a:pt x="1" y="20"/>
                  </a:cubicBezTo>
                  <a:cubicBezTo>
                    <a:pt x="2" y="14"/>
                    <a:pt x="4" y="8"/>
                    <a:pt x="12" y="7"/>
                  </a:cubicBezTo>
                  <a:cubicBezTo>
                    <a:pt x="19" y="7"/>
                    <a:pt x="23" y="1"/>
                    <a:pt x="30" y="0"/>
                  </a:cubicBezTo>
                  <a:cubicBezTo>
                    <a:pt x="31" y="0"/>
                    <a:pt x="31" y="0"/>
                    <a:pt x="31" y="1"/>
                  </a:cubicBezTo>
                  <a:cubicBezTo>
                    <a:pt x="31" y="1"/>
                    <a:pt x="31" y="2"/>
                    <a:pt x="31" y="2"/>
                  </a:cubicBezTo>
                  <a:close/>
                </a:path>
              </a:pathLst>
            </a:custGeom>
            <a:solidFill>
              <a:srgbClr val="EFBA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826"/>
            <p:cNvSpPr/>
            <p:nvPr/>
          </p:nvSpPr>
          <p:spPr bwMode="auto">
            <a:xfrm>
              <a:off x="3276599" y="2054226"/>
              <a:ext cx="85725" cy="101600"/>
            </a:xfrm>
            <a:custGeom>
              <a:avLst/>
              <a:gdLst>
                <a:gd name="T0" fmla="*/ 18 w 23"/>
                <a:gd name="T1" fmla="*/ 9 h 27"/>
                <a:gd name="T2" fmla="*/ 23 w 23"/>
                <a:gd name="T3" fmla="*/ 27 h 27"/>
                <a:gd name="T4" fmla="*/ 21 w 23"/>
                <a:gd name="T5" fmla="*/ 27 h 27"/>
                <a:gd name="T6" fmla="*/ 10 w 23"/>
                <a:gd name="T7" fmla="*/ 12 h 27"/>
                <a:gd name="T8" fmla="*/ 0 w 23"/>
                <a:gd name="T9" fmla="*/ 7 h 27"/>
                <a:gd name="T10" fmla="*/ 15 w 23"/>
                <a:gd name="T11" fmla="*/ 2 h 27"/>
                <a:gd name="T12" fmla="*/ 18 w 23"/>
                <a:gd name="T13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7">
                  <a:moveTo>
                    <a:pt x="18" y="9"/>
                  </a:moveTo>
                  <a:cubicBezTo>
                    <a:pt x="17" y="16"/>
                    <a:pt x="21" y="21"/>
                    <a:pt x="23" y="27"/>
                  </a:cubicBezTo>
                  <a:cubicBezTo>
                    <a:pt x="22" y="27"/>
                    <a:pt x="22" y="27"/>
                    <a:pt x="21" y="27"/>
                  </a:cubicBezTo>
                  <a:cubicBezTo>
                    <a:pt x="16" y="23"/>
                    <a:pt x="11" y="18"/>
                    <a:pt x="10" y="12"/>
                  </a:cubicBezTo>
                  <a:cubicBezTo>
                    <a:pt x="8" y="6"/>
                    <a:pt x="5" y="5"/>
                    <a:pt x="0" y="7"/>
                  </a:cubicBezTo>
                  <a:cubicBezTo>
                    <a:pt x="4" y="2"/>
                    <a:pt x="9" y="0"/>
                    <a:pt x="15" y="2"/>
                  </a:cubicBezTo>
                  <a:cubicBezTo>
                    <a:pt x="19" y="3"/>
                    <a:pt x="20" y="6"/>
                    <a:pt x="18" y="9"/>
                  </a:cubicBezTo>
                  <a:close/>
                </a:path>
              </a:pathLst>
            </a:custGeom>
            <a:solidFill>
              <a:srgbClr val="D86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827"/>
            <p:cNvSpPr/>
            <p:nvPr/>
          </p:nvSpPr>
          <p:spPr bwMode="auto">
            <a:xfrm>
              <a:off x="3479799" y="2089151"/>
              <a:ext cx="66675" cy="66675"/>
            </a:xfrm>
            <a:custGeom>
              <a:avLst/>
              <a:gdLst>
                <a:gd name="T0" fmla="*/ 0 w 18"/>
                <a:gd name="T1" fmla="*/ 18 h 18"/>
                <a:gd name="T2" fmla="*/ 2 w 18"/>
                <a:gd name="T3" fmla="*/ 2 h 18"/>
                <a:gd name="T4" fmla="*/ 18 w 18"/>
                <a:gd name="T5" fmla="*/ 8 h 18"/>
                <a:gd name="T6" fmla="*/ 18 w 18"/>
                <a:gd name="T7" fmla="*/ 10 h 18"/>
                <a:gd name="T8" fmla="*/ 3 w 18"/>
                <a:gd name="T9" fmla="*/ 18 h 18"/>
                <a:gd name="T10" fmla="*/ 0 w 18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cubicBezTo>
                    <a:pt x="3" y="13"/>
                    <a:pt x="6" y="8"/>
                    <a:pt x="2" y="2"/>
                  </a:cubicBezTo>
                  <a:cubicBezTo>
                    <a:pt x="9" y="0"/>
                    <a:pt x="14" y="3"/>
                    <a:pt x="18" y="8"/>
                  </a:cubicBezTo>
                  <a:cubicBezTo>
                    <a:pt x="18" y="9"/>
                    <a:pt x="18" y="9"/>
                    <a:pt x="18" y="10"/>
                  </a:cubicBezTo>
                  <a:cubicBezTo>
                    <a:pt x="11" y="9"/>
                    <a:pt x="9" y="17"/>
                    <a:pt x="3" y="18"/>
                  </a:cubicBezTo>
                  <a:cubicBezTo>
                    <a:pt x="2" y="18"/>
                    <a:pt x="1" y="18"/>
                    <a:pt x="0" y="18"/>
                  </a:cubicBezTo>
                  <a:close/>
                </a:path>
              </a:pathLst>
            </a:custGeom>
            <a:solidFill>
              <a:srgbClr val="D16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828"/>
            <p:cNvSpPr/>
            <p:nvPr/>
          </p:nvSpPr>
          <p:spPr bwMode="auto">
            <a:xfrm>
              <a:off x="3392487" y="2155826"/>
              <a:ext cx="87312" cy="34925"/>
            </a:xfrm>
            <a:custGeom>
              <a:avLst/>
              <a:gdLst>
                <a:gd name="T0" fmla="*/ 16 w 23"/>
                <a:gd name="T1" fmla="*/ 8 h 9"/>
                <a:gd name="T2" fmla="*/ 15 w 23"/>
                <a:gd name="T3" fmla="*/ 6 h 9"/>
                <a:gd name="T4" fmla="*/ 0 w 23"/>
                <a:gd name="T5" fmla="*/ 4 h 9"/>
                <a:gd name="T6" fmla="*/ 23 w 23"/>
                <a:gd name="T7" fmla="*/ 0 h 9"/>
                <a:gd name="T8" fmla="*/ 16 w 23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16" y="8"/>
                  </a:moveTo>
                  <a:cubicBezTo>
                    <a:pt x="16" y="7"/>
                    <a:pt x="15" y="6"/>
                    <a:pt x="15" y="6"/>
                  </a:cubicBezTo>
                  <a:cubicBezTo>
                    <a:pt x="11" y="0"/>
                    <a:pt x="4" y="9"/>
                    <a:pt x="0" y="4"/>
                  </a:cubicBezTo>
                  <a:cubicBezTo>
                    <a:pt x="7" y="0"/>
                    <a:pt x="16" y="1"/>
                    <a:pt x="23" y="0"/>
                  </a:cubicBezTo>
                  <a:cubicBezTo>
                    <a:pt x="23" y="4"/>
                    <a:pt x="18" y="5"/>
                    <a:pt x="16" y="8"/>
                  </a:cubicBezTo>
                  <a:close/>
                </a:path>
              </a:pathLst>
            </a:custGeom>
            <a:solidFill>
              <a:srgbClr val="D16B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829"/>
            <p:cNvSpPr/>
            <p:nvPr/>
          </p:nvSpPr>
          <p:spPr bwMode="auto">
            <a:xfrm>
              <a:off x="3076574" y="1792288"/>
              <a:ext cx="214312" cy="187325"/>
            </a:xfrm>
            <a:custGeom>
              <a:avLst/>
              <a:gdLst>
                <a:gd name="T0" fmla="*/ 38 w 57"/>
                <a:gd name="T1" fmla="*/ 50 h 50"/>
                <a:gd name="T2" fmla="*/ 18 w 57"/>
                <a:gd name="T3" fmla="*/ 50 h 50"/>
                <a:gd name="T4" fmla="*/ 14 w 57"/>
                <a:gd name="T5" fmla="*/ 43 h 50"/>
                <a:gd name="T6" fmla="*/ 24 w 57"/>
                <a:gd name="T7" fmla="*/ 45 h 50"/>
                <a:gd name="T8" fmla="*/ 0 w 57"/>
                <a:gd name="T9" fmla="*/ 29 h 50"/>
                <a:gd name="T10" fmla="*/ 12 w 57"/>
                <a:gd name="T11" fmla="*/ 26 h 50"/>
                <a:gd name="T12" fmla="*/ 35 w 57"/>
                <a:gd name="T13" fmla="*/ 12 h 50"/>
                <a:gd name="T14" fmla="*/ 41 w 57"/>
                <a:gd name="T15" fmla="*/ 1 h 50"/>
                <a:gd name="T16" fmla="*/ 49 w 57"/>
                <a:gd name="T17" fmla="*/ 5 h 50"/>
                <a:gd name="T18" fmla="*/ 54 w 57"/>
                <a:gd name="T19" fmla="*/ 17 h 50"/>
                <a:gd name="T20" fmla="*/ 57 w 57"/>
                <a:gd name="T21" fmla="*/ 20 h 50"/>
                <a:gd name="T22" fmla="*/ 51 w 57"/>
                <a:gd name="T23" fmla="*/ 24 h 50"/>
                <a:gd name="T24" fmla="*/ 46 w 57"/>
                <a:gd name="T25" fmla="*/ 32 h 50"/>
                <a:gd name="T26" fmla="*/ 41 w 57"/>
                <a:gd name="T27" fmla="*/ 46 h 50"/>
                <a:gd name="T28" fmla="*/ 38 w 57"/>
                <a:gd name="T2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50">
                  <a:moveTo>
                    <a:pt x="38" y="50"/>
                  </a:moveTo>
                  <a:cubicBezTo>
                    <a:pt x="31" y="50"/>
                    <a:pt x="24" y="50"/>
                    <a:pt x="18" y="50"/>
                  </a:cubicBezTo>
                  <a:cubicBezTo>
                    <a:pt x="16" y="48"/>
                    <a:pt x="15" y="45"/>
                    <a:pt x="14" y="43"/>
                  </a:cubicBezTo>
                  <a:cubicBezTo>
                    <a:pt x="17" y="44"/>
                    <a:pt x="21" y="44"/>
                    <a:pt x="24" y="45"/>
                  </a:cubicBezTo>
                  <a:cubicBezTo>
                    <a:pt x="17" y="39"/>
                    <a:pt x="5" y="38"/>
                    <a:pt x="0" y="29"/>
                  </a:cubicBezTo>
                  <a:cubicBezTo>
                    <a:pt x="3" y="23"/>
                    <a:pt x="7" y="23"/>
                    <a:pt x="12" y="26"/>
                  </a:cubicBezTo>
                  <a:cubicBezTo>
                    <a:pt x="25" y="32"/>
                    <a:pt x="35" y="26"/>
                    <a:pt x="35" y="12"/>
                  </a:cubicBezTo>
                  <a:cubicBezTo>
                    <a:pt x="35" y="7"/>
                    <a:pt x="36" y="3"/>
                    <a:pt x="41" y="1"/>
                  </a:cubicBezTo>
                  <a:cubicBezTo>
                    <a:pt x="45" y="0"/>
                    <a:pt x="48" y="1"/>
                    <a:pt x="49" y="5"/>
                  </a:cubicBezTo>
                  <a:cubicBezTo>
                    <a:pt x="44" y="14"/>
                    <a:pt x="44" y="14"/>
                    <a:pt x="54" y="17"/>
                  </a:cubicBezTo>
                  <a:cubicBezTo>
                    <a:pt x="56" y="18"/>
                    <a:pt x="57" y="18"/>
                    <a:pt x="57" y="20"/>
                  </a:cubicBezTo>
                  <a:cubicBezTo>
                    <a:pt x="56" y="23"/>
                    <a:pt x="53" y="23"/>
                    <a:pt x="51" y="24"/>
                  </a:cubicBezTo>
                  <a:cubicBezTo>
                    <a:pt x="46" y="25"/>
                    <a:pt x="45" y="28"/>
                    <a:pt x="46" y="32"/>
                  </a:cubicBezTo>
                  <a:cubicBezTo>
                    <a:pt x="45" y="37"/>
                    <a:pt x="39" y="40"/>
                    <a:pt x="41" y="46"/>
                  </a:cubicBezTo>
                  <a:cubicBezTo>
                    <a:pt x="40" y="47"/>
                    <a:pt x="39" y="49"/>
                    <a:pt x="38" y="50"/>
                  </a:cubicBezTo>
                  <a:close/>
                </a:path>
              </a:pathLst>
            </a:custGeom>
            <a:solidFill>
              <a:srgbClr val="E1A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830"/>
            <p:cNvSpPr/>
            <p:nvPr/>
          </p:nvSpPr>
          <p:spPr bwMode="auto">
            <a:xfrm>
              <a:off x="3043237" y="2020888"/>
              <a:ext cx="120650" cy="165100"/>
            </a:xfrm>
            <a:custGeom>
              <a:avLst/>
              <a:gdLst>
                <a:gd name="T0" fmla="*/ 13 w 32"/>
                <a:gd name="T1" fmla="*/ 2 h 44"/>
                <a:gd name="T2" fmla="*/ 18 w 32"/>
                <a:gd name="T3" fmla="*/ 2 h 44"/>
                <a:gd name="T4" fmla="*/ 27 w 32"/>
                <a:gd name="T5" fmla="*/ 15 h 44"/>
                <a:gd name="T6" fmla="*/ 28 w 32"/>
                <a:gd name="T7" fmla="*/ 30 h 44"/>
                <a:gd name="T8" fmla="*/ 13 w 32"/>
                <a:gd name="T9" fmla="*/ 37 h 44"/>
                <a:gd name="T10" fmla="*/ 5 w 32"/>
                <a:gd name="T11" fmla="*/ 44 h 44"/>
                <a:gd name="T12" fmla="*/ 5 w 32"/>
                <a:gd name="T13" fmla="*/ 26 h 44"/>
                <a:gd name="T14" fmla="*/ 3 w 32"/>
                <a:gd name="T15" fmla="*/ 16 h 44"/>
                <a:gd name="T16" fmla="*/ 10 w 32"/>
                <a:gd name="T17" fmla="*/ 11 h 44"/>
                <a:gd name="T18" fmla="*/ 13 w 32"/>
                <a:gd name="T19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44">
                  <a:moveTo>
                    <a:pt x="13" y="2"/>
                  </a:moveTo>
                  <a:cubicBezTo>
                    <a:pt x="15" y="1"/>
                    <a:pt x="18" y="0"/>
                    <a:pt x="18" y="2"/>
                  </a:cubicBezTo>
                  <a:cubicBezTo>
                    <a:pt x="18" y="9"/>
                    <a:pt x="24" y="10"/>
                    <a:pt x="27" y="15"/>
                  </a:cubicBezTo>
                  <a:cubicBezTo>
                    <a:pt x="30" y="20"/>
                    <a:pt x="32" y="24"/>
                    <a:pt x="28" y="30"/>
                  </a:cubicBezTo>
                  <a:cubicBezTo>
                    <a:pt x="24" y="36"/>
                    <a:pt x="20" y="40"/>
                    <a:pt x="13" y="37"/>
                  </a:cubicBezTo>
                  <a:cubicBezTo>
                    <a:pt x="6" y="34"/>
                    <a:pt x="9" y="42"/>
                    <a:pt x="5" y="44"/>
                  </a:cubicBezTo>
                  <a:cubicBezTo>
                    <a:pt x="0" y="38"/>
                    <a:pt x="6" y="32"/>
                    <a:pt x="5" y="26"/>
                  </a:cubicBezTo>
                  <a:cubicBezTo>
                    <a:pt x="4" y="23"/>
                    <a:pt x="2" y="20"/>
                    <a:pt x="3" y="16"/>
                  </a:cubicBezTo>
                  <a:cubicBezTo>
                    <a:pt x="5" y="14"/>
                    <a:pt x="7" y="12"/>
                    <a:pt x="10" y="11"/>
                  </a:cubicBezTo>
                  <a:cubicBezTo>
                    <a:pt x="14" y="9"/>
                    <a:pt x="13" y="6"/>
                    <a:pt x="13" y="2"/>
                  </a:cubicBezTo>
                  <a:close/>
                </a:path>
              </a:pathLst>
            </a:custGeom>
            <a:solidFill>
              <a:srgbClr val="DC60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831"/>
            <p:cNvSpPr/>
            <p:nvPr/>
          </p:nvSpPr>
          <p:spPr bwMode="auto">
            <a:xfrm>
              <a:off x="2944812" y="2009776"/>
              <a:ext cx="101600" cy="188913"/>
            </a:xfrm>
            <a:custGeom>
              <a:avLst/>
              <a:gdLst>
                <a:gd name="T0" fmla="*/ 14 w 27"/>
                <a:gd name="T1" fmla="*/ 1 h 50"/>
                <a:gd name="T2" fmla="*/ 26 w 27"/>
                <a:gd name="T3" fmla="*/ 14 h 50"/>
                <a:gd name="T4" fmla="*/ 25 w 27"/>
                <a:gd name="T5" fmla="*/ 36 h 50"/>
                <a:gd name="T6" fmla="*/ 19 w 27"/>
                <a:gd name="T7" fmla="*/ 49 h 50"/>
                <a:gd name="T8" fmla="*/ 16 w 27"/>
                <a:gd name="T9" fmla="*/ 50 h 50"/>
                <a:gd name="T10" fmla="*/ 3 w 27"/>
                <a:gd name="T11" fmla="*/ 24 h 50"/>
                <a:gd name="T12" fmla="*/ 5 w 27"/>
                <a:gd name="T13" fmla="*/ 20 h 50"/>
                <a:gd name="T14" fmla="*/ 8 w 27"/>
                <a:gd name="T15" fmla="*/ 9 h 50"/>
                <a:gd name="T16" fmla="*/ 14 w 27"/>
                <a:gd name="T17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50">
                  <a:moveTo>
                    <a:pt x="14" y="1"/>
                  </a:moveTo>
                  <a:cubicBezTo>
                    <a:pt x="16" y="7"/>
                    <a:pt x="18" y="14"/>
                    <a:pt x="26" y="14"/>
                  </a:cubicBezTo>
                  <a:cubicBezTo>
                    <a:pt x="27" y="21"/>
                    <a:pt x="25" y="29"/>
                    <a:pt x="25" y="36"/>
                  </a:cubicBezTo>
                  <a:cubicBezTo>
                    <a:pt x="24" y="41"/>
                    <a:pt x="23" y="46"/>
                    <a:pt x="19" y="49"/>
                  </a:cubicBezTo>
                  <a:cubicBezTo>
                    <a:pt x="18" y="50"/>
                    <a:pt x="17" y="50"/>
                    <a:pt x="16" y="50"/>
                  </a:cubicBezTo>
                  <a:cubicBezTo>
                    <a:pt x="4" y="42"/>
                    <a:pt x="0" y="34"/>
                    <a:pt x="3" y="24"/>
                  </a:cubicBezTo>
                  <a:cubicBezTo>
                    <a:pt x="4" y="23"/>
                    <a:pt x="4" y="22"/>
                    <a:pt x="5" y="20"/>
                  </a:cubicBezTo>
                  <a:cubicBezTo>
                    <a:pt x="8" y="17"/>
                    <a:pt x="7" y="13"/>
                    <a:pt x="8" y="9"/>
                  </a:cubicBezTo>
                  <a:cubicBezTo>
                    <a:pt x="8" y="5"/>
                    <a:pt x="7" y="0"/>
                    <a:pt x="14" y="1"/>
                  </a:cubicBezTo>
                  <a:close/>
                </a:path>
              </a:pathLst>
            </a:custGeom>
            <a:solidFill>
              <a:srgbClr val="DC60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832"/>
            <p:cNvSpPr/>
            <p:nvPr/>
          </p:nvSpPr>
          <p:spPr bwMode="auto">
            <a:xfrm>
              <a:off x="2922587" y="2322513"/>
              <a:ext cx="146050" cy="104775"/>
            </a:xfrm>
            <a:custGeom>
              <a:avLst/>
              <a:gdLst>
                <a:gd name="T0" fmla="*/ 35 w 39"/>
                <a:gd name="T1" fmla="*/ 22 h 28"/>
                <a:gd name="T2" fmla="*/ 34 w 39"/>
                <a:gd name="T3" fmla="*/ 22 h 28"/>
                <a:gd name="T4" fmla="*/ 13 w 39"/>
                <a:gd name="T5" fmla="*/ 25 h 28"/>
                <a:gd name="T6" fmla="*/ 4 w 39"/>
                <a:gd name="T7" fmla="*/ 20 h 28"/>
                <a:gd name="T8" fmla="*/ 6 w 39"/>
                <a:gd name="T9" fmla="*/ 10 h 28"/>
                <a:gd name="T10" fmla="*/ 11 w 39"/>
                <a:gd name="T11" fmla="*/ 5 h 28"/>
                <a:gd name="T12" fmla="*/ 19 w 39"/>
                <a:gd name="T13" fmla="*/ 3 h 28"/>
                <a:gd name="T14" fmla="*/ 33 w 39"/>
                <a:gd name="T15" fmla="*/ 11 h 28"/>
                <a:gd name="T16" fmla="*/ 37 w 39"/>
                <a:gd name="T17" fmla="*/ 18 h 28"/>
                <a:gd name="T18" fmla="*/ 35 w 39"/>
                <a:gd name="T1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28">
                  <a:moveTo>
                    <a:pt x="35" y="22"/>
                  </a:moveTo>
                  <a:cubicBezTo>
                    <a:pt x="35" y="22"/>
                    <a:pt x="34" y="22"/>
                    <a:pt x="34" y="22"/>
                  </a:cubicBezTo>
                  <a:cubicBezTo>
                    <a:pt x="27" y="24"/>
                    <a:pt x="19" y="22"/>
                    <a:pt x="13" y="25"/>
                  </a:cubicBezTo>
                  <a:cubicBezTo>
                    <a:pt x="8" y="28"/>
                    <a:pt x="7" y="22"/>
                    <a:pt x="4" y="20"/>
                  </a:cubicBezTo>
                  <a:cubicBezTo>
                    <a:pt x="0" y="16"/>
                    <a:pt x="3" y="13"/>
                    <a:pt x="6" y="10"/>
                  </a:cubicBezTo>
                  <a:cubicBezTo>
                    <a:pt x="8" y="8"/>
                    <a:pt x="11" y="7"/>
                    <a:pt x="11" y="5"/>
                  </a:cubicBezTo>
                  <a:cubicBezTo>
                    <a:pt x="13" y="0"/>
                    <a:pt x="16" y="1"/>
                    <a:pt x="19" y="3"/>
                  </a:cubicBezTo>
                  <a:cubicBezTo>
                    <a:pt x="23" y="7"/>
                    <a:pt x="27" y="11"/>
                    <a:pt x="33" y="11"/>
                  </a:cubicBezTo>
                  <a:cubicBezTo>
                    <a:pt x="37" y="11"/>
                    <a:pt x="37" y="15"/>
                    <a:pt x="37" y="18"/>
                  </a:cubicBezTo>
                  <a:cubicBezTo>
                    <a:pt x="39" y="20"/>
                    <a:pt x="37" y="21"/>
                    <a:pt x="35" y="22"/>
                  </a:cubicBezTo>
                  <a:close/>
                </a:path>
              </a:pathLst>
            </a:custGeom>
            <a:solidFill>
              <a:srgbClr val="D83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833"/>
            <p:cNvSpPr/>
            <p:nvPr/>
          </p:nvSpPr>
          <p:spPr bwMode="auto">
            <a:xfrm>
              <a:off x="3013074" y="2111376"/>
              <a:ext cx="90487" cy="206375"/>
            </a:xfrm>
            <a:custGeom>
              <a:avLst/>
              <a:gdLst>
                <a:gd name="T0" fmla="*/ 0 w 24"/>
                <a:gd name="T1" fmla="*/ 21 h 55"/>
                <a:gd name="T2" fmla="*/ 6 w 24"/>
                <a:gd name="T3" fmla="*/ 10 h 55"/>
                <a:gd name="T4" fmla="*/ 15 w 24"/>
                <a:gd name="T5" fmla="*/ 0 h 55"/>
                <a:gd name="T6" fmla="*/ 14 w 24"/>
                <a:gd name="T7" fmla="*/ 9 h 55"/>
                <a:gd name="T8" fmla="*/ 13 w 24"/>
                <a:gd name="T9" fmla="*/ 20 h 55"/>
                <a:gd name="T10" fmla="*/ 18 w 24"/>
                <a:gd name="T11" fmla="*/ 36 h 55"/>
                <a:gd name="T12" fmla="*/ 8 w 24"/>
                <a:gd name="T13" fmla="*/ 55 h 55"/>
                <a:gd name="T14" fmla="*/ 6 w 24"/>
                <a:gd name="T15" fmla="*/ 49 h 55"/>
                <a:gd name="T16" fmla="*/ 6 w 24"/>
                <a:gd name="T17" fmla="*/ 39 h 55"/>
                <a:gd name="T18" fmla="*/ 3 w 24"/>
                <a:gd name="T19" fmla="*/ 35 h 55"/>
                <a:gd name="T20" fmla="*/ 0 w 24"/>
                <a:gd name="T21" fmla="*/ 2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0" y="21"/>
                  </a:moveTo>
                  <a:cubicBezTo>
                    <a:pt x="3" y="18"/>
                    <a:pt x="3" y="13"/>
                    <a:pt x="6" y="10"/>
                  </a:cubicBezTo>
                  <a:cubicBezTo>
                    <a:pt x="12" y="9"/>
                    <a:pt x="10" y="1"/>
                    <a:pt x="15" y="0"/>
                  </a:cubicBezTo>
                  <a:cubicBezTo>
                    <a:pt x="20" y="4"/>
                    <a:pt x="15" y="6"/>
                    <a:pt x="14" y="9"/>
                  </a:cubicBezTo>
                  <a:cubicBezTo>
                    <a:pt x="14" y="13"/>
                    <a:pt x="14" y="16"/>
                    <a:pt x="13" y="20"/>
                  </a:cubicBezTo>
                  <a:cubicBezTo>
                    <a:pt x="12" y="26"/>
                    <a:pt x="10" y="31"/>
                    <a:pt x="18" y="36"/>
                  </a:cubicBezTo>
                  <a:cubicBezTo>
                    <a:pt x="24" y="40"/>
                    <a:pt x="18" y="51"/>
                    <a:pt x="8" y="55"/>
                  </a:cubicBezTo>
                  <a:cubicBezTo>
                    <a:pt x="6" y="53"/>
                    <a:pt x="6" y="51"/>
                    <a:pt x="6" y="49"/>
                  </a:cubicBezTo>
                  <a:cubicBezTo>
                    <a:pt x="7" y="46"/>
                    <a:pt x="11" y="42"/>
                    <a:pt x="6" y="39"/>
                  </a:cubicBezTo>
                  <a:cubicBezTo>
                    <a:pt x="5" y="37"/>
                    <a:pt x="4" y="36"/>
                    <a:pt x="3" y="35"/>
                  </a:cubicBezTo>
                  <a:cubicBezTo>
                    <a:pt x="5" y="30"/>
                    <a:pt x="3" y="25"/>
                    <a:pt x="0" y="21"/>
                  </a:cubicBezTo>
                  <a:close/>
                </a:path>
              </a:pathLst>
            </a:custGeom>
            <a:solidFill>
              <a:srgbClr val="E07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834"/>
            <p:cNvSpPr/>
            <p:nvPr/>
          </p:nvSpPr>
          <p:spPr bwMode="auto">
            <a:xfrm>
              <a:off x="2955924" y="2190751"/>
              <a:ext cx="93662" cy="123825"/>
            </a:xfrm>
            <a:custGeom>
              <a:avLst/>
              <a:gdLst>
                <a:gd name="T0" fmla="*/ 15 w 25"/>
                <a:gd name="T1" fmla="*/ 0 h 33"/>
                <a:gd name="T2" fmla="*/ 18 w 25"/>
                <a:gd name="T3" fmla="*/ 14 h 33"/>
                <a:gd name="T4" fmla="*/ 12 w 25"/>
                <a:gd name="T5" fmla="*/ 29 h 33"/>
                <a:gd name="T6" fmla="*/ 7 w 25"/>
                <a:gd name="T7" fmla="*/ 32 h 33"/>
                <a:gd name="T8" fmla="*/ 0 w 25"/>
                <a:gd name="T9" fmla="*/ 24 h 33"/>
                <a:gd name="T10" fmla="*/ 0 w 25"/>
                <a:gd name="T11" fmla="*/ 18 h 33"/>
                <a:gd name="T12" fmla="*/ 13 w 25"/>
                <a:gd name="T13" fmla="*/ 1 h 33"/>
                <a:gd name="T14" fmla="*/ 15 w 25"/>
                <a:gd name="T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33">
                  <a:moveTo>
                    <a:pt x="15" y="0"/>
                  </a:moveTo>
                  <a:cubicBezTo>
                    <a:pt x="23" y="3"/>
                    <a:pt x="25" y="7"/>
                    <a:pt x="18" y="14"/>
                  </a:cubicBezTo>
                  <a:cubicBezTo>
                    <a:pt x="15" y="19"/>
                    <a:pt x="9" y="22"/>
                    <a:pt x="12" y="29"/>
                  </a:cubicBezTo>
                  <a:cubicBezTo>
                    <a:pt x="12" y="32"/>
                    <a:pt x="10" y="33"/>
                    <a:pt x="7" y="32"/>
                  </a:cubicBezTo>
                  <a:cubicBezTo>
                    <a:pt x="2" y="32"/>
                    <a:pt x="2" y="26"/>
                    <a:pt x="0" y="24"/>
                  </a:cubicBezTo>
                  <a:cubicBezTo>
                    <a:pt x="0" y="22"/>
                    <a:pt x="0" y="20"/>
                    <a:pt x="0" y="18"/>
                  </a:cubicBezTo>
                  <a:cubicBezTo>
                    <a:pt x="0" y="9"/>
                    <a:pt x="6" y="4"/>
                    <a:pt x="13" y="1"/>
                  </a:cubicBezTo>
                  <a:cubicBezTo>
                    <a:pt x="14" y="1"/>
                    <a:pt x="14" y="1"/>
                    <a:pt x="15" y="0"/>
                  </a:cubicBezTo>
                  <a:close/>
                </a:path>
              </a:pathLst>
            </a:custGeom>
            <a:solidFill>
              <a:srgbClr val="E59C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835"/>
            <p:cNvSpPr/>
            <p:nvPr/>
          </p:nvSpPr>
          <p:spPr bwMode="auto">
            <a:xfrm>
              <a:off x="2895599" y="2009776"/>
              <a:ext cx="101600" cy="87313"/>
            </a:xfrm>
            <a:custGeom>
              <a:avLst/>
              <a:gdLst>
                <a:gd name="T0" fmla="*/ 27 w 27"/>
                <a:gd name="T1" fmla="*/ 1 h 23"/>
                <a:gd name="T2" fmla="*/ 23 w 27"/>
                <a:gd name="T3" fmla="*/ 12 h 23"/>
                <a:gd name="T4" fmla="*/ 19 w 27"/>
                <a:gd name="T5" fmla="*/ 21 h 23"/>
                <a:gd name="T6" fmla="*/ 15 w 27"/>
                <a:gd name="T7" fmla="*/ 17 h 23"/>
                <a:gd name="T8" fmla="*/ 6 w 27"/>
                <a:gd name="T9" fmla="*/ 17 h 23"/>
                <a:gd name="T10" fmla="*/ 4 w 27"/>
                <a:gd name="T11" fmla="*/ 20 h 23"/>
                <a:gd name="T12" fmla="*/ 0 w 27"/>
                <a:gd name="T13" fmla="*/ 19 h 23"/>
                <a:gd name="T14" fmla="*/ 0 w 27"/>
                <a:gd name="T15" fmla="*/ 11 h 23"/>
                <a:gd name="T16" fmla="*/ 8 w 27"/>
                <a:gd name="T17" fmla="*/ 0 h 23"/>
                <a:gd name="T18" fmla="*/ 27 w 27"/>
                <a:gd name="T19" fmla="*/ 0 h 23"/>
                <a:gd name="T20" fmla="*/ 27 w 27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3">
                  <a:moveTo>
                    <a:pt x="27" y="1"/>
                  </a:moveTo>
                  <a:cubicBezTo>
                    <a:pt x="21" y="3"/>
                    <a:pt x="23" y="8"/>
                    <a:pt x="23" y="12"/>
                  </a:cubicBezTo>
                  <a:cubicBezTo>
                    <a:pt x="24" y="16"/>
                    <a:pt x="23" y="19"/>
                    <a:pt x="19" y="21"/>
                  </a:cubicBezTo>
                  <a:cubicBezTo>
                    <a:pt x="16" y="23"/>
                    <a:pt x="16" y="19"/>
                    <a:pt x="15" y="17"/>
                  </a:cubicBezTo>
                  <a:cubicBezTo>
                    <a:pt x="12" y="12"/>
                    <a:pt x="9" y="12"/>
                    <a:pt x="6" y="17"/>
                  </a:cubicBezTo>
                  <a:cubicBezTo>
                    <a:pt x="5" y="18"/>
                    <a:pt x="5" y="19"/>
                    <a:pt x="4" y="20"/>
                  </a:cubicBezTo>
                  <a:cubicBezTo>
                    <a:pt x="2" y="21"/>
                    <a:pt x="1" y="20"/>
                    <a:pt x="0" y="19"/>
                  </a:cubicBezTo>
                  <a:cubicBezTo>
                    <a:pt x="0" y="17"/>
                    <a:pt x="0" y="14"/>
                    <a:pt x="0" y="11"/>
                  </a:cubicBezTo>
                  <a:cubicBezTo>
                    <a:pt x="1" y="7"/>
                    <a:pt x="10" y="7"/>
                    <a:pt x="8" y="0"/>
                  </a:cubicBezTo>
                  <a:cubicBezTo>
                    <a:pt x="14" y="0"/>
                    <a:pt x="20" y="0"/>
                    <a:pt x="27" y="0"/>
                  </a:cubicBezTo>
                  <a:cubicBezTo>
                    <a:pt x="27" y="0"/>
                    <a:pt x="27" y="1"/>
                    <a:pt x="27" y="1"/>
                  </a:cubicBezTo>
                  <a:close/>
                </a:path>
              </a:pathLst>
            </a:custGeom>
            <a:solidFill>
              <a:srgbClr val="D29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836"/>
            <p:cNvSpPr/>
            <p:nvPr/>
          </p:nvSpPr>
          <p:spPr bwMode="auto">
            <a:xfrm>
              <a:off x="2971799" y="2243138"/>
              <a:ext cx="71437" cy="79375"/>
            </a:xfrm>
            <a:custGeom>
              <a:avLst/>
              <a:gdLst>
                <a:gd name="T0" fmla="*/ 3 w 19"/>
                <a:gd name="T1" fmla="*/ 18 h 21"/>
                <a:gd name="T2" fmla="*/ 6 w 19"/>
                <a:gd name="T3" fmla="*/ 16 h 21"/>
                <a:gd name="T4" fmla="*/ 14 w 19"/>
                <a:gd name="T5" fmla="*/ 0 h 21"/>
                <a:gd name="T6" fmla="*/ 19 w 19"/>
                <a:gd name="T7" fmla="*/ 2 h 21"/>
                <a:gd name="T8" fmla="*/ 19 w 19"/>
                <a:gd name="T9" fmla="*/ 14 h 21"/>
                <a:gd name="T10" fmla="*/ 19 w 19"/>
                <a:gd name="T11" fmla="*/ 20 h 21"/>
                <a:gd name="T12" fmla="*/ 3 w 19"/>
                <a:gd name="T1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1">
                  <a:moveTo>
                    <a:pt x="3" y="18"/>
                  </a:moveTo>
                  <a:cubicBezTo>
                    <a:pt x="4" y="17"/>
                    <a:pt x="6" y="16"/>
                    <a:pt x="6" y="16"/>
                  </a:cubicBezTo>
                  <a:cubicBezTo>
                    <a:pt x="0" y="6"/>
                    <a:pt x="7" y="3"/>
                    <a:pt x="14" y="0"/>
                  </a:cubicBezTo>
                  <a:cubicBezTo>
                    <a:pt x="16" y="1"/>
                    <a:pt x="17" y="1"/>
                    <a:pt x="19" y="2"/>
                  </a:cubicBezTo>
                  <a:cubicBezTo>
                    <a:pt x="19" y="6"/>
                    <a:pt x="19" y="10"/>
                    <a:pt x="19" y="14"/>
                  </a:cubicBezTo>
                  <a:cubicBezTo>
                    <a:pt x="19" y="16"/>
                    <a:pt x="19" y="18"/>
                    <a:pt x="19" y="20"/>
                  </a:cubicBezTo>
                  <a:cubicBezTo>
                    <a:pt x="13" y="19"/>
                    <a:pt x="8" y="21"/>
                    <a:pt x="3" y="18"/>
                  </a:cubicBezTo>
                  <a:close/>
                </a:path>
              </a:pathLst>
            </a:custGeom>
            <a:solidFill>
              <a:srgbClr val="A59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837"/>
            <p:cNvSpPr/>
            <p:nvPr/>
          </p:nvSpPr>
          <p:spPr bwMode="auto">
            <a:xfrm>
              <a:off x="3021012" y="2062163"/>
              <a:ext cx="47625" cy="106363"/>
            </a:xfrm>
            <a:custGeom>
              <a:avLst/>
              <a:gdLst>
                <a:gd name="T0" fmla="*/ 13 w 13"/>
                <a:gd name="T1" fmla="*/ 13 h 28"/>
                <a:gd name="T2" fmla="*/ 9 w 13"/>
                <a:gd name="T3" fmla="*/ 24 h 28"/>
                <a:gd name="T4" fmla="*/ 4 w 13"/>
                <a:gd name="T5" fmla="*/ 23 h 28"/>
                <a:gd name="T6" fmla="*/ 6 w 13"/>
                <a:gd name="T7" fmla="*/ 0 h 28"/>
                <a:gd name="T8" fmla="*/ 7 w 13"/>
                <a:gd name="T9" fmla="*/ 0 h 28"/>
                <a:gd name="T10" fmla="*/ 9 w 13"/>
                <a:gd name="T11" fmla="*/ 6 h 28"/>
                <a:gd name="T12" fmla="*/ 13 w 13"/>
                <a:gd name="T13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8">
                  <a:moveTo>
                    <a:pt x="13" y="13"/>
                  </a:moveTo>
                  <a:cubicBezTo>
                    <a:pt x="12" y="17"/>
                    <a:pt x="10" y="20"/>
                    <a:pt x="9" y="24"/>
                  </a:cubicBezTo>
                  <a:cubicBezTo>
                    <a:pt x="7" y="28"/>
                    <a:pt x="5" y="27"/>
                    <a:pt x="4" y="23"/>
                  </a:cubicBezTo>
                  <a:cubicBezTo>
                    <a:pt x="4" y="15"/>
                    <a:pt x="0" y="7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10" y="1"/>
                    <a:pt x="11" y="2"/>
                    <a:pt x="9" y="6"/>
                  </a:cubicBezTo>
                  <a:cubicBezTo>
                    <a:pt x="11" y="8"/>
                    <a:pt x="12" y="11"/>
                    <a:pt x="13" y="13"/>
                  </a:cubicBezTo>
                  <a:close/>
                </a:path>
              </a:pathLst>
            </a:custGeom>
            <a:solidFill>
              <a:srgbClr val="E68D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838"/>
            <p:cNvSpPr/>
            <p:nvPr/>
          </p:nvSpPr>
          <p:spPr bwMode="auto">
            <a:xfrm>
              <a:off x="3046412" y="2032001"/>
              <a:ext cx="49212" cy="52388"/>
            </a:xfrm>
            <a:custGeom>
              <a:avLst/>
              <a:gdLst>
                <a:gd name="T0" fmla="*/ 2 w 13"/>
                <a:gd name="T1" fmla="*/ 14 h 14"/>
                <a:gd name="T2" fmla="*/ 0 w 13"/>
                <a:gd name="T3" fmla="*/ 8 h 14"/>
                <a:gd name="T4" fmla="*/ 9 w 13"/>
                <a:gd name="T5" fmla="*/ 0 h 14"/>
                <a:gd name="T6" fmla="*/ 10 w 13"/>
                <a:gd name="T7" fmla="*/ 10 h 14"/>
                <a:gd name="T8" fmla="*/ 2 w 1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2" y="14"/>
                  </a:moveTo>
                  <a:cubicBezTo>
                    <a:pt x="1" y="12"/>
                    <a:pt x="1" y="10"/>
                    <a:pt x="0" y="8"/>
                  </a:cubicBezTo>
                  <a:cubicBezTo>
                    <a:pt x="1" y="3"/>
                    <a:pt x="4" y="1"/>
                    <a:pt x="9" y="0"/>
                  </a:cubicBezTo>
                  <a:cubicBezTo>
                    <a:pt x="13" y="3"/>
                    <a:pt x="13" y="6"/>
                    <a:pt x="10" y="10"/>
                  </a:cubicBezTo>
                  <a:cubicBezTo>
                    <a:pt x="7" y="10"/>
                    <a:pt x="6" y="14"/>
                    <a:pt x="2" y="14"/>
                  </a:cubicBezTo>
                  <a:close/>
                </a:path>
              </a:pathLst>
            </a:custGeom>
            <a:solidFill>
              <a:srgbClr val="719B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839"/>
            <p:cNvSpPr/>
            <p:nvPr/>
          </p:nvSpPr>
          <p:spPr bwMode="auto">
            <a:xfrm>
              <a:off x="3021012" y="1976438"/>
              <a:ext cx="47625" cy="41275"/>
            </a:xfrm>
            <a:custGeom>
              <a:avLst/>
              <a:gdLst>
                <a:gd name="T0" fmla="*/ 4 w 13"/>
                <a:gd name="T1" fmla="*/ 11 h 11"/>
                <a:gd name="T2" fmla="*/ 10 w 13"/>
                <a:gd name="T3" fmla="*/ 0 h 11"/>
                <a:gd name="T4" fmla="*/ 13 w 13"/>
                <a:gd name="T5" fmla="*/ 1 h 11"/>
                <a:gd name="T6" fmla="*/ 12 w 13"/>
                <a:gd name="T7" fmla="*/ 4 h 11"/>
                <a:gd name="T8" fmla="*/ 4 w 13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4" y="11"/>
                  </a:moveTo>
                  <a:cubicBezTo>
                    <a:pt x="0" y="4"/>
                    <a:pt x="6" y="2"/>
                    <a:pt x="10" y="0"/>
                  </a:cubicBezTo>
                  <a:cubicBezTo>
                    <a:pt x="11" y="0"/>
                    <a:pt x="13" y="1"/>
                    <a:pt x="13" y="1"/>
                  </a:cubicBezTo>
                  <a:cubicBezTo>
                    <a:pt x="13" y="2"/>
                    <a:pt x="13" y="4"/>
                    <a:pt x="12" y="4"/>
                  </a:cubicBezTo>
                  <a:cubicBezTo>
                    <a:pt x="10" y="7"/>
                    <a:pt x="7" y="9"/>
                    <a:pt x="4" y="11"/>
                  </a:cubicBezTo>
                  <a:close/>
                </a:path>
              </a:pathLst>
            </a:custGeom>
            <a:solidFill>
              <a:srgbClr val="DD52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840"/>
            <p:cNvSpPr/>
            <p:nvPr/>
          </p:nvSpPr>
          <p:spPr bwMode="auto">
            <a:xfrm>
              <a:off x="3049587" y="2378076"/>
              <a:ext cx="42862" cy="46038"/>
            </a:xfrm>
            <a:custGeom>
              <a:avLst/>
              <a:gdLst>
                <a:gd name="T0" fmla="*/ 1 w 11"/>
                <a:gd name="T1" fmla="*/ 7 h 12"/>
                <a:gd name="T2" fmla="*/ 3 w 11"/>
                <a:gd name="T3" fmla="*/ 3 h 12"/>
                <a:gd name="T4" fmla="*/ 10 w 11"/>
                <a:gd name="T5" fmla="*/ 3 h 12"/>
                <a:gd name="T6" fmla="*/ 9 w 11"/>
                <a:gd name="T7" fmla="*/ 8 h 12"/>
                <a:gd name="T8" fmla="*/ 1 w 11"/>
                <a:gd name="T9" fmla="*/ 11 h 12"/>
                <a:gd name="T10" fmla="*/ 1 w 11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2">
                  <a:moveTo>
                    <a:pt x="1" y="7"/>
                  </a:moveTo>
                  <a:cubicBezTo>
                    <a:pt x="2" y="6"/>
                    <a:pt x="3" y="4"/>
                    <a:pt x="3" y="3"/>
                  </a:cubicBezTo>
                  <a:cubicBezTo>
                    <a:pt x="6" y="4"/>
                    <a:pt x="8" y="0"/>
                    <a:pt x="10" y="3"/>
                  </a:cubicBezTo>
                  <a:cubicBezTo>
                    <a:pt x="11" y="4"/>
                    <a:pt x="10" y="6"/>
                    <a:pt x="9" y="8"/>
                  </a:cubicBezTo>
                  <a:cubicBezTo>
                    <a:pt x="8" y="12"/>
                    <a:pt x="5" y="12"/>
                    <a:pt x="1" y="11"/>
                  </a:cubicBezTo>
                  <a:cubicBezTo>
                    <a:pt x="0" y="10"/>
                    <a:pt x="8" y="8"/>
                    <a:pt x="1" y="7"/>
                  </a:cubicBezTo>
                  <a:close/>
                </a:path>
              </a:pathLst>
            </a:custGeom>
            <a:solidFill>
              <a:srgbClr val="DF60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841"/>
            <p:cNvSpPr/>
            <p:nvPr/>
          </p:nvSpPr>
          <p:spPr bwMode="auto">
            <a:xfrm>
              <a:off x="3079749" y="2028826"/>
              <a:ext cx="34925" cy="41275"/>
            </a:xfrm>
            <a:custGeom>
              <a:avLst/>
              <a:gdLst>
                <a:gd name="T0" fmla="*/ 1 w 9"/>
                <a:gd name="T1" fmla="*/ 11 h 11"/>
                <a:gd name="T2" fmla="*/ 0 w 9"/>
                <a:gd name="T3" fmla="*/ 1 h 11"/>
                <a:gd name="T4" fmla="*/ 3 w 9"/>
                <a:gd name="T5" fmla="*/ 0 h 11"/>
                <a:gd name="T6" fmla="*/ 1 w 9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1" y="11"/>
                  </a:moveTo>
                  <a:cubicBezTo>
                    <a:pt x="1" y="8"/>
                    <a:pt x="0" y="4"/>
                    <a:pt x="0" y="1"/>
                  </a:cubicBezTo>
                  <a:cubicBezTo>
                    <a:pt x="1" y="1"/>
                    <a:pt x="2" y="1"/>
                    <a:pt x="3" y="0"/>
                  </a:cubicBezTo>
                  <a:cubicBezTo>
                    <a:pt x="8" y="5"/>
                    <a:pt x="9" y="8"/>
                    <a:pt x="1" y="11"/>
                  </a:cubicBezTo>
                  <a:close/>
                </a:path>
              </a:pathLst>
            </a:custGeom>
            <a:solidFill>
              <a:srgbClr val="B7A6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842"/>
            <p:cNvSpPr/>
            <p:nvPr/>
          </p:nvSpPr>
          <p:spPr bwMode="auto">
            <a:xfrm>
              <a:off x="3521074" y="2127251"/>
              <a:ext cx="79375" cy="100013"/>
            </a:xfrm>
            <a:custGeom>
              <a:avLst/>
              <a:gdLst>
                <a:gd name="T0" fmla="*/ 0 w 21"/>
                <a:gd name="T1" fmla="*/ 21 h 27"/>
                <a:gd name="T2" fmla="*/ 12 w 21"/>
                <a:gd name="T3" fmla="*/ 4 h 27"/>
                <a:gd name="T4" fmla="*/ 21 w 21"/>
                <a:gd name="T5" fmla="*/ 10 h 27"/>
                <a:gd name="T6" fmla="*/ 21 w 21"/>
                <a:gd name="T7" fmla="*/ 11 h 27"/>
                <a:gd name="T8" fmla="*/ 21 w 21"/>
                <a:gd name="T9" fmla="*/ 12 h 27"/>
                <a:gd name="T10" fmla="*/ 21 w 21"/>
                <a:gd name="T11" fmla="*/ 14 h 27"/>
                <a:gd name="T12" fmla="*/ 0 w 21"/>
                <a:gd name="T13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7">
                  <a:moveTo>
                    <a:pt x="0" y="21"/>
                  </a:moveTo>
                  <a:cubicBezTo>
                    <a:pt x="2" y="14"/>
                    <a:pt x="6" y="8"/>
                    <a:pt x="12" y="4"/>
                  </a:cubicBezTo>
                  <a:cubicBezTo>
                    <a:pt x="19" y="0"/>
                    <a:pt x="18" y="8"/>
                    <a:pt x="21" y="10"/>
                  </a:cubicBezTo>
                  <a:cubicBezTo>
                    <a:pt x="21" y="10"/>
                    <a:pt x="21" y="11"/>
                    <a:pt x="21" y="11"/>
                  </a:cubicBezTo>
                  <a:cubicBezTo>
                    <a:pt x="21" y="11"/>
                    <a:pt x="21" y="12"/>
                    <a:pt x="21" y="12"/>
                  </a:cubicBezTo>
                  <a:cubicBezTo>
                    <a:pt x="21" y="12"/>
                    <a:pt x="21" y="13"/>
                    <a:pt x="21" y="14"/>
                  </a:cubicBezTo>
                  <a:cubicBezTo>
                    <a:pt x="15" y="20"/>
                    <a:pt x="10" y="27"/>
                    <a:pt x="0" y="21"/>
                  </a:cubicBezTo>
                  <a:close/>
                </a:path>
              </a:pathLst>
            </a:custGeom>
            <a:solidFill>
              <a:srgbClr val="D638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843"/>
            <p:cNvSpPr/>
            <p:nvPr/>
          </p:nvSpPr>
          <p:spPr bwMode="auto">
            <a:xfrm>
              <a:off x="3622674" y="2127251"/>
              <a:ext cx="63500" cy="85725"/>
            </a:xfrm>
            <a:custGeom>
              <a:avLst/>
              <a:gdLst>
                <a:gd name="T0" fmla="*/ 9 w 17"/>
                <a:gd name="T1" fmla="*/ 0 h 23"/>
                <a:gd name="T2" fmla="*/ 13 w 17"/>
                <a:gd name="T3" fmla="*/ 2 h 23"/>
                <a:gd name="T4" fmla="*/ 17 w 17"/>
                <a:gd name="T5" fmla="*/ 12 h 23"/>
                <a:gd name="T6" fmla="*/ 11 w 17"/>
                <a:gd name="T7" fmla="*/ 23 h 23"/>
                <a:gd name="T8" fmla="*/ 1 w 17"/>
                <a:gd name="T9" fmla="*/ 10 h 23"/>
                <a:gd name="T10" fmla="*/ 9 w 17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3">
                  <a:moveTo>
                    <a:pt x="9" y="0"/>
                  </a:moveTo>
                  <a:cubicBezTo>
                    <a:pt x="11" y="0"/>
                    <a:pt x="12" y="0"/>
                    <a:pt x="13" y="2"/>
                  </a:cubicBezTo>
                  <a:cubicBezTo>
                    <a:pt x="12" y="6"/>
                    <a:pt x="17" y="8"/>
                    <a:pt x="17" y="12"/>
                  </a:cubicBezTo>
                  <a:cubicBezTo>
                    <a:pt x="14" y="14"/>
                    <a:pt x="10" y="17"/>
                    <a:pt x="11" y="23"/>
                  </a:cubicBezTo>
                  <a:cubicBezTo>
                    <a:pt x="5" y="19"/>
                    <a:pt x="4" y="14"/>
                    <a:pt x="1" y="10"/>
                  </a:cubicBezTo>
                  <a:cubicBezTo>
                    <a:pt x="0" y="4"/>
                    <a:pt x="4" y="1"/>
                    <a:pt x="9" y="0"/>
                  </a:cubicBezTo>
                  <a:close/>
                </a:path>
              </a:pathLst>
            </a:custGeom>
            <a:solidFill>
              <a:srgbClr val="C826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844"/>
            <p:cNvSpPr/>
            <p:nvPr/>
          </p:nvSpPr>
          <p:spPr bwMode="auto">
            <a:xfrm>
              <a:off x="3600449" y="2114551"/>
              <a:ext cx="55562" cy="57150"/>
            </a:xfrm>
            <a:custGeom>
              <a:avLst/>
              <a:gdLst>
                <a:gd name="T0" fmla="*/ 15 w 15"/>
                <a:gd name="T1" fmla="*/ 3 h 15"/>
                <a:gd name="T2" fmla="*/ 7 w 15"/>
                <a:gd name="T3" fmla="*/ 13 h 15"/>
                <a:gd name="T4" fmla="*/ 0 w 15"/>
                <a:gd name="T5" fmla="*/ 15 h 15"/>
                <a:gd name="T6" fmla="*/ 0 w 15"/>
                <a:gd name="T7" fmla="*/ 13 h 15"/>
                <a:gd name="T8" fmla="*/ 3 w 15"/>
                <a:gd name="T9" fmla="*/ 11 h 15"/>
                <a:gd name="T10" fmla="*/ 15 w 15"/>
                <a:gd name="T11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5" y="3"/>
                  </a:moveTo>
                  <a:cubicBezTo>
                    <a:pt x="11" y="5"/>
                    <a:pt x="9" y="9"/>
                    <a:pt x="7" y="13"/>
                  </a:cubicBezTo>
                  <a:cubicBezTo>
                    <a:pt x="5" y="14"/>
                    <a:pt x="2" y="15"/>
                    <a:pt x="0" y="15"/>
                  </a:cubicBezTo>
                  <a:cubicBezTo>
                    <a:pt x="0" y="14"/>
                    <a:pt x="0" y="13"/>
                    <a:pt x="0" y="13"/>
                  </a:cubicBezTo>
                  <a:cubicBezTo>
                    <a:pt x="1" y="12"/>
                    <a:pt x="3" y="11"/>
                    <a:pt x="3" y="11"/>
                  </a:cubicBezTo>
                  <a:cubicBezTo>
                    <a:pt x="1" y="0"/>
                    <a:pt x="9" y="3"/>
                    <a:pt x="15" y="3"/>
                  </a:cubicBezTo>
                  <a:close/>
                </a:path>
              </a:pathLst>
            </a:custGeom>
            <a:solidFill>
              <a:srgbClr val="DF6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845"/>
            <p:cNvSpPr/>
            <p:nvPr/>
          </p:nvSpPr>
          <p:spPr bwMode="auto">
            <a:xfrm>
              <a:off x="3027362" y="2924176"/>
              <a:ext cx="65087" cy="82550"/>
            </a:xfrm>
            <a:custGeom>
              <a:avLst/>
              <a:gdLst>
                <a:gd name="T0" fmla="*/ 8 w 17"/>
                <a:gd name="T1" fmla="*/ 22 h 22"/>
                <a:gd name="T2" fmla="*/ 0 w 17"/>
                <a:gd name="T3" fmla="*/ 15 h 22"/>
                <a:gd name="T4" fmla="*/ 11 w 17"/>
                <a:gd name="T5" fmla="*/ 1 h 22"/>
                <a:gd name="T6" fmla="*/ 16 w 17"/>
                <a:gd name="T7" fmla="*/ 8 h 22"/>
                <a:gd name="T8" fmla="*/ 8 w 17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2">
                  <a:moveTo>
                    <a:pt x="8" y="22"/>
                  </a:moveTo>
                  <a:cubicBezTo>
                    <a:pt x="3" y="22"/>
                    <a:pt x="0" y="21"/>
                    <a:pt x="0" y="15"/>
                  </a:cubicBezTo>
                  <a:cubicBezTo>
                    <a:pt x="0" y="9"/>
                    <a:pt x="7" y="0"/>
                    <a:pt x="11" y="1"/>
                  </a:cubicBezTo>
                  <a:cubicBezTo>
                    <a:pt x="15" y="1"/>
                    <a:pt x="16" y="5"/>
                    <a:pt x="16" y="8"/>
                  </a:cubicBezTo>
                  <a:cubicBezTo>
                    <a:pt x="17" y="18"/>
                    <a:pt x="15" y="22"/>
                    <a:pt x="8" y="22"/>
                  </a:cubicBezTo>
                  <a:close/>
                </a:path>
              </a:pathLst>
            </a:custGeom>
            <a:solidFill>
              <a:srgbClr val="EC9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846"/>
            <p:cNvSpPr/>
            <p:nvPr/>
          </p:nvSpPr>
          <p:spPr bwMode="auto">
            <a:xfrm>
              <a:off x="2952749" y="2919413"/>
              <a:ext cx="63500" cy="52388"/>
            </a:xfrm>
            <a:custGeom>
              <a:avLst/>
              <a:gdLst>
                <a:gd name="T0" fmla="*/ 17 w 17"/>
                <a:gd name="T1" fmla="*/ 4 h 14"/>
                <a:gd name="T2" fmla="*/ 4 w 17"/>
                <a:gd name="T3" fmla="*/ 13 h 14"/>
                <a:gd name="T4" fmla="*/ 1 w 17"/>
                <a:gd name="T5" fmla="*/ 10 h 14"/>
                <a:gd name="T6" fmla="*/ 8 w 17"/>
                <a:gd name="T7" fmla="*/ 1 h 14"/>
                <a:gd name="T8" fmla="*/ 17 w 17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17" y="4"/>
                  </a:moveTo>
                  <a:cubicBezTo>
                    <a:pt x="15" y="11"/>
                    <a:pt x="10" y="12"/>
                    <a:pt x="4" y="13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3" y="6"/>
                    <a:pt x="2" y="0"/>
                    <a:pt x="8" y="1"/>
                  </a:cubicBezTo>
                  <a:cubicBezTo>
                    <a:pt x="11" y="1"/>
                    <a:pt x="15" y="0"/>
                    <a:pt x="17" y="4"/>
                  </a:cubicBezTo>
                  <a:close/>
                </a:path>
              </a:pathLst>
            </a:custGeom>
            <a:solidFill>
              <a:srgbClr val="855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847"/>
            <p:cNvSpPr/>
            <p:nvPr/>
          </p:nvSpPr>
          <p:spPr bwMode="auto">
            <a:xfrm>
              <a:off x="2689225" y="3386138"/>
              <a:ext cx="101600" cy="128588"/>
            </a:xfrm>
            <a:custGeom>
              <a:avLst/>
              <a:gdLst>
                <a:gd name="T0" fmla="*/ 15 w 27"/>
                <a:gd name="T1" fmla="*/ 2 h 34"/>
                <a:gd name="T2" fmla="*/ 25 w 27"/>
                <a:gd name="T3" fmla="*/ 19 h 34"/>
                <a:gd name="T4" fmla="*/ 25 w 27"/>
                <a:gd name="T5" fmla="*/ 23 h 34"/>
                <a:gd name="T6" fmla="*/ 10 w 27"/>
                <a:gd name="T7" fmla="*/ 32 h 34"/>
                <a:gd name="T8" fmla="*/ 1 w 27"/>
                <a:gd name="T9" fmla="*/ 30 h 34"/>
                <a:gd name="T10" fmla="*/ 4 w 27"/>
                <a:gd name="T11" fmla="*/ 16 h 34"/>
                <a:gd name="T12" fmla="*/ 4 w 27"/>
                <a:gd name="T13" fmla="*/ 11 h 34"/>
                <a:gd name="T14" fmla="*/ 15 w 27"/>
                <a:gd name="T15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4">
                  <a:moveTo>
                    <a:pt x="15" y="2"/>
                  </a:moveTo>
                  <a:cubicBezTo>
                    <a:pt x="18" y="8"/>
                    <a:pt x="20" y="15"/>
                    <a:pt x="25" y="19"/>
                  </a:cubicBezTo>
                  <a:cubicBezTo>
                    <a:pt x="27" y="21"/>
                    <a:pt x="27" y="22"/>
                    <a:pt x="25" y="23"/>
                  </a:cubicBezTo>
                  <a:cubicBezTo>
                    <a:pt x="19" y="25"/>
                    <a:pt x="18" y="34"/>
                    <a:pt x="10" y="32"/>
                  </a:cubicBezTo>
                  <a:cubicBezTo>
                    <a:pt x="6" y="33"/>
                    <a:pt x="4" y="33"/>
                    <a:pt x="1" y="30"/>
                  </a:cubicBezTo>
                  <a:cubicBezTo>
                    <a:pt x="1" y="25"/>
                    <a:pt x="0" y="20"/>
                    <a:pt x="4" y="16"/>
                  </a:cubicBezTo>
                  <a:cubicBezTo>
                    <a:pt x="4" y="14"/>
                    <a:pt x="4" y="13"/>
                    <a:pt x="4" y="11"/>
                  </a:cubicBezTo>
                  <a:cubicBezTo>
                    <a:pt x="2" y="0"/>
                    <a:pt x="8" y="1"/>
                    <a:pt x="15" y="2"/>
                  </a:cubicBezTo>
                  <a:close/>
                </a:path>
              </a:pathLst>
            </a:custGeom>
            <a:solidFill>
              <a:srgbClr val="E3D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848"/>
            <p:cNvSpPr/>
            <p:nvPr/>
          </p:nvSpPr>
          <p:spPr bwMode="auto">
            <a:xfrm>
              <a:off x="2667000" y="3498851"/>
              <a:ext cx="71437" cy="52388"/>
            </a:xfrm>
            <a:custGeom>
              <a:avLst/>
              <a:gdLst>
                <a:gd name="T0" fmla="*/ 8 w 19"/>
                <a:gd name="T1" fmla="*/ 1 h 14"/>
                <a:gd name="T2" fmla="*/ 16 w 19"/>
                <a:gd name="T3" fmla="*/ 2 h 14"/>
                <a:gd name="T4" fmla="*/ 18 w 19"/>
                <a:gd name="T5" fmla="*/ 9 h 14"/>
                <a:gd name="T6" fmla="*/ 18 w 19"/>
                <a:gd name="T7" fmla="*/ 10 h 14"/>
                <a:gd name="T8" fmla="*/ 18 w 19"/>
                <a:gd name="T9" fmla="*/ 11 h 14"/>
                <a:gd name="T10" fmla="*/ 18 w 19"/>
                <a:gd name="T11" fmla="*/ 12 h 14"/>
                <a:gd name="T12" fmla="*/ 12 w 19"/>
                <a:gd name="T13" fmla="*/ 14 h 14"/>
                <a:gd name="T14" fmla="*/ 7 w 19"/>
                <a:gd name="T15" fmla="*/ 12 h 14"/>
                <a:gd name="T16" fmla="*/ 6 w 19"/>
                <a:gd name="T17" fmla="*/ 0 h 14"/>
                <a:gd name="T18" fmla="*/ 8 w 19"/>
                <a:gd name="T19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4">
                  <a:moveTo>
                    <a:pt x="8" y="1"/>
                  </a:moveTo>
                  <a:cubicBezTo>
                    <a:pt x="11" y="1"/>
                    <a:pt x="13" y="0"/>
                    <a:pt x="16" y="2"/>
                  </a:cubicBezTo>
                  <a:cubicBezTo>
                    <a:pt x="16" y="4"/>
                    <a:pt x="15" y="7"/>
                    <a:pt x="18" y="9"/>
                  </a:cubicBezTo>
                  <a:cubicBezTo>
                    <a:pt x="18" y="9"/>
                    <a:pt x="19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6" y="14"/>
                    <a:pt x="14" y="14"/>
                    <a:pt x="12" y="14"/>
                  </a:cubicBezTo>
                  <a:cubicBezTo>
                    <a:pt x="10" y="14"/>
                    <a:pt x="8" y="13"/>
                    <a:pt x="7" y="12"/>
                  </a:cubicBezTo>
                  <a:cubicBezTo>
                    <a:pt x="0" y="9"/>
                    <a:pt x="0" y="5"/>
                    <a:pt x="6" y="0"/>
                  </a:cubicBezTo>
                  <a:cubicBezTo>
                    <a:pt x="7" y="0"/>
                    <a:pt x="8" y="0"/>
                    <a:pt x="8" y="1"/>
                  </a:cubicBezTo>
                  <a:close/>
                </a:path>
              </a:pathLst>
            </a:custGeom>
            <a:solidFill>
              <a:srgbClr val="3F8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849"/>
            <p:cNvSpPr/>
            <p:nvPr/>
          </p:nvSpPr>
          <p:spPr bwMode="auto">
            <a:xfrm>
              <a:off x="2733674" y="3517901"/>
              <a:ext cx="41275" cy="85725"/>
            </a:xfrm>
            <a:custGeom>
              <a:avLst/>
              <a:gdLst>
                <a:gd name="T0" fmla="*/ 0 w 11"/>
                <a:gd name="T1" fmla="*/ 6 h 23"/>
                <a:gd name="T2" fmla="*/ 0 w 11"/>
                <a:gd name="T3" fmla="*/ 4 h 23"/>
                <a:gd name="T4" fmla="*/ 11 w 11"/>
                <a:gd name="T5" fmla="*/ 6 h 23"/>
                <a:gd name="T6" fmla="*/ 7 w 11"/>
                <a:gd name="T7" fmla="*/ 23 h 23"/>
                <a:gd name="T8" fmla="*/ 0 w 11"/>
                <a:gd name="T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3">
                  <a:moveTo>
                    <a:pt x="0" y="6"/>
                  </a:moveTo>
                  <a:cubicBezTo>
                    <a:pt x="0" y="5"/>
                    <a:pt x="0" y="5"/>
                    <a:pt x="0" y="4"/>
                  </a:cubicBezTo>
                  <a:cubicBezTo>
                    <a:pt x="4" y="0"/>
                    <a:pt x="8" y="3"/>
                    <a:pt x="11" y="6"/>
                  </a:cubicBezTo>
                  <a:cubicBezTo>
                    <a:pt x="4" y="10"/>
                    <a:pt x="7" y="17"/>
                    <a:pt x="7" y="23"/>
                  </a:cubicBezTo>
                  <a:cubicBezTo>
                    <a:pt x="2" y="19"/>
                    <a:pt x="5" y="11"/>
                    <a:pt x="0" y="6"/>
                  </a:cubicBezTo>
                  <a:close/>
                </a:path>
              </a:pathLst>
            </a:custGeom>
            <a:solidFill>
              <a:srgbClr val="D47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850"/>
            <p:cNvSpPr/>
            <p:nvPr/>
          </p:nvSpPr>
          <p:spPr bwMode="auto">
            <a:xfrm>
              <a:off x="2782887" y="3457576"/>
              <a:ext cx="52387" cy="19050"/>
            </a:xfrm>
            <a:custGeom>
              <a:avLst/>
              <a:gdLst>
                <a:gd name="T0" fmla="*/ 0 w 14"/>
                <a:gd name="T1" fmla="*/ 4 h 5"/>
                <a:gd name="T2" fmla="*/ 0 w 14"/>
                <a:gd name="T3" fmla="*/ 0 h 5"/>
                <a:gd name="T4" fmla="*/ 14 w 14"/>
                <a:gd name="T5" fmla="*/ 0 h 5"/>
                <a:gd name="T6" fmla="*/ 0 w 14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5" y="0"/>
                    <a:pt x="10" y="0"/>
                    <a:pt x="14" y="0"/>
                  </a:cubicBezTo>
                  <a:cubicBezTo>
                    <a:pt x="10" y="3"/>
                    <a:pt x="5" y="5"/>
                    <a:pt x="0" y="4"/>
                  </a:cubicBezTo>
                  <a:close/>
                </a:path>
              </a:pathLst>
            </a:custGeom>
            <a:solidFill>
              <a:srgbClr val="5B1F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851"/>
            <p:cNvSpPr/>
            <p:nvPr/>
          </p:nvSpPr>
          <p:spPr bwMode="auto">
            <a:xfrm>
              <a:off x="2560637" y="2828926"/>
              <a:ext cx="290512" cy="185738"/>
            </a:xfrm>
            <a:custGeom>
              <a:avLst/>
              <a:gdLst>
                <a:gd name="T0" fmla="*/ 1 w 77"/>
                <a:gd name="T1" fmla="*/ 21 h 49"/>
                <a:gd name="T2" fmla="*/ 3 w 77"/>
                <a:gd name="T3" fmla="*/ 13 h 49"/>
                <a:gd name="T4" fmla="*/ 25 w 77"/>
                <a:gd name="T5" fmla="*/ 23 h 49"/>
                <a:gd name="T6" fmla="*/ 25 w 77"/>
                <a:gd name="T7" fmla="*/ 26 h 49"/>
                <a:gd name="T8" fmla="*/ 51 w 77"/>
                <a:gd name="T9" fmla="*/ 25 h 49"/>
                <a:gd name="T10" fmla="*/ 67 w 77"/>
                <a:gd name="T11" fmla="*/ 20 h 49"/>
                <a:gd name="T12" fmla="*/ 67 w 77"/>
                <a:gd name="T13" fmla="*/ 11 h 49"/>
                <a:gd name="T14" fmla="*/ 69 w 77"/>
                <a:gd name="T15" fmla="*/ 2 h 49"/>
                <a:gd name="T16" fmla="*/ 73 w 77"/>
                <a:gd name="T17" fmla="*/ 6 h 49"/>
                <a:gd name="T18" fmla="*/ 73 w 77"/>
                <a:gd name="T19" fmla="*/ 40 h 49"/>
                <a:gd name="T20" fmla="*/ 59 w 77"/>
                <a:gd name="T21" fmla="*/ 43 h 49"/>
                <a:gd name="T22" fmla="*/ 28 w 77"/>
                <a:gd name="T23" fmla="*/ 45 h 49"/>
                <a:gd name="T24" fmla="*/ 11 w 77"/>
                <a:gd name="T25" fmla="*/ 41 h 49"/>
                <a:gd name="T26" fmla="*/ 8 w 77"/>
                <a:gd name="T27" fmla="*/ 34 h 49"/>
                <a:gd name="T28" fmla="*/ 1 w 77"/>
                <a:gd name="T29" fmla="*/ 2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" h="49">
                  <a:moveTo>
                    <a:pt x="1" y="21"/>
                  </a:moveTo>
                  <a:cubicBezTo>
                    <a:pt x="1" y="18"/>
                    <a:pt x="0" y="15"/>
                    <a:pt x="3" y="13"/>
                  </a:cubicBezTo>
                  <a:cubicBezTo>
                    <a:pt x="9" y="19"/>
                    <a:pt x="19" y="17"/>
                    <a:pt x="25" y="23"/>
                  </a:cubicBezTo>
                  <a:cubicBezTo>
                    <a:pt x="25" y="24"/>
                    <a:pt x="24" y="26"/>
                    <a:pt x="25" y="26"/>
                  </a:cubicBezTo>
                  <a:cubicBezTo>
                    <a:pt x="34" y="23"/>
                    <a:pt x="42" y="25"/>
                    <a:pt x="51" y="25"/>
                  </a:cubicBezTo>
                  <a:cubicBezTo>
                    <a:pt x="57" y="25"/>
                    <a:pt x="63" y="26"/>
                    <a:pt x="67" y="20"/>
                  </a:cubicBezTo>
                  <a:cubicBezTo>
                    <a:pt x="69" y="17"/>
                    <a:pt x="68" y="14"/>
                    <a:pt x="67" y="11"/>
                  </a:cubicBezTo>
                  <a:cubicBezTo>
                    <a:pt x="65" y="8"/>
                    <a:pt x="66" y="4"/>
                    <a:pt x="69" y="2"/>
                  </a:cubicBezTo>
                  <a:cubicBezTo>
                    <a:pt x="73" y="0"/>
                    <a:pt x="71" y="5"/>
                    <a:pt x="73" y="6"/>
                  </a:cubicBezTo>
                  <a:cubicBezTo>
                    <a:pt x="77" y="17"/>
                    <a:pt x="72" y="29"/>
                    <a:pt x="73" y="40"/>
                  </a:cubicBezTo>
                  <a:cubicBezTo>
                    <a:pt x="67" y="35"/>
                    <a:pt x="64" y="42"/>
                    <a:pt x="59" y="43"/>
                  </a:cubicBezTo>
                  <a:cubicBezTo>
                    <a:pt x="49" y="43"/>
                    <a:pt x="39" y="49"/>
                    <a:pt x="28" y="45"/>
                  </a:cubicBezTo>
                  <a:cubicBezTo>
                    <a:pt x="22" y="47"/>
                    <a:pt x="17" y="42"/>
                    <a:pt x="11" y="41"/>
                  </a:cubicBezTo>
                  <a:cubicBezTo>
                    <a:pt x="7" y="41"/>
                    <a:pt x="8" y="37"/>
                    <a:pt x="8" y="34"/>
                  </a:cubicBezTo>
                  <a:cubicBezTo>
                    <a:pt x="7" y="29"/>
                    <a:pt x="5" y="25"/>
                    <a:pt x="1" y="21"/>
                  </a:cubicBezTo>
                  <a:close/>
                </a:path>
              </a:pathLst>
            </a:custGeom>
            <a:solidFill>
              <a:srgbClr val="262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852"/>
            <p:cNvSpPr/>
            <p:nvPr/>
          </p:nvSpPr>
          <p:spPr bwMode="auto">
            <a:xfrm>
              <a:off x="2914649" y="2668588"/>
              <a:ext cx="93662" cy="153988"/>
            </a:xfrm>
            <a:custGeom>
              <a:avLst/>
              <a:gdLst>
                <a:gd name="T0" fmla="*/ 20 w 25"/>
                <a:gd name="T1" fmla="*/ 0 h 41"/>
                <a:gd name="T2" fmla="*/ 15 w 25"/>
                <a:gd name="T3" fmla="*/ 14 h 41"/>
                <a:gd name="T4" fmla="*/ 13 w 25"/>
                <a:gd name="T5" fmla="*/ 19 h 41"/>
                <a:gd name="T6" fmla="*/ 24 w 25"/>
                <a:gd name="T7" fmla="*/ 31 h 41"/>
                <a:gd name="T8" fmla="*/ 14 w 25"/>
                <a:gd name="T9" fmla="*/ 39 h 41"/>
                <a:gd name="T10" fmla="*/ 5 w 25"/>
                <a:gd name="T11" fmla="*/ 34 h 41"/>
                <a:gd name="T12" fmla="*/ 4 w 25"/>
                <a:gd name="T13" fmla="*/ 21 h 41"/>
                <a:gd name="T14" fmla="*/ 8 w 25"/>
                <a:gd name="T15" fmla="*/ 12 h 41"/>
                <a:gd name="T16" fmla="*/ 12 w 25"/>
                <a:gd name="T17" fmla="*/ 6 h 41"/>
                <a:gd name="T18" fmla="*/ 20 w 25"/>
                <a:gd name="T1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41">
                  <a:moveTo>
                    <a:pt x="20" y="0"/>
                  </a:moveTo>
                  <a:cubicBezTo>
                    <a:pt x="21" y="6"/>
                    <a:pt x="25" y="12"/>
                    <a:pt x="15" y="14"/>
                  </a:cubicBezTo>
                  <a:cubicBezTo>
                    <a:pt x="12" y="15"/>
                    <a:pt x="12" y="17"/>
                    <a:pt x="13" y="19"/>
                  </a:cubicBezTo>
                  <a:cubicBezTo>
                    <a:pt x="16" y="24"/>
                    <a:pt x="18" y="29"/>
                    <a:pt x="24" y="31"/>
                  </a:cubicBezTo>
                  <a:cubicBezTo>
                    <a:pt x="19" y="32"/>
                    <a:pt x="19" y="38"/>
                    <a:pt x="14" y="39"/>
                  </a:cubicBezTo>
                  <a:cubicBezTo>
                    <a:pt x="9" y="41"/>
                    <a:pt x="5" y="41"/>
                    <a:pt x="5" y="34"/>
                  </a:cubicBezTo>
                  <a:cubicBezTo>
                    <a:pt x="5" y="30"/>
                    <a:pt x="10" y="25"/>
                    <a:pt x="4" y="21"/>
                  </a:cubicBezTo>
                  <a:cubicBezTo>
                    <a:pt x="2" y="17"/>
                    <a:pt x="0" y="13"/>
                    <a:pt x="8" y="12"/>
                  </a:cubicBezTo>
                  <a:cubicBezTo>
                    <a:pt x="11" y="11"/>
                    <a:pt x="11" y="9"/>
                    <a:pt x="12" y="6"/>
                  </a:cubicBezTo>
                  <a:cubicBezTo>
                    <a:pt x="14" y="3"/>
                    <a:pt x="16" y="0"/>
                    <a:pt x="20" y="0"/>
                  </a:cubicBezTo>
                  <a:close/>
                </a:path>
              </a:pathLst>
            </a:custGeom>
            <a:solidFill>
              <a:srgbClr val="E68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853"/>
            <p:cNvSpPr/>
            <p:nvPr/>
          </p:nvSpPr>
          <p:spPr bwMode="auto">
            <a:xfrm>
              <a:off x="2859087" y="2720976"/>
              <a:ext cx="107950" cy="112713"/>
            </a:xfrm>
            <a:custGeom>
              <a:avLst/>
              <a:gdLst>
                <a:gd name="T0" fmla="*/ 21 w 29"/>
                <a:gd name="T1" fmla="*/ 17 h 30"/>
                <a:gd name="T2" fmla="*/ 29 w 29"/>
                <a:gd name="T3" fmla="*/ 25 h 30"/>
                <a:gd name="T4" fmla="*/ 5 w 29"/>
                <a:gd name="T5" fmla="*/ 25 h 30"/>
                <a:gd name="T6" fmla="*/ 6 w 29"/>
                <a:gd name="T7" fmla="*/ 0 h 30"/>
                <a:gd name="T8" fmla="*/ 9 w 29"/>
                <a:gd name="T9" fmla="*/ 9 h 30"/>
                <a:gd name="T10" fmla="*/ 18 w 29"/>
                <a:gd name="T11" fmla="*/ 15 h 30"/>
                <a:gd name="T12" fmla="*/ 21 w 29"/>
                <a:gd name="T13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0">
                  <a:moveTo>
                    <a:pt x="21" y="17"/>
                  </a:moveTo>
                  <a:cubicBezTo>
                    <a:pt x="20" y="24"/>
                    <a:pt x="24" y="26"/>
                    <a:pt x="29" y="25"/>
                  </a:cubicBezTo>
                  <a:cubicBezTo>
                    <a:pt x="21" y="30"/>
                    <a:pt x="10" y="30"/>
                    <a:pt x="5" y="25"/>
                  </a:cubicBezTo>
                  <a:cubicBezTo>
                    <a:pt x="0" y="20"/>
                    <a:pt x="1" y="9"/>
                    <a:pt x="6" y="0"/>
                  </a:cubicBezTo>
                  <a:cubicBezTo>
                    <a:pt x="7" y="3"/>
                    <a:pt x="3" y="8"/>
                    <a:pt x="9" y="9"/>
                  </a:cubicBezTo>
                  <a:cubicBezTo>
                    <a:pt x="10" y="14"/>
                    <a:pt x="12" y="17"/>
                    <a:pt x="18" y="15"/>
                  </a:cubicBezTo>
                  <a:cubicBezTo>
                    <a:pt x="19" y="14"/>
                    <a:pt x="22" y="14"/>
                    <a:pt x="21" y="17"/>
                  </a:cubicBezTo>
                  <a:close/>
                </a:path>
              </a:pathLst>
            </a:custGeom>
            <a:solidFill>
              <a:srgbClr val="D5AE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854"/>
            <p:cNvSpPr/>
            <p:nvPr/>
          </p:nvSpPr>
          <p:spPr bwMode="auto">
            <a:xfrm>
              <a:off x="2738437" y="2732088"/>
              <a:ext cx="79375" cy="79375"/>
            </a:xfrm>
            <a:custGeom>
              <a:avLst/>
              <a:gdLst>
                <a:gd name="T0" fmla="*/ 11 w 21"/>
                <a:gd name="T1" fmla="*/ 0 h 21"/>
                <a:gd name="T2" fmla="*/ 15 w 21"/>
                <a:gd name="T3" fmla="*/ 7 h 21"/>
                <a:gd name="T4" fmla="*/ 18 w 21"/>
                <a:gd name="T5" fmla="*/ 15 h 21"/>
                <a:gd name="T6" fmla="*/ 14 w 21"/>
                <a:gd name="T7" fmla="*/ 21 h 21"/>
                <a:gd name="T8" fmla="*/ 7 w 21"/>
                <a:gd name="T9" fmla="*/ 15 h 21"/>
                <a:gd name="T10" fmla="*/ 10 w 21"/>
                <a:gd name="T11" fmla="*/ 0 h 21"/>
                <a:gd name="T12" fmla="*/ 11 w 21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cubicBezTo>
                    <a:pt x="10" y="4"/>
                    <a:pt x="14" y="5"/>
                    <a:pt x="15" y="7"/>
                  </a:cubicBezTo>
                  <a:cubicBezTo>
                    <a:pt x="15" y="10"/>
                    <a:pt x="17" y="13"/>
                    <a:pt x="18" y="15"/>
                  </a:cubicBezTo>
                  <a:cubicBezTo>
                    <a:pt x="21" y="20"/>
                    <a:pt x="18" y="21"/>
                    <a:pt x="14" y="21"/>
                  </a:cubicBezTo>
                  <a:cubicBezTo>
                    <a:pt x="10" y="20"/>
                    <a:pt x="8" y="18"/>
                    <a:pt x="7" y="15"/>
                  </a:cubicBezTo>
                  <a:cubicBezTo>
                    <a:pt x="0" y="3"/>
                    <a:pt x="0" y="3"/>
                    <a:pt x="10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7271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855"/>
            <p:cNvSpPr/>
            <p:nvPr/>
          </p:nvSpPr>
          <p:spPr bwMode="auto">
            <a:xfrm>
              <a:off x="2790824" y="2757488"/>
              <a:ext cx="52387" cy="95250"/>
            </a:xfrm>
            <a:custGeom>
              <a:avLst/>
              <a:gdLst>
                <a:gd name="T0" fmla="*/ 0 w 14"/>
                <a:gd name="T1" fmla="*/ 13 h 25"/>
                <a:gd name="T2" fmla="*/ 3 w 14"/>
                <a:gd name="T3" fmla="*/ 9 h 25"/>
                <a:gd name="T4" fmla="*/ 1 w 14"/>
                <a:gd name="T5" fmla="*/ 0 h 25"/>
                <a:gd name="T6" fmla="*/ 12 w 14"/>
                <a:gd name="T7" fmla="*/ 25 h 25"/>
                <a:gd name="T8" fmla="*/ 8 w 14"/>
                <a:gd name="T9" fmla="*/ 21 h 25"/>
                <a:gd name="T10" fmla="*/ 0 w 14"/>
                <a:gd name="T11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5">
                  <a:moveTo>
                    <a:pt x="0" y="13"/>
                  </a:moveTo>
                  <a:cubicBezTo>
                    <a:pt x="1" y="11"/>
                    <a:pt x="6" y="13"/>
                    <a:pt x="3" y="9"/>
                  </a:cubicBezTo>
                  <a:cubicBezTo>
                    <a:pt x="1" y="6"/>
                    <a:pt x="0" y="4"/>
                    <a:pt x="1" y="0"/>
                  </a:cubicBezTo>
                  <a:cubicBezTo>
                    <a:pt x="7" y="7"/>
                    <a:pt x="14" y="14"/>
                    <a:pt x="12" y="25"/>
                  </a:cubicBezTo>
                  <a:cubicBezTo>
                    <a:pt x="11" y="23"/>
                    <a:pt x="10" y="22"/>
                    <a:pt x="8" y="21"/>
                  </a:cubicBezTo>
                  <a:cubicBezTo>
                    <a:pt x="3" y="20"/>
                    <a:pt x="0" y="18"/>
                    <a:pt x="0" y="13"/>
                  </a:cubicBezTo>
                  <a:close/>
                </a:path>
              </a:pathLst>
            </a:custGeom>
            <a:solidFill>
              <a:srgbClr val="4A4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856"/>
            <p:cNvSpPr/>
            <p:nvPr/>
          </p:nvSpPr>
          <p:spPr bwMode="auto">
            <a:xfrm>
              <a:off x="3027362" y="2773363"/>
              <a:ext cx="57150" cy="38100"/>
            </a:xfrm>
            <a:custGeom>
              <a:avLst/>
              <a:gdLst>
                <a:gd name="T0" fmla="*/ 4 w 15"/>
                <a:gd name="T1" fmla="*/ 2 h 10"/>
                <a:gd name="T2" fmla="*/ 15 w 15"/>
                <a:gd name="T3" fmla="*/ 7 h 10"/>
                <a:gd name="T4" fmla="*/ 0 w 15"/>
                <a:gd name="T5" fmla="*/ 7 h 10"/>
                <a:gd name="T6" fmla="*/ 4 w 15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0">
                  <a:moveTo>
                    <a:pt x="4" y="2"/>
                  </a:moveTo>
                  <a:cubicBezTo>
                    <a:pt x="9" y="0"/>
                    <a:pt x="13" y="2"/>
                    <a:pt x="15" y="7"/>
                  </a:cubicBezTo>
                  <a:cubicBezTo>
                    <a:pt x="10" y="10"/>
                    <a:pt x="5" y="10"/>
                    <a:pt x="0" y="7"/>
                  </a:cubicBezTo>
                  <a:cubicBezTo>
                    <a:pt x="4" y="8"/>
                    <a:pt x="5" y="5"/>
                    <a:pt x="4" y="2"/>
                  </a:cubicBezTo>
                  <a:close/>
                </a:path>
              </a:pathLst>
            </a:custGeom>
            <a:solidFill>
              <a:srgbClr val="CEAB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857"/>
            <p:cNvSpPr/>
            <p:nvPr/>
          </p:nvSpPr>
          <p:spPr bwMode="auto">
            <a:xfrm>
              <a:off x="2667000" y="3435351"/>
              <a:ext cx="44450" cy="71438"/>
            </a:xfrm>
            <a:custGeom>
              <a:avLst/>
              <a:gdLst>
                <a:gd name="T0" fmla="*/ 8 w 12"/>
                <a:gd name="T1" fmla="*/ 18 h 19"/>
                <a:gd name="T2" fmla="*/ 6 w 12"/>
                <a:gd name="T3" fmla="*/ 18 h 19"/>
                <a:gd name="T4" fmla="*/ 2 w 12"/>
                <a:gd name="T5" fmla="*/ 18 h 19"/>
                <a:gd name="T6" fmla="*/ 0 w 12"/>
                <a:gd name="T7" fmla="*/ 14 h 19"/>
                <a:gd name="T8" fmla="*/ 4 w 12"/>
                <a:gd name="T9" fmla="*/ 3 h 19"/>
                <a:gd name="T10" fmla="*/ 10 w 12"/>
                <a:gd name="T11" fmla="*/ 3 h 19"/>
                <a:gd name="T12" fmla="*/ 8 w 12"/>
                <a:gd name="T13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9">
                  <a:moveTo>
                    <a:pt x="8" y="18"/>
                  </a:moveTo>
                  <a:cubicBezTo>
                    <a:pt x="8" y="18"/>
                    <a:pt x="7" y="18"/>
                    <a:pt x="6" y="18"/>
                  </a:cubicBezTo>
                  <a:cubicBezTo>
                    <a:pt x="5" y="19"/>
                    <a:pt x="3" y="19"/>
                    <a:pt x="2" y="18"/>
                  </a:cubicBezTo>
                  <a:cubicBezTo>
                    <a:pt x="1" y="17"/>
                    <a:pt x="1" y="15"/>
                    <a:pt x="0" y="14"/>
                  </a:cubicBezTo>
                  <a:cubicBezTo>
                    <a:pt x="3" y="11"/>
                    <a:pt x="6" y="7"/>
                    <a:pt x="4" y="3"/>
                  </a:cubicBezTo>
                  <a:cubicBezTo>
                    <a:pt x="6" y="0"/>
                    <a:pt x="8" y="1"/>
                    <a:pt x="10" y="3"/>
                  </a:cubicBezTo>
                  <a:cubicBezTo>
                    <a:pt x="9" y="8"/>
                    <a:pt x="12" y="13"/>
                    <a:pt x="8" y="18"/>
                  </a:cubicBezTo>
                  <a:close/>
                </a:path>
              </a:pathLst>
            </a:custGeom>
            <a:solidFill>
              <a:srgbClr val="393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858"/>
            <p:cNvSpPr/>
            <p:nvPr/>
          </p:nvSpPr>
          <p:spPr bwMode="auto">
            <a:xfrm>
              <a:off x="2686050" y="3270251"/>
              <a:ext cx="88900" cy="63500"/>
            </a:xfrm>
            <a:custGeom>
              <a:avLst/>
              <a:gdLst>
                <a:gd name="T0" fmla="*/ 19 w 24"/>
                <a:gd name="T1" fmla="*/ 17 h 17"/>
                <a:gd name="T2" fmla="*/ 0 w 24"/>
                <a:gd name="T3" fmla="*/ 7 h 17"/>
                <a:gd name="T4" fmla="*/ 23 w 24"/>
                <a:gd name="T5" fmla="*/ 0 h 17"/>
                <a:gd name="T6" fmla="*/ 23 w 24"/>
                <a:gd name="T7" fmla="*/ 14 h 17"/>
                <a:gd name="T8" fmla="*/ 19 w 2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19" y="17"/>
                  </a:moveTo>
                  <a:cubicBezTo>
                    <a:pt x="14" y="11"/>
                    <a:pt x="6" y="12"/>
                    <a:pt x="0" y="7"/>
                  </a:cubicBezTo>
                  <a:cubicBezTo>
                    <a:pt x="7" y="2"/>
                    <a:pt x="15" y="2"/>
                    <a:pt x="23" y="0"/>
                  </a:cubicBezTo>
                  <a:cubicBezTo>
                    <a:pt x="24" y="5"/>
                    <a:pt x="16" y="10"/>
                    <a:pt x="23" y="14"/>
                  </a:cubicBezTo>
                  <a:cubicBezTo>
                    <a:pt x="22" y="15"/>
                    <a:pt x="20" y="16"/>
                    <a:pt x="19" y="17"/>
                  </a:cubicBezTo>
                  <a:close/>
                </a:path>
              </a:pathLst>
            </a:custGeom>
            <a:solidFill>
              <a:srgbClr val="E267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59"/>
            <p:cNvSpPr/>
            <p:nvPr/>
          </p:nvSpPr>
          <p:spPr bwMode="auto">
            <a:xfrm>
              <a:off x="2798762" y="3378201"/>
              <a:ext cx="36512" cy="52388"/>
            </a:xfrm>
            <a:custGeom>
              <a:avLst/>
              <a:gdLst>
                <a:gd name="T0" fmla="*/ 10 w 10"/>
                <a:gd name="T1" fmla="*/ 2 h 14"/>
                <a:gd name="T2" fmla="*/ 10 w 10"/>
                <a:gd name="T3" fmla="*/ 13 h 14"/>
                <a:gd name="T4" fmla="*/ 0 w 10"/>
                <a:gd name="T5" fmla="*/ 6 h 14"/>
                <a:gd name="T6" fmla="*/ 10 w 10"/>
                <a:gd name="T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10" y="2"/>
                  </a:moveTo>
                  <a:cubicBezTo>
                    <a:pt x="10" y="6"/>
                    <a:pt x="10" y="10"/>
                    <a:pt x="10" y="13"/>
                  </a:cubicBezTo>
                  <a:cubicBezTo>
                    <a:pt x="4" y="14"/>
                    <a:pt x="0" y="13"/>
                    <a:pt x="0" y="6"/>
                  </a:cubicBezTo>
                  <a:cubicBezTo>
                    <a:pt x="1" y="0"/>
                    <a:pt x="6" y="2"/>
                    <a:pt x="10" y="2"/>
                  </a:cubicBezTo>
                  <a:close/>
                </a:path>
              </a:pathLst>
            </a:custGeom>
            <a:solidFill>
              <a:srgbClr val="C10F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60"/>
            <p:cNvSpPr/>
            <p:nvPr/>
          </p:nvSpPr>
          <p:spPr bwMode="auto">
            <a:xfrm>
              <a:off x="2681287" y="3240088"/>
              <a:ext cx="60325" cy="14288"/>
            </a:xfrm>
            <a:custGeom>
              <a:avLst/>
              <a:gdLst>
                <a:gd name="T0" fmla="*/ 8 w 16"/>
                <a:gd name="T1" fmla="*/ 4 h 4"/>
                <a:gd name="T2" fmla="*/ 0 w 16"/>
                <a:gd name="T3" fmla="*/ 0 h 4"/>
                <a:gd name="T4" fmla="*/ 16 w 16"/>
                <a:gd name="T5" fmla="*/ 0 h 4"/>
                <a:gd name="T6" fmla="*/ 8 w 1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4">
                  <a:moveTo>
                    <a:pt x="8" y="4"/>
                  </a:moveTo>
                  <a:cubicBezTo>
                    <a:pt x="5" y="4"/>
                    <a:pt x="1" y="3"/>
                    <a:pt x="0" y="0"/>
                  </a:cubicBezTo>
                  <a:cubicBezTo>
                    <a:pt x="6" y="0"/>
                    <a:pt x="11" y="0"/>
                    <a:pt x="16" y="0"/>
                  </a:cubicBezTo>
                  <a:cubicBezTo>
                    <a:pt x="14" y="4"/>
                    <a:pt x="11" y="4"/>
                    <a:pt x="8" y="4"/>
                  </a:cubicBezTo>
                  <a:close/>
                </a:path>
              </a:pathLst>
            </a:custGeom>
            <a:solidFill>
              <a:srgbClr val="CF3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861"/>
            <p:cNvSpPr/>
            <p:nvPr/>
          </p:nvSpPr>
          <p:spPr bwMode="auto">
            <a:xfrm>
              <a:off x="2752724" y="3213101"/>
              <a:ext cx="41275" cy="30163"/>
            </a:xfrm>
            <a:custGeom>
              <a:avLst/>
              <a:gdLst>
                <a:gd name="T0" fmla="*/ 0 w 11"/>
                <a:gd name="T1" fmla="*/ 7 h 8"/>
                <a:gd name="T2" fmla="*/ 11 w 11"/>
                <a:gd name="T3" fmla="*/ 0 h 8"/>
                <a:gd name="T4" fmla="*/ 0 w 11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0" y="7"/>
                  </a:moveTo>
                  <a:cubicBezTo>
                    <a:pt x="4" y="4"/>
                    <a:pt x="7" y="2"/>
                    <a:pt x="11" y="0"/>
                  </a:cubicBezTo>
                  <a:cubicBezTo>
                    <a:pt x="11" y="8"/>
                    <a:pt x="5" y="7"/>
                    <a:pt x="0" y="7"/>
                  </a:cubicBezTo>
                  <a:close/>
                </a:path>
              </a:pathLst>
            </a:custGeom>
            <a:solidFill>
              <a:srgbClr val="CF3E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862"/>
            <p:cNvSpPr/>
            <p:nvPr/>
          </p:nvSpPr>
          <p:spPr bwMode="auto">
            <a:xfrm>
              <a:off x="2549525" y="3059113"/>
              <a:ext cx="98425" cy="109538"/>
            </a:xfrm>
            <a:custGeom>
              <a:avLst/>
              <a:gdLst>
                <a:gd name="T0" fmla="*/ 23 w 26"/>
                <a:gd name="T1" fmla="*/ 5 h 29"/>
                <a:gd name="T2" fmla="*/ 25 w 26"/>
                <a:gd name="T3" fmla="*/ 15 h 29"/>
                <a:gd name="T4" fmla="*/ 17 w 26"/>
                <a:gd name="T5" fmla="*/ 21 h 29"/>
                <a:gd name="T6" fmla="*/ 14 w 26"/>
                <a:gd name="T7" fmla="*/ 23 h 29"/>
                <a:gd name="T8" fmla="*/ 9 w 26"/>
                <a:gd name="T9" fmla="*/ 27 h 29"/>
                <a:gd name="T10" fmla="*/ 2 w 26"/>
                <a:gd name="T11" fmla="*/ 20 h 29"/>
                <a:gd name="T12" fmla="*/ 0 w 26"/>
                <a:gd name="T13" fmla="*/ 7 h 29"/>
                <a:gd name="T14" fmla="*/ 15 w 26"/>
                <a:gd name="T15" fmla="*/ 0 h 29"/>
                <a:gd name="T16" fmla="*/ 23 w 26"/>
                <a:gd name="T17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9">
                  <a:moveTo>
                    <a:pt x="23" y="5"/>
                  </a:moveTo>
                  <a:cubicBezTo>
                    <a:pt x="22" y="9"/>
                    <a:pt x="25" y="12"/>
                    <a:pt x="25" y="15"/>
                  </a:cubicBezTo>
                  <a:cubicBezTo>
                    <a:pt x="26" y="21"/>
                    <a:pt x="24" y="23"/>
                    <a:pt x="17" y="21"/>
                  </a:cubicBezTo>
                  <a:cubicBezTo>
                    <a:pt x="15" y="20"/>
                    <a:pt x="15" y="21"/>
                    <a:pt x="14" y="23"/>
                  </a:cubicBezTo>
                  <a:cubicBezTo>
                    <a:pt x="13" y="25"/>
                    <a:pt x="14" y="29"/>
                    <a:pt x="9" y="27"/>
                  </a:cubicBezTo>
                  <a:cubicBezTo>
                    <a:pt x="6" y="26"/>
                    <a:pt x="2" y="25"/>
                    <a:pt x="2" y="20"/>
                  </a:cubicBezTo>
                  <a:cubicBezTo>
                    <a:pt x="2" y="16"/>
                    <a:pt x="1" y="11"/>
                    <a:pt x="0" y="7"/>
                  </a:cubicBezTo>
                  <a:cubicBezTo>
                    <a:pt x="3" y="0"/>
                    <a:pt x="9" y="0"/>
                    <a:pt x="15" y="0"/>
                  </a:cubicBezTo>
                  <a:cubicBezTo>
                    <a:pt x="18" y="1"/>
                    <a:pt x="21" y="3"/>
                    <a:pt x="23" y="5"/>
                  </a:cubicBezTo>
                  <a:close/>
                </a:path>
              </a:pathLst>
            </a:custGeom>
            <a:solidFill>
              <a:srgbClr val="E17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863"/>
            <p:cNvSpPr/>
            <p:nvPr/>
          </p:nvSpPr>
          <p:spPr bwMode="auto">
            <a:xfrm>
              <a:off x="2667000" y="2984501"/>
              <a:ext cx="115887" cy="55563"/>
            </a:xfrm>
            <a:custGeom>
              <a:avLst/>
              <a:gdLst>
                <a:gd name="T0" fmla="*/ 0 w 31"/>
                <a:gd name="T1" fmla="*/ 4 h 15"/>
                <a:gd name="T2" fmla="*/ 31 w 31"/>
                <a:gd name="T3" fmla="*/ 2 h 15"/>
                <a:gd name="T4" fmla="*/ 16 w 31"/>
                <a:gd name="T5" fmla="*/ 10 h 15"/>
                <a:gd name="T6" fmla="*/ 0 w 31"/>
                <a:gd name="T7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5">
                  <a:moveTo>
                    <a:pt x="0" y="4"/>
                  </a:moveTo>
                  <a:cubicBezTo>
                    <a:pt x="10" y="0"/>
                    <a:pt x="21" y="2"/>
                    <a:pt x="31" y="2"/>
                  </a:cubicBezTo>
                  <a:cubicBezTo>
                    <a:pt x="26" y="4"/>
                    <a:pt x="21" y="6"/>
                    <a:pt x="16" y="10"/>
                  </a:cubicBezTo>
                  <a:cubicBezTo>
                    <a:pt x="11" y="15"/>
                    <a:pt x="4" y="10"/>
                    <a:pt x="0" y="4"/>
                  </a:cubicBezTo>
                  <a:close/>
                </a:path>
              </a:pathLst>
            </a:custGeom>
            <a:solidFill>
              <a:srgbClr val="BC9A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864"/>
            <p:cNvSpPr/>
            <p:nvPr/>
          </p:nvSpPr>
          <p:spPr bwMode="auto">
            <a:xfrm>
              <a:off x="2681287" y="3036888"/>
              <a:ext cx="65087" cy="41275"/>
            </a:xfrm>
            <a:custGeom>
              <a:avLst/>
              <a:gdLst>
                <a:gd name="T0" fmla="*/ 10 w 17"/>
                <a:gd name="T1" fmla="*/ 1 h 11"/>
                <a:gd name="T2" fmla="*/ 17 w 17"/>
                <a:gd name="T3" fmla="*/ 4 h 11"/>
                <a:gd name="T4" fmla="*/ 8 w 17"/>
                <a:gd name="T5" fmla="*/ 10 h 11"/>
                <a:gd name="T6" fmla="*/ 1 w 17"/>
                <a:gd name="T7" fmla="*/ 5 h 11"/>
                <a:gd name="T8" fmla="*/ 10 w 17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0" y="1"/>
                  </a:moveTo>
                  <a:cubicBezTo>
                    <a:pt x="13" y="1"/>
                    <a:pt x="17" y="0"/>
                    <a:pt x="17" y="4"/>
                  </a:cubicBezTo>
                  <a:cubicBezTo>
                    <a:pt x="16" y="8"/>
                    <a:pt x="13" y="11"/>
                    <a:pt x="8" y="10"/>
                  </a:cubicBezTo>
                  <a:cubicBezTo>
                    <a:pt x="5" y="10"/>
                    <a:pt x="0" y="9"/>
                    <a:pt x="1" y="5"/>
                  </a:cubicBezTo>
                  <a:cubicBezTo>
                    <a:pt x="2" y="0"/>
                    <a:pt x="7" y="1"/>
                    <a:pt x="10" y="1"/>
                  </a:cubicBezTo>
                  <a:close/>
                </a:path>
              </a:pathLst>
            </a:custGeom>
            <a:solidFill>
              <a:srgbClr val="B773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865"/>
            <p:cNvSpPr/>
            <p:nvPr/>
          </p:nvSpPr>
          <p:spPr bwMode="auto">
            <a:xfrm>
              <a:off x="2813049" y="5100638"/>
              <a:ext cx="22225" cy="26988"/>
            </a:xfrm>
            <a:custGeom>
              <a:avLst/>
              <a:gdLst>
                <a:gd name="T0" fmla="*/ 3 w 6"/>
                <a:gd name="T1" fmla="*/ 7 h 7"/>
                <a:gd name="T2" fmla="*/ 0 w 6"/>
                <a:gd name="T3" fmla="*/ 4 h 7"/>
                <a:gd name="T4" fmla="*/ 3 w 6"/>
                <a:gd name="T5" fmla="*/ 0 h 7"/>
                <a:gd name="T6" fmla="*/ 6 w 6"/>
                <a:gd name="T7" fmla="*/ 2 h 7"/>
                <a:gd name="T8" fmla="*/ 3 w 6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cubicBezTo>
                    <a:pt x="1" y="6"/>
                    <a:pt x="0" y="6"/>
                    <a:pt x="0" y="4"/>
                  </a:cubicBezTo>
                  <a:cubicBezTo>
                    <a:pt x="0" y="2"/>
                    <a:pt x="2" y="1"/>
                    <a:pt x="3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6" y="4"/>
                    <a:pt x="5" y="6"/>
                    <a:pt x="3" y="7"/>
                  </a:cubicBezTo>
                  <a:close/>
                </a:path>
              </a:pathLst>
            </a:custGeom>
            <a:solidFill>
              <a:srgbClr val="CEDF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866"/>
            <p:cNvSpPr/>
            <p:nvPr/>
          </p:nvSpPr>
          <p:spPr bwMode="auto">
            <a:xfrm>
              <a:off x="3468687" y="1531938"/>
              <a:ext cx="288925" cy="350838"/>
            </a:xfrm>
            <a:custGeom>
              <a:avLst/>
              <a:gdLst>
                <a:gd name="T0" fmla="*/ 23 w 77"/>
                <a:gd name="T1" fmla="*/ 70 h 93"/>
                <a:gd name="T2" fmla="*/ 18 w 77"/>
                <a:gd name="T3" fmla="*/ 49 h 93"/>
                <a:gd name="T4" fmla="*/ 7 w 77"/>
                <a:gd name="T5" fmla="*/ 42 h 93"/>
                <a:gd name="T6" fmla="*/ 1 w 77"/>
                <a:gd name="T7" fmla="*/ 33 h 93"/>
                <a:gd name="T8" fmla="*/ 3 w 77"/>
                <a:gd name="T9" fmla="*/ 20 h 93"/>
                <a:gd name="T10" fmla="*/ 7 w 77"/>
                <a:gd name="T11" fmla="*/ 22 h 93"/>
                <a:gd name="T12" fmla="*/ 19 w 77"/>
                <a:gd name="T13" fmla="*/ 22 h 93"/>
                <a:gd name="T14" fmla="*/ 31 w 77"/>
                <a:gd name="T15" fmla="*/ 6 h 93"/>
                <a:gd name="T16" fmla="*/ 38 w 77"/>
                <a:gd name="T17" fmla="*/ 0 h 93"/>
                <a:gd name="T18" fmla="*/ 43 w 77"/>
                <a:gd name="T19" fmla="*/ 17 h 93"/>
                <a:gd name="T20" fmla="*/ 34 w 77"/>
                <a:gd name="T21" fmla="*/ 29 h 93"/>
                <a:gd name="T22" fmla="*/ 42 w 77"/>
                <a:gd name="T23" fmla="*/ 22 h 93"/>
                <a:gd name="T24" fmla="*/ 47 w 77"/>
                <a:gd name="T25" fmla="*/ 23 h 93"/>
                <a:gd name="T26" fmla="*/ 56 w 77"/>
                <a:gd name="T27" fmla="*/ 33 h 93"/>
                <a:gd name="T28" fmla="*/ 58 w 77"/>
                <a:gd name="T29" fmla="*/ 35 h 93"/>
                <a:gd name="T30" fmla="*/ 67 w 77"/>
                <a:gd name="T31" fmla="*/ 44 h 93"/>
                <a:gd name="T32" fmla="*/ 75 w 77"/>
                <a:gd name="T33" fmla="*/ 61 h 93"/>
                <a:gd name="T34" fmla="*/ 72 w 77"/>
                <a:gd name="T35" fmla="*/ 64 h 93"/>
                <a:gd name="T36" fmla="*/ 64 w 77"/>
                <a:gd name="T37" fmla="*/ 84 h 93"/>
                <a:gd name="T38" fmla="*/ 62 w 77"/>
                <a:gd name="T39" fmla="*/ 90 h 93"/>
                <a:gd name="T40" fmla="*/ 62 w 77"/>
                <a:gd name="T41" fmla="*/ 90 h 93"/>
                <a:gd name="T42" fmla="*/ 51 w 77"/>
                <a:gd name="T43" fmla="*/ 89 h 93"/>
                <a:gd name="T44" fmla="*/ 35 w 77"/>
                <a:gd name="T45" fmla="*/ 80 h 93"/>
                <a:gd name="T46" fmla="*/ 35 w 77"/>
                <a:gd name="T47" fmla="*/ 80 h 93"/>
                <a:gd name="T48" fmla="*/ 23 w 77"/>
                <a:gd name="T49" fmla="*/ 7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" h="93">
                  <a:moveTo>
                    <a:pt x="23" y="70"/>
                  </a:moveTo>
                  <a:cubicBezTo>
                    <a:pt x="23" y="63"/>
                    <a:pt x="16" y="57"/>
                    <a:pt x="18" y="49"/>
                  </a:cubicBezTo>
                  <a:cubicBezTo>
                    <a:pt x="18" y="47"/>
                    <a:pt x="11" y="44"/>
                    <a:pt x="7" y="42"/>
                  </a:cubicBezTo>
                  <a:cubicBezTo>
                    <a:pt x="2" y="41"/>
                    <a:pt x="1" y="37"/>
                    <a:pt x="1" y="33"/>
                  </a:cubicBezTo>
                  <a:cubicBezTo>
                    <a:pt x="1" y="29"/>
                    <a:pt x="0" y="24"/>
                    <a:pt x="3" y="20"/>
                  </a:cubicBezTo>
                  <a:cubicBezTo>
                    <a:pt x="5" y="19"/>
                    <a:pt x="6" y="20"/>
                    <a:pt x="7" y="22"/>
                  </a:cubicBezTo>
                  <a:cubicBezTo>
                    <a:pt x="12" y="29"/>
                    <a:pt x="13" y="29"/>
                    <a:pt x="19" y="22"/>
                  </a:cubicBezTo>
                  <a:cubicBezTo>
                    <a:pt x="24" y="17"/>
                    <a:pt x="24" y="9"/>
                    <a:pt x="31" y="6"/>
                  </a:cubicBezTo>
                  <a:cubicBezTo>
                    <a:pt x="33" y="4"/>
                    <a:pt x="36" y="2"/>
                    <a:pt x="38" y="0"/>
                  </a:cubicBezTo>
                  <a:cubicBezTo>
                    <a:pt x="42" y="5"/>
                    <a:pt x="43" y="11"/>
                    <a:pt x="43" y="17"/>
                  </a:cubicBezTo>
                  <a:cubicBezTo>
                    <a:pt x="41" y="21"/>
                    <a:pt x="33" y="22"/>
                    <a:pt x="34" y="29"/>
                  </a:cubicBezTo>
                  <a:cubicBezTo>
                    <a:pt x="39" y="29"/>
                    <a:pt x="39" y="24"/>
                    <a:pt x="42" y="22"/>
                  </a:cubicBezTo>
                  <a:cubicBezTo>
                    <a:pt x="44" y="21"/>
                    <a:pt x="47" y="21"/>
                    <a:pt x="47" y="23"/>
                  </a:cubicBezTo>
                  <a:cubicBezTo>
                    <a:pt x="46" y="30"/>
                    <a:pt x="51" y="32"/>
                    <a:pt x="56" y="33"/>
                  </a:cubicBezTo>
                  <a:cubicBezTo>
                    <a:pt x="57" y="34"/>
                    <a:pt x="57" y="34"/>
                    <a:pt x="58" y="35"/>
                  </a:cubicBezTo>
                  <a:cubicBezTo>
                    <a:pt x="61" y="38"/>
                    <a:pt x="64" y="41"/>
                    <a:pt x="67" y="44"/>
                  </a:cubicBezTo>
                  <a:cubicBezTo>
                    <a:pt x="71" y="49"/>
                    <a:pt x="77" y="53"/>
                    <a:pt x="75" y="61"/>
                  </a:cubicBezTo>
                  <a:cubicBezTo>
                    <a:pt x="74" y="62"/>
                    <a:pt x="73" y="63"/>
                    <a:pt x="72" y="64"/>
                  </a:cubicBezTo>
                  <a:cubicBezTo>
                    <a:pt x="64" y="69"/>
                    <a:pt x="58" y="74"/>
                    <a:pt x="64" y="84"/>
                  </a:cubicBezTo>
                  <a:cubicBezTo>
                    <a:pt x="65" y="86"/>
                    <a:pt x="63" y="88"/>
                    <a:pt x="62" y="90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58" y="93"/>
                    <a:pt x="54" y="92"/>
                    <a:pt x="51" y="89"/>
                  </a:cubicBezTo>
                  <a:cubicBezTo>
                    <a:pt x="46" y="84"/>
                    <a:pt x="41" y="82"/>
                    <a:pt x="35" y="80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0" y="78"/>
                    <a:pt x="25" y="75"/>
                    <a:pt x="23" y="70"/>
                  </a:cubicBezTo>
                  <a:close/>
                </a:path>
              </a:pathLst>
            </a:custGeom>
            <a:solidFill>
              <a:srgbClr val="DF7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867"/>
            <p:cNvSpPr/>
            <p:nvPr/>
          </p:nvSpPr>
          <p:spPr bwMode="auto">
            <a:xfrm>
              <a:off x="3686174" y="1762126"/>
              <a:ext cx="71437" cy="107950"/>
            </a:xfrm>
            <a:custGeom>
              <a:avLst/>
              <a:gdLst>
                <a:gd name="T0" fmla="*/ 4 w 19"/>
                <a:gd name="T1" fmla="*/ 29 h 29"/>
                <a:gd name="T2" fmla="*/ 4 w 19"/>
                <a:gd name="T3" fmla="*/ 23 h 29"/>
                <a:gd name="T4" fmla="*/ 17 w 19"/>
                <a:gd name="T5" fmla="*/ 0 h 29"/>
                <a:gd name="T6" fmla="*/ 17 w 19"/>
                <a:gd name="T7" fmla="*/ 17 h 29"/>
                <a:gd name="T8" fmla="*/ 13 w 19"/>
                <a:gd name="T9" fmla="*/ 24 h 29"/>
                <a:gd name="T10" fmla="*/ 4 w 19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9">
                  <a:moveTo>
                    <a:pt x="4" y="29"/>
                  </a:moveTo>
                  <a:cubicBezTo>
                    <a:pt x="4" y="27"/>
                    <a:pt x="4" y="25"/>
                    <a:pt x="4" y="23"/>
                  </a:cubicBezTo>
                  <a:cubicBezTo>
                    <a:pt x="0" y="9"/>
                    <a:pt x="3" y="4"/>
                    <a:pt x="17" y="0"/>
                  </a:cubicBezTo>
                  <a:cubicBezTo>
                    <a:pt x="18" y="5"/>
                    <a:pt x="13" y="11"/>
                    <a:pt x="17" y="17"/>
                  </a:cubicBezTo>
                  <a:cubicBezTo>
                    <a:pt x="19" y="20"/>
                    <a:pt x="16" y="23"/>
                    <a:pt x="13" y="24"/>
                  </a:cubicBezTo>
                  <a:cubicBezTo>
                    <a:pt x="10" y="24"/>
                    <a:pt x="8" y="28"/>
                    <a:pt x="4" y="29"/>
                  </a:cubicBezTo>
                  <a:close/>
                </a:path>
              </a:pathLst>
            </a:custGeom>
            <a:solidFill>
              <a:srgbClr val="584E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68"/>
            <p:cNvSpPr/>
            <p:nvPr/>
          </p:nvSpPr>
          <p:spPr bwMode="auto">
            <a:xfrm>
              <a:off x="3600449" y="1825626"/>
              <a:ext cx="115887" cy="93663"/>
            </a:xfrm>
            <a:custGeom>
              <a:avLst/>
              <a:gdLst>
                <a:gd name="T0" fmla="*/ 0 w 31"/>
                <a:gd name="T1" fmla="*/ 2 h 25"/>
                <a:gd name="T2" fmla="*/ 15 w 31"/>
                <a:gd name="T3" fmla="*/ 7 h 25"/>
                <a:gd name="T4" fmla="*/ 27 w 31"/>
                <a:gd name="T5" fmla="*/ 12 h 25"/>
                <a:gd name="T6" fmla="*/ 27 w 31"/>
                <a:gd name="T7" fmla="*/ 20 h 25"/>
                <a:gd name="T8" fmla="*/ 9 w 31"/>
                <a:gd name="T9" fmla="*/ 12 h 25"/>
                <a:gd name="T10" fmla="*/ 0 w 31"/>
                <a:gd name="T11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5">
                  <a:moveTo>
                    <a:pt x="0" y="2"/>
                  </a:moveTo>
                  <a:cubicBezTo>
                    <a:pt x="6" y="0"/>
                    <a:pt x="11" y="3"/>
                    <a:pt x="15" y="7"/>
                  </a:cubicBezTo>
                  <a:cubicBezTo>
                    <a:pt x="18" y="11"/>
                    <a:pt x="22" y="12"/>
                    <a:pt x="27" y="12"/>
                  </a:cubicBezTo>
                  <a:cubicBezTo>
                    <a:pt x="31" y="15"/>
                    <a:pt x="30" y="17"/>
                    <a:pt x="27" y="20"/>
                  </a:cubicBezTo>
                  <a:cubicBezTo>
                    <a:pt x="14" y="25"/>
                    <a:pt x="12" y="25"/>
                    <a:pt x="9" y="12"/>
                  </a:cubicBezTo>
                  <a:cubicBezTo>
                    <a:pt x="8" y="6"/>
                    <a:pt x="1" y="7"/>
                    <a:pt x="0" y="2"/>
                  </a:cubicBezTo>
                  <a:close/>
                </a:path>
              </a:pathLst>
            </a:custGeom>
            <a:solidFill>
              <a:srgbClr val="E38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69"/>
            <p:cNvSpPr/>
            <p:nvPr/>
          </p:nvSpPr>
          <p:spPr bwMode="auto">
            <a:xfrm>
              <a:off x="3814762" y="1633538"/>
              <a:ext cx="55562" cy="79375"/>
            </a:xfrm>
            <a:custGeom>
              <a:avLst/>
              <a:gdLst>
                <a:gd name="T0" fmla="*/ 0 w 15"/>
                <a:gd name="T1" fmla="*/ 16 h 21"/>
                <a:gd name="T2" fmla="*/ 1 w 15"/>
                <a:gd name="T3" fmla="*/ 12 h 21"/>
                <a:gd name="T4" fmla="*/ 8 w 15"/>
                <a:gd name="T5" fmla="*/ 0 h 21"/>
                <a:gd name="T6" fmla="*/ 14 w 15"/>
                <a:gd name="T7" fmla="*/ 12 h 21"/>
                <a:gd name="T8" fmla="*/ 1 w 15"/>
                <a:gd name="T9" fmla="*/ 18 h 21"/>
                <a:gd name="T10" fmla="*/ 0 w 15"/>
                <a:gd name="T11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1">
                  <a:moveTo>
                    <a:pt x="0" y="16"/>
                  </a:moveTo>
                  <a:cubicBezTo>
                    <a:pt x="1" y="15"/>
                    <a:pt x="1" y="13"/>
                    <a:pt x="1" y="12"/>
                  </a:cubicBezTo>
                  <a:cubicBezTo>
                    <a:pt x="0" y="6"/>
                    <a:pt x="2" y="0"/>
                    <a:pt x="8" y="0"/>
                  </a:cubicBezTo>
                  <a:cubicBezTo>
                    <a:pt x="15" y="0"/>
                    <a:pt x="14" y="8"/>
                    <a:pt x="14" y="12"/>
                  </a:cubicBezTo>
                  <a:cubicBezTo>
                    <a:pt x="14" y="21"/>
                    <a:pt x="6" y="18"/>
                    <a:pt x="1" y="18"/>
                  </a:cubicBezTo>
                  <a:cubicBezTo>
                    <a:pt x="1" y="18"/>
                    <a:pt x="1" y="17"/>
                    <a:pt x="0" y="16"/>
                  </a:cubicBezTo>
                  <a:close/>
                </a:path>
              </a:pathLst>
            </a:custGeom>
            <a:solidFill>
              <a:srgbClr val="6338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70"/>
            <p:cNvSpPr/>
            <p:nvPr/>
          </p:nvSpPr>
          <p:spPr bwMode="auto">
            <a:xfrm>
              <a:off x="1620837" y="1773238"/>
              <a:ext cx="74612" cy="146050"/>
            </a:xfrm>
            <a:custGeom>
              <a:avLst/>
              <a:gdLst>
                <a:gd name="T0" fmla="*/ 2 w 20"/>
                <a:gd name="T1" fmla="*/ 28 h 39"/>
                <a:gd name="T2" fmla="*/ 6 w 20"/>
                <a:gd name="T3" fmla="*/ 0 h 39"/>
                <a:gd name="T4" fmla="*/ 11 w 20"/>
                <a:gd name="T5" fmla="*/ 25 h 39"/>
                <a:gd name="T6" fmla="*/ 12 w 20"/>
                <a:gd name="T7" fmla="*/ 32 h 39"/>
                <a:gd name="T8" fmla="*/ 2 w 20"/>
                <a:gd name="T9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9">
                  <a:moveTo>
                    <a:pt x="2" y="28"/>
                  </a:moveTo>
                  <a:cubicBezTo>
                    <a:pt x="0" y="18"/>
                    <a:pt x="0" y="9"/>
                    <a:pt x="6" y="0"/>
                  </a:cubicBezTo>
                  <a:cubicBezTo>
                    <a:pt x="12" y="7"/>
                    <a:pt x="20" y="14"/>
                    <a:pt x="11" y="25"/>
                  </a:cubicBezTo>
                  <a:cubicBezTo>
                    <a:pt x="9" y="27"/>
                    <a:pt x="10" y="29"/>
                    <a:pt x="12" y="32"/>
                  </a:cubicBezTo>
                  <a:cubicBezTo>
                    <a:pt x="5" y="39"/>
                    <a:pt x="4" y="32"/>
                    <a:pt x="2" y="28"/>
                  </a:cubicBezTo>
                  <a:close/>
                </a:path>
              </a:pathLst>
            </a:custGeom>
            <a:solidFill>
              <a:srgbClr val="E97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71"/>
            <p:cNvSpPr/>
            <p:nvPr/>
          </p:nvSpPr>
          <p:spPr bwMode="auto">
            <a:xfrm>
              <a:off x="1970087" y="1941513"/>
              <a:ext cx="57150" cy="79375"/>
            </a:xfrm>
            <a:custGeom>
              <a:avLst/>
              <a:gdLst>
                <a:gd name="T0" fmla="*/ 0 w 15"/>
                <a:gd name="T1" fmla="*/ 6 h 21"/>
                <a:gd name="T2" fmla="*/ 5 w 15"/>
                <a:gd name="T3" fmla="*/ 0 h 21"/>
                <a:gd name="T4" fmla="*/ 11 w 15"/>
                <a:gd name="T5" fmla="*/ 6 h 21"/>
                <a:gd name="T6" fmla="*/ 14 w 15"/>
                <a:gd name="T7" fmla="*/ 16 h 21"/>
                <a:gd name="T8" fmla="*/ 12 w 15"/>
                <a:gd name="T9" fmla="*/ 21 h 21"/>
                <a:gd name="T10" fmla="*/ 8 w 15"/>
                <a:gd name="T11" fmla="*/ 18 h 21"/>
                <a:gd name="T12" fmla="*/ 0 w 15"/>
                <a:gd name="T13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1">
                  <a:moveTo>
                    <a:pt x="0" y="6"/>
                  </a:moveTo>
                  <a:cubicBezTo>
                    <a:pt x="1" y="3"/>
                    <a:pt x="2" y="0"/>
                    <a:pt x="5" y="0"/>
                  </a:cubicBezTo>
                  <a:cubicBezTo>
                    <a:pt x="9" y="0"/>
                    <a:pt x="10" y="3"/>
                    <a:pt x="11" y="6"/>
                  </a:cubicBezTo>
                  <a:cubicBezTo>
                    <a:pt x="12" y="9"/>
                    <a:pt x="13" y="13"/>
                    <a:pt x="14" y="16"/>
                  </a:cubicBezTo>
                  <a:cubicBezTo>
                    <a:pt x="14" y="17"/>
                    <a:pt x="15" y="20"/>
                    <a:pt x="12" y="21"/>
                  </a:cubicBezTo>
                  <a:cubicBezTo>
                    <a:pt x="11" y="21"/>
                    <a:pt x="9" y="19"/>
                    <a:pt x="8" y="18"/>
                  </a:cubicBezTo>
                  <a:cubicBezTo>
                    <a:pt x="4" y="15"/>
                    <a:pt x="6" y="8"/>
                    <a:pt x="0" y="6"/>
                  </a:cubicBezTo>
                  <a:close/>
                </a:path>
              </a:pathLst>
            </a:custGeom>
            <a:solidFill>
              <a:srgbClr val="B055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72"/>
            <p:cNvSpPr/>
            <p:nvPr/>
          </p:nvSpPr>
          <p:spPr bwMode="auto">
            <a:xfrm>
              <a:off x="1970087" y="1957388"/>
              <a:ext cx="41275" cy="52388"/>
            </a:xfrm>
            <a:custGeom>
              <a:avLst/>
              <a:gdLst>
                <a:gd name="T0" fmla="*/ 0 w 11"/>
                <a:gd name="T1" fmla="*/ 2 h 14"/>
                <a:gd name="T2" fmla="*/ 8 w 11"/>
                <a:gd name="T3" fmla="*/ 14 h 14"/>
                <a:gd name="T4" fmla="*/ 0 w 11"/>
                <a:gd name="T5" fmla="*/ 14 h 14"/>
                <a:gd name="T6" fmla="*/ 0 w 11"/>
                <a:gd name="T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4">
                  <a:moveTo>
                    <a:pt x="0" y="2"/>
                  </a:moveTo>
                  <a:cubicBezTo>
                    <a:pt x="11" y="0"/>
                    <a:pt x="7" y="9"/>
                    <a:pt x="8" y="14"/>
                  </a:cubicBezTo>
                  <a:cubicBezTo>
                    <a:pt x="5" y="14"/>
                    <a:pt x="3" y="14"/>
                    <a:pt x="0" y="14"/>
                  </a:cubicBezTo>
                  <a:cubicBezTo>
                    <a:pt x="0" y="10"/>
                    <a:pt x="0" y="6"/>
                    <a:pt x="0" y="2"/>
                  </a:cubicBezTo>
                  <a:close/>
                </a:path>
              </a:pathLst>
            </a:custGeom>
            <a:solidFill>
              <a:srgbClr val="9A88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73"/>
            <p:cNvSpPr/>
            <p:nvPr/>
          </p:nvSpPr>
          <p:spPr bwMode="auto">
            <a:xfrm>
              <a:off x="2403475" y="2295526"/>
              <a:ext cx="184150" cy="233363"/>
            </a:xfrm>
            <a:custGeom>
              <a:avLst/>
              <a:gdLst>
                <a:gd name="T0" fmla="*/ 49 w 49"/>
                <a:gd name="T1" fmla="*/ 25 h 62"/>
                <a:gd name="T2" fmla="*/ 49 w 49"/>
                <a:gd name="T3" fmla="*/ 28 h 62"/>
                <a:gd name="T4" fmla="*/ 49 w 49"/>
                <a:gd name="T5" fmla="*/ 55 h 62"/>
                <a:gd name="T6" fmla="*/ 31 w 49"/>
                <a:gd name="T7" fmla="*/ 60 h 62"/>
                <a:gd name="T8" fmla="*/ 29 w 49"/>
                <a:gd name="T9" fmla="*/ 58 h 62"/>
                <a:gd name="T10" fmla="*/ 22 w 49"/>
                <a:gd name="T11" fmla="*/ 46 h 62"/>
                <a:gd name="T12" fmla="*/ 2 w 49"/>
                <a:gd name="T13" fmla="*/ 45 h 62"/>
                <a:gd name="T14" fmla="*/ 6 w 49"/>
                <a:gd name="T15" fmla="*/ 35 h 62"/>
                <a:gd name="T16" fmla="*/ 15 w 49"/>
                <a:gd name="T17" fmla="*/ 35 h 62"/>
                <a:gd name="T18" fmla="*/ 22 w 49"/>
                <a:gd name="T19" fmla="*/ 32 h 62"/>
                <a:gd name="T20" fmla="*/ 24 w 49"/>
                <a:gd name="T21" fmla="*/ 23 h 62"/>
                <a:gd name="T22" fmla="*/ 26 w 49"/>
                <a:gd name="T23" fmla="*/ 0 h 62"/>
                <a:gd name="T24" fmla="*/ 49 w 49"/>
                <a:gd name="T25" fmla="*/ 13 h 62"/>
                <a:gd name="T26" fmla="*/ 49 w 49"/>
                <a:gd name="T27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62">
                  <a:moveTo>
                    <a:pt x="49" y="25"/>
                  </a:moveTo>
                  <a:cubicBezTo>
                    <a:pt x="49" y="26"/>
                    <a:pt x="49" y="28"/>
                    <a:pt x="49" y="28"/>
                  </a:cubicBezTo>
                  <a:cubicBezTo>
                    <a:pt x="43" y="37"/>
                    <a:pt x="45" y="46"/>
                    <a:pt x="49" y="55"/>
                  </a:cubicBezTo>
                  <a:cubicBezTo>
                    <a:pt x="42" y="53"/>
                    <a:pt x="38" y="62"/>
                    <a:pt x="31" y="60"/>
                  </a:cubicBezTo>
                  <a:cubicBezTo>
                    <a:pt x="30" y="59"/>
                    <a:pt x="29" y="59"/>
                    <a:pt x="29" y="58"/>
                  </a:cubicBezTo>
                  <a:cubicBezTo>
                    <a:pt x="27" y="54"/>
                    <a:pt x="26" y="50"/>
                    <a:pt x="22" y="46"/>
                  </a:cubicBezTo>
                  <a:cubicBezTo>
                    <a:pt x="16" y="51"/>
                    <a:pt x="9" y="45"/>
                    <a:pt x="2" y="45"/>
                  </a:cubicBezTo>
                  <a:cubicBezTo>
                    <a:pt x="3" y="41"/>
                    <a:pt x="0" y="36"/>
                    <a:pt x="6" y="35"/>
                  </a:cubicBezTo>
                  <a:cubicBezTo>
                    <a:pt x="9" y="36"/>
                    <a:pt x="12" y="37"/>
                    <a:pt x="15" y="35"/>
                  </a:cubicBezTo>
                  <a:cubicBezTo>
                    <a:pt x="18" y="34"/>
                    <a:pt x="20" y="33"/>
                    <a:pt x="22" y="32"/>
                  </a:cubicBezTo>
                  <a:cubicBezTo>
                    <a:pt x="26" y="30"/>
                    <a:pt x="26" y="27"/>
                    <a:pt x="24" y="23"/>
                  </a:cubicBezTo>
                  <a:cubicBezTo>
                    <a:pt x="23" y="15"/>
                    <a:pt x="21" y="7"/>
                    <a:pt x="26" y="0"/>
                  </a:cubicBezTo>
                  <a:cubicBezTo>
                    <a:pt x="36" y="0"/>
                    <a:pt x="42" y="6"/>
                    <a:pt x="49" y="13"/>
                  </a:cubicBezTo>
                  <a:cubicBezTo>
                    <a:pt x="49" y="17"/>
                    <a:pt x="49" y="21"/>
                    <a:pt x="49" y="25"/>
                  </a:cubicBezTo>
                  <a:close/>
                </a:path>
              </a:pathLst>
            </a:custGeom>
            <a:solidFill>
              <a:srgbClr val="E06B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74"/>
            <p:cNvSpPr/>
            <p:nvPr/>
          </p:nvSpPr>
          <p:spPr bwMode="auto">
            <a:xfrm>
              <a:off x="2354262" y="2441576"/>
              <a:ext cx="169862" cy="196850"/>
            </a:xfrm>
            <a:custGeom>
              <a:avLst/>
              <a:gdLst>
                <a:gd name="T0" fmla="*/ 15 w 45"/>
                <a:gd name="T1" fmla="*/ 6 h 52"/>
                <a:gd name="T2" fmla="*/ 26 w 45"/>
                <a:gd name="T3" fmla="*/ 6 h 52"/>
                <a:gd name="T4" fmla="*/ 36 w 45"/>
                <a:gd name="T5" fmla="*/ 0 h 52"/>
                <a:gd name="T6" fmla="*/ 42 w 45"/>
                <a:gd name="T7" fmla="*/ 19 h 52"/>
                <a:gd name="T8" fmla="*/ 37 w 45"/>
                <a:gd name="T9" fmla="*/ 25 h 52"/>
                <a:gd name="T10" fmla="*/ 30 w 45"/>
                <a:gd name="T11" fmla="*/ 35 h 52"/>
                <a:gd name="T12" fmla="*/ 27 w 45"/>
                <a:gd name="T13" fmla="*/ 44 h 52"/>
                <a:gd name="T14" fmla="*/ 11 w 45"/>
                <a:gd name="T15" fmla="*/ 49 h 52"/>
                <a:gd name="T16" fmla="*/ 11 w 45"/>
                <a:gd name="T17" fmla="*/ 49 h 52"/>
                <a:gd name="T18" fmla="*/ 10 w 45"/>
                <a:gd name="T19" fmla="*/ 46 h 52"/>
                <a:gd name="T20" fmla="*/ 11 w 45"/>
                <a:gd name="T21" fmla="*/ 37 h 52"/>
                <a:gd name="T22" fmla="*/ 6 w 45"/>
                <a:gd name="T23" fmla="*/ 20 h 52"/>
                <a:gd name="T24" fmla="*/ 0 w 45"/>
                <a:gd name="T25" fmla="*/ 7 h 52"/>
                <a:gd name="T26" fmla="*/ 6 w 45"/>
                <a:gd name="T27" fmla="*/ 10 h 52"/>
                <a:gd name="T28" fmla="*/ 13 w 45"/>
                <a:gd name="T29" fmla="*/ 15 h 52"/>
                <a:gd name="T30" fmla="*/ 15 w 45"/>
                <a:gd name="T31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52">
                  <a:moveTo>
                    <a:pt x="15" y="6"/>
                  </a:moveTo>
                  <a:cubicBezTo>
                    <a:pt x="19" y="3"/>
                    <a:pt x="22" y="4"/>
                    <a:pt x="26" y="6"/>
                  </a:cubicBezTo>
                  <a:cubicBezTo>
                    <a:pt x="31" y="9"/>
                    <a:pt x="34" y="6"/>
                    <a:pt x="36" y="0"/>
                  </a:cubicBezTo>
                  <a:cubicBezTo>
                    <a:pt x="37" y="8"/>
                    <a:pt x="45" y="11"/>
                    <a:pt x="42" y="19"/>
                  </a:cubicBezTo>
                  <a:cubicBezTo>
                    <a:pt x="43" y="24"/>
                    <a:pt x="39" y="24"/>
                    <a:pt x="37" y="25"/>
                  </a:cubicBezTo>
                  <a:cubicBezTo>
                    <a:pt x="31" y="26"/>
                    <a:pt x="29" y="29"/>
                    <a:pt x="30" y="35"/>
                  </a:cubicBezTo>
                  <a:cubicBezTo>
                    <a:pt x="30" y="38"/>
                    <a:pt x="29" y="41"/>
                    <a:pt x="27" y="44"/>
                  </a:cubicBezTo>
                  <a:cubicBezTo>
                    <a:pt x="23" y="48"/>
                    <a:pt x="18" y="52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8"/>
                    <a:pt x="10" y="47"/>
                    <a:pt x="10" y="46"/>
                  </a:cubicBezTo>
                  <a:cubicBezTo>
                    <a:pt x="10" y="43"/>
                    <a:pt x="9" y="40"/>
                    <a:pt x="11" y="37"/>
                  </a:cubicBezTo>
                  <a:cubicBezTo>
                    <a:pt x="6" y="32"/>
                    <a:pt x="2" y="28"/>
                    <a:pt x="6" y="20"/>
                  </a:cubicBezTo>
                  <a:cubicBezTo>
                    <a:pt x="7" y="16"/>
                    <a:pt x="2" y="12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8" y="12"/>
                    <a:pt x="12" y="16"/>
                    <a:pt x="13" y="15"/>
                  </a:cubicBezTo>
                  <a:cubicBezTo>
                    <a:pt x="17" y="14"/>
                    <a:pt x="15" y="9"/>
                    <a:pt x="15" y="6"/>
                  </a:cubicBezTo>
                  <a:close/>
                </a:path>
              </a:pathLst>
            </a:custGeom>
            <a:solidFill>
              <a:srgbClr val="DE5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75"/>
            <p:cNvSpPr/>
            <p:nvPr/>
          </p:nvSpPr>
          <p:spPr bwMode="auto">
            <a:xfrm>
              <a:off x="2398712" y="2284413"/>
              <a:ext cx="109537" cy="120650"/>
            </a:xfrm>
            <a:custGeom>
              <a:avLst/>
              <a:gdLst>
                <a:gd name="T0" fmla="*/ 27 w 29"/>
                <a:gd name="T1" fmla="*/ 3 h 32"/>
                <a:gd name="T2" fmla="*/ 29 w 29"/>
                <a:gd name="T3" fmla="*/ 28 h 32"/>
                <a:gd name="T4" fmla="*/ 21 w 29"/>
                <a:gd name="T5" fmla="*/ 30 h 32"/>
                <a:gd name="T6" fmla="*/ 7 w 29"/>
                <a:gd name="T7" fmla="*/ 32 h 32"/>
                <a:gd name="T8" fmla="*/ 5 w 29"/>
                <a:gd name="T9" fmla="*/ 21 h 32"/>
                <a:gd name="T10" fmla="*/ 13 w 29"/>
                <a:gd name="T11" fmla="*/ 14 h 32"/>
                <a:gd name="T12" fmla="*/ 13 w 29"/>
                <a:gd name="T13" fmla="*/ 13 h 32"/>
                <a:gd name="T14" fmla="*/ 21 w 29"/>
                <a:gd name="T15" fmla="*/ 4 h 32"/>
                <a:gd name="T16" fmla="*/ 27 w 29"/>
                <a:gd name="T17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2">
                  <a:moveTo>
                    <a:pt x="27" y="3"/>
                  </a:moveTo>
                  <a:cubicBezTo>
                    <a:pt x="27" y="11"/>
                    <a:pt x="25" y="20"/>
                    <a:pt x="29" y="28"/>
                  </a:cubicBezTo>
                  <a:cubicBezTo>
                    <a:pt x="26" y="31"/>
                    <a:pt x="23" y="31"/>
                    <a:pt x="21" y="30"/>
                  </a:cubicBezTo>
                  <a:cubicBezTo>
                    <a:pt x="16" y="26"/>
                    <a:pt x="12" y="32"/>
                    <a:pt x="7" y="32"/>
                  </a:cubicBezTo>
                  <a:cubicBezTo>
                    <a:pt x="1" y="30"/>
                    <a:pt x="0" y="25"/>
                    <a:pt x="5" y="21"/>
                  </a:cubicBezTo>
                  <a:cubicBezTo>
                    <a:pt x="7" y="19"/>
                    <a:pt x="11" y="18"/>
                    <a:pt x="13" y="14"/>
                  </a:cubicBezTo>
                  <a:cubicBezTo>
                    <a:pt x="13" y="14"/>
                    <a:pt x="13" y="13"/>
                    <a:pt x="13" y="13"/>
                  </a:cubicBezTo>
                  <a:cubicBezTo>
                    <a:pt x="16" y="10"/>
                    <a:pt x="20" y="8"/>
                    <a:pt x="21" y="4"/>
                  </a:cubicBezTo>
                  <a:cubicBezTo>
                    <a:pt x="22" y="2"/>
                    <a:pt x="24" y="0"/>
                    <a:pt x="27" y="3"/>
                  </a:cubicBezTo>
                  <a:close/>
                </a:path>
              </a:pathLst>
            </a:custGeom>
            <a:solidFill>
              <a:srgbClr val="E58B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76"/>
            <p:cNvSpPr/>
            <p:nvPr/>
          </p:nvSpPr>
          <p:spPr bwMode="auto">
            <a:xfrm>
              <a:off x="2425700" y="2370138"/>
              <a:ext cx="57150" cy="84138"/>
            </a:xfrm>
            <a:custGeom>
              <a:avLst/>
              <a:gdLst>
                <a:gd name="T0" fmla="*/ 0 w 15"/>
                <a:gd name="T1" fmla="*/ 9 h 22"/>
                <a:gd name="T2" fmla="*/ 12 w 15"/>
                <a:gd name="T3" fmla="*/ 5 h 22"/>
                <a:gd name="T4" fmla="*/ 14 w 15"/>
                <a:gd name="T5" fmla="*/ 9 h 22"/>
                <a:gd name="T6" fmla="*/ 10 w 15"/>
                <a:gd name="T7" fmla="*/ 17 h 22"/>
                <a:gd name="T8" fmla="*/ 0 w 15"/>
                <a:gd name="T9" fmla="*/ 15 h 22"/>
                <a:gd name="T10" fmla="*/ 0 w 15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0" y="9"/>
                  </a:moveTo>
                  <a:cubicBezTo>
                    <a:pt x="4" y="7"/>
                    <a:pt x="6" y="0"/>
                    <a:pt x="12" y="5"/>
                  </a:cubicBezTo>
                  <a:cubicBezTo>
                    <a:pt x="13" y="6"/>
                    <a:pt x="15" y="7"/>
                    <a:pt x="14" y="9"/>
                  </a:cubicBezTo>
                  <a:cubicBezTo>
                    <a:pt x="12" y="11"/>
                    <a:pt x="12" y="14"/>
                    <a:pt x="10" y="17"/>
                  </a:cubicBezTo>
                  <a:cubicBezTo>
                    <a:pt x="6" y="21"/>
                    <a:pt x="2" y="22"/>
                    <a:pt x="0" y="15"/>
                  </a:cubicBezTo>
                  <a:cubicBezTo>
                    <a:pt x="0" y="13"/>
                    <a:pt x="0" y="11"/>
                    <a:pt x="0" y="9"/>
                  </a:cubicBezTo>
                  <a:close/>
                </a:path>
              </a:pathLst>
            </a:custGeom>
            <a:solidFill>
              <a:srgbClr val="9D9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77"/>
            <p:cNvSpPr/>
            <p:nvPr/>
          </p:nvSpPr>
          <p:spPr bwMode="auto">
            <a:xfrm>
              <a:off x="2598737" y="2427288"/>
              <a:ext cx="52387" cy="57150"/>
            </a:xfrm>
            <a:custGeom>
              <a:avLst/>
              <a:gdLst>
                <a:gd name="T0" fmla="*/ 13 w 14"/>
                <a:gd name="T1" fmla="*/ 13 h 15"/>
                <a:gd name="T2" fmla="*/ 1 w 14"/>
                <a:gd name="T3" fmla="*/ 7 h 15"/>
                <a:gd name="T4" fmla="*/ 8 w 14"/>
                <a:gd name="T5" fmla="*/ 0 h 15"/>
                <a:gd name="T6" fmla="*/ 13 w 14"/>
                <a:gd name="T7" fmla="*/ 6 h 15"/>
                <a:gd name="T8" fmla="*/ 13 w 14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5">
                  <a:moveTo>
                    <a:pt x="13" y="13"/>
                  </a:moveTo>
                  <a:cubicBezTo>
                    <a:pt x="8" y="13"/>
                    <a:pt x="2" y="15"/>
                    <a:pt x="1" y="7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12" y="0"/>
                    <a:pt x="14" y="2"/>
                    <a:pt x="13" y="6"/>
                  </a:cubicBezTo>
                  <a:cubicBezTo>
                    <a:pt x="13" y="8"/>
                    <a:pt x="13" y="11"/>
                    <a:pt x="13" y="13"/>
                  </a:cubicBezTo>
                  <a:close/>
                </a:path>
              </a:pathLst>
            </a:custGeom>
            <a:solidFill>
              <a:srgbClr val="E06B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78"/>
            <p:cNvSpPr/>
            <p:nvPr/>
          </p:nvSpPr>
          <p:spPr bwMode="auto">
            <a:xfrm>
              <a:off x="2628900" y="2389188"/>
              <a:ext cx="60325" cy="60325"/>
            </a:xfrm>
            <a:custGeom>
              <a:avLst/>
              <a:gdLst>
                <a:gd name="T0" fmla="*/ 5 w 16"/>
                <a:gd name="T1" fmla="*/ 16 h 16"/>
                <a:gd name="T2" fmla="*/ 0 w 16"/>
                <a:gd name="T3" fmla="*/ 10 h 16"/>
                <a:gd name="T4" fmla="*/ 0 w 16"/>
                <a:gd name="T5" fmla="*/ 6 h 16"/>
                <a:gd name="T6" fmla="*/ 0 w 16"/>
                <a:gd name="T7" fmla="*/ 5 h 16"/>
                <a:gd name="T8" fmla="*/ 1 w 16"/>
                <a:gd name="T9" fmla="*/ 4 h 16"/>
                <a:gd name="T10" fmla="*/ 4 w 16"/>
                <a:gd name="T11" fmla="*/ 4 h 16"/>
                <a:gd name="T12" fmla="*/ 15 w 16"/>
                <a:gd name="T13" fmla="*/ 6 h 16"/>
                <a:gd name="T14" fmla="*/ 5 w 1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6">
                  <a:moveTo>
                    <a:pt x="5" y="16"/>
                  </a:moveTo>
                  <a:cubicBezTo>
                    <a:pt x="5" y="13"/>
                    <a:pt x="2" y="12"/>
                    <a:pt x="0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8" y="4"/>
                    <a:pt x="14" y="0"/>
                    <a:pt x="15" y="6"/>
                  </a:cubicBezTo>
                  <a:cubicBezTo>
                    <a:pt x="16" y="10"/>
                    <a:pt x="12" y="16"/>
                    <a:pt x="5" y="16"/>
                  </a:cubicBezTo>
                  <a:close/>
                </a:path>
              </a:pathLst>
            </a:custGeom>
            <a:solidFill>
              <a:srgbClr val="BB9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879"/>
            <p:cNvSpPr/>
            <p:nvPr/>
          </p:nvSpPr>
          <p:spPr bwMode="auto">
            <a:xfrm>
              <a:off x="2733674" y="2427288"/>
              <a:ext cx="57150" cy="52388"/>
            </a:xfrm>
            <a:custGeom>
              <a:avLst/>
              <a:gdLst>
                <a:gd name="T0" fmla="*/ 12 w 15"/>
                <a:gd name="T1" fmla="*/ 14 h 14"/>
                <a:gd name="T2" fmla="*/ 0 w 15"/>
                <a:gd name="T3" fmla="*/ 6 h 14"/>
                <a:gd name="T4" fmla="*/ 11 w 15"/>
                <a:gd name="T5" fmla="*/ 3 h 14"/>
                <a:gd name="T6" fmla="*/ 12 w 15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4">
                  <a:moveTo>
                    <a:pt x="12" y="14"/>
                  </a:moveTo>
                  <a:cubicBezTo>
                    <a:pt x="13" y="4"/>
                    <a:pt x="6" y="6"/>
                    <a:pt x="0" y="6"/>
                  </a:cubicBezTo>
                  <a:cubicBezTo>
                    <a:pt x="3" y="0"/>
                    <a:pt x="8" y="0"/>
                    <a:pt x="11" y="3"/>
                  </a:cubicBezTo>
                  <a:cubicBezTo>
                    <a:pt x="15" y="5"/>
                    <a:pt x="14" y="10"/>
                    <a:pt x="12" y="14"/>
                  </a:cubicBezTo>
                  <a:close/>
                </a:path>
              </a:pathLst>
            </a:custGeom>
            <a:solidFill>
              <a:srgbClr val="E479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880"/>
            <p:cNvSpPr/>
            <p:nvPr/>
          </p:nvSpPr>
          <p:spPr bwMode="auto">
            <a:xfrm>
              <a:off x="2598737" y="2374901"/>
              <a:ext cx="33337" cy="55563"/>
            </a:xfrm>
            <a:custGeom>
              <a:avLst/>
              <a:gdLst>
                <a:gd name="T0" fmla="*/ 9 w 9"/>
                <a:gd name="T1" fmla="*/ 8 h 15"/>
                <a:gd name="T2" fmla="*/ 8 w 9"/>
                <a:gd name="T3" fmla="*/ 10 h 15"/>
                <a:gd name="T4" fmla="*/ 0 w 9"/>
                <a:gd name="T5" fmla="*/ 4 h 15"/>
                <a:gd name="T6" fmla="*/ 3 w 9"/>
                <a:gd name="T7" fmla="*/ 0 h 15"/>
                <a:gd name="T8" fmla="*/ 9 w 9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5">
                  <a:moveTo>
                    <a:pt x="9" y="8"/>
                  </a:moveTo>
                  <a:cubicBezTo>
                    <a:pt x="9" y="9"/>
                    <a:pt x="9" y="9"/>
                    <a:pt x="8" y="10"/>
                  </a:cubicBezTo>
                  <a:cubicBezTo>
                    <a:pt x="1" y="15"/>
                    <a:pt x="2" y="7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2"/>
                    <a:pt x="3" y="8"/>
                    <a:pt x="9" y="8"/>
                  </a:cubicBezTo>
                  <a:close/>
                </a:path>
              </a:pathLst>
            </a:custGeom>
            <a:solidFill>
              <a:srgbClr val="E06B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881"/>
            <p:cNvSpPr/>
            <p:nvPr/>
          </p:nvSpPr>
          <p:spPr bwMode="auto">
            <a:xfrm>
              <a:off x="2859087" y="2073276"/>
              <a:ext cx="146050" cy="184150"/>
            </a:xfrm>
            <a:custGeom>
              <a:avLst/>
              <a:gdLst>
                <a:gd name="T0" fmla="*/ 10 w 39"/>
                <a:gd name="T1" fmla="*/ 2 h 49"/>
                <a:gd name="T2" fmla="*/ 14 w 39"/>
                <a:gd name="T3" fmla="*/ 2 h 49"/>
                <a:gd name="T4" fmla="*/ 25 w 39"/>
                <a:gd name="T5" fmla="*/ 5 h 49"/>
                <a:gd name="T6" fmla="*/ 29 w 39"/>
                <a:gd name="T7" fmla="*/ 8 h 49"/>
                <a:gd name="T8" fmla="*/ 31 w 39"/>
                <a:gd name="T9" fmla="*/ 22 h 49"/>
                <a:gd name="T10" fmla="*/ 39 w 39"/>
                <a:gd name="T11" fmla="*/ 32 h 49"/>
                <a:gd name="T12" fmla="*/ 26 w 39"/>
                <a:gd name="T13" fmla="*/ 49 h 49"/>
                <a:gd name="T14" fmla="*/ 17 w 39"/>
                <a:gd name="T15" fmla="*/ 41 h 49"/>
                <a:gd name="T16" fmla="*/ 0 w 39"/>
                <a:gd name="T17" fmla="*/ 37 h 49"/>
                <a:gd name="T18" fmla="*/ 3 w 39"/>
                <a:gd name="T19" fmla="*/ 37 h 49"/>
                <a:gd name="T20" fmla="*/ 15 w 39"/>
                <a:gd name="T21" fmla="*/ 35 h 49"/>
                <a:gd name="T22" fmla="*/ 13 w 39"/>
                <a:gd name="T23" fmla="*/ 17 h 49"/>
                <a:gd name="T24" fmla="*/ 10 w 39"/>
                <a:gd name="T25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49">
                  <a:moveTo>
                    <a:pt x="10" y="2"/>
                  </a:moveTo>
                  <a:cubicBezTo>
                    <a:pt x="11" y="2"/>
                    <a:pt x="12" y="2"/>
                    <a:pt x="14" y="2"/>
                  </a:cubicBezTo>
                  <a:cubicBezTo>
                    <a:pt x="18" y="0"/>
                    <a:pt x="21" y="5"/>
                    <a:pt x="25" y="5"/>
                  </a:cubicBezTo>
                  <a:cubicBezTo>
                    <a:pt x="26" y="5"/>
                    <a:pt x="28" y="7"/>
                    <a:pt x="29" y="8"/>
                  </a:cubicBezTo>
                  <a:cubicBezTo>
                    <a:pt x="26" y="13"/>
                    <a:pt x="25" y="18"/>
                    <a:pt x="31" y="22"/>
                  </a:cubicBezTo>
                  <a:cubicBezTo>
                    <a:pt x="34" y="24"/>
                    <a:pt x="34" y="30"/>
                    <a:pt x="39" y="32"/>
                  </a:cubicBezTo>
                  <a:cubicBezTo>
                    <a:pt x="36" y="39"/>
                    <a:pt x="27" y="41"/>
                    <a:pt x="26" y="49"/>
                  </a:cubicBezTo>
                  <a:cubicBezTo>
                    <a:pt x="26" y="43"/>
                    <a:pt x="25" y="39"/>
                    <a:pt x="17" y="41"/>
                  </a:cubicBezTo>
                  <a:cubicBezTo>
                    <a:pt x="11" y="42"/>
                    <a:pt x="5" y="41"/>
                    <a:pt x="0" y="37"/>
                  </a:cubicBezTo>
                  <a:cubicBezTo>
                    <a:pt x="1" y="37"/>
                    <a:pt x="2" y="37"/>
                    <a:pt x="3" y="37"/>
                  </a:cubicBezTo>
                  <a:cubicBezTo>
                    <a:pt x="7" y="37"/>
                    <a:pt x="13" y="43"/>
                    <a:pt x="15" y="35"/>
                  </a:cubicBezTo>
                  <a:cubicBezTo>
                    <a:pt x="16" y="29"/>
                    <a:pt x="20" y="22"/>
                    <a:pt x="13" y="17"/>
                  </a:cubicBezTo>
                  <a:cubicBezTo>
                    <a:pt x="7" y="13"/>
                    <a:pt x="9" y="8"/>
                    <a:pt x="10" y="2"/>
                  </a:cubicBezTo>
                  <a:close/>
                </a:path>
              </a:pathLst>
            </a:custGeom>
            <a:solidFill>
              <a:srgbClr val="E07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882"/>
            <p:cNvSpPr/>
            <p:nvPr/>
          </p:nvSpPr>
          <p:spPr bwMode="auto">
            <a:xfrm>
              <a:off x="2290762" y="1608138"/>
              <a:ext cx="198437" cy="190500"/>
            </a:xfrm>
            <a:custGeom>
              <a:avLst/>
              <a:gdLst>
                <a:gd name="T0" fmla="*/ 17 w 53"/>
                <a:gd name="T1" fmla="*/ 2 h 51"/>
                <a:gd name="T2" fmla="*/ 20 w 53"/>
                <a:gd name="T3" fmla="*/ 4 h 51"/>
                <a:gd name="T4" fmla="*/ 24 w 53"/>
                <a:gd name="T5" fmla="*/ 15 h 51"/>
                <a:gd name="T6" fmla="*/ 28 w 53"/>
                <a:gd name="T7" fmla="*/ 33 h 51"/>
                <a:gd name="T8" fmla="*/ 47 w 53"/>
                <a:gd name="T9" fmla="*/ 38 h 51"/>
                <a:gd name="T10" fmla="*/ 48 w 53"/>
                <a:gd name="T11" fmla="*/ 42 h 51"/>
                <a:gd name="T12" fmla="*/ 46 w 53"/>
                <a:gd name="T13" fmla="*/ 45 h 51"/>
                <a:gd name="T14" fmla="*/ 14 w 53"/>
                <a:gd name="T15" fmla="*/ 43 h 51"/>
                <a:gd name="T16" fmla="*/ 4 w 53"/>
                <a:gd name="T17" fmla="*/ 32 h 51"/>
                <a:gd name="T18" fmla="*/ 5 w 53"/>
                <a:gd name="T19" fmla="*/ 19 h 51"/>
                <a:gd name="T20" fmla="*/ 17 w 53"/>
                <a:gd name="T21" fmla="*/ 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51">
                  <a:moveTo>
                    <a:pt x="17" y="2"/>
                  </a:moveTo>
                  <a:cubicBezTo>
                    <a:pt x="18" y="1"/>
                    <a:pt x="21" y="0"/>
                    <a:pt x="20" y="4"/>
                  </a:cubicBezTo>
                  <a:cubicBezTo>
                    <a:pt x="20" y="8"/>
                    <a:pt x="24" y="11"/>
                    <a:pt x="24" y="15"/>
                  </a:cubicBezTo>
                  <a:cubicBezTo>
                    <a:pt x="16" y="23"/>
                    <a:pt x="17" y="24"/>
                    <a:pt x="28" y="33"/>
                  </a:cubicBezTo>
                  <a:cubicBezTo>
                    <a:pt x="34" y="38"/>
                    <a:pt x="41" y="37"/>
                    <a:pt x="47" y="38"/>
                  </a:cubicBezTo>
                  <a:cubicBezTo>
                    <a:pt x="53" y="40"/>
                    <a:pt x="48" y="41"/>
                    <a:pt x="48" y="42"/>
                  </a:cubicBezTo>
                  <a:cubicBezTo>
                    <a:pt x="47" y="43"/>
                    <a:pt x="47" y="44"/>
                    <a:pt x="46" y="45"/>
                  </a:cubicBezTo>
                  <a:cubicBezTo>
                    <a:pt x="35" y="48"/>
                    <a:pt x="24" y="51"/>
                    <a:pt x="14" y="43"/>
                  </a:cubicBezTo>
                  <a:cubicBezTo>
                    <a:pt x="11" y="39"/>
                    <a:pt x="9" y="35"/>
                    <a:pt x="4" y="32"/>
                  </a:cubicBezTo>
                  <a:cubicBezTo>
                    <a:pt x="0" y="29"/>
                    <a:pt x="4" y="24"/>
                    <a:pt x="5" y="19"/>
                  </a:cubicBezTo>
                  <a:cubicBezTo>
                    <a:pt x="6" y="12"/>
                    <a:pt x="12" y="7"/>
                    <a:pt x="17" y="2"/>
                  </a:cubicBezTo>
                  <a:close/>
                </a:path>
              </a:pathLst>
            </a:custGeom>
            <a:solidFill>
              <a:srgbClr val="D02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883"/>
            <p:cNvSpPr/>
            <p:nvPr/>
          </p:nvSpPr>
          <p:spPr bwMode="auto">
            <a:xfrm>
              <a:off x="2170112" y="1798638"/>
              <a:ext cx="52387" cy="90488"/>
            </a:xfrm>
            <a:custGeom>
              <a:avLst/>
              <a:gdLst>
                <a:gd name="T0" fmla="*/ 6 w 14"/>
                <a:gd name="T1" fmla="*/ 5 h 24"/>
                <a:gd name="T2" fmla="*/ 14 w 14"/>
                <a:gd name="T3" fmla="*/ 9 h 24"/>
                <a:gd name="T4" fmla="*/ 2 w 14"/>
                <a:gd name="T5" fmla="*/ 24 h 24"/>
                <a:gd name="T6" fmla="*/ 10 w 14"/>
                <a:gd name="T7" fmla="*/ 9 h 24"/>
                <a:gd name="T8" fmla="*/ 6 w 14"/>
                <a:gd name="T9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">
                  <a:moveTo>
                    <a:pt x="6" y="5"/>
                  </a:moveTo>
                  <a:cubicBezTo>
                    <a:pt x="12" y="0"/>
                    <a:pt x="13" y="4"/>
                    <a:pt x="14" y="9"/>
                  </a:cubicBezTo>
                  <a:cubicBezTo>
                    <a:pt x="12" y="16"/>
                    <a:pt x="6" y="20"/>
                    <a:pt x="2" y="24"/>
                  </a:cubicBezTo>
                  <a:cubicBezTo>
                    <a:pt x="0" y="17"/>
                    <a:pt x="9" y="15"/>
                    <a:pt x="10" y="9"/>
                  </a:cubicBezTo>
                  <a:cubicBezTo>
                    <a:pt x="10" y="7"/>
                    <a:pt x="8" y="5"/>
                    <a:pt x="6" y="5"/>
                  </a:cubicBezTo>
                  <a:close/>
                </a:path>
              </a:pathLst>
            </a:custGeom>
            <a:solidFill>
              <a:srgbClr val="DB91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884"/>
            <p:cNvSpPr/>
            <p:nvPr/>
          </p:nvSpPr>
          <p:spPr bwMode="auto">
            <a:xfrm>
              <a:off x="2466975" y="1614488"/>
              <a:ext cx="79375" cy="131763"/>
            </a:xfrm>
            <a:custGeom>
              <a:avLst/>
              <a:gdLst>
                <a:gd name="T0" fmla="*/ 1 w 21"/>
                <a:gd name="T1" fmla="*/ 11 h 35"/>
                <a:gd name="T2" fmla="*/ 13 w 21"/>
                <a:gd name="T3" fmla="*/ 6 h 35"/>
                <a:gd name="T4" fmla="*/ 14 w 21"/>
                <a:gd name="T5" fmla="*/ 8 h 35"/>
                <a:gd name="T6" fmla="*/ 10 w 21"/>
                <a:gd name="T7" fmla="*/ 35 h 35"/>
                <a:gd name="T8" fmla="*/ 1 w 21"/>
                <a:gd name="T9" fmla="*/ 18 h 35"/>
                <a:gd name="T10" fmla="*/ 1 w 21"/>
                <a:gd name="T11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5">
                  <a:moveTo>
                    <a:pt x="1" y="11"/>
                  </a:moveTo>
                  <a:cubicBezTo>
                    <a:pt x="0" y="0"/>
                    <a:pt x="8" y="6"/>
                    <a:pt x="13" y="6"/>
                  </a:cubicBezTo>
                  <a:cubicBezTo>
                    <a:pt x="13" y="6"/>
                    <a:pt x="14" y="7"/>
                    <a:pt x="14" y="8"/>
                  </a:cubicBezTo>
                  <a:cubicBezTo>
                    <a:pt x="21" y="18"/>
                    <a:pt x="17" y="27"/>
                    <a:pt x="10" y="35"/>
                  </a:cubicBezTo>
                  <a:cubicBezTo>
                    <a:pt x="2" y="32"/>
                    <a:pt x="1" y="25"/>
                    <a:pt x="1" y="18"/>
                  </a:cubicBezTo>
                  <a:cubicBezTo>
                    <a:pt x="1" y="16"/>
                    <a:pt x="4" y="14"/>
                    <a:pt x="1" y="11"/>
                  </a:cubicBezTo>
                  <a:close/>
                </a:path>
              </a:pathLst>
            </a:custGeom>
            <a:solidFill>
              <a:srgbClr val="CD2B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885"/>
            <p:cNvSpPr/>
            <p:nvPr/>
          </p:nvSpPr>
          <p:spPr bwMode="auto">
            <a:xfrm>
              <a:off x="2628900" y="1641476"/>
              <a:ext cx="71437" cy="120650"/>
            </a:xfrm>
            <a:custGeom>
              <a:avLst/>
              <a:gdLst>
                <a:gd name="T0" fmla="*/ 17 w 19"/>
                <a:gd name="T1" fmla="*/ 8 h 32"/>
                <a:gd name="T2" fmla="*/ 13 w 19"/>
                <a:gd name="T3" fmla="*/ 6 h 32"/>
                <a:gd name="T4" fmla="*/ 6 w 19"/>
                <a:gd name="T5" fmla="*/ 6 h 32"/>
                <a:gd name="T6" fmla="*/ 5 w 19"/>
                <a:gd name="T7" fmla="*/ 8 h 32"/>
                <a:gd name="T8" fmla="*/ 12 w 19"/>
                <a:gd name="T9" fmla="*/ 11 h 32"/>
                <a:gd name="T10" fmla="*/ 14 w 19"/>
                <a:gd name="T11" fmla="*/ 17 h 32"/>
                <a:gd name="T12" fmla="*/ 9 w 19"/>
                <a:gd name="T13" fmla="*/ 22 h 32"/>
                <a:gd name="T14" fmla="*/ 2 w 19"/>
                <a:gd name="T15" fmla="*/ 22 h 32"/>
                <a:gd name="T16" fmla="*/ 0 w 19"/>
                <a:gd name="T17" fmla="*/ 7 h 32"/>
                <a:gd name="T18" fmla="*/ 7 w 19"/>
                <a:gd name="T19" fmla="*/ 0 h 32"/>
                <a:gd name="T20" fmla="*/ 18 w 19"/>
                <a:gd name="T21" fmla="*/ 7 h 32"/>
                <a:gd name="T22" fmla="*/ 18 w 19"/>
                <a:gd name="T23" fmla="*/ 8 h 32"/>
                <a:gd name="T24" fmla="*/ 17 w 19"/>
                <a:gd name="T25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32">
                  <a:moveTo>
                    <a:pt x="17" y="8"/>
                  </a:moveTo>
                  <a:cubicBezTo>
                    <a:pt x="16" y="8"/>
                    <a:pt x="14" y="7"/>
                    <a:pt x="13" y="6"/>
                  </a:cubicBezTo>
                  <a:cubicBezTo>
                    <a:pt x="11" y="5"/>
                    <a:pt x="9" y="4"/>
                    <a:pt x="6" y="6"/>
                  </a:cubicBezTo>
                  <a:cubicBezTo>
                    <a:pt x="6" y="6"/>
                    <a:pt x="5" y="8"/>
                    <a:pt x="5" y="8"/>
                  </a:cubicBezTo>
                  <a:cubicBezTo>
                    <a:pt x="7" y="11"/>
                    <a:pt x="9" y="12"/>
                    <a:pt x="12" y="11"/>
                  </a:cubicBezTo>
                  <a:cubicBezTo>
                    <a:pt x="18" y="11"/>
                    <a:pt x="17" y="13"/>
                    <a:pt x="14" y="17"/>
                  </a:cubicBezTo>
                  <a:cubicBezTo>
                    <a:pt x="12" y="18"/>
                    <a:pt x="10" y="20"/>
                    <a:pt x="9" y="22"/>
                  </a:cubicBezTo>
                  <a:cubicBezTo>
                    <a:pt x="6" y="32"/>
                    <a:pt x="4" y="23"/>
                    <a:pt x="2" y="22"/>
                  </a:cubicBezTo>
                  <a:cubicBezTo>
                    <a:pt x="1" y="17"/>
                    <a:pt x="0" y="12"/>
                    <a:pt x="0" y="7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0" y="2"/>
                    <a:pt x="14" y="4"/>
                    <a:pt x="18" y="7"/>
                  </a:cubicBezTo>
                  <a:cubicBezTo>
                    <a:pt x="18" y="7"/>
                    <a:pt x="19" y="8"/>
                    <a:pt x="18" y="8"/>
                  </a:cubicBezTo>
                  <a:cubicBezTo>
                    <a:pt x="18" y="8"/>
                    <a:pt x="18" y="8"/>
                    <a:pt x="17" y="8"/>
                  </a:cubicBezTo>
                  <a:close/>
                </a:path>
              </a:pathLst>
            </a:custGeom>
            <a:solidFill>
              <a:srgbClr val="DB6A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886"/>
            <p:cNvSpPr/>
            <p:nvPr/>
          </p:nvSpPr>
          <p:spPr bwMode="auto">
            <a:xfrm>
              <a:off x="2906712" y="1727201"/>
              <a:ext cx="139700" cy="200025"/>
            </a:xfrm>
            <a:custGeom>
              <a:avLst/>
              <a:gdLst>
                <a:gd name="T0" fmla="*/ 28 w 37"/>
                <a:gd name="T1" fmla="*/ 3 h 53"/>
                <a:gd name="T2" fmla="*/ 37 w 37"/>
                <a:gd name="T3" fmla="*/ 1 h 53"/>
                <a:gd name="T4" fmla="*/ 35 w 37"/>
                <a:gd name="T5" fmla="*/ 6 h 53"/>
                <a:gd name="T6" fmla="*/ 17 w 37"/>
                <a:gd name="T7" fmla="*/ 37 h 53"/>
                <a:gd name="T8" fmla="*/ 4 w 37"/>
                <a:gd name="T9" fmla="*/ 53 h 53"/>
                <a:gd name="T10" fmla="*/ 0 w 37"/>
                <a:gd name="T11" fmla="*/ 49 h 53"/>
                <a:gd name="T12" fmla="*/ 16 w 37"/>
                <a:gd name="T13" fmla="*/ 25 h 53"/>
                <a:gd name="T14" fmla="*/ 28 w 37"/>
                <a:gd name="T15" fmla="*/ 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3">
                  <a:moveTo>
                    <a:pt x="28" y="3"/>
                  </a:moveTo>
                  <a:cubicBezTo>
                    <a:pt x="31" y="0"/>
                    <a:pt x="34" y="2"/>
                    <a:pt x="37" y="1"/>
                  </a:cubicBezTo>
                  <a:cubicBezTo>
                    <a:pt x="37" y="3"/>
                    <a:pt x="37" y="5"/>
                    <a:pt x="35" y="6"/>
                  </a:cubicBezTo>
                  <a:cubicBezTo>
                    <a:pt x="27" y="15"/>
                    <a:pt x="19" y="25"/>
                    <a:pt x="17" y="37"/>
                  </a:cubicBezTo>
                  <a:cubicBezTo>
                    <a:pt x="16" y="45"/>
                    <a:pt x="11" y="50"/>
                    <a:pt x="4" y="53"/>
                  </a:cubicBezTo>
                  <a:cubicBezTo>
                    <a:pt x="3" y="52"/>
                    <a:pt x="1" y="51"/>
                    <a:pt x="0" y="49"/>
                  </a:cubicBezTo>
                  <a:cubicBezTo>
                    <a:pt x="8" y="43"/>
                    <a:pt x="12" y="34"/>
                    <a:pt x="16" y="25"/>
                  </a:cubicBezTo>
                  <a:cubicBezTo>
                    <a:pt x="19" y="18"/>
                    <a:pt x="24" y="10"/>
                    <a:pt x="28" y="3"/>
                  </a:cubicBezTo>
                  <a:close/>
                </a:path>
              </a:pathLst>
            </a:custGeom>
            <a:solidFill>
              <a:srgbClr val="C4DF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887"/>
            <p:cNvSpPr/>
            <p:nvPr/>
          </p:nvSpPr>
          <p:spPr bwMode="auto">
            <a:xfrm>
              <a:off x="2738437" y="1649413"/>
              <a:ext cx="127000" cy="104775"/>
            </a:xfrm>
            <a:custGeom>
              <a:avLst/>
              <a:gdLst>
                <a:gd name="T0" fmla="*/ 34 w 34"/>
                <a:gd name="T1" fmla="*/ 20 h 28"/>
                <a:gd name="T2" fmla="*/ 27 w 34"/>
                <a:gd name="T3" fmla="*/ 15 h 28"/>
                <a:gd name="T4" fmla="*/ 18 w 34"/>
                <a:gd name="T5" fmla="*/ 15 h 28"/>
                <a:gd name="T6" fmla="*/ 3 w 34"/>
                <a:gd name="T7" fmla="*/ 28 h 28"/>
                <a:gd name="T8" fmla="*/ 1 w 34"/>
                <a:gd name="T9" fmla="*/ 20 h 28"/>
                <a:gd name="T10" fmla="*/ 3 w 34"/>
                <a:gd name="T11" fmla="*/ 15 h 28"/>
                <a:gd name="T12" fmla="*/ 24 w 34"/>
                <a:gd name="T13" fmla="*/ 2 h 28"/>
                <a:gd name="T14" fmla="*/ 34 w 34"/>
                <a:gd name="T15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8">
                  <a:moveTo>
                    <a:pt x="34" y="20"/>
                  </a:moveTo>
                  <a:cubicBezTo>
                    <a:pt x="31" y="18"/>
                    <a:pt x="28" y="17"/>
                    <a:pt x="27" y="15"/>
                  </a:cubicBezTo>
                  <a:cubicBezTo>
                    <a:pt x="23" y="8"/>
                    <a:pt x="22" y="11"/>
                    <a:pt x="18" y="15"/>
                  </a:cubicBezTo>
                  <a:cubicBezTo>
                    <a:pt x="13" y="19"/>
                    <a:pt x="6" y="21"/>
                    <a:pt x="3" y="28"/>
                  </a:cubicBezTo>
                  <a:cubicBezTo>
                    <a:pt x="0" y="26"/>
                    <a:pt x="1" y="23"/>
                    <a:pt x="1" y="20"/>
                  </a:cubicBezTo>
                  <a:cubicBezTo>
                    <a:pt x="2" y="19"/>
                    <a:pt x="3" y="17"/>
                    <a:pt x="3" y="15"/>
                  </a:cubicBezTo>
                  <a:cubicBezTo>
                    <a:pt x="8" y="0"/>
                    <a:pt x="8" y="0"/>
                    <a:pt x="24" y="2"/>
                  </a:cubicBezTo>
                  <a:cubicBezTo>
                    <a:pt x="31" y="6"/>
                    <a:pt x="34" y="12"/>
                    <a:pt x="34" y="20"/>
                  </a:cubicBezTo>
                  <a:close/>
                </a:path>
              </a:pathLst>
            </a:custGeom>
            <a:solidFill>
              <a:srgbClr val="DA7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888"/>
            <p:cNvSpPr/>
            <p:nvPr/>
          </p:nvSpPr>
          <p:spPr bwMode="auto">
            <a:xfrm>
              <a:off x="2889249" y="1592263"/>
              <a:ext cx="107950" cy="93663"/>
            </a:xfrm>
            <a:custGeom>
              <a:avLst/>
              <a:gdLst>
                <a:gd name="T0" fmla="*/ 1 w 29"/>
                <a:gd name="T1" fmla="*/ 16 h 25"/>
                <a:gd name="T2" fmla="*/ 6 w 29"/>
                <a:gd name="T3" fmla="*/ 6 h 25"/>
                <a:gd name="T4" fmla="*/ 14 w 29"/>
                <a:gd name="T5" fmla="*/ 11 h 25"/>
                <a:gd name="T6" fmla="*/ 17 w 29"/>
                <a:gd name="T7" fmla="*/ 18 h 25"/>
                <a:gd name="T8" fmla="*/ 23 w 29"/>
                <a:gd name="T9" fmla="*/ 14 h 25"/>
                <a:gd name="T10" fmla="*/ 29 w 29"/>
                <a:gd name="T11" fmla="*/ 10 h 25"/>
                <a:gd name="T12" fmla="*/ 14 w 29"/>
                <a:gd name="T13" fmla="*/ 20 h 25"/>
                <a:gd name="T14" fmla="*/ 6 w 29"/>
                <a:gd name="T15" fmla="*/ 25 h 25"/>
                <a:gd name="T16" fmla="*/ 1 w 29"/>
                <a:gd name="T1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5">
                  <a:moveTo>
                    <a:pt x="1" y="16"/>
                  </a:moveTo>
                  <a:cubicBezTo>
                    <a:pt x="3" y="13"/>
                    <a:pt x="0" y="7"/>
                    <a:pt x="6" y="6"/>
                  </a:cubicBezTo>
                  <a:cubicBezTo>
                    <a:pt x="12" y="4"/>
                    <a:pt x="17" y="0"/>
                    <a:pt x="14" y="11"/>
                  </a:cubicBezTo>
                  <a:cubicBezTo>
                    <a:pt x="13" y="14"/>
                    <a:pt x="13" y="17"/>
                    <a:pt x="17" y="18"/>
                  </a:cubicBezTo>
                  <a:cubicBezTo>
                    <a:pt x="20" y="19"/>
                    <a:pt x="22" y="17"/>
                    <a:pt x="23" y="14"/>
                  </a:cubicBezTo>
                  <a:cubicBezTo>
                    <a:pt x="24" y="11"/>
                    <a:pt x="26" y="10"/>
                    <a:pt x="29" y="10"/>
                  </a:cubicBezTo>
                  <a:cubicBezTo>
                    <a:pt x="29" y="22"/>
                    <a:pt x="24" y="25"/>
                    <a:pt x="14" y="20"/>
                  </a:cubicBezTo>
                  <a:cubicBezTo>
                    <a:pt x="6" y="16"/>
                    <a:pt x="5" y="19"/>
                    <a:pt x="6" y="25"/>
                  </a:cubicBezTo>
                  <a:cubicBezTo>
                    <a:pt x="2" y="23"/>
                    <a:pt x="1" y="20"/>
                    <a:pt x="1" y="16"/>
                  </a:cubicBezTo>
                  <a:close/>
                </a:path>
              </a:pathLst>
            </a:custGeom>
            <a:solidFill>
              <a:srgbClr val="D85B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889"/>
            <p:cNvSpPr/>
            <p:nvPr/>
          </p:nvSpPr>
          <p:spPr bwMode="auto">
            <a:xfrm>
              <a:off x="2782887" y="1911351"/>
              <a:ext cx="139700" cy="101600"/>
            </a:xfrm>
            <a:custGeom>
              <a:avLst/>
              <a:gdLst>
                <a:gd name="T0" fmla="*/ 33 w 37"/>
                <a:gd name="T1" fmla="*/ 0 h 27"/>
                <a:gd name="T2" fmla="*/ 37 w 37"/>
                <a:gd name="T3" fmla="*/ 4 h 27"/>
                <a:gd name="T4" fmla="*/ 20 w 37"/>
                <a:gd name="T5" fmla="*/ 14 h 27"/>
                <a:gd name="T6" fmla="*/ 6 w 37"/>
                <a:gd name="T7" fmla="*/ 26 h 27"/>
                <a:gd name="T8" fmla="*/ 0 w 37"/>
                <a:gd name="T9" fmla="*/ 24 h 27"/>
                <a:gd name="T10" fmla="*/ 1 w 37"/>
                <a:gd name="T11" fmla="*/ 22 h 27"/>
                <a:gd name="T12" fmla="*/ 33 w 37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7">
                  <a:moveTo>
                    <a:pt x="33" y="0"/>
                  </a:moveTo>
                  <a:cubicBezTo>
                    <a:pt x="36" y="1"/>
                    <a:pt x="37" y="2"/>
                    <a:pt x="37" y="4"/>
                  </a:cubicBezTo>
                  <a:cubicBezTo>
                    <a:pt x="33" y="9"/>
                    <a:pt x="26" y="11"/>
                    <a:pt x="20" y="14"/>
                  </a:cubicBezTo>
                  <a:cubicBezTo>
                    <a:pt x="14" y="17"/>
                    <a:pt x="9" y="20"/>
                    <a:pt x="6" y="26"/>
                  </a:cubicBezTo>
                  <a:cubicBezTo>
                    <a:pt x="4" y="27"/>
                    <a:pt x="2" y="26"/>
                    <a:pt x="0" y="24"/>
                  </a:cubicBezTo>
                  <a:cubicBezTo>
                    <a:pt x="0" y="23"/>
                    <a:pt x="1" y="23"/>
                    <a:pt x="1" y="22"/>
                  </a:cubicBezTo>
                  <a:cubicBezTo>
                    <a:pt x="8" y="10"/>
                    <a:pt x="22" y="8"/>
                    <a:pt x="33" y="0"/>
                  </a:cubicBezTo>
                  <a:close/>
                </a:path>
              </a:pathLst>
            </a:custGeom>
            <a:solidFill>
              <a:srgbClr val="9CC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890"/>
            <p:cNvSpPr/>
            <p:nvPr/>
          </p:nvSpPr>
          <p:spPr bwMode="auto">
            <a:xfrm>
              <a:off x="2703512" y="1641476"/>
              <a:ext cx="125412" cy="82550"/>
            </a:xfrm>
            <a:custGeom>
              <a:avLst/>
              <a:gdLst>
                <a:gd name="T0" fmla="*/ 33 w 33"/>
                <a:gd name="T1" fmla="*/ 4 h 22"/>
                <a:gd name="T2" fmla="*/ 31 w 33"/>
                <a:gd name="T3" fmla="*/ 4 h 22"/>
                <a:gd name="T4" fmla="*/ 16 w 33"/>
                <a:gd name="T5" fmla="*/ 16 h 22"/>
                <a:gd name="T6" fmla="*/ 12 w 33"/>
                <a:gd name="T7" fmla="*/ 22 h 22"/>
                <a:gd name="T8" fmla="*/ 0 w 33"/>
                <a:gd name="T9" fmla="*/ 14 h 22"/>
                <a:gd name="T10" fmla="*/ 0 w 33"/>
                <a:gd name="T11" fmla="*/ 11 h 22"/>
                <a:gd name="T12" fmla="*/ 12 w 33"/>
                <a:gd name="T13" fmla="*/ 1 h 22"/>
                <a:gd name="T14" fmla="*/ 33 w 33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2">
                  <a:moveTo>
                    <a:pt x="33" y="4"/>
                  </a:moveTo>
                  <a:cubicBezTo>
                    <a:pt x="32" y="4"/>
                    <a:pt x="32" y="5"/>
                    <a:pt x="31" y="4"/>
                  </a:cubicBezTo>
                  <a:cubicBezTo>
                    <a:pt x="22" y="3"/>
                    <a:pt x="14" y="3"/>
                    <a:pt x="16" y="16"/>
                  </a:cubicBezTo>
                  <a:cubicBezTo>
                    <a:pt x="16" y="19"/>
                    <a:pt x="14" y="21"/>
                    <a:pt x="12" y="22"/>
                  </a:cubicBezTo>
                  <a:cubicBezTo>
                    <a:pt x="9" y="18"/>
                    <a:pt x="3" y="19"/>
                    <a:pt x="0" y="14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5" y="9"/>
                    <a:pt x="8" y="4"/>
                    <a:pt x="12" y="1"/>
                  </a:cubicBezTo>
                  <a:cubicBezTo>
                    <a:pt x="19" y="0"/>
                    <a:pt x="26" y="1"/>
                    <a:pt x="33" y="4"/>
                  </a:cubicBezTo>
                  <a:close/>
                </a:path>
              </a:pathLst>
            </a:custGeom>
            <a:solidFill>
              <a:srgbClr val="D996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891"/>
            <p:cNvSpPr/>
            <p:nvPr/>
          </p:nvSpPr>
          <p:spPr bwMode="auto">
            <a:xfrm>
              <a:off x="2692400" y="1641476"/>
              <a:ext cx="57150" cy="55563"/>
            </a:xfrm>
            <a:custGeom>
              <a:avLst/>
              <a:gdLst>
                <a:gd name="T0" fmla="*/ 15 w 15"/>
                <a:gd name="T1" fmla="*/ 1 h 15"/>
                <a:gd name="T2" fmla="*/ 3 w 15"/>
                <a:gd name="T3" fmla="*/ 11 h 15"/>
                <a:gd name="T4" fmla="*/ 0 w 15"/>
                <a:gd name="T5" fmla="*/ 8 h 15"/>
                <a:gd name="T6" fmla="*/ 1 w 15"/>
                <a:gd name="T7" fmla="*/ 7 h 15"/>
                <a:gd name="T8" fmla="*/ 15 w 15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5" y="1"/>
                  </a:moveTo>
                  <a:cubicBezTo>
                    <a:pt x="12" y="5"/>
                    <a:pt x="13" y="15"/>
                    <a:pt x="3" y="11"/>
                  </a:cubicBezTo>
                  <a:cubicBezTo>
                    <a:pt x="2" y="10"/>
                    <a:pt x="1" y="9"/>
                    <a:pt x="0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5" y="4"/>
                    <a:pt x="9" y="0"/>
                    <a:pt x="15" y="1"/>
                  </a:cubicBezTo>
                  <a:close/>
                </a:path>
              </a:pathLst>
            </a:custGeom>
            <a:solidFill>
              <a:srgbClr val="E9BD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892"/>
            <p:cNvSpPr/>
            <p:nvPr/>
          </p:nvSpPr>
          <p:spPr bwMode="auto">
            <a:xfrm>
              <a:off x="2843212" y="1739901"/>
              <a:ext cx="22225" cy="52388"/>
            </a:xfrm>
            <a:custGeom>
              <a:avLst/>
              <a:gdLst>
                <a:gd name="T0" fmla="*/ 2 w 6"/>
                <a:gd name="T1" fmla="*/ 14 h 14"/>
                <a:gd name="T2" fmla="*/ 6 w 6"/>
                <a:gd name="T3" fmla="*/ 0 h 14"/>
                <a:gd name="T4" fmla="*/ 2 w 6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4">
                  <a:moveTo>
                    <a:pt x="2" y="14"/>
                  </a:moveTo>
                  <a:cubicBezTo>
                    <a:pt x="2" y="9"/>
                    <a:pt x="0" y="3"/>
                    <a:pt x="6" y="0"/>
                  </a:cubicBezTo>
                  <a:cubicBezTo>
                    <a:pt x="6" y="5"/>
                    <a:pt x="5" y="9"/>
                    <a:pt x="2" y="14"/>
                  </a:cubicBezTo>
                  <a:close/>
                </a:path>
              </a:pathLst>
            </a:custGeom>
            <a:solidFill>
              <a:srgbClr val="DA71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893"/>
            <p:cNvSpPr/>
            <p:nvPr/>
          </p:nvSpPr>
          <p:spPr bwMode="auto">
            <a:xfrm>
              <a:off x="2700337" y="1693863"/>
              <a:ext cx="49212" cy="82550"/>
            </a:xfrm>
            <a:custGeom>
              <a:avLst/>
              <a:gdLst>
                <a:gd name="T0" fmla="*/ 1 w 13"/>
                <a:gd name="T1" fmla="*/ 0 h 22"/>
                <a:gd name="T2" fmla="*/ 13 w 13"/>
                <a:gd name="T3" fmla="*/ 8 h 22"/>
                <a:gd name="T4" fmla="*/ 13 w 13"/>
                <a:gd name="T5" fmla="*/ 16 h 22"/>
                <a:gd name="T6" fmla="*/ 5 w 13"/>
                <a:gd name="T7" fmla="*/ 22 h 22"/>
                <a:gd name="T8" fmla="*/ 1 w 13"/>
                <a:gd name="T9" fmla="*/ 14 h 22"/>
                <a:gd name="T10" fmla="*/ 1 w 13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2">
                  <a:moveTo>
                    <a:pt x="1" y="0"/>
                  </a:moveTo>
                  <a:cubicBezTo>
                    <a:pt x="5" y="3"/>
                    <a:pt x="13" y="0"/>
                    <a:pt x="13" y="8"/>
                  </a:cubicBezTo>
                  <a:cubicBezTo>
                    <a:pt x="13" y="11"/>
                    <a:pt x="13" y="13"/>
                    <a:pt x="13" y="16"/>
                  </a:cubicBezTo>
                  <a:cubicBezTo>
                    <a:pt x="13" y="21"/>
                    <a:pt x="10" y="22"/>
                    <a:pt x="5" y="22"/>
                  </a:cubicBezTo>
                  <a:cubicBezTo>
                    <a:pt x="0" y="21"/>
                    <a:pt x="1" y="17"/>
                    <a:pt x="1" y="14"/>
                  </a:cubicBezTo>
                  <a:cubicBezTo>
                    <a:pt x="1" y="10"/>
                    <a:pt x="1" y="5"/>
                    <a:pt x="1" y="0"/>
                  </a:cubicBezTo>
                  <a:close/>
                </a:path>
              </a:pathLst>
            </a:custGeom>
            <a:solidFill>
              <a:srgbClr val="8C7D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894"/>
            <p:cNvSpPr/>
            <p:nvPr/>
          </p:nvSpPr>
          <p:spPr bwMode="auto">
            <a:xfrm>
              <a:off x="2746374" y="2001838"/>
              <a:ext cx="77787" cy="60325"/>
            </a:xfrm>
            <a:custGeom>
              <a:avLst/>
              <a:gdLst>
                <a:gd name="T0" fmla="*/ 10 w 21"/>
                <a:gd name="T1" fmla="*/ 0 h 16"/>
                <a:gd name="T2" fmla="*/ 16 w 21"/>
                <a:gd name="T3" fmla="*/ 2 h 16"/>
                <a:gd name="T4" fmla="*/ 20 w 21"/>
                <a:gd name="T5" fmla="*/ 6 h 16"/>
                <a:gd name="T6" fmla="*/ 13 w 21"/>
                <a:gd name="T7" fmla="*/ 14 h 16"/>
                <a:gd name="T8" fmla="*/ 5 w 21"/>
                <a:gd name="T9" fmla="*/ 10 h 16"/>
                <a:gd name="T10" fmla="*/ 10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0" y="0"/>
                  </a:moveTo>
                  <a:cubicBezTo>
                    <a:pt x="12" y="1"/>
                    <a:pt x="14" y="1"/>
                    <a:pt x="16" y="2"/>
                  </a:cubicBezTo>
                  <a:cubicBezTo>
                    <a:pt x="17" y="3"/>
                    <a:pt x="19" y="5"/>
                    <a:pt x="20" y="6"/>
                  </a:cubicBezTo>
                  <a:cubicBezTo>
                    <a:pt x="21" y="11"/>
                    <a:pt x="16" y="12"/>
                    <a:pt x="13" y="14"/>
                  </a:cubicBezTo>
                  <a:cubicBezTo>
                    <a:pt x="9" y="16"/>
                    <a:pt x="7" y="13"/>
                    <a:pt x="5" y="10"/>
                  </a:cubicBezTo>
                  <a:cubicBezTo>
                    <a:pt x="0" y="3"/>
                    <a:pt x="6" y="2"/>
                    <a:pt x="10" y="0"/>
                  </a:cubicBezTo>
                  <a:close/>
                </a:path>
              </a:pathLst>
            </a:custGeom>
            <a:solidFill>
              <a:srgbClr val="6E8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895"/>
            <p:cNvSpPr/>
            <p:nvPr/>
          </p:nvSpPr>
          <p:spPr bwMode="auto">
            <a:xfrm>
              <a:off x="2392362" y="1954213"/>
              <a:ext cx="44450" cy="41275"/>
            </a:xfrm>
            <a:custGeom>
              <a:avLst/>
              <a:gdLst>
                <a:gd name="T0" fmla="*/ 4 w 12"/>
                <a:gd name="T1" fmla="*/ 0 h 11"/>
                <a:gd name="T2" fmla="*/ 9 w 12"/>
                <a:gd name="T3" fmla="*/ 11 h 11"/>
                <a:gd name="T4" fmla="*/ 4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4" y="0"/>
                  </a:moveTo>
                  <a:cubicBezTo>
                    <a:pt x="4" y="4"/>
                    <a:pt x="12" y="4"/>
                    <a:pt x="9" y="11"/>
                  </a:cubicBezTo>
                  <a:cubicBezTo>
                    <a:pt x="3" y="9"/>
                    <a:pt x="0" y="6"/>
                    <a:pt x="4" y="0"/>
                  </a:cubicBezTo>
                  <a:close/>
                </a:path>
              </a:pathLst>
            </a:custGeom>
            <a:solidFill>
              <a:srgbClr val="B5C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896"/>
            <p:cNvSpPr/>
            <p:nvPr/>
          </p:nvSpPr>
          <p:spPr bwMode="auto">
            <a:xfrm>
              <a:off x="2339975" y="2784476"/>
              <a:ext cx="138112" cy="200025"/>
            </a:xfrm>
            <a:custGeom>
              <a:avLst/>
              <a:gdLst>
                <a:gd name="T0" fmla="*/ 36 w 37"/>
                <a:gd name="T1" fmla="*/ 16 h 53"/>
                <a:gd name="T2" fmla="*/ 37 w 37"/>
                <a:gd name="T3" fmla="*/ 27 h 53"/>
                <a:gd name="T4" fmla="*/ 29 w 37"/>
                <a:gd name="T5" fmla="*/ 36 h 53"/>
                <a:gd name="T6" fmla="*/ 16 w 37"/>
                <a:gd name="T7" fmla="*/ 49 h 53"/>
                <a:gd name="T8" fmla="*/ 12 w 37"/>
                <a:gd name="T9" fmla="*/ 52 h 53"/>
                <a:gd name="T10" fmla="*/ 0 w 37"/>
                <a:gd name="T11" fmla="*/ 31 h 53"/>
                <a:gd name="T12" fmla="*/ 11 w 37"/>
                <a:gd name="T13" fmla="*/ 2 h 53"/>
                <a:gd name="T14" fmla="*/ 12 w 37"/>
                <a:gd name="T15" fmla="*/ 0 h 53"/>
                <a:gd name="T16" fmla="*/ 36 w 37"/>
                <a:gd name="T17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53">
                  <a:moveTo>
                    <a:pt x="36" y="16"/>
                  </a:moveTo>
                  <a:cubicBezTo>
                    <a:pt x="29" y="20"/>
                    <a:pt x="37" y="23"/>
                    <a:pt x="37" y="27"/>
                  </a:cubicBezTo>
                  <a:cubicBezTo>
                    <a:pt x="36" y="32"/>
                    <a:pt x="32" y="36"/>
                    <a:pt x="29" y="36"/>
                  </a:cubicBezTo>
                  <a:cubicBezTo>
                    <a:pt x="20" y="37"/>
                    <a:pt x="17" y="42"/>
                    <a:pt x="16" y="49"/>
                  </a:cubicBezTo>
                  <a:cubicBezTo>
                    <a:pt x="15" y="51"/>
                    <a:pt x="14" y="53"/>
                    <a:pt x="12" y="52"/>
                  </a:cubicBezTo>
                  <a:cubicBezTo>
                    <a:pt x="5" y="47"/>
                    <a:pt x="0" y="41"/>
                    <a:pt x="0" y="31"/>
                  </a:cubicBezTo>
                  <a:cubicBezTo>
                    <a:pt x="11" y="24"/>
                    <a:pt x="15" y="15"/>
                    <a:pt x="11" y="2"/>
                  </a:cubicBezTo>
                  <a:cubicBezTo>
                    <a:pt x="11" y="2"/>
                    <a:pt x="11" y="1"/>
                    <a:pt x="12" y="0"/>
                  </a:cubicBezTo>
                  <a:cubicBezTo>
                    <a:pt x="19" y="6"/>
                    <a:pt x="29" y="10"/>
                    <a:pt x="36" y="16"/>
                  </a:cubicBezTo>
                  <a:close/>
                </a:path>
              </a:pathLst>
            </a:custGeom>
            <a:solidFill>
              <a:srgbClr val="DF66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897"/>
            <p:cNvSpPr/>
            <p:nvPr/>
          </p:nvSpPr>
          <p:spPr bwMode="auto">
            <a:xfrm>
              <a:off x="2305050" y="2784476"/>
              <a:ext cx="57150" cy="79375"/>
            </a:xfrm>
            <a:custGeom>
              <a:avLst/>
              <a:gdLst>
                <a:gd name="T0" fmla="*/ 7 w 15"/>
                <a:gd name="T1" fmla="*/ 19 h 21"/>
                <a:gd name="T2" fmla="*/ 1 w 15"/>
                <a:gd name="T3" fmla="*/ 4 h 21"/>
                <a:gd name="T4" fmla="*/ 12 w 15"/>
                <a:gd name="T5" fmla="*/ 6 h 21"/>
                <a:gd name="T6" fmla="*/ 12 w 15"/>
                <a:gd name="T7" fmla="*/ 18 h 21"/>
                <a:gd name="T8" fmla="*/ 7 w 15"/>
                <a:gd name="T9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1">
                  <a:moveTo>
                    <a:pt x="7" y="19"/>
                  </a:moveTo>
                  <a:cubicBezTo>
                    <a:pt x="2" y="16"/>
                    <a:pt x="0" y="11"/>
                    <a:pt x="1" y="4"/>
                  </a:cubicBezTo>
                  <a:cubicBezTo>
                    <a:pt x="5" y="0"/>
                    <a:pt x="10" y="4"/>
                    <a:pt x="12" y="6"/>
                  </a:cubicBezTo>
                  <a:cubicBezTo>
                    <a:pt x="15" y="9"/>
                    <a:pt x="13" y="14"/>
                    <a:pt x="12" y="18"/>
                  </a:cubicBezTo>
                  <a:cubicBezTo>
                    <a:pt x="11" y="21"/>
                    <a:pt x="9" y="20"/>
                    <a:pt x="7" y="19"/>
                  </a:cubicBezTo>
                  <a:close/>
                </a:path>
              </a:pathLst>
            </a:custGeom>
            <a:solidFill>
              <a:srgbClr val="8980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898"/>
            <p:cNvSpPr/>
            <p:nvPr/>
          </p:nvSpPr>
          <p:spPr bwMode="auto">
            <a:xfrm>
              <a:off x="2422525" y="2960688"/>
              <a:ext cx="52387" cy="38100"/>
            </a:xfrm>
            <a:custGeom>
              <a:avLst/>
              <a:gdLst>
                <a:gd name="T0" fmla="*/ 9 w 14"/>
                <a:gd name="T1" fmla="*/ 9 h 10"/>
                <a:gd name="T2" fmla="*/ 1 w 14"/>
                <a:gd name="T3" fmla="*/ 8 h 10"/>
                <a:gd name="T4" fmla="*/ 5 w 14"/>
                <a:gd name="T5" fmla="*/ 0 h 10"/>
                <a:gd name="T6" fmla="*/ 13 w 14"/>
                <a:gd name="T7" fmla="*/ 4 h 10"/>
                <a:gd name="T8" fmla="*/ 9 w 14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9" y="9"/>
                  </a:moveTo>
                  <a:cubicBezTo>
                    <a:pt x="6" y="10"/>
                    <a:pt x="3" y="10"/>
                    <a:pt x="1" y="8"/>
                  </a:cubicBezTo>
                  <a:cubicBezTo>
                    <a:pt x="2" y="5"/>
                    <a:pt x="0" y="1"/>
                    <a:pt x="5" y="0"/>
                  </a:cubicBezTo>
                  <a:cubicBezTo>
                    <a:pt x="8" y="0"/>
                    <a:pt x="11" y="1"/>
                    <a:pt x="13" y="4"/>
                  </a:cubicBezTo>
                  <a:cubicBezTo>
                    <a:pt x="14" y="8"/>
                    <a:pt x="11" y="8"/>
                    <a:pt x="9" y="9"/>
                  </a:cubicBezTo>
                  <a:close/>
                </a:path>
              </a:pathLst>
            </a:custGeom>
            <a:solidFill>
              <a:srgbClr val="9C9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899"/>
            <p:cNvSpPr/>
            <p:nvPr/>
          </p:nvSpPr>
          <p:spPr bwMode="auto">
            <a:xfrm>
              <a:off x="1533525" y="1739901"/>
              <a:ext cx="84137" cy="130175"/>
            </a:xfrm>
            <a:custGeom>
              <a:avLst/>
              <a:gdLst>
                <a:gd name="T0" fmla="*/ 19 w 22"/>
                <a:gd name="T1" fmla="*/ 6 h 35"/>
                <a:gd name="T2" fmla="*/ 17 w 22"/>
                <a:gd name="T3" fmla="*/ 10 h 35"/>
                <a:gd name="T4" fmla="*/ 19 w 22"/>
                <a:gd name="T5" fmla="*/ 35 h 35"/>
                <a:gd name="T6" fmla="*/ 11 w 22"/>
                <a:gd name="T7" fmla="*/ 19 h 35"/>
                <a:gd name="T8" fmla="*/ 2 w 22"/>
                <a:gd name="T9" fmla="*/ 19 h 35"/>
                <a:gd name="T10" fmla="*/ 5 w 22"/>
                <a:gd name="T11" fmla="*/ 10 h 35"/>
                <a:gd name="T12" fmla="*/ 10 w 22"/>
                <a:gd name="T13" fmla="*/ 8 h 35"/>
                <a:gd name="T14" fmla="*/ 19 w 22"/>
                <a:gd name="T1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5">
                  <a:moveTo>
                    <a:pt x="19" y="6"/>
                  </a:moveTo>
                  <a:cubicBezTo>
                    <a:pt x="18" y="7"/>
                    <a:pt x="18" y="8"/>
                    <a:pt x="17" y="10"/>
                  </a:cubicBezTo>
                  <a:cubicBezTo>
                    <a:pt x="19" y="18"/>
                    <a:pt x="22" y="26"/>
                    <a:pt x="19" y="35"/>
                  </a:cubicBezTo>
                  <a:cubicBezTo>
                    <a:pt x="10" y="33"/>
                    <a:pt x="12" y="25"/>
                    <a:pt x="11" y="19"/>
                  </a:cubicBezTo>
                  <a:cubicBezTo>
                    <a:pt x="7" y="17"/>
                    <a:pt x="5" y="24"/>
                    <a:pt x="2" y="19"/>
                  </a:cubicBezTo>
                  <a:cubicBezTo>
                    <a:pt x="0" y="15"/>
                    <a:pt x="4" y="13"/>
                    <a:pt x="5" y="10"/>
                  </a:cubicBezTo>
                  <a:cubicBezTo>
                    <a:pt x="7" y="9"/>
                    <a:pt x="9" y="9"/>
                    <a:pt x="10" y="8"/>
                  </a:cubicBezTo>
                  <a:cubicBezTo>
                    <a:pt x="12" y="3"/>
                    <a:pt x="15" y="0"/>
                    <a:pt x="19" y="6"/>
                  </a:cubicBezTo>
                  <a:close/>
                </a:path>
              </a:pathLst>
            </a:custGeom>
            <a:solidFill>
              <a:srgbClr val="D527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900"/>
            <p:cNvSpPr/>
            <p:nvPr/>
          </p:nvSpPr>
          <p:spPr bwMode="auto">
            <a:xfrm>
              <a:off x="1598612" y="1776413"/>
              <a:ext cx="19050" cy="93663"/>
            </a:xfrm>
            <a:custGeom>
              <a:avLst/>
              <a:gdLst>
                <a:gd name="T0" fmla="*/ 2 w 5"/>
                <a:gd name="T1" fmla="*/ 25 h 25"/>
                <a:gd name="T2" fmla="*/ 0 w 5"/>
                <a:gd name="T3" fmla="*/ 0 h 25"/>
                <a:gd name="T4" fmla="*/ 4 w 5"/>
                <a:gd name="T5" fmla="*/ 25 h 25"/>
                <a:gd name="T6" fmla="*/ 2 w 5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5">
                  <a:moveTo>
                    <a:pt x="2" y="25"/>
                  </a:moveTo>
                  <a:cubicBezTo>
                    <a:pt x="3" y="16"/>
                    <a:pt x="0" y="8"/>
                    <a:pt x="0" y="0"/>
                  </a:cubicBezTo>
                  <a:cubicBezTo>
                    <a:pt x="5" y="7"/>
                    <a:pt x="4" y="16"/>
                    <a:pt x="4" y="25"/>
                  </a:cubicBezTo>
                  <a:cubicBezTo>
                    <a:pt x="3" y="25"/>
                    <a:pt x="3" y="25"/>
                    <a:pt x="2" y="25"/>
                  </a:cubicBezTo>
                  <a:close/>
                </a:path>
              </a:pathLst>
            </a:custGeom>
            <a:solidFill>
              <a:srgbClr val="DB3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901"/>
            <p:cNvSpPr/>
            <p:nvPr/>
          </p:nvSpPr>
          <p:spPr bwMode="auto">
            <a:xfrm>
              <a:off x="2316162" y="2573338"/>
              <a:ext cx="79375" cy="53975"/>
            </a:xfrm>
            <a:custGeom>
              <a:avLst/>
              <a:gdLst>
                <a:gd name="T0" fmla="*/ 21 w 21"/>
                <a:gd name="T1" fmla="*/ 11 h 14"/>
                <a:gd name="T2" fmla="*/ 21 w 21"/>
                <a:gd name="T3" fmla="*/ 14 h 14"/>
                <a:gd name="T4" fmla="*/ 3 w 21"/>
                <a:gd name="T5" fmla="*/ 9 h 14"/>
                <a:gd name="T6" fmla="*/ 2 w 21"/>
                <a:gd name="T7" fmla="*/ 4 h 14"/>
                <a:gd name="T8" fmla="*/ 14 w 21"/>
                <a:gd name="T9" fmla="*/ 2 h 14"/>
                <a:gd name="T10" fmla="*/ 21 w 21"/>
                <a:gd name="T1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21" y="11"/>
                  </a:moveTo>
                  <a:cubicBezTo>
                    <a:pt x="21" y="12"/>
                    <a:pt x="21" y="13"/>
                    <a:pt x="21" y="14"/>
                  </a:cubicBezTo>
                  <a:cubicBezTo>
                    <a:pt x="15" y="11"/>
                    <a:pt x="8" y="14"/>
                    <a:pt x="3" y="9"/>
                  </a:cubicBezTo>
                  <a:cubicBezTo>
                    <a:pt x="1" y="8"/>
                    <a:pt x="0" y="6"/>
                    <a:pt x="2" y="4"/>
                  </a:cubicBezTo>
                  <a:cubicBezTo>
                    <a:pt x="5" y="0"/>
                    <a:pt x="10" y="2"/>
                    <a:pt x="14" y="2"/>
                  </a:cubicBezTo>
                  <a:cubicBezTo>
                    <a:pt x="21" y="1"/>
                    <a:pt x="18" y="8"/>
                    <a:pt x="21" y="11"/>
                  </a:cubicBezTo>
                  <a:close/>
                </a:path>
              </a:pathLst>
            </a:custGeom>
            <a:solidFill>
              <a:srgbClr val="A39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902"/>
            <p:cNvSpPr/>
            <p:nvPr/>
          </p:nvSpPr>
          <p:spPr bwMode="auto">
            <a:xfrm>
              <a:off x="2370137" y="2566988"/>
              <a:ext cx="28575" cy="47625"/>
            </a:xfrm>
            <a:custGeom>
              <a:avLst/>
              <a:gdLst>
                <a:gd name="T0" fmla="*/ 7 w 8"/>
                <a:gd name="T1" fmla="*/ 13 h 13"/>
                <a:gd name="T2" fmla="*/ 0 w 8"/>
                <a:gd name="T3" fmla="*/ 4 h 13"/>
                <a:gd name="T4" fmla="*/ 7 w 8"/>
                <a:gd name="T5" fmla="*/ 4 h 13"/>
                <a:gd name="T6" fmla="*/ 7 w 8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3">
                  <a:moveTo>
                    <a:pt x="7" y="13"/>
                  </a:moveTo>
                  <a:cubicBezTo>
                    <a:pt x="1" y="13"/>
                    <a:pt x="5" y="5"/>
                    <a:pt x="0" y="4"/>
                  </a:cubicBezTo>
                  <a:cubicBezTo>
                    <a:pt x="2" y="0"/>
                    <a:pt x="5" y="4"/>
                    <a:pt x="7" y="4"/>
                  </a:cubicBezTo>
                  <a:cubicBezTo>
                    <a:pt x="8" y="7"/>
                    <a:pt x="8" y="10"/>
                    <a:pt x="7" y="13"/>
                  </a:cubicBezTo>
                  <a:close/>
                </a:path>
              </a:pathLst>
            </a:custGeom>
            <a:solidFill>
              <a:srgbClr val="9546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903"/>
            <p:cNvSpPr/>
            <p:nvPr/>
          </p:nvSpPr>
          <p:spPr bwMode="auto">
            <a:xfrm>
              <a:off x="2387600" y="2532063"/>
              <a:ext cx="207962" cy="211138"/>
            </a:xfrm>
            <a:custGeom>
              <a:avLst/>
              <a:gdLst>
                <a:gd name="T0" fmla="*/ 2 w 55"/>
                <a:gd name="T1" fmla="*/ 25 h 56"/>
                <a:gd name="T2" fmla="*/ 17 w 55"/>
                <a:gd name="T3" fmla="*/ 19 h 56"/>
                <a:gd name="T4" fmla="*/ 30 w 55"/>
                <a:gd name="T5" fmla="*/ 10 h 56"/>
                <a:gd name="T6" fmla="*/ 32 w 55"/>
                <a:gd name="T7" fmla="*/ 10 h 56"/>
                <a:gd name="T8" fmla="*/ 42 w 55"/>
                <a:gd name="T9" fmla="*/ 0 h 56"/>
                <a:gd name="T10" fmla="*/ 53 w 55"/>
                <a:gd name="T11" fmla="*/ 13 h 56"/>
                <a:gd name="T12" fmla="*/ 47 w 55"/>
                <a:gd name="T13" fmla="*/ 42 h 56"/>
                <a:gd name="T14" fmla="*/ 44 w 55"/>
                <a:gd name="T15" fmla="*/ 45 h 56"/>
                <a:gd name="T16" fmla="*/ 28 w 55"/>
                <a:gd name="T17" fmla="*/ 49 h 56"/>
                <a:gd name="T18" fmla="*/ 12 w 55"/>
                <a:gd name="T19" fmla="*/ 51 h 56"/>
                <a:gd name="T20" fmla="*/ 0 w 55"/>
                <a:gd name="T21" fmla="*/ 53 h 56"/>
                <a:gd name="T22" fmla="*/ 0 w 55"/>
                <a:gd name="T23" fmla="*/ 52 h 56"/>
                <a:gd name="T24" fmla="*/ 2 w 55"/>
                <a:gd name="T25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6">
                  <a:moveTo>
                    <a:pt x="2" y="25"/>
                  </a:moveTo>
                  <a:cubicBezTo>
                    <a:pt x="8" y="26"/>
                    <a:pt x="13" y="21"/>
                    <a:pt x="17" y="19"/>
                  </a:cubicBezTo>
                  <a:cubicBezTo>
                    <a:pt x="21" y="15"/>
                    <a:pt x="27" y="14"/>
                    <a:pt x="30" y="10"/>
                  </a:cubicBezTo>
                  <a:cubicBezTo>
                    <a:pt x="31" y="9"/>
                    <a:pt x="31" y="13"/>
                    <a:pt x="32" y="10"/>
                  </a:cubicBezTo>
                  <a:cubicBezTo>
                    <a:pt x="34" y="6"/>
                    <a:pt x="38" y="2"/>
                    <a:pt x="42" y="0"/>
                  </a:cubicBezTo>
                  <a:cubicBezTo>
                    <a:pt x="50" y="1"/>
                    <a:pt x="53" y="7"/>
                    <a:pt x="53" y="13"/>
                  </a:cubicBezTo>
                  <a:cubicBezTo>
                    <a:pt x="55" y="23"/>
                    <a:pt x="54" y="33"/>
                    <a:pt x="47" y="42"/>
                  </a:cubicBezTo>
                  <a:cubicBezTo>
                    <a:pt x="47" y="43"/>
                    <a:pt x="45" y="44"/>
                    <a:pt x="44" y="45"/>
                  </a:cubicBezTo>
                  <a:cubicBezTo>
                    <a:pt x="40" y="49"/>
                    <a:pt x="35" y="52"/>
                    <a:pt x="28" y="49"/>
                  </a:cubicBezTo>
                  <a:cubicBezTo>
                    <a:pt x="23" y="47"/>
                    <a:pt x="18" y="47"/>
                    <a:pt x="12" y="51"/>
                  </a:cubicBezTo>
                  <a:cubicBezTo>
                    <a:pt x="9" y="53"/>
                    <a:pt x="5" y="56"/>
                    <a:pt x="0" y="53"/>
                  </a:cubicBezTo>
                  <a:cubicBezTo>
                    <a:pt x="0" y="53"/>
                    <a:pt x="0" y="53"/>
                    <a:pt x="0" y="52"/>
                  </a:cubicBezTo>
                  <a:cubicBezTo>
                    <a:pt x="7" y="44"/>
                    <a:pt x="10" y="34"/>
                    <a:pt x="2" y="25"/>
                  </a:cubicBezTo>
                  <a:close/>
                </a:path>
              </a:pathLst>
            </a:custGeom>
            <a:solidFill>
              <a:srgbClr val="E26F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904"/>
            <p:cNvSpPr/>
            <p:nvPr/>
          </p:nvSpPr>
          <p:spPr bwMode="auto">
            <a:xfrm>
              <a:off x="2376487" y="2690813"/>
              <a:ext cx="173037" cy="153988"/>
            </a:xfrm>
            <a:custGeom>
              <a:avLst/>
              <a:gdLst>
                <a:gd name="T0" fmla="*/ 3 w 46"/>
                <a:gd name="T1" fmla="*/ 11 h 41"/>
                <a:gd name="T2" fmla="*/ 18 w 46"/>
                <a:gd name="T3" fmla="*/ 4 h 41"/>
                <a:gd name="T4" fmla="*/ 29 w 46"/>
                <a:gd name="T5" fmla="*/ 4 h 41"/>
                <a:gd name="T6" fmla="*/ 46 w 46"/>
                <a:gd name="T7" fmla="*/ 2 h 41"/>
                <a:gd name="T8" fmla="*/ 37 w 46"/>
                <a:gd name="T9" fmla="*/ 29 h 41"/>
                <a:gd name="T10" fmla="*/ 26 w 46"/>
                <a:gd name="T11" fmla="*/ 41 h 41"/>
                <a:gd name="T12" fmla="*/ 2 w 46"/>
                <a:gd name="T13" fmla="*/ 25 h 41"/>
                <a:gd name="T14" fmla="*/ 3 w 46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1">
                  <a:moveTo>
                    <a:pt x="3" y="11"/>
                  </a:moveTo>
                  <a:cubicBezTo>
                    <a:pt x="8" y="9"/>
                    <a:pt x="14" y="8"/>
                    <a:pt x="18" y="4"/>
                  </a:cubicBezTo>
                  <a:cubicBezTo>
                    <a:pt x="22" y="0"/>
                    <a:pt x="26" y="3"/>
                    <a:pt x="29" y="4"/>
                  </a:cubicBezTo>
                  <a:cubicBezTo>
                    <a:pt x="35" y="5"/>
                    <a:pt x="41" y="6"/>
                    <a:pt x="46" y="2"/>
                  </a:cubicBezTo>
                  <a:cubicBezTo>
                    <a:pt x="44" y="11"/>
                    <a:pt x="45" y="22"/>
                    <a:pt x="37" y="29"/>
                  </a:cubicBezTo>
                  <a:cubicBezTo>
                    <a:pt x="35" y="35"/>
                    <a:pt x="31" y="38"/>
                    <a:pt x="26" y="41"/>
                  </a:cubicBezTo>
                  <a:cubicBezTo>
                    <a:pt x="16" y="38"/>
                    <a:pt x="6" y="36"/>
                    <a:pt x="2" y="25"/>
                  </a:cubicBezTo>
                  <a:cubicBezTo>
                    <a:pt x="2" y="21"/>
                    <a:pt x="0" y="16"/>
                    <a:pt x="3" y="11"/>
                  </a:cubicBezTo>
                  <a:close/>
                </a:path>
              </a:pathLst>
            </a:custGeom>
            <a:solidFill>
              <a:srgbClr val="D53F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905"/>
            <p:cNvSpPr/>
            <p:nvPr/>
          </p:nvSpPr>
          <p:spPr bwMode="auto">
            <a:xfrm>
              <a:off x="2516187" y="2682876"/>
              <a:ext cx="128587" cy="139700"/>
            </a:xfrm>
            <a:custGeom>
              <a:avLst/>
              <a:gdLst>
                <a:gd name="T0" fmla="*/ 0 w 34"/>
                <a:gd name="T1" fmla="*/ 31 h 37"/>
                <a:gd name="T2" fmla="*/ 9 w 34"/>
                <a:gd name="T3" fmla="*/ 4 h 37"/>
                <a:gd name="T4" fmla="*/ 11 w 34"/>
                <a:gd name="T5" fmla="*/ 2 h 37"/>
                <a:gd name="T6" fmla="*/ 31 w 34"/>
                <a:gd name="T7" fmla="*/ 7 h 37"/>
                <a:gd name="T8" fmla="*/ 34 w 34"/>
                <a:gd name="T9" fmla="*/ 13 h 37"/>
                <a:gd name="T10" fmla="*/ 32 w 34"/>
                <a:gd name="T11" fmla="*/ 22 h 37"/>
                <a:gd name="T12" fmla="*/ 28 w 34"/>
                <a:gd name="T13" fmla="*/ 28 h 37"/>
                <a:gd name="T14" fmla="*/ 19 w 34"/>
                <a:gd name="T15" fmla="*/ 36 h 37"/>
                <a:gd name="T16" fmla="*/ 0 w 34"/>
                <a:gd name="T17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37">
                  <a:moveTo>
                    <a:pt x="0" y="31"/>
                  </a:moveTo>
                  <a:cubicBezTo>
                    <a:pt x="5" y="23"/>
                    <a:pt x="2" y="12"/>
                    <a:pt x="9" y="4"/>
                  </a:cubicBezTo>
                  <a:cubicBezTo>
                    <a:pt x="10" y="3"/>
                    <a:pt x="10" y="3"/>
                    <a:pt x="11" y="2"/>
                  </a:cubicBezTo>
                  <a:cubicBezTo>
                    <a:pt x="19" y="0"/>
                    <a:pt x="25" y="2"/>
                    <a:pt x="31" y="7"/>
                  </a:cubicBezTo>
                  <a:cubicBezTo>
                    <a:pt x="33" y="9"/>
                    <a:pt x="34" y="10"/>
                    <a:pt x="34" y="13"/>
                  </a:cubicBezTo>
                  <a:cubicBezTo>
                    <a:pt x="33" y="16"/>
                    <a:pt x="32" y="19"/>
                    <a:pt x="32" y="22"/>
                  </a:cubicBezTo>
                  <a:cubicBezTo>
                    <a:pt x="31" y="24"/>
                    <a:pt x="29" y="26"/>
                    <a:pt x="28" y="28"/>
                  </a:cubicBezTo>
                  <a:cubicBezTo>
                    <a:pt x="26" y="32"/>
                    <a:pt x="25" y="37"/>
                    <a:pt x="19" y="36"/>
                  </a:cubicBezTo>
                  <a:cubicBezTo>
                    <a:pt x="13" y="35"/>
                    <a:pt x="6" y="33"/>
                    <a:pt x="0" y="31"/>
                  </a:cubicBezTo>
                  <a:close/>
                </a:path>
              </a:pathLst>
            </a:custGeom>
            <a:solidFill>
              <a:srgbClr val="D58B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906"/>
            <p:cNvSpPr/>
            <p:nvPr/>
          </p:nvSpPr>
          <p:spPr bwMode="auto">
            <a:xfrm>
              <a:off x="2573337" y="2781301"/>
              <a:ext cx="112712" cy="142875"/>
            </a:xfrm>
            <a:custGeom>
              <a:avLst/>
              <a:gdLst>
                <a:gd name="T0" fmla="*/ 4 w 30"/>
                <a:gd name="T1" fmla="*/ 10 h 38"/>
                <a:gd name="T2" fmla="*/ 11 w 30"/>
                <a:gd name="T3" fmla="*/ 1 h 38"/>
                <a:gd name="T4" fmla="*/ 16 w 30"/>
                <a:gd name="T5" fmla="*/ 1 h 38"/>
                <a:gd name="T6" fmla="*/ 25 w 30"/>
                <a:gd name="T7" fmla="*/ 19 h 38"/>
                <a:gd name="T8" fmla="*/ 24 w 30"/>
                <a:gd name="T9" fmla="*/ 36 h 38"/>
                <a:gd name="T10" fmla="*/ 22 w 30"/>
                <a:gd name="T11" fmla="*/ 36 h 38"/>
                <a:gd name="T12" fmla="*/ 4 w 30"/>
                <a:gd name="T13" fmla="*/ 35 h 38"/>
                <a:gd name="T14" fmla="*/ 0 w 30"/>
                <a:gd name="T15" fmla="*/ 26 h 38"/>
                <a:gd name="T16" fmla="*/ 4 w 30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8">
                  <a:moveTo>
                    <a:pt x="4" y="10"/>
                  </a:moveTo>
                  <a:cubicBezTo>
                    <a:pt x="8" y="8"/>
                    <a:pt x="9" y="4"/>
                    <a:pt x="11" y="1"/>
                  </a:cubicBezTo>
                  <a:cubicBezTo>
                    <a:pt x="13" y="0"/>
                    <a:pt x="14" y="0"/>
                    <a:pt x="16" y="1"/>
                  </a:cubicBezTo>
                  <a:cubicBezTo>
                    <a:pt x="17" y="7"/>
                    <a:pt x="19" y="13"/>
                    <a:pt x="25" y="19"/>
                  </a:cubicBezTo>
                  <a:cubicBezTo>
                    <a:pt x="30" y="22"/>
                    <a:pt x="25" y="30"/>
                    <a:pt x="24" y="36"/>
                  </a:cubicBezTo>
                  <a:cubicBezTo>
                    <a:pt x="23" y="36"/>
                    <a:pt x="23" y="37"/>
                    <a:pt x="22" y="36"/>
                  </a:cubicBezTo>
                  <a:cubicBezTo>
                    <a:pt x="16" y="38"/>
                    <a:pt x="11" y="31"/>
                    <a:pt x="4" y="35"/>
                  </a:cubicBezTo>
                  <a:cubicBezTo>
                    <a:pt x="3" y="36"/>
                    <a:pt x="1" y="30"/>
                    <a:pt x="0" y="26"/>
                  </a:cubicBezTo>
                  <a:cubicBezTo>
                    <a:pt x="0" y="20"/>
                    <a:pt x="2" y="15"/>
                    <a:pt x="4" y="10"/>
                  </a:cubicBezTo>
                  <a:close/>
                </a:path>
              </a:pathLst>
            </a:custGeom>
            <a:solidFill>
              <a:srgbClr val="100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907"/>
            <p:cNvSpPr/>
            <p:nvPr/>
          </p:nvSpPr>
          <p:spPr bwMode="auto">
            <a:xfrm>
              <a:off x="2644775" y="3502026"/>
              <a:ext cx="66675" cy="109538"/>
            </a:xfrm>
            <a:custGeom>
              <a:avLst/>
              <a:gdLst>
                <a:gd name="T0" fmla="*/ 8 w 18"/>
                <a:gd name="T1" fmla="*/ 0 h 29"/>
                <a:gd name="T2" fmla="*/ 12 w 18"/>
                <a:gd name="T3" fmla="*/ 0 h 29"/>
                <a:gd name="T4" fmla="*/ 18 w 18"/>
                <a:gd name="T5" fmla="*/ 12 h 29"/>
                <a:gd name="T6" fmla="*/ 11 w 18"/>
                <a:gd name="T7" fmla="*/ 19 h 29"/>
                <a:gd name="T8" fmla="*/ 8 w 18"/>
                <a:gd name="T9" fmla="*/ 27 h 29"/>
                <a:gd name="T10" fmla="*/ 3 w 18"/>
                <a:gd name="T11" fmla="*/ 25 h 29"/>
                <a:gd name="T12" fmla="*/ 1 w 18"/>
                <a:gd name="T13" fmla="*/ 15 h 29"/>
                <a:gd name="T14" fmla="*/ 0 w 18"/>
                <a:gd name="T15" fmla="*/ 9 h 29"/>
                <a:gd name="T16" fmla="*/ 8 w 18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9">
                  <a:moveTo>
                    <a:pt x="8" y="0"/>
                  </a:moveTo>
                  <a:cubicBezTo>
                    <a:pt x="9" y="0"/>
                    <a:pt x="11" y="0"/>
                    <a:pt x="12" y="0"/>
                  </a:cubicBezTo>
                  <a:cubicBezTo>
                    <a:pt x="3" y="10"/>
                    <a:pt x="17" y="7"/>
                    <a:pt x="18" y="12"/>
                  </a:cubicBezTo>
                  <a:cubicBezTo>
                    <a:pt x="16" y="14"/>
                    <a:pt x="13" y="16"/>
                    <a:pt x="11" y="19"/>
                  </a:cubicBezTo>
                  <a:cubicBezTo>
                    <a:pt x="9" y="21"/>
                    <a:pt x="11" y="25"/>
                    <a:pt x="8" y="27"/>
                  </a:cubicBezTo>
                  <a:cubicBezTo>
                    <a:pt x="6" y="29"/>
                    <a:pt x="4" y="28"/>
                    <a:pt x="3" y="25"/>
                  </a:cubicBezTo>
                  <a:cubicBezTo>
                    <a:pt x="3" y="22"/>
                    <a:pt x="2" y="19"/>
                    <a:pt x="1" y="15"/>
                  </a:cubicBezTo>
                  <a:cubicBezTo>
                    <a:pt x="0" y="13"/>
                    <a:pt x="0" y="11"/>
                    <a:pt x="0" y="9"/>
                  </a:cubicBezTo>
                  <a:cubicBezTo>
                    <a:pt x="3" y="6"/>
                    <a:pt x="5" y="3"/>
                    <a:pt x="8" y="0"/>
                  </a:cubicBezTo>
                  <a:close/>
                </a:path>
              </a:pathLst>
            </a:custGeom>
            <a:solidFill>
              <a:srgbClr val="225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908"/>
            <p:cNvSpPr/>
            <p:nvPr/>
          </p:nvSpPr>
          <p:spPr bwMode="auto">
            <a:xfrm>
              <a:off x="2640012" y="3559176"/>
              <a:ext cx="33337" cy="60325"/>
            </a:xfrm>
            <a:custGeom>
              <a:avLst/>
              <a:gdLst>
                <a:gd name="T0" fmla="*/ 2 w 9"/>
                <a:gd name="T1" fmla="*/ 0 h 16"/>
                <a:gd name="T2" fmla="*/ 9 w 9"/>
                <a:gd name="T3" fmla="*/ 12 h 16"/>
                <a:gd name="T4" fmla="*/ 4 w 9"/>
                <a:gd name="T5" fmla="*/ 16 h 16"/>
                <a:gd name="T6" fmla="*/ 2 w 9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2" y="0"/>
                  </a:moveTo>
                  <a:cubicBezTo>
                    <a:pt x="6" y="3"/>
                    <a:pt x="3" y="11"/>
                    <a:pt x="9" y="12"/>
                  </a:cubicBezTo>
                  <a:cubicBezTo>
                    <a:pt x="9" y="16"/>
                    <a:pt x="6" y="16"/>
                    <a:pt x="4" y="16"/>
                  </a:cubicBezTo>
                  <a:cubicBezTo>
                    <a:pt x="4" y="11"/>
                    <a:pt x="0" y="6"/>
                    <a:pt x="2" y="0"/>
                  </a:cubicBezTo>
                  <a:close/>
                </a:path>
              </a:pathLst>
            </a:custGeom>
            <a:solidFill>
              <a:srgbClr val="8D28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909"/>
            <p:cNvSpPr/>
            <p:nvPr/>
          </p:nvSpPr>
          <p:spPr bwMode="auto">
            <a:xfrm>
              <a:off x="2686050" y="3544888"/>
              <a:ext cx="47625" cy="28575"/>
            </a:xfrm>
            <a:custGeom>
              <a:avLst/>
              <a:gdLst>
                <a:gd name="T0" fmla="*/ 0 w 13"/>
                <a:gd name="T1" fmla="*/ 8 h 8"/>
                <a:gd name="T2" fmla="*/ 7 w 13"/>
                <a:gd name="T3" fmla="*/ 1 h 8"/>
                <a:gd name="T4" fmla="*/ 13 w 13"/>
                <a:gd name="T5" fmla="*/ 0 h 8"/>
                <a:gd name="T6" fmla="*/ 13 w 13"/>
                <a:gd name="T7" fmla="*/ 5 h 8"/>
                <a:gd name="T8" fmla="*/ 0 w 1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0" y="8"/>
                  </a:moveTo>
                  <a:cubicBezTo>
                    <a:pt x="0" y="3"/>
                    <a:pt x="4" y="2"/>
                    <a:pt x="7" y="1"/>
                  </a:cubicBezTo>
                  <a:cubicBezTo>
                    <a:pt x="9" y="1"/>
                    <a:pt x="11" y="0"/>
                    <a:pt x="13" y="0"/>
                  </a:cubicBezTo>
                  <a:cubicBezTo>
                    <a:pt x="13" y="2"/>
                    <a:pt x="13" y="3"/>
                    <a:pt x="13" y="5"/>
                  </a:cubicBezTo>
                  <a:cubicBezTo>
                    <a:pt x="8" y="3"/>
                    <a:pt x="5" y="8"/>
                    <a:pt x="0" y="8"/>
                  </a:cubicBezTo>
                  <a:close/>
                </a:path>
              </a:pathLst>
            </a:custGeom>
            <a:solidFill>
              <a:srgbClr val="8647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910"/>
            <p:cNvSpPr/>
            <p:nvPr/>
          </p:nvSpPr>
          <p:spPr bwMode="auto">
            <a:xfrm>
              <a:off x="1497012" y="1608138"/>
              <a:ext cx="107950" cy="131763"/>
            </a:xfrm>
            <a:custGeom>
              <a:avLst/>
              <a:gdLst>
                <a:gd name="T0" fmla="*/ 6 w 29"/>
                <a:gd name="T1" fmla="*/ 33 h 35"/>
                <a:gd name="T2" fmla="*/ 10 w 29"/>
                <a:gd name="T3" fmla="*/ 20 h 35"/>
                <a:gd name="T4" fmla="*/ 29 w 29"/>
                <a:gd name="T5" fmla="*/ 0 h 35"/>
                <a:gd name="T6" fmla="*/ 9 w 29"/>
                <a:gd name="T7" fmla="*/ 35 h 35"/>
                <a:gd name="T8" fmla="*/ 6 w 29"/>
                <a:gd name="T9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6" y="33"/>
                  </a:moveTo>
                  <a:cubicBezTo>
                    <a:pt x="0" y="26"/>
                    <a:pt x="9" y="24"/>
                    <a:pt x="10" y="20"/>
                  </a:cubicBezTo>
                  <a:cubicBezTo>
                    <a:pt x="14" y="11"/>
                    <a:pt x="18" y="2"/>
                    <a:pt x="29" y="0"/>
                  </a:cubicBezTo>
                  <a:cubicBezTo>
                    <a:pt x="20" y="10"/>
                    <a:pt x="20" y="25"/>
                    <a:pt x="9" y="35"/>
                  </a:cubicBezTo>
                  <a:cubicBezTo>
                    <a:pt x="8" y="34"/>
                    <a:pt x="7" y="34"/>
                    <a:pt x="6" y="33"/>
                  </a:cubicBezTo>
                  <a:close/>
                </a:path>
              </a:pathLst>
            </a:custGeom>
            <a:solidFill>
              <a:srgbClr val="D01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911"/>
            <p:cNvSpPr/>
            <p:nvPr/>
          </p:nvSpPr>
          <p:spPr bwMode="auto">
            <a:xfrm>
              <a:off x="1546225" y="1712913"/>
              <a:ext cx="104775" cy="55563"/>
            </a:xfrm>
            <a:custGeom>
              <a:avLst/>
              <a:gdLst>
                <a:gd name="T0" fmla="*/ 16 w 28"/>
                <a:gd name="T1" fmla="*/ 13 h 15"/>
                <a:gd name="T2" fmla="*/ 7 w 28"/>
                <a:gd name="T3" fmla="*/ 15 h 15"/>
                <a:gd name="T4" fmla="*/ 0 w 28"/>
                <a:gd name="T5" fmla="*/ 9 h 15"/>
                <a:gd name="T6" fmla="*/ 19 w 28"/>
                <a:gd name="T7" fmla="*/ 5 h 15"/>
                <a:gd name="T8" fmla="*/ 23 w 28"/>
                <a:gd name="T9" fmla="*/ 3 h 15"/>
                <a:gd name="T10" fmla="*/ 28 w 28"/>
                <a:gd name="T11" fmla="*/ 3 h 15"/>
                <a:gd name="T12" fmla="*/ 26 w 28"/>
                <a:gd name="T13" fmla="*/ 8 h 15"/>
                <a:gd name="T14" fmla="*/ 16 w 28"/>
                <a:gd name="T15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5">
                  <a:moveTo>
                    <a:pt x="16" y="13"/>
                  </a:moveTo>
                  <a:cubicBezTo>
                    <a:pt x="12" y="10"/>
                    <a:pt x="10" y="13"/>
                    <a:pt x="7" y="15"/>
                  </a:cubicBezTo>
                  <a:cubicBezTo>
                    <a:pt x="4" y="13"/>
                    <a:pt x="2" y="11"/>
                    <a:pt x="0" y="9"/>
                  </a:cubicBezTo>
                  <a:cubicBezTo>
                    <a:pt x="6" y="5"/>
                    <a:pt x="11" y="0"/>
                    <a:pt x="19" y="5"/>
                  </a:cubicBezTo>
                  <a:cubicBezTo>
                    <a:pt x="22" y="7"/>
                    <a:pt x="22" y="6"/>
                    <a:pt x="23" y="3"/>
                  </a:cubicBezTo>
                  <a:cubicBezTo>
                    <a:pt x="24" y="0"/>
                    <a:pt x="26" y="1"/>
                    <a:pt x="28" y="3"/>
                  </a:cubicBezTo>
                  <a:cubicBezTo>
                    <a:pt x="27" y="5"/>
                    <a:pt x="26" y="7"/>
                    <a:pt x="26" y="8"/>
                  </a:cubicBezTo>
                  <a:cubicBezTo>
                    <a:pt x="22" y="8"/>
                    <a:pt x="19" y="11"/>
                    <a:pt x="16" y="13"/>
                  </a:cubicBezTo>
                  <a:close/>
                </a:path>
              </a:pathLst>
            </a:custGeom>
            <a:solidFill>
              <a:srgbClr val="D019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912"/>
            <p:cNvSpPr/>
            <p:nvPr/>
          </p:nvSpPr>
          <p:spPr bwMode="auto">
            <a:xfrm>
              <a:off x="3354387" y="1487488"/>
              <a:ext cx="161925" cy="173038"/>
            </a:xfrm>
            <a:custGeom>
              <a:avLst/>
              <a:gdLst>
                <a:gd name="T0" fmla="*/ 35 w 43"/>
                <a:gd name="T1" fmla="*/ 32 h 46"/>
                <a:gd name="T2" fmla="*/ 33 w 43"/>
                <a:gd name="T3" fmla="*/ 46 h 46"/>
                <a:gd name="T4" fmla="*/ 23 w 43"/>
                <a:gd name="T5" fmla="*/ 43 h 46"/>
                <a:gd name="T6" fmla="*/ 22 w 43"/>
                <a:gd name="T7" fmla="*/ 42 h 46"/>
                <a:gd name="T8" fmla="*/ 18 w 43"/>
                <a:gd name="T9" fmla="*/ 42 h 46"/>
                <a:gd name="T10" fmla="*/ 10 w 43"/>
                <a:gd name="T11" fmla="*/ 39 h 46"/>
                <a:gd name="T12" fmla="*/ 13 w 43"/>
                <a:gd name="T13" fmla="*/ 31 h 46"/>
                <a:gd name="T14" fmla="*/ 15 w 43"/>
                <a:gd name="T15" fmla="*/ 19 h 46"/>
                <a:gd name="T16" fmla="*/ 1 w 43"/>
                <a:gd name="T17" fmla="*/ 24 h 46"/>
                <a:gd name="T18" fmla="*/ 0 w 43"/>
                <a:gd name="T19" fmla="*/ 10 h 46"/>
                <a:gd name="T20" fmla="*/ 6 w 43"/>
                <a:gd name="T21" fmla="*/ 12 h 46"/>
                <a:gd name="T22" fmla="*/ 41 w 43"/>
                <a:gd name="T23" fmla="*/ 12 h 46"/>
                <a:gd name="T24" fmla="*/ 35 w 43"/>
                <a:gd name="T25" fmla="*/ 3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6">
                  <a:moveTo>
                    <a:pt x="35" y="32"/>
                  </a:moveTo>
                  <a:cubicBezTo>
                    <a:pt x="31" y="36"/>
                    <a:pt x="34" y="41"/>
                    <a:pt x="33" y="46"/>
                  </a:cubicBezTo>
                  <a:cubicBezTo>
                    <a:pt x="30" y="42"/>
                    <a:pt x="29" y="42"/>
                    <a:pt x="23" y="43"/>
                  </a:cubicBezTo>
                  <a:cubicBezTo>
                    <a:pt x="23" y="43"/>
                    <a:pt x="22" y="42"/>
                    <a:pt x="22" y="42"/>
                  </a:cubicBezTo>
                  <a:cubicBezTo>
                    <a:pt x="21" y="42"/>
                    <a:pt x="19" y="42"/>
                    <a:pt x="18" y="42"/>
                  </a:cubicBezTo>
                  <a:cubicBezTo>
                    <a:pt x="15" y="41"/>
                    <a:pt x="12" y="43"/>
                    <a:pt x="10" y="39"/>
                  </a:cubicBezTo>
                  <a:cubicBezTo>
                    <a:pt x="9" y="36"/>
                    <a:pt x="11" y="33"/>
                    <a:pt x="13" y="31"/>
                  </a:cubicBezTo>
                  <a:cubicBezTo>
                    <a:pt x="18" y="28"/>
                    <a:pt x="20" y="23"/>
                    <a:pt x="15" y="19"/>
                  </a:cubicBezTo>
                  <a:cubicBezTo>
                    <a:pt x="10" y="16"/>
                    <a:pt x="5" y="13"/>
                    <a:pt x="1" y="24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2" y="11"/>
                    <a:pt x="3" y="14"/>
                    <a:pt x="6" y="12"/>
                  </a:cubicBezTo>
                  <a:cubicBezTo>
                    <a:pt x="23" y="0"/>
                    <a:pt x="24" y="0"/>
                    <a:pt x="41" y="12"/>
                  </a:cubicBezTo>
                  <a:cubicBezTo>
                    <a:pt x="43" y="20"/>
                    <a:pt x="42" y="27"/>
                    <a:pt x="35" y="32"/>
                  </a:cubicBezTo>
                  <a:close/>
                </a:path>
              </a:pathLst>
            </a:custGeom>
            <a:solidFill>
              <a:srgbClr val="E37C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913"/>
            <p:cNvSpPr/>
            <p:nvPr/>
          </p:nvSpPr>
          <p:spPr bwMode="auto">
            <a:xfrm>
              <a:off x="3486149" y="1517651"/>
              <a:ext cx="117475" cy="134938"/>
            </a:xfrm>
            <a:custGeom>
              <a:avLst/>
              <a:gdLst>
                <a:gd name="T0" fmla="*/ 0 w 31"/>
                <a:gd name="T1" fmla="*/ 24 h 36"/>
                <a:gd name="T2" fmla="*/ 6 w 31"/>
                <a:gd name="T3" fmla="*/ 4 h 36"/>
                <a:gd name="T4" fmla="*/ 19 w 31"/>
                <a:gd name="T5" fmla="*/ 0 h 36"/>
                <a:gd name="T6" fmla="*/ 26 w 31"/>
                <a:gd name="T7" fmla="*/ 10 h 36"/>
                <a:gd name="T8" fmla="*/ 16 w 31"/>
                <a:gd name="T9" fmla="*/ 28 h 36"/>
                <a:gd name="T10" fmla="*/ 6 w 31"/>
                <a:gd name="T11" fmla="*/ 35 h 36"/>
                <a:gd name="T12" fmla="*/ 0 w 31"/>
                <a:gd name="T13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6">
                  <a:moveTo>
                    <a:pt x="0" y="24"/>
                  </a:moveTo>
                  <a:cubicBezTo>
                    <a:pt x="2" y="17"/>
                    <a:pt x="4" y="11"/>
                    <a:pt x="6" y="4"/>
                  </a:cubicBezTo>
                  <a:cubicBezTo>
                    <a:pt x="10" y="1"/>
                    <a:pt x="14" y="0"/>
                    <a:pt x="19" y="0"/>
                  </a:cubicBezTo>
                  <a:cubicBezTo>
                    <a:pt x="27" y="0"/>
                    <a:pt x="31" y="2"/>
                    <a:pt x="26" y="10"/>
                  </a:cubicBezTo>
                  <a:cubicBezTo>
                    <a:pt x="23" y="16"/>
                    <a:pt x="20" y="22"/>
                    <a:pt x="16" y="28"/>
                  </a:cubicBezTo>
                  <a:cubicBezTo>
                    <a:pt x="13" y="31"/>
                    <a:pt x="11" y="36"/>
                    <a:pt x="6" y="35"/>
                  </a:cubicBezTo>
                  <a:cubicBezTo>
                    <a:pt x="0" y="34"/>
                    <a:pt x="1" y="28"/>
                    <a:pt x="0" y="24"/>
                  </a:cubicBezTo>
                  <a:close/>
                </a:path>
              </a:pathLst>
            </a:custGeom>
            <a:solidFill>
              <a:srgbClr val="CA1C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914"/>
            <p:cNvSpPr/>
            <p:nvPr/>
          </p:nvSpPr>
          <p:spPr bwMode="auto">
            <a:xfrm>
              <a:off x="3606799" y="1517651"/>
              <a:ext cx="71437" cy="142875"/>
            </a:xfrm>
            <a:custGeom>
              <a:avLst/>
              <a:gdLst>
                <a:gd name="T0" fmla="*/ 5 w 19"/>
                <a:gd name="T1" fmla="*/ 22 h 38"/>
                <a:gd name="T2" fmla="*/ 1 w 19"/>
                <a:gd name="T3" fmla="*/ 4 h 38"/>
                <a:gd name="T4" fmla="*/ 1 w 19"/>
                <a:gd name="T5" fmla="*/ 0 h 38"/>
                <a:gd name="T6" fmla="*/ 3 w 19"/>
                <a:gd name="T7" fmla="*/ 0 h 38"/>
                <a:gd name="T8" fmla="*/ 12 w 19"/>
                <a:gd name="T9" fmla="*/ 30 h 38"/>
                <a:gd name="T10" fmla="*/ 19 w 19"/>
                <a:gd name="T11" fmla="*/ 37 h 38"/>
                <a:gd name="T12" fmla="*/ 9 w 19"/>
                <a:gd name="T13" fmla="*/ 29 h 38"/>
                <a:gd name="T14" fmla="*/ 6 w 19"/>
                <a:gd name="T15" fmla="*/ 28 h 38"/>
                <a:gd name="T16" fmla="*/ 5 w 19"/>
                <a:gd name="T1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8">
                  <a:moveTo>
                    <a:pt x="5" y="22"/>
                  </a:moveTo>
                  <a:cubicBezTo>
                    <a:pt x="3" y="16"/>
                    <a:pt x="0" y="11"/>
                    <a:pt x="1" y="4"/>
                  </a:cubicBezTo>
                  <a:cubicBezTo>
                    <a:pt x="1" y="3"/>
                    <a:pt x="1" y="2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7" y="10"/>
                    <a:pt x="14" y="18"/>
                    <a:pt x="12" y="30"/>
                  </a:cubicBezTo>
                  <a:cubicBezTo>
                    <a:pt x="11" y="35"/>
                    <a:pt x="18" y="33"/>
                    <a:pt x="19" y="37"/>
                  </a:cubicBezTo>
                  <a:cubicBezTo>
                    <a:pt x="13" y="38"/>
                    <a:pt x="8" y="37"/>
                    <a:pt x="9" y="29"/>
                  </a:cubicBezTo>
                  <a:cubicBezTo>
                    <a:pt x="9" y="26"/>
                    <a:pt x="7" y="27"/>
                    <a:pt x="6" y="28"/>
                  </a:cubicBezTo>
                  <a:cubicBezTo>
                    <a:pt x="1" y="26"/>
                    <a:pt x="4" y="24"/>
                    <a:pt x="5" y="22"/>
                  </a:cubicBezTo>
                  <a:close/>
                </a:path>
              </a:pathLst>
            </a:custGeom>
            <a:solidFill>
              <a:srgbClr val="D6A2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915"/>
            <p:cNvSpPr/>
            <p:nvPr/>
          </p:nvSpPr>
          <p:spPr bwMode="auto">
            <a:xfrm>
              <a:off x="2282825" y="1592263"/>
              <a:ext cx="38100" cy="63500"/>
            </a:xfrm>
            <a:custGeom>
              <a:avLst/>
              <a:gdLst>
                <a:gd name="T0" fmla="*/ 1 w 10"/>
                <a:gd name="T1" fmla="*/ 11 h 17"/>
                <a:gd name="T2" fmla="*/ 7 w 10"/>
                <a:gd name="T3" fmla="*/ 1 h 17"/>
                <a:gd name="T4" fmla="*/ 9 w 10"/>
                <a:gd name="T5" fmla="*/ 5 h 17"/>
                <a:gd name="T6" fmla="*/ 4 w 10"/>
                <a:gd name="T7" fmla="*/ 16 h 17"/>
                <a:gd name="T8" fmla="*/ 1 w 10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1" y="11"/>
                  </a:moveTo>
                  <a:cubicBezTo>
                    <a:pt x="1" y="7"/>
                    <a:pt x="2" y="2"/>
                    <a:pt x="7" y="1"/>
                  </a:cubicBezTo>
                  <a:cubicBezTo>
                    <a:pt x="10" y="0"/>
                    <a:pt x="10" y="3"/>
                    <a:pt x="9" y="5"/>
                  </a:cubicBezTo>
                  <a:cubicBezTo>
                    <a:pt x="9" y="10"/>
                    <a:pt x="9" y="15"/>
                    <a:pt x="4" y="16"/>
                  </a:cubicBezTo>
                  <a:cubicBezTo>
                    <a:pt x="0" y="17"/>
                    <a:pt x="2" y="13"/>
                    <a:pt x="1" y="11"/>
                  </a:cubicBezTo>
                  <a:close/>
                </a:path>
              </a:pathLst>
            </a:custGeom>
            <a:solidFill>
              <a:srgbClr val="F2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916"/>
            <p:cNvSpPr/>
            <p:nvPr/>
          </p:nvSpPr>
          <p:spPr bwMode="auto">
            <a:xfrm>
              <a:off x="1884362" y="1731963"/>
              <a:ext cx="96837" cy="63500"/>
            </a:xfrm>
            <a:custGeom>
              <a:avLst/>
              <a:gdLst>
                <a:gd name="T0" fmla="*/ 19 w 26"/>
                <a:gd name="T1" fmla="*/ 0 h 17"/>
                <a:gd name="T2" fmla="*/ 25 w 26"/>
                <a:gd name="T3" fmla="*/ 4 h 17"/>
                <a:gd name="T4" fmla="*/ 13 w 26"/>
                <a:gd name="T5" fmla="*/ 14 h 17"/>
                <a:gd name="T6" fmla="*/ 11 w 26"/>
                <a:gd name="T7" fmla="*/ 14 h 17"/>
                <a:gd name="T8" fmla="*/ 1 w 26"/>
                <a:gd name="T9" fmla="*/ 13 h 17"/>
                <a:gd name="T10" fmla="*/ 8 w 26"/>
                <a:gd name="T11" fmla="*/ 4 h 17"/>
                <a:gd name="T12" fmla="*/ 16 w 26"/>
                <a:gd name="T13" fmla="*/ 0 h 17"/>
                <a:gd name="T14" fmla="*/ 19 w 26"/>
                <a:gd name="T1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7">
                  <a:moveTo>
                    <a:pt x="19" y="0"/>
                  </a:moveTo>
                  <a:cubicBezTo>
                    <a:pt x="20" y="4"/>
                    <a:pt x="23" y="4"/>
                    <a:pt x="25" y="4"/>
                  </a:cubicBezTo>
                  <a:cubicBezTo>
                    <a:pt x="26" y="12"/>
                    <a:pt x="23" y="17"/>
                    <a:pt x="13" y="14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7" y="17"/>
                    <a:pt x="3" y="17"/>
                    <a:pt x="1" y="13"/>
                  </a:cubicBezTo>
                  <a:cubicBezTo>
                    <a:pt x="0" y="8"/>
                    <a:pt x="4" y="5"/>
                    <a:pt x="8" y="4"/>
                  </a:cubicBezTo>
                  <a:cubicBezTo>
                    <a:pt x="11" y="3"/>
                    <a:pt x="15" y="5"/>
                    <a:pt x="16" y="0"/>
                  </a:cubicBezTo>
                  <a:cubicBezTo>
                    <a:pt x="17" y="0"/>
                    <a:pt x="18" y="0"/>
                    <a:pt x="19" y="0"/>
                  </a:cubicBezTo>
                  <a:close/>
                </a:path>
              </a:pathLst>
            </a:custGeom>
            <a:solidFill>
              <a:srgbClr val="B4A3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917"/>
            <p:cNvSpPr/>
            <p:nvPr/>
          </p:nvSpPr>
          <p:spPr bwMode="auto">
            <a:xfrm>
              <a:off x="3062287" y="1765301"/>
              <a:ext cx="173037" cy="158750"/>
            </a:xfrm>
            <a:custGeom>
              <a:avLst/>
              <a:gdLst>
                <a:gd name="T0" fmla="*/ 45 w 46"/>
                <a:gd name="T1" fmla="*/ 8 h 42"/>
                <a:gd name="T2" fmla="*/ 41 w 46"/>
                <a:gd name="T3" fmla="*/ 20 h 42"/>
                <a:gd name="T4" fmla="*/ 31 w 46"/>
                <a:gd name="T5" fmla="*/ 37 h 42"/>
                <a:gd name="T6" fmla="*/ 14 w 46"/>
                <a:gd name="T7" fmla="*/ 34 h 42"/>
                <a:gd name="T8" fmla="*/ 4 w 46"/>
                <a:gd name="T9" fmla="*/ 36 h 42"/>
                <a:gd name="T10" fmla="*/ 0 w 46"/>
                <a:gd name="T11" fmla="*/ 26 h 42"/>
                <a:gd name="T12" fmla="*/ 10 w 46"/>
                <a:gd name="T13" fmla="*/ 17 h 42"/>
                <a:gd name="T14" fmla="*/ 16 w 46"/>
                <a:gd name="T15" fmla="*/ 14 h 42"/>
                <a:gd name="T16" fmla="*/ 26 w 46"/>
                <a:gd name="T17" fmla="*/ 7 h 42"/>
                <a:gd name="T18" fmla="*/ 42 w 46"/>
                <a:gd name="T19" fmla="*/ 2 h 42"/>
                <a:gd name="T20" fmla="*/ 45 w 46"/>
                <a:gd name="T21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42">
                  <a:moveTo>
                    <a:pt x="45" y="8"/>
                  </a:moveTo>
                  <a:cubicBezTo>
                    <a:pt x="43" y="12"/>
                    <a:pt x="40" y="15"/>
                    <a:pt x="41" y="20"/>
                  </a:cubicBezTo>
                  <a:cubicBezTo>
                    <a:pt x="43" y="27"/>
                    <a:pt x="38" y="37"/>
                    <a:pt x="31" y="37"/>
                  </a:cubicBezTo>
                  <a:cubicBezTo>
                    <a:pt x="25" y="38"/>
                    <a:pt x="19" y="42"/>
                    <a:pt x="14" y="34"/>
                  </a:cubicBezTo>
                  <a:cubicBezTo>
                    <a:pt x="11" y="30"/>
                    <a:pt x="7" y="35"/>
                    <a:pt x="4" y="36"/>
                  </a:cubicBezTo>
                  <a:cubicBezTo>
                    <a:pt x="2" y="33"/>
                    <a:pt x="0" y="30"/>
                    <a:pt x="0" y="26"/>
                  </a:cubicBezTo>
                  <a:cubicBezTo>
                    <a:pt x="1" y="21"/>
                    <a:pt x="4" y="18"/>
                    <a:pt x="10" y="17"/>
                  </a:cubicBezTo>
                  <a:cubicBezTo>
                    <a:pt x="12" y="17"/>
                    <a:pt x="13" y="13"/>
                    <a:pt x="16" y="14"/>
                  </a:cubicBezTo>
                  <a:cubicBezTo>
                    <a:pt x="22" y="15"/>
                    <a:pt x="23" y="9"/>
                    <a:pt x="26" y="7"/>
                  </a:cubicBezTo>
                  <a:cubicBezTo>
                    <a:pt x="31" y="2"/>
                    <a:pt x="35" y="0"/>
                    <a:pt x="42" y="2"/>
                  </a:cubicBezTo>
                  <a:cubicBezTo>
                    <a:pt x="44" y="4"/>
                    <a:pt x="46" y="5"/>
                    <a:pt x="45" y="8"/>
                  </a:cubicBezTo>
                  <a:close/>
                </a:path>
              </a:pathLst>
            </a:custGeom>
            <a:solidFill>
              <a:srgbClr val="E08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918"/>
            <p:cNvSpPr/>
            <p:nvPr/>
          </p:nvSpPr>
          <p:spPr bwMode="auto">
            <a:xfrm>
              <a:off x="3084512" y="1685926"/>
              <a:ext cx="150812" cy="161925"/>
            </a:xfrm>
            <a:custGeom>
              <a:avLst/>
              <a:gdLst>
                <a:gd name="T0" fmla="*/ 35 w 40"/>
                <a:gd name="T1" fmla="*/ 25 h 43"/>
                <a:gd name="T2" fmla="*/ 16 w 40"/>
                <a:gd name="T3" fmla="*/ 37 h 43"/>
                <a:gd name="T4" fmla="*/ 10 w 40"/>
                <a:gd name="T5" fmla="*/ 36 h 43"/>
                <a:gd name="T6" fmla="*/ 11 w 40"/>
                <a:gd name="T7" fmla="*/ 28 h 43"/>
                <a:gd name="T8" fmla="*/ 0 w 40"/>
                <a:gd name="T9" fmla="*/ 28 h 43"/>
                <a:gd name="T10" fmla="*/ 22 w 40"/>
                <a:gd name="T11" fmla="*/ 19 h 43"/>
                <a:gd name="T12" fmla="*/ 32 w 40"/>
                <a:gd name="T13" fmla="*/ 10 h 43"/>
                <a:gd name="T14" fmla="*/ 35 w 40"/>
                <a:gd name="T15" fmla="*/ 0 h 43"/>
                <a:gd name="T16" fmla="*/ 36 w 40"/>
                <a:gd name="T17" fmla="*/ 1 h 43"/>
                <a:gd name="T18" fmla="*/ 37 w 40"/>
                <a:gd name="T19" fmla="*/ 3 h 43"/>
                <a:gd name="T20" fmla="*/ 35 w 40"/>
                <a:gd name="T21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43">
                  <a:moveTo>
                    <a:pt x="35" y="25"/>
                  </a:moveTo>
                  <a:cubicBezTo>
                    <a:pt x="25" y="22"/>
                    <a:pt x="20" y="30"/>
                    <a:pt x="16" y="37"/>
                  </a:cubicBezTo>
                  <a:cubicBezTo>
                    <a:pt x="12" y="43"/>
                    <a:pt x="12" y="38"/>
                    <a:pt x="10" y="36"/>
                  </a:cubicBezTo>
                  <a:cubicBezTo>
                    <a:pt x="9" y="33"/>
                    <a:pt x="12" y="31"/>
                    <a:pt x="11" y="28"/>
                  </a:cubicBezTo>
                  <a:cubicBezTo>
                    <a:pt x="7" y="27"/>
                    <a:pt x="3" y="31"/>
                    <a:pt x="0" y="28"/>
                  </a:cubicBezTo>
                  <a:cubicBezTo>
                    <a:pt x="5" y="19"/>
                    <a:pt x="13" y="18"/>
                    <a:pt x="22" y="19"/>
                  </a:cubicBezTo>
                  <a:cubicBezTo>
                    <a:pt x="28" y="20"/>
                    <a:pt x="36" y="22"/>
                    <a:pt x="32" y="10"/>
                  </a:cubicBezTo>
                  <a:cubicBezTo>
                    <a:pt x="31" y="7"/>
                    <a:pt x="32" y="3"/>
                    <a:pt x="35" y="0"/>
                  </a:cubicBezTo>
                  <a:cubicBezTo>
                    <a:pt x="35" y="0"/>
                    <a:pt x="35" y="0"/>
                    <a:pt x="36" y="1"/>
                  </a:cubicBezTo>
                  <a:cubicBezTo>
                    <a:pt x="36" y="1"/>
                    <a:pt x="37" y="2"/>
                    <a:pt x="37" y="3"/>
                  </a:cubicBezTo>
                  <a:cubicBezTo>
                    <a:pt x="37" y="11"/>
                    <a:pt x="40" y="18"/>
                    <a:pt x="35" y="25"/>
                  </a:cubicBezTo>
                  <a:close/>
                </a:path>
              </a:pathLst>
            </a:custGeom>
            <a:solidFill>
              <a:srgbClr val="C05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919"/>
            <p:cNvSpPr/>
            <p:nvPr/>
          </p:nvSpPr>
          <p:spPr bwMode="auto">
            <a:xfrm>
              <a:off x="3068637" y="1768476"/>
              <a:ext cx="82550" cy="76200"/>
            </a:xfrm>
            <a:custGeom>
              <a:avLst/>
              <a:gdLst>
                <a:gd name="T0" fmla="*/ 4 w 22"/>
                <a:gd name="T1" fmla="*/ 6 h 20"/>
                <a:gd name="T2" fmla="*/ 8 w 22"/>
                <a:gd name="T3" fmla="*/ 5 h 20"/>
                <a:gd name="T4" fmla="*/ 19 w 22"/>
                <a:gd name="T5" fmla="*/ 5 h 20"/>
                <a:gd name="T6" fmla="*/ 14 w 22"/>
                <a:gd name="T7" fmla="*/ 14 h 20"/>
                <a:gd name="T8" fmla="*/ 9 w 22"/>
                <a:gd name="T9" fmla="*/ 19 h 20"/>
                <a:gd name="T10" fmla="*/ 3 w 22"/>
                <a:gd name="T11" fmla="*/ 7 h 20"/>
                <a:gd name="T12" fmla="*/ 4 w 22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0">
                  <a:moveTo>
                    <a:pt x="4" y="6"/>
                  </a:moveTo>
                  <a:cubicBezTo>
                    <a:pt x="5" y="5"/>
                    <a:pt x="7" y="6"/>
                    <a:pt x="8" y="5"/>
                  </a:cubicBezTo>
                  <a:cubicBezTo>
                    <a:pt x="11" y="3"/>
                    <a:pt x="16" y="0"/>
                    <a:pt x="19" y="5"/>
                  </a:cubicBezTo>
                  <a:cubicBezTo>
                    <a:pt x="22" y="9"/>
                    <a:pt x="16" y="11"/>
                    <a:pt x="14" y="14"/>
                  </a:cubicBezTo>
                  <a:cubicBezTo>
                    <a:pt x="10" y="13"/>
                    <a:pt x="13" y="20"/>
                    <a:pt x="9" y="19"/>
                  </a:cubicBezTo>
                  <a:cubicBezTo>
                    <a:pt x="5" y="16"/>
                    <a:pt x="0" y="14"/>
                    <a:pt x="3" y="7"/>
                  </a:cubicBezTo>
                  <a:cubicBezTo>
                    <a:pt x="3" y="7"/>
                    <a:pt x="4" y="6"/>
                    <a:pt x="4" y="6"/>
                  </a:cubicBezTo>
                  <a:close/>
                </a:path>
              </a:pathLst>
            </a:custGeom>
            <a:solidFill>
              <a:srgbClr val="593B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920"/>
            <p:cNvSpPr/>
            <p:nvPr/>
          </p:nvSpPr>
          <p:spPr bwMode="auto">
            <a:xfrm>
              <a:off x="3046412" y="1795463"/>
              <a:ext cx="57150" cy="68263"/>
            </a:xfrm>
            <a:custGeom>
              <a:avLst/>
              <a:gdLst>
                <a:gd name="T0" fmla="*/ 9 w 15"/>
                <a:gd name="T1" fmla="*/ 0 h 18"/>
                <a:gd name="T2" fmla="*/ 15 w 15"/>
                <a:gd name="T3" fmla="*/ 12 h 18"/>
                <a:gd name="T4" fmla="*/ 4 w 15"/>
                <a:gd name="T5" fmla="*/ 18 h 18"/>
                <a:gd name="T6" fmla="*/ 9 w 1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8">
                  <a:moveTo>
                    <a:pt x="9" y="0"/>
                  </a:moveTo>
                  <a:cubicBezTo>
                    <a:pt x="10" y="5"/>
                    <a:pt x="12" y="8"/>
                    <a:pt x="15" y="12"/>
                  </a:cubicBezTo>
                  <a:cubicBezTo>
                    <a:pt x="9" y="10"/>
                    <a:pt x="8" y="16"/>
                    <a:pt x="4" y="18"/>
                  </a:cubicBezTo>
                  <a:cubicBezTo>
                    <a:pt x="0" y="11"/>
                    <a:pt x="4" y="6"/>
                    <a:pt x="9" y="0"/>
                  </a:cubicBezTo>
                  <a:close/>
                </a:path>
              </a:pathLst>
            </a:custGeom>
            <a:solidFill>
              <a:srgbClr val="C16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921"/>
            <p:cNvSpPr/>
            <p:nvPr/>
          </p:nvSpPr>
          <p:spPr bwMode="auto">
            <a:xfrm>
              <a:off x="3005137" y="1608138"/>
              <a:ext cx="104775" cy="82550"/>
            </a:xfrm>
            <a:custGeom>
              <a:avLst/>
              <a:gdLst>
                <a:gd name="T0" fmla="*/ 16 w 28"/>
                <a:gd name="T1" fmla="*/ 5 h 22"/>
                <a:gd name="T2" fmla="*/ 21 w 28"/>
                <a:gd name="T3" fmla="*/ 2 h 22"/>
                <a:gd name="T4" fmla="*/ 27 w 28"/>
                <a:gd name="T5" fmla="*/ 5 h 22"/>
                <a:gd name="T6" fmla="*/ 21 w 28"/>
                <a:gd name="T7" fmla="*/ 17 h 22"/>
                <a:gd name="T8" fmla="*/ 5 w 28"/>
                <a:gd name="T9" fmla="*/ 20 h 22"/>
                <a:gd name="T10" fmla="*/ 1 w 28"/>
                <a:gd name="T11" fmla="*/ 14 h 22"/>
                <a:gd name="T12" fmla="*/ 5 w 28"/>
                <a:gd name="T13" fmla="*/ 6 h 22"/>
                <a:gd name="T14" fmla="*/ 16 w 28"/>
                <a:gd name="T1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2">
                  <a:moveTo>
                    <a:pt x="16" y="5"/>
                  </a:moveTo>
                  <a:cubicBezTo>
                    <a:pt x="19" y="6"/>
                    <a:pt x="20" y="4"/>
                    <a:pt x="21" y="2"/>
                  </a:cubicBezTo>
                  <a:cubicBezTo>
                    <a:pt x="24" y="2"/>
                    <a:pt x="28" y="0"/>
                    <a:pt x="27" y="5"/>
                  </a:cubicBezTo>
                  <a:cubicBezTo>
                    <a:pt x="26" y="10"/>
                    <a:pt x="28" y="16"/>
                    <a:pt x="21" y="17"/>
                  </a:cubicBezTo>
                  <a:cubicBezTo>
                    <a:pt x="16" y="19"/>
                    <a:pt x="10" y="14"/>
                    <a:pt x="5" y="20"/>
                  </a:cubicBezTo>
                  <a:cubicBezTo>
                    <a:pt x="4" y="22"/>
                    <a:pt x="2" y="17"/>
                    <a:pt x="1" y="14"/>
                  </a:cubicBezTo>
                  <a:cubicBezTo>
                    <a:pt x="0" y="10"/>
                    <a:pt x="1" y="7"/>
                    <a:pt x="5" y="6"/>
                  </a:cubicBezTo>
                  <a:cubicBezTo>
                    <a:pt x="9" y="5"/>
                    <a:pt x="12" y="6"/>
                    <a:pt x="16" y="5"/>
                  </a:cubicBezTo>
                  <a:close/>
                </a:path>
              </a:pathLst>
            </a:custGeom>
            <a:solidFill>
              <a:srgbClr val="CA22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922"/>
            <p:cNvSpPr/>
            <p:nvPr/>
          </p:nvSpPr>
          <p:spPr bwMode="auto">
            <a:xfrm>
              <a:off x="3219449" y="1663701"/>
              <a:ext cx="219075" cy="206375"/>
            </a:xfrm>
            <a:custGeom>
              <a:avLst/>
              <a:gdLst>
                <a:gd name="T0" fmla="*/ 0 w 58"/>
                <a:gd name="T1" fmla="*/ 8 h 55"/>
                <a:gd name="T2" fmla="*/ 0 w 58"/>
                <a:gd name="T3" fmla="*/ 6 h 55"/>
                <a:gd name="T4" fmla="*/ 4 w 58"/>
                <a:gd name="T5" fmla="*/ 7 h 55"/>
                <a:gd name="T6" fmla="*/ 26 w 58"/>
                <a:gd name="T7" fmla="*/ 16 h 55"/>
                <a:gd name="T8" fmla="*/ 30 w 58"/>
                <a:gd name="T9" fmla="*/ 18 h 55"/>
                <a:gd name="T10" fmla="*/ 37 w 58"/>
                <a:gd name="T11" fmla="*/ 24 h 55"/>
                <a:gd name="T12" fmla="*/ 42 w 58"/>
                <a:gd name="T13" fmla="*/ 10 h 55"/>
                <a:gd name="T14" fmla="*/ 35 w 58"/>
                <a:gd name="T15" fmla="*/ 12 h 55"/>
                <a:gd name="T16" fmla="*/ 42 w 58"/>
                <a:gd name="T17" fmla="*/ 0 h 55"/>
                <a:gd name="T18" fmla="*/ 54 w 58"/>
                <a:gd name="T19" fmla="*/ 2 h 55"/>
                <a:gd name="T20" fmla="*/ 55 w 58"/>
                <a:gd name="T21" fmla="*/ 3 h 55"/>
                <a:gd name="T22" fmla="*/ 56 w 58"/>
                <a:gd name="T23" fmla="*/ 26 h 55"/>
                <a:gd name="T24" fmla="*/ 55 w 58"/>
                <a:gd name="T25" fmla="*/ 34 h 55"/>
                <a:gd name="T26" fmla="*/ 52 w 58"/>
                <a:gd name="T27" fmla="*/ 44 h 55"/>
                <a:gd name="T28" fmla="*/ 34 w 58"/>
                <a:gd name="T29" fmla="*/ 46 h 55"/>
                <a:gd name="T30" fmla="*/ 30 w 58"/>
                <a:gd name="T31" fmla="*/ 43 h 55"/>
                <a:gd name="T32" fmla="*/ 31 w 58"/>
                <a:gd name="T33" fmla="*/ 37 h 55"/>
                <a:gd name="T34" fmla="*/ 4 w 58"/>
                <a:gd name="T35" fmla="*/ 14 h 55"/>
                <a:gd name="T36" fmla="*/ 0 w 58"/>
                <a:gd name="T37" fmla="*/ 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55">
                  <a:moveTo>
                    <a:pt x="0" y="8"/>
                  </a:moveTo>
                  <a:cubicBezTo>
                    <a:pt x="0" y="8"/>
                    <a:pt x="0" y="7"/>
                    <a:pt x="0" y="6"/>
                  </a:cubicBezTo>
                  <a:cubicBezTo>
                    <a:pt x="1" y="7"/>
                    <a:pt x="4" y="6"/>
                    <a:pt x="4" y="7"/>
                  </a:cubicBezTo>
                  <a:cubicBezTo>
                    <a:pt x="11" y="13"/>
                    <a:pt x="16" y="21"/>
                    <a:pt x="26" y="16"/>
                  </a:cubicBezTo>
                  <a:cubicBezTo>
                    <a:pt x="27" y="16"/>
                    <a:pt x="29" y="17"/>
                    <a:pt x="30" y="18"/>
                  </a:cubicBezTo>
                  <a:cubicBezTo>
                    <a:pt x="32" y="21"/>
                    <a:pt x="33" y="27"/>
                    <a:pt x="37" y="24"/>
                  </a:cubicBezTo>
                  <a:cubicBezTo>
                    <a:pt x="41" y="22"/>
                    <a:pt x="43" y="16"/>
                    <a:pt x="42" y="10"/>
                  </a:cubicBezTo>
                  <a:cubicBezTo>
                    <a:pt x="39" y="8"/>
                    <a:pt x="38" y="13"/>
                    <a:pt x="35" y="12"/>
                  </a:cubicBezTo>
                  <a:cubicBezTo>
                    <a:pt x="32" y="8"/>
                    <a:pt x="35" y="2"/>
                    <a:pt x="42" y="0"/>
                  </a:cubicBezTo>
                  <a:cubicBezTo>
                    <a:pt x="46" y="1"/>
                    <a:pt x="50" y="3"/>
                    <a:pt x="54" y="2"/>
                  </a:cubicBezTo>
                  <a:cubicBezTo>
                    <a:pt x="54" y="3"/>
                    <a:pt x="54" y="3"/>
                    <a:pt x="55" y="3"/>
                  </a:cubicBezTo>
                  <a:cubicBezTo>
                    <a:pt x="58" y="11"/>
                    <a:pt x="56" y="18"/>
                    <a:pt x="56" y="26"/>
                  </a:cubicBezTo>
                  <a:cubicBezTo>
                    <a:pt x="56" y="28"/>
                    <a:pt x="55" y="31"/>
                    <a:pt x="55" y="34"/>
                  </a:cubicBezTo>
                  <a:cubicBezTo>
                    <a:pt x="55" y="38"/>
                    <a:pt x="53" y="40"/>
                    <a:pt x="52" y="44"/>
                  </a:cubicBezTo>
                  <a:cubicBezTo>
                    <a:pt x="48" y="54"/>
                    <a:pt x="41" y="55"/>
                    <a:pt x="34" y="46"/>
                  </a:cubicBezTo>
                  <a:cubicBezTo>
                    <a:pt x="33" y="46"/>
                    <a:pt x="31" y="45"/>
                    <a:pt x="30" y="43"/>
                  </a:cubicBezTo>
                  <a:cubicBezTo>
                    <a:pt x="28" y="41"/>
                    <a:pt x="37" y="39"/>
                    <a:pt x="31" y="37"/>
                  </a:cubicBezTo>
                  <a:cubicBezTo>
                    <a:pt x="17" y="34"/>
                    <a:pt x="9" y="26"/>
                    <a:pt x="4" y="14"/>
                  </a:cubicBezTo>
                  <a:cubicBezTo>
                    <a:pt x="3" y="12"/>
                    <a:pt x="1" y="10"/>
                    <a:pt x="0" y="8"/>
                  </a:cubicBezTo>
                  <a:close/>
                </a:path>
              </a:pathLst>
            </a:custGeom>
            <a:solidFill>
              <a:srgbClr val="D7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924"/>
            <p:cNvSpPr/>
            <p:nvPr/>
          </p:nvSpPr>
          <p:spPr bwMode="auto">
            <a:xfrm>
              <a:off x="3460749" y="1930401"/>
              <a:ext cx="168275" cy="188913"/>
            </a:xfrm>
            <a:custGeom>
              <a:avLst/>
              <a:gdLst>
                <a:gd name="T0" fmla="*/ 23 w 45"/>
                <a:gd name="T1" fmla="*/ 50 h 50"/>
                <a:gd name="T2" fmla="*/ 7 w 45"/>
                <a:gd name="T3" fmla="*/ 44 h 50"/>
                <a:gd name="T4" fmla="*/ 3 w 45"/>
                <a:gd name="T5" fmla="*/ 40 h 50"/>
                <a:gd name="T6" fmla="*/ 3 w 45"/>
                <a:gd name="T7" fmla="*/ 37 h 50"/>
                <a:gd name="T8" fmla="*/ 4 w 45"/>
                <a:gd name="T9" fmla="*/ 11 h 50"/>
                <a:gd name="T10" fmla="*/ 4 w 45"/>
                <a:gd name="T11" fmla="*/ 10 h 50"/>
                <a:gd name="T12" fmla="*/ 31 w 45"/>
                <a:gd name="T13" fmla="*/ 2 h 50"/>
                <a:gd name="T14" fmla="*/ 42 w 45"/>
                <a:gd name="T15" fmla="*/ 11 h 50"/>
                <a:gd name="T16" fmla="*/ 37 w 45"/>
                <a:gd name="T17" fmla="*/ 33 h 50"/>
                <a:gd name="T18" fmla="*/ 33 w 45"/>
                <a:gd name="T19" fmla="*/ 41 h 50"/>
                <a:gd name="T20" fmla="*/ 23 w 45"/>
                <a:gd name="T2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50">
                  <a:moveTo>
                    <a:pt x="23" y="50"/>
                  </a:moveTo>
                  <a:cubicBezTo>
                    <a:pt x="18" y="48"/>
                    <a:pt x="13" y="46"/>
                    <a:pt x="7" y="44"/>
                  </a:cubicBezTo>
                  <a:cubicBezTo>
                    <a:pt x="6" y="43"/>
                    <a:pt x="5" y="42"/>
                    <a:pt x="3" y="40"/>
                  </a:cubicBezTo>
                  <a:cubicBezTo>
                    <a:pt x="2" y="39"/>
                    <a:pt x="2" y="38"/>
                    <a:pt x="3" y="37"/>
                  </a:cubicBezTo>
                  <a:cubicBezTo>
                    <a:pt x="0" y="28"/>
                    <a:pt x="2" y="19"/>
                    <a:pt x="4" y="11"/>
                  </a:cubicBezTo>
                  <a:cubicBezTo>
                    <a:pt x="4" y="11"/>
                    <a:pt x="4" y="10"/>
                    <a:pt x="4" y="10"/>
                  </a:cubicBezTo>
                  <a:cubicBezTo>
                    <a:pt x="11" y="0"/>
                    <a:pt x="23" y="6"/>
                    <a:pt x="31" y="2"/>
                  </a:cubicBezTo>
                  <a:cubicBezTo>
                    <a:pt x="36" y="0"/>
                    <a:pt x="40" y="7"/>
                    <a:pt x="42" y="11"/>
                  </a:cubicBezTo>
                  <a:cubicBezTo>
                    <a:pt x="45" y="19"/>
                    <a:pt x="45" y="27"/>
                    <a:pt x="37" y="33"/>
                  </a:cubicBezTo>
                  <a:cubicBezTo>
                    <a:pt x="34" y="35"/>
                    <a:pt x="32" y="37"/>
                    <a:pt x="33" y="41"/>
                  </a:cubicBezTo>
                  <a:cubicBezTo>
                    <a:pt x="33" y="47"/>
                    <a:pt x="29" y="50"/>
                    <a:pt x="23" y="50"/>
                  </a:cubicBezTo>
                  <a:close/>
                </a:path>
              </a:pathLst>
            </a:custGeom>
            <a:solidFill>
              <a:srgbClr val="E8B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925"/>
            <p:cNvSpPr/>
            <p:nvPr/>
          </p:nvSpPr>
          <p:spPr bwMode="auto">
            <a:xfrm>
              <a:off x="3340099" y="1781176"/>
              <a:ext cx="139700" cy="300038"/>
            </a:xfrm>
            <a:custGeom>
              <a:avLst/>
              <a:gdLst>
                <a:gd name="T0" fmla="*/ 35 w 37"/>
                <a:gd name="T1" fmla="*/ 77 h 80"/>
                <a:gd name="T2" fmla="*/ 35 w 37"/>
                <a:gd name="T3" fmla="*/ 80 h 80"/>
                <a:gd name="T4" fmla="*/ 26 w 37"/>
                <a:gd name="T5" fmla="*/ 78 h 80"/>
                <a:gd name="T6" fmla="*/ 18 w 37"/>
                <a:gd name="T7" fmla="*/ 62 h 80"/>
                <a:gd name="T8" fmla="*/ 14 w 37"/>
                <a:gd name="T9" fmla="*/ 43 h 80"/>
                <a:gd name="T10" fmla="*/ 11 w 37"/>
                <a:gd name="T11" fmla="*/ 47 h 80"/>
                <a:gd name="T12" fmla="*/ 5 w 37"/>
                <a:gd name="T13" fmla="*/ 47 h 80"/>
                <a:gd name="T14" fmla="*/ 2 w 37"/>
                <a:gd name="T15" fmla="*/ 34 h 80"/>
                <a:gd name="T16" fmla="*/ 11 w 37"/>
                <a:gd name="T17" fmla="*/ 28 h 80"/>
                <a:gd name="T18" fmla="*/ 2 w 37"/>
                <a:gd name="T19" fmla="*/ 16 h 80"/>
                <a:gd name="T20" fmla="*/ 4 w 37"/>
                <a:gd name="T21" fmla="*/ 12 h 80"/>
                <a:gd name="T22" fmla="*/ 10 w 37"/>
                <a:gd name="T23" fmla="*/ 19 h 80"/>
                <a:gd name="T24" fmla="*/ 17 w 37"/>
                <a:gd name="T25" fmla="*/ 10 h 80"/>
                <a:gd name="T26" fmla="*/ 22 w 37"/>
                <a:gd name="T27" fmla="*/ 2 h 80"/>
                <a:gd name="T28" fmla="*/ 28 w 37"/>
                <a:gd name="T29" fmla="*/ 1 h 80"/>
                <a:gd name="T30" fmla="*/ 31 w 37"/>
                <a:gd name="T31" fmla="*/ 22 h 80"/>
                <a:gd name="T32" fmla="*/ 36 w 37"/>
                <a:gd name="T33" fmla="*/ 36 h 80"/>
                <a:gd name="T34" fmla="*/ 35 w 37"/>
                <a:gd name="T35" fmla="*/ 39 h 80"/>
                <a:gd name="T36" fmla="*/ 30 w 37"/>
                <a:gd name="T37" fmla="*/ 70 h 80"/>
                <a:gd name="T38" fmla="*/ 35 w 37"/>
                <a:gd name="T39" fmla="*/ 7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" h="80">
                  <a:moveTo>
                    <a:pt x="35" y="77"/>
                  </a:moveTo>
                  <a:cubicBezTo>
                    <a:pt x="35" y="78"/>
                    <a:pt x="35" y="79"/>
                    <a:pt x="35" y="80"/>
                  </a:cubicBezTo>
                  <a:cubicBezTo>
                    <a:pt x="32" y="80"/>
                    <a:pt x="29" y="79"/>
                    <a:pt x="26" y="78"/>
                  </a:cubicBezTo>
                  <a:cubicBezTo>
                    <a:pt x="13" y="78"/>
                    <a:pt x="10" y="73"/>
                    <a:pt x="18" y="62"/>
                  </a:cubicBezTo>
                  <a:cubicBezTo>
                    <a:pt x="24" y="54"/>
                    <a:pt x="22" y="49"/>
                    <a:pt x="14" y="43"/>
                  </a:cubicBezTo>
                  <a:cubicBezTo>
                    <a:pt x="12" y="43"/>
                    <a:pt x="12" y="46"/>
                    <a:pt x="11" y="47"/>
                  </a:cubicBezTo>
                  <a:cubicBezTo>
                    <a:pt x="9" y="52"/>
                    <a:pt x="6" y="51"/>
                    <a:pt x="5" y="47"/>
                  </a:cubicBezTo>
                  <a:cubicBezTo>
                    <a:pt x="3" y="43"/>
                    <a:pt x="0" y="39"/>
                    <a:pt x="2" y="34"/>
                  </a:cubicBezTo>
                  <a:cubicBezTo>
                    <a:pt x="4" y="31"/>
                    <a:pt x="9" y="32"/>
                    <a:pt x="11" y="28"/>
                  </a:cubicBezTo>
                  <a:cubicBezTo>
                    <a:pt x="5" y="27"/>
                    <a:pt x="2" y="23"/>
                    <a:pt x="2" y="16"/>
                  </a:cubicBezTo>
                  <a:cubicBezTo>
                    <a:pt x="2" y="15"/>
                    <a:pt x="3" y="13"/>
                    <a:pt x="4" y="12"/>
                  </a:cubicBezTo>
                  <a:cubicBezTo>
                    <a:pt x="8" y="13"/>
                    <a:pt x="4" y="20"/>
                    <a:pt x="10" y="19"/>
                  </a:cubicBezTo>
                  <a:cubicBezTo>
                    <a:pt x="15" y="18"/>
                    <a:pt x="18" y="16"/>
                    <a:pt x="17" y="10"/>
                  </a:cubicBezTo>
                  <a:cubicBezTo>
                    <a:pt x="17" y="7"/>
                    <a:pt x="22" y="6"/>
                    <a:pt x="22" y="2"/>
                  </a:cubicBezTo>
                  <a:cubicBezTo>
                    <a:pt x="24" y="2"/>
                    <a:pt x="25" y="0"/>
                    <a:pt x="28" y="1"/>
                  </a:cubicBezTo>
                  <a:cubicBezTo>
                    <a:pt x="29" y="8"/>
                    <a:pt x="32" y="15"/>
                    <a:pt x="31" y="22"/>
                  </a:cubicBezTo>
                  <a:cubicBezTo>
                    <a:pt x="26" y="29"/>
                    <a:pt x="30" y="33"/>
                    <a:pt x="36" y="36"/>
                  </a:cubicBezTo>
                  <a:cubicBezTo>
                    <a:pt x="37" y="37"/>
                    <a:pt x="37" y="38"/>
                    <a:pt x="35" y="39"/>
                  </a:cubicBezTo>
                  <a:cubicBezTo>
                    <a:pt x="33" y="50"/>
                    <a:pt x="29" y="59"/>
                    <a:pt x="30" y="70"/>
                  </a:cubicBezTo>
                  <a:cubicBezTo>
                    <a:pt x="30" y="74"/>
                    <a:pt x="31" y="77"/>
                    <a:pt x="35" y="77"/>
                  </a:cubicBezTo>
                  <a:close/>
                </a:path>
              </a:pathLst>
            </a:custGeom>
            <a:solidFill>
              <a:srgbClr val="D96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926"/>
            <p:cNvSpPr/>
            <p:nvPr/>
          </p:nvSpPr>
          <p:spPr bwMode="auto">
            <a:xfrm>
              <a:off x="3463924" y="1817688"/>
              <a:ext cx="76200" cy="120650"/>
            </a:xfrm>
            <a:custGeom>
              <a:avLst/>
              <a:gdLst>
                <a:gd name="T0" fmla="*/ 18 w 20"/>
                <a:gd name="T1" fmla="*/ 12 h 32"/>
                <a:gd name="T2" fmla="*/ 18 w 20"/>
                <a:gd name="T3" fmla="*/ 20 h 32"/>
                <a:gd name="T4" fmla="*/ 16 w 20"/>
                <a:gd name="T5" fmla="*/ 27 h 32"/>
                <a:gd name="T6" fmla="*/ 6 w 20"/>
                <a:gd name="T7" fmla="*/ 28 h 32"/>
                <a:gd name="T8" fmla="*/ 5 w 20"/>
                <a:gd name="T9" fmla="*/ 15 h 32"/>
                <a:gd name="T10" fmla="*/ 3 w 20"/>
                <a:gd name="T11" fmla="*/ 7 h 32"/>
                <a:gd name="T12" fmla="*/ 18 w 20"/>
                <a:gd name="T13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2">
                  <a:moveTo>
                    <a:pt x="18" y="12"/>
                  </a:moveTo>
                  <a:cubicBezTo>
                    <a:pt x="18" y="15"/>
                    <a:pt x="18" y="17"/>
                    <a:pt x="18" y="20"/>
                  </a:cubicBezTo>
                  <a:cubicBezTo>
                    <a:pt x="20" y="23"/>
                    <a:pt x="18" y="25"/>
                    <a:pt x="16" y="27"/>
                  </a:cubicBezTo>
                  <a:cubicBezTo>
                    <a:pt x="13" y="32"/>
                    <a:pt x="9" y="22"/>
                    <a:pt x="6" y="28"/>
                  </a:cubicBezTo>
                  <a:cubicBezTo>
                    <a:pt x="3" y="24"/>
                    <a:pt x="6" y="19"/>
                    <a:pt x="5" y="15"/>
                  </a:cubicBezTo>
                  <a:cubicBezTo>
                    <a:pt x="6" y="12"/>
                    <a:pt x="0" y="11"/>
                    <a:pt x="3" y="7"/>
                  </a:cubicBezTo>
                  <a:cubicBezTo>
                    <a:pt x="13" y="0"/>
                    <a:pt x="16" y="1"/>
                    <a:pt x="18" y="12"/>
                  </a:cubicBezTo>
                  <a:close/>
                </a:path>
              </a:pathLst>
            </a:custGeom>
            <a:solidFill>
              <a:srgbClr val="D968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927"/>
            <p:cNvSpPr/>
            <p:nvPr/>
          </p:nvSpPr>
          <p:spPr bwMode="auto">
            <a:xfrm>
              <a:off x="3460749" y="1870076"/>
              <a:ext cx="38100" cy="60325"/>
            </a:xfrm>
            <a:custGeom>
              <a:avLst/>
              <a:gdLst>
                <a:gd name="T0" fmla="*/ 9 w 10"/>
                <a:gd name="T1" fmla="*/ 0 h 16"/>
                <a:gd name="T2" fmla="*/ 7 w 10"/>
                <a:gd name="T3" fmla="*/ 14 h 16"/>
                <a:gd name="T4" fmla="*/ 3 w 10"/>
                <a:gd name="T5" fmla="*/ 15 h 16"/>
                <a:gd name="T6" fmla="*/ 3 w 10"/>
                <a:gd name="T7" fmla="*/ 12 h 16"/>
                <a:gd name="T8" fmla="*/ 9 w 1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6">
                  <a:moveTo>
                    <a:pt x="9" y="0"/>
                  </a:moveTo>
                  <a:cubicBezTo>
                    <a:pt x="10" y="5"/>
                    <a:pt x="8" y="9"/>
                    <a:pt x="7" y="14"/>
                  </a:cubicBezTo>
                  <a:cubicBezTo>
                    <a:pt x="6" y="15"/>
                    <a:pt x="5" y="16"/>
                    <a:pt x="3" y="15"/>
                  </a:cubicBezTo>
                  <a:cubicBezTo>
                    <a:pt x="3" y="14"/>
                    <a:pt x="3" y="13"/>
                    <a:pt x="3" y="12"/>
                  </a:cubicBezTo>
                  <a:cubicBezTo>
                    <a:pt x="3" y="7"/>
                    <a:pt x="0" y="0"/>
                    <a:pt x="9" y="0"/>
                  </a:cubicBezTo>
                  <a:close/>
                </a:path>
              </a:pathLst>
            </a:custGeom>
            <a:solidFill>
              <a:srgbClr val="9D63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928"/>
            <p:cNvSpPr/>
            <p:nvPr/>
          </p:nvSpPr>
          <p:spPr bwMode="auto">
            <a:xfrm>
              <a:off x="3524249" y="1889126"/>
              <a:ext cx="33337" cy="30163"/>
            </a:xfrm>
            <a:custGeom>
              <a:avLst/>
              <a:gdLst>
                <a:gd name="T0" fmla="*/ 0 w 9"/>
                <a:gd name="T1" fmla="*/ 8 h 8"/>
                <a:gd name="T2" fmla="*/ 2 w 9"/>
                <a:gd name="T3" fmla="*/ 1 h 8"/>
                <a:gd name="T4" fmla="*/ 9 w 9"/>
                <a:gd name="T5" fmla="*/ 6 h 8"/>
                <a:gd name="T6" fmla="*/ 0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cubicBezTo>
                    <a:pt x="0" y="5"/>
                    <a:pt x="1" y="3"/>
                    <a:pt x="2" y="1"/>
                  </a:cubicBezTo>
                  <a:cubicBezTo>
                    <a:pt x="6" y="0"/>
                    <a:pt x="9" y="1"/>
                    <a:pt x="9" y="6"/>
                  </a:cubicBezTo>
                  <a:cubicBezTo>
                    <a:pt x="6" y="7"/>
                    <a:pt x="3" y="8"/>
                    <a:pt x="0" y="8"/>
                  </a:cubicBezTo>
                  <a:close/>
                </a:path>
              </a:pathLst>
            </a:custGeom>
            <a:solidFill>
              <a:srgbClr val="FBD8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929"/>
            <p:cNvSpPr/>
            <p:nvPr/>
          </p:nvSpPr>
          <p:spPr bwMode="auto">
            <a:xfrm>
              <a:off x="3430587" y="1784351"/>
              <a:ext cx="104775" cy="85725"/>
            </a:xfrm>
            <a:custGeom>
              <a:avLst/>
              <a:gdLst>
                <a:gd name="T0" fmla="*/ 27 w 28"/>
                <a:gd name="T1" fmla="*/ 21 h 23"/>
                <a:gd name="T2" fmla="*/ 11 w 28"/>
                <a:gd name="T3" fmla="*/ 17 h 23"/>
                <a:gd name="T4" fmla="*/ 6 w 28"/>
                <a:gd name="T5" fmla="*/ 21 h 23"/>
                <a:gd name="T6" fmla="*/ 4 w 28"/>
                <a:gd name="T7" fmla="*/ 0 h 23"/>
                <a:gd name="T8" fmla="*/ 23 w 28"/>
                <a:gd name="T9" fmla="*/ 9 h 23"/>
                <a:gd name="T10" fmla="*/ 27 w 28"/>
                <a:gd name="T11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3">
                  <a:moveTo>
                    <a:pt x="27" y="21"/>
                  </a:moveTo>
                  <a:cubicBezTo>
                    <a:pt x="24" y="11"/>
                    <a:pt x="18" y="14"/>
                    <a:pt x="11" y="17"/>
                  </a:cubicBezTo>
                  <a:cubicBezTo>
                    <a:pt x="10" y="20"/>
                    <a:pt x="10" y="23"/>
                    <a:pt x="6" y="21"/>
                  </a:cubicBezTo>
                  <a:cubicBezTo>
                    <a:pt x="5" y="14"/>
                    <a:pt x="0" y="7"/>
                    <a:pt x="4" y="0"/>
                  </a:cubicBezTo>
                  <a:cubicBezTo>
                    <a:pt x="11" y="1"/>
                    <a:pt x="19" y="1"/>
                    <a:pt x="23" y="9"/>
                  </a:cubicBezTo>
                  <a:cubicBezTo>
                    <a:pt x="28" y="12"/>
                    <a:pt x="28" y="16"/>
                    <a:pt x="27" y="21"/>
                  </a:cubicBezTo>
                  <a:close/>
                </a:path>
              </a:pathLst>
            </a:custGeom>
            <a:solidFill>
              <a:srgbClr val="D884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930"/>
            <p:cNvSpPr/>
            <p:nvPr/>
          </p:nvSpPr>
          <p:spPr bwMode="auto">
            <a:xfrm>
              <a:off x="3554412" y="1795463"/>
              <a:ext cx="46037" cy="57150"/>
            </a:xfrm>
            <a:custGeom>
              <a:avLst/>
              <a:gdLst>
                <a:gd name="T0" fmla="*/ 0 w 12"/>
                <a:gd name="T1" fmla="*/ 0 h 15"/>
                <a:gd name="T2" fmla="*/ 12 w 12"/>
                <a:gd name="T3" fmla="*/ 10 h 15"/>
                <a:gd name="T4" fmla="*/ 8 w 12"/>
                <a:gd name="T5" fmla="*/ 11 h 15"/>
                <a:gd name="T6" fmla="*/ 0 w 12"/>
                <a:gd name="T7" fmla="*/ 5 h 15"/>
                <a:gd name="T8" fmla="*/ 0 w 1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5">
                  <a:moveTo>
                    <a:pt x="0" y="0"/>
                  </a:moveTo>
                  <a:cubicBezTo>
                    <a:pt x="5" y="3"/>
                    <a:pt x="9" y="5"/>
                    <a:pt x="12" y="10"/>
                  </a:cubicBezTo>
                  <a:cubicBezTo>
                    <a:pt x="10" y="10"/>
                    <a:pt x="9" y="10"/>
                    <a:pt x="8" y="11"/>
                  </a:cubicBezTo>
                  <a:cubicBezTo>
                    <a:pt x="1" y="15"/>
                    <a:pt x="0" y="11"/>
                    <a:pt x="0" y="5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E38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932"/>
            <p:cNvSpPr/>
            <p:nvPr/>
          </p:nvSpPr>
          <p:spPr bwMode="auto">
            <a:xfrm>
              <a:off x="2670175" y="2490788"/>
              <a:ext cx="87312" cy="120650"/>
            </a:xfrm>
            <a:custGeom>
              <a:avLst/>
              <a:gdLst>
                <a:gd name="T0" fmla="*/ 0 w 23"/>
                <a:gd name="T1" fmla="*/ 17 h 32"/>
                <a:gd name="T2" fmla="*/ 10 w 23"/>
                <a:gd name="T3" fmla="*/ 1 h 32"/>
                <a:gd name="T4" fmla="*/ 23 w 23"/>
                <a:gd name="T5" fmla="*/ 17 h 32"/>
                <a:gd name="T6" fmla="*/ 12 w 23"/>
                <a:gd name="T7" fmla="*/ 30 h 32"/>
                <a:gd name="T8" fmla="*/ 0 w 23"/>
                <a:gd name="T9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2">
                  <a:moveTo>
                    <a:pt x="0" y="17"/>
                  </a:moveTo>
                  <a:cubicBezTo>
                    <a:pt x="0" y="10"/>
                    <a:pt x="2" y="3"/>
                    <a:pt x="10" y="1"/>
                  </a:cubicBezTo>
                  <a:cubicBezTo>
                    <a:pt x="14" y="0"/>
                    <a:pt x="23" y="12"/>
                    <a:pt x="23" y="17"/>
                  </a:cubicBezTo>
                  <a:cubicBezTo>
                    <a:pt x="22" y="24"/>
                    <a:pt x="16" y="28"/>
                    <a:pt x="12" y="30"/>
                  </a:cubicBezTo>
                  <a:cubicBezTo>
                    <a:pt x="5" y="32"/>
                    <a:pt x="0" y="25"/>
                    <a:pt x="0" y="17"/>
                  </a:cubicBezTo>
                  <a:close/>
                </a:path>
              </a:pathLst>
            </a:custGeom>
            <a:solidFill>
              <a:srgbClr val="CF1E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933"/>
            <p:cNvSpPr/>
            <p:nvPr/>
          </p:nvSpPr>
          <p:spPr bwMode="auto">
            <a:xfrm>
              <a:off x="2873374" y="2743201"/>
              <a:ext cx="87312" cy="57150"/>
            </a:xfrm>
            <a:custGeom>
              <a:avLst/>
              <a:gdLst>
                <a:gd name="T0" fmla="*/ 17 w 23"/>
                <a:gd name="T1" fmla="*/ 11 h 15"/>
                <a:gd name="T2" fmla="*/ 13 w 23"/>
                <a:gd name="T3" fmla="*/ 11 h 15"/>
                <a:gd name="T4" fmla="*/ 4 w 23"/>
                <a:gd name="T5" fmla="*/ 11 h 15"/>
                <a:gd name="T6" fmla="*/ 5 w 23"/>
                <a:gd name="T7" fmla="*/ 3 h 15"/>
                <a:gd name="T8" fmla="*/ 15 w 23"/>
                <a:gd name="T9" fmla="*/ 1 h 15"/>
                <a:gd name="T10" fmla="*/ 20 w 23"/>
                <a:gd name="T11" fmla="*/ 5 h 15"/>
                <a:gd name="T12" fmla="*/ 17 w 23"/>
                <a:gd name="T13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5">
                  <a:moveTo>
                    <a:pt x="17" y="11"/>
                  </a:moveTo>
                  <a:cubicBezTo>
                    <a:pt x="16" y="10"/>
                    <a:pt x="15" y="9"/>
                    <a:pt x="13" y="11"/>
                  </a:cubicBezTo>
                  <a:cubicBezTo>
                    <a:pt x="10" y="15"/>
                    <a:pt x="6" y="13"/>
                    <a:pt x="4" y="11"/>
                  </a:cubicBezTo>
                  <a:cubicBezTo>
                    <a:pt x="0" y="8"/>
                    <a:pt x="5" y="6"/>
                    <a:pt x="5" y="3"/>
                  </a:cubicBezTo>
                  <a:cubicBezTo>
                    <a:pt x="8" y="1"/>
                    <a:pt x="12" y="0"/>
                    <a:pt x="15" y="1"/>
                  </a:cubicBezTo>
                  <a:cubicBezTo>
                    <a:pt x="17" y="2"/>
                    <a:pt x="21" y="0"/>
                    <a:pt x="20" y="5"/>
                  </a:cubicBezTo>
                  <a:cubicBezTo>
                    <a:pt x="19" y="7"/>
                    <a:pt x="23" y="11"/>
                    <a:pt x="17" y="11"/>
                  </a:cubicBezTo>
                  <a:close/>
                </a:path>
              </a:pathLst>
            </a:custGeom>
            <a:solidFill>
              <a:srgbClr val="6D63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934"/>
            <p:cNvSpPr/>
            <p:nvPr/>
          </p:nvSpPr>
          <p:spPr bwMode="auto">
            <a:xfrm>
              <a:off x="2632075" y="2649538"/>
              <a:ext cx="142875" cy="101600"/>
            </a:xfrm>
            <a:custGeom>
              <a:avLst/>
              <a:gdLst>
                <a:gd name="T0" fmla="*/ 0 w 38"/>
                <a:gd name="T1" fmla="*/ 17 h 27"/>
                <a:gd name="T2" fmla="*/ 11 w 38"/>
                <a:gd name="T3" fmla="*/ 5 h 27"/>
                <a:gd name="T4" fmla="*/ 19 w 38"/>
                <a:gd name="T5" fmla="*/ 2 h 27"/>
                <a:gd name="T6" fmla="*/ 32 w 38"/>
                <a:gd name="T7" fmla="*/ 3 h 27"/>
                <a:gd name="T8" fmla="*/ 26 w 38"/>
                <a:gd name="T9" fmla="*/ 24 h 27"/>
                <a:gd name="T10" fmla="*/ 19 w 38"/>
                <a:gd name="T11" fmla="*/ 26 h 27"/>
                <a:gd name="T12" fmla="*/ 5 w 38"/>
                <a:gd name="T13" fmla="*/ 26 h 27"/>
                <a:gd name="T14" fmla="*/ 2 w 38"/>
                <a:gd name="T15" fmla="*/ 22 h 27"/>
                <a:gd name="T16" fmla="*/ 0 w 38"/>
                <a:gd name="T17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7">
                  <a:moveTo>
                    <a:pt x="0" y="17"/>
                  </a:moveTo>
                  <a:cubicBezTo>
                    <a:pt x="2" y="12"/>
                    <a:pt x="6" y="7"/>
                    <a:pt x="11" y="5"/>
                  </a:cubicBezTo>
                  <a:cubicBezTo>
                    <a:pt x="14" y="4"/>
                    <a:pt x="16" y="3"/>
                    <a:pt x="19" y="2"/>
                  </a:cubicBezTo>
                  <a:cubicBezTo>
                    <a:pt x="23" y="0"/>
                    <a:pt x="28" y="0"/>
                    <a:pt x="32" y="3"/>
                  </a:cubicBezTo>
                  <a:cubicBezTo>
                    <a:pt x="38" y="10"/>
                    <a:pt x="35" y="20"/>
                    <a:pt x="26" y="24"/>
                  </a:cubicBezTo>
                  <a:cubicBezTo>
                    <a:pt x="24" y="24"/>
                    <a:pt x="21" y="24"/>
                    <a:pt x="19" y="26"/>
                  </a:cubicBezTo>
                  <a:cubicBezTo>
                    <a:pt x="14" y="26"/>
                    <a:pt x="10" y="27"/>
                    <a:pt x="5" y="26"/>
                  </a:cubicBezTo>
                  <a:cubicBezTo>
                    <a:pt x="3" y="25"/>
                    <a:pt x="2" y="24"/>
                    <a:pt x="2" y="22"/>
                  </a:cubicBezTo>
                  <a:cubicBezTo>
                    <a:pt x="1" y="20"/>
                    <a:pt x="0" y="19"/>
                    <a:pt x="0" y="17"/>
                  </a:cubicBezTo>
                  <a:close/>
                </a:path>
              </a:pathLst>
            </a:custGeom>
            <a:solidFill>
              <a:srgbClr val="0C0C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935"/>
            <p:cNvSpPr/>
            <p:nvPr/>
          </p:nvSpPr>
          <p:spPr bwMode="auto">
            <a:xfrm>
              <a:off x="2703512" y="2663826"/>
              <a:ext cx="84137" cy="131763"/>
            </a:xfrm>
            <a:custGeom>
              <a:avLst/>
              <a:gdLst>
                <a:gd name="T0" fmla="*/ 0 w 22"/>
                <a:gd name="T1" fmla="*/ 20 h 35"/>
                <a:gd name="T2" fmla="*/ 15 w 22"/>
                <a:gd name="T3" fmla="*/ 9 h 35"/>
                <a:gd name="T4" fmla="*/ 14 w 22"/>
                <a:gd name="T5" fmla="*/ 1 h 35"/>
                <a:gd name="T6" fmla="*/ 16 w 22"/>
                <a:gd name="T7" fmla="*/ 1 h 35"/>
                <a:gd name="T8" fmla="*/ 19 w 22"/>
                <a:gd name="T9" fmla="*/ 18 h 35"/>
                <a:gd name="T10" fmla="*/ 18 w 22"/>
                <a:gd name="T11" fmla="*/ 32 h 35"/>
                <a:gd name="T12" fmla="*/ 9 w 22"/>
                <a:gd name="T13" fmla="*/ 32 h 35"/>
                <a:gd name="T14" fmla="*/ 0 w 22"/>
                <a:gd name="T1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5">
                  <a:moveTo>
                    <a:pt x="0" y="20"/>
                  </a:moveTo>
                  <a:cubicBezTo>
                    <a:pt x="5" y="16"/>
                    <a:pt x="11" y="17"/>
                    <a:pt x="15" y="9"/>
                  </a:cubicBezTo>
                  <a:cubicBezTo>
                    <a:pt x="16" y="5"/>
                    <a:pt x="15" y="4"/>
                    <a:pt x="14" y="1"/>
                  </a:cubicBezTo>
                  <a:cubicBezTo>
                    <a:pt x="14" y="0"/>
                    <a:pt x="15" y="0"/>
                    <a:pt x="16" y="1"/>
                  </a:cubicBezTo>
                  <a:cubicBezTo>
                    <a:pt x="22" y="6"/>
                    <a:pt x="20" y="12"/>
                    <a:pt x="19" y="18"/>
                  </a:cubicBezTo>
                  <a:cubicBezTo>
                    <a:pt x="9" y="22"/>
                    <a:pt x="17" y="27"/>
                    <a:pt x="18" y="32"/>
                  </a:cubicBezTo>
                  <a:cubicBezTo>
                    <a:pt x="15" y="35"/>
                    <a:pt x="12" y="28"/>
                    <a:pt x="9" y="32"/>
                  </a:cubicBezTo>
                  <a:cubicBezTo>
                    <a:pt x="6" y="28"/>
                    <a:pt x="4" y="24"/>
                    <a:pt x="0" y="20"/>
                  </a:cubicBezTo>
                  <a:close/>
                </a:path>
              </a:pathLst>
            </a:custGeom>
            <a:solidFill>
              <a:srgbClr val="2324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936"/>
            <p:cNvSpPr/>
            <p:nvPr/>
          </p:nvSpPr>
          <p:spPr bwMode="auto">
            <a:xfrm>
              <a:off x="2689225" y="2633663"/>
              <a:ext cx="74612" cy="34925"/>
            </a:xfrm>
            <a:custGeom>
              <a:avLst/>
              <a:gdLst>
                <a:gd name="T0" fmla="*/ 20 w 20"/>
                <a:gd name="T1" fmla="*/ 9 h 9"/>
                <a:gd name="T2" fmla="*/ 18 w 20"/>
                <a:gd name="T3" fmla="*/ 9 h 9"/>
                <a:gd name="T4" fmla="*/ 4 w 20"/>
                <a:gd name="T5" fmla="*/ 6 h 9"/>
                <a:gd name="T6" fmla="*/ 1 w 20"/>
                <a:gd name="T7" fmla="*/ 3 h 9"/>
                <a:gd name="T8" fmla="*/ 16 w 20"/>
                <a:gd name="T9" fmla="*/ 0 h 9"/>
                <a:gd name="T10" fmla="*/ 20 w 20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9">
                  <a:moveTo>
                    <a:pt x="20" y="9"/>
                  </a:moveTo>
                  <a:cubicBezTo>
                    <a:pt x="19" y="9"/>
                    <a:pt x="18" y="9"/>
                    <a:pt x="18" y="9"/>
                  </a:cubicBezTo>
                  <a:cubicBezTo>
                    <a:pt x="14" y="5"/>
                    <a:pt x="8" y="8"/>
                    <a:pt x="4" y="6"/>
                  </a:cubicBezTo>
                  <a:cubicBezTo>
                    <a:pt x="3" y="5"/>
                    <a:pt x="0" y="4"/>
                    <a:pt x="1" y="3"/>
                  </a:cubicBezTo>
                  <a:cubicBezTo>
                    <a:pt x="6" y="0"/>
                    <a:pt x="11" y="0"/>
                    <a:pt x="16" y="0"/>
                  </a:cubicBezTo>
                  <a:cubicBezTo>
                    <a:pt x="20" y="0"/>
                    <a:pt x="20" y="5"/>
                    <a:pt x="20" y="9"/>
                  </a:cubicBezTo>
                  <a:close/>
                </a:path>
              </a:pathLst>
            </a:custGeom>
            <a:solidFill>
              <a:srgbClr val="B2BD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937"/>
            <p:cNvSpPr/>
            <p:nvPr/>
          </p:nvSpPr>
          <p:spPr bwMode="auto">
            <a:xfrm>
              <a:off x="3290887" y="1897063"/>
              <a:ext cx="180975" cy="230188"/>
            </a:xfrm>
            <a:custGeom>
              <a:avLst/>
              <a:gdLst>
                <a:gd name="T0" fmla="*/ 15 w 48"/>
                <a:gd name="T1" fmla="*/ 3 h 61"/>
                <a:gd name="T2" fmla="*/ 20 w 48"/>
                <a:gd name="T3" fmla="*/ 18 h 61"/>
                <a:gd name="T4" fmla="*/ 22 w 48"/>
                <a:gd name="T5" fmla="*/ 12 h 61"/>
                <a:gd name="T6" fmla="*/ 24 w 48"/>
                <a:gd name="T7" fmla="*/ 9 h 61"/>
                <a:gd name="T8" fmla="*/ 29 w 48"/>
                <a:gd name="T9" fmla="*/ 9 h 61"/>
                <a:gd name="T10" fmla="*/ 38 w 48"/>
                <a:gd name="T11" fmla="*/ 25 h 61"/>
                <a:gd name="T12" fmla="*/ 32 w 48"/>
                <a:gd name="T13" fmla="*/ 33 h 61"/>
                <a:gd name="T14" fmla="*/ 37 w 48"/>
                <a:gd name="T15" fmla="*/ 45 h 61"/>
                <a:gd name="T16" fmla="*/ 39 w 48"/>
                <a:gd name="T17" fmla="*/ 47 h 61"/>
                <a:gd name="T18" fmla="*/ 42 w 48"/>
                <a:gd name="T19" fmla="*/ 51 h 61"/>
                <a:gd name="T20" fmla="*/ 46 w 48"/>
                <a:gd name="T21" fmla="*/ 57 h 61"/>
                <a:gd name="T22" fmla="*/ 37 w 48"/>
                <a:gd name="T23" fmla="*/ 60 h 61"/>
                <a:gd name="T24" fmla="*/ 14 w 48"/>
                <a:gd name="T25" fmla="*/ 51 h 61"/>
                <a:gd name="T26" fmla="*/ 11 w 48"/>
                <a:gd name="T27" fmla="*/ 44 h 61"/>
                <a:gd name="T28" fmla="*/ 5 w 48"/>
                <a:gd name="T29" fmla="*/ 29 h 61"/>
                <a:gd name="T30" fmla="*/ 3 w 48"/>
                <a:gd name="T31" fmla="*/ 17 h 61"/>
                <a:gd name="T32" fmla="*/ 11 w 48"/>
                <a:gd name="T33" fmla="*/ 1 h 61"/>
                <a:gd name="T34" fmla="*/ 13 w 48"/>
                <a:gd name="T35" fmla="*/ 0 h 61"/>
                <a:gd name="T36" fmla="*/ 15 w 48"/>
                <a:gd name="T37" fmla="*/ 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61">
                  <a:moveTo>
                    <a:pt x="15" y="3"/>
                  </a:moveTo>
                  <a:cubicBezTo>
                    <a:pt x="17" y="8"/>
                    <a:pt x="20" y="12"/>
                    <a:pt x="20" y="18"/>
                  </a:cubicBezTo>
                  <a:cubicBezTo>
                    <a:pt x="24" y="16"/>
                    <a:pt x="21" y="13"/>
                    <a:pt x="22" y="12"/>
                  </a:cubicBezTo>
                  <a:cubicBezTo>
                    <a:pt x="22" y="11"/>
                    <a:pt x="23" y="10"/>
                    <a:pt x="24" y="9"/>
                  </a:cubicBezTo>
                  <a:cubicBezTo>
                    <a:pt x="26" y="7"/>
                    <a:pt x="29" y="6"/>
                    <a:pt x="29" y="9"/>
                  </a:cubicBezTo>
                  <a:cubicBezTo>
                    <a:pt x="30" y="16"/>
                    <a:pt x="43" y="17"/>
                    <a:pt x="38" y="25"/>
                  </a:cubicBezTo>
                  <a:cubicBezTo>
                    <a:pt x="37" y="27"/>
                    <a:pt x="34" y="30"/>
                    <a:pt x="32" y="33"/>
                  </a:cubicBezTo>
                  <a:cubicBezTo>
                    <a:pt x="27" y="42"/>
                    <a:pt x="27" y="43"/>
                    <a:pt x="37" y="45"/>
                  </a:cubicBezTo>
                  <a:cubicBezTo>
                    <a:pt x="38" y="45"/>
                    <a:pt x="38" y="47"/>
                    <a:pt x="39" y="47"/>
                  </a:cubicBezTo>
                  <a:cubicBezTo>
                    <a:pt x="40" y="49"/>
                    <a:pt x="40" y="50"/>
                    <a:pt x="42" y="51"/>
                  </a:cubicBezTo>
                  <a:cubicBezTo>
                    <a:pt x="43" y="53"/>
                    <a:pt x="48" y="52"/>
                    <a:pt x="46" y="57"/>
                  </a:cubicBezTo>
                  <a:cubicBezTo>
                    <a:pt x="44" y="60"/>
                    <a:pt x="41" y="60"/>
                    <a:pt x="37" y="60"/>
                  </a:cubicBezTo>
                  <a:cubicBezTo>
                    <a:pt x="27" y="61"/>
                    <a:pt x="20" y="57"/>
                    <a:pt x="14" y="51"/>
                  </a:cubicBezTo>
                  <a:cubicBezTo>
                    <a:pt x="14" y="48"/>
                    <a:pt x="13" y="46"/>
                    <a:pt x="11" y="44"/>
                  </a:cubicBezTo>
                  <a:cubicBezTo>
                    <a:pt x="12" y="38"/>
                    <a:pt x="13" y="32"/>
                    <a:pt x="5" y="29"/>
                  </a:cubicBezTo>
                  <a:cubicBezTo>
                    <a:pt x="0" y="27"/>
                    <a:pt x="1" y="21"/>
                    <a:pt x="3" y="17"/>
                  </a:cubicBezTo>
                  <a:cubicBezTo>
                    <a:pt x="5" y="12"/>
                    <a:pt x="8" y="6"/>
                    <a:pt x="11" y="1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4" y="1"/>
                    <a:pt x="15" y="2"/>
                    <a:pt x="15" y="3"/>
                  </a:cubicBezTo>
                  <a:close/>
                </a:path>
              </a:pathLst>
            </a:custGeom>
            <a:solidFill>
              <a:srgbClr val="CF29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939"/>
            <p:cNvSpPr/>
            <p:nvPr/>
          </p:nvSpPr>
          <p:spPr bwMode="auto">
            <a:xfrm>
              <a:off x="3224212" y="2070101"/>
              <a:ext cx="71437" cy="57150"/>
            </a:xfrm>
            <a:custGeom>
              <a:avLst/>
              <a:gdLst>
                <a:gd name="T0" fmla="*/ 12 w 19"/>
                <a:gd name="T1" fmla="*/ 3 h 15"/>
                <a:gd name="T2" fmla="*/ 18 w 19"/>
                <a:gd name="T3" fmla="*/ 15 h 15"/>
                <a:gd name="T4" fmla="*/ 9 w 19"/>
                <a:gd name="T5" fmla="*/ 15 h 15"/>
                <a:gd name="T6" fmla="*/ 1 w 19"/>
                <a:gd name="T7" fmla="*/ 7 h 15"/>
                <a:gd name="T8" fmla="*/ 12 w 19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5">
                  <a:moveTo>
                    <a:pt x="12" y="3"/>
                  </a:moveTo>
                  <a:cubicBezTo>
                    <a:pt x="8" y="10"/>
                    <a:pt x="19" y="9"/>
                    <a:pt x="18" y="15"/>
                  </a:cubicBezTo>
                  <a:cubicBezTo>
                    <a:pt x="15" y="15"/>
                    <a:pt x="12" y="15"/>
                    <a:pt x="9" y="15"/>
                  </a:cubicBezTo>
                  <a:cubicBezTo>
                    <a:pt x="4" y="15"/>
                    <a:pt x="0" y="11"/>
                    <a:pt x="1" y="7"/>
                  </a:cubicBezTo>
                  <a:cubicBezTo>
                    <a:pt x="2" y="3"/>
                    <a:pt x="7" y="0"/>
                    <a:pt x="12" y="3"/>
                  </a:cubicBezTo>
                  <a:close/>
                </a:path>
              </a:pathLst>
            </a:custGeom>
            <a:solidFill>
              <a:srgbClr val="DB87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940"/>
            <p:cNvSpPr/>
            <p:nvPr/>
          </p:nvSpPr>
          <p:spPr bwMode="auto">
            <a:xfrm>
              <a:off x="3216274" y="1930401"/>
              <a:ext cx="66675" cy="52388"/>
            </a:xfrm>
            <a:custGeom>
              <a:avLst/>
              <a:gdLst>
                <a:gd name="T0" fmla="*/ 12 w 18"/>
                <a:gd name="T1" fmla="*/ 3 h 14"/>
                <a:gd name="T2" fmla="*/ 16 w 18"/>
                <a:gd name="T3" fmla="*/ 1 h 14"/>
                <a:gd name="T4" fmla="*/ 1 w 18"/>
                <a:gd name="T5" fmla="*/ 13 h 14"/>
                <a:gd name="T6" fmla="*/ 2 w 18"/>
                <a:gd name="T7" fmla="*/ 9 h 14"/>
                <a:gd name="T8" fmla="*/ 12 w 18"/>
                <a:gd name="T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">
                  <a:moveTo>
                    <a:pt x="12" y="3"/>
                  </a:moveTo>
                  <a:cubicBezTo>
                    <a:pt x="14" y="3"/>
                    <a:pt x="14" y="0"/>
                    <a:pt x="16" y="1"/>
                  </a:cubicBezTo>
                  <a:cubicBezTo>
                    <a:pt x="18" y="14"/>
                    <a:pt x="9" y="13"/>
                    <a:pt x="1" y="13"/>
                  </a:cubicBezTo>
                  <a:cubicBezTo>
                    <a:pt x="0" y="11"/>
                    <a:pt x="0" y="10"/>
                    <a:pt x="2" y="9"/>
                  </a:cubicBezTo>
                  <a:cubicBezTo>
                    <a:pt x="5" y="7"/>
                    <a:pt x="8" y="4"/>
                    <a:pt x="12" y="3"/>
                  </a:cubicBezTo>
                  <a:close/>
                </a:path>
              </a:pathLst>
            </a:custGeom>
            <a:solidFill>
              <a:srgbClr val="844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941"/>
            <p:cNvSpPr/>
            <p:nvPr/>
          </p:nvSpPr>
          <p:spPr bwMode="auto">
            <a:xfrm>
              <a:off x="3211512" y="1693863"/>
              <a:ext cx="155575" cy="150813"/>
            </a:xfrm>
            <a:custGeom>
              <a:avLst/>
              <a:gdLst>
                <a:gd name="T0" fmla="*/ 2 w 41"/>
                <a:gd name="T1" fmla="*/ 0 h 40"/>
                <a:gd name="T2" fmla="*/ 10 w 41"/>
                <a:gd name="T3" fmla="*/ 7 h 40"/>
                <a:gd name="T4" fmla="*/ 34 w 41"/>
                <a:gd name="T5" fmla="*/ 27 h 40"/>
                <a:gd name="T6" fmla="*/ 41 w 41"/>
                <a:gd name="T7" fmla="*/ 31 h 40"/>
                <a:gd name="T8" fmla="*/ 34 w 41"/>
                <a:gd name="T9" fmla="*/ 34 h 40"/>
                <a:gd name="T10" fmla="*/ 33 w 41"/>
                <a:gd name="T11" fmla="*/ 36 h 40"/>
                <a:gd name="T12" fmla="*/ 13 w 41"/>
                <a:gd name="T13" fmla="*/ 31 h 40"/>
                <a:gd name="T14" fmla="*/ 5 w 41"/>
                <a:gd name="T15" fmla="*/ 27 h 40"/>
                <a:gd name="T16" fmla="*/ 1 w 41"/>
                <a:gd name="T17" fmla="*/ 23 h 40"/>
                <a:gd name="T18" fmla="*/ 2 w 41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0">
                  <a:moveTo>
                    <a:pt x="2" y="0"/>
                  </a:moveTo>
                  <a:cubicBezTo>
                    <a:pt x="6" y="1"/>
                    <a:pt x="9" y="4"/>
                    <a:pt x="10" y="7"/>
                  </a:cubicBezTo>
                  <a:cubicBezTo>
                    <a:pt x="13" y="20"/>
                    <a:pt x="23" y="23"/>
                    <a:pt x="34" y="27"/>
                  </a:cubicBezTo>
                  <a:cubicBezTo>
                    <a:pt x="36" y="28"/>
                    <a:pt x="41" y="27"/>
                    <a:pt x="41" y="31"/>
                  </a:cubicBezTo>
                  <a:cubicBezTo>
                    <a:pt x="41" y="35"/>
                    <a:pt x="36" y="32"/>
                    <a:pt x="34" y="34"/>
                  </a:cubicBezTo>
                  <a:cubicBezTo>
                    <a:pt x="33" y="35"/>
                    <a:pt x="33" y="35"/>
                    <a:pt x="33" y="36"/>
                  </a:cubicBezTo>
                  <a:cubicBezTo>
                    <a:pt x="25" y="40"/>
                    <a:pt x="18" y="38"/>
                    <a:pt x="13" y="31"/>
                  </a:cubicBezTo>
                  <a:cubicBezTo>
                    <a:pt x="10" y="30"/>
                    <a:pt x="8" y="28"/>
                    <a:pt x="5" y="27"/>
                  </a:cubicBezTo>
                  <a:cubicBezTo>
                    <a:pt x="4" y="26"/>
                    <a:pt x="3" y="25"/>
                    <a:pt x="1" y="23"/>
                  </a:cubicBezTo>
                  <a:cubicBezTo>
                    <a:pt x="2" y="16"/>
                    <a:pt x="0" y="8"/>
                    <a:pt x="2" y="0"/>
                  </a:cubicBezTo>
                  <a:close/>
                </a:path>
              </a:pathLst>
            </a:custGeom>
            <a:solidFill>
              <a:srgbClr val="CD23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942"/>
            <p:cNvSpPr/>
            <p:nvPr/>
          </p:nvSpPr>
          <p:spPr bwMode="auto">
            <a:xfrm>
              <a:off x="3227387" y="1811338"/>
              <a:ext cx="131762" cy="82550"/>
            </a:xfrm>
            <a:custGeom>
              <a:avLst/>
              <a:gdLst>
                <a:gd name="T0" fmla="*/ 9 w 35"/>
                <a:gd name="T1" fmla="*/ 0 h 22"/>
                <a:gd name="T2" fmla="*/ 29 w 35"/>
                <a:gd name="T3" fmla="*/ 5 h 22"/>
                <a:gd name="T4" fmla="*/ 34 w 35"/>
                <a:gd name="T5" fmla="*/ 4 h 22"/>
                <a:gd name="T6" fmla="*/ 34 w 35"/>
                <a:gd name="T7" fmla="*/ 8 h 22"/>
                <a:gd name="T8" fmla="*/ 34 w 35"/>
                <a:gd name="T9" fmla="*/ 15 h 22"/>
                <a:gd name="T10" fmla="*/ 30 w 35"/>
                <a:gd name="T11" fmla="*/ 22 h 22"/>
                <a:gd name="T12" fmla="*/ 17 w 35"/>
                <a:gd name="T13" fmla="*/ 16 h 22"/>
                <a:gd name="T14" fmla="*/ 10 w 35"/>
                <a:gd name="T15" fmla="*/ 14 h 22"/>
                <a:gd name="T16" fmla="*/ 2 w 35"/>
                <a:gd name="T17" fmla="*/ 11 h 22"/>
                <a:gd name="T18" fmla="*/ 9 w 35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22">
                  <a:moveTo>
                    <a:pt x="9" y="0"/>
                  </a:moveTo>
                  <a:cubicBezTo>
                    <a:pt x="15" y="3"/>
                    <a:pt x="22" y="6"/>
                    <a:pt x="29" y="5"/>
                  </a:cubicBezTo>
                  <a:cubicBezTo>
                    <a:pt x="30" y="5"/>
                    <a:pt x="32" y="4"/>
                    <a:pt x="34" y="4"/>
                  </a:cubicBezTo>
                  <a:cubicBezTo>
                    <a:pt x="34" y="6"/>
                    <a:pt x="34" y="7"/>
                    <a:pt x="34" y="8"/>
                  </a:cubicBezTo>
                  <a:cubicBezTo>
                    <a:pt x="33" y="10"/>
                    <a:pt x="34" y="13"/>
                    <a:pt x="34" y="15"/>
                  </a:cubicBezTo>
                  <a:cubicBezTo>
                    <a:pt x="34" y="18"/>
                    <a:pt x="35" y="22"/>
                    <a:pt x="30" y="22"/>
                  </a:cubicBezTo>
                  <a:cubicBezTo>
                    <a:pt x="25" y="21"/>
                    <a:pt x="21" y="19"/>
                    <a:pt x="17" y="16"/>
                  </a:cubicBezTo>
                  <a:cubicBezTo>
                    <a:pt x="15" y="13"/>
                    <a:pt x="12" y="14"/>
                    <a:pt x="10" y="14"/>
                  </a:cubicBezTo>
                  <a:cubicBezTo>
                    <a:pt x="7" y="14"/>
                    <a:pt x="2" y="16"/>
                    <a:pt x="2" y="11"/>
                  </a:cubicBezTo>
                  <a:cubicBezTo>
                    <a:pt x="3" y="7"/>
                    <a:pt x="0" y="0"/>
                    <a:pt x="9" y="0"/>
                  </a:cubicBezTo>
                  <a:close/>
                </a:path>
              </a:pathLst>
            </a:custGeom>
            <a:solidFill>
              <a:srgbClr val="F3EF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943"/>
            <p:cNvSpPr/>
            <p:nvPr/>
          </p:nvSpPr>
          <p:spPr bwMode="auto">
            <a:xfrm>
              <a:off x="3208337" y="1916113"/>
              <a:ext cx="57150" cy="52388"/>
            </a:xfrm>
            <a:custGeom>
              <a:avLst/>
              <a:gdLst>
                <a:gd name="T0" fmla="*/ 14 w 15"/>
                <a:gd name="T1" fmla="*/ 7 h 14"/>
                <a:gd name="T2" fmla="*/ 4 w 15"/>
                <a:gd name="T3" fmla="*/ 13 h 14"/>
                <a:gd name="T4" fmla="*/ 10 w 15"/>
                <a:gd name="T5" fmla="*/ 0 h 14"/>
                <a:gd name="T6" fmla="*/ 14 w 15"/>
                <a:gd name="T7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4">
                  <a:moveTo>
                    <a:pt x="14" y="7"/>
                  </a:moveTo>
                  <a:cubicBezTo>
                    <a:pt x="12" y="11"/>
                    <a:pt x="9" y="14"/>
                    <a:pt x="4" y="13"/>
                  </a:cubicBezTo>
                  <a:cubicBezTo>
                    <a:pt x="0" y="6"/>
                    <a:pt x="6" y="3"/>
                    <a:pt x="10" y="0"/>
                  </a:cubicBezTo>
                  <a:cubicBezTo>
                    <a:pt x="15" y="0"/>
                    <a:pt x="13" y="4"/>
                    <a:pt x="14" y="7"/>
                  </a:cubicBezTo>
                  <a:close/>
                </a:path>
              </a:pathLst>
            </a:custGeom>
            <a:solidFill>
              <a:srgbClr val="7C88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944"/>
            <p:cNvSpPr/>
            <p:nvPr/>
          </p:nvSpPr>
          <p:spPr bwMode="auto">
            <a:xfrm>
              <a:off x="2906712" y="2036763"/>
              <a:ext cx="60325" cy="66675"/>
            </a:xfrm>
            <a:custGeom>
              <a:avLst/>
              <a:gdLst>
                <a:gd name="T0" fmla="*/ 16 w 16"/>
                <a:gd name="T1" fmla="*/ 18 h 18"/>
                <a:gd name="T2" fmla="*/ 12 w 16"/>
                <a:gd name="T3" fmla="*/ 16 h 18"/>
                <a:gd name="T4" fmla="*/ 1 w 16"/>
                <a:gd name="T5" fmla="*/ 8 h 18"/>
                <a:gd name="T6" fmla="*/ 9 w 16"/>
                <a:gd name="T7" fmla="*/ 4 h 18"/>
                <a:gd name="T8" fmla="*/ 13 w 16"/>
                <a:gd name="T9" fmla="*/ 7 h 18"/>
                <a:gd name="T10" fmla="*/ 16 w 16"/>
                <a:gd name="T11" fmla="*/ 14 h 18"/>
                <a:gd name="T12" fmla="*/ 16 w 16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cubicBezTo>
                    <a:pt x="15" y="17"/>
                    <a:pt x="13" y="17"/>
                    <a:pt x="12" y="16"/>
                  </a:cubicBezTo>
                  <a:cubicBezTo>
                    <a:pt x="8" y="13"/>
                    <a:pt x="4" y="12"/>
                    <a:pt x="1" y="8"/>
                  </a:cubicBezTo>
                  <a:cubicBezTo>
                    <a:pt x="0" y="0"/>
                    <a:pt x="7" y="6"/>
                    <a:pt x="9" y="4"/>
                  </a:cubicBezTo>
                  <a:cubicBezTo>
                    <a:pt x="13" y="2"/>
                    <a:pt x="12" y="4"/>
                    <a:pt x="13" y="7"/>
                  </a:cubicBezTo>
                  <a:cubicBezTo>
                    <a:pt x="13" y="10"/>
                    <a:pt x="14" y="12"/>
                    <a:pt x="16" y="14"/>
                  </a:cubicBezTo>
                  <a:cubicBezTo>
                    <a:pt x="16" y="16"/>
                    <a:pt x="16" y="17"/>
                    <a:pt x="16" y="18"/>
                  </a:cubicBezTo>
                  <a:close/>
                </a:path>
              </a:pathLst>
            </a:custGeom>
            <a:solidFill>
              <a:srgbClr val="606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945"/>
            <p:cNvSpPr/>
            <p:nvPr/>
          </p:nvSpPr>
          <p:spPr bwMode="auto">
            <a:xfrm>
              <a:off x="3027362" y="2251076"/>
              <a:ext cx="34925" cy="44450"/>
            </a:xfrm>
            <a:custGeom>
              <a:avLst/>
              <a:gdLst>
                <a:gd name="T0" fmla="*/ 4 w 9"/>
                <a:gd name="T1" fmla="*/ 12 h 12"/>
                <a:gd name="T2" fmla="*/ 4 w 9"/>
                <a:gd name="T3" fmla="*/ 0 h 12"/>
                <a:gd name="T4" fmla="*/ 4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4" y="12"/>
                  </a:moveTo>
                  <a:cubicBezTo>
                    <a:pt x="0" y="8"/>
                    <a:pt x="1" y="4"/>
                    <a:pt x="4" y="0"/>
                  </a:cubicBezTo>
                  <a:cubicBezTo>
                    <a:pt x="9" y="4"/>
                    <a:pt x="9" y="8"/>
                    <a:pt x="4" y="12"/>
                  </a:cubicBezTo>
                  <a:close/>
                </a:path>
              </a:pathLst>
            </a:custGeom>
            <a:solidFill>
              <a:srgbClr val="E2B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946"/>
            <p:cNvSpPr/>
            <p:nvPr/>
          </p:nvSpPr>
          <p:spPr bwMode="auto">
            <a:xfrm>
              <a:off x="2911474" y="2066926"/>
              <a:ext cx="41275" cy="36513"/>
            </a:xfrm>
            <a:custGeom>
              <a:avLst/>
              <a:gdLst>
                <a:gd name="T0" fmla="*/ 0 w 11"/>
                <a:gd name="T1" fmla="*/ 0 h 10"/>
                <a:gd name="T2" fmla="*/ 11 w 11"/>
                <a:gd name="T3" fmla="*/ 8 h 10"/>
                <a:gd name="T4" fmla="*/ 0 w 11"/>
                <a:gd name="T5" fmla="*/ 4 h 10"/>
                <a:gd name="T6" fmla="*/ 0 w 11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cubicBezTo>
                    <a:pt x="4" y="1"/>
                    <a:pt x="9" y="3"/>
                    <a:pt x="11" y="8"/>
                  </a:cubicBezTo>
                  <a:cubicBezTo>
                    <a:pt x="6" y="10"/>
                    <a:pt x="3" y="5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BAAD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947"/>
            <p:cNvSpPr/>
            <p:nvPr/>
          </p:nvSpPr>
          <p:spPr bwMode="auto">
            <a:xfrm>
              <a:off x="2711450" y="2765426"/>
              <a:ext cx="120650" cy="153988"/>
            </a:xfrm>
            <a:custGeom>
              <a:avLst/>
              <a:gdLst>
                <a:gd name="T0" fmla="*/ 8 w 32"/>
                <a:gd name="T1" fmla="*/ 5 h 41"/>
                <a:gd name="T2" fmla="*/ 16 w 32"/>
                <a:gd name="T3" fmla="*/ 5 h 41"/>
                <a:gd name="T4" fmla="*/ 21 w 32"/>
                <a:gd name="T5" fmla="*/ 11 h 41"/>
                <a:gd name="T6" fmla="*/ 29 w 32"/>
                <a:gd name="T7" fmla="*/ 19 h 41"/>
                <a:gd name="T8" fmla="*/ 30 w 32"/>
                <a:gd name="T9" fmla="*/ 29 h 41"/>
                <a:gd name="T10" fmla="*/ 29 w 32"/>
                <a:gd name="T11" fmla="*/ 39 h 41"/>
                <a:gd name="T12" fmla="*/ 20 w 32"/>
                <a:gd name="T13" fmla="*/ 40 h 41"/>
                <a:gd name="T14" fmla="*/ 9 w 32"/>
                <a:gd name="T15" fmla="*/ 39 h 41"/>
                <a:gd name="T16" fmla="*/ 2 w 32"/>
                <a:gd name="T17" fmla="*/ 36 h 41"/>
                <a:gd name="T18" fmla="*/ 7 w 32"/>
                <a:gd name="T19" fmla="*/ 31 h 41"/>
                <a:gd name="T20" fmla="*/ 8 w 32"/>
                <a:gd name="T21" fmla="*/ 28 h 41"/>
                <a:gd name="T22" fmla="*/ 3 w 32"/>
                <a:gd name="T23" fmla="*/ 10 h 41"/>
                <a:gd name="T24" fmla="*/ 8 w 32"/>
                <a:gd name="T25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1">
                  <a:moveTo>
                    <a:pt x="8" y="5"/>
                  </a:moveTo>
                  <a:cubicBezTo>
                    <a:pt x="10" y="0"/>
                    <a:pt x="13" y="6"/>
                    <a:pt x="16" y="5"/>
                  </a:cubicBezTo>
                  <a:cubicBezTo>
                    <a:pt x="17" y="7"/>
                    <a:pt x="19" y="10"/>
                    <a:pt x="21" y="11"/>
                  </a:cubicBezTo>
                  <a:cubicBezTo>
                    <a:pt x="24" y="13"/>
                    <a:pt x="27" y="16"/>
                    <a:pt x="29" y="19"/>
                  </a:cubicBezTo>
                  <a:cubicBezTo>
                    <a:pt x="29" y="22"/>
                    <a:pt x="27" y="25"/>
                    <a:pt x="30" y="29"/>
                  </a:cubicBezTo>
                  <a:cubicBezTo>
                    <a:pt x="32" y="32"/>
                    <a:pt x="32" y="36"/>
                    <a:pt x="29" y="39"/>
                  </a:cubicBezTo>
                  <a:cubicBezTo>
                    <a:pt x="26" y="41"/>
                    <a:pt x="23" y="41"/>
                    <a:pt x="20" y="40"/>
                  </a:cubicBezTo>
                  <a:cubicBezTo>
                    <a:pt x="17" y="39"/>
                    <a:pt x="13" y="39"/>
                    <a:pt x="9" y="39"/>
                  </a:cubicBezTo>
                  <a:cubicBezTo>
                    <a:pt x="6" y="39"/>
                    <a:pt x="3" y="39"/>
                    <a:pt x="2" y="36"/>
                  </a:cubicBezTo>
                  <a:cubicBezTo>
                    <a:pt x="1" y="33"/>
                    <a:pt x="5" y="32"/>
                    <a:pt x="7" y="31"/>
                  </a:cubicBezTo>
                  <a:cubicBezTo>
                    <a:pt x="8" y="30"/>
                    <a:pt x="9" y="30"/>
                    <a:pt x="8" y="28"/>
                  </a:cubicBezTo>
                  <a:cubicBezTo>
                    <a:pt x="3" y="24"/>
                    <a:pt x="0" y="18"/>
                    <a:pt x="3" y="10"/>
                  </a:cubicBezTo>
                  <a:cubicBezTo>
                    <a:pt x="4" y="8"/>
                    <a:pt x="5" y="6"/>
                    <a:pt x="8" y="5"/>
                  </a:cubicBezTo>
                  <a:close/>
                </a:path>
              </a:pathLst>
            </a:custGeom>
            <a:solidFill>
              <a:srgbClr val="0805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948"/>
            <p:cNvSpPr/>
            <p:nvPr/>
          </p:nvSpPr>
          <p:spPr bwMode="auto">
            <a:xfrm>
              <a:off x="2632075" y="2897188"/>
              <a:ext cx="188912" cy="46038"/>
            </a:xfrm>
            <a:custGeom>
              <a:avLst/>
              <a:gdLst>
                <a:gd name="T0" fmla="*/ 40 w 50"/>
                <a:gd name="T1" fmla="*/ 3 h 12"/>
                <a:gd name="T2" fmla="*/ 50 w 50"/>
                <a:gd name="T3" fmla="*/ 4 h 12"/>
                <a:gd name="T4" fmla="*/ 41 w 50"/>
                <a:gd name="T5" fmla="*/ 9 h 12"/>
                <a:gd name="T6" fmla="*/ 0 w 50"/>
                <a:gd name="T7" fmla="*/ 10 h 12"/>
                <a:gd name="T8" fmla="*/ 6 w 50"/>
                <a:gd name="T9" fmla="*/ 5 h 12"/>
                <a:gd name="T10" fmla="*/ 7 w 50"/>
                <a:gd name="T11" fmla="*/ 5 h 12"/>
                <a:gd name="T12" fmla="*/ 19 w 50"/>
                <a:gd name="T13" fmla="*/ 1 h 12"/>
                <a:gd name="T14" fmla="*/ 40 w 50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2">
                  <a:moveTo>
                    <a:pt x="40" y="3"/>
                  </a:moveTo>
                  <a:cubicBezTo>
                    <a:pt x="44" y="3"/>
                    <a:pt x="47" y="3"/>
                    <a:pt x="50" y="4"/>
                  </a:cubicBezTo>
                  <a:cubicBezTo>
                    <a:pt x="50" y="10"/>
                    <a:pt x="44" y="8"/>
                    <a:pt x="41" y="9"/>
                  </a:cubicBezTo>
                  <a:cubicBezTo>
                    <a:pt x="27" y="12"/>
                    <a:pt x="14" y="7"/>
                    <a:pt x="0" y="10"/>
                  </a:cubicBezTo>
                  <a:cubicBezTo>
                    <a:pt x="1" y="6"/>
                    <a:pt x="4" y="7"/>
                    <a:pt x="6" y="5"/>
                  </a:cubicBezTo>
                  <a:cubicBezTo>
                    <a:pt x="6" y="6"/>
                    <a:pt x="7" y="5"/>
                    <a:pt x="7" y="5"/>
                  </a:cubicBezTo>
                  <a:cubicBezTo>
                    <a:pt x="10" y="2"/>
                    <a:pt x="14" y="0"/>
                    <a:pt x="19" y="1"/>
                  </a:cubicBezTo>
                  <a:cubicBezTo>
                    <a:pt x="26" y="3"/>
                    <a:pt x="33" y="1"/>
                    <a:pt x="40" y="3"/>
                  </a:cubicBezTo>
                  <a:close/>
                </a:path>
              </a:pathLst>
            </a:custGeom>
            <a:solidFill>
              <a:srgbClr val="CCC2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949"/>
            <p:cNvSpPr/>
            <p:nvPr/>
          </p:nvSpPr>
          <p:spPr bwMode="auto">
            <a:xfrm>
              <a:off x="3576637" y="1600201"/>
              <a:ext cx="52387" cy="60325"/>
            </a:xfrm>
            <a:custGeom>
              <a:avLst/>
              <a:gdLst>
                <a:gd name="T0" fmla="*/ 13 w 14"/>
                <a:gd name="T1" fmla="*/ 0 h 16"/>
                <a:gd name="T2" fmla="*/ 14 w 14"/>
                <a:gd name="T3" fmla="*/ 6 h 16"/>
                <a:gd name="T4" fmla="*/ 6 w 14"/>
                <a:gd name="T5" fmla="*/ 15 h 16"/>
                <a:gd name="T6" fmla="*/ 2 w 14"/>
                <a:gd name="T7" fmla="*/ 12 h 16"/>
                <a:gd name="T8" fmla="*/ 8 w 14"/>
                <a:gd name="T9" fmla="*/ 1 h 16"/>
                <a:gd name="T10" fmla="*/ 13 w 14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6">
                  <a:moveTo>
                    <a:pt x="13" y="0"/>
                  </a:moveTo>
                  <a:cubicBezTo>
                    <a:pt x="14" y="2"/>
                    <a:pt x="11" y="4"/>
                    <a:pt x="14" y="6"/>
                  </a:cubicBezTo>
                  <a:cubicBezTo>
                    <a:pt x="13" y="11"/>
                    <a:pt x="10" y="14"/>
                    <a:pt x="6" y="15"/>
                  </a:cubicBezTo>
                  <a:cubicBezTo>
                    <a:pt x="4" y="16"/>
                    <a:pt x="2" y="14"/>
                    <a:pt x="2" y="12"/>
                  </a:cubicBezTo>
                  <a:cubicBezTo>
                    <a:pt x="0" y="6"/>
                    <a:pt x="5" y="4"/>
                    <a:pt x="8" y="1"/>
                  </a:cubicBezTo>
                  <a:cubicBezTo>
                    <a:pt x="8" y="0"/>
                    <a:pt x="11" y="0"/>
                    <a:pt x="13" y="0"/>
                  </a:cubicBezTo>
                  <a:close/>
                </a:path>
              </a:pathLst>
            </a:custGeom>
            <a:solidFill>
              <a:srgbClr val="AFA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950"/>
            <p:cNvSpPr/>
            <p:nvPr/>
          </p:nvSpPr>
          <p:spPr bwMode="auto">
            <a:xfrm>
              <a:off x="2452687" y="2513013"/>
              <a:ext cx="90487" cy="76200"/>
            </a:xfrm>
            <a:custGeom>
              <a:avLst/>
              <a:gdLst>
                <a:gd name="T0" fmla="*/ 19 w 24"/>
                <a:gd name="T1" fmla="*/ 0 h 20"/>
                <a:gd name="T2" fmla="*/ 24 w 24"/>
                <a:gd name="T3" fmla="*/ 6 h 20"/>
                <a:gd name="T4" fmla="*/ 16 w 24"/>
                <a:gd name="T5" fmla="*/ 20 h 20"/>
                <a:gd name="T6" fmla="*/ 12 w 24"/>
                <a:gd name="T7" fmla="*/ 16 h 20"/>
                <a:gd name="T8" fmla="*/ 2 w 24"/>
                <a:gd name="T9" fmla="*/ 16 h 20"/>
                <a:gd name="T10" fmla="*/ 9 w 24"/>
                <a:gd name="T11" fmla="*/ 4 h 20"/>
                <a:gd name="T12" fmla="*/ 16 w 24"/>
                <a:gd name="T13" fmla="*/ 0 h 20"/>
                <a:gd name="T14" fmla="*/ 19 w 24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0">
                  <a:moveTo>
                    <a:pt x="19" y="0"/>
                  </a:moveTo>
                  <a:cubicBezTo>
                    <a:pt x="19" y="4"/>
                    <a:pt x="21" y="5"/>
                    <a:pt x="24" y="6"/>
                  </a:cubicBezTo>
                  <a:cubicBezTo>
                    <a:pt x="24" y="12"/>
                    <a:pt x="16" y="13"/>
                    <a:pt x="16" y="20"/>
                  </a:cubicBezTo>
                  <a:cubicBezTo>
                    <a:pt x="15" y="18"/>
                    <a:pt x="14" y="17"/>
                    <a:pt x="12" y="16"/>
                  </a:cubicBezTo>
                  <a:cubicBezTo>
                    <a:pt x="9" y="17"/>
                    <a:pt x="6" y="18"/>
                    <a:pt x="2" y="16"/>
                  </a:cubicBezTo>
                  <a:cubicBezTo>
                    <a:pt x="0" y="9"/>
                    <a:pt x="0" y="4"/>
                    <a:pt x="9" y="4"/>
                  </a:cubicBezTo>
                  <a:cubicBezTo>
                    <a:pt x="12" y="4"/>
                    <a:pt x="15" y="3"/>
                    <a:pt x="16" y="0"/>
                  </a:cubicBezTo>
                  <a:cubicBezTo>
                    <a:pt x="17" y="0"/>
                    <a:pt x="18" y="0"/>
                    <a:pt x="19" y="0"/>
                  </a:cubicBezTo>
                  <a:close/>
                </a:path>
              </a:pathLst>
            </a:custGeom>
            <a:solidFill>
              <a:srgbClr val="E0A2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951"/>
            <p:cNvSpPr/>
            <p:nvPr/>
          </p:nvSpPr>
          <p:spPr bwMode="auto">
            <a:xfrm>
              <a:off x="2471737" y="2389188"/>
              <a:ext cx="47625" cy="30163"/>
            </a:xfrm>
            <a:custGeom>
              <a:avLst/>
              <a:gdLst>
                <a:gd name="T0" fmla="*/ 2 w 13"/>
                <a:gd name="T1" fmla="*/ 3 h 8"/>
                <a:gd name="T2" fmla="*/ 0 w 13"/>
                <a:gd name="T3" fmla="*/ 0 h 8"/>
                <a:gd name="T4" fmla="*/ 10 w 13"/>
                <a:gd name="T5" fmla="*/ 0 h 8"/>
                <a:gd name="T6" fmla="*/ 4 w 13"/>
                <a:gd name="T7" fmla="*/ 8 h 8"/>
                <a:gd name="T8" fmla="*/ 2 w 13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3" y="0"/>
                    <a:pt x="6" y="0"/>
                    <a:pt x="10" y="0"/>
                  </a:cubicBezTo>
                  <a:cubicBezTo>
                    <a:pt x="13" y="6"/>
                    <a:pt x="9" y="8"/>
                    <a:pt x="4" y="8"/>
                  </a:cubicBezTo>
                  <a:cubicBezTo>
                    <a:pt x="2" y="7"/>
                    <a:pt x="2" y="5"/>
                    <a:pt x="2" y="3"/>
                  </a:cubicBezTo>
                  <a:close/>
                </a:path>
              </a:pathLst>
            </a:custGeom>
            <a:solidFill>
              <a:srgbClr val="C7C5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952"/>
            <p:cNvSpPr/>
            <p:nvPr/>
          </p:nvSpPr>
          <p:spPr bwMode="auto">
            <a:xfrm>
              <a:off x="2447925" y="2400301"/>
              <a:ext cx="38100" cy="34925"/>
            </a:xfrm>
            <a:custGeom>
              <a:avLst/>
              <a:gdLst>
                <a:gd name="T0" fmla="*/ 8 w 10"/>
                <a:gd name="T1" fmla="*/ 0 h 9"/>
                <a:gd name="T2" fmla="*/ 10 w 10"/>
                <a:gd name="T3" fmla="*/ 5 h 9"/>
                <a:gd name="T4" fmla="*/ 4 w 10"/>
                <a:gd name="T5" fmla="*/ 9 h 9"/>
                <a:gd name="T6" fmla="*/ 8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8" y="0"/>
                  </a:moveTo>
                  <a:cubicBezTo>
                    <a:pt x="9" y="2"/>
                    <a:pt x="9" y="4"/>
                    <a:pt x="10" y="5"/>
                  </a:cubicBezTo>
                  <a:cubicBezTo>
                    <a:pt x="9" y="8"/>
                    <a:pt x="7" y="9"/>
                    <a:pt x="4" y="9"/>
                  </a:cubicBezTo>
                  <a:cubicBezTo>
                    <a:pt x="3" y="5"/>
                    <a:pt x="0" y="0"/>
                    <a:pt x="8" y="0"/>
                  </a:cubicBezTo>
                  <a:close/>
                </a:path>
              </a:pathLst>
            </a:custGeom>
            <a:solidFill>
              <a:srgbClr val="4D6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953"/>
            <p:cNvSpPr/>
            <p:nvPr/>
          </p:nvSpPr>
          <p:spPr bwMode="auto">
            <a:xfrm>
              <a:off x="2452687" y="2562226"/>
              <a:ext cx="44450" cy="46038"/>
            </a:xfrm>
            <a:custGeom>
              <a:avLst/>
              <a:gdLst>
                <a:gd name="T0" fmla="*/ 2 w 12"/>
                <a:gd name="T1" fmla="*/ 3 h 12"/>
                <a:gd name="T2" fmla="*/ 12 w 12"/>
                <a:gd name="T3" fmla="*/ 3 h 12"/>
                <a:gd name="T4" fmla="*/ 0 w 12"/>
                <a:gd name="T5" fmla="*/ 11 h 12"/>
                <a:gd name="T6" fmla="*/ 2 w 12"/>
                <a:gd name="T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2" y="3"/>
                  </a:moveTo>
                  <a:cubicBezTo>
                    <a:pt x="6" y="1"/>
                    <a:pt x="9" y="0"/>
                    <a:pt x="12" y="3"/>
                  </a:cubicBezTo>
                  <a:cubicBezTo>
                    <a:pt x="12" y="12"/>
                    <a:pt x="5" y="9"/>
                    <a:pt x="0" y="11"/>
                  </a:cubicBezTo>
                  <a:cubicBezTo>
                    <a:pt x="1" y="8"/>
                    <a:pt x="2" y="5"/>
                    <a:pt x="2" y="3"/>
                  </a:cubicBezTo>
                  <a:close/>
                </a:path>
              </a:pathLst>
            </a:custGeom>
            <a:solidFill>
              <a:srgbClr val="444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954"/>
            <p:cNvSpPr/>
            <p:nvPr/>
          </p:nvSpPr>
          <p:spPr bwMode="auto">
            <a:xfrm>
              <a:off x="2425700" y="2740026"/>
              <a:ext cx="46037" cy="30163"/>
            </a:xfrm>
            <a:custGeom>
              <a:avLst/>
              <a:gdLst>
                <a:gd name="T0" fmla="*/ 12 w 12"/>
                <a:gd name="T1" fmla="*/ 4 h 8"/>
                <a:gd name="T2" fmla="*/ 6 w 12"/>
                <a:gd name="T3" fmla="*/ 8 h 8"/>
                <a:gd name="T4" fmla="*/ 0 w 12"/>
                <a:gd name="T5" fmla="*/ 4 h 8"/>
                <a:gd name="T6" fmla="*/ 6 w 12"/>
                <a:gd name="T7" fmla="*/ 0 h 8"/>
                <a:gd name="T8" fmla="*/ 12 w 12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">
                  <a:moveTo>
                    <a:pt x="12" y="4"/>
                  </a:moveTo>
                  <a:cubicBezTo>
                    <a:pt x="11" y="8"/>
                    <a:pt x="9" y="8"/>
                    <a:pt x="6" y="8"/>
                  </a:cubicBezTo>
                  <a:cubicBezTo>
                    <a:pt x="3" y="8"/>
                    <a:pt x="0" y="8"/>
                    <a:pt x="0" y="4"/>
                  </a:cubicBezTo>
                  <a:cubicBezTo>
                    <a:pt x="1" y="0"/>
                    <a:pt x="4" y="0"/>
                    <a:pt x="6" y="0"/>
                  </a:cubicBezTo>
                  <a:cubicBezTo>
                    <a:pt x="9" y="0"/>
                    <a:pt x="11" y="0"/>
                    <a:pt x="12" y="4"/>
                  </a:cubicBezTo>
                  <a:close/>
                </a:path>
              </a:pathLst>
            </a:custGeom>
            <a:solidFill>
              <a:srgbClr val="9E86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955"/>
            <p:cNvSpPr/>
            <p:nvPr/>
          </p:nvSpPr>
          <p:spPr bwMode="auto">
            <a:xfrm>
              <a:off x="2614612" y="2732088"/>
              <a:ext cx="127000" cy="90488"/>
            </a:xfrm>
            <a:custGeom>
              <a:avLst/>
              <a:gdLst>
                <a:gd name="T0" fmla="*/ 34 w 34"/>
                <a:gd name="T1" fmla="*/ 14 h 24"/>
                <a:gd name="T2" fmla="*/ 32 w 34"/>
                <a:gd name="T3" fmla="*/ 20 h 24"/>
                <a:gd name="T4" fmla="*/ 20 w 34"/>
                <a:gd name="T5" fmla="*/ 23 h 24"/>
                <a:gd name="T6" fmla="*/ 13 w 34"/>
                <a:gd name="T7" fmla="*/ 22 h 24"/>
                <a:gd name="T8" fmla="*/ 14 w 34"/>
                <a:gd name="T9" fmla="*/ 14 h 24"/>
                <a:gd name="T10" fmla="*/ 5 w 34"/>
                <a:gd name="T11" fmla="*/ 14 h 24"/>
                <a:gd name="T12" fmla="*/ 0 w 34"/>
                <a:gd name="T13" fmla="*/ 14 h 24"/>
                <a:gd name="T14" fmla="*/ 4 w 34"/>
                <a:gd name="T15" fmla="*/ 9 h 24"/>
                <a:gd name="T16" fmla="*/ 10 w 34"/>
                <a:gd name="T17" fmla="*/ 3 h 24"/>
                <a:gd name="T18" fmla="*/ 24 w 34"/>
                <a:gd name="T19" fmla="*/ 2 h 24"/>
                <a:gd name="T20" fmla="*/ 34 w 34"/>
                <a:gd name="T21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24">
                  <a:moveTo>
                    <a:pt x="34" y="14"/>
                  </a:moveTo>
                  <a:cubicBezTo>
                    <a:pt x="33" y="16"/>
                    <a:pt x="33" y="18"/>
                    <a:pt x="32" y="20"/>
                  </a:cubicBezTo>
                  <a:cubicBezTo>
                    <a:pt x="28" y="22"/>
                    <a:pt x="24" y="21"/>
                    <a:pt x="20" y="23"/>
                  </a:cubicBezTo>
                  <a:cubicBezTo>
                    <a:pt x="17" y="23"/>
                    <a:pt x="15" y="24"/>
                    <a:pt x="13" y="22"/>
                  </a:cubicBezTo>
                  <a:cubicBezTo>
                    <a:pt x="10" y="19"/>
                    <a:pt x="12" y="17"/>
                    <a:pt x="14" y="14"/>
                  </a:cubicBezTo>
                  <a:cubicBezTo>
                    <a:pt x="11" y="14"/>
                    <a:pt x="8" y="16"/>
                    <a:pt x="5" y="14"/>
                  </a:cubicBezTo>
                  <a:cubicBezTo>
                    <a:pt x="3" y="14"/>
                    <a:pt x="2" y="14"/>
                    <a:pt x="0" y="14"/>
                  </a:cubicBezTo>
                  <a:cubicBezTo>
                    <a:pt x="0" y="11"/>
                    <a:pt x="3" y="11"/>
                    <a:pt x="4" y="9"/>
                  </a:cubicBezTo>
                  <a:cubicBezTo>
                    <a:pt x="4" y="4"/>
                    <a:pt x="8" y="5"/>
                    <a:pt x="10" y="3"/>
                  </a:cubicBezTo>
                  <a:cubicBezTo>
                    <a:pt x="15" y="2"/>
                    <a:pt x="19" y="0"/>
                    <a:pt x="24" y="2"/>
                  </a:cubicBezTo>
                  <a:cubicBezTo>
                    <a:pt x="31" y="3"/>
                    <a:pt x="33" y="8"/>
                    <a:pt x="34" y="14"/>
                  </a:cubicBezTo>
                  <a:close/>
                </a:path>
              </a:pathLst>
            </a:custGeom>
            <a:solidFill>
              <a:srgbClr val="4643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956"/>
            <p:cNvSpPr/>
            <p:nvPr/>
          </p:nvSpPr>
          <p:spPr bwMode="auto">
            <a:xfrm>
              <a:off x="2554287" y="2743201"/>
              <a:ext cx="33337" cy="38100"/>
            </a:xfrm>
            <a:custGeom>
              <a:avLst/>
              <a:gdLst>
                <a:gd name="T0" fmla="*/ 5 w 9"/>
                <a:gd name="T1" fmla="*/ 9 h 10"/>
                <a:gd name="T2" fmla="*/ 0 w 9"/>
                <a:gd name="T3" fmla="*/ 5 h 10"/>
                <a:gd name="T4" fmla="*/ 4 w 9"/>
                <a:gd name="T5" fmla="*/ 0 h 10"/>
                <a:gd name="T6" fmla="*/ 8 w 9"/>
                <a:gd name="T7" fmla="*/ 5 h 10"/>
                <a:gd name="T8" fmla="*/ 5 w 9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5" y="9"/>
                  </a:moveTo>
                  <a:cubicBezTo>
                    <a:pt x="2" y="9"/>
                    <a:pt x="0" y="8"/>
                    <a:pt x="0" y="5"/>
                  </a:cubicBezTo>
                  <a:cubicBezTo>
                    <a:pt x="0" y="3"/>
                    <a:pt x="1" y="0"/>
                    <a:pt x="4" y="0"/>
                  </a:cubicBezTo>
                  <a:cubicBezTo>
                    <a:pt x="7" y="0"/>
                    <a:pt x="8" y="3"/>
                    <a:pt x="8" y="5"/>
                  </a:cubicBezTo>
                  <a:cubicBezTo>
                    <a:pt x="8" y="7"/>
                    <a:pt x="9" y="10"/>
                    <a:pt x="5" y="9"/>
                  </a:cubicBezTo>
                  <a:close/>
                </a:path>
              </a:pathLst>
            </a:custGeom>
            <a:solidFill>
              <a:srgbClr val="F6D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957"/>
            <p:cNvSpPr/>
            <p:nvPr/>
          </p:nvSpPr>
          <p:spPr bwMode="auto">
            <a:xfrm>
              <a:off x="2617787" y="2732088"/>
              <a:ext cx="38100" cy="33338"/>
            </a:xfrm>
            <a:custGeom>
              <a:avLst/>
              <a:gdLst>
                <a:gd name="T0" fmla="*/ 9 w 10"/>
                <a:gd name="T1" fmla="*/ 3 h 9"/>
                <a:gd name="T2" fmla="*/ 3 w 10"/>
                <a:gd name="T3" fmla="*/ 9 h 9"/>
                <a:gd name="T4" fmla="*/ 6 w 10"/>
                <a:gd name="T5" fmla="*/ 0 h 9"/>
                <a:gd name="T6" fmla="*/ 9 w 10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7"/>
                    <a:pt x="5" y="6"/>
                    <a:pt x="3" y="9"/>
                  </a:cubicBezTo>
                  <a:cubicBezTo>
                    <a:pt x="0" y="5"/>
                    <a:pt x="3" y="3"/>
                    <a:pt x="6" y="0"/>
                  </a:cubicBezTo>
                  <a:cubicBezTo>
                    <a:pt x="7" y="1"/>
                    <a:pt x="8" y="2"/>
                    <a:pt x="9" y="3"/>
                  </a:cubicBezTo>
                  <a:close/>
                </a:path>
              </a:pathLst>
            </a:custGeom>
            <a:solidFill>
              <a:srgbClr val="DDCC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958"/>
            <p:cNvSpPr/>
            <p:nvPr/>
          </p:nvSpPr>
          <p:spPr bwMode="auto">
            <a:xfrm>
              <a:off x="2606675" y="2757488"/>
              <a:ext cx="176212" cy="158750"/>
            </a:xfrm>
            <a:custGeom>
              <a:avLst/>
              <a:gdLst>
                <a:gd name="T0" fmla="*/ 7 w 47"/>
                <a:gd name="T1" fmla="*/ 7 h 42"/>
                <a:gd name="T2" fmla="*/ 12 w 47"/>
                <a:gd name="T3" fmla="*/ 5 h 42"/>
                <a:gd name="T4" fmla="*/ 19 w 47"/>
                <a:gd name="T5" fmla="*/ 4 h 42"/>
                <a:gd name="T6" fmla="*/ 16 w 47"/>
                <a:gd name="T7" fmla="*/ 10 h 42"/>
                <a:gd name="T8" fmla="*/ 16 w 47"/>
                <a:gd name="T9" fmla="*/ 14 h 42"/>
                <a:gd name="T10" fmla="*/ 20 w 47"/>
                <a:gd name="T11" fmla="*/ 14 h 42"/>
                <a:gd name="T12" fmla="*/ 34 w 47"/>
                <a:gd name="T13" fmla="*/ 13 h 42"/>
                <a:gd name="T14" fmla="*/ 36 w 47"/>
                <a:gd name="T15" fmla="*/ 26 h 42"/>
                <a:gd name="T16" fmla="*/ 41 w 47"/>
                <a:gd name="T17" fmla="*/ 32 h 42"/>
                <a:gd name="T18" fmla="*/ 30 w 47"/>
                <a:gd name="T19" fmla="*/ 36 h 42"/>
                <a:gd name="T20" fmla="*/ 47 w 47"/>
                <a:gd name="T21" fmla="*/ 40 h 42"/>
                <a:gd name="T22" fmla="*/ 14 w 47"/>
                <a:gd name="T23" fmla="*/ 42 h 42"/>
                <a:gd name="T24" fmla="*/ 14 w 47"/>
                <a:gd name="T25" fmla="*/ 34 h 42"/>
                <a:gd name="T26" fmla="*/ 9 w 47"/>
                <a:gd name="T27" fmla="*/ 22 h 42"/>
                <a:gd name="T28" fmla="*/ 7 w 47"/>
                <a:gd name="T29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42">
                  <a:moveTo>
                    <a:pt x="7" y="7"/>
                  </a:moveTo>
                  <a:cubicBezTo>
                    <a:pt x="8" y="7"/>
                    <a:pt x="10" y="5"/>
                    <a:pt x="12" y="5"/>
                  </a:cubicBezTo>
                  <a:cubicBezTo>
                    <a:pt x="15" y="6"/>
                    <a:pt x="17" y="0"/>
                    <a:pt x="19" y="4"/>
                  </a:cubicBezTo>
                  <a:cubicBezTo>
                    <a:pt x="21" y="7"/>
                    <a:pt x="17" y="8"/>
                    <a:pt x="16" y="10"/>
                  </a:cubicBezTo>
                  <a:cubicBezTo>
                    <a:pt x="16" y="11"/>
                    <a:pt x="15" y="13"/>
                    <a:pt x="16" y="14"/>
                  </a:cubicBezTo>
                  <a:cubicBezTo>
                    <a:pt x="17" y="15"/>
                    <a:pt x="18" y="15"/>
                    <a:pt x="20" y="14"/>
                  </a:cubicBezTo>
                  <a:cubicBezTo>
                    <a:pt x="24" y="11"/>
                    <a:pt x="29" y="12"/>
                    <a:pt x="34" y="13"/>
                  </a:cubicBezTo>
                  <a:cubicBezTo>
                    <a:pt x="32" y="17"/>
                    <a:pt x="29" y="22"/>
                    <a:pt x="36" y="26"/>
                  </a:cubicBezTo>
                  <a:cubicBezTo>
                    <a:pt x="38" y="27"/>
                    <a:pt x="42" y="28"/>
                    <a:pt x="41" y="32"/>
                  </a:cubicBezTo>
                  <a:cubicBezTo>
                    <a:pt x="40" y="38"/>
                    <a:pt x="35" y="35"/>
                    <a:pt x="30" y="36"/>
                  </a:cubicBezTo>
                  <a:cubicBezTo>
                    <a:pt x="37" y="40"/>
                    <a:pt x="43" y="36"/>
                    <a:pt x="47" y="40"/>
                  </a:cubicBezTo>
                  <a:cubicBezTo>
                    <a:pt x="36" y="40"/>
                    <a:pt x="25" y="40"/>
                    <a:pt x="14" y="42"/>
                  </a:cubicBezTo>
                  <a:cubicBezTo>
                    <a:pt x="14" y="39"/>
                    <a:pt x="13" y="36"/>
                    <a:pt x="14" y="34"/>
                  </a:cubicBezTo>
                  <a:cubicBezTo>
                    <a:pt x="17" y="28"/>
                    <a:pt x="16" y="24"/>
                    <a:pt x="9" y="22"/>
                  </a:cubicBezTo>
                  <a:cubicBezTo>
                    <a:pt x="0" y="20"/>
                    <a:pt x="8" y="12"/>
                    <a:pt x="7" y="7"/>
                  </a:cubicBezTo>
                  <a:close/>
                </a:path>
              </a:pathLst>
            </a:custGeom>
            <a:solidFill>
              <a:srgbClr val="312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959"/>
            <p:cNvSpPr/>
            <p:nvPr/>
          </p:nvSpPr>
          <p:spPr bwMode="auto">
            <a:xfrm>
              <a:off x="3422649" y="1674813"/>
              <a:ext cx="26987" cy="93663"/>
            </a:xfrm>
            <a:custGeom>
              <a:avLst/>
              <a:gdLst>
                <a:gd name="T0" fmla="*/ 0 w 7"/>
                <a:gd name="T1" fmla="*/ 0 h 25"/>
                <a:gd name="T2" fmla="*/ 0 w 7"/>
                <a:gd name="T3" fmla="*/ 25 h 25"/>
                <a:gd name="T4" fmla="*/ 0 w 7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25">
                  <a:moveTo>
                    <a:pt x="0" y="0"/>
                  </a:moveTo>
                  <a:cubicBezTo>
                    <a:pt x="4" y="8"/>
                    <a:pt x="7" y="16"/>
                    <a:pt x="0" y="25"/>
                  </a:cubicBezTo>
                  <a:cubicBezTo>
                    <a:pt x="0" y="17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9E49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960"/>
            <p:cNvSpPr/>
            <p:nvPr/>
          </p:nvSpPr>
          <p:spPr bwMode="auto">
            <a:xfrm>
              <a:off x="3430587" y="1847851"/>
              <a:ext cx="68262" cy="79375"/>
            </a:xfrm>
            <a:custGeom>
              <a:avLst/>
              <a:gdLst>
                <a:gd name="T0" fmla="*/ 6 w 18"/>
                <a:gd name="T1" fmla="*/ 4 h 21"/>
                <a:gd name="T2" fmla="*/ 11 w 18"/>
                <a:gd name="T3" fmla="*/ 0 h 21"/>
                <a:gd name="T4" fmla="*/ 17 w 18"/>
                <a:gd name="T5" fmla="*/ 6 h 21"/>
                <a:gd name="T6" fmla="*/ 11 w 18"/>
                <a:gd name="T7" fmla="*/ 18 h 21"/>
                <a:gd name="T8" fmla="*/ 3 w 18"/>
                <a:gd name="T9" fmla="*/ 14 h 21"/>
                <a:gd name="T10" fmla="*/ 6 w 18"/>
                <a:gd name="T11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6" y="4"/>
                  </a:moveTo>
                  <a:cubicBezTo>
                    <a:pt x="9" y="4"/>
                    <a:pt x="9" y="1"/>
                    <a:pt x="11" y="0"/>
                  </a:cubicBezTo>
                  <a:cubicBezTo>
                    <a:pt x="13" y="2"/>
                    <a:pt x="18" y="1"/>
                    <a:pt x="17" y="6"/>
                  </a:cubicBezTo>
                  <a:cubicBezTo>
                    <a:pt x="10" y="7"/>
                    <a:pt x="15" y="15"/>
                    <a:pt x="11" y="18"/>
                  </a:cubicBezTo>
                  <a:cubicBezTo>
                    <a:pt x="6" y="21"/>
                    <a:pt x="4" y="17"/>
                    <a:pt x="3" y="14"/>
                  </a:cubicBezTo>
                  <a:cubicBezTo>
                    <a:pt x="1" y="10"/>
                    <a:pt x="0" y="5"/>
                    <a:pt x="6" y="4"/>
                  </a:cubicBezTo>
                  <a:close/>
                </a:path>
              </a:pathLst>
            </a:custGeom>
            <a:solidFill>
              <a:srgbClr val="A9A2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961"/>
            <p:cNvSpPr/>
            <p:nvPr/>
          </p:nvSpPr>
          <p:spPr bwMode="auto">
            <a:xfrm>
              <a:off x="3340099" y="1839913"/>
              <a:ext cx="63500" cy="79375"/>
            </a:xfrm>
            <a:custGeom>
              <a:avLst/>
              <a:gdLst>
                <a:gd name="T0" fmla="*/ 0 w 17"/>
                <a:gd name="T1" fmla="*/ 14 h 21"/>
                <a:gd name="T2" fmla="*/ 4 w 17"/>
                <a:gd name="T3" fmla="*/ 0 h 21"/>
                <a:gd name="T4" fmla="*/ 12 w 17"/>
                <a:gd name="T5" fmla="*/ 7 h 21"/>
                <a:gd name="T6" fmla="*/ 15 w 17"/>
                <a:gd name="T7" fmla="*/ 12 h 21"/>
                <a:gd name="T8" fmla="*/ 2 w 17"/>
                <a:gd name="T9" fmla="*/ 18 h 21"/>
                <a:gd name="T10" fmla="*/ 0 w 17"/>
                <a:gd name="T11" fmla="*/ 16 h 21"/>
                <a:gd name="T12" fmla="*/ 0 w 17"/>
                <a:gd name="T13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0" y="14"/>
                  </a:moveTo>
                  <a:cubicBezTo>
                    <a:pt x="5" y="10"/>
                    <a:pt x="1" y="4"/>
                    <a:pt x="4" y="0"/>
                  </a:cubicBezTo>
                  <a:cubicBezTo>
                    <a:pt x="6" y="4"/>
                    <a:pt x="3" y="12"/>
                    <a:pt x="12" y="7"/>
                  </a:cubicBezTo>
                  <a:cubicBezTo>
                    <a:pt x="16" y="5"/>
                    <a:pt x="17" y="10"/>
                    <a:pt x="15" y="12"/>
                  </a:cubicBezTo>
                  <a:cubicBezTo>
                    <a:pt x="12" y="15"/>
                    <a:pt x="9" y="21"/>
                    <a:pt x="2" y="18"/>
                  </a:cubicBezTo>
                  <a:cubicBezTo>
                    <a:pt x="2" y="17"/>
                    <a:pt x="1" y="16"/>
                    <a:pt x="0" y="16"/>
                  </a:cubicBezTo>
                  <a:cubicBezTo>
                    <a:pt x="0" y="15"/>
                    <a:pt x="0" y="14"/>
                    <a:pt x="0" y="14"/>
                  </a:cubicBezTo>
                  <a:close/>
                </a:path>
              </a:pathLst>
            </a:custGeom>
            <a:solidFill>
              <a:srgbClr val="EB8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74" name="文本框 973"/>
          <p:cNvSpPr txBox="1"/>
          <p:nvPr/>
        </p:nvSpPr>
        <p:spPr>
          <a:xfrm>
            <a:off x="7243705" y="2011013"/>
            <a:ext cx="35484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r>
              <a:rPr lang="zh-CN" altLang="en-US" sz="27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、点击添加您的标题</a:t>
            </a:r>
          </a:p>
        </p:txBody>
      </p:sp>
      <p:sp>
        <p:nvSpPr>
          <p:cNvPr id="975" name="文本框 974"/>
          <p:cNvSpPr txBox="1"/>
          <p:nvPr/>
        </p:nvSpPr>
        <p:spPr>
          <a:xfrm>
            <a:off x="7243705" y="2972313"/>
            <a:ext cx="35484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r>
              <a:rPr lang="zh-CN" altLang="en-US" sz="27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、点击添加您的标题</a:t>
            </a:r>
          </a:p>
        </p:txBody>
      </p:sp>
      <p:sp>
        <p:nvSpPr>
          <p:cNvPr id="976" name="文本框 975"/>
          <p:cNvSpPr txBox="1"/>
          <p:nvPr/>
        </p:nvSpPr>
        <p:spPr>
          <a:xfrm>
            <a:off x="7243705" y="3933614"/>
            <a:ext cx="35484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r>
              <a:rPr lang="zh-CN" altLang="en-US" sz="27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、点击添加您的标题</a:t>
            </a:r>
          </a:p>
        </p:txBody>
      </p:sp>
      <p:sp>
        <p:nvSpPr>
          <p:cNvPr id="977" name="文本框 976"/>
          <p:cNvSpPr txBox="1"/>
          <p:nvPr/>
        </p:nvSpPr>
        <p:spPr>
          <a:xfrm>
            <a:off x="7243705" y="4867620"/>
            <a:ext cx="35484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4</a:t>
            </a:r>
            <a:r>
              <a:rPr lang="zh-CN" altLang="en-US" sz="27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、点击添加您的标题</a:t>
            </a:r>
          </a:p>
        </p:txBody>
      </p:sp>
      <p:pic>
        <p:nvPicPr>
          <p:cNvPr id="991" name="图片 9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02981">
            <a:off x="6367934" y="1846076"/>
            <a:ext cx="739717" cy="984927"/>
          </a:xfrm>
          <a:prstGeom prst="rect">
            <a:avLst/>
          </a:prstGeom>
        </p:spPr>
      </p:pic>
      <p:pic>
        <p:nvPicPr>
          <p:cNvPr id="994" name="图片 99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68842">
            <a:off x="6403843" y="3751616"/>
            <a:ext cx="752531" cy="1136941"/>
          </a:xfrm>
          <a:prstGeom prst="rect">
            <a:avLst/>
          </a:prstGeom>
        </p:spPr>
      </p:pic>
      <p:pic>
        <p:nvPicPr>
          <p:cNvPr id="995" name="图片 9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541165">
            <a:off x="6136845" y="3014266"/>
            <a:ext cx="1117395" cy="618965"/>
          </a:xfrm>
          <a:prstGeom prst="rect">
            <a:avLst/>
          </a:prstGeom>
        </p:spPr>
      </p:pic>
      <p:pic>
        <p:nvPicPr>
          <p:cNvPr id="996" name="图片 99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9663" y="4877508"/>
            <a:ext cx="805416" cy="8830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292" y="3013174"/>
            <a:ext cx="1943479" cy="88249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68842">
            <a:off x="9238228" y="-354984"/>
            <a:ext cx="2598750" cy="3926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541165">
            <a:off x="-1832458" y="3897445"/>
            <a:ext cx="3858750" cy="2137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60" y="3949479"/>
            <a:ext cx="2781380" cy="30493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526" y="5198171"/>
            <a:ext cx="3858750" cy="2137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150" y="4727015"/>
            <a:ext cx="2197290" cy="227177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506" y="3363140"/>
            <a:ext cx="1871135" cy="193456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788935">
            <a:off x="-147825" y="4570124"/>
            <a:ext cx="1629600" cy="21697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3489" y="4357156"/>
            <a:ext cx="618750" cy="63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731396">
            <a:off x="10692273" y="326956"/>
            <a:ext cx="2781380" cy="30493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264191" y="-622772"/>
            <a:ext cx="3858750" cy="2137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0197515" y="-419689"/>
            <a:ext cx="1994486" cy="20620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10420606" y="1392901"/>
            <a:ext cx="1771393" cy="18314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10654633" y="3546249"/>
            <a:ext cx="737518" cy="75092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946421" y="524618"/>
            <a:ext cx="1329356" cy="137441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140606" y="1346883"/>
            <a:ext cx="272913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900" b="1" dirty="0">
                <a:gradFill>
                  <a:gsLst>
                    <a:gs pos="30000">
                      <a:srgbClr val="1C5905"/>
                    </a:gs>
                    <a:gs pos="100000">
                      <a:srgbClr val="A3C78B"/>
                    </a:gs>
                  </a:gsLst>
                  <a:lin ang="3600000" scaled="0"/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1</a:t>
            </a:r>
            <a:endParaRPr lang="zh-CN" altLang="en-US" sz="19900" b="1" dirty="0">
              <a:gradFill>
                <a:gsLst>
                  <a:gs pos="30000">
                    <a:srgbClr val="1C5905"/>
                  </a:gs>
                  <a:gs pos="100000">
                    <a:srgbClr val="A3C78B"/>
                  </a:gs>
                </a:gsLst>
                <a:lin ang="3600000" scaled="0"/>
              </a:gra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93397" y="3874416"/>
            <a:ext cx="404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81000">
                      <a:srgbClr val="E14A50"/>
                    </a:gs>
                    <a:gs pos="0">
                      <a:srgbClr val="EF8F93"/>
                    </a:gs>
                  </a:gsLst>
                  <a:lin ang="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在此添加本小结标题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4060" y="4469967"/>
            <a:ext cx="1181250" cy="50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16150"/>
            <a:ext cx="12192000" cy="281353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591129" y="2271300"/>
            <a:ext cx="1072986" cy="1245103"/>
          </a:xfrm>
          <a:prstGeom prst="rect">
            <a:avLst/>
          </a:prstGeom>
        </p:spPr>
      </p:pic>
      <p:sp>
        <p:nvSpPr>
          <p:cNvPr id="3" name="TextBox 11"/>
          <p:cNvSpPr txBox="1"/>
          <p:nvPr/>
        </p:nvSpPr>
        <p:spPr>
          <a:xfrm>
            <a:off x="1194322" y="4722942"/>
            <a:ext cx="98033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 A designer can use default text to simulate what text would look like. If it is not real text. </a:t>
            </a:r>
          </a:p>
          <a:p>
            <a:pPr algn="ctr"/>
            <a:endParaRPr lang="en-US" sz="1400" i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r>
              <a:rPr lang="en-US" sz="1400" i="1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 A designer can use default text to simulate what text would look like. If it is not real text. 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2799" y="2271301"/>
            <a:ext cx="1135701" cy="124510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4015" y="2062052"/>
            <a:ext cx="1443968" cy="149291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988" y="6033169"/>
            <a:ext cx="1487572" cy="63753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988" y="4046846"/>
            <a:ext cx="1487572" cy="6375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738414" y="1337408"/>
            <a:ext cx="3957851" cy="4666520"/>
            <a:chOff x="1192353" y="1034162"/>
            <a:chExt cx="3957851" cy="4666520"/>
          </a:xfrm>
        </p:grpSpPr>
        <p:sp>
          <p:nvSpPr>
            <p:cNvPr id="6" name="矩形 5"/>
            <p:cNvSpPr/>
            <p:nvPr/>
          </p:nvSpPr>
          <p:spPr>
            <a:xfrm>
              <a:off x="1192353" y="1034162"/>
              <a:ext cx="3957851" cy="4666520"/>
            </a:xfrm>
            <a:prstGeom prst="rect">
              <a:avLst/>
            </a:prstGeom>
            <a:solidFill>
              <a:srgbClr val="EF8F93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325582" y="1197252"/>
              <a:ext cx="3685328" cy="2874034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776337" y="1315426"/>
            <a:ext cx="3957851" cy="4666520"/>
            <a:chOff x="1230276" y="1012180"/>
            <a:chExt cx="3957851" cy="4666520"/>
          </a:xfrm>
        </p:grpSpPr>
        <p:sp>
          <p:nvSpPr>
            <p:cNvPr id="3" name="矩形 2"/>
            <p:cNvSpPr/>
            <p:nvPr/>
          </p:nvSpPr>
          <p:spPr>
            <a:xfrm rot="20991626">
              <a:off x="1230276" y="1012180"/>
              <a:ext cx="3957851" cy="46665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20991626">
              <a:off x="1240673" y="1175270"/>
              <a:ext cx="3685328" cy="287403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4000" r="-8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6"/>
          <p:cNvSpPr txBox="1"/>
          <p:nvPr/>
        </p:nvSpPr>
        <p:spPr>
          <a:xfrm rot="20998539">
            <a:off x="2134584" y="4582526"/>
            <a:ext cx="3262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14A5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 Condensed" pitchFamily="34" charset="0"/>
                <a:sym typeface="Arial" panose="020B0604020202020204" pitchFamily="34" charset="0"/>
              </a:rPr>
              <a:t>Sample Text Here &amp; All Text</a:t>
            </a:r>
          </a:p>
        </p:txBody>
      </p:sp>
      <p:sp>
        <p:nvSpPr>
          <p:cNvPr id="12" name="矩形 11"/>
          <p:cNvSpPr/>
          <p:nvPr/>
        </p:nvSpPr>
        <p:spPr>
          <a:xfrm rot="20983434">
            <a:off x="2253547" y="5000217"/>
            <a:ext cx="3384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rgbClr val="E14A50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billy"/>
              </a:rPr>
              <a:t>The Monocle Guide to Good Business follows up on the success of The Monocle Guide to Better Living.</a:t>
            </a:r>
          </a:p>
        </p:txBody>
      </p:sp>
      <p:sp>
        <p:nvSpPr>
          <p:cNvPr id="58" name="文本框 3"/>
          <p:cNvSpPr>
            <a:spLocks noChangeArrowheads="1"/>
          </p:cNvSpPr>
          <p:nvPr/>
        </p:nvSpPr>
        <p:spPr bwMode="auto">
          <a:xfrm>
            <a:off x="6713022" y="2199238"/>
            <a:ext cx="4572032" cy="5027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zh-CN" sz="2665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  <a:sym typeface="Segoe UI" panose="020B0502040204020203" pitchFamily="34" charset="0"/>
              </a:rPr>
              <a:t>Wedding </a:t>
            </a:r>
            <a:r>
              <a:rPr lang="en-US" sz="2665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  <a:sym typeface="Segoe UI" panose="020B0502040204020203" pitchFamily="34" charset="0"/>
              </a:rPr>
              <a:t> Power point</a:t>
            </a:r>
            <a:endParaRPr lang="zh-CN" altLang="en-US" sz="2665" dirty="0">
              <a:gradFill>
                <a:gsLst>
                  <a:gs pos="85000">
                    <a:srgbClr val="1C5905"/>
                  </a:gs>
                  <a:gs pos="0">
                    <a:srgbClr val="A3C78B"/>
                  </a:gs>
                </a:gsLst>
                <a:path path="circle">
                  <a:fillToRect l="100000" t="100000"/>
                </a:path>
              </a:gradFill>
              <a:latin typeface="华文细黑" panose="02010600040101010101" pitchFamily="2" charset="-122"/>
              <a:ea typeface="华文细黑" panose="02010600040101010101" pitchFamily="2" charset="-122"/>
              <a:sym typeface="Segoe UI" panose="020B0502040204020203" pitchFamily="34" charset="0"/>
            </a:endParaRPr>
          </a:p>
        </p:txBody>
      </p:sp>
      <p:sp>
        <p:nvSpPr>
          <p:cNvPr id="59" name="矩形 4"/>
          <p:cNvSpPr>
            <a:spLocks noChangeArrowheads="1"/>
          </p:cNvSpPr>
          <p:nvPr/>
        </p:nvSpPr>
        <p:spPr bwMode="auto">
          <a:xfrm>
            <a:off x="6167111" y="2813263"/>
            <a:ext cx="5238787" cy="23365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r">
              <a:lnSpc>
                <a:spcPts val="2500"/>
              </a:lnSpc>
            </a:pPr>
            <a:r>
              <a:rPr lang="en-US" altLang="zh-CN" sz="1600" dirty="0">
                <a:solidFill>
                  <a:srgbClr val="7F7F7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If it is not real text. A designer can use default text to simulate what text would look like. If it is not real text. If it is not real text. A designer can use default text to simulate what text would look like. If it is not real text. If it is not real text. 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-971833" y="3036820"/>
            <a:ext cx="5895109" cy="4298851"/>
            <a:chOff x="-971833" y="3036820"/>
            <a:chExt cx="5895109" cy="4298851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5541165">
              <a:off x="-1832458" y="3897445"/>
              <a:ext cx="3858750" cy="2137500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060" y="3949479"/>
              <a:ext cx="2781380" cy="304931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4526" y="5198171"/>
              <a:ext cx="3858750" cy="213750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150" y="4727015"/>
              <a:ext cx="2197290" cy="2271774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2506" y="3363140"/>
              <a:ext cx="1871135" cy="1934563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0788935">
              <a:off x="-147825" y="4570124"/>
              <a:ext cx="1629600" cy="2169799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93489" y="4357156"/>
              <a:ext cx="618750" cy="630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46074" y="2240710"/>
            <a:ext cx="3971617" cy="3780577"/>
            <a:chOff x="4046074" y="2240710"/>
            <a:chExt cx="3971617" cy="3780577"/>
          </a:xfrm>
        </p:grpSpPr>
        <p:sp>
          <p:nvSpPr>
            <p:cNvPr id="4" name="Freeform 55"/>
            <p:cNvSpPr>
              <a:spLocks noEditPoints="1"/>
            </p:cNvSpPr>
            <p:nvPr/>
          </p:nvSpPr>
          <p:spPr bwMode="auto">
            <a:xfrm>
              <a:off x="4046074" y="3012913"/>
              <a:ext cx="1860124" cy="1586636"/>
            </a:xfrm>
            <a:custGeom>
              <a:avLst/>
              <a:gdLst>
                <a:gd name="T0" fmla="*/ 25 w 390"/>
                <a:gd name="T1" fmla="*/ 121 h 333"/>
                <a:gd name="T2" fmla="*/ 121 w 390"/>
                <a:gd name="T3" fmla="*/ 308 h 333"/>
                <a:gd name="T4" fmla="*/ 390 w 390"/>
                <a:gd name="T5" fmla="*/ 239 h 333"/>
                <a:gd name="T6" fmla="*/ 212 w 390"/>
                <a:gd name="T7" fmla="*/ 25 h 333"/>
                <a:gd name="T8" fmla="*/ 25 w 390"/>
                <a:gd name="T9" fmla="*/ 121 h 333"/>
                <a:gd name="T10" fmla="*/ 279 w 390"/>
                <a:gd name="T11" fmla="*/ 203 h 333"/>
                <a:gd name="T12" fmla="*/ 122 w 390"/>
                <a:gd name="T13" fmla="*/ 283 h 333"/>
                <a:gd name="T14" fmla="*/ 41 w 390"/>
                <a:gd name="T15" fmla="*/ 126 h 333"/>
                <a:gd name="T16" fmla="*/ 199 w 390"/>
                <a:gd name="T17" fmla="*/ 46 h 333"/>
                <a:gd name="T18" fmla="*/ 279 w 390"/>
                <a:gd name="T19" fmla="*/ 20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0" h="333">
                  <a:moveTo>
                    <a:pt x="25" y="121"/>
                  </a:moveTo>
                  <a:cubicBezTo>
                    <a:pt x="0" y="199"/>
                    <a:pt x="43" y="282"/>
                    <a:pt x="121" y="308"/>
                  </a:cubicBezTo>
                  <a:cubicBezTo>
                    <a:pt x="199" y="333"/>
                    <a:pt x="390" y="239"/>
                    <a:pt x="390" y="239"/>
                  </a:cubicBezTo>
                  <a:cubicBezTo>
                    <a:pt x="390" y="239"/>
                    <a:pt x="290" y="51"/>
                    <a:pt x="212" y="25"/>
                  </a:cubicBezTo>
                  <a:cubicBezTo>
                    <a:pt x="134" y="0"/>
                    <a:pt x="51" y="43"/>
                    <a:pt x="25" y="121"/>
                  </a:cubicBezTo>
                  <a:close/>
                  <a:moveTo>
                    <a:pt x="279" y="203"/>
                  </a:moveTo>
                  <a:cubicBezTo>
                    <a:pt x="258" y="269"/>
                    <a:pt x="187" y="305"/>
                    <a:pt x="122" y="283"/>
                  </a:cubicBezTo>
                  <a:cubicBezTo>
                    <a:pt x="56" y="262"/>
                    <a:pt x="20" y="192"/>
                    <a:pt x="41" y="126"/>
                  </a:cubicBezTo>
                  <a:cubicBezTo>
                    <a:pt x="63" y="60"/>
                    <a:pt x="133" y="24"/>
                    <a:pt x="199" y="46"/>
                  </a:cubicBezTo>
                  <a:cubicBezTo>
                    <a:pt x="265" y="67"/>
                    <a:pt x="301" y="137"/>
                    <a:pt x="279" y="203"/>
                  </a:cubicBezTo>
                  <a:close/>
                </a:path>
              </a:pathLst>
            </a:custGeom>
            <a:blipFill>
              <a:blip r:embed="rId3"/>
              <a:stretch>
                <a:fillRect l="-77000" t="-29000" r="-88000" b="-55000"/>
              </a:stretch>
            </a:blipFill>
            <a:ln w="285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5329058" y="2240710"/>
              <a:ext cx="1415705" cy="1829960"/>
            </a:xfrm>
            <a:custGeom>
              <a:avLst/>
              <a:gdLst>
                <a:gd name="T0" fmla="*/ 149 w 297"/>
                <a:gd name="T1" fmla="*/ 0 h 384"/>
                <a:gd name="T2" fmla="*/ 0 w 297"/>
                <a:gd name="T3" fmla="*/ 149 h 384"/>
                <a:gd name="T4" fmla="*/ 149 w 297"/>
                <a:gd name="T5" fmla="*/ 384 h 384"/>
                <a:gd name="T6" fmla="*/ 297 w 297"/>
                <a:gd name="T7" fmla="*/ 149 h 384"/>
                <a:gd name="T8" fmla="*/ 149 w 297"/>
                <a:gd name="T9" fmla="*/ 0 h 384"/>
                <a:gd name="T10" fmla="*/ 149 w 297"/>
                <a:gd name="T11" fmla="*/ 267 h 384"/>
                <a:gd name="T12" fmla="*/ 24 w 297"/>
                <a:gd name="T13" fmla="*/ 142 h 384"/>
                <a:gd name="T14" fmla="*/ 149 w 297"/>
                <a:gd name="T15" fmla="*/ 17 h 384"/>
                <a:gd name="T16" fmla="*/ 274 w 297"/>
                <a:gd name="T17" fmla="*/ 142 h 384"/>
                <a:gd name="T18" fmla="*/ 149 w 297"/>
                <a:gd name="T19" fmla="*/ 267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7" h="384">
                  <a:moveTo>
                    <a:pt x="149" y="0"/>
                  </a:moveTo>
                  <a:cubicBezTo>
                    <a:pt x="67" y="0"/>
                    <a:pt x="0" y="67"/>
                    <a:pt x="0" y="149"/>
                  </a:cubicBezTo>
                  <a:cubicBezTo>
                    <a:pt x="0" y="231"/>
                    <a:pt x="149" y="384"/>
                    <a:pt x="149" y="384"/>
                  </a:cubicBezTo>
                  <a:cubicBezTo>
                    <a:pt x="149" y="384"/>
                    <a:pt x="297" y="231"/>
                    <a:pt x="297" y="149"/>
                  </a:cubicBezTo>
                  <a:cubicBezTo>
                    <a:pt x="297" y="67"/>
                    <a:pt x="231" y="0"/>
                    <a:pt x="149" y="0"/>
                  </a:cubicBezTo>
                  <a:close/>
                  <a:moveTo>
                    <a:pt x="149" y="267"/>
                  </a:moveTo>
                  <a:cubicBezTo>
                    <a:pt x="80" y="267"/>
                    <a:pt x="24" y="211"/>
                    <a:pt x="24" y="142"/>
                  </a:cubicBezTo>
                  <a:cubicBezTo>
                    <a:pt x="24" y="73"/>
                    <a:pt x="80" y="17"/>
                    <a:pt x="149" y="17"/>
                  </a:cubicBezTo>
                  <a:cubicBezTo>
                    <a:pt x="218" y="17"/>
                    <a:pt x="274" y="73"/>
                    <a:pt x="274" y="142"/>
                  </a:cubicBezTo>
                  <a:cubicBezTo>
                    <a:pt x="274" y="211"/>
                    <a:pt x="218" y="267"/>
                    <a:pt x="149" y="267"/>
                  </a:cubicBezTo>
                  <a:close/>
                </a:path>
              </a:pathLst>
            </a:custGeom>
            <a:blipFill>
              <a:blip r:embed="rId3"/>
              <a:stretch>
                <a:fillRect l="-77000" t="-29000" r="-88000" b="-55000"/>
              </a:stretch>
            </a:blipFill>
            <a:ln w="285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" name="Freeform 30"/>
            <p:cNvSpPr>
              <a:spLocks noEditPoints="1"/>
            </p:cNvSpPr>
            <p:nvPr/>
          </p:nvSpPr>
          <p:spPr bwMode="auto">
            <a:xfrm>
              <a:off x="6153544" y="3031011"/>
              <a:ext cx="1864147" cy="1582615"/>
            </a:xfrm>
            <a:custGeom>
              <a:avLst/>
              <a:gdLst>
                <a:gd name="T0" fmla="*/ 365 w 391"/>
                <a:gd name="T1" fmla="*/ 120 h 332"/>
                <a:gd name="T2" fmla="*/ 178 w 391"/>
                <a:gd name="T3" fmla="*/ 25 h 332"/>
                <a:gd name="T4" fmla="*/ 0 w 391"/>
                <a:gd name="T5" fmla="*/ 239 h 332"/>
                <a:gd name="T6" fmla="*/ 270 w 391"/>
                <a:gd name="T7" fmla="*/ 307 h 332"/>
                <a:gd name="T8" fmla="*/ 365 w 391"/>
                <a:gd name="T9" fmla="*/ 120 h 332"/>
                <a:gd name="T10" fmla="*/ 112 w 391"/>
                <a:gd name="T11" fmla="*/ 203 h 332"/>
                <a:gd name="T12" fmla="*/ 192 w 391"/>
                <a:gd name="T13" fmla="*/ 45 h 332"/>
                <a:gd name="T14" fmla="*/ 350 w 391"/>
                <a:gd name="T15" fmla="*/ 125 h 332"/>
                <a:gd name="T16" fmla="*/ 269 w 391"/>
                <a:gd name="T17" fmla="*/ 283 h 332"/>
                <a:gd name="T18" fmla="*/ 112 w 391"/>
                <a:gd name="T19" fmla="*/ 20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1" h="332">
                  <a:moveTo>
                    <a:pt x="365" y="120"/>
                  </a:moveTo>
                  <a:cubicBezTo>
                    <a:pt x="340" y="42"/>
                    <a:pt x="256" y="0"/>
                    <a:pt x="178" y="25"/>
                  </a:cubicBezTo>
                  <a:cubicBezTo>
                    <a:pt x="101" y="50"/>
                    <a:pt x="0" y="239"/>
                    <a:pt x="0" y="239"/>
                  </a:cubicBezTo>
                  <a:cubicBezTo>
                    <a:pt x="0" y="239"/>
                    <a:pt x="192" y="332"/>
                    <a:pt x="270" y="307"/>
                  </a:cubicBezTo>
                  <a:cubicBezTo>
                    <a:pt x="348" y="282"/>
                    <a:pt x="391" y="198"/>
                    <a:pt x="365" y="120"/>
                  </a:cubicBezTo>
                  <a:close/>
                  <a:moveTo>
                    <a:pt x="112" y="203"/>
                  </a:moveTo>
                  <a:cubicBezTo>
                    <a:pt x="90" y="137"/>
                    <a:pt x="126" y="66"/>
                    <a:pt x="192" y="45"/>
                  </a:cubicBezTo>
                  <a:cubicBezTo>
                    <a:pt x="258" y="24"/>
                    <a:pt x="328" y="60"/>
                    <a:pt x="350" y="125"/>
                  </a:cubicBezTo>
                  <a:cubicBezTo>
                    <a:pt x="371" y="191"/>
                    <a:pt x="335" y="262"/>
                    <a:pt x="269" y="283"/>
                  </a:cubicBezTo>
                  <a:cubicBezTo>
                    <a:pt x="203" y="304"/>
                    <a:pt x="133" y="268"/>
                    <a:pt x="112" y="203"/>
                  </a:cubicBezTo>
                  <a:close/>
                </a:path>
              </a:pathLst>
            </a:custGeom>
            <a:blipFill>
              <a:blip r:embed="rId3"/>
              <a:stretch>
                <a:fillRect l="-77000" t="-29000" r="-88000" b="-55000"/>
              </a:stretch>
            </a:blipFill>
            <a:ln w="285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" name="Freeform 80"/>
            <p:cNvSpPr>
              <a:spLocks noEditPoints="1"/>
            </p:cNvSpPr>
            <p:nvPr/>
          </p:nvSpPr>
          <p:spPr bwMode="auto">
            <a:xfrm>
              <a:off x="4484461" y="4303939"/>
              <a:ext cx="1602723" cy="1707293"/>
            </a:xfrm>
            <a:custGeom>
              <a:avLst/>
              <a:gdLst>
                <a:gd name="T0" fmla="*/ 81 w 336"/>
                <a:gd name="T1" fmla="*/ 310 h 358"/>
                <a:gd name="T2" fmla="*/ 288 w 336"/>
                <a:gd name="T3" fmla="*/ 277 h 358"/>
                <a:gd name="T4" fmla="*/ 306 w 336"/>
                <a:gd name="T5" fmla="*/ 0 h 358"/>
                <a:gd name="T6" fmla="*/ 48 w 336"/>
                <a:gd name="T7" fmla="*/ 103 h 358"/>
                <a:gd name="T8" fmla="*/ 81 w 336"/>
                <a:gd name="T9" fmla="*/ 310 h 358"/>
                <a:gd name="T10" fmla="*/ 238 w 336"/>
                <a:gd name="T11" fmla="*/ 94 h 358"/>
                <a:gd name="T12" fmla="*/ 265 w 336"/>
                <a:gd name="T13" fmla="*/ 269 h 358"/>
                <a:gd name="T14" fmla="*/ 91 w 336"/>
                <a:gd name="T15" fmla="*/ 296 h 358"/>
                <a:gd name="T16" fmla="*/ 63 w 336"/>
                <a:gd name="T17" fmla="*/ 122 h 358"/>
                <a:gd name="T18" fmla="*/ 238 w 336"/>
                <a:gd name="T19" fmla="*/ 9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358">
                  <a:moveTo>
                    <a:pt x="81" y="310"/>
                  </a:moveTo>
                  <a:cubicBezTo>
                    <a:pt x="147" y="358"/>
                    <a:pt x="240" y="343"/>
                    <a:pt x="288" y="277"/>
                  </a:cubicBezTo>
                  <a:cubicBezTo>
                    <a:pt x="336" y="211"/>
                    <a:pt x="306" y="0"/>
                    <a:pt x="306" y="0"/>
                  </a:cubicBezTo>
                  <a:cubicBezTo>
                    <a:pt x="306" y="0"/>
                    <a:pt x="96" y="36"/>
                    <a:pt x="48" y="103"/>
                  </a:cubicBezTo>
                  <a:cubicBezTo>
                    <a:pt x="0" y="169"/>
                    <a:pt x="15" y="262"/>
                    <a:pt x="81" y="310"/>
                  </a:cubicBezTo>
                  <a:close/>
                  <a:moveTo>
                    <a:pt x="238" y="94"/>
                  </a:moveTo>
                  <a:cubicBezTo>
                    <a:pt x="294" y="135"/>
                    <a:pt x="306" y="213"/>
                    <a:pt x="265" y="269"/>
                  </a:cubicBezTo>
                  <a:cubicBezTo>
                    <a:pt x="225" y="325"/>
                    <a:pt x="147" y="337"/>
                    <a:pt x="91" y="296"/>
                  </a:cubicBezTo>
                  <a:cubicBezTo>
                    <a:pt x="35" y="256"/>
                    <a:pt x="22" y="178"/>
                    <a:pt x="63" y="122"/>
                  </a:cubicBezTo>
                  <a:cubicBezTo>
                    <a:pt x="104" y="66"/>
                    <a:pt x="182" y="53"/>
                    <a:pt x="238" y="94"/>
                  </a:cubicBezTo>
                  <a:close/>
                </a:path>
              </a:pathLst>
            </a:custGeom>
            <a:blipFill>
              <a:blip r:embed="rId3"/>
              <a:stretch>
                <a:fillRect l="-77000" t="-29000" r="-88000" b="-55000"/>
              </a:stretch>
            </a:blipFill>
            <a:ln w="285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" name="Freeform 105"/>
            <p:cNvSpPr>
              <a:spLocks noEditPoints="1"/>
            </p:cNvSpPr>
            <p:nvPr/>
          </p:nvSpPr>
          <p:spPr bwMode="auto">
            <a:xfrm>
              <a:off x="5958483" y="4313994"/>
              <a:ext cx="1602723" cy="1707293"/>
            </a:xfrm>
            <a:custGeom>
              <a:avLst/>
              <a:gdLst>
                <a:gd name="T0" fmla="*/ 255 w 336"/>
                <a:gd name="T1" fmla="*/ 310 h 358"/>
                <a:gd name="T2" fmla="*/ 288 w 336"/>
                <a:gd name="T3" fmla="*/ 103 h 358"/>
                <a:gd name="T4" fmla="*/ 30 w 336"/>
                <a:gd name="T5" fmla="*/ 0 h 358"/>
                <a:gd name="T6" fmla="*/ 48 w 336"/>
                <a:gd name="T7" fmla="*/ 277 h 358"/>
                <a:gd name="T8" fmla="*/ 255 w 336"/>
                <a:gd name="T9" fmla="*/ 310 h 358"/>
                <a:gd name="T10" fmla="*/ 98 w 336"/>
                <a:gd name="T11" fmla="*/ 94 h 358"/>
                <a:gd name="T12" fmla="*/ 273 w 336"/>
                <a:gd name="T13" fmla="*/ 122 h 358"/>
                <a:gd name="T14" fmla="*/ 245 w 336"/>
                <a:gd name="T15" fmla="*/ 297 h 358"/>
                <a:gd name="T16" fmla="*/ 71 w 336"/>
                <a:gd name="T17" fmla="*/ 269 h 358"/>
                <a:gd name="T18" fmla="*/ 98 w 336"/>
                <a:gd name="T19" fmla="*/ 9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358">
                  <a:moveTo>
                    <a:pt x="255" y="310"/>
                  </a:moveTo>
                  <a:cubicBezTo>
                    <a:pt x="321" y="262"/>
                    <a:pt x="336" y="169"/>
                    <a:pt x="288" y="103"/>
                  </a:cubicBezTo>
                  <a:cubicBezTo>
                    <a:pt x="240" y="37"/>
                    <a:pt x="30" y="0"/>
                    <a:pt x="30" y="0"/>
                  </a:cubicBezTo>
                  <a:cubicBezTo>
                    <a:pt x="30" y="0"/>
                    <a:pt x="0" y="211"/>
                    <a:pt x="48" y="277"/>
                  </a:cubicBezTo>
                  <a:cubicBezTo>
                    <a:pt x="96" y="344"/>
                    <a:pt x="189" y="358"/>
                    <a:pt x="255" y="310"/>
                  </a:cubicBezTo>
                  <a:close/>
                  <a:moveTo>
                    <a:pt x="98" y="94"/>
                  </a:moveTo>
                  <a:cubicBezTo>
                    <a:pt x="154" y="54"/>
                    <a:pt x="232" y="66"/>
                    <a:pt x="273" y="122"/>
                  </a:cubicBezTo>
                  <a:cubicBezTo>
                    <a:pt x="314" y="178"/>
                    <a:pt x="301" y="256"/>
                    <a:pt x="245" y="297"/>
                  </a:cubicBezTo>
                  <a:cubicBezTo>
                    <a:pt x="189" y="337"/>
                    <a:pt x="111" y="325"/>
                    <a:pt x="71" y="269"/>
                  </a:cubicBezTo>
                  <a:cubicBezTo>
                    <a:pt x="30" y="213"/>
                    <a:pt x="42" y="135"/>
                    <a:pt x="98" y="94"/>
                  </a:cubicBezTo>
                  <a:close/>
                </a:path>
              </a:pathLst>
            </a:custGeom>
            <a:blipFill>
              <a:blip r:embed="rId3"/>
              <a:stretch>
                <a:fillRect l="-77000" t="-29000" r="-88000" b="-55000"/>
              </a:stretch>
            </a:blipFill>
            <a:ln w="285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734235" y="2583903"/>
              <a:ext cx="887056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altLang="zh-CN" sz="2800" b="1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2800" b="1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932299" y="3478977"/>
              <a:ext cx="750084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altLang="zh-CN" sz="2800" b="1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2800" b="1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492009" y="4983251"/>
              <a:ext cx="750084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altLang="zh-CN" sz="2800" b="1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2800" b="1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980670" y="4949199"/>
              <a:ext cx="750084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altLang="zh-CN" sz="2800" b="1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2800" b="1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470409" y="3520255"/>
              <a:ext cx="750084" cy="52322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r>
                <a:rPr lang="en-US" altLang="zh-CN" sz="2800" b="1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05</a:t>
              </a:r>
              <a:endParaRPr lang="zh-CN" altLang="en-US" sz="2800" b="1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580240" y="2593676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HK" b="1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100000">
                    <a:srgbClr val="A3C78B"/>
                  </a:gs>
                  <a:gs pos="15000">
                    <a:srgbClr val="1C5905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08736" y="2925177"/>
            <a:ext cx="2549579" cy="95410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41" name="文本框 21"/>
          <p:cNvSpPr txBox="1"/>
          <p:nvPr/>
        </p:nvSpPr>
        <p:spPr>
          <a:xfrm>
            <a:off x="2056493" y="4592528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HK" b="1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100000">
                    <a:srgbClr val="A3C78B"/>
                  </a:gs>
                  <a:gs pos="15000">
                    <a:srgbClr val="1C5905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484989" y="4924029"/>
            <a:ext cx="2549579" cy="95410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44" name="文本框 21"/>
          <p:cNvSpPr txBox="1"/>
          <p:nvPr/>
        </p:nvSpPr>
        <p:spPr>
          <a:xfrm>
            <a:off x="9031981" y="2592264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HK" b="1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100000">
                    <a:srgbClr val="A3C78B"/>
                  </a:gs>
                  <a:gs pos="15000">
                    <a:srgbClr val="1C5905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460477" y="2923765"/>
            <a:ext cx="2549579" cy="95410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47" name="文本框 21"/>
          <p:cNvSpPr txBox="1"/>
          <p:nvPr/>
        </p:nvSpPr>
        <p:spPr>
          <a:xfrm>
            <a:off x="8577917" y="4599392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HK" b="1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100000">
                    <a:srgbClr val="A3C78B"/>
                  </a:gs>
                  <a:gs pos="15000">
                    <a:srgbClr val="1C5905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006413" y="4930893"/>
            <a:ext cx="2549579" cy="95410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395795" y="546689"/>
            <a:ext cx="5300043" cy="1175319"/>
            <a:chOff x="3395795" y="420080"/>
            <a:chExt cx="5300043" cy="1175319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282893" y="1651380"/>
            <a:ext cx="4380929" cy="4339987"/>
          </a:xfrm>
          <a:prstGeom prst="ellipse">
            <a:avLst/>
          </a:prstGeom>
          <a:solidFill>
            <a:srgbClr val="EF8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55" name="文本框 17"/>
          <p:cNvSpPr>
            <a:spLocks noChangeArrowheads="1"/>
          </p:cNvSpPr>
          <p:nvPr/>
        </p:nvSpPr>
        <p:spPr bwMode="auto">
          <a:xfrm>
            <a:off x="5949300" y="4651730"/>
            <a:ext cx="1095172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6400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  <a:sym typeface="Myriad Pro Light" panose="020B0603030403020204" pitchFamily="2" charset="0"/>
              </a:rPr>
              <a:t>03</a:t>
            </a:r>
            <a:endParaRPr lang="zh-CN" altLang="en-US" sz="6400" dirty="0">
              <a:gradFill>
                <a:gsLst>
                  <a:gs pos="85000">
                    <a:srgbClr val="1C5905"/>
                  </a:gs>
                  <a:gs pos="0">
                    <a:srgbClr val="A3C78B"/>
                  </a:gs>
                </a:gsLst>
                <a:path path="circle">
                  <a:fillToRect l="100000" t="100000"/>
                </a:path>
              </a:gradFill>
              <a:latin typeface="华文细黑" panose="02010600040101010101" pitchFamily="2" charset="-122"/>
              <a:ea typeface="华文细黑" panose="02010600040101010101" pitchFamily="2" charset="-122"/>
              <a:sym typeface="Myriad Pro Light" panose="020B0603030403020204" pitchFamily="2" charset="0"/>
            </a:endParaRPr>
          </a:p>
        </p:txBody>
      </p:sp>
      <p:sp>
        <p:nvSpPr>
          <p:cNvPr id="6164" name="文本框 26"/>
          <p:cNvSpPr>
            <a:spLocks noChangeArrowheads="1"/>
          </p:cNvSpPr>
          <p:nvPr/>
        </p:nvSpPr>
        <p:spPr bwMode="auto">
          <a:xfrm>
            <a:off x="6974869" y="4746981"/>
            <a:ext cx="2015295" cy="4205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2135" b="1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charset="0"/>
                <a:sym typeface="Calibri" panose="020F0502020204030204" charset="0"/>
              </a:rPr>
              <a:t>Your text </a:t>
            </a:r>
            <a:r>
              <a:rPr lang="en-US" altLang="zh-CN" sz="2135" b="1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charset="0"/>
                <a:sym typeface="Calibri" panose="020F0502020204030204" charset="0"/>
              </a:rPr>
              <a:t>here</a:t>
            </a:r>
            <a:endParaRPr lang="zh-CN" altLang="en-US" sz="2135" b="1" dirty="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74869" y="5127984"/>
            <a:ext cx="4000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26" name="文本框 17"/>
          <p:cNvSpPr>
            <a:spLocks noChangeArrowheads="1"/>
          </p:cNvSpPr>
          <p:nvPr/>
        </p:nvSpPr>
        <p:spPr bwMode="auto">
          <a:xfrm>
            <a:off x="5949300" y="3356152"/>
            <a:ext cx="1095172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6400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  <a:sym typeface="Myriad Pro Light" panose="020B0603030403020204" pitchFamily="2" charset="0"/>
              </a:rPr>
              <a:t>02</a:t>
            </a:r>
            <a:endParaRPr lang="zh-CN" altLang="en-US" sz="6400" dirty="0">
              <a:gradFill>
                <a:gsLst>
                  <a:gs pos="85000">
                    <a:srgbClr val="1C5905"/>
                  </a:gs>
                  <a:gs pos="0">
                    <a:srgbClr val="A3C78B"/>
                  </a:gs>
                </a:gsLst>
                <a:path path="circle">
                  <a:fillToRect l="100000" t="100000"/>
                </a:path>
              </a:gradFill>
              <a:latin typeface="华文细黑" panose="02010600040101010101" pitchFamily="2" charset="-122"/>
              <a:ea typeface="华文细黑" panose="02010600040101010101" pitchFamily="2" charset="-122"/>
              <a:sym typeface="Myriad Pro Light" panose="020B0603030403020204" pitchFamily="2" charset="0"/>
            </a:endParaRPr>
          </a:p>
        </p:txBody>
      </p:sp>
      <p:sp>
        <p:nvSpPr>
          <p:cNvPr id="27" name="文本框 26"/>
          <p:cNvSpPr>
            <a:spLocks noChangeArrowheads="1"/>
          </p:cNvSpPr>
          <p:nvPr/>
        </p:nvSpPr>
        <p:spPr bwMode="auto">
          <a:xfrm>
            <a:off x="6974869" y="3451403"/>
            <a:ext cx="2015295" cy="4205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2135" b="1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charset="0"/>
                <a:sym typeface="Calibri" panose="020F0502020204030204" charset="0"/>
              </a:rPr>
              <a:t>Your text </a:t>
            </a:r>
            <a:r>
              <a:rPr lang="en-US" altLang="zh-CN" sz="2135" b="1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charset="0"/>
                <a:sym typeface="Calibri" panose="020F0502020204030204" charset="0"/>
              </a:rPr>
              <a:t>here</a:t>
            </a:r>
            <a:endParaRPr lang="zh-CN" altLang="en-US" sz="2135" b="1" dirty="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974869" y="3832406"/>
            <a:ext cx="4000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30" name="文本框 17"/>
          <p:cNvSpPr>
            <a:spLocks noChangeArrowheads="1"/>
          </p:cNvSpPr>
          <p:nvPr/>
        </p:nvSpPr>
        <p:spPr bwMode="auto">
          <a:xfrm>
            <a:off x="5949300" y="1984712"/>
            <a:ext cx="1095172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6400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  <a:sym typeface="Myriad Pro Light" panose="020B0603030403020204" pitchFamily="2" charset="0"/>
              </a:rPr>
              <a:t>01</a:t>
            </a:r>
            <a:endParaRPr lang="zh-CN" altLang="en-US" sz="6400" dirty="0">
              <a:gradFill>
                <a:gsLst>
                  <a:gs pos="85000">
                    <a:srgbClr val="1C5905"/>
                  </a:gs>
                  <a:gs pos="0">
                    <a:srgbClr val="A3C78B"/>
                  </a:gs>
                </a:gsLst>
                <a:path path="circle">
                  <a:fillToRect l="100000" t="100000"/>
                </a:path>
              </a:gradFill>
              <a:latin typeface="华文细黑" panose="02010600040101010101" pitchFamily="2" charset="-122"/>
              <a:ea typeface="华文细黑" panose="02010600040101010101" pitchFamily="2" charset="-122"/>
              <a:sym typeface="Myriad Pro Light" panose="020B0603030403020204" pitchFamily="2" charset="0"/>
            </a:endParaRPr>
          </a:p>
        </p:txBody>
      </p:sp>
      <p:sp>
        <p:nvSpPr>
          <p:cNvPr id="31" name="文本框 26"/>
          <p:cNvSpPr>
            <a:spLocks noChangeArrowheads="1"/>
          </p:cNvSpPr>
          <p:nvPr/>
        </p:nvSpPr>
        <p:spPr bwMode="auto">
          <a:xfrm>
            <a:off x="6974869" y="2079963"/>
            <a:ext cx="2015295" cy="4205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2135" b="1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charset="0"/>
                <a:sym typeface="Calibri" panose="020F0502020204030204" charset="0"/>
              </a:rPr>
              <a:t>Your text </a:t>
            </a:r>
            <a:r>
              <a:rPr lang="en-US" altLang="zh-CN" sz="2135" b="1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charset="0"/>
                <a:sym typeface="Calibri" panose="020F0502020204030204" charset="0"/>
              </a:rPr>
              <a:t>here</a:t>
            </a:r>
            <a:endParaRPr lang="zh-CN" altLang="en-US" sz="2135" b="1" dirty="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74869" y="2460966"/>
            <a:ext cx="4000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36" name="Freeform 130"/>
          <p:cNvSpPr>
            <a:spLocks noEditPoints="1"/>
          </p:cNvSpPr>
          <p:nvPr/>
        </p:nvSpPr>
        <p:spPr bwMode="auto">
          <a:xfrm>
            <a:off x="1476470" y="1892164"/>
            <a:ext cx="3955339" cy="3760967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chemeClr val="bg1"/>
          </a:solidFill>
          <a:ln w="9525">
            <a:solidFill>
              <a:srgbClr val="E14A50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454" y="3271532"/>
            <a:ext cx="1095355" cy="120087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078" y="2070662"/>
            <a:ext cx="1095355" cy="120087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400" y="4306994"/>
            <a:ext cx="1095355" cy="1200870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文框 1"/>
          <p:cNvSpPr/>
          <p:nvPr/>
        </p:nvSpPr>
        <p:spPr>
          <a:xfrm rot="16200000">
            <a:off x="2383155" y="589190"/>
            <a:ext cx="3160177" cy="6294487"/>
          </a:xfrm>
          <a:prstGeom prst="frame">
            <a:avLst>
              <a:gd name="adj1" fmla="val 50000"/>
            </a:avLst>
          </a:prstGeom>
          <a:solidFill>
            <a:srgbClr val="EF8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64525" y="2356312"/>
            <a:ext cx="2932838" cy="2747951"/>
          </a:xfrm>
          <a:prstGeom prst="rect">
            <a:avLst/>
          </a:prstGeom>
          <a:blipFill dpi="0" rotWithShape="1">
            <a:blip r:embed="rId3"/>
            <a:srcRect/>
            <a:stretch>
              <a:fillRect l="-10000" r="-2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" name="矩形 255"/>
          <p:cNvSpPr/>
          <p:nvPr/>
        </p:nvSpPr>
        <p:spPr>
          <a:xfrm>
            <a:off x="4150355" y="3383170"/>
            <a:ext cx="26286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</a:t>
            </a:r>
            <a:endParaRPr lang="zh-CN" altLang="en-US" sz="1500" dirty="0"/>
          </a:p>
        </p:txBody>
      </p:sp>
      <p:sp>
        <p:nvSpPr>
          <p:cNvPr id="257" name="文本框 256"/>
          <p:cNvSpPr txBox="1"/>
          <p:nvPr/>
        </p:nvSpPr>
        <p:spPr>
          <a:xfrm>
            <a:off x="7359014" y="2210937"/>
            <a:ext cx="338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The Survey result  </a:t>
            </a:r>
            <a:endParaRPr lang="zh-CN" altLang="en-US" sz="3200" b="1" dirty="0">
              <a:gradFill>
                <a:gsLst>
                  <a:gs pos="85000">
                    <a:srgbClr val="1C5905"/>
                  </a:gs>
                  <a:gs pos="0">
                    <a:srgbClr val="A3C78B"/>
                  </a:gs>
                </a:gsLst>
                <a:path path="circle">
                  <a:fillToRect l="100000" t="100000"/>
                </a:path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7359014" y="2989030"/>
            <a:ext cx="402321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like. A designer can use default text to simulate what text would look like. </a:t>
            </a:r>
            <a:endParaRPr lang="zh-CN" altLang="en-US" sz="1500" dirty="0"/>
          </a:p>
          <a:p>
            <a:r>
              <a:rPr lang="en-US" altLang="zh-CN" sz="1500" dirty="0"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endParaRPr lang="zh-CN" altLang="en-US" sz="1500" dirty="0"/>
          </a:p>
        </p:txBody>
      </p:sp>
      <p:sp>
        <p:nvSpPr>
          <p:cNvPr id="259" name="文本框 258"/>
          <p:cNvSpPr txBox="1"/>
          <p:nvPr/>
        </p:nvSpPr>
        <p:spPr>
          <a:xfrm>
            <a:off x="9370623" y="4971005"/>
            <a:ext cx="1924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——The Writer 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3" name="Freeform 257"/>
          <p:cNvSpPr>
            <a:spLocks noEditPoints="1"/>
          </p:cNvSpPr>
          <p:nvPr/>
        </p:nvSpPr>
        <p:spPr bwMode="auto">
          <a:xfrm rot="860218">
            <a:off x="4193710" y="2421227"/>
            <a:ext cx="2579740" cy="1005312"/>
          </a:xfrm>
          <a:custGeom>
            <a:avLst/>
            <a:gdLst>
              <a:gd name="T0" fmla="*/ 88 w 382"/>
              <a:gd name="T1" fmla="*/ 301 h 304"/>
              <a:gd name="T2" fmla="*/ 64 w 382"/>
              <a:gd name="T3" fmla="*/ 296 h 304"/>
              <a:gd name="T4" fmla="*/ 51 w 382"/>
              <a:gd name="T5" fmla="*/ 295 h 304"/>
              <a:gd name="T6" fmla="*/ 47 w 382"/>
              <a:gd name="T7" fmla="*/ 290 h 304"/>
              <a:gd name="T8" fmla="*/ 22 w 382"/>
              <a:gd name="T9" fmla="*/ 275 h 304"/>
              <a:gd name="T10" fmla="*/ 2 w 382"/>
              <a:gd name="T11" fmla="*/ 261 h 304"/>
              <a:gd name="T12" fmla="*/ 19 w 382"/>
              <a:gd name="T13" fmla="*/ 213 h 304"/>
              <a:gd name="T14" fmla="*/ 5 w 382"/>
              <a:gd name="T15" fmla="*/ 210 h 304"/>
              <a:gd name="T16" fmla="*/ 27 w 382"/>
              <a:gd name="T17" fmla="*/ 176 h 304"/>
              <a:gd name="T18" fmla="*/ 72 w 382"/>
              <a:gd name="T19" fmla="*/ 142 h 304"/>
              <a:gd name="T20" fmla="*/ 90 w 382"/>
              <a:gd name="T21" fmla="*/ 126 h 304"/>
              <a:gd name="T22" fmla="*/ 126 w 382"/>
              <a:gd name="T23" fmla="*/ 103 h 304"/>
              <a:gd name="T24" fmla="*/ 147 w 382"/>
              <a:gd name="T25" fmla="*/ 100 h 304"/>
              <a:gd name="T26" fmla="*/ 163 w 382"/>
              <a:gd name="T27" fmla="*/ 93 h 304"/>
              <a:gd name="T28" fmla="*/ 199 w 382"/>
              <a:gd name="T29" fmla="*/ 84 h 304"/>
              <a:gd name="T30" fmla="*/ 237 w 382"/>
              <a:gd name="T31" fmla="*/ 67 h 304"/>
              <a:gd name="T32" fmla="*/ 258 w 382"/>
              <a:gd name="T33" fmla="*/ 64 h 304"/>
              <a:gd name="T34" fmla="*/ 278 w 382"/>
              <a:gd name="T35" fmla="*/ 52 h 304"/>
              <a:gd name="T36" fmla="*/ 306 w 382"/>
              <a:gd name="T37" fmla="*/ 27 h 304"/>
              <a:gd name="T38" fmla="*/ 338 w 382"/>
              <a:gd name="T39" fmla="*/ 2 h 304"/>
              <a:gd name="T40" fmla="*/ 333 w 382"/>
              <a:gd name="T41" fmla="*/ 8 h 304"/>
              <a:gd name="T42" fmla="*/ 304 w 382"/>
              <a:gd name="T43" fmla="*/ 32 h 304"/>
              <a:gd name="T44" fmla="*/ 308 w 382"/>
              <a:gd name="T45" fmla="*/ 40 h 304"/>
              <a:gd name="T46" fmla="*/ 284 w 382"/>
              <a:gd name="T47" fmla="*/ 54 h 304"/>
              <a:gd name="T48" fmla="*/ 251 w 382"/>
              <a:gd name="T49" fmla="*/ 88 h 304"/>
              <a:gd name="T50" fmla="*/ 254 w 382"/>
              <a:gd name="T51" fmla="*/ 91 h 304"/>
              <a:gd name="T52" fmla="*/ 245 w 382"/>
              <a:gd name="T53" fmla="*/ 105 h 304"/>
              <a:gd name="T54" fmla="*/ 271 w 382"/>
              <a:gd name="T55" fmla="*/ 109 h 304"/>
              <a:gd name="T56" fmla="*/ 284 w 382"/>
              <a:gd name="T57" fmla="*/ 100 h 304"/>
              <a:gd name="T58" fmla="*/ 276 w 382"/>
              <a:gd name="T59" fmla="*/ 110 h 304"/>
              <a:gd name="T60" fmla="*/ 245 w 382"/>
              <a:gd name="T61" fmla="*/ 124 h 304"/>
              <a:gd name="T62" fmla="*/ 252 w 382"/>
              <a:gd name="T63" fmla="*/ 133 h 304"/>
              <a:gd name="T64" fmla="*/ 310 w 382"/>
              <a:gd name="T65" fmla="*/ 119 h 304"/>
              <a:gd name="T66" fmla="*/ 366 w 382"/>
              <a:gd name="T67" fmla="*/ 109 h 304"/>
              <a:gd name="T68" fmla="*/ 317 w 382"/>
              <a:gd name="T69" fmla="*/ 119 h 304"/>
              <a:gd name="T70" fmla="*/ 282 w 382"/>
              <a:gd name="T71" fmla="*/ 134 h 304"/>
              <a:gd name="T72" fmla="*/ 316 w 382"/>
              <a:gd name="T73" fmla="*/ 136 h 304"/>
              <a:gd name="T74" fmla="*/ 326 w 382"/>
              <a:gd name="T75" fmla="*/ 136 h 304"/>
              <a:gd name="T76" fmla="*/ 294 w 382"/>
              <a:gd name="T77" fmla="*/ 145 h 304"/>
              <a:gd name="T78" fmla="*/ 256 w 382"/>
              <a:gd name="T79" fmla="*/ 160 h 304"/>
              <a:gd name="T80" fmla="*/ 240 w 382"/>
              <a:gd name="T81" fmla="*/ 188 h 304"/>
              <a:gd name="T82" fmla="*/ 217 w 382"/>
              <a:gd name="T83" fmla="*/ 195 h 304"/>
              <a:gd name="T84" fmla="*/ 201 w 382"/>
              <a:gd name="T85" fmla="*/ 209 h 304"/>
              <a:gd name="T86" fmla="*/ 210 w 382"/>
              <a:gd name="T87" fmla="*/ 233 h 304"/>
              <a:gd name="T88" fmla="*/ 252 w 382"/>
              <a:gd name="T89" fmla="*/ 232 h 304"/>
              <a:gd name="T90" fmla="*/ 227 w 382"/>
              <a:gd name="T91" fmla="*/ 237 h 304"/>
              <a:gd name="T92" fmla="*/ 182 w 382"/>
              <a:gd name="T93" fmla="*/ 240 h 304"/>
              <a:gd name="T94" fmla="*/ 215 w 382"/>
              <a:gd name="T95" fmla="*/ 243 h 304"/>
              <a:gd name="T96" fmla="*/ 193 w 382"/>
              <a:gd name="T97" fmla="*/ 248 h 304"/>
              <a:gd name="T98" fmla="*/ 159 w 382"/>
              <a:gd name="T99" fmla="*/ 252 h 304"/>
              <a:gd name="T100" fmla="*/ 139 w 382"/>
              <a:gd name="T101" fmla="*/ 269 h 304"/>
              <a:gd name="T102" fmla="*/ 116 w 382"/>
              <a:gd name="T103" fmla="*/ 289 h 304"/>
              <a:gd name="T104" fmla="*/ 115 w 382"/>
              <a:gd name="T105" fmla="*/ 291 h 304"/>
              <a:gd name="T106" fmla="*/ 260 w 382"/>
              <a:gd name="T107" fmla="*/ 71 h 304"/>
              <a:gd name="T108" fmla="*/ 250 w 382"/>
              <a:gd name="T109" fmla="*/ 79 h 304"/>
              <a:gd name="T110" fmla="*/ 260 w 382"/>
              <a:gd name="T111" fmla="*/ 71 h 304"/>
              <a:gd name="T112" fmla="*/ 175 w 382"/>
              <a:gd name="T113" fmla="*/ 243 h 304"/>
              <a:gd name="T114" fmla="*/ 196 w 382"/>
              <a:gd name="T115" fmla="*/ 244 h 304"/>
              <a:gd name="T116" fmla="*/ 273 w 382"/>
              <a:gd name="T117" fmla="*/ 144 h 304"/>
              <a:gd name="T118" fmla="*/ 273 w 382"/>
              <a:gd name="T119" fmla="*/ 144 h 304"/>
              <a:gd name="T120" fmla="*/ 269 w 382"/>
              <a:gd name="T121" fmla="*/ 134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2" h="304">
                <a:moveTo>
                  <a:pt x="91" y="303"/>
                </a:moveTo>
                <a:cubicBezTo>
                  <a:pt x="90" y="304"/>
                  <a:pt x="92" y="301"/>
                  <a:pt x="91" y="300"/>
                </a:cubicBezTo>
                <a:cubicBezTo>
                  <a:pt x="90" y="300"/>
                  <a:pt x="89" y="300"/>
                  <a:pt x="88" y="301"/>
                </a:cubicBezTo>
                <a:cubicBezTo>
                  <a:pt x="87" y="301"/>
                  <a:pt x="89" y="300"/>
                  <a:pt x="88" y="299"/>
                </a:cubicBezTo>
                <a:cubicBezTo>
                  <a:pt x="86" y="298"/>
                  <a:pt x="86" y="300"/>
                  <a:pt x="84" y="301"/>
                </a:cubicBezTo>
                <a:cubicBezTo>
                  <a:pt x="76" y="301"/>
                  <a:pt x="73" y="297"/>
                  <a:pt x="64" y="296"/>
                </a:cubicBezTo>
                <a:cubicBezTo>
                  <a:pt x="62" y="298"/>
                  <a:pt x="60" y="300"/>
                  <a:pt x="58" y="303"/>
                </a:cubicBezTo>
                <a:cubicBezTo>
                  <a:pt x="55" y="301"/>
                  <a:pt x="51" y="301"/>
                  <a:pt x="47" y="300"/>
                </a:cubicBezTo>
                <a:cubicBezTo>
                  <a:pt x="48" y="297"/>
                  <a:pt x="51" y="297"/>
                  <a:pt x="51" y="295"/>
                </a:cubicBezTo>
                <a:cubicBezTo>
                  <a:pt x="47" y="292"/>
                  <a:pt x="43" y="296"/>
                  <a:pt x="39" y="296"/>
                </a:cubicBezTo>
                <a:cubicBezTo>
                  <a:pt x="38" y="293"/>
                  <a:pt x="41" y="294"/>
                  <a:pt x="44" y="294"/>
                </a:cubicBezTo>
                <a:cubicBezTo>
                  <a:pt x="46" y="293"/>
                  <a:pt x="46" y="291"/>
                  <a:pt x="47" y="290"/>
                </a:cubicBezTo>
                <a:cubicBezTo>
                  <a:pt x="44" y="288"/>
                  <a:pt x="38" y="290"/>
                  <a:pt x="36" y="285"/>
                </a:cubicBezTo>
                <a:cubicBezTo>
                  <a:pt x="34" y="285"/>
                  <a:pt x="34" y="285"/>
                  <a:pt x="33" y="284"/>
                </a:cubicBezTo>
                <a:cubicBezTo>
                  <a:pt x="31" y="279"/>
                  <a:pt x="25" y="278"/>
                  <a:pt x="22" y="275"/>
                </a:cubicBezTo>
                <a:cubicBezTo>
                  <a:pt x="24" y="273"/>
                  <a:pt x="28" y="272"/>
                  <a:pt x="30" y="269"/>
                </a:cubicBezTo>
                <a:cubicBezTo>
                  <a:pt x="25" y="267"/>
                  <a:pt x="17" y="268"/>
                  <a:pt x="15" y="263"/>
                </a:cubicBezTo>
                <a:cubicBezTo>
                  <a:pt x="10" y="265"/>
                  <a:pt x="6" y="262"/>
                  <a:pt x="2" y="261"/>
                </a:cubicBezTo>
                <a:cubicBezTo>
                  <a:pt x="1" y="260"/>
                  <a:pt x="2" y="258"/>
                  <a:pt x="0" y="258"/>
                </a:cubicBezTo>
                <a:cubicBezTo>
                  <a:pt x="2" y="253"/>
                  <a:pt x="3" y="248"/>
                  <a:pt x="2" y="243"/>
                </a:cubicBezTo>
                <a:cubicBezTo>
                  <a:pt x="8" y="234"/>
                  <a:pt x="13" y="223"/>
                  <a:pt x="19" y="213"/>
                </a:cubicBezTo>
                <a:cubicBezTo>
                  <a:pt x="13" y="211"/>
                  <a:pt x="8" y="218"/>
                  <a:pt x="3" y="221"/>
                </a:cubicBezTo>
                <a:cubicBezTo>
                  <a:pt x="3" y="221"/>
                  <a:pt x="2" y="220"/>
                  <a:pt x="1" y="220"/>
                </a:cubicBezTo>
                <a:cubicBezTo>
                  <a:pt x="2" y="216"/>
                  <a:pt x="7" y="214"/>
                  <a:pt x="5" y="210"/>
                </a:cubicBezTo>
                <a:cubicBezTo>
                  <a:pt x="8" y="205"/>
                  <a:pt x="11" y="199"/>
                  <a:pt x="15" y="193"/>
                </a:cubicBezTo>
                <a:cubicBezTo>
                  <a:pt x="18" y="188"/>
                  <a:pt x="22" y="183"/>
                  <a:pt x="27" y="179"/>
                </a:cubicBezTo>
                <a:cubicBezTo>
                  <a:pt x="26" y="178"/>
                  <a:pt x="27" y="177"/>
                  <a:pt x="27" y="176"/>
                </a:cubicBezTo>
                <a:cubicBezTo>
                  <a:pt x="28" y="176"/>
                  <a:pt x="29" y="176"/>
                  <a:pt x="30" y="176"/>
                </a:cubicBezTo>
                <a:cubicBezTo>
                  <a:pt x="34" y="175"/>
                  <a:pt x="35" y="172"/>
                  <a:pt x="37" y="169"/>
                </a:cubicBezTo>
                <a:cubicBezTo>
                  <a:pt x="45" y="158"/>
                  <a:pt x="64" y="154"/>
                  <a:pt x="72" y="142"/>
                </a:cubicBezTo>
                <a:cubicBezTo>
                  <a:pt x="74" y="142"/>
                  <a:pt x="75" y="140"/>
                  <a:pt x="77" y="139"/>
                </a:cubicBezTo>
                <a:cubicBezTo>
                  <a:pt x="77" y="138"/>
                  <a:pt x="78" y="137"/>
                  <a:pt x="78" y="136"/>
                </a:cubicBezTo>
                <a:cubicBezTo>
                  <a:pt x="83" y="133"/>
                  <a:pt x="86" y="130"/>
                  <a:pt x="90" y="126"/>
                </a:cubicBezTo>
                <a:cubicBezTo>
                  <a:pt x="92" y="127"/>
                  <a:pt x="95" y="125"/>
                  <a:pt x="95" y="123"/>
                </a:cubicBezTo>
                <a:cubicBezTo>
                  <a:pt x="100" y="122"/>
                  <a:pt x="106" y="122"/>
                  <a:pt x="104" y="117"/>
                </a:cubicBezTo>
                <a:cubicBezTo>
                  <a:pt x="114" y="115"/>
                  <a:pt x="118" y="107"/>
                  <a:pt x="126" y="103"/>
                </a:cubicBezTo>
                <a:cubicBezTo>
                  <a:pt x="128" y="103"/>
                  <a:pt x="129" y="103"/>
                  <a:pt x="131" y="103"/>
                </a:cubicBezTo>
                <a:cubicBezTo>
                  <a:pt x="135" y="103"/>
                  <a:pt x="136" y="100"/>
                  <a:pt x="141" y="100"/>
                </a:cubicBezTo>
                <a:cubicBezTo>
                  <a:pt x="143" y="100"/>
                  <a:pt x="145" y="101"/>
                  <a:pt x="147" y="100"/>
                </a:cubicBezTo>
                <a:cubicBezTo>
                  <a:pt x="150" y="100"/>
                  <a:pt x="152" y="96"/>
                  <a:pt x="155" y="96"/>
                </a:cubicBezTo>
                <a:cubicBezTo>
                  <a:pt x="156" y="95"/>
                  <a:pt x="154" y="94"/>
                  <a:pt x="155" y="94"/>
                </a:cubicBezTo>
                <a:cubicBezTo>
                  <a:pt x="157" y="93"/>
                  <a:pt x="160" y="93"/>
                  <a:pt x="163" y="93"/>
                </a:cubicBezTo>
                <a:cubicBezTo>
                  <a:pt x="170" y="90"/>
                  <a:pt x="178" y="88"/>
                  <a:pt x="185" y="84"/>
                </a:cubicBezTo>
                <a:cubicBezTo>
                  <a:pt x="189" y="88"/>
                  <a:pt x="193" y="84"/>
                  <a:pt x="197" y="83"/>
                </a:cubicBezTo>
                <a:cubicBezTo>
                  <a:pt x="199" y="83"/>
                  <a:pt x="198" y="85"/>
                  <a:pt x="199" y="84"/>
                </a:cubicBezTo>
                <a:cubicBezTo>
                  <a:pt x="207" y="83"/>
                  <a:pt x="214" y="82"/>
                  <a:pt x="222" y="79"/>
                </a:cubicBezTo>
                <a:cubicBezTo>
                  <a:pt x="225" y="76"/>
                  <a:pt x="229" y="72"/>
                  <a:pt x="233" y="69"/>
                </a:cubicBezTo>
                <a:cubicBezTo>
                  <a:pt x="235" y="69"/>
                  <a:pt x="236" y="67"/>
                  <a:pt x="237" y="67"/>
                </a:cubicBezTo>
                <a:cubicBezTo>
                  <a:pt x="240" y="66"/>
                  <a:pt x="242" y="69"/>
                  <a:pt x="245" y="71"/>
                </a:cubicBezTo>
                <a:cubicBezTo>
                  <a:pt x="249" y="70"/>
                  <a:pt x="252" y="68"/>
                  <a:pt x="256" y="66"/>
                </a:cubicBezTo>
                <a:cubicBezTo>
                  <a:pt x="257" y="65"/>
                  <a:pt x="258" y="64"/>
                  <a:pt x="258" y="64"/>
                </a:cubicBezTo>
                <a:cubicBezTo>
                  <a:pt x="262" y="62"/>
                  <a:pt x="265" y="61"/>
                  <a:pt x="268" y="59"/>
                </a:cubicBezTo>
                <a:cubicBezTo>
                  <a:pt x="270" y="58"/>
                  <a:pt x="271" y="56"/>
                  <a:pt x="273" y="55"/>
                </a:cubicBezTo>
                <a:cubicBezTo>
                  <a:pt x="274" y="54"/>
                  <a:pt x="276" y="53"/>
                  <a:pt x="278" y="52"/>
                </a:cubicBezTo>
                <a:cubicBezTo>
                  <a:pt x="280" y="51"/>
                  <a:pt x="281" y="48"/>
                  <a:pt x="284" y="46"/>
                </a:cubicBezTo>
                <a:cubicBezTo>
                  <a:pt x="288" y="43"/>
                  <a:pt x="294" y="41"/>
                  <a:pt x="297" y="35"/>
                </a:cubicBezTo>
                <a:cubicBezTo>
                  <a:pt x="301" y="33"/>
                  <a:pt x="305" y="32"/>
                  <a:pt x="306" y="27"/>
                </a:cubicBezTo>
                <a:cubicBezTo>
                  <a:pt x="307" y="27"/>
                  <a:pt x="309" y="27"/>
                  <a:pt x="309" y="25"/>
                </a:cubicBezTo>
                <a:cubicBezTo>
                  <a:pt x="311" y="25"/>
                  <a:pt x="311" y="24"/>
                  <a:pt x="313" y="24"/>
                </a:cubicBezTo>
                <a:cubicBezTo>
                  <a:pt x="321" y="16"/>
                  <a:pt x="331" y="11"/>
                  <a:pt x="338" y="2"/>
                </a:cubicBezTo>
                <a:cubicBezTo>
                  <a:pt x="340" y="1"/>
                  <a:pt x="342" y="1"/>
                  <a:pt x="343" y="0"/>
                </a:cubicBezTo>
                <a:cubicBezTo>
                  <a:pt x="343" y="4"/>
                  <a:pt x="336" y="4"/>
                  <a:pt x="336" y="8"/>
                </a:cubicBezTo>
                <a:cubicBezTo>
                  <a:pt x="335" y="8"/>
                  <a:pt x="334" y="9"/>
                  <a:pt x="333" y="8"/>
                </a:cubicBezTo>
                <a:cubicBezTo>
                  <a:pt x="329" y="14"/>
                  <a:pt x="321" y="16"/>
                  <a:pt x="318" y="22"/>
                </a:cubicBezTo>
                <a:cubicBezTo>
                  <a:pt x="317" y="22"/>
                  <a:pt x="317" y="23"/>
                  <a:pt x="317" y="22"/>
                </a:cubicBezTo>
                <a:cubicBezTo>
                  <a:pt x="314" y="27"/>
                  <a:pt x="309" y="30"/>
                  <a:pt x="304" y="32"/>
                </a:cubicBezTo>
                <a:cubicBezTo>
                  <a:pt x="304" y="33"/>
                  <a:pt x="303" y="35"/>
                  <a:pt x="303" y="36"/>
                </a:cubicBezTo>
                <a:cubicBezTo>
                  <a:pt x="298" y="37"/>
                  <a:pt x="296" y="40"/>
                  <a:pt x="293" y="43"/>
                </a:cubicBezTo>
                <a:cubicBezTo>
                  <a:pt x="298" y="45"/>
                  <a:pt x="304" y="41"/>
                  <a:pt x="308" y="40"/>
                </a:cubicBezTo>
                <a:cubicBezTo>
                  <a:pt x="309" y="41"/>
                  <a:pt x="310" y="41"/>
                  <a:pt x="310" y="42"/>
                </a:cubicBezTo>
                <a:cubicBezTo>
                  <a:pt x="305" y="48"/>
                  <a:pt x="294" y="47"/>
                  <a:pt x="289" y="53"/>
                </a:cubicBezTo>
                <a:cubicBezTo>
                  <a:pt x="287" y="52"/>
                  <a:pt x="285" y="53"/>
                  <a:pt x="284" y="54"/>
                </a:cubicBezTo>
                <a:cubicBezTo>
                  <a:pt x="284" y="55"/>
                  <a:pt x="284" y="56"/>
                  <a:pt x="284" y="57"/>
                </a:cubicBezTo>
                <a:cubicBezTo>
                  <a:pt x="283" y="56"/>
                  <a:pt x="283" y="55"/>
                  <a:pt x="283" y="55"/>
                </a:cubicBezTo>
                <a:cubicBezTo>
                  <a:pt x="268" y="61"/>
                  <a:pt x="256" y="75"/>
                  <a:pt x="251" y="88"/>
                </a:cubicBezTo>
                <a:cubicBezTo>
                  <a:pt x="251" y="89"/>
                  <a:pt x="252" y="88"/>
                  <a:pt x="252" y="89"/>
                </a:cubicBezTo>
                <a:cubicBezTo>
                  <a:pt x="254" y="89"/>
                  <a:pt x="253" y="87"/>
                  <a:pt x="255" y="87"/>
                </a:cubicBezTo>
                <a:cubicBezTo>
                  <a:pt x="256" y="88"/>
                  <a:pt x="255" y="90"/>
                  <a:pt x="254" y="91"/>
                </a:cubicBezTo>
                <a:cubicBezTo>
                  <a:pt x="254" y="92"/>
                  <a:pt x="256" y="91"/>
                  <a:pt x="256" y="92"/>
                </a:cubicBezTo>
                <a:cubicBezTo>
                  <a:pt x="255" y="95"/>
                  <a:pt x="251" y="96"/>
                  <a:pt x="249" y="98"/>
                </a:cubicBezTo>
                <a:cubicBezTo>
                  <a:pt x="249" y="102"/>
                  <a:pt x="246" y="103"/>
                  <a:pt x="245" y="105"/>
                </a:cubicBezTo>
                <a:cubicBezTo>
                  <a:pt x="246" y="107"/>
                  <a:pt x="247" y="107"/>
                  <a:pt x="248" y="106"/>
                </a:cubicBezTo>
                <a:cubicBezTo>
                  <a:pt x="248" y="112"/>
                  <a:pt x="258" y="109"/>
                  <a:pt x="261" y="111"/>
                </a:cubicBezTo>
                <a:cubicBezTo>
                  <a:pt x="263" y="109"/>
                  <a:pt x="268" y="110"/>
                  <a:pt x="271" y="109"/>
                </a:cubicBezTo>
                <a:cubicBezTo>
                  <a:pt x="272" y="108"/>
                  <a:pt x="273" y="107"/>
                  <a:pt x="275" y="107"/>
                </a:cubicBezTo>
                <a:cubicBezTo>
                  <a:pt x="277" y="106"/>
                  <a:pt x="279" y="106"/>
                  <a:pt x="281" y="105"/>
                </a:cubicBezTo>
                <a:cubicBezTo>
                  <a:pt x="282" y="104"/>
                  <a:pt x="283" y="102"/>
                  <a:pt x="284" y="100"/>
                </a:cubicBezTo>
                <a:cubicBezTo>
                  <a:pt x="288" y="100"/>
                  <a:pt x="289" y="96"/>
                  <a:pt x="293" y="97"/>
                </a:cubicBezTo>
                <a:cubicBezTo>
                  <a:pt x="295" y="102"/>
                  <a:pt x="290" y="104"/>
                  <a:pt x="287" y="107"/>
                </a:cubicBezTo>
                <a:cubicBezTo>
                  <a:pt x="283" y="105"/>
                  <a:pt x="280" y="109"/>
                  <a:pt x="276" y="110"/>
                </a:cubicBezTo>
                <a:cubicBezTo>
                  <a:pt x="270" y="113"/>
                  <a:pt x="263" y="114"/>
                  <a:pt x="259" y="118"/>
                </a:cubicBezTo>
                <a:cubicBezTo>
                  <a:pt x="254" y="118"/>
                  <a:pt x="249" y="120"/>
                  <a:pt x="245" y="122"/>
                </a:cubicBezTo>
                <a:cubicBezTo>
                  <a:pt x="245" y="122"/>
                  <a:pt x="244" y="123"/>
                  <a:pt x="245" y="124"/>
                </a:cubicBezTo>
                <a:cubicBezTo>
                  <a:pt x="242" y="125"/>
                  <a:pt x="239" y="125"/>
                  <a:pt x="237" y="127"/>
                </a:cubicBezTo>
                <a:cubicBezTo>
                  <a:pt x="240" y="133"/>
                  <a:pt x="245" y="128"/>
                  <a:pt x="250" y="129"/>
                </a:cubicBezTo>
                <a:cubicBezTo>
                  <a:pt x="251" y="130"/>
                  <a:pt x="251" y="132"/>
                  <a:pt x="252" y="133"/>
                </a:cubicBezTo>
                <a:cubicBezTo>
                  <a:pt x="259" y="131"/>
                  <a:pt x="265" y="127"/>
                  <a:pt x="273" y="127"/>
                </a:cubicBezTo>
                <a:cubicBezTo>
                  <a:pt x="280" y="126"/>
                  <a:pt x="287" y="123"/>
                  <a:pt x="293" y="122"/>
                </a:cubicBezTo>
                <a:cubicBezTo>
                  <a:pt x="299" y="121"/>
                  <a:pt x="304" y="120"/>
                  <a:pt x="310" y="119"/>
                </a:cubicBezTo>
                <a:cubicBezTo>
                  <a:pt x="327" y="115"/>
                  <a:pt x="344" y="112"/>
                  <a:pt x="359" y="107"/>
                </a:cubicBezTo>
                <a:cubicBezTo>
                  <a:pt x="367" y="109"/>
                  <a:pt x="375" y="100"/>
                  <a:pt x="382" y="106"/>
                </a:cubicBezTo>
                <a:cubicBezTo>
                  <a:pt x="378" y="110"/>
                  <a:pt x="372" y="109"/>
                  <a:pt x="366" y="109"/>
                </a:cubicBezTo>
                <a:cubicBezTo>
                  <a:pt x="360" y="110"/>
                  <a:pt x="354" y="112"/>
                  <a:pt x="346" y="113"/>
                </a:cubicBezTo>
                <a:cubicBezTo>
                  <a:pt x="341" y="114"/>
                  <a:pt x="334" y="115"/>
                  <a:pt x="329" y="117"/>
                </a:cubicBezTo>
                <a:cubicBezTo>
                  <a:pt x="326" y="118"/>
                  <a:pt x="321" y="118"/>
                  <a:pt x="317" y="119"/>
                </a:cubicBezTo>
                <a:cubicBezTo>
                  <a:pt x="307" y="121"/>
                  <a:pt x="297" y="125"/>
                  <a:pt x="287" y="126"/>
                </a:cubicBezTo>
                <a:cubicBezTo>
                  <a:pt x="281" y="127"/>
                  <a:pt x="274" y="128"/>
                  <a:pt x="269" y="131"/>
                </a:cubicBezTo>
                <a:cubicBezTo>
                  <a:pt x="270" y="138"/>
                  <a:pt x="277" y="133"/>
                  <a:pt x="282" y="134"/>
                </a:cubicBezTo>
                <a:cubicBezTo>
                  <a:pt x="281" y="135"/>
                  <a:pt x="278" y="135"/>
                  <a:pt x="277" y="136"/>
                </a:cubicBezTo>
                <a:cubicBezTo>
                  <a:pt x="285" y="139"/>
                  <a:pt x="292" y="136"/>
                  <a:pt x="300" y="137"/>
                </a:cubicBezTo>
                <a:cubicBezTo>
                  <a:pt x="303" y="134"/>
                  <a:pt x="312" y="130"/>
                  <a:pt x="316" y="136"/>
                </a:cubicBezTo>
                <a:cubicBezTo>
                  <a:pt x="318" y="135"/>
                  <a:pt x="320" y="135"/>
                  <a:pt x="322" y="135"/>
                </a:cubicBezTo>
                <a:cubicBezTo>
                  <a:pt x="323" y="135"/>
                  <a:pt x="324" y="135"/>
                  <a:pt x="324" y="133"/>
                </a:cubicBezTo>
                <a:cubicBezTo>
                  <a:pt x="325" y="134"/>
                  <a:pt x="326" y="135"/>
                  <a:pt x="326" y="136"/>
                </a:cubicBezTo>
                <a:cubicBezTo>
                  <a:pt x="323" y="137"/>
                  <a:pt x="316" y="135"/>
                  <a:pt x="313" y="138"/>
                </a:cubicBezTo>
                <a:cubicBezTo>
                  <a:pt x="306" y="138"/>
                  <a:pt x="300" y="140"/>
                  <a:pt x="296" y="145"/>
                </a:cubicBezTo>
                <a:cubicBezTo>
                  <a:pt x="294" y="145"/>
                  <a:pt x="294" y="144"/>
                  <a:pt x="294" y="145"/>
                </a:cubicBezTo>
                <a:cubicBezTo>
                  <a:pt x="290" y="149"/>
                  <a:pt x="284" y="150"/>
                  <a:pt x="279" y="152"/>
                </a:cubicBezTo>
                <a:cubicBezTo>
                  <a:pt x="274" y="153"/>
                  <a:pt x="269" y="158"/>
                  <a:pt x="264" y="160"/>
                </a:cubicBezTo>
                <a:cubicBezTo>
                  <a:pt x="261" y="159"/>
                  <a:pt x="258" y="161"/>
                  <a:pt x="256" y="160"/>
                </a:cubicBezTo>
                <a:cubicBezTo>
                  <a:pt x="249" y="165"/>
                  <a:pt x="237" y="164"/>
                  <a:pt x="230" y="169"/>
                </a:cubicBezTo>
                <a:cubicBezTo>
                  <a:pt x="229" y="174"/>
                  <a:pt x="226" y="177"/>
                  <a:pt x="226" y="184"/>
                </a:cubicBezTo>
                <a:cubicBezTo>
                  <a:pt x="230" y="188"/>
                  <a:pt x="237" y="183"/>
                  <a:pt x="240" y="188"/>
                </a:cubicBezTo>
                <a:cubicBezTo>
                  <a:pt x="239" y="192"/>
                  <a:pt x="233" y="191"/>
                  <a:pt x="230" y="194"/>
                </a:cubicBezTo>
                <a:cubicBezTo>
                  <a:pt x="226" y="193"/>
                  <a:pt x="220" y="194"/>
                  <a:pt x="218" y="197"/>
                </a:cubicBezTo>
                <a:cubicBezTo>
                  <a:pt x="217" y="197"/>
                  <a:pt x="218" y="195"/>
                  <a:pt x="217" y="195"/>
                </a:cubicBezTo>
                <a:cubicBezTo>
                  <a:pt x="215" y="195"/>
                  <a:pt x="214" y="194"/>
                  <a:pt x="213" y="196"/>
                </a:cubicBezTo>
                <a:cubicBezTo>
                  <a:pt x="216" y="201"/>
                  <a:pt x="210" y="203"/>
                  <a:pt x="208" y="207"/>
                </a:cubicBezTo>
                <a:cubicBezTo>
                  <a:pt x="205" y="207"/>
                  <a:pt x="203" y="208"/>
                  <a:pt x="201" y="209"/>
                </a:cubicBezTo>
                <a:cubicBezTo>
                  <a:pt x="201" y="214"/>
                  <a:pt x="198" y="218"/>
                  <a:pt x="197" y="222"/>
                </a:cubicBezTo>
                <a:cubicBezTo>
                  <a:pt x="196" y="226"/>
                  <a:pt x="193" y="231"/>
                  <a:pt x="199" y="233"/>
                </a:cubicBezTo>
                <a:cubicBezTo>
                  <a:pt x="202" y="234"/>
                  <a:pt x="206" y="233"/>
                  <a:pt x="210" y="233"/>
                </a:cubicBezTo>
                <a:cubicBezTo>
                  <a:pt x="213" y="232"/>
                  <a:pt x="217" y="233"/>
                  <a:pt x="219" y="232"/>
                </a:cubicBezTo>
                <a:cubicBezTo>
                  <a:pt x="222" y="232"/>
                  <a:pt x="228" y="229"/>
                  <a:pt x="231" y="233"/>
                </a:cubicBezTo>
                <a:cubicBezTo>
                  <a:pt x="238" y="234"/>
                  <a:pt x="246" y="230"/>
                  <a:pt x="252" y="232"/>
                </a:cubicBezTo>
                <a:cubicBezTo>
                  <a:pt x="249" y="236"/>
                  <a:pt x="243" y="234"/>
                  <a:pt x="237" y="234"/>
                </a:cubicBezTo>
                <a:cubicBezTo>
                  <a:pt x="234" y="234"/>
                  <a:pt x="232" y="235"/>
                  <a:pt x="229" y="235"/>
                </a:cubicBezTo>
                <a:cubicBezTo>
                  <a:pt x="228" y="235"/>
                  <a:pt x="228" y="237"/>
                  <a:pt x="227" y="237"/>
                </a:cubicBezTo>
                <a:cubicBezTo>
                  <a:pt x="223" y="238"/>
                  <a:pt x="220" y="235"/>
                  <a:pt x="217" y="235"/>
                </a:cubicBezTo>
                <a:cubicBezTo>
                  <a:pt x="215" y="235"/>
                  <a:pt x="214" y="236"/>
                  <a:pt x="213" y="236"/>
                </a:cubicBezTo>
                <a:cubicBezTo>
                  <a:pt x="203" y="237"/>
                  <a:pt x="190" y="233"/>
                  <a:pt x="182" y="240"/>
                </a:cubicBezTo>
                <a:cubicBezTo>
                  <a:pt x="184" y="243"/>
                  <a:pt x="194" y="242"/>
                  <a:pt x="197" y="241"/>
                </a:cubicBezTo>
                <a:cubicBezTo>
                  <a:pt x="199" y="243"/>
                  <a:pt x="203" y="240"/>
                  <a:pt x="205" y="243"/>
                </a:cubicBezTo>
                <a:cubicBezTo>
                  <a:pt x="209" y="242"/>
                  <a:pt x="212" y="242"/>
                  <a:pt x="215" y="243"/>
                </a:cubicBezTo>
                <a:cubicBezTo>
                  <a:pt x="215" y="244"/>
                  <a:pt x="213" y="244"/>
                  <a:pt x="213" y="246"/>
                </a:cubicBezTo>
                <a:cubicBezTo>
                  <a:pt x="212" y="247"/>
                  <a:pt x="210" y="246"/>
                  <a:pt x="208" y="247"/>
                </a:cubicBezTo>
                <a:cubicBezTo>
                  <a:pt x="204" y="249"/>
                  <a:pt x="198" y="247"/>
                  <a:pt x="193" y="248"/>
                </a:cubicBezTo>
                <a:cubicBezTo>
                  <a:pt x="189" y="248"/>
                  <a:pt x="183" y="248"/>
                  <a:pt x="181" y="251"/>
                </a:cubicBezTo>
                <a:cubicBezTo>
                  <a:pt x="180" y="251"/>
                  <a:pt x="180" y="250"/>
                  <a:pt x="180" y="249"/>
                </a:cubicBezTo>
                <a:cubicBezTo>
                  <a:pt x="172" y="248"/>
                  <a:pt x="166" y="251"/>
                  <a:pt x="159" y="252"/>
                </a:cubicBezTo>
                <a:cubicBezTo>
                  <a:pt x="158" y="254"/>
                  <a:pt x="158" y="256"/>
                  <a:pt x="159" y="257"/>
                </a:cubicBezTo>
                <a:cubicBezTo>
                  <a:pt x="157" y="259"/>
                  <a:pt x="157" y="261"/>
                  <a:pt x="157" y="264"/>
                </a:cubicBezTo>
                <a:cubicBezTo>
                  <a:pt x="149" y="262"/>
                  <a:pt x="146" y="270"/>
                  <a:pt x="139" y="269"/>
                </a:cubicBezTo>
                <a:cubicBezTo>
                  <a:pt x="135" y="271"/>
                  <a:pt x="133" y="274"/>
                  <a:pt x="130" y="276"/>
                </a:cubicBezTo>
                <a:cubicBezTo>
                  <a:pt x="130" y="278"/>
                  <a:pt x="132" y="276"/>
                  <a:pt x="132" y="277"/>
                </a:cubicBezTo>
                <a:cubicBezTo>
                  <a:pt x="128" y="282"/>
                  <a:pt x="121" y="284"/>
                  <a:pt x="116" y="289"/>
                </a:cubicBezTo>
                <a:cubicBezTo>
                  <a:pt x="117" y="290"/>
                  <a:pt x="119" y="289"/>
                  <a:pt x="120" y="291"/>
                </a:cubicBezTo>
                <a:cubicBezTo>
                  <a:pt x="118" y="293"/>
                  <a:pt x="116" y="294"/>
                  <a:pt x="113" y="295"/>
                </a:cubicBezTo>
                <a:cubicBezTo>
                  <a:pt x="112" y="294"/>
                  <a:pt x="115" y="293"/>
                  <a:pt x="115" y="291"/>
                </a:cubicBezTo>
                <a:cubicBezTo>
                  <a:pt x="108" y="290"/>
                  <a:pt x="104" y="299"/>
                  <a:pt x="96" y="298"/>
                </a:cubicBezTo>
                <a:cubicBezTo>
                  <a:pt x="94" y="300"/>
                  <a:pt x="93" y="301"/>
                  <a:pt x="91" y="303"/>
                </a:cubicBezTo>
                <a:close/>
                <a:moveTo>
                  <a:pt x="260" y="71"/>
                </a:moveTo>
                <a:cubicBezTo>
                  <a:pt x="259" y="71"/>
                  <a:pt x="259" y="72"/>
                  <a:pt x="257" y="72"/>
                </a:cubicBezTo>
                <a:cubicBezTo>
                  <a:pt x="257" y="72"/>
                  <a:pt x="257" y="73"/>
                  <a:pt x="257" y="73"/>
                </a:cubicBezTo>
                <a:cubicBezTo>
                  <a:pt x="254" y="75"/>
                  <a:pt x="252" y="77"/>
                  <a:pt x="250" y="79"/>
                </a:cubicBezTo>
                <a:cubicBezTo>
                  <a:pt x="247" y="80"/>
                  <a:pt x="244" y="81"/>
                  <a:pt x="243" y="84"/>
                </a:cubicBezTo>
                <a:cubicBezTo>
                  <a:pt x="244" y="85"/>
                  <a:pt x="244" y="86"/>
                  <a:pt x="246" y="86"/>
                </a:cubicBezTo>
                <a:cubicBezTo>
                  <a:pt x="252" y="82"/>
                  <a:pt x="257" y="76"/>
                  <a:pt x="260" y="71"/>
                </a:cubicBezTo>
                <a:close/>
                <a:moveTo>
                  <a:pt x="178" y="245"/>
                </a:moveTo>
                <a:cubicBezTo>
                  <a:pt x="179" y="244"/>
                  <a:pt x="178" y="243"/>
                  <a:pt x="178" y="243"/>
                </a:cubicBezTo>
                <a:cubicBezTo>
                  <a:pt x="176" y="242"/>
                  <a:pt x="176" y="243"/>
                  <a:pt x="175" y="243"/>
                </a:cubicBezTo>
                <a:cubicBezTo>
                  <a:pt x="176" y="244"/>
                  <a:pt x="175" y="244"/>
                  <a:pt x="175" y="245"/>
                </a:cubicBezTo>
                <a:cubicBezTo>
                  <a:pt x="176" y="245"/>
                  <a:pt x="178" y="246"/>
                  <a:pt x="178" y="245"/>
                </a:cubicBezTo>
                <a:close/>
                <a:moveTo>
                  <a:pt x="196" y="244"/>
                </a:moveTo>
                <a:cubicBezTo>
                  <a:pt x="192" y="243"/>
                  <a:pt x="186" y="242"/>
                  <a:pt x="182" y="244"/>
                </a:cubicBezTo>
                <a:cubicBezTo>
                  <a:pt x="186" y="246"/>
                  <a:pt x="194" y="246"/>
                  <a:pt x="196" y="244"/>
                </a:cubicBezTo>
                <a:close/>
                <a:moveTo>
                  <a:pt x="273" y="144"/>
                </a:moveTo>
                <a:cubicBezTo>
                  <a:pt x="279" y="143"/>
                  <a:pt x="288" y="145"/>
                  <a:pt x="291" y="139"/>
                </a:cubicBezTo>
                <a:cubicBezTo>
                  <a:pt x="285" y="140"/>
                  <a:pt x="276" y="139"/>
                  <a:pt x="270" y="142"/>
                </a:cubicBezTo>
                <a:cubicBezTo>
                  <a:pt x="271" y="143"/>
                  <a:pt x="272" y="143"/>
                  <a:pt x="273" y="144"/>
                </a:cubicBezTo>
                <a:close/>
                <a:moveTo>
                  <a:pt x="269" y="134"/>
                </a:moveTo>
                <a:cubicBezTo>
                  <a:pt x="268" y="134"/>
                  <a:pt x="266" y="133"/>
                  <a:pt x="265" y="135"/>
                </a:cubicBezTo>
                <a:cubicBezTo>
                  <a:pt x="266" y="136"/>
                  <a:pt x="269" y="136"/>
                  <a:pt x="269" y="1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4" name="文本框 263"/>
          <p:cNvSpPr txBox="1"/>
          <p:nvPr/>
        </p:nvSpPr>
        <p:spPr>
          <a:xfrm>
            <a:off x="4329752" y="2737476"/>
            <a:ext cx="1431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292" y="3013174"/>
            <a:ext cx="1943479" cy="88249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68842">
            <a:off x="9238228" y="-354984"/>
            <a:ext cx="2598750" cy="392625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-971833" y="3036820"/>
            <a:ext cx="5895109" cy="4298851"/>
            <a:chOff x="-971833" y="3036820"/>
            <a:chExt cx="5895109" cy="429885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5541165">
              <a:off x="-1832458" y="3897445"/>
              <a:ext cx="3858750" cy="21375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060" y="3949479"/>
              <a:ext cx="2781380" cy="304931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4526" y="5198171"/>
              <a:ext cx="3858750" cy="21375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150" y="4727015"/>
              <a:ext cx="2197290" cy="227177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2506" y="3363140"/>
              <a:ext cx="1871135" cy="193456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0788935">
              <a:off x="-147825" y="4570124"/>
              <a:ext cx="1629600" cy="216979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93489" y="4357156"/>
              <a:ext cx="618750" cy="630000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 rot="10800000">
            <a:off x="7264191" y="-622772"/>
            <a:ext cx="6209462" cy="4919948"/>
            <a:chOff x="3688023" y="219803"/>
            <a:chExt cx="6209462" cy="491994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9531396">
              <a:off x="3688023" y="1140713"/>
              <a:ext cx="2781380" cy="304931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38735" y="3002251"/>
              <a:ext cx="3858750" cy="21375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69675" y="2874573"/>
              <a:ext cx="1994486" cy="206209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69677" y="1292638"/>
              <a:ext cx="1771393" cy="183144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69525" y="219803"/>
              <a:ext cx="737518" cy="750927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946421" y="524618"/>
            <a:ext cx="1329356" cy="137441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140606" y="1346883"/>
            <a:ext cx="272913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900" b="1" dirty="0">
                <a:gradFill>
                  <a:gsLst>
                    <a:gs pos="30000">
                      <a:srgbClr val="1C5905"/>
                    </a:gs>
                    <a:gs pos="100000">
                      <a:srgbClr val="A3C78B"/>
                    </a:gs>
                  </a:gsLst>
                  <a:lin ang="3600000" scaled="0"/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</a:t>
            </a:r>
            <a:endParaRPr lang="zh-CN" altLang="en-US" sz="19900" b="1" dirty="0">
              <a:gradFill>
                <a:gsLst>
                  <a:gs pos="30000">
                    <a:srgbClr val="1C5905"/>
                  </a:gs>
                  <a:gs pos="100000">
                    <a:srgbClr val="A3C78B"/>
                  </a:gs>
                </a:gsLst>
                <a:lin ang="3600000" scaled="0"/>
              </a:gra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93397" y="3874416"/>
            <a:ext cx="404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81000">
                      <a:srgbClr val="E14A50"/>
                    </a:gs>
                    <a:gs pos="0">
                      <a:srgbClr val="EF8F93"/>
                    </a:gs>
                  </a:gsLst>
                  <a:lin ang="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在此添加本小结标题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4060" y="4469967"/>
            <a:ext cx="1181250" cy="50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87"/>
          <p:cNvGrpSpPr/>
          <p:nvPr/>
        </p:nvGrpSpPr>
        <p:grpSpPr bwMode="auto">
          <a:xfrm>
            <a:off x="4320042" y="2043835"/>
            <a:ext cx="6972580" cy="3620829"/>
            <a:chOff x="2574702" y="2042883"/>
            <a:chExt cx="6980237" cy="3321050"/>
          </a:xfrm>
          <a:solidFill>
            <a:schemeClr val="tx1"/>
          </a:solidFill>
        </p:grpSpPr>
        <p:sp>
          <p:nvSpPr>
            <p:cNvPr id="3" name="Freeform 64"/>
            <p:cNvSpPr>
              <a:spLocks noChangeArrowheads="1"/>
            </p:cNvSpPr>
            <p:nvPr/>
          </p:nvSpPr>
          <p:spPr bwMode="auto">
            <a:xfrm>
              <a:off x="4776564" y="23191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" name="Freeform 65"/>
            <p:cNvSpPr>
              <a:spLocks noChangeArrowheads="1"/>
            </p:cNvSpPr>
            <p:nvPr/>
          </p:nvSpPr>
          <p:spPr bwMode="auto">
            <a:xfrm>
              <a:off x="4871814" y="2319108"/>
              <a:ext cx="134938" cy="69850"/>
            </a:xfrm>
            <a:custGeom>
              <a:avLst/>
              <a:gdLst>
                <a:gd name="T0" fmla="*/ 2147483646 w 27"/>
                <a:gd name="T1" fmla="*/ 2147483646 h 14"/>
                <a:gd name="T2" fmla="*/ 2147483646 w 27"/>
                <a:gd name="T3" fmla="*/ 2147483646 h 14"/>
                <a:gd name="T4" fmla="*/ 2147483646 w 27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7"/>
                <a:gd name="T10" fmla="*/ 0 h 14"/>
                <a:gd name="T11" fmla="*/ 27 w 2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" h="14">
                  <a:moveTo>
                    <a:pt x="12" y="3"/>
                  </a:moveTo>
                  <a:cubicBezTo>
                    <a:pt x="15" y="1"/>
                    <a:pt x="18" y="0"/>
                    <a:pt x="20" y="3"/>
                  </a:cubicBezTo>
                  <a:cubicBezTo>
                    <a:pt x="27" y="14"/>
                    <a:pt x="0" y="11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" name="Freeform 75"/>
            <p:cNvSpPr>
              <a:spLocks noChangeArrowheads="1"/>
            </p:cNvSpPr>
            <p:nvPr/>
          </p:nvSpPr>
          <p:spPr bwMode="auto">
            <a:xfrm>
              <a:off x="4514627" y="23699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" name="Freeform 76"/>
            <p:cNvSpPr>
              <a:spLocks noChangeArrowheads="1"/>
            </p:cNvSpPr>
            <p:nvPr/>
          </p:nvSpPr>
          <p:spPr bwMode="auto">
            <a:xfrm>
              <a:off x="4620989" y="23699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" name="Freeform 77"/>
            <p:cNvSpPr>
              <a:spLocks noChangeArrowheads="1"/>
            </p:cNvSpPr>
            <p:nvPr/>
          </p:nvSpPr>
          <p:spPr bwMode="auto">
            <a:xfrm>
              <a:off x="4724177" y="2369908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" name="Freeform 78"/>
            <p:cNvSpPr>
              <a:spLocks noChangeArrowheads="1"/>
            </p:cNvSpPr>
            <p:nvPr/>
          </p:nvSpPr>
          <p:spPr bwMode="auto">
            <a:xfrm>
              <a:off x="4830539" y="23699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" name="Freeform 88"/>
            <p:cNvSpPr>
              <a:spLocks noChangeArrowheads="1"/>
            </p:cNvSpPr>
            <p:nvPr/>
          </p:nvSpPr>
          <p:spPr bwMode="auto">
            <a:xfrm>
              <a:off x="4463827" y="2420708"/>
              <a:ext cx="101600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2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" name="Freeform 89"/>
            <p:cNvSpPr>
              <a:spLocks noChangeArrowheads="1"/>
            </p:cNvSpPr>
            <p:nvPr/>
          </p:nvSpPr>
          <p:spPr bwMode="auto">
            <a:xfrm>
              <a:off x="4565427" y="2420708"/>
              <a:ext cx="100012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" name="Freeform 90"/>
            <p:cNvSpPr>
              <a:spLocks noChangeArrowheads="1"/>
            </p:cNvSpPr>
            <p:nvPr/>
          </p:nvSpPr>
          <p:spPr bwMode="auto">
            <a:xfrm>
              <a:off x="4670202" y="2420708"/>
              <a:ext cx="101600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" name="Freeform 91"/>
            <p:cNvSpPr>
              <a:spLocks noChangeArrowheads="1"/>
            </p:cNvSpPr>
            <p:nvPr/>
          </p:nvSpPr>
          <p:spPr bwMode="auto">
            <a:xfrm>
              <a:off x="4765452" y="2420708"/>
              <a:ext cx="125412" cy="85725"/>
            </a:xfrm>
            <a:custGeom>
              <a:avLst/>
              <a:gdLst>
                <a:gd name="T0" fmla="*/ 2147483646 w 25"/>
                <a:gd name="T1" fmla="*/ 2147483646 h 17"/>
                <a:gd name="T2" fmla="*/ 2147483646 w 25"/>
                <a:gd name="T3" fmla="*/ 2147483646 h 17"/>
                <a:gd name="T4" fmla="*/ 2147483646 w 25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5"/>
                <a:gd name="T10" fmla="*/ 0 h 17"/>
                <a:gd name="T11" fmla="*/ 25 w 2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7">
                  <a:moveTo>
                    <a:pt x="12" y="3"/>
                  </a:moveTo>
                  <a:cubicBezTo>
                    <a:pt x="15" y="0"/>
                    <a:pt x="18" y="1"/>
                    <a:pt x="20" y="4"/>
                  </a:cubicBezTo>
                  <a:cubicBezTo>
                    <a:pt x="25" y="17"/>
                    <a:pt x="0" y="11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" name="Freeform 103"/>
            <p:cNvSpPr>
              <a:spLocks noChangeArrowheads="1"/>
            </p:cNvSpPr>
            <p:nvPr/>
          </p:nvSpPr>
          <p:spPr bwMode="auto">
            <a:xfrm>
              <a:off x="4408264" y="24762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" name="Freeform 104"/>
            <p:cNvSpPr>
              <a:spLocks noChangeArrowheads="1"/>
            </p:cNvSpPr>
            <p:nvPr/>
          </p:nvSpPr>
          <p:spPr bwMode="auto">
            <a:xfrm>
              <a:off x="4514627" y="24762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" name="Freeform 105"/>
            <p:cNvSpPr>
              <a:spLocks noChangeArrowheads="1"/>
            </p:cNvSpPr>
            <p:nvPr/>
          </p:nvSpPr>
          <p:spPr bwMode="auto">
            <a:xfrm>
              <a:off x="4620989" y="24762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" name="Freeform 106"/>
            <p:cNvSpPr>
              <a:spLocks noChangeArrowheads="1"/>
            </p:cNvSpPr>
            <p:nvPr/>
          </p:nvSpPr>
          <p:spPr bwMode="auto">
            <a:xfrm>
              <a:off x="4724177" y="2476271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" name="Freeform 107"/>
            <p:cNvSpPr>
              <a:spLocks noChangeArrowheads="1"/>
            </p:cNvSpPr>
            <p:nvPr/>
          </p:nvSpPr>
          <p:spPr bwMode="auto">
            <a:xfrm>
              <a:off x="4830539" y="24762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" name="Freeform 108"/>
            <p:cNvSpPr>
              <a:spLocks noChangeArrowheads="1"/>
            </p:cNvSpPr>
            <p:nvPr/>
          </p:nvSpPr>
          <p:spPr bwMode="auto">
            <a:xfrm>
              <a:off x="4930552" y="2476271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" name="Freeform 109"/>
            <p:cNvSpPr>
              <a:spLocks noChangeArrowheads="1"/>
            </p:cNvSpPr>
            <p:nvPr/>
          </p:nvSpPr>
          <p:spPr bwMode="auto">
            <a:xfrm>
              <a:off x="5036914" y="24762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5141689" y="24762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" name="Freeform 111"/>
            <p:cNvSpPr>
              <a:spLocks noChangeArrowheads="1"/>
            </p:cNvSpPr>
            <p:nvPr/>
          </p:nvSpPr>
          <p:spPr bwMode="auto">
            <a:xfrm>
              <a:off x="4314602" y="2476271"/>
              <a:ext cx="85725" cy="79375"/>
            </a:xfrm>
            <a:custGeom>
              <a:avLst/>
              <a:gdLst>
                <a:gd name="T0" fmla="*/ 2147483646 w 17"/>
                <a:gd name="T1" fmla="*/ 2094646719 h 16"/>
                <a:gd name="T2" fmla="*/ 2147483646 w 17"/>
                <a:gd name="T3" fmla="*/ 2147483646 h 16"/>
                <a:gd name="T4" fmla="*/ 2147483646 w 17"/>
                <a:gd name="T5" fmla="*/ 2094646719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7" y="3"/>
                  </a:moveTo>
                  <a:cubicBezTo>
                    <a:pt x="10" y="0"/>
                    <a:pt x="15" y="2"/>
                    <a:pt x="16" y="6"/>
                  </a:cubicBezTo>
                  <a:cubicBezTo>
                    <a:pt x="17" y="16"/>
                    <a:pt x="0" y="1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" name="Freeform 112"/>
            <p:cNvSpPr>
              <a:spLocks noChangeArrowheads="1"/>
            </p:cNvSpPr>
            <p:nvPr/>
          </p:nvSpPr>
          <p:spPr bwMode="auto">
            <a:xfrm>
              <a:off x="5487764" y="2458808"/>
              <a:ext cx="101600" cy="122238"/>
            </a:xfrm>
            <a:custGeom>
              <a:avLst/>
              <a:gdLst>
                <a:gd name="T0" fmla="*/ 2147483646 w 20"/>
                <a:gd name="T1" fmla="*/ 2147483646 h 24"/>
                <a:gd name="T2" fmla="*/ 750661440 w 20"/>
                <a:gd name="T3" fmla="*/ 2147483646 h 24"/>
                <a:gd name="T4" fmla="*/ 2147483646 w 20"/>
                <a:gd name="T5" fmla="*/ 2147483646 h 24"/>
                <a:gd name="T6" fmla="*/ 0 60000 65536"/>
                <a:gd name="T7" fmla="*/ 0 60000 65536"/>
                <a:gd name="T8" fmla="*/ 0 60000 65536"/>
                <a:gd name="T9" fmla="*/ 0 w 20"/>
                <a:gd name="T10" fmla="*/ 0 h 24"/>
                <a:gd name="T11" fmla="*/ 20 w 20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24">
                  <a:moveTo>
                    <a:pt x="5" y="6"/>
                  </a:moveTo>
                  <a:cubicBezTo>
                    <a:pt x="20" y="0"/>
                    <a:pt x="4" y="24"/>
                    <a:pt x="1" y="12"/>
                  </a:cubicBezTo>
                  <a:cubicBezTo>
                    <a:pt x="0" y="9"/>
                    <a:pt x="2" y="8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" name="Freeform 113"/>
            <p:cNvSpPr>
              <a:spLocks noChangeArrowheads="1"/>
            </p:cNvSpPr>
            <p:nvPr/>
          </p:nvSpPr>
          <p:spPr bwMode="auto">
            <a:xfrm>
              <a:off x="5573489" y="2465158"/>
              <a:ext cx="74613" cy="80963"/>
            </a:xfrm>
            <a:custGeom>
              <a:avLst/>
              <a:gdLst>
                <a:gd name="T0" fmla="*/ 2147483646 w 15"/>
                <a:gd name="T1" fmla="*/ 2147483646 h 16"/>
                <a:gd name="T2" fmla="*/ 2147483646 w 15"/>
                <a:gd name="T3" fmla="*/ 2147483646 h 16"/>
                <a:gd name="T4" fmla="*/ 2147483646 w 15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5"/>
                <a:gd name="T10" fmla="*/ 0 h 16"/>
                <a:gd name="T11" fmla="*/ 15 w 15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6">
                  <a:moveTo>
                    <a:pt x="6" y="5"/>
                  </a:moveTo>
                  <a:cubicBezTo>
                    <a:pt x="10" y="0"/>
                    <a:pt x="15" y="7"/>
                    <a:pt x="15" y="8"/>
                  </a:cubicBezTo>
                  <a:cubicBezTo>
                    <a:pt x="14" y="16"/>
                    <a:pt x="0" y="13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" name="Freeform 124"/>
            <p:cNvSpPr>
              <a:spLocks noChangeArrowheads="1"/>
            </p:cNvSpPr>
            <p:nvPr/>
          </p:nvSpPr>
          <p:spPr bwMode="auto">
            <a:xfrm>
              <a:off x="4149502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" name="Freeform 125"/>
            <p:cNvSpPr>
              <a:spLocks noChangeArrowheads="1"/>
            </p:cNvSpPr>
            <p:nvPr/>
          </p:nvSpPr>
          <p:spPr bwMode="auto">
            <a:xfrm>
              <a:off x="4254277" y="2525483"/>
              <a:ext cx="98425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" name="Freeform 126"/>
            <p:cNvSpPr>
              <a:spLocks noChangeArrowheads="1"/>
            </p:cNvSpPr>
            <p:nvPr/>
          </p:nvSpPr>
          <p:spPr bwMode="auto">
            <a:xfrm>
              <a:off x="4359052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" name="Freeform 127"/>
            <p:cNvSpPr>
              <a:spLocks noChangeArrowheads="1"/>
            </p:cNvSpPr>
            <p:nvPr/>
          </p:nvSpPr>
          <p:spPr bwMode="auto">
            <a:xfrm>
              <a:off x="4463827" y="2525483"/>
              <a:ext cx="101600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" name="Freeform 128"/>
            <p:cNvSpPr>
              <a:spLocks noChangeArrowheads="1"/>
            </p:cNvSpPr>
            <p:nvPr/>
          </p:nvSpPr>
          <p:spPr bwMode="auto">
            <a:xfrm>
              <a:off x="4565427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" name="Freeform 129"/>
            <p:cNvSpPr>
              <a:spLocks noChangeArrowheads="1"/>
            </p:cNvSpPr>
            <p:nvPr/>
          </p:nvSpPr>
          <p:spPr bwMode="auto">
            <a:xfrm>
              <a:off x="4670202" y="2525483"/>
              <a:ext cx="101600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" name="Freeform 130"/>
            <p:cNvSpPr>
              <a:spLocks noChangeArrowheads="1"/>
            </p:cNvSpPr>
            <p:nvPr/>
          </p:nvSpPr>
          <p:spPr bwMode="auto">
            <a:xfrm>
              <a:off x="4776564" y="2525483"/>
              <a:ext cx="98425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" name="Freeform 131"/>
            <p:cNvSpPr>
              <a:spLocks noChangeArrowheads="1"/>
            </p:cNvSpPr>
            <p:nvPr/>
          </p:nvSpPr>
          <p:spPr bwMode="auto">
            <a:xfrm>
              <a:off x="4881339" y="2525483"/>
              <a:ext cx="100013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" name="Freeform 132"/>
            <p:cNvSpPr>
              <a:spLocks noChangeArrowheads="1"/>
            </p:cNvSpPr>
            <p:nvPr/>
          </p:nvSpPr>
          <p:spPr bwMode="auto">
            <a:xfrm>
              <a:off x="4986114" y="2525483"/>
              <a:ext cx="100013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" name="Freeform 133"/>
            <p:cNvSpPr>
              <a:spLocks noChangeArrowheads="1"/>
            </p:cNvSpPr>
            <p:nvPr/>
          </p:nvSpPr>
          <p:spPr bwMode="auto">
            <a:xfrm>
              <a:off x="5092477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" name="Freeform 134"/>
            <p:cNvSpPr>
              <a:spLocks noChangeArrowheads="1"/>
            </p:cNvSpPr>
            <p:nvPr/>
          </p:nvSpPr>
          <p:spPr bwMode="auto">
            <a:xfrm>
              <a:off x="5195664" y="2525483"/>
              <a:ext cx="103188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" name="Freeform 135"/>
            <p:cNvSpPr>
              <a:spLocks noChangeArrowheads="1"/>
            </p:cNvSpPr>
            <p:nvPr/>
          </p:nvSpPr>
          <p:spPr bwMode="auto">
            <a:xfrm>
              <a:off x="5298852" y="2525483"/>
              <a:ext cx="103187" cy="90488"/>
            </a:xfrm>
            <a:custGeom>
              <a:avLst/>
              <a:gdLst>
                <a:gd name="T0" fmla="*/ 2147483646 w 21"/>
                <a:gd name="T1" fmla="*/ 1759287804 h 18"/>
                <a:gd name="T2" fmla="*/ 2147483646 w 21"/>
                <a:gd name="T3" fmla="*/ 2147483646 h 18"/>
                <a:gd name="T4" fmla="*/ 2147483646 w 21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" name="Freeform 136"/>
            <p:cNvSpPr>
              <a:spLocks noChangeArrowheads="1"/>
            </p:cNvSpPr>
            <p:nvPr/>
          </p:nvSpPr>
          <p:spPr bwMode="auto">
            <a:xfrm>
              <a:off x="5402039" y="2525483"/>
              <a:ext cx="100013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" name="Freeform 137"/>
            <p:cNvSpPr>
              <a:spLocks noChangeArrowheads="1"/>
            </p:cNvSpPr>
            <p:nvPr/>
          </p:nvSpPr>
          <p:spPr bwMode="auto">
            <a:xfrm>
              <a:off x="5508402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" name="Freeform 138"/>
            <p:cNvSpPr>
              <a:spLocks noChangeArrowheads="1"/>
            </p:cNvSpPr>
            <p:nvPr/>
          </p:nvSpPr>
          <p:spPr bwMode="auto">
            <a:xfrm>
              <a:off x="5611589" y="2525483"/>
              <a:ext cx="103188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" name="Freeform 139"/>
            <p:cNvSpPr>
              <a:spLocks noChangeArrowheads="1"/>
            </p:cNvSpPr>
            <p:nvPr/>
          </p:nvSpPr>
          <p:spPr bwMode="auto">
            <a:xfrm>
              <a:off x="5717952" y="2531833"/>
              <a:ext cx="125412" cy="63500"/>
            </a:xfrm>
            <a:custGeom>
              <a:avLst/>
              <a:gdLst>
                <a:gd name="T0" fmla="*/ 2147483646 w 25"/>
                <a:gd name="T1" fmla="*/ 2034217615 h 13"/>
                <a:gd name="T2" fmla="*/ 2147483646 w 25"/>
                <a:gd name="T3" fmla="*/ 2034217615 h 13"/>
                <a:gd name="T4" fmla="*/ 2147483646 w 25"/>
                <a:gd name="T5" fmla="*/ 2034217615 h 13"/>
                <a:gd name="T6" fmla="*/ 0 60000 65536"/>
                <a:gd name="T7" fmla="*/ 0 60000 65536"/>
                <a:gd name="T8" fmla="*/ 0 60000 65536"/>
                <a:gd name="T9" fmla="*/ 0 w 25"/>
                <a:gd name="T10" fmla="*/ 0 h 13"/>
                <a:gd name="T11" fmla="*/ 25 w 25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3">
                  <a:moveTo>
                    <a:pt x="8" y="3"/>
                  </a:moveTo>
                  <a:cubicBezTo>
                    <a:pt x="11" y="0"/>
                    <a:pt x="16" y="0"/>
                    <a:pt x="18" y="3"/>
                  </a:cubicBezTo>
                  <a:cubicBezTo>
                    <a:pt x="25" y="13"/>
                    <a:pt x="0" y="11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" name="Freeform 155"/>
            <p:cNvSpPr>
              <a:spLocks noChangeArrowheads="1"/>
            </p:cNvSpPr>
            <p:nvPr/>
          </p:nvSpPr>
          <p:spPr bwMode="auto">
            <a:xfrm>
              <a:off x="3255739" y="2581046"/>
              <a:ext cx="106363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" name="Freeform 156"/>
            <p:cNvSpPr>
              <a:spLocks noChangeArrowheads="1"/>
            </p:cNvSpPr>
            <p:nvPr/>
          </p:nvSpPr>
          <p:spPr bwMode="auto">
            <a:xfrm>
              <a:off x="3362102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" name="Freeform 157"/>
            <p:cNvSpPr>
              <a:spLocks noChangeArrowheads="1"/>
            </p:cNvSpPr>
            <p:nvPr/>
          </p:nvSpPr>
          <p:spPr bwMode="auto">
            <a:xfrm>
              <a:off x="3992339" y="25810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" name="Freeform 158"/>
            <p:cNvSpPr>
              <a:spLocks noChangeArrowheads="1"/>
            </p:cNvSpPr>
            <p:nvPr/>
          </p:nvSpPr>
          <p:spPr bwMode="auto">
            <a:xfrm>
              <a:off x="4305077" y="2581046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" name="Freeform 159"/>
            <p:cNvSpPr>
              <a:spLocks noChangeArrowheads="1"/>
            </p:cNvSpPr>
            <p:nvPr/>
          </p:nvSpPr>
          <p:spPr bwMode="auto">
            <a:xfrm>
              <a:off x="4408264" y="25810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" name="Freeform 160"/>
            <p:cNvSpPr>
              <a:spLocks noChangeArrowheads="1"/>
            </p:cNvSpPr>
            <p:nvPr/>
          </p:nvSpPr>
          <p:spPr bwMode="auto">
            <a:xfrm>
              <a:off x="4514627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" name="Freeform 161"/>
            <p:cNvSpPr>
              <a:spLocks noChangeArrowheads="1"/>
            </p:cNvSpPr>
            <p:nvPr/>
          </p:nvSpPr>
          <p:spPr bwMode="auto">
            <a:xfrm>
              <a:off x="4620989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" name="Freeform 162"/>
            <p:cNvSpPr>
              <a:spLocks noChangeArrowheads="1"/>
            </p:cNvSpPr>
            <p:nvPr/>
          </p:nvSpPr>
          <p:spPr bwMode="auto">
            <a:xfrm>
              <a:off x="4724177" y="2581046"/>
              <a:ext cx="103187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" name="Freeform 163"/>
            <p:cNvSpPr>
              <a:spLocks noChangeArrowheads="1"/>
            </p:cNvSpPr>
            <p:nvPr/>
          </p:nvSpPr>
          <p:spPr bwMode="auto">
            <a:xfrm>
              <a:off x="4830539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" name="Freeform 164"/>
            <p:cNvSpPr>
              <a:spLocks noChangeArrowheads="1"/>
            </p:cNvSpPr>
            <p:nvPr/>
          </p:nvSpPr>
          <p:spPr bwMode="auto">
            <a:xfrm>
              <a:off x="4930552" y="2581046"/>
              <a:ext cx="106362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" name="Freeform 165"/>
            <p:cNvSpPr>
              <a:spLocks noChangeArrowheads="1"/>
            </p:cNvSpPr>
            <p:nvPr/>
          </p:nvSpPr>
          <p:spPr bwMode="auto">
            <a:xfrm>
              <a:off x="5036914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" name="Freeform 166"/>
            <p:cNvSpPr>
              <a:spLocks noChangeArrowheads="1"/>
            </p:cNvSpPr>
            <p:nvPr/>
          </p:nvSpPr>
          <p:spPr bwMode="auto">
            <a:xfrm>
              <a:off x="5141689" y="25810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" name="Freeform 167"/>
            <p:cNvSpPr>
              <a:spLocks noChangeArrowheads="1"/>
            </p:cNvSpPr>
            <p:nvPr/>
          </p:nvSpPr>
          <p:spPr bwMode="auto">
            <a:xfrm>
              <a:off x="5246464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" name="Freeform 168"/>
            <p:cNvSpPr>
              <a:spLocks noChangeArrowheads="1"/>
            </p:cNvSpPr>
            <p:nvPr/>
          </p:nvSpPr>
          <p:spPr bwMode="auto">
            <a:xfrm>
              <a:off x="5352827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" name="Freeform 169"/>
            <p:cNvSpPr>
              <a:spLocks noChangeArrowheads="1"/>
            </p:cNvSpPr>
            <p:nvPr/>
          </p:nvSpPr>
          <p:spPr bwMode="auto">
            <a:xfrm>
              <a:off x="5457602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" name="Freeform 170"/>
            <p:cNvSpPr>
              <a:spLocks noChangeArrowheads="1"/>
            </p:cNvSpPr>
            <p:nvPr/>
          </p:nvSpPr>
          <p:spPr bwMode="auto">
            <a:xfrm>
              <a:off x="5563964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" name="Freeform 171"/>
            <p:cNvSpPr>
              <a:spLocks noChangeArrowheads="1"/>
            </p:cNvSpPr>
            <p:nvPr/>
          </p:nvSpPr>
          <p:spPr bwMode="auto">
            <a:xfrm>
              <a:off x="5663977" y="2581046"/>
              <a:ext cx="104775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" name="Freeform 172"/>
            <p:cNvSpPr>
              <a:spLocks noChangeArrowheads="1"/>
            </p:cNvSpPr>
            <p:nvPr/>
          </p:nvSpPr>
          <p:spPr bwMode="auto">
            <a:xfrm>
              <a:off x="5768752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" name="Freeform 173"/>
            <p:cNvSpPr>
              <a:spLocks noChangeArrowheads="1"/>
            </p:cNvSpPr>
            <p:nvPr/>
          </p:nvSpPr>
          <p:spPr bwMode="auto">
            <a:xfrm>
              <a:off x="5873527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" name="Freeform 174"/>
            <p:cNvSpPr>
              <a:spLocks noChangeArrowheads="1"/>
            </p:cNvSpPr>
            <p:nvPr/>
          </p:nvSpPr>
          <p:spPr bwMode="auto">
            <a:xfrm>
              <a:off x="5984652" y="2590571"/>
              <a:ext cx="84137" cy="74612"/>
            </a:xfrm>
            <a:custGeom>
              <a:avLst/>
              <a:gdLst>
                <a:gd name="T0" fmla="*/ 2147483646 w 17"/>
                <a:gd name="T1" fmla="*/ 0 h 15"/>
                <a:gd name="T2" fmla="*/ 2147483646 w 17"/>
                <a:gd name="T3" fmla="*/ 2147483646 h 15"/>
                <a:gd name="T4" fmla="*/ 2147483646 w 17"/>
                <a:gd name="T5" fmla="*/ 0 h 15"/>
                <a:gd name="T6" fmla="*/ 0 60000 65536"/>
                <a:gd name="T7" fmla="*/ 0 60000 65536"/>
                <a:gd name="T8" fmla="*/ 0 60000 65536"/>
                <a:gd name="T9" fmla="*/ 0 w 17"/>
                <a:gd name="T10" fmla="*/ 0 h 15"/>
                <a:gd name="T11" fmla="*/ 17 w 17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5">
                  <a:moveTo>
                    <a:pt x="9" y="0"/>
                  </a:moveTo>
                  <a:cubicBezTo>
                    <a:pt x="8" y="0"/>
                    <a:pt x="17" y="1"/>
                    <a:pt x="17" y="4"/>
                  </a:cubicBezTo>
                  <a:cubicBezTo>
                    <a:pt x="17" y="15"/>
                    <a:pt x="0" y="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" name="Freeform 175"/>
            <p:cNvSpPr>
              <a:spLocks noChangeArrowheads="1"/>
            </p:cNvSpPr>
            <p:nvPr/>
          </p:nvSpPr>
          <p:spPr bwMode="auto">
            <a:xfrm>
              <a:off x="6083077" y="2581046"/>
              <a:ext cx="103187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" name="Freeform 176"/>
            <p:cNvSpPr>
              <a:spLocks noChangeArrowheads="1"/>
            </p:cNvSpPr>
            <p:nvPr/>
          </p:nvSpPr>
          <p:spPr bwMode="auto">
            <a:xfrm>
              <a:off x="3465289" y="2581046"/>
              <a:ext cx="125413" cy="69850"/>
            </a:xfrm>
            <a:custGeom>
              <a:avLst/>
              <a:gdLst>
                <a:gd name="T0" fmla="*/ 2147483646 w 25"/>
                <a:gd name="T1" fmla="*/ 2147483646 h 14"/>
                <a:gd name="T2" fmla="*/ 2147483646 w 25"/>
                <a:gd name="T3" fmla="*/ 2147483646 h 14"/>
                <a:gd name="T4" fmla="*/ 2147483646 w 25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9" y="3"/>
                  </a:moveTo>
                  <a:cubicBezTo>
                    <a:pt x="11" y="1"/>
                    <a:pt x="16" y="0"/>
                    <a:pt x="18" y="3"/>
                  </a:cubicBezTo>
                  <a:cubicBezTo>
                    <a:pt x="25" y="14"/>
                    <a:pt x="0" y="12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" name="Freeform 194"/>
            <p:cNvSpPr>
              <a:spLocks noChangeArrowheads="1"/>
            </p:cNvSpPr>
            <p:nvPr/>
          </p:nvSpPr>
          <p:spPr bwMode="auto">
            <a:xfrm>
              <a:off x="320652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" name="Freeform 195"/>
            <p:cNvSpPr>
              <a:spLocks noChangeArrowheads="1"/>
            </p:cNvSpPr>
            <p:nvPr/>
          </p:nvSpPr>
          <p:spPr bwMode="auto">
            <a:xfrm>
              <a:off x="331130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" name="Freeform 196"/>
            <p:cNvSpPr>
              <a:spLocks noChangeArrowheads="1"/>
            </p:cNvSpPr>
            <p:nvPr/>
          </p:nvSpPr>
          <p:spPr bwMode="auto">
            <a:xfrm>
              <a:off x="3417664" y="263184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" name="Freeform 197"/>
            <p:cNvSpPr>
              <a:spLocks noChangeArrowheads="1"/>
            </p:cNvSpPr>
            <p:nvPr/>
          </p:nvSpPr>
          <p:spPr bwMode="auto">
            <a:xfrm>
              <a:off x="3520852" y="263184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" name="Freeform 198"/>
            <p:cNvSpPr>
              <a:spLocks noChangeArrowheads="1"/>
            </p:cNvSpPr>
            <p:nvPr/>
          </p:nvSpPr>
          <p:spPr bwMode="auto">
            <a:xfrm>
              <a:off x="3833589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" name="Freeform 199"/>
            <p:cNvSpPr>
              <a:spLocks noChangeArrowheads="1"/>
            </p:cNvSpPr>
            <p:nvPr/>
          </p:nvSpPr>
          <p:spPr bwMode="auto">
            <a:xfrm>
              <a:off x="3936777" y="263184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" name="Freeform 200"/>
            <p:cNvSpPr>
              <a:spLocks noChangeArrowheads="1"/>
            </p:cNvSpPr>
            <p:nvPr/>
          </p:nvSpPr>
          <p:spPr bwMode="auto">
            <a:xfrm>
              <a:off x="4043139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" name="Freeform 201"/>
            <p:cNvSpPr>
              <a:spLocks noChangeArrowheads="1"/>
            </p:cNvSpPr>
            <p:nvPr/>
          </p:nvSpPr>
          <p:spPr bwMode="auto">
            <a:xfrm>
              <a:off x="4154264" y="2631846"/>
              <a:ext cx="84138" cy="84137"/>
            </a:xfrm>
            <a:custGeom>
              <a:avLst/>
              <a:gdLst>
                <a:gd name="T0" fmla="*/ 2147483646 w 17"/>
                <a:gd name="T1" fmla="*/ 1631807420 h 17"/>
                <a:gd name="T2" fmla="*/ 2147483646 w 17"/>
                <a:gd name="T3" fmla="*/ 2147483646 h 17"/>
                <a:gd name="T4" fmla="*/ 2147483646 w 17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9" y="2"/>
                  </a:moveTo>
                  <a:cubicBezTo>
                    <a:pt x="12" y="0"/>
                    <a:pt x="17" y="1"/>
                    <a:pt x="17" y="6"/>
                  </a:cubicBezTo>
                  <a:cubicBezTo>
                    <a:pt x="16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" name="Freeform 202"/>
            <p:cNvSpPr>
              <a:spLocks noChangeArrowheads="1"/>
            </p:cNvSpPr>
            <p:nvPr/>
          </p:nvSpPr>
          <p:spPr bwMode="auto">
            <a:xfrm>
              <a:off x="4254277" y="263184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" name="Freeform 203"/>
            <p:cNvSpPr>
              <a:spLocks noChangeArrowheads="1"/>
            </p:cNvSpPr>
            <p:nvPr/>
          </p:nvSpPr>
          <p:spPr bwMode="auto">
            <a:xfrm>
              <a:off x="435905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" name="Freeform 204"/>
            <p:cNvSpPr>
              <a:spLocks noChangeArrowheads="1"/>
            </p:cNvSpPr>
            <p:nvPr/>
          </p:nvSpPr>
          <p:spPr bwMode="auto">
            <a:xfrm>
              <a:off x="4463827" y="263184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" name="Freeform 205"/>
            <p:cNvSpPr>
              <a:spLocks noChangeArrowheads="1"/>
            </p:cNvSpPr>
            <p:nvPr/>
          </p:nvSpPr>
          <p:spPr bwMode="auto">
            <a:xfrm>
              <a:off x="456542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" name="Freeform 207"/>
            <p:cNvSpPr>
              <a:spLocks noChangeArrowheads="1"/>
            </p:cNvSpPr>
            <p:nvPr/>
          </p:nvSpPr>
          <p:spPr bwMode="auto">
            <a:xfrm>
              <a:off x="4670202" y="263184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" name="Freeform 208"/>
            <p:cNvSpPr>
              <a:spLocks noChangeArrowheads="1"/>
            </p:cNvSpPr>
            <p:nvPr/>
          </p:nvSpPr>
          <p:spPr bwMode="auto">
            <a:xfrm>
              <a:off x="4776564" y="263184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" name="Freeform 209"/>
            <p:cNvSpPr>
              <a:spLocks noChangeArrowheads="1"/>
            </p:cNvSpPr>
            <p:nvPr/>
          </p:nvSpPr>
          <p:spPr bwMode="auto">
            <a:xfrm>
              <a:off x="4881339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" name="Freeform 210"/>
            <p:cNvSpPr>
              <a:spLocks noChangeArrowheads="1"/>
            </p:cNvSpPr>
            <p:nvPr/>
          </p:nvSpPr>
          <p:spPr bwMode="auto">
            <a:xfrm>
              <a:off x="4986114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" name="Freeform 211"/>
            <p:cNvSpPr>
              <a:spLocks noChangeArrowheads="1"/>
            </p:cNvSpPr>
            <p:nvPr/>
          </p:nvSpPr>
          <p:spPr bwMode="auto">
            <a:xfrm>
              <a:off x="509247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" name="Freeform 212"/>
            <p:cNvSpPr>
              <a:spLocks noChangeArrowheads="1"/>
            </p:cNvSpPr>
            <p:nvPr/>
          </p:nvSpPr>
          <p:spPr bwMode="auto">
            <a:xfrm>
              <a:off x="5195664" y="2631846"/>
              <a:ext cx="103188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" name="Freeform 213"/>
            <p:cNvSpPr>
              <a:spLocks noChangeArrowheads="1"/>
            </p:cNvSpPr>
            <p:nvPr/>
          </p:nvSpPr>
          <p:spPr bwMode="auto">
            <a:xfrm>
              <a:off x="5298852" y="2631846"/>
              <a:ext cx="103187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" name="Freeform 214"/>
            <p:cNvSpPr>
              <a:spLocks noChangeArrowheads="1"/>
            </p:cNvSpPr>
            <p:nvPr/>
          </p:nvSpPr>
          <p:spPr bwMode="auto">
            <a:xfrm>
              <a:off x="5402039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" name="Freeform 215"/>
            <p:cNvSpPr>
              <a:spLocks noChangeArrowheads="1"/>
            </p:cNvSpPr>
            <p:nvPr/>
          </p:nvSpPr>
          <p:spPr bwMode="auto">
            <a:xfrm>
              <a:off x="550840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" name="Freeform 216"/>
            <p:cNvSpPr>
              <a:spLocks noChangeArrowheads="1"/>
            </p:cNvSpPr>
            <p:nvPr/>
          </p:nvSpPr>
          <p:spPr bwMode="auto">
            <a:xfrm>
              <a:off x="5611589" y="2631846"/>
              <a:ext cx="103188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" name="Freeform 217"/>
            <p:cNvSpPr>
              <a:spLocks noChangeArrowheads="1"/>
            </p:cNvSpPr>
            <p:nvPr/>
          </p:nvSpPr>
          <p:spPr bwMode="auto">
            <a:xfrm>
              <a:off x="571795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" name="Freeform 218"/>
            <p:cNvSpPr>
              <a:spLocks noChangeArrowheads="1"/>
            </p:cNvSpPr>
            <p:nvPr/>
          </p:nvSpPr>
          <p:spPr bwMode="auto">
            <a:xfrm>
              <a:off x="5824314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" name="Freeform 219"/>
            <p:cNvSpPr>
              <a:spLocks noChangeArrowheads="1"/>
            </p:cNvSpPr>
            <p:nvPr/>
          </p:nvSpPr>
          <p:spPr bwMode="auto">
            <a:xfrm>
              <a:off x="5929089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" name="Freeform 220"/>
            <p:cNvSpPr>
              <a:spLocks noChangeArrowheads="1"/>
            </p:cNvSpPr>
            <p:nvPr/>
          </p:nvSpPr>
          <p:spPr bwMode="auto">
            <a:xfrm>
              <a:off x="6035452" y="263184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" name="Freeform 221"/>
            <p:cNvSpPr>
              <a:spLocks noChangeArrowheads="1"/>
            </p:cNvSpPr>
            <p:nvPr/>
          </p:nvSpPr>
          <p:spPr bwMode="auto">
            <a:xfrm>
              <a:off x="6133877" y="2631846"/>
              <a:ext cx="106362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" name="Freeform 238"/>
            <p:cNvSpPr>
              <a:spLocks noChangeArrowheads="1"/>
            </p:cNvSpPr>
            <p:nvPr/>
          </p:nvSpPr>
          <p:spPr bwMode="auto">
            <a:xfrm>
              <a:off x="2758852" y="2962046"/>
              <a:ext cx="101600" cy="90487"/>
            </a:xfrm>
            <a:custGeom>
              <a:avLst/>
              <a:gdLst>
                <a:gd name="T0" fmla="*/ 1811944560 w 20"/>
                <a:gd name="T1" fmla="*/ 2147483646 h 18"/>
                <a:gd name="T2" fmla="*/ 2147483646 w 20"/>
                <a:gd name="T3" fmla="*/ 1618742051 h 18"/>
                <a:gd name="T4" fmla="*/ 1811944560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2" y="6"/>
                  </a:moveTo>
                  <a:cubicBezTo>
                    <a:pt x="3" y="2"/>
                    <a:pt x="6" y="0"/>
                    <a:pt x="10" y="2"/>
                  </a:cubicBezTo>
                  <a:cubicBezTo>
                    <a:pt x="20" y="9"/>
                    <a:pt x="0" y="18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" name="Freeform 239"/>
            <p:cNvSpPr>
              <a:spLocks noChangeArrowheads="1"/>
            </p:cNvSpPr>
            <p:nvPr/>
          </p:nvSpPr>
          <p:spPr bwMode="auto">
            <a:xfrm>
              <a:off x="315572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" name="Freeform 240"/>
            <p:cNvSpPr>
              <a:spLocks noChangeArrowheads="1"/>
            </p:cNvSpPr>
            <p:nvPr/>
          </p:nvSpPr>
          <p:spPr bwMode="auto">
            <a:xfrm>
              <a:off x="336210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" name="Freeform 241"/>
            <p:cNvSpPr>
              <a:spLocks noChangeArrowheads="1"/>
            </p:cNvSpPr>
            <p:nvPr/>
          </p:nvSpPr>
          <p:spPr bwMode="auto">
            <a:xfrm>
              <a:off x="3471639" y="2687408"/>
              <a:ext cx="100013" cy="73025"/>
            </a:xfrm>
            <a:custGeom>
              <a:avLst/>
              <a:gdLst>
                <a:gd name="T0" fmla="*/ 2147483646 w 20"/>
                <a:gd name="T1" fmla="*/ 1567652017 h 15"/>
                <a:gd name="T2" fmla="*/ 2147483646 w 20"/>
                <a:gd name="T3" fmla="*/ 2147483646 h 15"/>
                <a:gd name="T4" fmla="*/ 2147483646 w 20"/>
                <a:gd name="T5" fmla="*/ 1567652017 h 15"/>
                <a:gd name="T6" fmla="*/ 0 60000 65536"/>
                <a:gd name="T7" fmla="*/ 0 60000 65536"/>
                <a:gd name="T8" fmla="*/ 0 60000 65536"/>
                <a:gd name="T9" fmla="*/ 0 w 20"/>
                <a:gd name="T10" fmla="*/ 0 h 15"/>
                <a:gd name="T11" fmla="*/ 20 w 20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5">
                  <a:moveTo>
                    <a:pt x="9" y="2"/>
                  </a:moveTo>
                  <a:cubicBezTo>
                    <a:pt x="11" y="0"/>
                    <a:pt x="20" y="2"/>
                    <a:pt x="17" y="8"/>
                  </a:cubicBezTo>
                  <a:cubicBezTo>
                    <a:pt x="14" y="15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" name="Freeform 242"/>
            <p:cNvSpPr>
              <a:spLocks noChangeArrowheads="1"/>
            </p:cNvSpPr>
            <p:nvPr/>
          </p:nvSpPr>
          <p:spPr bwMode="auto">
            <a:xfrm>
              <a:off x="367801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" name="Freeform 243"/>
            <p:cNvSpPr>
              <a:spLocks noChangeArrowheads="1"/>
            </p:cNvSpPr>
            <p:nvPr/>
          </p:nvSpPr>
          <p:spPr bwMode="auto">
            <a:xfrm>
              <a:off x="3782789" y="268740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" name="Freeform 244"/>
            <p:cNvSpPr>
              <a:spLocks noChangeArrowheads="1"/>
            </p:cNvSpPr>
            <p:nvPr/>
          </p:nvSpPr>
          <p:spPr bwMode="auto">
            <a:xfrm>
              <a:off x="388756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" name="Freeform 245"/>
            <p:cNvSpPr>
              <a:spLocks noChangeArrowheads="1"/>
            </p:cNvSpPr>
            <p:nvPr/>
          </p:nvSpPr>
          <p:spPr bwMode="auto">
            <a:xfrm>
              <a:off x="3992339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" name="Freeform 246"/>
            <p:cNvSpPr>
              <a:spLocks noChangeArrowheads="1"/>
            </p:cNvSpPr>
            <p:nvPr/>
          </p:nvSpPr>
          <p:spPr bwMode="auto">
            <a:xfrm>
              <a:off x="4093939" y="2687408"/>
              <a:ext cx="104775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" name="Freeform 247"/>
            <p:cNvSpPr>
              <a:spLocks noChangeArrowheads="1"/>
            </p:cNvSpPr>
            <p:nvPr/>
          </p:nvSpPr>
          <p:spPr bwMode="auto">
            <a:xfrm>
              <a:off x="4198714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" name="Freeform 248"/>
            <p:cNvSpPr>
              <a:spLocks noChangeArrowheads="1"/>
            </p:cNvSpPr>
            <p:nvPr/>
          </p:nvSpPr>
          <p:spPr bwMode="auto">
            <a:xfrm>
              <a:off x="4305077" y="268740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" name="Freeform 249"/>
            <p:cNvSpPr>
              <a:spLocks noChangeArrowheads="1"/>
            </p:cNvSpPr>
            <p:nvPr/>
          </p:nvSpPr>
          <p:spPr bwMode="auto">
            <a:xfrm>
              <a:off x="4408264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" name="Freeform 250"/>
            <p:cNvSpPr>
              <a:spLocks noChangeArrowheads="1"/>
            </p:cNvSpPr>
            <p:nvPr/>
          </p:nvSpPr>
          <p:spPr bwMode="auto">
            <a:xfrm>
              <a:off x="451462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" name="Freeform 251"/>
            <p:cNvSpPr>
              <a:spLocks noChangeArrowheads="1"/>
            </p:cNvSpPr>
            <p:nvPr/>
          </p:nvSpPr>
          <p:spPr bwMode="auto">
            <a:xfrm>
              <a:off x="4620989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" name="Freeform 252"/>
            <p:cNvSpPr>
              <a:spLocks noChangeArrowheads="1"/>
            </p:cNvSpPr>
            <p:nvPr/>
          </p:nvSpPr>
          <p:spPr bwMode="auto">
            <a:xfrm>
              <a:off x="4724177" y="2687408"/>
              <a:ext cx="103187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" name="Freeform 253"/>
            <p:cNvSpPr>
              <a:spLocks noChangeArrowheads="1"/>
            </p:cNvSpPr>
            <p:nvPr/>
          </p:nvSpPr>
          <p:spPr bwMode="auto">
            <a:xfrm>
              <a:off x="4830539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" name="Freeform 254"/>
            <p:cNvSpPr>
              <a:spLocks noChangeArrowheads="1"/>
            </p:cNvSpPr>
            <p:nvPr/>
          </p:nvSpPr>
          <p:spPr bwMode="auto">
            <a:xfrm>
              <a:off x="4930552" y="2687408"/>
              <a:ext cx="106362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" name="Freeform 255"/>
            <p:cNvSpPr>
              <a:spLocks noChangeArrowheads="1"/>
            </p:cNvSpPr>
            <p:nvPr/>
          </p:nvSpPr>
          <p:spPr bwMode="auto">
            <a:xfrm>
              <a:off x="503691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" name="Freeform 256"/>
            <p:cNvSpPr>
              <a:spLocks noChangeArrowheads="1"/>
            </p:cNvSpPr>
            <p:nvPr/>
          </p:nvSpPr>
          <p:spPr bwMode="auto">
            <a:xfrm>
              <a:off x="5141689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" name="Freeform 257"/>
            <p:cNvSpPr>
              <a:spLocks noChangeArrowheads="1"/>
            </p:cNvSpPr>
            <p:nvPr/>
          </p:nvSpPr>
          <p:spPr bwMode="auto">
            <a:xfrm>
              <a:off x="524646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" name="Freeform 258"/>
            <p:cNvSpPr>
              <a:spLocks noChangeArrowheads="1"/>
            </p:cNvSpPr>
            <p:nvPr/>
          </p:nvSpPr>
          <p:spPr bwMode="auto">
            <a:xfrm>
              <a:off x="535282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" name="Freeform 259"/>
            <p:cNvSpPr>
              <a:spLocks noChangeArrowheads="1"/>
            </p:cNvSpPr>
            <p:nvPr/>
          </p:nvSpPr>
          <p:spPr bwMode="auto">
            <a:xfrm>
              <a:off x="545760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" name="Freeform 260"/>
            <p:cNvSpPr>
              <a:spLocks noChangeArrowheads="1"/>
            </p:cNvSpPr>
            <p:nvPr/>
          </p:nvSpPr>
          <p:spPr bwMode="auto">
            <a:xfrm>
              <a:off x="556396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" name="Freeform 261"/>
            <p:cNvSpPr>
              <a:spLocks noChangeArrowheads="1"/>
            </p:cNvSpPr>
            <p:nvPr/>
          </p:nvSpPr>
          <p:spPr bwMode="auto">
            <a:xfrm>
              <a:off x="5663977" y="2687408"/>
              <a:ext cx="104775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" name="Freeform 262"/>
            <p:cNvSpPr>
              <a:spLocks noChangeArrowheads="1"/>
            </p:cNvSpPr>
            <p:nvPr/>
          </p:nvSpPr>
          <p:spPr bwMode="auto">
            <a:xfrm>
              <a:off x="576875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" name="Freeform 263"/>
            <p:cNvSpPr>
              <a:spLocks noChangeArrowheads="1"/>
            </p:cNvSpPr>
            <p:nvPr/>
          </p:nvSpPr>
          <p:spPr bwMode="auto">
            <a:xfrm>
              <a:off x="587352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5" name="Freeform 264"/>
            <p:cNvSpPr>
              <a:spLocks noChangeArrowheads="1"/>
            </p:cNvSpPr>
            <p:nvPr/>
          </p:nvSpPr>
          <p:spPr bwMode="auto">
            <a:xfrm>
              <a:off x="5979889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6" name="Freeform 265"/>
            <p:cNvSpPr>
              <a:spLocks noChangeArrowheads="1"/>
            </p:cNvSpPr>
            <p:nvPr/>
          </p:nvSpPr>
          <p:spPr bwMode="auto">
            <a:xfrm>
              <a:off x="6083077" y="2687408"/>
              <a:ext cx="103187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7" name="Freeform 267"/>
            <p:cNvSpPr>
              <a:spLocks noChangeArrowheads="1"/>
            </p:cNvSpPr>
            <p:nvPr/>
          </p:nvSpPr>
          <p:spPr bwMode="auto">
            <a:xfrm>
              <a:off x="2728689" y="2896958"/>
              <a:ext cx="100013" cy="84138"/>
            </a:xfrm>
            <a:custGeom>
              <a:avLst/>
              <a:gdLst>
                <a:gd name="T0" fmla="*/ 0 w 20"/>
                <a:gd name="T1" fmla="*/ 2147483646 h 17"/>
                <a:gd name="T2" fmla="*/ 2147483646 w 20"/>
                <a:gd name="T3" fmla="*/ 0 h 17"/>
                <a:gd name="T4" fmla="*/ 0 w 20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20" y="2"/>
                    <a:pt x="0" y="17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8" name="Freeform 284"/>
            <p:cNvSpPr>
              <a:spLocks noChangeArrowheads="1"/>
            </p:cNvSpPr>
            <p:nvPr/>
          </p:nvSpPr>
          <p:spPr bwMode="auto">
            <a:xfrm>
              <a:off x="310016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9" name="Freeform 285"/>
            <p:cNvSpPr>
              <a:spLocks noChangeArrowheads="1"/>
            </p:cNvSpPr>
            <p:nvPr/>
          </p:nvSpPr>
          <p:spPr bwMode="auto">
            <a:xfrm>
              <a:off x="331130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0" name="Freeform 286"/>
            <p:cNvSpPr>
              <a:spLocks noChangeArrowheads="1"/>
            </p:cNvSpPr>
            <p:nvPr/>
          </p:nvSpPr>
          <p:spPr bwMode="auto">
            <a:xfrm>
              <a:off x="3417664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1" name="Freeform 287"/>
            <p:cNvSpPr>
              <a:spLocks noChangeArrowheads="1"/>
            </p:cNvSpPr>
            <p:nvPr/>
          </p:nvSpPr>
          <p:spPr bwMode="auto">
            <a:xfrm>
              <a:off x="362721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2" name="Freeform 288"/>
            <p:cNvSpPr>
              <a:spLocks noChangeArrowheads="1"/>
            </p:cNvSpPr>
            <p:nvPr/>
          </p:nvSpPr>
          <p:spPr bwMode="auto">
            <a:xfrm>
              <a:off x="3727227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3" name="Freeform 289"/>
            <p:cNvSpPr>
              <a:spLocks noChangeArrowheads="1"/>
            </p:cNvSpPr>
            <p:nvPr/>
          </p:nvSpPr>
          <p:spPr bwMode="auto">
            <a:xfrm>
              <a:off x="383358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4" name="Freeform 290"/>
            <p:cNvSpPr>
              <a:spLocks noChangeArrowheads="1"/>
            </p:cNvSpPr>
            <p:nvPr/>
          </p:nvSpPr>
          <p:spPr bwMode="auto">
            <a:xfrm>
              <a:off x="3936777" y="273503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5" name="Freeform 291"/>
            <p:cNvSpPr>
              <a:spLocks noChangeArrowheads="1"/>
            </p:cNvSpPr>
            <p:nvPr/>
          </p:nvSpPr>
          <p:spPr bwMode="auto">
            <a:xfrm>
              <a:off x="404313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6" name="Freeform 292"/>
            <p:cNvSpPr>
              <a:spLocks noChangeArrowheads="1"/>
            </p:cNvSpPr>
            <p:nvPr/>
          </p:nvSpPr>
          <p:spPr bwMode="auto">
            <a:xfrm>
              <a:off x="414950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7" name="Freeform 293"/>
            <p:cNvSpPr>
              <a:spLocks noChangeArrowheads="1"/>
            </p:cNvSpPr>
            <p:nvPr/>
          </p:nvSpPr>
          <p:spPr bwMode="auto">
            <a:xfrm>
              <a:off x="4254277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8" name="Freeform 294"/>
            <p:cNvSpPr>
              <a:spLocks noChangeArrowheads="1"/>
            </p:cNvSpPr>
            <p:nvPr/>
          </p:nvSpPr>
          <p:spPr bwMode="auto">
            <a:xfrm>
              <a:off x="435905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29" name="Freeform 295"/>
            <p:cNvSpPr>
              <a:spLocks noChangeArrowheads="1"/>
            </p:cNvSpPr>
            <p:nvPr/>
          </p:nvSpPr>
          <p:spPr bwMode="auto">
            <a:xfrm>
              <a:off x="4463827" y="273503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0" name="Freeform 296"/>
            <p:cNvSpPr>
              <a:spLocks noChangeArrowheads="1"/>
            </p:cNvSpPr>
            <p:nvPr/>
          </p:nvSpPr>
          <p:spPr bwMode="auto">
            <a:xfrm>
              <a:off x="4565427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1" name="Freeform 297"/>
            <p:cNvSpPr>
              <a:spLocks noChangeArrowheads="1"/>
            </p:cNvSpPr>
            <p:nvPr/>
          </p:nvSpPr>
          <p:spPr bwMode="auto">
            <a:xfrm>
              <a:off x="4670202" y="273503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2" name="Freeform 298"/>
            <p:cNvSpPr>
              <a:spLocks noChangeArrowheads="1"/>
            </p:cNvSpPr>
            <p:nvPr/>
          </p:nvSpPr>
          <p:spPr bwMode="auto">
            <a:xfrm>
              <a:off x="4776564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3" name="Freeform 299"/>
            <p:cNvSpPr>
              <a:spLocks noChangeArrowheads="1"/>
            </p:cNvSpPr>
            <p:nvPr/>
          </p:nvSpPr>
          <p:spPr bwMode="auto">
            <a:xfrm>
              <a:off x="488133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4" name="Freeform 300"/>
            <p:cNvSpPr>
              <a:spLocks noChangeArrowheads="1"/>
            </p:cNvSpPr>
            <p:nvPr/>
          </p:nvSpPr>
          <p:spPr bwMode="auto">
            <a:xfrm>
              <a:off x="498611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5" name="Freeform 301"/>
            <p:cNvSpPr>
              <a:spLocks noChangeArrowheads="1"/>
            </p:cNvSpPr>
            <p:nvPr/>
          </p:nvSpPr>
          <p:spPr bwMode="auto">
            <a:xfrm>
              <a:off x="5092477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6" name="Freeform 302"/>
            <p:cNvSpPr>
              <a:spLocks noChangeArrowheads="1"/>
            </p:cNvSpPr>
            <p:nvPr/>
          </p:nvSpPr>
          <p:spPr bwMode="auto">
            <a:xfrm>
              <a:off x="5195664" y="2735033"/>
              <a:ext cx="103188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7" name="Freeform 303"/>
            <p:cNvSpPr>
              <a:spLocks noChangeArrowheads="1"/>
            </p:cNvSpPr>
            <p:nvPr/>
          </p:nvSpPr>
          <p:spPr bwMode="auto">
            <a:xfrm>
              <a:off x="5298852" y="2735033"/>
              <a:ext cx="103187" cy="87313"/>
            </a:xfrm>
            <a:custGeom>
              <a:avLst/>
              <a:gdLst>
                <a:gd name="T0" fmla="*/ 2147483646 w 21"/>
                <a:gd name="T1" fmla="*/ 1840912428 h 17"/>
                <a:gd name="T2" fmla="*/ 2147483646 w 21"/>
                <a:gd name="T3" fmla="*/ 2147483646 h 17"/>
                <a:gd name="T4" fmla="*/ 2147483646 w 21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8" name="Freeform 304"/>
            <p:cNvSpPr>
              <a:spLocks noChangeArrowheads="1"/>
            </p:cNvSpPr>
            <p:nvPr/>
          </p:nvSpPr>
          <p:spPr bwMode="auto">
            <a:xfrm>
              <a:off x="540203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39" name="Freeform 305"/>
            <p:cNvSpPr>
              <a:spLocks noChangeArrowheads="1"/>
            </p:cNvSpPr>
            <p:nvPr/>
          </p:nvSpPr>
          <p:spPr bwMode="auto">
            <a:xfrm>
              <a:off x="550840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0" name="Freeform 306"/>
            <p:cNvSpPr>
              <a:spLocks noChangeArrowheads="1"/>
            </p:cNvSpPr>
            <p:nvPr/>
          </p:nvSpPr>
          <p:spPr bwMode="auto">
            <a:xfrm>
              <a:off x="5611589" y="2735033"/>
              <a:ext cx="103188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1" name="Freeform 307"/>
            <p:cNvSpPr>
              <a:spLocks noChangeArrowheads="1"/>
            </p:cNvSpPr>
            <p:nvPr/>
          </p:nvSpPr>
          <p:spPr bwMode="auto">
            <a:xfrm>
              <a:off x="571795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2" name="Freeform 308"/>
            <p:cNvSpPr>
              <a:spLocks noChangeArrowheads="1"/>
            </p:cNvSpPr>
            <p:nvPr/>
          </p:nvSpPr>
          <p:spPr bwMode="auto">
            <a:xfrm>
              <a:off x="582431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3" name="Freeform 309"/>
            <p:cNvSpPr>
              <a:spLocks noChangeArrowheads="1"/>
            </p:cNvSpPr>
            <p:nvPr/>
          </p:nvSpPr>
          <p:spPr bwMode="auto">
            <a:xfrm>
              <a:off x="592908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4" name="Freeform 310"/>
            <p:cNvSpPr>
              <a:spLocks noChangeArrowheads="1"/>
            </p:cNvSpPr>
            <p:nvPr/>
          </p:nvSpPr>
          <p:spPr bwMode="auto">
            <a:xfrm>
              <a:off x="6035452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5" name="Freeform 311"/>
            <p:cNvSpPr>
              <a:spLocks noChangeArrowheads="1"/>
            </p:cNvSpPr>
            <p:nvPr/>
          </p:nvSpPr>
          <p:spPr bwMode="auto">
            <a:xfrm>
              <a:off x="6133877" y="2735033"/>
              <a:ext cx="106362" cy="87313"/>
            </a:xfrm>
            <a:custGeom>
              <a:avLst/>
              <a:gdLst>
                <a:gd name="T0" fmla="*/ 2147483646 w 21"/>
                <a:gd name="T1" fmla="*/ 1840912428 h 17"/>
                <a:gd name="T2" fmla="*/ 2147483646 w 21"/>
                <a:gd name="T3" fmla="*/ 2147483646 h 17"/>
                <a:gd name="T4" fmla="*/ 2147483646 w 21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1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6" name="Freeform 312"/>
            <p:cNvSpPr>
              <a:spLocks noChangeArrowheads="1"/>
            </p:cNvSpPr>
            <p:nvPr/>
          </p:nvSpPr>
          <p:spPr bwMode="auto">
            <a:xfrm>
              <a:off x="3531964" y="2741383"/>
              <a:ext cx="100013" cy="69850"/>
            </a:xfrm>
            <a:custGeom>
              <a:avLst/>
              <a:gdLst>
                <a:gd name="T0" fmla="*/ 2147483646 w 20"/>
                <a:gd name="T1" fmla="*/ 1647946104 h 14"/>
                <a:gd name="T2" fmla="*/ 2147483646 w 20"/>
                <a:gd name="T3" fmla="*/ 1647946104 h 14"/>
                <a:gd name="T4" fmla="*/ 2147483646 w 20"/>
                <a:gd name="T5" fmla="*/ 1647946104 h 14"/>
                <a:gd name="T6" fmla="*/ 0 60000 65536"/>
                <a:gd name="T7" fmla="*/ 0 60000 65536"/>
                <a:gd name="T8" fmla="*/ 0 60000 65536"/>
                <a:gd name="T9" fmla="*/ 0 w 20"/>
                <a:gd name="T10" fmla="*/ 0 h 14"/>
                <a:gd name="T11" fmla="*/ 20 w 20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4">
                  <a:moveTo>
                    <a:pt x="6" y="2"/>
                  </a:moveTo>
                  <a:cubicBezTo>
                    <a:pt x="5" y="4"/>
                    <a:pt x="14" y="0"/>
                    <a:pt x="15" y="2"/>
                  </a:cubicBezTo>
                  <a:cubicBezTo>
                    <a:pt x="20" y="14"/>
                    <a:pt x="0" y="1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7" name="Freeform 326"/>
            <p:cNvSpPr>
              <a:spLocks noChangeArrowheads="1"/>
            </p:cNvSpPr>
            <p:nvPr/>
          </p:nvSpPr>
          <p:spPr bwMode="auto">
            <a:xfrm>
              <a:off x="3049364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8" name="Freeform 327"/>
            <p:cNvSpPr>
              <a:spLocks noChangeArrowheads="1"/>
            </p:cNvSpPr>
            <p:nvPr/>
          </p:nvSpPr>
          <p:spPr bwMode="auto">
            <a:xfrm>
              <a:off x="3144614" y="2776308"/>
              <a:ext cx="125413" cy="76200"/>
            </a:xfrm>
            <a:custGeom>
              <a:avLst/>
              <a:gdLst>
                <a:gd name="T0" fmla="*/ 2147483646 w 25"/>
                <a:gd name="T1" fmla="*/ 2147483646 h 15"/>
                <a:gd name="T2" fmla="*/ 2147483646 w 25"/>
                <a:gd name="T3" fmla="*/ 2147483646 h 15"/>
                <a:gd name="T4" fmla="*/ 2147483646 w 25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25"/>
                <a:gd name="T10" fmla="*/ 0 h 15"/>
                <a:gd name="T11" fmla="*/ 25 w 25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5">
                  <a:moveTo>
                    <a:pt x="11" y="5"/>
                  </a:moveTo>
                  <a:cubicBezTo>
                    <a:pt x="13" y="4"/>
                    <a:pt x="15" y="0"/>
                    <a:pt x="18" y="5"/>
                  </a:cubicBezTo>
                  <a:cubicBezTo>
                    <a:pt x="25" y="15"/>
                    <a:pt x="0" y="15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49" name="Freeform 328"/>
            <p:cNvSpPr>
              <a:spLocks noChangeArrowheads="1"/>
            </p:cNvSpPr>
            <p:nvPr/>
          </p:nvSpPr>
          <p:spPr bwMode="auto">
            <a:xfrm>
              <a:off x="3292252" y="2757258"/>
              <a:ext cx="69850" cy="125413"/>
            </a:xfrm>
            <a:custGeom>
              <a:avLst/>
              <a:gdLst>
                <a:gd name="T0" fmla="*/ 2147483646 w 14"/>
                <a:gd name="T1" fmla="*/ 2147483646 h 25"/>
                <a:gd name="T2" fmla="*/ 2147483646 w 14"/>
                <a:gd name="T3" fmla="*/ 2147483646 h 25"/>
                <a:gd name="T4" fmla="*/ 2147483646 w 14"/>
                <a:gd name="T5" fmla="*/ 2147483646 h 25"/>
                <a:gd name="T6" fmla="*/ 0 60000 65536"/>
                <a:gd name="T7" fmla="*/ 0 60000 65536"/>
                <a:gd name="T8" fmla="*/ 0 60000 65536"/>
                <a:gd name="T9" fmla="*/ 0 w 14"/>
                <a:gd name="T10" fmla="*/ 0 h 25"/>
                <a:gd name="T11" fmla="*/ 14 w 14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5">
                  <a:moveTo>
                    <a:pt x="3" y="9"/>
                  </a:moveTo>
                  <a:cubicBezTo>
                    <a:pt x="12" y="0"/>
                    <a:pt x="14" y="25"/>
                    <a:pt x="3" y="18"/>
                  </a:cubicBezTo>
                  <a:cubicBezTo>
                    <a:pt x="0" y="16"/>
                    <a:pt x="1" y="11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0" name="Freeform 329"/>
            <p:cNvSpPr>
              <a:spLocks noChangeArrowheads="1"/>
            </p:cNvSpPr>
            <p:nvPr/>
          </p:nvSpPr>
          <p:spPr bwMode="auto">
            <a:xfrm>
              <a:off x="3362102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1" name="Freeform 330"/>
            <p:cNvSpPr>
              <a:spLocks noChangeArrowheads="1"/>
            </p:cNvSpPr>
            <p:nvPr/>
          </p:nvSpPr>
          <p:spPr bwMode="auto">
            <a:xfrm>
              <a:off x="3465289" y="2785833"/>
              <a:ext cx="103188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2" name="Freeform 331"/>
            <p:cNvSpPr>
              <a:spLocks noChangeArrowheads="1"/>
            </p:cNvSpPr>
            <p:nvPr/>
          </p:nvSpPr>
          <p:spPr bwMode="auto">
            <a:xfrm>
              <a:off x="3571652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3" name="Freeform 332"/>
            <p:cNvSpPr>
              <a:spLocks noChangeArrowheads="1"/>
            </p:cNvSpPr>
            <p:nvPr/>
          </p:nvSpPr>
          <p:spPr bwMode="auto">
            <a:xfrm>
              <a:off x="367801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4" name="Freeform 333"/>
            <p:cNvSpPr>
              <a:spLocks noChangeArrowheads="1"/>
            </p:cNvSpPr>
            <p:nvPr/>
          </p:nvSpPr>
          <p:spPr bwMode="auto">
            <a:xfrm>
              <a:off x="3782789" y="2785833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5" name="Freeform 334"/>
            <p:cNvSpPr>
              <a:spLocks noChangeArrowheads="1"/>
            </p:cNvSpPr>
            <p:nvPr/>
          </p:nvSpPr>
          <p:spPr bwMode="auto">
            <a:xfrm>
              <a:off x="388756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6" name="Freeform 335"/>
            <p:cNvSpPr>
              <a:spLocks noChangeArrowheads="1"/>
            </p:cNvSpPr>
            <p:nvPr/>
          </p:nvSpPr>
          <p:spPr bwMode="auto">
            <a:xfrm>
              <a:off x="3992339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7" name="Freeform 336"/>
            <p:cNvSpPr>
              <a:spLocks noChangeArrowheads="1"/>
            </p:cNvSpPr>
            <p:nvPr/>
          </p:nvSpPr>
          <p:spPr bwMode="auto">
            <a:xfrm>
              <a:off x="4093939" y="2785833"/>
              <a:ext cx="104775" cy="92075"/>
            </a:xfrm>
            <a:custGeom>
              <a:avLst/>
              <a:gdLst>
                <a:gd name="T0" fmla="*/ 2147483646 w 21"/>
                <a:gd name="T1" fmla="*/ 2147483646 h 18"/>
                <a:gd name="T2" fmla="*/ 2147483646 w 21"/>
                <a:gd name="T3" fmla="*/ 2147483646 h 18"/>
                <a:gd name="T4" fmla="*/ 2147483646 w 21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8" name="Freeform 337"/>
            <p:cNvSpPr>
              <a:spLocks noChangeArrowheads="1"/>
            </p:cNvSpPr>
            <p:nvPr/>
          </p:nvSpPr>
          <p:spPr bwMode="auto">
            <a:xfrm>
              <a:off x="4198714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59" name="Freeform 338"/>
            <p:cNvSpPr>
              <a:spLocks noChangeArrowheads="1"/>
            </p:cNvSpPr>
            <p:nvPr/>
          </p:nvSpPr>
          <p:spPr bwMode="auto">
            <a:xfrm>
              <a:off x="4305077" y="2785833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0" name="Freeform 339"/>
            <p:cNvSpPr>
              <a:spLocks noChangeArrowheads="1"/>
            </p:cNvSpPr>
            <p:nvPr/>
          </p:nvSpPr>
          <p:spPr bwMode="auto">
            <a:xfrm>
              <a:off x="4408264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1" name="Freeform 340"/>
            <p:cNvSpPr>
              <a:spLocks noChangeArrowheads="1"/>
            </p:cNvSpPr>
            <p:nvPr/>
          </p:nvSpPr>
          <p:spPr bwMode="auto">
            <a:xfrm>
              <a:off x="4514627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2" name="Freeform 341"/>
            <p:cNvSpPr>
              <a:spLocks noChangeArrowheads="1"/>
            </p:cNvSpPr>
            <p:nvPr/>
          </p:nvSpPr>
          <p:spPr bwMode="auto">
            <a:xfrm>
              <a:off x="4620989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3" name="Freeform 342"/>
            <p:cNvSpPr>
              <a:spLocks noChangeArrowheads="1"/>
            </p:cNvSpPr>
            <p:nvPr/>
          </p:nvSpPr>
          <p:spPr bwMode="auto">
            <a:xfrm>
              <a:off x="4724177" y="2785833"/>
              <a:ext cx="103187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4" name="Freeform 343"/>
            <p:cNvSpPr>
              <a:spLocks noChangeArrowheads="1"/>
            </p:cNvSpPr>
            <p:nvPr/>
          </p:nvSpPr>
          <p:spPr bwMode="auto">
            <a:xfrm>
              <a:off x="4830539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5" name="Freeform 344"/>
            <p:cNvSpPr>
              <a:spLocks noChangeArrowheads="1"/>
            </p:cNvSpPr>
            <p:nvPr/>
          </p:nvSpPr>
          <p:spPr bwMode="auto">
            <a:xfrm>
              <a:off x="4930552" y="2785833"/>
              <a:ext cx="106362" cy="92075"/>
            </a:xfrm>
            <a:custGeom>
              <a:avLst/>
              <a:gdLst>
                <a:gd name="T0" fmla="*/ 2147483646 w 21"/>
                <a:gd name="T1" fmla="*/ 2147483646 h 18"/>
                <a:gd name="T2" fmla="*/ 2147483646 w 21"/>
                <a:gd name="T3" fmla="*/ 2147483646 h 18"/>
                <a:gd name="T4" fmla="*/ 2147483646 w 21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6" name="Freeform 345"/>
            <p:cNvSpPr>
              <a:spLocks noChangeArrowheads="1"/>
            </p:cNvSpPr>
            <p:nvPr/>
          </p:nvSpPr>
          <p:spPr bwMode="auto">
            <a:xfrm>
              <a:off x="503691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7" name="Freeform 346"/>
            <p:cNvSpPr>
              <a:spLocks noChangeArrowheads="1"/>
            </p:cNvSpPr>
            <p:nvPr/>
          </p:nvSpPr>
          <p:spPr bwMode="auto">
            <a:xfrm>
              <a:off x="5141689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8" name="Freeform 347"/>
            <p:cNvSpPr>
              <a:spLocks noChangeArrowheads="1"/>
            </p:cNvSpPr>
            <p:nvPr/>
          </p:nvSpPr>
          <p:spPr bwMode="auto">
            <a:xfrm>
              <a:off x="524646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69" name="Freeform 348"/>
            <p:cNvSpPr>
              <a:spLocks noChangeArrowheads="1"/>
            </p:cNvSpPr>
            <p:nvPr/>
          </p:nvSpPr>
          <p:spPr bwMode="auto">
            <a:xfrm>
              <a:off x="5352827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0" name="Freeform 349"/>
            <p:cNvSpPr>
              <a:spLocks noChangeArrowheads="1"/>
            </p:cNvSpPr>
            <p:nvPr/>
          </p:nvSpPr>
          <p:spPr bwMode="auto">
            <a:xfrm>
              <a:off x="5457602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1" name="Freeform 350"/>
            <p:cNvSpPr>
              <a:spLocks noChangeArrowheads="1"/>
            </p:cNvSpPr>
            <p:nvPr/>
          </p:nvSpPr>
          <p:spPr bwMode="auto">
            <a:xfrm>
              <a:off x="556396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2" name="Freeform 351"/>
            <p:cNvSpPr>
              <a:spLocks noChangeArrowheads="1"/>
            </p:cNvSpPr>
            <p:nvPr/>
          </p:nvSpPr>
          <p:spPr bwMode="auto">
            <a:xfrm>
              <a:off x="5663977" y="2785833"/>
              <a:ext cx="104775" cy="92075"/>
            </a:xfrm>
            <a:custGeom>
              <a:avLst/>
              <a:gdLst>
                <a:gd name="T0" fmla="*/ 2147483646 w 21"/>
                <a:gd name="T1" fmla="*/ 2147483646 h 18"/>
                <a:gd name="T2" fmla="*/ 2147483646 w 21"/>
                <a:gd name="T3" fmla="*/ 2147483646 h 18"/>
                <a:gd name="T4" fmla="*/ 2147483646 w 21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3" name="Freeform 352"/>
            <p:cNvSpPr>
              <a:spLocks noChangeArrowheads="1"/>
            </p:cNvSpPr>
            <p:nvPr/>
          </p:nvSpPr>
          <p:spPr bwMode="auto">
            <a:xfrm>
              <a:off x="5768752" y="2790596"/>
              <a:ext cx="104775" cy="66675"/>
            </a:xfrm>
            <a:custGeom>
              <a:avLst/>
              <a:gdLst>
                <a:gd name="T0" fmla="*/ 2147483646 w 21"/>
                <a:gd name="T1" fmla="*/ 1791664956 h 13"/>
                <a:gd name="T2" fmla="*/ 2147483646 w 21"/>
                <a:gd name="T3" fmla="*/ 2147483646 h 13"/>
                <a:gd name="T4" fmla="*/ 2147483646 w 21"/>
                <a:gd name="T5" fmla="*/ 1791664956 h 13"/>
                <a:gd name="T6" fmla="*/ 0 60000 65536"/>
                <a:gd name="T7" fmla="*/ 0 60000 65536"/>
                <a:gd name="T8" fmla="*/ 0 60000 65536"/>
                <a:gd name="T9" fmla="*/ 0 w 21"/>
                <a:gd name="T10" fmla="*/ 0 h 13"/>
                <a:gd name="T11" fmla="*/ 21 w 21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3">
                  <a:moveTo>
                    <a:pt x="10" y="2"/>
                  </a:moveTo>
                  <a:cubicBezTo>
                    <a:pt x="14" y="0"/>
                    <a:pt x="21" y="2"/>
                    <a:pt x="18" y="8"/>
                  </a:cubicBezTo>
                  <a:cubicBezTo>
                    <a:pt x="16" y="13"/>
                    <a:pt x="0" y="7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4" name="Freeform 353"/>
            <p:cNvSpPr>
              <a:spLocks noChangeArrowheads="1"/>
            </p:cNvSpPr>
            <p:nvPr/>
          </p:nvSpPr>
          <p:spPr bwMode="auto">
            <a:xfrm>
              <a:off x="5979889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5" name="Freeform 366"/>
            <p:cNvSpPr>
              <a:spLocks noChangeArrowheads="1"/>
            </p:cNvSpPr>
            <p:nvPr/>
          </p:nvSpPr>
          <p:spPr bwMode="auto">
            <a:xfrm>
              <a:off x="2993802" y="2841396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6" name="Freeform 367"/>
            <p:cNvSpPr>
              <a:spLocks noChangeArrowheads="1"/>
            </p:cNvSpPr>
            <p:nvPr/>
          </p:nvSpPr>
          <p:spPr bwMode="auto">
            <a:xfrm>
              <a:off x="3100164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7" name="Freeform 368"/>
            <p:cNvSpPr>
              <a:spLocks noChangeArrowheads="1"/>
            </p:cNvSpPr>
            <p:nvPr/>
          </p:nvSpPr>
          <p:spPr bwMode="auto">
            <a:xfrm>
              <a:off x="3417664" y="28413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8" name="Freeform 369"/>
            <p:cNvSpPr>
              <a:spLocks noChangeArrowheads="1"/>
            </p:cNvSpPr>
            <p:nvPr/>
          </p:nvSpPr>
          <p:spPr bwMode="auto">
            <a:xfrm>
              <a:off x="3520852" y="28413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79" name="Freeform 370"/>
            <p:cNvSpPr>
              <a:spLocks noChangeArrowheads="1"/>
            </p:cNvSpPr>
            <p:nvPr/>
          </p:nvSpPr>
          <p:spPr bwMode="auto">
            <a:xfrm>
              <a:off x="3627214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0" name="Freeform 371"/>
            <p:cNvSpPr>
              <a:spLocks noChangeArrowheads="1"/>
            </p:cNvSpPr>
            <p:nvPr/>
          </p:nvSpPr>
          <p:spPr bwMode="auto">
            <a:xfrm>
              <a:off x="3727227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1" name="Freeform 372"/>
            <p:cNvSpPr>
              <a:spLocks noChangeArrowheads="1"/>
            </p:cNvSpPr>
            <p:nvPr/>
          </p:nvSpPr>
          <p:spPr bwMode="auto">
            <a:xfrm>
              <a:off x="3833589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2" name="Freeform 373"/>
            <p:cNvSpPr>
              <a:spLocks noChangeArrowheads="1"/>
            </p:cNvSpPr>
            <p:nvPr/>
          </p:nvSpPr>
          <p:spPr bwMode="auto">
            <a:xfrm>
              <a:off x="3936777" y="28413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3" name="Freeform 374"/>
            <p:cNvSpPr>
              <a:spLocks noChangeArrowheads="1"/>
            </p:cNvSpPr>
            <p:nvPr/>
          </p:nvSpPr>
          <p:spPr bwMode="auto">
            <a:xfrm>
              <a:off x="4043139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4" name="Freeform 375"/>
            <p:cNvSpPr>
              <a:spLocks noChangeArrowheads="1"/>
            </p:cNvSpPr>
            <p:nvPr/>
          </p:nvSpPr>
          <p:spPr bwMode="auto">
            <a:xfrm>
              <a:off x="4149502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5" name="Freeform 376"/>
            <p:cNvSpPr>
              <a:spLocks noChangeArrowheads="1"/>
            </p:cNvSpPr>
            <p:nvPr/>
          </p:nvSpPr>
          <p:spPr bwMode="auto">
            <a:xfrm>
              <a:off x="4254277" y="28413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6" name="Freeform 377"/>
            <p:cNvSpPr>
              <a:spLocks noChangeArrowheads="1"/>
            </p:cNvSpPr>
            <p:nvPr/>
          </p:nvSpPr>
          <p:spPr bwMode="auto">
            <a:xfrm>
              <a:off x="4359052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7" name="Freeform 378"/>
            <p:cNvSpPr>
              <a:spLocks noChangeArrowheads="1"/>
            </p:cNvSpPr>
            <p:nvPr/>
          </p:nvSpPr>
          <p:spPr bwMode="auto">
            <a:xfrm>
              <a:off x="4463827" y="28413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8" name="Freeform 379"/>
            <p:cNvSpPr>
              <a:spLocks noChangeArrowheads="1"/>
            </p:cNvSpPr>
            <p:nvPr/>
          </p:nvSpPr>
          <p:spPr bwMode="auto">
            <a:xfrm>
              <a:off x="4565427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89" name="Freeform 380"/>
            <p:cNvSpPr>
              <a:spLocks noChangeArrowheads="1"/>
            </p:cNvSpPr>
            <p:nvPr/>
          </p:nvSpPr>
          <p:spPr bwMode="auto">
            <a:xfrm>
              <a:off x="4670202" y="28413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0" name="Freeform 381"/>
            <p:cNvSpPr>
              <a:spLocks noChangeArrowheads="1"/>
            </p:cNvSpPr>
            <p:nvPr/>
          </p:nvSpPr>
          <p:spPr bwMode="auto">
            <a:xfrm>
              <a:off x="4776564" y="28413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1" name="Freeform 382"/>
            <p:cNvSpPr>
              <a:spLocks noChangeArrowheads="1"/>
            </p:cNvSpPr>
            <p:nvPr/>
          </p:nvSpPr>
          <p:spPr bwMode="auto">
            <a:xfrm>
              <a:off x="4881339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2" name="Freeform 383"/>
            <p:cNvSpPr>
              <a:spLocks noChangeArrowheads="1"/>
            </p:cNvSpPr>
            <p:nvPr/>
          </p:nvSpPr>
          <p:spPr bwMode="auto">
            <a:xfrm>
              <a:off x="4986114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3" name="Freeform 384"/>
            <p:cNvSpPr>
              <a:spLocks noChangeArrowheads="1"/>
            </p:cNvSpPr>
            <p:nvPr/>
          </p:nvSpPr>
          <p:spPr bwMode="auto">
            <a:xfrm>
              <a:off x="5092477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4" name="Freeform 385"/>
            <p:cNvSpPr>
              <a:spLocks noChangeArrowheads="1"/>
            </p:cNvSpPr>
            <p:nvPr/>
          </p:nvSpPr>
          <p:spPr bwMode="auto">
            <a:xfrm>
              <a:off x="5195664" y="2841396"/>
              <a:ext cx="103188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5" name="Freeform 386"/>
            <p:cNvSpPr>
              <a:spLocks noChangeArrowheads="1"/>
            </p:cNvSpPr>
            <p:nvPr/>
          </p:nvSpPr>
          <p:spPr bwMode="auto">
            <a:xfrm>
              <a:off x="5298852" y="2841396"/>
              <a:ext cx="103187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6" name="Freeform 387"/>
            <p:cNvSpPr>
              <a:spLocks noChangeArrowheads="1"/>
            </p:cNvSpPr>
            <p:nvPr/>
          </p:nvSpPr>
          <p:spPr bwMode="auto">
            <a:xfrm>
              <a:off x="5402039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7" name="Freeform 388"/>
            <p:cNvSpPr>
              <a:spLocks noChangeArrowheads="1"/>
            </p:cNvSpPr>
            <p:nvPr/>
          </p:nvSpPr>
          <p:spPr bwMode="auto">
            <a:xfrm>
              <a:off x="5508402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8" name="Freeform 389"/>
            <p:cNvSpPr>
              <a:spLocks noChangeArrowheads="1"/>
            </p:cNvSpPr>
            <p:nvPr/>
          </p:nvSpPr>
          <p:spPr bwMode="auto">
            <a:xfrm>
              <a:off x="5617939" y="2841396"/>
              <a:ext cx="85725" cy="85725"/>
            </a:xfrm>
            <a:custGeom>
              <a:avLst/>
              <a:gdLst>
                <a:gd name="T0" fmla="*/ 2147483646 w 17"/>
                <a:gd name="T1" fmla="*/ 1662606119 h 17"/>
                <a:gd name="T2" fmla="*/ 2147483646 w 17"/>
                <a:gd name="T3" fmla="*/ 2147483646 h 17"/>
                <a:gd name="T4" fmla="*/ 2147483646 w 17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9" y="2"/>
                  </a:moveTo>
                  <a:cubicBezTo>
                    <a:pt x="13" y="0"/>
                    <a:pt x="17" y="1"/>
                    <a:pt x="17" y="6"/>
                  </a:cubicBezTo>
                  <a:cubicBezTo>
                    <a:pt x="17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99" name="Freeform 390"/>
            <p:cNvSpPr>
              <a:spLocks noChangeArrowheads="1"/>
            </p:cNvSpPr>
            <p:nvPr/>
          </p:nvSpPr>
          <p:spPr bwMode="auto">
            <a:xfrm>
              <a:off x="5935439" y="2841396"/>
              <a:ext cx="93663" cy="55562"/>
            </a:xfrm>
            <a:custGeom>
              <a:avLst/>
              <a:gdLst>
                <a:gd name="T0" fmla="*/ 2147483646 w 19"/>
                <a:gd name="T1" fmla="*/ 1672951616 h 11"/>
                <a:gd name="T2" fmla="*/ 2147483646 w 19"/>
                <a:gd name="T3" fmla="*/ 2147483646 h 11"/>
                <a:gd name="T4" fmla="*/ 2147483646 w 19"/>
                <a:gd name="T5" fmla="*/ 1672951616 h 11"/>
                <a:gd name="T6" fmla="*/ 0 60000 65536"/>
                <a:gd name="T7" fmla="*/ 0 60000 65536"/>
                <a:gd name="T8" fmla="*/ 0 60000 65536"/>
                <a:gd name="T9" fmla="*/ 0 w 19"/>
                <a:gd name="T10" fmla="*/ 0 h 11"/>
                <a:gd name="T11" fmla="*/ 19 w 19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1">
                  <a:moveTo>
                    <a:pt x="8" y="2"/>
                  </a:moveTo>
                  <a:cubicBezTo>
                    <a:pt x="12" y="0"/>
                    <a:pt x="19" y="3"/>
                    <a:pt x="16" y="7"/>
                  </a:cubicBezTo>
                  <a:cubicBezTo>
                    <a:pt x="14" y="11"/>
                    <a:pt x="0" y="7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0" name="Freeform 400"/>
            <p:cNvSpPr>
              <a:spLocks noChangeArrowheads="1"/>
            </p:cNvSpPr>
            <p:nvPr/>
          </p:nvSpPr>
          <p:spPr bwMode="auto">
            <a:xfrm>
              <a:off x="3362102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1" name="Freeform 401"/>
            <p:cNvSpPr>
              <a:spLocks noChangeArrowheads="1"/>
            </p:cNvSpPr>
            <p:nvPr/>
          </p:nvSpPr>
          <p:spPr bwMode="auto">
            <a:xfrm>
              <a:off x="3465289" y="2892196"/>
              <a:ext cx="103188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2" name="Freeform 402"/>
            <p:cNvSpPr>
              <a:spLocks noChangeArrowheads="1"/>
            </p:cNvSpPr>
            <p:nvPr/>
          </p:nvSpPr>
          <p:spPr bwMode="auto">
            <a:xfrm>
              <a:off x="3571652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3" name="Freeform 403"/>
            <p:cNvSpPr>
              <a:spLocks noChangeArrowheads="1"/>
            </p:cNvSpPr>
            <p:nvPr/>
          </p:nvSpPr>
          <p:spPr bwMode="auto">
            <a:xfrm>
              <a:off x="3678014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4" name="Freeform 404"/>
            <p:cNvSpPr>
              <a:spLocks noChangeArrowheads="1"/>
            </p:cNvSpPr>
            <p:nvPr/>
          </p:nvSpPr>
          <p:spPr bwMode="auto">
            <a:xfrm>
              <a:off x="3782789" y="289219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5" name="Freeform 405"/>
            <p:cNvSpPr>
              <a:spLocks noChangeArrowheads="1"/>
            </p:cNvSpPr>
            <p:nvPr/>
          </p:nvSpPr>
          <p:spPr bwMode="auto">
            <a:xfrm>
              <a:off x="3887564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6" name="Freeform 406"/>
            <p:cNvSpPr>
              <a:spLocks noChangeArrowheads="1"/>
            </p:cNvSpPr>
            <p:nvPr/>
          </p:nvSpPr>
          <p:spPr bwMode="auto">
            <a:xfrm>
              <a:off x="3992339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7" name="Freeform 408"/>
            <p:cNvSpPr>
              <a:spLocks noChangeArrowheads="1"/>
            </p:cNvSpPr>
            <p:nvPr/>
          </p:nvSpPr>
          <p:spPr bwMode="auto">
            <a:xfrm>
              <a:off x="4093939" y="2892196"/>
              <a:ext cx="104775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8" name="Freeform 409"/>
            <p:cNvSpPr>
              <a:spLocks noChangeArrowheads="1"/>
            </p:cNvSpPr>
            <p:nvPr/>
          </p:nvSpPr>
          <p:spPr bwMode="auto">
            <a:xfrm>
              <a:off x="4198714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09" name="Freeform 410"/>
            <p:cNvSpPr>
              <a:spLocks noChangeArrowheads="1"/>
            </p:cNvSpPr>
            <p:nvPr/>
          </p:nvSpPr>
          <p:spPr bwMode="auto">
            <a:xfrm>
              <a:off x="4305077" y="289219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0" name="Freeform 411"/>
            <p:cNvSpPr>
              <a:spLocks noChangeArrowheads="1"/>
            </p:cNvSpPr>
            <p:nvPr/>
          </p:nvSpPr>
          <p:spPr bwMode="auto">
            <a:xfrm>
              <a:off x="4408264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1" name="Freeform 412"/>
            <p:cNvSpPr>
              <a:spLocks noChangeArrowheads="1"/>
            </p:cNvSpPr>
            <p:nvPr/>
          </p:nvSpPr>
          <p:spPr bwMode="auto">
            <a:xfrm>
              <a:off x="4514627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2" name="Freeform 413"/>
            <p:cNvSpPr>
              <a:spLocks noChangeArrowheads="1"/>
            </p:cNvSpPr>
            <p:nvPr/>
          </p:nvSpPr>
          <p:spPr bwMode="auto">
            <a:xfrm>
              <a:off x="4620989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3" name="Freeform 414"/>
            <p:cNvSpPr>
              <a:spLocks noChangeArrowheads="1"/>
            </p:cNvSpPr>
            <p:nvPr/>
          </p:nvSpPr>
          <p:spPr bwMode="auto">
            <a:xfrm>
              <a:off x="4724177" y="2892196"/>
              <a:ext cx="103187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4" name="Freeform 415"/>
            <p:cNvSpPr>
              <a:spLocks noChangeArrowheads="1"/>
            </p:cNvSpPr>
            <p:nvPr/>
          </p:nvSpPr>
          <p:spPr bwMode="auto">
            <a:xfrm>
              <a:off x="4830539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5" name="Freeform 416"/>
            <p:cNvSpPr>
              <a:spLocks noChangeArrowheads="1"/>
            </p:cNvSpPr>
            <p:nvPr/>
          </p:nvSpPr>
          <p:spPr bwMode="auto">
            <a:xfrm>
              <a:off x="4930552" y="2892196"/>
              <a:ext cx="106362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6" name="Freeform 417"/>
            <p:cNvSpPr>
              <a:spLocks noChangeArrowheads="1"/>
            </p:cNvSpPr>
            <p:nvPr/>
          </p:nvSpPr>
          <p:spPr bwMode="auto">
            <a:xfrm>
              <a:off x="5036914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7" name="Freeform 418"/>
            <p:cNvSpPr>
              <a:spLocks noChangeArrowheads="1"/>
            </p:cNvSpPr>
            <p:nvPr/>
          </p:nvSpPr>
          <p:spPr bwMode="auto">
            <a:xfrm>
              <a:off x="5141689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8" name="Freeform 419"/>
            <p:cNvSpPr>
              <a:spLocks noChangeArrowheads="1"/>
            </p:cNvSpPr>
            <p:nvPr/>
          </p:nvSpPr>
          <p:spPr bwMode="auto">
            <a:xfrm>
              <a:off x="5246464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19" name="Freeform 420"/>
            <p:cNvSpPr>
              <a:spLocks noChangeArrowheads="1"/>
            </p:cNvSpPr>
            <p:nvPr/>
          </p:nvSpPr>
          <p:spPr bwMode="auto">
            <a:xfrm>
              <a:off x="5352827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0" name="Freeform 432"/>
            <p:cNvSpPr>
              <a:spLocks noChangeArrowheads="1"/>
            </p:cNvSpPr>
            <p:nvPr/>
          </p:nvSpPr>
          <p:spPr bwMode="auto">
            <a:xfrm>
              <a:off x="3100164" y="2947758"/>
              <a:ext cx="88900" cy="69850"/>
            </a:xfrm>
            <a:custGeom>
              <a:avLst/>
              <a:gdLst>
                <a:gd name="T0" fmla="*/ 2147483646 w 18"/>
                <a:gd name="T1" fmla="*/ 1647921157 h 14"/>
                <a:gd name="T2" fmla="*/ 2147483646 w 18"/>
                <a:gd name="T3" fmla="*/ 2147483646 h 14"/>
                <a:gd name="T4" fmla="*/ 2147483646 w 18"/>
                <a:gd name="T5" fmla="*/ 1647921157 h 14"/>
                <a:gd name="T6" fmla="*/ 0 60000 65536"/>
                <a:gd name="T7" fmla="*/ 0 60000 65536"/>
                <a:gd name="T8" fmla="*/ 0 60000 65536"/>
                <a:gd name="T9" fmla="*/ 0 w 18"/>
                <a:gd name="T10" fmla="*/ 0 h 14"/>
                <a:gd name="T11" fmla="*/ 18 w 18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4">
                  <a:moveTo>
                    <a:pt x="10" y="2"/>
                  </a:moveTo>
                  <a:cubicBezTo>
                    <a:pt x="13" y="0"/>
                    <a:pt x="18" y="0"/>
                    <a:pt x="18" y="5"/>
                  </a:cubicBezTo>
                  <a:cubicBezTo>
                    <a:pt x="18" y="14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1" name="Freeform 433"/>
            <p:cNvSpPr>
              <a:spLocks noChangeArrowheads="1"/>
            </p:cNvSpPr>
            <p:nvPr/>
          </p:nvSpPr>
          <p:spPr bwMode="auto">
            <a:xfrm>
              <a:off x="3311302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2" name="Freeform 434"/>
            <p:cNvSpPr>
              <a:spLocks noChangeArrowheads="1"/>
            </p:cNvSpPr>
            <p:nvPr/>
          </p:nvSpPr>
          <p:spPr bwMode="auto">
            <a:xfrm>
              <a:off x="3417664" y="29477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3" name="Freeform 435"/>
            <p:cNvSpPr>
              <a:spLocks noChangeArrowheads="1"/>
            </p:cNvSpPr>
            <p:nvPr/>
          </p:nvSpPr>
          <p:spPr bwMode="auto">
            <a:xfrm>
              <a:off x="3520852" y="29477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4" name="Freeform 436"/>
            <p:cNvSpPr>
              <a:spLocks noChangeArrowheads="1"/>
            </p:cNvSpPr>
            <p:nvPr/>
          </p:nvSpPr>
          <p:spPr bwMode="auto">
            <a:xfrm>
              <a:off x="3627214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5" name="Freeform 437"/>
            <p:cNvSpPr>
              <a:spLocks noChangeArrowheads="1"/>
            </p:cNvSpPr>
            <p:nvPr/>
          </p:nvSpPr>
          <p:spPr bwMode="auto">
            <a:xfrm>
              <a:off x="3727227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6" name="Freeform 438"/>
            <p:cNvSpPr>
              <a:spLocks noChangeArrowheads="1"/>
            </p:cNvSpPr>
            <p:nvPr/>
          </p:nvSpPr>
          <p:spPr bwMode="auto">
            <a:xfrm>
              <a:off x="3833589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7" name="Freeform 439"/>
            <p:cNvSpPr>
              <a:spLocks noChangeArrowheads="1"/>
            </p:cNvSpPr>
            <p:nvPr/>
          </p:nvSpPr>
          <p:spPr bwMode="auto">
            <a:xfrm>
              <a:off x="3936777" y="29477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8" name="Freeform 440"/>
            <p:cNvSpPr>
              <a:spLocks noChangeArrowheads="1"/>
            </p:cNvSpPr>
            <p:nvPr/>
          </p:nvSpPr>
          <p:spPr bwMode="auto">
            <a:xfrm>
              <a:off x="4043139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29" name="Freeform 441"/>
            <p:cNvSpPr>
              <a:spLocks noChangeArrowheads="1"/>
            </p:cNvSpPr>
            <p:nvPr/>
          </p:nvSpPr>
          <p:spPr bwMode="auto">
            <a:xfrm>
              <a:off x="4149502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0" name="Freeform 442"/>
            <p:cNvSpPr>
              <a:spLocks noChangeArrowheads="1"/>
            </p:cNvSpPr>
            <p:nvPr/>
          </p:nvSpPr>
          <p:spPr bwMode="auto">
            <a:xfrm>
              <a:off x="4254277" y="29477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1" name="Freeform 443"/>
            <p:cNvSpPr>
              <a:spLocks noChangeArrowheads="1"/>
            </p:cNvSpPr>
            <p:nvPr/>
          </p:nvSpPr>
          <p:spPr bwMode="auto">
            <a:xfrm>
              <a:off x="4359052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2" name="Freeform 444"/>
            <p:cNvSpPr>
              <a:spLocks noChangeArrowheads="1"/>
            </p:cNvSpPr>
            <p:nvPr/>
          </p:nvSpPr>
          <p:spPr bwMode="auto">
            <a:xfrm>
              <a:off x="4463827" y="29477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3" name="Freeform 445"/>
            <p:cNvSpPr>
              <a:spLocks noChangeArrowheads="1"/>
            </p:cNvSpPr>
            <p:nvPr/>
          </p:nvSpPr>
          <p:spPr bwMode="auto">
            <a:xfrm>
              <a:off x="4565427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4" name="Freeform 446"/>
            <p:cNvSpPr>
              <a:spLocks noChangeArrowheads="1"/>
            </p:cNvSpPr>
            <p:nvPr/>
          </p:nvSpPr>
          <p:spPr bwMode="auto">
            <a:xfrm>
              <a:off x="4670202" y="29477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5" name="Freeform 447"/>
            <p:cNvSpPr>
              <a:spLocks noChangeArrowheads="1"/>
            </p:cNvSpPr>
            <p:nvPr/>
          </p:nvSpPr>
          <p:spPr bwMode="auto">
            <a:xfrm>
              <a:off x="4776564" y="29477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6" name="Freeform 448"/>
            <p:cNvSpPr>
              <a:spLocks noChangeArrowheads="1"/>
            </p:cNvSpPr>
            <p:nvPr/>
          </p:nvSpPr>
          <p:spPr bwMode="auto">
            <a:xfrm>
              <a:off x="4881339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7" name="Freeform 449"/>
            <p:cNvSpPr>
              <a:spLocks noChangeArrowheads="1"/>
            </p:cNvSpPr>
            <p:nvPr/>
          </p:nvSpPr>
          <p:spPr bwMode="auto">
            <a:xfrm>
              <a:off x="4986114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8" name="Freeform 450"/>
            <p:cNvSpPr>
              <a:spLocks noChangeArrowheads="1"/>
            </p:cNvSpPr>
            <p:nvPr/>
          </p:nvSpPr>
          <p:spPr bwMode="auto">
            <a:xfrm>
              <a:off x="5092477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39" name="Freeform 451"/>
            <p:cNvSpPr>
              <a:spLocks noChangeArrowheads="1"/>
            </p:cNvSpPr>
            <p:nvPr/>
          </p:nvSpPr>
          <p:spPr bwMode="auto">
            <a:xfrm>
              <a:off x="5195664" y="2947758"/>
              <a:ext cx="103188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0" name="Freeform 452"/>
            <p:cNvSpPr>
              <a:spLocks noChangeArrowheads="1"/>
            </p:cNvSpPr>
            <p:nvPr/>
          </p:nvSpPr>
          <p:spPr bwMode="auto">
            <a:xfrm>
              <a:off x="5298852" y="2947758"/>
              <a:ext cx="103187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1" name="Freeform 453"/>
            <p:cNvSpPr>
              <a:spLocks noChangeArrowheads="1"/>
            </p:cNvSpPr>
            <p:nvPr/>
          </p:nvSpPr>
          <p:spPr bwMode="auto">
            <a:xfrm>
              <a:off x="5814789" y="2947758"/>
              <a:ext cx="123825" cy="79375"/>
            </a:xfrm>
            <a:custGeom>
              <a:avLst/>
              <a:gdLst>
                <a:gd name="T0" fmla="*/ 2147483646 w 25"/>
                <a:gd name="T1" fmla="*/ 1583164141 h 16"/>
                <a:gd name="T2" fmla="*/ 2147483646 w 25"/>
                <a:gd name="T3" fmla="*/ 2094646719 h 16"/>
                <a:gd name="T4" fmla="*/ 2147483646 w 25"/>
                <a:gd name="T5" fmla="*/ 1583164141 h 16"/>
                <a:gd name="T6" fmla="*/ 0 60000 65536"/>
                <a:gd name="T7" fmla="*/ 0 60000 65536"/>
                <a:gd name="T8" fmla="*/ 0 60000 65536"/>
                <a:gd name="T9" fmla="*/ 0 w 25"/>
                <a:gd name="T10" fmla="*/ 0 h 16"/>
                <a:gd name="T11" fmla="*/ 25 w 25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6">
                  <a:moveTo>
                    <a:pt x="12" y="2"/>
                  </a:moveTo>
                  <a:cubicBezTo>
                    <a:pt x="15" y="0"/>
                    <a:pt x="18" y="0"/>
                    <a:pt x="19" y="3"/>
                  </a:cubicBezTo>
                  <a:cubicBezTo>
                    <a:pt x="25" y="16"/>
                    <a:pt x="0" y="1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2" name="Freeform 467"/>
            <p:cNvSpPr>
              <a:spLocks noChangeArrowheads="1"/>
            </p:cNvSpPr>
            <p:nvPr/>
          </p:nvSpPr>
          <p:spPr bwMode="auto">
            <a:xfrm>
              <a:off x="3255739" y="2996971"/>
              <a:ext cx="106363" cy="90487"/>
            </a:xfrm>
            <a:custGeom>
              <a:avLst/>
              <a:gdLst>
                <a:gd name="T0" fmla="*/ 2147483646 w 21"/>
                <a:gd name="T1" fmla="*/ 1759268362 h 18"/>
                <a:gd name="T2" fmla="*/ 2147483646 w 21"/>
                <a:gd name="T3" fmla="*/ 2147483646 h 18"/>
                <a:gd name="T4" fmla="*/ 2147483646 w 21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3" name="Freeform 468"/>
            <p:cNvSpPr>
              <a:spLocks noChangeArrowheads="1"/>
            </p:cNvSpPr>
            <p:nvPr/>
          </p:nvSpPr>
          <p:spPr bwMode="auto">
            <a:xfrm>
              <a:off x="336210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4" name="Freeform 469"/>
            <p:cNvSpPr>
              <a:spLocks noChangeArrowheads="1"/>
            </p:cNvSpPr>
            <p:nvPr/>
          </p:nvSpPr>
          <p:spPr bwMode="auto">
            <a:xfrm>
              <a:off x="3465289" y="2996971"/>
              <a:ext cx="103188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5" name="Freeform 470"/>
            <p:cNvSpPr>
              <a:spLocks noChangeArrowheads="1"/>
            </p:cNvSpPr>
            <p:nvPr/>
          </p:nvSpPr>
          <p:spPr bwMode="auto">
            <a:xfrm>
              <a:off x="357165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6" name="Freeform 471"/>
            <p:cNvSpPr>
              <a:spLocks noChangeArrowheads="1"/>
            </p:cNvSpPr>
            <p:nvPr/>
          </p:nvSpPr>
          <p:spPr bwMode="auto">
            <a:xfrm>
              <a:off x="3678014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7" name="Freeform 472"/>
            <p:cNvSpPr>
              <a:spLocks noChangeArrowheads="1"/>
            </p:cNvSpPr>
            <p:nvPr/>
          </p:nvSpPr>
          <p:spPr bwMode="auto">
            <a:xfrm>
              <a:off x="3782789" y="2996971"/>
              <a:ext cx="98425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8" name="Freeform 473"/>
            <p:cNvSpPr>
              <a:spLocks noChangeArrowheads="1"/>
            </p:cNvSpPr>
            <p:nvPr/>
          </p:nvSpPr>
          <p:spPr bwMode="auto">
            <a:xfrm>
              <a:off x="3887564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49" name="Freeform 474"/>
            <p:cNvSpPr>
              <a:spLocks noChangeArrowheads="1"/>
            </p:cNvSpPr>
            <p:nvPr/>
          </p:nvSpPr>
          <p:spPr bwMode="auto">
            <a:xfrm>
              <a:off x="3992339" y="2996971"/>
              <a:ext cx="101600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0" name="Freeform 475"/>
            <p:cNvSpPr>
              <a:spLocks noChangeArrowheads="1"/>
            </p:cNvSpPr>
            <p:nvPr/>
          </p:nvSpPr>
          <p:spPr bwMode="auto">
            <a:xfrm>
              <a:off x="4093939" y="2996971"/>
              <a:ext cx="104775" cy="90487"/>
            </a:xfrm>
            <a:custGeom>
              <a:avLst/>
              <a:gdLst>
                <a:gd name="T0" fmla="*/ 2147483646 w 21"/>
                <a:gd name="T1" fmla="*/ 1759268362 h 18"/>
                <a:gd name="T2" fmla="*/ 2147483646 w 21"/>
                <a:gd name="T3" fmla="*/ 2147483646 h 18"/>
                <a:gd name="T4" fmla="*/ 2147483646 w 21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1" name="Freeform 476"/>
            <p:cNvSpPr>
              <a:spLocks noChangeArrowheads="1"/>
            </p:cNvSpPr>
            <p:nvPr/>
          </p:nvSpPr>
          <p:spPr bwMode="auto">
            <a:xfrm>
              <a:off x="4198714" y="2996971"/>
              <a:ext cx="101600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2" name="Freeform 477"/>
            <p:cNvSpPr>
              <a:spLocks noChangeArrowheads="1"/>
            </p:cNvSpPr>
            <p:nvPr/>
          </p:nvSpPr>
          <p:spPr bwMode="auto">
            <a:xfrm>
              <a:off x="4305077" y="2996971"/>
              <a:ext cx="98425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3" name="Freeform 478"/>
            <p:cNvSpPr>
              <a:spLocks noChangeArrowheads="1"/>
            </p:cNvSpPr>
            <p:nvPr/>
          </p:nvSpPr>
          <p:spPr bwMode="auto">
            <a:xfrm>
              <a:off x="4408264" y="2996971"/>
              <a:ext cx="101600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4" name="Freeform 479"/>
            <p:cNvSpPr>
              <a:spLocks noChangeArrowheads="1"/>
            </p:cNvSpPr>
            <p:nvPr/>
          </p:nvSpPr>
          <p:spPr bwMode="auto">
            <a:xfrm>
              <a:off x="4514627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5" name="Freeform 480"/>
            <p:cNvSpPr>
              <a:spLocks noChangeArrowheads="1"/>
            </p:cNvSpPr>
            <p:nvPr/>
          </p:nvSpPr>
          <p:spPr bwMode="auto">
            <a:xfrm>
              <a:off x="4620989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6" name="Freeform 481"/>
            <p:cNvSpPr>
              <a:spLocks noChangeArrowheads="1"/>
            </p:cNvSpPr>
            <p:nvPr/>
          </p:nvSpPr>
          <p:spPr bwMode="auto">
            <a:xfrm>
              <a:off x="4724177" y="2996971"/>
              <a:ext cx="103187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7" name="Freeform 482"/>
            <p:cNvSpPr>
              <a:spLocks noChangeArrowheads="1"/>
            </p:cNvSpPr>
            <p:nvPr/>
          </p:nvSpPr>
          <p:spPr bwMode="auto">
            <a:xfrm>
              <a:off x="4830539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8" name="Freeform 483"/>
            <p:cNvSpPr>
              <a:spLocks noChangeArrowheads="1"/>
            </p:cNvSpPr>
            <p:nvPr/>
          </p:nvSpPr>
          <p:spPr bwMode="auto">
            <a:xfrm>
              <a:off x="4930552" y="2996971"/>
              <a:ext cx="106362" cy="90487"/>
            </a:xfrm>
            <a:custGeom>
              <a:avLst/>
              <a:gdLst>
                <a:gd name="T0" fmla="*/ 2147483646 w 21"/>
                <a:gd name="T1" fmla="*/ 1759268362 h 18"/>
                <a:gd name="T2" fmla="*/ 2147483646 w 21"/>
                <a:gd name="T3" fmla="*/ 2147483646 h 18"/>
                <a:gd name="T4" fmla="*/ 2147483646 w 21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59" name="Freeform 484"/>
            <p:cNvSpPr>
              <a:spLocks noChangeArrowheads="1"/>
            </p:cNvSpPr>
            <p:nvPr/>
          </p:nvSpPr>
          <p:spPr bwMode="auto">
            <a:xfrm>
              <a:off x="5036914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0" name="Freeform 485"/>
            <p:cNvSpPr>
              <a:spLocks noChangeArrowheads="1"/>
            </p:cNvSpPr>
            <p:nvPr/>
          </p:nvSpPr>
          <p:spPr bwMode="auto">
            <a:xfrm>
              <a:off x="5141689" y="2996971"/>
              <a:ext cx="101600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1" name="Freeform 486"/>
            <p:cNvSpPr>
              <a:spLocks noChangeArrowheads="1"/>
            </p:cNvSpPr>
            <p:nvPr/>
          </p:nvSpPr>
          <p:spPr bwMode="auto">
            <a:xfrm>
              <a:off x="5246464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2" name="Freeform 487"/>
            <p:cNvSpPr>
              <a:spLocks noChangeArrowheads="1"/>
            </p:cNvSpPr>
            <p:nvPr/>
          </p:nvSpPr>
          <p:spPr bwMode="auto">
            <a:xfrm>
              <a:off x="5352827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3" name="Freeform 488"/>
            <p:cNvSpPr>
              <a:spLocks noChangeArrowheads="1"/>
            </p:cNvSpPr>
            <p:nvPr/>
          </p:nvSpPr>
          <p:spPr bwMode="auto">
            <a:xfrm>
              <a:off x="576875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4" name="Freeform 500"/>
            <p:cNvSpPr>
              <a:spLocks noChangeArrowheads="1"/>
            </p:cNvSpPr>
            <p:nvPr/>
          </p:nvSpPr>
          <p:spPr bwMode="auto">
            <a:xfrm>
              <a:off x="2684239" y="3052533"/>
              <a:ext cx="88900" cy="60325"/>
            </a:xfrm>
            <a:custGeom>
              <a:avLst/>
              <a:gdLst>
                <a:gd name="T0" fmla="*/ 2147483646 w 18"/>
                <a:gd name="T1" fmla="*/ 1805547358 h 12"/>
                <a:gd name="T2" fmla="*/ 2147483646 w 18"/>
                <a:gd name="T3" fmla="*/ 2147483646 h 12"/>
                <a:gd name="T4" fmla="*/ 2147483646 w 18"/>
                <a:gd name="T5" fmla="*/ 1805547358 h 12"/>
                <a:gd name="T6" fmla="*/ 0 60000 65536"/>
                <a:gd name="T7" fmla="*/ 0 60000 65536"/>
                <a:gd name="T8" fmla="*/ 0 60000 65536"/>
                <a:gd name="T9" fmla="*/ 0 w 18"/>
                <a:gd name="T10" fmla="*/ 0 h 12"/>
                <a:gd name="T11" fmla="*/ 18 w 18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2">
                  <a:moveTo>
                    <a:pt x="10" y="2"/>
                  </a:moveTo>
                  <a:cubicBezTo>
                    <a:pt x="13" y="0"/>
                    <a:pt x="18" y="0"/>
                    <a:pt x="17" y="6"/>
                  </a:cubicBezTo>
                  <a:cubicBezTo>
                    <a:pt x="16" y="12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5" name="Freeform 501"/>
            <p:cNvSpPr>
              <a:spLocks noChangeArrowheads="1"/>
            </p:cNvSpPr>
            <p:nvPr/>
          </p:nvSpPr>
          <p:spPr bwMode="auto">
            <a:xfrm>
              <a:off x="2809652" y="3033483"/>
              <a:ext cx="74612" cy="79375"/>
            </a:xfrm>
            <a:custGeom>
              <a:avLst/>
              <a:gdLst>
                <a:gd name="T0" fmla="*/ 2147483646 w 15"/>
                <a:gd name="T1" fmla="*/ 2147483646 h 16"/>
                <a:gd name="T2" fmla="*/ 2147483646 w 15"/>
                <a:gd name="T3" fmla="*/ 2147483646 h 16"/>
                <a:gd name="T4" fmla="*/ 2147483646 w 15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5"/>
                <a:gd name="T10" fmla="*/ 0 h 16"/>
                <a:gd name="T11" fmla="*/ 15 w 15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6">
                  <a:moveTo>
                    <a:pt x="5" y="6"/>
                  </a:moveTo>
                  <a:cubicBezTo>
                    <a:pt x="14" y="0"/>
                    <a:pt x="15" y="14"/>
                    <a:pt x="9" y="15"/>
                  </a:cubicBezTo>
                  <a:cubicBezTo>
                    <a:pt x="4" y="16"/>
                    <a:pt x="0" y="9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6" name="Freeform 502"/>
            <p:cNvSpPr>
              <a:spLocks noChangeArrowheads="1"/>
            </p:cNvSpPr>
            <p:nvPr/>
          </p:nvSpPr>
          <p:spPr bwMode="auto">
            <a:xfrm>
              <a:off x="2993802" y="3052533"/>
              <a:ext cx="103187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7" name="Freeform 503"/>
            <p:cNvSpPr>
              <a:spLocks noChangeArrowheads="1"/>
            </p:cNvSpPr>
            <p:nvPr/>
          </p:nvSpPr>
          <p:spPr bwMode="auto">
            <a:xfrm>
              <a:off x="310016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8" name="Freeform 504"/>
            <p:cNvSpPr>
              <a:spLocks noChangeArrowheads="1"/>
            </p:cNvSpPr>
            <p:nvPr/>
          </p:nvSpPr>
          <p:spPr bwMode="auto">
            <a:xfrm>
              <a:off x="3206527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69" name="Freeform 505"/>
            <p:cNvSpPr>
              <a:spLocks noChangeArrowheads="1"/>
            </p:cNvSpPr>
            <p:nvPr/>
          </p:nvSpPr>
          <p:spPr bwMode="auto">
            <a:xfrm>
              <a:off x="3311302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0" name="Freeform 506"/>
            <p:cNvSpPr>
              <a:spLocks noChangeArrowheads="1"/>
            </p:cNvSpPr>
            <p:nvPr/>
          </p:nvSpPr>
          <p:spPr bwMode="auto">
            <a:xfrm>
              <a:off x="3417664" y="30525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1" name="Freeform 507"/>
            <p:cNvSpPr>
              <a:spLocks noChangeArrowheads="1"/>
            </p:cNvSpPr>
            <p:nvPr/>
          </p:nvSpPr>
          <p:spPr bwMode="auto">
            <a:xfrm>
              <a:off x="3520852" y="30525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2" name="Freeform 508"/>
            <p:cNvSpPr>
              <a:spLocks noChangeArrowheads="1"/>
            </p:cNvSpPr>
            <p:nvPr/>
          </p:nvSpPr>
          <p:spPr bwMode="auto">
            <a:xfrm>
              <a:off x="362721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3" name="Freeform 509"/>
            <p:cNvSpPr>
              <a:spLocks noChangeArrowheads="1"/>
            </p:cNvSpPr>
            <p:nvPr/>
          </p:nvSpPr>
          <p:spPr bwMode="auto">
            <a:xfrm>
              <a:off x="3727227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4" name="Freeform 510"/>
            <p:cNvSpPr>
              <a:spLocks noChangeArrowheads="1"/>
            </p:cNvSpPr>
            <p:nvPr/>
          </p:nvSpPr>
          <p:spPr bwMode="auto">
            <a:xfrm>
              <a:off x="383358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5" name="Freeform 511"/>
            <p:cNvSpPr>
              <a:spLocks noChangeArrowheads="1"/>
            </p:cNvSpPr>
            <p:nvPr/>
          </p:nvSpPr>
          <p:spPr bwMode="auto">
            <a:xfrm>
              <a:off x="3936777" y="30525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6" name="Freeform 512"/>
            <p:cNvSpPr>
              <a:spLocks noChangeArrowheads="1"/>
            </p:cNvSpPr>
            <p:nvPr/>
          </p:nvSpPr>
          <p:spPr bwMode="auto">
            <a:xfrm>
              <a:off x="404313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7" name="Freeform 513"/>
            <p:cNvSpPr>
              <a:spLocks noChangeArrowheads="1"/>
            </p:cNvSpPr>
            <p:nvPr/>
          </p:nvSpPr>
          <p:spPr bwMode="auto">
            <a:xfrm>
              <a:off x="4149502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8" name="Freeform 514"/>
            <p:cNvSpPr>
              <a:spLocks noChangeArrowheads="1"/>
            </p:cNvSpPr>
            <p:nvPr/>
          </p:nvSpPr>
          <p:spPr bwMode="auto">
            <a:xfrm>
              <a:off x="4254277" y="30525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79" name="Freeform 515"/>
            <p:cNvSpPr>
              <a:spLocks noChangeArrowheads="1"/>
            </p:cNvSpPr>
            <p:nvPr/>
          </p:nvSpPr>
          <p:spPr bwMode="auto">
            <a:xfrm>
              <a:off x="4359052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0" name="Freeform 516"/>
            <p:cNvSpPr>
              <a:spLocks noChangeArrowheads="1"/>
            </p:cNvSpPr>
            <p:nvPr/>
          </p:nvSpPr>
          <p:spPr bwMode="auto">
            <a:xfrm>
              <a:off x="4463827" y="30525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1" name="Freeform 517"/>
            <p:cNvSpPr>
              <a:spLocks noChangeArrowheads="1"/>
            </p:cNvSpPr>
            <p:nvPr/>
          </p:nvSpPr>
          <p:spPr bwMode="auto">
            <a:xfrm>
              <a:off x="4565427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2" name="Freeform 518"/>
            <p:cNvSpPr>
              <a:spLocks noChangeArrowheads="1"/>
            </p:cNvSpPr>
            <p:nvPr/>
          </p:nvSpPr>
          <p:spPr bwMode="auto">
            <a:xfrm>
              <a:off x="4670202" y="30525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3" name="Freeform 519"/>
            <p:cNvSpPr>
              <a:spLocks noChangeArrowheads="1"/>
            </p:cNvSpPr>
            <p:nvPr/>
          </p:nvSpPr>
          <p:spPr bwMode="auto">
            <a:xfrm>
              <a:off x="4776564" y="30525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4" name="Freeform 520"/>
            <p:cNvSpPr>
              <a:spLocks noChangeArrowheads="1"/>
            </p:cNvSpPr>
            <p:nvPr/>
          </p:nvSpPr>
          <p:spPr bwMode="auto">
            <a:xfrm>
              <a:off x="488133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5" name="Freeform 521"/>
            <p:cNvSpPr>
              <a:spLocks noChangeArrowheads="1"/>
            </p:cNvSpPr>
            <p:nvPr/>
          </p:nvSpPr>
          <p:spPr bwMode="auto">
            <a:xfrm>
              <a:off x="498611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6" name="Freeform 522"/>
            <p:cNvSpPr>
              <a:spLocks noChangeArrowheads="1"/>
            </p:cNvSpPr>
            <p:nvPr/>
          </p:nvSpPr>
          <p:spPr bwMode="auto">
            <a:xfrm>
              <a:off x="5092477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7" name="Freeform 523"/>
            <p:cNvSpPr>
              <a:spLocks noChangeArrowheads="1"/>
            </p:cNvSpPr>
            <p:nvPr/>
          </p:nvSpPr>
          <p:spPr bwMode="auto">
            <a:xfrm>
              <a:off x="5195664" y="3052533"/>
              <a:ext cx="103188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8" name="Freeform 524"/>
            <p:cNvSpPr>
              <a:spLocks noChangeArrowheads="1"/>
            </p:cNvSpPr>
            <p:nvPr/>
          </p:nvSpPr>
          <p:spPr bwMode="auto">
            <a:xfrm>
              <a:off x="5298852" y="3052533"/>
              <a:ext cx="103187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89" name="Freeform 525"/>
            <p:cNvSpPr>
              <a:spLocks noChangeArrowheads="1"/>
            </p:cNvSpPr>
            <p:nvPr/>
          </p:nvSpPr>
          <p:spPr bwMode="auto">
            <a:xfrm>
              <a:off x="540203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0" name="Freeform 538"/>
            <p:cNvSpPr>
              <a:spLocks noChangeArrowheads="1"/>
            </p:cNvSpPr>
            <p:nvPr/>
          </p:nvSpPr>
          <p:spPr bwMode="auto">
            <a:xfrm>
              <a:off x="294617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1" name="Freeform 539"/>
            <p:cNvSpPr>
              <a:spLocks noChangeArrowheads="1"/>
            </p:cNvSpPr>
            <p:nvPr/>
          </p:nvSpPr>
          <p:spPr bwMode="auto">
            <a:xfrm>
              <a:off x="3049364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2" name="Freeform 540"/>
            <p:cNvSpPr>
              <a:spLocks noChangeArrowheads="1"/>
            </p:cNvSpPr>
            <p:nvPr/>
          </p:nvSpPr>
          <p:spPr bwMode="auto">
            <a:xfrm>
              <a:off x="315572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3" name="Freeform 541"/>
            <p:cNvSpPr>
              <a:spLocks noChangeArrowheads="1"/>
            </p:cNvSpPr>
            <p:nvPr/>
          </p:nvSpPr>
          <p:spPr bwMode="auto">
            <a:xfrm>
              <a:off x="3255739" y="3103333"/>
              <a:ext cx="106363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4" name="Freeform 542"/>
            <p:cNvSpPr>
              <a:spLocks noChangeArrowheads="1"/>
            </p:cNvSpPr>
            <p:nvPr/>
          </p:nvSpPr>
          <p:spPr bwMode="auto">
            <a:xfrm>
              <a:off x="3362102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5" name="Freeform 543"/>
            <p:cNvSpPr>
              <a:spLocks noChangeArrowheads="1"/>
            </p:cNvSpPr>
            <p:nvPr/>
          </p:nvSpPr>
          <p:spPr bwMode="auto">
            <a:xfrm>
              <a:off x="3465289" y="3103333"/>
              <a:ext cx="103188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6" name="Freeform 544"/>
            <p:cNvSpPr>
              <a:spLocks noChangeArrowheads="1"/>
            </p:cNvSpPr>
            <p:nvPr/>
          </p:nvSpPr>
          <p:spPr bwMode="auto">
            <a:xfrm>
              <a:off x="3571652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7" name="Freeform 545"/>
            <p:cNvSpPr>
              <a:spLocks noChangeArrowheads="1"/>
            </p:cNvSpPr>
            <p:nvPr/>
          </p:nvSpPr>
          <p:spPr bwMode="auto">
            <a:xfrm>
              <a:off x="3678014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8" name="Freeform 546"/>
            <p:cNvSpPr>
              <a:spLocks noChangeArrowheads="1"/>
            </p:cNvSpPr>
            <p:nvPr/>
          </p:nvSpPr>
          <p:spPr bwMode="auto">
            <a:xfrm>
              <a:off x="3782789" y="31033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299" name="Freeform 547"/>
            <p:cNvSpPr>
              <a:spLocks noChangeArrowheads="1"/>
            </p:cNvSpPr>
            <p:nvPr/>
          </p:nvSpPr>
          <p:spPr bwMode="auto">
            <a:xfrm>
              <a:off x="3887564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0" name="Freeform 548"/>
            <p:cNvSpPr>
              <a:spLocks noChangeArrowheads="1"/>
            </p:cNvSpPr>
            <p:nvPr/>
          </p:nvSpPr>
          <p:spPr bwMode="auto">
            <a:xfrm>
              <a:off x="3992339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1" name="Freeform 549"/>
            <p:cNvSpPr>
              <a:spLocks noChangeArrowheads="1"/>
            </p:cNvSpPr>
            <p:nvPr/>
          </p:nvSpPr>
          <p:spPr bwMode="auto">
            <a:xfrm>
              <a:off x="4093939" y="3103333"/>
              <a:ext cx="104775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2" name="Freeform 550"/>
            <p:cNvSpPr>
              <a:spLocks noChangeArrowheads="1"/>
            </p:cNvSpPr>
            <p:nvPr/>
          </p:nvSpPr>
          <p:spPr bwMode="auto">
            <a:xfrm>
              <a:off x="4198714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3" name="Freeform 551"/>
            <p:cNvSpPr>
              <a:spLocks noChangeArrowheads="1"/>
            </p:cNvSpPr>
            <p:nvPr/>
          </p:nvSpPr>
          <p:spPr bwMode="auto">
            <a:xfrm>
              <a:off x="4305077" y="31033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4" name="Freeform 552"/>
            <p:cNvSpPr>
              <a:spLocks noChangeArrowheads="1"/>
            </p:cNvSpPr>
            <p:nvPr/>
          </p:nvSpPr>
          <p:spPr bwMode="auto">
            <a:xfrm>
              <a:off x="4408264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5" name="Freeform 553"/>
            <p:cNvSpPr>
              <a:spLocks noChangeArrowheads="1"/>
            </p:cNvSpPr>
            <p:nvPr/>
          </p:nvSpPr>
          <p:spPr bwMode="auto">
            <a:xfrm>
              <a:off x="451462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6" name="Freeform 554"/>
            <p:cNvSpPr>
              <a:spLocks noChangeArrowheads="1"/>
            </p:cNvSpPr>
            <p:nvPr/>
          </p:nvSpPr>
          <p:spPr bwMode="auto">
            <a:xfrm>
              <a:off x="4620989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7" name="Freeform 555"/>
            <p:cNvSpPr>
              <a:spLocks noChangeArrowheads="1"/>
            </p:cNvSpPr>
            <p:nvPr/>
          </p:nvSpPr>
          <p:spPr bwMode="auto">
            <a:xfrm>
              <a:off x="4724177" y="3103333"/>
              <a:ext cx="103187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8" name="Freeform 556"/>
            <p:cNvSpPr>
              <a:spLocks noChangeArrowheads="1"/>
            </p:cNvSpPr>
            <p:nvPr/>
          </p:nvSpPr>
          <p:spPr bwMode="auto">
            <a:xfrm>
              <a:off x="4830539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09" name="Freeform 557"/>
            <p:cNvSpPr>
              <a:spLocks noChangeArrowheads="1"/>
            </p:cNvSpPr>
            <p:nvPr/>
          </p:nvSpPr>
          <p:spPr bwMode="auto">
            <a:xfrm>
              <a:off x="4930552" y="3103333"/>
              <a:ext cx="106362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0" name="Freeform 558"/>
            <p:cNvSpPr>
              <a:spLocks noChangeArrowheads="1"/>
            </p:cNvSpPr>
            <p:nvPr/>
          </p:nvSpPr>
          <p:spPr bwMode="auto">
            <a:xfrm>
              <a:off x="5036914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1" name="Freeform 559"/>
            <p:cNvSpPr>
              <a:spLocks noChangeArrowheads="1"/>
            </p:cNvSpPr>
            <p:nvPr/>
          </p:nvSpPr>
          <p:spPr bwMode="auto">
            <a:xfrm>
              <a:off x="5141689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2" name="Freeform 560"/>
            <p:cNvSpPr>
              <a:spLocks noChangeArrowheads="1"/>
            </p:cNvSpPr>
            <p:nvPr/>
          </p:nvSpPr>
          <p:spPr bwMode="auto">
            <a:xfrm>
              <a:off x="5246464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3" name="Freeform 561"/>
            <p:cNvSpPr>
              <a:spLocks noChangeArrowheads="1"/>
            </p:cNvSpPr>
            <p:nvPr/>
          </p:nvSpPr>
          <p:spPr bwMode="auto">
            <a:xfrm>
              <a:off x="535282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4" name="Freeform 571"/>
            <p:cNvSpPr>
              <a:spLocks noChangeArrowheads="1"/>
            </p:cNvSpPr>
            <p:nvPr/>
          </p:nvSpPr>
          <p:spPr bwMode="auto">
            <a:xfrm>
              <a:off x="2814414" y="3143021"/>
              <a:ext cx="69850" cy="74612"/>
            </a:xfrm>
            <a:custGeom>
              <a:avLst/>
              <a:gdLst>
                <a:gd name="T0" fmla="*/ 2147483646 w 14"/>
                <a:gd name="T1" fmla="*/ 2147483646 h 15"/>
                <a:gd name="T2" fmla="*/ 2147483646 w 14"/>
                <a:gd name="T3" fmla="*/ 2147483646 h 15"/>
                <a:gd name="T4" fmla="*/ 2147483646 w 14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4"/>
                <a:gd name="T10" fmla="*/ 0 h 15"/>
                <a:gd name="T11" fmla="*/ 14 w 14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5">
                  <a:moveTo>
                    <a:pt x="4" y="5"/>
                  </a:moveTo>
                  <a:cubicBezTo>
                    <a:pt x="12" y="0"/>
                    <a:pt x="14" y="12"/>
                    <a:pt x="10" y="14"/>
                  </a:cubicBezTo>
                  <a:cubicBezTo>
                    <a:pt x="5" y="15"/>
                    <a:pt x="0" y="7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5" name="Freeform 572"/>
            <p:cNvSpPr>
              <a:spLocks noChangeArrowheads="1"/>
            </p:cNvSpPr>
            <p:nvPr/>
          </p:nvSpPr>
          <p:spPr bwMode="auto">
            <a:xfrm>
              <a:off x="2890614" y="3157308"/>
              <a:ext cx="103188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6" name="Freeform 573"/>
            <p:cNvSpPr>
              <a:spLocks noChangeArrowheads="1"/>
            </p:cNvSpPr>
            <p:nvPr/>
          </p:nvSpPr>
          <p:spPr bwMode="auto">
            <a:xfrm>
              <a:off x="2993802" y="3157308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7" name="Freeform 574"/>
            <p:cNvSpPr>
              <a:spLocks noChangeArrowheads="1"/>
            </p:cNvSpPr>
            <p:nvPr/>
          </p:nvSpPr>
          <p:spPr bwMode="auto">
            <a:xfrm>
              <a:off x="3100164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8" name="Freeform 575"/>
            <p:cNvSpPr>
              <a:spLocks noChangeArrowheads="1"/>
            </p:cNvSpPr>
            <p:nvPr/>
          </p:nvSpPr>
          <p:spPr bwMode="auto">
            <a:xfrm>
              <a:off x="3206527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19" name="Freeform 576"/>
            <p:cNvSpPr>
              <a:spLocks noChangeArrowheads="1"/>
            </p:cNvSpPr>
            <p:nvPr/>
          </p:nvSpPr>
          <p:spPr bwMode="auto">
            <a:xfrm>
              <a:off x="3311302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0" name="Freeform 577"/>
            <p:cNvSpPr>
              <a:spLocks noChangeArrowheads="1"/>
            </p:cNvSpPr>
            <p:nvPr/>
          </p:nvSpPr>
          <p:spPr bwMode="auto">
            <a:xfrm>
              <a:off x="3417664" y="31573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1" name="Freeform 578"/>
            <p:cNvSpPr>
              <a:spLocks noChangeArrowheads="1"/>
            </p:cNvSpPr>
            <p:nvPr/>
          </p:nvSpPr>
          <p:spPr bwMode="auto">
            <a:xfrm>
              <a:off x="3520852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2" name="Freeform 579"/>
            <p:cNvSpPr>
              <a:spLocks noChangeArrowheads="1"/>
            </p:cNvSpPr>
            <p:nvPr/>
          </p:nvSpPr>
          <p:spPr bwMode="auto">
            <a:xfrm>
              <a:off x="3627214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3" name="Freeform 580"/>
            <p:cNvSpPr>
              <a:spLocks noChangeArrowheads="1"/>
            </p:cNvSpPr>
            <p:nvPr/>
          </p:nvSpPr>
          <p:spPr bwMode="auto">
            <a:xfrm>
              <a:off x="3727227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4" name="Freeform 581"/>
            <p:cNvSpPr>
              <a:spLocks noChangeArrowheads="1"/>
            </p:cNvSpPr>
            <p:nvPr/>
          </p:nvSpPr>
          <p:spPr bwMode="auto">
            <a:xfrm>
              <a:off x="3833589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5" name="Freeform 582"/>
            <p:cNvSpPr>
              <a:spLocks noChangeArrowheads="1"/>
            </p:cNvSpPr>
            <p:nvPr/>
          </p:nvSpPr>
          <p:spPr bwMode="auto">
            <a:xfrm>
              <a:off x="3936777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6" name="Freeform 583"/>
            <p:cNvSpPr>
              <a:spLocks noChangeArrowheads="1"/>
            </p:cNvSpPr>
            <p:nvPr/>
          </p:nvSpPr>
          <p:spPr bwMode="auto">
            <a:xfrm>
              <a:off x="4043139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7" name="Freeform 584"/>
            <p:cNvSpPr>
              <a:spLocks noChangeArrowheads="1"/>
            </p:cNvSpPr>
            <p:nvPr/>
          </p:nvSpPr>
          <p:spPr bwMode="auto">
            <a:xfrm>
              <a:off x="4149502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8" name="Freeform 585"/>
            <p:cNvSpPr>
              <a:spLocks noChangeArrowheads="1"/>
            </p:cNvSpPr>
            <p:nvPr/>
          </p:nvSpPr>
          <p:spPr bwMode="auto">
            <a:xfrm>
              <a:off x="4254277" y="31573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29" name="Freeform 586"/>
            <p:cNvSpPr>
              <a:spLocks noChangeArrowheads="1"/>
            </p:cNvSpPr>
            <p:nvPr/>
          </p:nvSpPr>
          <p:spPr bwMode="auto">
            <a:xfrm>
              <a:off x="4359052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0" name="Freeform 587"/>
            <p:cNvSpPr>
              <a:spLocks noChangeArrowheads="1"/>
            </p:cNvSpPr>
            <p:nvPr/>
          </p:nvSpPr>
          <p:spPr bwMode="auto">
            <a:xfrm>
              <a:off x="4463827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1" name="Freeform 588"/>
            <p:cNvSpPr>
              <a:spLocks noChangeArrowheads="1"/>
            </p:cNvSpPr>
            <p:nvPr/>
          </p:nvSpPr>
          <p:spPr bwMode="auto">
            <a:xfrm>
              <a:off x="4565427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2" name="Freeform 589"/>
            <p:cNvSpPr>
              <a:spLocks noChangeArrowheads="1"/>
            </p:cNvSpPr>
            <p:nvPr/>
          </p:nvSpPr>
          <p:spPr bwMode="auto">
            <a:xfrm>
              <a:off x="4670202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3" name="Freeform 590"/>
            <p:cNvSpPr>
              <a:spLocks noChangeArrowheads="1"/>
            </p:cNvSpPr>
            <p:nvPr/>
          </p:nvSpPr>
          <p:spPr bwMode="auto">
            <a:xfrm>
              <a:off x="4776564" y="31573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4" name="Freeform 591"/>
            <p:cNvSpPr>
              <a:spLocks noChangeArrowheads="1"/>
            </p:cNvSpPr>
            <p:nvPr/>
          </p:nvSpPr>
          <p:spPr bwMode="auto">
            <a:xfrm>
              <a:off x="4881339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5" name="Freeform 592"/>
            <p:cNvSpPr>
              <a:spLocks noChangeArrowheads="1"/>
            </p:cNvSpPr>
            <p:nvPr/>
          </p:nvSpPr>
          <p:spPr bwMode="auto">
            <a:xfrm>
              <a:off x="4986114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6" name="Freeform 593"/>
            <p:cNvSpPr>
              <a:spLocks noChangeArrowheads="1"/>
            </p:cNvSpPr>
            <p:nvPr/>
          </p:nvSpPr>
          <p:spPr bwMode="auto">
            <a:xfrm>
              <a:off x="5092477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7" name="Freeform 594"/>
            <p:cNvSpPr>
              <a:spLocks noChangeArrowheads="1"/>
            </p:cNvSpPr>
            <p:nvPr/>
          </p:nvSpPr>
          <p:spPr bwMode="auto">
            <a:xfrm>
              <a:off x="5195664" y="3157308"/>
              <a:ext cx="103188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8" name="Freeform 595"/>
            <p:cNvSpPr>
              <a:spLocks noChangeArrowheads="1"/>
            </p:cNvSpPr>
            <p:nvPr/>
          </p:nvSpPr>
          <p:spPr bwMode="auto">
            <a:xfrm>
              <a:off x="5298852" y="3157308"/>
              <a:ext cx="103187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39" name="Freeform 596"/>
            <p:cNvSpPr>
              <a:spLocks noChangeArrowheads="1"/>
            </p:cNvSpPr>
            <p:nvPr/>
          </p:nvSpPr>
          <p:spPr bwMode="auto">
            <a:xfrm>
              <a:off x="5478239" y="334939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0" name="Freeform 597"/>
            <p:cNvSpPr>
              <a:spLocks noChangeArrowheads="1"/>
            </p:cNvSpPr>
            <p:nvPr/>
          </p:nvSpPr>
          <p:spPr bwMode="auto">
            <a:xfrm>
              <a:off x="5446489" y="3419246"/>
              <a:ext cx="106363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1" name="Freeform 598"/>
            <p:cNvSpPr>
              <a:spLocks noChangeArrowheads="1"/>
            </p:cNvSpPr>
            <p:nvPr/>
          </p:nvSpPr>
          <p:spPr bwMode="auto">
            <a:xfrm>
              <a:off x="5402039" y="3493858"/>
              <a:ext cx="100013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2" name="Freeform 599"/>
            <p:cNvSpPr>
              <a:spLocks noChangeArrowheads="1"/>
            </p:cNvSpPr>
            <p:nvPr/>
          </p:nvSpPr>
          <p:spPr bwMode="auto">
            <a:xfrm>
              <a:off x="5397277" y="3150958"/>
              <a:ext cx="122237" cy="87313"/>
            </a:xfrm>
            <a:custGeom>
              <a:avLst/>
              <a:gdLst>
                <a:gd name="T0" fmla="*/ 2147483646 w 24"/>
                <a:gd name="T1" fmla="*/ 2147483646 h 17"/>
                <a:gd name="T2" fmla="*/ 2147483646 w 24"/>
                <a:gd name="T3" fmla="*/ 2147483646 h 17"/>
                <a:gd name="T4" fmla="*/ 2147483646 w 24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4"/>
                <a:gd name="T10" fmla="*/ 0 h 17"/>
                <a:gd name="T11" fmla="*/ 24 w 24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17">
                  <a:moveTo>
                    <a:pt x="11" y="3"/>
                  </a:moveTo>
                  <a:cubicBezTo>
                    <a:pt x="14" y="0"/>
                    <a:pt x="18" y="1"/>
                    <a:pt x="19" y="4"/>
                  </a:cubicBezTo>
                  <a:cubicBezTo>
                    <a:pt x="24" y="17"/>
                    <a:pt x="0" y="11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3" name="Freeform 611"/>
            <p:cNvSpPr>
              <a:spLocks noChangeArrowheads="1"/>
            </p:cNvSpPr>
            <p:nvPr/>
          </p:nvSpPr>
          <p:spPr bwMode="auto">
            <a:xfrm>
              <a:off x="2839814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4" name="Freeform 612"/>
            <p:cNvSpPr>
              <a:spLocks noChangeArrowheads="1"/>
            </p:cNvSpPr>
            <p:nvPr/>
          </p:nvSpPr>
          <p:spPr bwMode="auto">
            <a:xfrm>
              <a:off x="294617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5" name="Freeform 613"/>
            <p:cNvSpPr>
              <a:spLocks noChangeArrowheads="1"/>
            </p:cNvSpPr>
            <p:nvPr/>
          </p:nvSpPr>
          <p:spPr bwMode="auto">
            <a:xfrm>
              <a:off x="3065239" y="3187471"/>
              <a:ext cx="79375" cy="80962"/>
            </a:xfrm>
            <a:custGeom>
              <a:avLst/>
              <a:gdLst>
                <a:gd name="T0" fmla="*/ 2147483646 w 16"/>
                <a:gd name="T1" fmla="*/ 2147483646 h 16"/>
                <a:gd name="T2" fmla="*/ 2147483646 w 16"/>
                <a:gd name="T3" fmla="*/ 2147483646 h 16"/>
                <a:gd name="T4" fmla="*/ 2147483646 w 16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6"/>
                <a:gd name="T10" fmla="*/ 0 h 16"/>
                <a:gd name="T11" fmla="*/ 16 w 16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6">
                  <a:moveTo>
                    <a:pt x="7" y="6"/>
                  </a:moveTo>
                  <a:cubicBezTo>
                    <a:pt x="14" y="0"/>
                    <a:pt x="16" y="14"/>
                    <a:pt x="12" y="15"/>
                  </a:cubicBezTo>
                  <a:cubicBezTo>
                    <a:pt x="7" y="16"/>
                    <a:pt x="0" y="11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6" name="Freeform 614"/>
            <p:cNvSpPr>
              <a:spLocks noChangeArrowheads="1"/>
            </p:cNvSpPr>
            <p:nvPr/>
          </p:nvSpPr>
          <p:spPr bwMode="auto">
            <a:xfrm>
              <a:off x="315572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7" name="Freeform 615"/>
            <p:cNvSpPr>
              <a:spLocks noChangeArrowheads="1"/>
            </p:cNvSpPr>
            <p:nvPr/>
          </p:nvSpPr>
          <p:spPr bwMode="auto">
            <a:xfrm>
              <a:off x="3255739" y="3206521"/>
              <a:ext cx="106363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8" name="Freeform 616"/>
            <p:cNvSpPr>
              <a:spLocks noChangeArrowheads="1"/>
            </p:cNvSpPr>
            <p:nvPr/>
          </p:nvSpPr>
          <p:spPr bwMode="auto">
            <a:xfrm>
              <a:off x="3362102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49" name="Freeform 617"/>
            <p:cNvSpPr>
              <a:spLocks noChangeArrowheads="1"/>
            </p:cNvSpPr>
            <p:nvPr/>
          </p:nvSpPr>
          <p:spPr bwMode="auto">
            <a:xfrm>
              <a:off x="3512914" y="3187471"/>
              <a:ext cx="63500" cy="85725"/>
            </a:xfrm>
            <a:custGeom>
              <a:avLst/>
              <a:gdLst>
                <a:gd name="T0" fmla="*/ 670095962 w 13"/>
                <a:gd name="T1" fmla="*/ 2147483646 h 17"/>
                <a:gd name="T2" fmla="*/ 2147483646 w 13"/>
                <a:gd name="T3" fmla="*/ 2147483646 h 17"/>
                <a:gd name="T4" fmla="*/ 670095962 w 13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13"/>
                <a:gd name="T10" fmla="*/ 0 h 17"/>
                <a:gd name="T11" fmla="*/ 13 w 13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7">
                  <a:moveTo>
                    <a:pt x="1" y="6"/>
                  </a:moveTo>
                  <a:cubicBezTo>
                    <a:pt x="7" y="0"/>
                    <a:pt x="13" y="14"/>
                    <a:pt x="6" y="15"/>
                  </a:cubicBezTo>
                  <a:cubicBezTo>
                    <a:pt x="1" y="17"/>
                    <a:pt x="0" y="7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0" name="Freeform 618"/>
            <p:cNvSpPr>
              <a:spLocks noChangeArrowheads="1"/>
            </p:cNvSpPr>
            <p:nvPr/>
          </p:nvSpPr>
          <p:spPr bwMode="auto">
            <a:xfrm>
              <a:off x="3571652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1" name="Freeform 619"/>
            <p:cNvSpPr>
              <a:spLocks noChangeArrowheads="1"/>
            </p:cNvSpPr>
            <p:nvPr/>
          </p:nvSpPr>
          <p:spPr bwMode="auto">
            <a:xfrm>
              <a:off x="3678014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2" name="Freeform 620"/>
            <p:cNvSpPr>
              <a:spLocks noChangeArrowheads="1"/>
            </p:cNvSpPr>
            <p:nvPr/>
          </p:nvSpPr>
          <p:spPr bwMode="auto">
            <a:xfrm>
              <a:off x="3887564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3" name="Freeform 621"/>
            <p:cNvSpPr>
              <a:spLocks noChangeArrowheads="1"/>
            </p:cNvSpPr>
            <p:nvPr/>
          </p:nvSpPr>
          <p:spPr bwMode="auto">
            <a:xfrm>
              <a:off x="3992339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4" name="Freeform 622"/>
            <p:cNvSpPr>
              <a:spLocks noChangeArrowheads="1"/>
            </p:cNvSpPr>
            <p:nvPr/>
          </p:nvSpPr>
          <p:spPr bwMode="auto">
            <a:xfrm>
              <a:off x="4093939" y="3206521"/>
              <a:ext cx="104775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5" name="Freeform 623"/>
            <p:cNvSpPr>
              <a:spLocks noChangeArrowheads="1"/>
            </p:cNvSpPr>
            <p:nvPr/>
          </p:nvSpPr>
          <p:spPr bwMode="auto">
            <a:xfrm>
              <a:off x="4198714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6" name="Freeform 624"/>
            <p:cNvSpPr>
              <a:spLocks noChangeArrowheads="1"/>
            </p:cNvSpPr>
            <p:nvPr/>
          </p:nvSpPr>
          <p:spPr bwMode="auto">
            <a:xfrm>
              <a:off x="4305077" y="3206521"/>
              <a:ext cx="98425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7" name="Freeform 625"/>
            <p:cNvSpPr>
              <a:spLocks noChangeArrowheads="1"/>
            </p:cNvSpPr>
            <p:nvPr/>
          </p:nvSpPr>
          <p:spPr bwMode="auto">
            <a:xfrm>
              <a:off x="4408264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8" name="Freeform 626"/>
            <p:cNvSpPr>
              <a:spLocks noChangeArrowheads="1"/>
            </p:cNvSpPr>
            <p:nvPr/>
          </p:nvSpPr>
          <p:spPr bwMode="auto">
            <a:xfrm>
              <a:off x="451462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59" name="Freeform 627"/>
            <p:cNvSpPr>
              <a:spLocks noChangeArrowheads="1"/>
            </p:cNvSpPr>
            <p:nvPr/>
          </p:nvSpPr>
          <p:spPr bwMode="auto">
            <a:xfrm>
              <a:off x="4620989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0" name="Freeform 628"/>
            <p:cNvSpPr>
              <a:spLocks noChangeArrowheads="1"/>
            </p:cNvSpPr>
            <p:nvPr/>
          </p:nvSpPr>
          <p:spPr bwMode="auto">
            <a:xfrm>
              <a:off x="4724177" y="3206521"/>
              <a:ext cx="103187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1" name="Freeform 629"/>
            <p:cNvSpPr>
              <a:spLocks noChangeArrowheads="1"/>
            </p:cNvSpPr>
            <p:nvPr/>
          </p:nvSpPr>
          <p:spPr bwMode="auto">
            <a:xfrm>
              <a:off x="4830539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2" name="Freeform 630"/>
            <p:cNvSpPr>
              <a:spLocks noChangeArrowheads="1"/>
            </p:cNvSpPr>
            <p:nvPr/>
          </p:nvSpPr>
          <p:spPr bwMode="auto">
            <a:xfrm>
              <a:off x="4930552" y="3206521"/>
              <a:ext cx="106362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3" name="Freeform 631"/>
            <p:cNvSpPr>
              <a:spLocks noChangeArrowheads="1"/>
            </p:cNvSpPr>
            <p:nvPr/>
          </p:nvSpPr>
          <p:spPr bwMode="auto">
            <a:xfrm>
              <a:off x="5036914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4" name="Freeform 632"/>
            <p:cNvSpPr>
              <a:spLocks noChangeArrowheads="1"/>
            </p:cNvSpPr>
            <p:nvPr/>
          </p:nvSpPr>
          <p:spPr bwMode="auto">
            <a:xfrm>
              <a:off x="5141689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5" name="Freeform 633"/>
            <p:cNvSpPr>
              <a:spLocks noChangeArrowheads="1"/>
            </p:cNvSpPr>
            <p:nvPr/>
          </p:nvSpPr>
          <p:spPr bwMode="auto">
            <a:xfrm>
              <a:off x="5246464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6" name="Freeform 634"/>
            <p:cNvSpPr>
              <a:spLocks noChangeArrowheads="1"/>
            </p:cNvSpPr>
            <p:nvPr/>
          </p:nvSpPr>
          <p:spPr bwMode="auto">
            <a:xfrm>
              <a:off x="535282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7" name="Freeform 643"/>
            <p:cNvSpPr>
              <a:spLocks noChangeArrowheads="1"/>
            </p:cNvSpPr>
            <p:nvPr/>
          </p:nvSpPr>
          <p:spPr bwMode="auto">
            <a:xfrm>
              <a:off x="2884264" y="3257321"/>
              <a:ext cx="115888" cy="69850"/>
            </a:xfrm>
            <a:custGeom>
              <a:avLst/>
              <a:gdLst>
                <a:gd name="T0" fmla="*/ 2147483646 w 23"/>
                <a:gd name="T1" fmla="*/ 2147483646 h 14"/>
                <a:gd name="T2" fmla="*/ 2147483646 w 23"/>
                <a:gd name="T3" fmla="*/ 2147483646 h 14"/>
                <a:gd name="T4" fmla="*/ 2147483646 w 23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3"/>
                <a:gd name="T10" fmla="*/ 0 h 14"/>
                <a:gd name="T11" fmla="*/ 23 w 23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" h="14">
                  <a:moveTo>
                    <a:pt x="11" y="3"/>
                  </a:moveTo>
                  <a:cubicBezTo>
                    <a:pt x="14" y="0"/>
                    <a:pt x="18" y="0"/>
                    <a:pt x="19" y="4"/>
                  </a:cubicBezTo>
                  <a:cubicBezTo>
                    <a:pt x="23" y="14"/>
                    <a:pt x="0" y="12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8" name="Freeform 644"/>
            <p:cNvSpPr>
              <a:spLocks noChangeArrowheads="1"/>
            </p:cNvSpPr>
            <p:nvPr/>
          </p:nvSpPr>
          <p:spPr bwMode="auto">
            <a:xfrm>
              <a:off x="3206527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69" name="Freeform 645"/>
            <p:cNvSpPr>
              <a:spLocks noChangeArrowheads="1"/>
            </p:cNvSpPr>
            <p:nvPr/>
          </p:nvSpPr>
          <p:spPr bwMode="auto">
            <a:xfrm>
              <a:off x="3311302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0" name="Freeform 646"/>
            <p:cNvSpPr>
              <a:spLocks noChangeArrowheads="1"/>
            </p:cNvSpPr>
            <p:nvPr/>
          </p:nvSpPr>
          <p:spPr bwMode="auto">
            <a:xfrm>
              <a:off x="3627214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1" name="Freeform 647"/>
            <p:cNvSpPr>
              <a:spLocks noChangeArrowheads="1"/>
            </p:cNvSpPr>
            <p:nvPr/>
          </p:nvSpPr>
          <p:spPr bwMode="auto">
            <a:xfrm>
              <a:off x="3833589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2" name="Freeform 648"/>
            <p:cNvSpPr>
              <a:spLocks noChangeArrowheads="1"/>
            </p:cNvSpPr>
            <p:nvPr/>
          </p:nvSpPr>
          <p:spPr bwMode="auto">
            <a:xfrm>
              <a:off x="3936777" y="3257321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2" y="1"/>
                    <a:pt x="17" y="0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3" name="Freeform 649"/>
            <p:cNvSpPr>
              <a:spLocks noChangeArrowheads="1"/>
            </p:cNvSpPr>
            <p:nvPr/>
          </p:nvSpPr>
          <p:spPr bwMode="auto">
            <a:xfrm>
              <a:off x="4043139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4" name="Freeform 650"/>
            <p:cNvSpPr>
              <a:spLocks noChangeArrowheads="1"/>
            </p:cNvSpPr>
            <p:nvPr/>
          </p:nvSpPr>
          <p:spPr bwMode="auto">
            <a:xfrm>
              <a:off x="4149502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5" name="Freeform 651"/>
            <p:cNvSpPr>
              <a:spLocks noChangeArrowheads="1"/>
            </p:cNvSpPr>
            <p:nvPr/>
          </p:nvSpPr>
          <p:spPr bwMode="auto">
            <a:xfrm>
              <a:off x="4254277" y="3257321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6" name="Freeform 652"/>
            <p:cNvSpPr>
              <a:spLocks noChangeArrowheads="1"/>
            </p:cNvSpPr>
            <p:nvPr/>
          </p:nvSpPr>
          <p:spPr bwMode="auto">
            <a:xfrm>
              <a:off x="4359052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7" name="Freeform 653"/>
            <p:cNvSpPr>
              <a:spLocks noChangeArrowheads="1"/>
            </p:cNvSpPr>
            <p:nvPr/>
          </p:nvSpPr>
          <p:spPr bwMode="auto">
            <a:xfrm>
              <a:off x="4463827" y="3257321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2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8" name="Freeform 654"/>
            <p:cNvSpPr>
              <a:spLocks noChangeArrowheads="1"/>
            </p:cNvSpPr>
            <p:nvPr/>
          </p:nvSpPr>
          <p:spPr bwMode="auto">
            <a:xfrm>
              <a:off x="4565427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79" name="Freeform 655"/>
            <p:cNvSpPr>
              <a:spLocks noChangeArrowheads="1"/>
            </p:cNvSpPr>
            <p:nvPr/>
          </p:nvSpPr>
          <p:spPr bwMode="auto">
            <a:xfrm>
              <a:off x="4670202" y="3257321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0" name="Freeform 656"/>
            <p:cNvSpPr>
              <a:spLocks noChangeArrowheads="1"/>
            </p:cNvSpPr>
            <p:nvPr/>
          </p:nvSpPr>
          <p:spPr bwMode="auto">
            <a:xfrm>
              <a:off x="4776564" y="3257321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1" name="Freeform 657"/>
            <p:cNvSpPr>
              <a:spLocks noChangeArrowheads="1"/>
            </p:cNvSpPr>
            <p:nvPr/>
          </p:nvSpPr>
          <p:spPr bwMode="auto">
            <a:xfrm>
              <a:off x="4881339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2" name="Freeform 658"/>
            <p:cNvSpPr>
              <a:spLocks noChangeArrowheads="1"/>
            </p:cNvSpPr>
            <p:nvPr/>
          </p:nvSpPr>
          <p:spPr bwMode="auto">
            <a:xfrm>
              <a:off x="4986114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3" name="Freeform 659"/>
            <p:cNvSpPr>
              <a:spLocks noChangeArrowheads="1"/>
            </p:cNvSpPr>
            <p:nvPr/>
          </p:nvSpPr>
          <p:spPr bwMode="auto">
            <a:xfrm>
              <a:off x="5092477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4" name="Freeform 660"/>
            <p:cNvSpPr>
              <a:spLocks noChangeArrowheads="1"/>
            </p:cNvSpPr>
            <p:nvPr/>
          </p:nvSpPr>
          <p:spPr bwMode="auto">
            <a:xfrm>
              <a:off x="5195664" y="3257321"/>
              <a:ext cx="103188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5" name="Freeform 661"/>
            <p:cNvSpPr>
              <a:spLocks noChangeArrowheads="1"/>
            </p:cNvSpPr>
            <p:nvPr/>
          </p:nvSpPr>
          <p:spPr bwMode="auto">
            <a:xfrm>
              <a:off x="5302027" y="3262083"/>
              <a:ext cx="106362" cy="61913"/>
            </a:xfrm>
            <a:custGeom>
              <a:avLst/>
              <a:gdLst>
                <a:gd name="T0" fmla="*/ 2147483646 w 21"/>
                <a:gd name="T1" fmla="*/ 1853019974 h 12"/>
                <a:gd name="T2" fmla="*/ 2147483646 w 21"/>
                <a:gd name="T3" fmla="*/ 2147483646 h 12"/>
                <a:gd name="T4" fmla="*/ 2147483646 w 21"/>
                <a:gd name="T5" fmla="*/ 1853019974 h 12"/>
                <a:gd name="T6" fmla="*/ 0 60000 65536"/>
                <a:gd name="T7" fmla="*/ 0 60000 65536"/>
                <a:gd name="T8" fmla="*/ 0 60000 65536"/>
                <a:gd name="T9" fmla="*/ 0 w 21"/>
                <a:gd name="T10" fmla="*/ 0 h 12"/>
                <a:gd name="T11" fmla="*/ 21 w 21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2">
                  <a:moveTo>
                    <a:pt x="9" y="2"/>
                  </a:moveTo>
                  <a:cubicBezTo>
                    <a:pt x="13" y="0"/>
                    <a:pt x="21" y="3"/>
                    <a:pt x="17" y="8"/>
                  </a:cubicBezTo>
                  <a:cubicBezTo>
                    <a:pt x="14" y="12"/>
                    <a:pt x="0" y="6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6" name="Freeform 662"/>
            <p:cNvSpPr>
              <a:spLocks noChangeArrowheads="1"/>
            </p:cNvSpPr>
            <p:nvPr/>
          </p:nvSpPr>
          <p:spPr bwMode="auto">
            <a:xfrm>
              <a:off x="5508402" y="3257321"/>
              <a:ext cx="88900" cy="80962"/>
            </a:xfrm>
            <a:custGeom>
              <a:avLst/>
              <a:gdLst>
                <a:gd name="T0" fmla="*/ 2147483646 w 18"/>
                <a:gd name="T1" fmla="*/ 2147483646 h 16"/>
                <a:gd name="T2" fmla="*/ 2147483646 w 18"/>
                <a:gd name="T3" fmla="*/ 2147483646 h 16"/>
                <a:gd name="T4" fmla="*/ 2147483646 w 18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8"/>
                <a:gd name="T10" fmla="*/ 0 h 16"/>
                <a:gd name="T11" fmla="*/ 18 w 18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6">
                  <a:moveTo>
                    <a:pt x="10" y="3"/>
                  </a:moveTo>
                  <a:cubicBezTo>
                    <a:pt x="11" y="2"/>
                    <a:pt x="18" y="0"/>
                    <a:pt x="18" y="6"/>
                  </a:cubicBezTo>
                  <a:cubicBezTo>
                    <a:pt x="18" y="16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7" name="Freeform 672"/>
            <p:cNvSpPr>
              <a:spLocks noChangeArrowheads="1"/>
            </p:cNvSpPr>
            <p:nvPr/>
          </p:nvSpPr>
          <p:spPr bwMode="auto">
            <a:xfrm>
              <a:off x="2735039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8" name="Freeform 673"/>
            <p:cNvSpPr>
              <a:spLocks noChangeArrowheads="1"/>
            </p:cNvSpPr>
            <p:nvPr/>
          </p:nvSpPr>
          <p:spPr bwMode="auto">
            <a:xfrm>
              <a:off x="2828702" y="3312883"/>
              <a:ext cx="120650" cy="69850"/>
            </a:xfrm>
            <a:custGeom>
              <a:avLst/>
              <a:gdLst>
                <a:gd name="T0" fmla="*/ 2147483646 w 24"/>
                <a:gd name="T1" fmla="*/ 1647921157 h 14"/>
                <a:gd name="T2" fmla="*/ 2147483646 w 24"/>
                <a:gd name="T3" fmla="*/ 2147483646 h 14"/>
                <a:gd name="T4" fmla="*/ 2147483646 w 24"/>
                <a:gd name="T5" fmla="*/ 1647921157 h 14"/>
                <a:gd name="T6" fmla="*/ 0 60000 65536"/>
                <a:gd name="T7" fmla="*/ 0 60000 65536"/>
                <a:gd name="T8" fmla="*/ 0 60000 65536"/>
                <a:gd name="T9" fmla="*/ 0 w 24"/>
                <a:gd name="T10" fmla="*/ 0 h 14"/>
                <a:gd name="T11" fmla="*/ 24 w 24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14">
                  <a:moveTo>
                    <a:pt x="12" y="2"/>
                  </a:moveTo>
                  <a:cubicBezTo>
                    <a:pt x="15" y="0"/>
                    <a:pt x="18" y="0"/>
                    <a:pt x="20" y="3"/>
                  </a:cubicBezTo>
                  <a:cubicBezTo>
                    <a:pt x="24" y="14"/>
                    <a:pt x="0" y="11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89" name="Freeform 674"/>
            <p:cNvSpPr>
              <a:spLocks noChangeArrowheads="1"/>
            </p:cNvSpPr>
            <p:nvPr/>
          </p:nvSpPr>
          <p:spPr bwMode="auto">
            <a:xfrm>
              <a:off x="3255739" y="3312883"/>
              <a:ext cx="106363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0" name="Freeform 675"/>
            <p:cNvSpPr>
              <a:spLocks noChangeArrowheads="1"/>
            </p:cNvSpPr>
            <p:nvPr/>
          </p:nvSpPr>
          <p:spPr bwMode="auto">
            <a:xfrm>
              <a:off x="3362102" y="3312883"/>
              <a:ext cx="103187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2" y="1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1" name="Freeform 676"/>
            <p:cNvSpPr>
              <a:spLocks noChangeArrowheads="1"/>
            </p:cNvSpPr>
            <p:nvPr/>
          </p:nvSpPr>
          <p:spPr bwMode="auto">
            <a:xfrm>
              <a:off x="3465289" y="3312883"/>
              <a:ext cx="103188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2" name="Freeform 677"/>
            <p:cNvSpPr>
              <a:spLocks noChangeArrowheads="1"/>
            </p:cNvSpPr>
            <p:nvPr/>
          </p:nvSpPr>
          <p:spPr bwMode="auto">
            <a:xfrm>
              <a:off x="3678014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3" name="Freeform 678"/>
            <p:cNvSpPr>
              <a:spLocks noChangeArrowheads="1"/>
            </p:cNvSpPr>
            <p:nvPr/>
          </p:nvSpPr>
          <p:spPr bwMode="auto">
            <a:xfrm>
              <a:off x="3887564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4" name="Freeform 679"/>
            <p:cNvSpPr>
              <a:spLocks noChangeArrowheads="1"/>
            </p:cNvSpPr>
            <p:nvPr/>
          </p:nvSpPr>
          <p:spPr bwMode="auto">
            <a:xfrm>
              <a:off x="3992339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5" name="Freeform 680"/>
            <p:cNvSpPr>
              <a:spLocks noChangeArrowheads="1"/>
            </p:cNvSpPr>
            <p:nvPr/>
          </p:nvSpPr>
          <p:spPr bwMode="auto">
            <a:xfrm>
              <a:off x="4093939" y="3312883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6" name="Freeform 681"/>
            <p:cNvSpPr>
              <a:spLocks noChangeArrowheads="1"/>
            </p:cNvSpPr>
            <p:nvPr/>
          </p:nvSpPr>
          <p:spPr bwMode="auto">
            <a:xfrm>
              <a:off x="4198714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7" name="Freeform 682"/>
            <p:cNvSpPr>
              <a:spLocks noChangeArrowheads="1"/>
            </p:cNvSpPr>
            <p:nvPr/>
          </p:nvSpPr>
          <p:spPr bwMode="auto">
            <a:xfrm>
              <a:off x="4305077" y="3312883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8" name="Freeform 683"/>
            <p:cNvSpPr>
              <a:spLocks noChangeArrowheads="1"/>
            </p:cNvSpPr>
            <p:nvPr/>
          </p:nvSpPr>
          <p:spPr bwMode="auto">
            <a:xfrm>
              <a:off x="4408264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399" name="Freeform 684"/>
            <p:cNvSpPr>
              <a:spLocks noChangeArrowheads="1"/>
            </p:cNvSpPr>
            <p:nvPr/>
          </p:nvSpPr>
          <p:spPr bwMode="auto">
            <a:xfrm>
              <a:off x="4514627" y="33128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0" name="Freeform 685"/>
            <p:cNvSpPr>
              <a:spLocks noChangeArrowheads="1"/>
            </p:cNvSpPr>
            <p:nvPr/>
          </p:nvSpPr>
          <p:spPr bwMode="auto">
            <a:xfrm>
              <a:off x="4620989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1" name="Freeform 686"/>
            <p:cNvSpPr>
              <a:spLocks noChangeArrowheads="1"/>
            </p:cNvSpPr>
            <p:nvPr/>
          </p:nvSpPr>
          <p:spPr bwMode="auto">
            <a:xfrm>
              <a:off x="4724177" y="3312883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2" name="Freeform 687"/>
            <p:cNvSpPr>
              <a:spLocks noChangeArrowheads="1"/>
            </p:cNvSpPr>
            <p:nvPr/>
          </p:nvSpPr>
          <p:spPr bwMode="auto">
            <a:xfrm>
              <a:off x="4830539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3" name="Freeform 688"/>
            <p:cNvSpPr>
              <a:spLocks noChangeArrowheads="1"/>
            </p:cNvSpPr>
            <p:nvPr/>
          </p:nvSpPr>
          <p:spPr bwMode="auto">
            <a:xfrm>
              <a:off x="4930552" y="3312883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4" name="Freeform 689"/>
            <p:cNvSpPr>
              <a:spLocks noChangeArrowheads="1"/>
            </p:cNvSpPr>
            <p:nvPr/>
          </p:nvSpPr>
          <p:spPr bwMode="auto">
            <a:xfrm>
              <a:off x="5036914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5" name="Freeform 690"/>
            <p:cNvSpPr>
              <a:spLocks noChangeArrowheads="1"/>
            </p:cNvSpPr>
            <p:nvPr/>
          </p:nvSpPr>
          <p:spPr bwMode="auto">
            <a:xfrm>
              <a:off x="5141689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6" name="Freeform 699"/>
            <p:cNvSpPr>
              <a:spLocks noChangeArrowheads="1"/>
            </p:cNvSpPr>
            <p:nvPr/>
          </p:nvSpPr>
          <p:spPr bwMode="auto">
            <a:xfrm>
              <a:off x="2714402" y="3327171"/>
              <a:ext cx="69850" cy="131762"/>
            </a:xfrm>
            <a:custGeom>
              <a:avLst/>
              <a:gdLst>
                <a:gd name="T0" fmla="*/ 2147483646 w 14"/>
                <a:gd name="T1" fmla="*/ 2147483646 h 26"/>
                <a:gd name="T2" fmla="*/ 2147483646 w 14"/>
                <a:gd name="T3" fmla="*/ 2147483646 h 26"/>
                <a:gd name="T4" fmla="*/ 2147483646 w 14"/>
                <a:gd name="T5" fmla="*/ 2147483646 h 26"/>
                <a:gd name="T6" fmla="*/ 0 60000 65536"/>
                <a:gd name="T7" fmla="*/ 0 60000 65536"/>
                <a:gd name="T8" fmla="*/ 0 60000 65536"/>
                <a:gd name="T9" fmla="*/ 0 w 14"/>
                <a:gd name="T10" fmla="*/ 0 h 26"/>
                <a:gd name="T11" fmla="*/ 14 w 14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6">
                  <a:moveTo>
                    <a:pt x="4" y="9"/>
                  </a:moveTo>
                  <a:cubicBezTo>
                    <a:pt x="12" y="0"/>
                    <a:pt x="14" y="26"/>
                    <a:pt x="4" y="19"/>
                  </a:cubicBezTo>
                  <a:cubicBezTo>
                    <a:pt x="0" y="16"/>
                    <a:pt x="4" y="9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7" name="Freeform 700"/>
            <p:cNvSpPr>
              <a:spLocks noChangeArrowheads="1"/>
            </p:cNvSpPr>
            <p:nvPr/>
          </p:nvSpPr>
          <p:spPr bwMode="auto">
            <a:xfrm>
              <a:off x="2789014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8" name="Freeform 701"/>
            <p:cNvSpPr>
              <a:spLocks noChangeArrowheads="1"/>
            </p:cNvSpPr>
            <p:nvPr/>
          </p:nvSpPr>
          <p:spPr bwMode="auto">
            <a:xfrm>
              <a:off x="3417664" y="3363683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09" name="Freeform 702"/>
            <p:cNvSpPr>
              <a:spLocks noChangeArrowheads="1"/>
            </p:cNvSpPr>
            <p:nvPr/>
          </p:nvSpPr>
          <p:spPr bwMode="auto">
            <a:xfrm>
              <a:off x="3520852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0" name="Freeform 703"/>
            <p:cNvSpPr>
              <a:spLocks noChangeArrowheads="1"/>
            </p:cNvSpPr>
            <p:nvPr/>
          </p:nvSpPr>
          <p:spPr bwMode="auto">
            <a:xfrm>
              <a:off x="3627214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1" name="Freeform 704"/>
            <p:cNvSpPr>
              <a:spLocks noChangeArrowheads="1"/>
            </p:cNvSpPr>
            <p:nvPr/>
          </p:nvSpPr>
          <p:spPr bwMode="auto">
            <a:xfrm>
              <a:off x="3727227" y="3363683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2" name="Freeform 705"/>
            <p:cNvSpPr>
              <a:spLocks noChangeArrowheads="1"/>
            </p:cNvSpPr>
            <p:nvPr/>
          </p:nvSpPr>
          <p:spPr bwMode="auto">
            <a:xfrm>
              <a:off x="3936777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3" name="Freeform 706"/>
            <p:cNvSpPr>
              <a:spLocks noChangeArrowheads="1"/>
            </p:cNvSpPr>
            <p:nvPr/>
          </p:nvSpPr>
          <p:spPr bwMode="auto">
            <a:xfrm>
              <a:off x="4043139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4" name="Freeform 707"/>
            <p:cNvSpPr>
              <a:spLocks noChangeArrowheads="1"/>
            </p:cNvSpPr>
            <p:nvPr/>
          </p:nvSpPr>
          <p:spPr bwMode="auto">
            <a:xfrm>
              <a:off x="4149502" y="3363683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5" name="Freeform 708"/>
            <p:cNvSpPr>
              <a:spLocks noChangeArrowheads="1"/>
            </p:cNvSpPr>
            <p:nvPr/>
          </p:nvSpPr>
          <p:spPr bwMode="auto">
            <a:xfrm>
              <a:off x="4254277" y="3363683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6" name="Freeform 709"/>
            <p:cNvSpPr>
              <a:spLocks noChangeArrowheads="1"/>
            </p:cNvSpPr>
            <p:nvPr/>
          </p:nvSpPr>
          <p:spPr bwMode="auto">
            <a:xfrm>
              <a:off x="4359052" y="3363683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7" name="Freeform 710"/>
            <p:cNvSpPr>
              <a:spLocks noChangeArrowheads="1"/>
            </p:cNvSpPr>
            <p:nvPr/>
          </p:nvSpPr>
          <p:spPr bwMode="auto">
            <a:xfrm>
              <a:off x="4463827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8" name="Freeform 711"/>
            <p:cNvSpPr>
              <a:spLocks noChangeArrowheads="1"/>
            </p:cNvSpPr>
            <p:nvPr/>
          </p:nvSpPr>
          <p:spPr bwMode="auto">
            <a:xfrm>
              <a:off x="4565427" y="3363683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19" name="Freeform 712"/>
            <p:cNvSpPr>
              <a:spLocks noChangeArrowheads="1"/>
            </p:cNvSpPr>
            <p:nvPr/>
          </p:nvSpPr>
          <p:spPr bwMode="auto">
            <a:xfrm>
              <a:off x="4670202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0" name="Freeform 713"/>
            <p:cNvSpPr>
              <a:spLocks noChangeArrowheads="1"/>
            </p:cNvSpPr>
            <p:nvPr/>
          </p:nvSpPr>
          <p:spPr bwMode="auto">
            <a:xfrm>
              <a:off x="4776564" y="3363683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1" name="Freeform 714"/>
            <p:cNvSpPr>
              <a:spLocks noChangeArrowheads="1"/>
            </p:cNvSpPr>
            <p:nvPr/>
          </p:nvSpPr>
          <p:spPr bwMode="auto">
            <a:xfrm>
              <a:off x="4881339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2" name="Freeform 715"/>
            <p:cNvSpPr>
              <a:spLocks noChangeArrowheads="1"/>
            </p:cNvSpPr>
            <p:nvPr/>
          </p:nvSpPr>
          <p:spPr bwMode="auto">
            <a:xfrm>
              <a:off x="4986114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3" name="Freeform 716"/>
            <p:cNvSpPr>
              <a:spLocks noChangeArrowheads="1"/>
            </p:cNvSpPr>
            <p:nvPr/>
          </p:nvSpPr>
          <p:spPr bwMode="auto">
            <a:xfrm>
              <a:off x="5195664" y="3363683"/>
              <a:ext cx="103188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4" name="Freeform 725"/>
            <p:cNvSpPr>
              <a:spLocks noChangeArrowheads="1"/>
            </p:cNvSpPr>
            <p:nvPr/>
          </p:nvSpPr>
          <p:spPr bwMode="auto">
            <a:xfrm>
              <a:off x="3571652" y="34192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5" name="Freeform 726"/>
            <p:cNvSpPr>
              <a:spLocks noChangeArrowheads="1"/>
            </p:cNvSpPr>
            <p:nvPr/>
          </p:nvSpPr>
          <p:spPr bwMode="auto">
            <a:xfrm>
              <a:off x="3678014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6" name="Freeform 727"/>
            <p:cNvSpPr>
              <a:spLocks noChangeArrowheads="1"/>
            </p:cNvSpPr>
            <p:nvPr/>
          </p:nvSpPr>
          <p:spPr bwMode="auto">
            <a:xfrm>
              <a:off x="3782789" y="3412896"/>
              <a:ext cx="98425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2" y="1"/>
                    <a:pt x="16" y="0"/>
                    <a:pt x="17" y="5"/>
                  </a:cubicBezTo>
                  <a:cubicBezTo>
                    <a:pt x="20" y="18"/>
                    <a:pt x="0" y="10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7" name="Freeform 728"/>
            <p:cNvSpPr>
              <a:spLocks noChangeArrowheads="1"/>
            </p:cNvSpPr>
            <p:nvPr/>
          </p:nvSpPr>
          <p:spPr bwMode="auto">
            <a:xfrm>
              <a:off x="3887564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8" name="Freeform 729"/>
            <p:cNvSpPr>
              <a:spLocks noChangeArrowheads="1"/>
            </p:cNvSpPr>
            <p:nvPr/>
          </p:nvSpPr>
          <p:spPr bwMode="auto">
            <a:xfrm>
              <a:off x="3992339" y="34192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29" name="Freeform 730"/>
            <p:cNvSpPr>
              <a:spLocks noChangeArrowheads="1"/>
            </p:cNvSpPr>
            <p:nvPr/>
          </p:nvSpPr>
          <p:spPr bwMode="auto">
            <a:xfrm>
              <a:off x="4093939" y="3419246"/>
              <a:ext cx="104775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0" name="Freeform 731"/>
            <p:cNvSpPr>
              <a:spLocks noChangeArrowheads="1"/>
            </p:cNvSpPr>
            <p:nvPr/>
          </p:nvSpPr>
          <p:spPr bwMode="auto">
            <a:xfrm>
              <a:off x="4198714" y="34192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1" name="Freeform 732"/>
            <p:cNvSpPr>
              <a:spLocks noChangeArrowheads="1"/>
            </p:cNvSpPr>
            <p:nvPr/>
          </p:nvSpPr>
          <p:spPr bwMode="auto">
            <a:xfrm>
              <a:off x="4305077" y="3419246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2" name="Freeform 733"/>
            <p:cNvSpPr>
              <a:spLocks noChangeArrowheads="1"/>
            </p:cNvSpPr>
            <p:nvPr/>
          </p:nvSpPr>
          <p:spPr bwMode="auto">
            <a:xfrm>
              <a:off x="4408264" y="34192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3" name="Freeform 734"/>
            <p:cNvSpPr>
              <a:spLocks noChangeArrowheads="1"/>
            </p:cNvSpPr>
            <p:nvPr/>
          </p:nvSpPr>
          <p:spPr bwMode="auto">
            <a:xfrm>
              <a:off x="4514627" y="34192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4" name="Freeform 735"/>
            <p:cNvSpPr>
              <a:spLocks noChangeArrowheads="1"/>
            </p:cNvSpPr>
            <p:nvPr/>
          </p:nvSpPr>
          <p:spPr bwMode="auto">
            <a:xfrm>
              <a:off x="4620989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5" name="Freeform 736"/>
            <p:cNvSpPr>
              <a:spLocks noChangeArrowheads="1"/>
            </p:cNvSpPr>
            <p:nvPr/>
          </p:nvSpPr>
          <p:spPr bwMode="auto">
            <a:xfrm>
              <a:off x="4724177" y="3419246"/>
              <a:ext cx="103187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6" name="Freeform 737"/>
            <p:cNvSpPr>
              <a:spLocks noChangeArrowheads="1"/>
            </p:cNvSpPr>
            <p:nvPr/>
          </p:nvSpPr>
          <p:spPr bwMode="auto">
            <a:xfrm>
              <a:off x="4830539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7" name="Freeform 738"/>
            <p:cNvSpPr>
              <a:spLocks noChangeArrowheads="1"/>
            </p:cNvSpPr>
            <p:nvPr/>
          </p:nvSpPr>
          <p:spPr bwMode="auto">
            <a:xfrm>
              <a:off x="4930552" y="3419246"/>
              <a:ext cx="106362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8" name="Freeform 739"/>
            <p:cNvSpPr>
              <a:spLocks noChangeArrowheads="1"/>
            </p:cNvSpPr>
            <p:nvPr/>
          </p:nvSpPr>
          <p:spPr bwMode="auto">
            <a:xfrm>
              <a:off x="5036914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39" name="Freeform 740"/>
            <p:cNvSpPr>
              <a:spLocks noChangeArrowheads="1"/>
            </p:cNvSpPr>
            <p:nvPr/>
          </p:nvSpPr>
          <p:spPr bwMode="auto">
            <a:xfrm>
              <a:off x="2949352" y="3424008"/>
              <a:ext cx="106362" cy="69850"/>
            </a:xfrm>
            <a:custGeom>
              <a:avLst/>
              <a:gdLst>
                <a:gd name="T0" fmla="*/ 2147483646 w 21"/>
                <a:gd name="T1" fmla="*/ 1647921157 h 14"/>
                <a:gd name="T2" fmla="*/ 2147483646 w 21"/>
                <a:gd name="T3" fmla="*/ 2147483646 h 14"/>
                <a:gd name="T4" fmla="*/ 2147483646 w 21"/>
                <a:gd name="T5" fmla="*/ 1647921157 h 14"/>
                <a:gd name="T6" fmla="*/ 0 60000 65536"/>
                <a:gd name="T7" fmla="*/ 0 60000 65536"/>
                <a:gd name="T8" fmla="*/ 0 60000 65536"/>
                <a:gd name="T9" fmla="*/ 0 w 21"/>
                <a:gd name="T10" fmla="*/ 0 h 14"/>
                <a:gd name="T11" fmla="*/ 21 w 21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4">
                  <a:moveTo>
                    <a:pt x="7" y="2"/>
                  </a:moveTo>
                  <a:cubicBezTo>
                    <a:pt x="7" y="2"/>
                    <a:pt x="15" y="0"/>
                    <a:pt x="17" y="3"/>
                  </a:cubicBezTo>
                  <a:cubicBezTo>
                    <a:pt x="21" y="14"/>
                    <a:pt x="0" y="10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0" name="Freeform 748"/>
            <p:cNvSpPr>
              <a:spLocks noChangeArrowheads="1"/>
            </p:cNvSpPr>
            <p:nvPr/>
          </p:nvSpPr>
          <p:spPr bwMode="auto">
            <a:xfrm>
              <a:off x="2789014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1" name="Freeform 749"/>
            <p:cNvSpPr>
              <a:spLocks noChangeArrowheads="1"/>
            </p:cNvSpPr>
            <p:nvPr/>
          </p:nvSpPr>
          <p:spPr bwMode="auto">
            <a:xfrm>
              <a:off x="2890614" y="3468458"/>
              <a:ext cx="103188" cy="87313"/>
            </a:xfrm>
            <a:custGeom>
              <a:avLst/>
              <a:gdLst>
                <a:gd name="T0" fmla="*/ 2147483646 w 21"/>
                <a:gd name="T1" fmla="*/ 1840932972 h 17"/>
                <a:gd name="T2" fmla="*/ 2147483646 w 21"/>
                <a:gd name="T3" fmla="*/ 2147483646 h 17"/>
                <a:gd name="T4" fmla="*/ 2147483646 w 21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2" name="Freeform 750"/>
            <p:cNvSpPr>
              <a:spLocks noChangeArrowheads="1"/>
            </p:cNvSpPr>
            <p:nvPr/>
          </p:nvSpPr>
          <p:spPr bwMode="auto">
            <a:xfrm>
              <a:off x="2993802" y="3468458"/>
              <a:ext cx="103187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3" name="Freeform 751"/>
            <p:cNvSpPr>
              <a:spLocks noChangeArrowheads="1"/>
            </p:cNvSpPr>
            <p:nvPr/>
          </p:nvSpPr>
          <p:spPr bwMode="auto">
            <a:xfrm>
              <a:off x="3520852" y="3468458"/>
              <a:ext cx="92075" cy="90488"/>
            </a:xfrm>
            <a:custGeom>
              <a:avLst/>
              <a:gdLst>
                <a:gd name="T0" fmla="*/ 2147483646 w 18"/>
                <a:gd name="T1" fmla="*/ 1759287804 h 18"/>
                <a:gd name="T2" fmla="*/ 2147483646 w 18"/>
                <a:gd name="T3" fmla="*/ 2147483646 h 18"/>
                <a:gd name="T4" fmla="*/ 2147483646 w 18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18"/>
                <a:gd name="T10" fmla="*/ 0 h 18"/>
                <a:gd name="T11" fmla="*/ 18 w 18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8">
                  <a:moveTo>
                    <a:pt x="11" y="2"/>
                  </a:moveTo>
                  <a:cubicBezTo>
                    <a:pt x="14" y="1"/>
                    <a:pt x="18" y="0"/>
                    <a:pt x="17" y="6"/>
                  </a:cubicBezTo>
                  <a:cubicBezTo>
                    <a:pt x="17" y="18"/>
                    <a:pt x="0" y="7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4" name="Freeform 752"/>
            <p:cNvSpPr>
              <a:spLocks noChangeArrowheads="1"/>
            </p:cNvSpPr>
            <p:nvPr/>
          </p:nvSpPr>
          <p:spPr bwMode="auto">
            <a:xfrm>
              <a:off x="3627214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5" name="Freeform 753"/>
            <p:cNvSpPr>
              <a:spLocks noChangeArrowheads="1"/>
            </p:cNvSpPr>
            <p:nvPr/>
          </p:nvSpPr>
          <p:spPr bwMode="auto">
            <a:xfrm>
              <a:off x="3727227" y="3468458"/>
              <a:ext cx="100012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6" name="Freeform 754"/>
            <p:cNvSpPr>
              <a:spLocks noChangeArrowheads="1"/>
            </p:cNvSpPr>
            <p:nvPr/>
          </p:nvSpPr>
          <p:spPr bwMode="auto">
            <a:xfrm>
              <a:off x="3833589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7" name="Freeform 755"/>
            <p:cNvSpPr>
              <a:spLocks noChangeArrowheads="1"/>
            </p:cNvSpPr>
            <p:nvPr/>
          </p:nvSpPr>
          <p:spPr bwMode="auto">
            <a:xfrm>
              <a:off x="3936777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8" name="Freeform 756"/>
            <p:cNvSpPr>
              <a:spLocks noChangeArrowheads="1"/>
            </p:cNvSpPr>
            <p:nvPr/>
          </p:nvSpPr>
          <p:spPr bwMode="auto">
            <a:xfrm>
              <a:off x="4043139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49" name="Freeform 757"/>
            <p:cNvSpPr>
              <a:spLocks noChangeArrowheads="1"/>
            </p:cNvSpPr>
            <p:nvPr/>
          </p:nvSpPr>
          <p:spPr bwMode="auto">
            <a:xfrm>
              <a:off x="4149502" y="3468458"/>
              <a:ext cx="100012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0" name="Freeform 758"/>
            <p:cNvSpPr>
              <a:spLocks noChangeArrowheads="1"/>
            </p:cNvSpPr>
            <p:nvPr/>
          </p:nvSpPr>
          <p:spPr bwMode="auto">
            <a:xfrm>
              <a:off x="4254277" y="3468458"/>
              <a:ext cx="98425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1" name="Freeform 759"/>
            <p:cNvSpPr>
              <a:spLocks noChangeArrowheads="1"/>
            </p:cNvSpPr>
            <p:nvPr/>
          </p:nvSpPr>
          <p:spPr bwMode="auto">
            <a:xfrm>
              <a:off x="4359052" y="3468458"/>
              <a:ext cx="100012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2" name="Freeform 760"/>
            <p:cNvSpPr>
              <a:spLocks noChangeArrowheads="1"/>
            </p:cNvSpPr>
            <p:nvPr/>
          </p:nvSpPr>
          <p:spPr bwMode="auto">
            <a:xfrm>
              <a:off x="4463827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3" name="Freeform 761"/>
            <p:cNvSpPr>
              <a:spLocks noChangeArrowheads="1"/>
            </p:cNvSpPr>
            <p:nvPr/>
          </p:nvSpPr>
          <p:spPr bwMode="auto">
            <a:xfrm>
              <a:off x="4565427" y="3468458"/>
              <a:ext cx="100012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4" name="Freeform 762"/>
            <p:cNvSpPr>
              <a:spLocks noChangeArrowheads="1"/>
            </p:cNvSpPr>
            <p:nvPr/>
          </p:nvSpPr>
          <p:spPr bwMode="auto">
            <a:xfrm>
              <a:off x="4670202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5" name="Freeform 763"/>
            <p:cNvSpPr>
              <a:spLocks noChangeArrowheads="1"/>
            </p:cNvSpPr>
            <p:nvPr/>
          </p:nvSpPr>
          <p:spPr bwMode="auto">
            <a:xfrm>
              <a:off x="4776564" y="3468458"/>
              <a:ext cx="98425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6" name="Freeform 764"/>
            <p:cNvSpPr>
              <a:spLocks noChangeArrowheads="1"/>
            </p:cNvSpPr>
            <p:nvPr/>
          </p:nvSpPr>
          <p:spPr bwMode="auto">
            <a:xfrm>
              <a:off x="4881339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7" name="Freeform 765"/>
            <p:cNvSpPr>
              <a:spLocks noChangeArrowheads="1"/>
            </p:cNvSpPr>
            <p:nvPr/>
          </p:nvSpPr>
          <p:spPr bwMode="auto">
            <a:xfrm>
              <a:off x="4986114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8" name="Freeform 772"/>
            <p:cNvSpPr>
              <a:spLocks noChangeArrowheads="1"/>
            </p:cNvSpPr>
            <p:nvPr/>
          </p:nvSpPr>
          <p:spPr bwMode="auto">
            <a:xfrm>
              <a:off x="273503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59" name="Freeform 773"/>
            <p:cNvSpPr>
              <a:spLocks noChangeArrowheads="1"/>
            </p:cNvSpPr>
            <p:nvPr/>
          </p:nvSpPr>
          <p:spPr bwMode="auto">
            <a:xfrm>
              <a:off x="2839814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0" name="Freeform 774"/>
            <p:cNvSpPr>
              <a:spLocks noChangeArrowheads="1"/>
            </p:cNvSpPr>
            <p:nvPr/>
          </p:nvSpPr>
          <p:spPr bwMode="auto">
            <a:xfrm>
              <a:off x="2946177" y="3524021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1" name="Freeform 775"/>
            <p:cNvSpPr>
              <a:spLocks noChangeArrowheads="1"/>
            </p:cNvSpPr>
            <p:nvPr/>
          </p:nvSpPr>
          <p:spPr bwMode="auto">
            <a:xfrm>
              <a:off x="3049364" y="3524021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2" name="Freeform 776"/>
            <p:cNvSpPr>
              <a:spLocks noChangeArrowheads="1"/>
            </p:cNvSpPr>
            <p:nvPr/>
          </p:nvSpPr>
          <p:spPr bwMode="auto">
            <a:xfrm>
              <a:off x="3255739" y="3524021"/>
              <a:ext cx="106363" cy="85725"/>
            </a:xfrm>
            <a:custGeom>
              <a:avLst/>
              <a:gdLst>
                <a:gd name="T0" fmla="*/ 2147483646 w 21"/>
                <a:gd name="T1" fmla="*/ 1807451113 h 17"/>
                <a:gd name="T2" fmla="*/ 2147483646 w 21"/>
                <a:gd name="T3" fmla="*/ 2147483646 h 17"/>
                <a:gd name="T4" fmla="*/ 2147483646 w 21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3" name="Freeform 777"/>
            <p:cNvSpPr>
              <a:spLocks noChangeArrowheads="1"/>
            </p:cNvSpPr>
            <p:nvPr/>
          </p:nvSpPr>
          <p:spPr bwMode="auto">
            <a:xfrm>
              <a:off x="3571652" y="3524021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4" name="Freeform 778"/>
            <p:cNvSpPr>
              <a:spLocks noChangeArrowheads="1"/>
            </p:cNvSpPr>
            <p:nvPr/>
          </p:nvSpPr>
          <p:spPr bwMode="auto">
            <a:xfrm>
              <a:off x="3678014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5" name="Freeform 779"/>
            <p:cNvSpPr>
              <a:spLocks noChangeArrowheads="1"/>
            </p:cNvSpPr>
            <p:nvPr/>
          </p:nvSpPr>
          <p:spPr bwMode="auto">
            <a:xfrm>
              <a:off x="3782789" y="3524021"/>
              <a:ext cx="98425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6" name="Freeform 780"/>
            <p:cNvSpPr>
              <a:spLocks noChangeArrowheads="1"/>
            </p:cNvSpPr>
            <p:nvPr/>
          </p:nvSpPr>
          <p:spPr bwMode="auto">
            <a:xfrm>
              <a:off x="3887564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7" name="Freeform 781"/>
            <p:cNvSpPr>
              <a:spLocks noChangeArrowheads="1"/>
            </p:cNvSpPr>
            <p:nvPr/>
          </p:nvSpPr>
          <p:spPr bwMode="auto">
            <a:xfrm>
              <a:off x="3992339" y="3524021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8" name="Freeform 782"/>
            <p:cNvSpPr>
              <a:spLocks noChangeArrowheads="1"/>
            </p:cNvSpPr>
            <p:nvPr/>
          </p:nvSpPr>
          <p:spPr bwMode="auto">
            <a:xfrm>
              <a:off x="4093939" y="3524021"/>
              <a:ext cx="104775" cy="85725"/>
            </a:xfrm>
            <a:custGeom>
              <a:avLst/>
              <a:gdLst>
                <a:gd name="T0" fmla="*/ 2147483646 w 21"/>
                <a:gd name="T1" fmla="*/ 1807451113 h 17"/>
                <a:gd name="T2" fmla="*/ 2147483646 w 21"/>
                <a:gd name="T3" fmla="*/ 2147483646 h 17"/>
                <a:gd name="T4" fmla="*/ 2147483646 w 21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69" name="Freeform 783"/>
            <p:cNvSpPr>
              <a:spLocks noChangeArrowheads="1"/>
            </p:cNvSpPr>
            <p:nvPr/>
          </p:nvSpPr>
          <p:spPr bwMode="auto">
            <a:xfrm>
              <a:off x="4198714" y="3524021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0" name="Freeform 784"/>
            <p:cNvSpPr>
              <a:spLocks noChangeArrowheads="1"/>
            </p:cNvSpPr>
            <p:nvPr/>
          </p:nvSpPr>
          <p:spPr bwMode="auto">
            <a:xfrm>
              <a:off x="4305077" y="3524021"/>
              <a:ext cx="98425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1" name="Freeform 785"/>
            <p:cNvSpPr>
              <a:spLocks noChangeArrowheads="1"/>
            </p:cNvSpPr>
            <p:nvPr/>
          </p:nvSpPr>
          <p:spPr bwMode="auto">
            <a:xfrm>
              <a:off x="4408264" y="3524021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2" name="Freeform 786"/>
            <p:cNvSpPr>
              <a:spLocks noChangeArrowheads="1"/>
            </p:cNvSpPr>
            <p:nvPr/>
          </p:nvSpPr>
          <p:spPr bwMode="auto">
            <a:xfrm>
              <a:off x="4514627" y="3524021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3" name="Freeform 787"/>
            <p:cNvSpPr>
              <a:spLocks noChangeArrowheads="1"/>
            </p:cNvSpPr>
            <p:nvPr/>
          </p:nvSpPr>
          <p:spPr bwMode="auto">
            <a:xfrm>
              <a:off x="462098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4" name="Freeform 788"/>
            <p:cNvSpPr>
              <a:spLocks noChangeArrowheads="1"/>
            </p:cNvSpPr>
            <p:nvPr/>
          </p:nvSpPr>
          <p:spPr bwMode="auto">
            <a:xfrm>
              <a:off x="471623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5" name="Freeform 789"/>
            <p:cNvSpPr>
              <a:spLocks noChangeArrowheads="1"/>
            </p:cNvSpPr>
            <p:nvPr/>
          </p:nvSpPr>
          <p:spPr bwMode="auto">
            <a:xfrm>
              <a:off x="4821014" y="3524021"/>
              <a:ext cx="98425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6" name="Freeform 790"/>
            <p:cNvSpPr>
              <a:spLocks noChangeArrowheads="1"/>
            </p:cNvSpPr>
            <p:nvPr/>
          </p:nvSpPr>
          <p:spPr bwMode="auto">
            <a:xfrm>
              <a:off x="492578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7" name="Freeform 791"/>
            <p:cNvSpPr>
              <a:spLocks noChangeArrowheads="1"/>
            </p:cNvSpPr>
            <p:nvPr/>
          </p:nvSpPr>
          <p:spPr bwMode="auto">
            <a:xfrm>
              <a:off x="5030564" y="3524021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8" name="Freeform 796"/>
            <p:cNvSpPr>
              <a:spLocks noChangeArrowheads="1"/>
            </p:cNvSpPr>
            <p:nvPr/>
          </p:nvSpPr>
          <p:spPr bwMode="auto">
            <a:xfrm>
              <a:off x="2684239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79" name="Freeform 797"/>
            <p:cNvSpPr>
              <a:spLocks noChangeArrowheads="1"/>
            </p:cNvSpPr>
            <p:nvPr/>
          </p:nvSpPr>
          <p:spPr bwMode="auto">
            <a:xfrm>
              <a:off x="2789014" y="35748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0" name="Freeform 798"/>
            <p:cNvSpPr>
              <a:spLocks noChangeArrowheads="1"/>
            </p:cNvSpPr>
            <p:nvPr/>
          </p:nvSpPr>
          <p:spPr bwMode="auto">
            <a:xfrm>
              <a:off x="2890614" y="3574821"/>
              <a:ext cx="103188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1" name="Freeform 799"/>
            <p:cNvSpPr>
              <a:spLocks noChangeArrowheads="1"/>
            </p:cNvSpPr>
            <p:nvPr/>
          </p:nvSpPr>
          <p:spPr bwMode="auto">
            <a:xfrm>
              <a:off x="2993802" y="3574821"/>
              <a:ext cx="103187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2" name="Freeform 800"/>
            <p:cNvSpPr>
              <a:spLocks noChangeArrowheads="1"/>
            </p:cNvSpPr>
            <p:nvPr/>
          </p:nvSpPr>
          <p:spPr bwMode="auto">
            <a:xfrm>
              <a:off x="3100164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3" name="Freeform 801"/>
            <p:cNvSpPr>
              <a:spLocks noChangeArrowheads="1"/>
            </p:cNvSpPr>
            <p:nvPr/>
          </p:nvSpPr>
          <p:spPr bwMode="auto">
            <a:xfrm>
              <a:off x="3206527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4" name="Freeform 802"/>
            <p:cNvSpPr>
              <a:spLocks noChangeArrowheads="1"/>
            </p:cNvSpPr>
            <p:nvPr/>
          </p:nvSpPr>
          <p:spPr bwMode="auto">
            <a:xfrm>
              <a:off x="3311302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5" name="Freeform 803"/>
            <p:cNvSpPr>
              <a:spLocks noChangeArrowheads="1"/>
            </p:cNvSpPr>
            <p:nvPr/>
          </p:nvSpPr>
          <p:spPr bwMode="auto">
            <a:xfrm>
              <a:off x="3417664" y="35748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6" name="Freeform 804"/>
            <p:cNvSpPr>
              <a:spLocks noChangeArrowheads="1"/>
            </p:cNvSpPr>
            <p:nvPr/>
          </p:nvSpPr>
          <p:spPr bwMode="auto">
            <a:xfrm>
              <a:off x="3552602" y="3558946"/>
              <a:ext cx="69850" cy="69850"/>
            </a:xfrm>
            <a:custGeom>
              <a:avLst/>
              <a:gdLst>
                <a:gd name="T0" fmla="*/ 2147483646 w 14"/>
                <a:gd name="T1" fmla="*/ 2147483646 h 14"/>
                <a:gd name="T2" fmla="*/ 2147483646 w 14"/>
                <a:gd name="T3" fmla="*/ 2147483646 h 14"/>
                <a:gd name="T4" fmla="*/ 2147483646 w 14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14"/>
                <a:gd name="T10" fmla="*/ 0 h 14"/>
                <a:gd name="T11" fmla="*/ 14 w 14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4">
                  <a:moveTo>
                    <a:pt x="3" y="5"/>
                  </a:moveTo>
                  <a:cubicBezTo>
                    <a:pt x="11" y="0"/>
                    <a:pt x="14" y="14"/>
                    <a:pt x="6" y="14"/>
                  </a:cubicBezTo>
                  <a:cubicBezTo>
                    <a:pt x="0" y="14"/>
                    <a:pt x="0" y="8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7" name="Freeform 805"/>
            <p:cNvSpPr>
              <a:spLocks noChangeArrowheads="1"/>
            </p:cNvSpPr>
            <p:nvPr/>
          </p:nvSpPr>
          <p:spPr bwMode="auto">
            <a:xfrm>
              <a:off x="3627214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8" name="Freeform 806"/>
            <p:cNvSpPr>
              <a:spLocks noChangeArrowheads="1"/>
            </p:cNvSpPr>
            <p:nvPr/>
          </p:nvSpPr>
          <p:spPr bwMode="auto">
            <a:xfrm>
              <a:off x="3738339" y="3584346"/>
              <a:ext cx="88900" cy="63500"/>
            </a:xfrm>
            <a:custGeom>
              <a:avLst/>
              <a:gdLst>
                <a:gd name="T0" fmla="*/ 2147483646 w 18"/>
                <a:gd name="T1" fmla="*/ 0 h 13"/>
                <a:gd name="T2" fmla="*/ 2147483646 w 18"/>
                <a:gd name="T3" fmla="*/ 2147483646 h 13"/>
                <a:gd name="T4" fmla="*/ 2147483646 w 18"/>
                <a:gd name="T5" fmla="*/ 0 h 13"/>
                <a:gd name="T6" fmla="*/ 0 60000 65536"/>
                <a:gd name="T7" fmla="*/ 0 60000 65536"/>
                <a:gd name="T8" fmla="*/ 0 60000 65536"/>
                <a:gd name="T9" fmla="*/ 0 w 18"/>
                <a:gd name="T10" fmla="*/ 0 h 13"/>
                <a:gd name="T11" fmla="*/ 18 w 1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3">
                  <a:moveTo>
                    <a:pt x="8" y="0"/>
                  </a:moveTo>
                  <a:cubicBezTo>
                    <a:pt x="9" y="0"/>
                    <a:pt x="18" y="2"/>
                    <a:pt x="15" y="8"/>
                  </a:cubicBezTo>
                  <a:cubicBezTo>
                    <a:pt x="11" y="13"/>
                    <a:pt x="0" y="5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89" name="Freeform 807"/>
            <p:cNvSpPr>
              <a:spLocks noChangeArrowheads="1"/>
            </p:cNvSpPr>
            <p:nvPr/>
          </p:nvSpPr>
          <p:spPr bwMode="auto">
            <a:xfrm>
              <a:off x="3833589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0" name="Freeform 808"/>
            <p:cNvSpPr>
              <a:spLocks noChangeArrowheads="1"/>
            </p:cNvSpPr>
            <p:nvPr/>
          </p:nvSpPr>
          <p:spPr bwMode="auto">
            <a:xfrm>
              <a:off x="3933602" y="35748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1" name="Freeform 810"/>
            <p:cNvSpPr>
              <a:spLocks noChangeArrowheads="1"/>
            </p:cNvSpPr>
            <p:nvPr/>
          </p:nvSpPr>
          <p:spPr bwMode="auto">
            <a:xfrm>
              <a:off x="4038377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2" name="Freeform 811"/>
            <p:cNvSpPr>
              <a:spLocks noChangeArrowheads="1"/>
            </p:cNvSpPr>
            <p:nvPr/>
          </p:nvSpPr>
          <p:spPr bwMode="auto">
            <a:xfrm>
              <a:off x="4143152" y="35748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3" name="Freeform 812"/>
            <p:cNvSpPr>
              <a:spLocks noChangeArrowheads="1"/>
            </p:cNvSpPr>
            <p:nvPr/>
          </p:nvSpPr>
          <p:spPr bwMode="auto">
            <a:xfrm>
              <a:off x="4244752" y="3574821"/>
              <a:ext cx="104775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4" name="Freeform 813"/>
            <p:cNvSpPr>
              <a:spLocks noChangeArrowheads="1"/>
            </p:cNvSpPr>
            <p:nvPr/>
          </p:nvSpPr>
          <p:spPr bwMode="auto">
            <a:xfrm>
              <a:off x="4349527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5" name="Freeform 814"/>
            <p:cNvSpPr>
              <a:spLocks noChangeArrowheads="1"/>
            </p:cNvSpPr>
            <p:nvPr/>
          </p:nvSpPr>
          <p:spPr bwMode="auto">
            <a:xfrm>
              <a:off x="4455889" y="35748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6" name="Freeform 815"/>
            <p:cNvSpPr>
              <a:spLocks noChangeArrowheads="1"/>
            </p:cNvSpPr>
            <p:nvPr/>
          </p:nvSpPr>
          <p:spPr bwMode="auto">
            <a:xfrm>
              <a:off x="4559077" y="35748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7" name="Freeform 816"/>
            <p:cNvSpPr>
              <a:spLocks noChangeArrowheads="1"/>
            </p:cNvSpPr>
            <p:nvPr/>
          </p:nvSpPr>
          <p:spPr bwMode="auto">
            <a:xfrm>
              <a:off x="4665439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8" name="Freeform 817"/>
            <p:cNvSpPr>
              <a:spLocks noChangeArrowheads="1"/>
            </p:cNvSpPr>
            <p:nvPr/>
          </p:nvSpPr>
          <p:spPr bwMode="auto">
            <a:xfrm>
              <a:off x="4771802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499" name="Freeform 818"/>
            <p:cNvSpPr>
              <a:spLocks noChangeArrowheads="1"/>
            </p:cNvSpPr>
            <p:nvPr/>
          </p:nvSpPr>
          <p:spPr bwMode="auto">
            <a:xfrm>
              <a:off x="4874989" y="35748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0" name="Freeform 819"/>
            <p:cNvSpPr>
              <a:spLocks noChangeArrowheads="1"/>
            </p:cNvSpPr>
            <p:nvPr/>
          </p:nvSpPr>
          <p:spPr bwMode="auto">
            <a:xfrm>
              <a:off x="4981352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1" name="Freeform 820"/>
            <p:cNvSpPr>
              <a:spLocks noChangeArrowheads="1"/>
            </p:cNvSpPr>
            <p:nvPr/>
          </p:nvSpPr>
          <p:spPr bwMode="auto">
            <a:xfrm>
              <a:off x="5111527" y="3558946"/>
              <a:ext cx="61912" cy="74612"/>
            </a:xfrm>
            <a:custGeom>
              <a:avLst/>
              <a:gdLst>
                <a:gd name="T0" fmla="*/ 2147483646 w 12"/>
                <a:gd name="T1" fmla="*/ 2147483646 h 15"/>
                <a:gd name="T2" fmla="*/ 2147483646 w 12"/>
                <a:gd name="T3" fmla="*/ 2147483646 h 15"/>
                <a:gd name="T4" fmla="*/ 2147483646 w 12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2"/>
                <a:gd name="T10" fmla="*/ 0 h 15"/>
                <a:gd name="T11" fmla="*/ 12 w 12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15">
                  <a:moveTo>
                    <a:pt x="4" y="5"/>
                  </a:moveTo>
                  <a:cubicBezTo>
                    <a:pt x="12" y="0"/>
                    <a:pt x="12" y="13"/>
                    <a:pt x="7" y="14"/>
                  </a:cubicBezTo>
                  <a:cubicBezTo>
                    <a:pt x="1" y="15"/>
                    <a:pt x="0" y="8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2" name="Freeform 823"/>
            <p:cNvSpPr>
              <a:spLocks noChangeArrowheads="1"/>
            </p:cNvSpPr>
            <p:nvPr/>
          </p:nvSpPr>
          <p:spPr bwMode="auto">
            <a:xfrm>
              <a:off x="2628677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3" name="Freeform 824"/>
            <p:cNvSpPr>
              <a:spLocks noChangeArrowheads="1"/>
            </p:cNvSpPr>
            <p:nvPr/>
          </p:nvSpPr>
          <p:spPr bwMode="auto">
            <a:xfrm>
              <a:off x="2735039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4" name="Freeform 825"/>
            <p:cNvSpPr>
              <a:spLocks noChangeArrowheads="1"/>
            </p:cNvSpPr>
            <p:nvPr/>
          </p:nvSpPr>
          <p:spPr bwMode="auto">
            <a:xfrm>
              <a:off x="2839814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5" name="Freeform 826"/>
            <p:cNvSpPr>
              <a:spLocks noChangeArrowheads="1"/>
            </p:cNvSpPr>
            <p:nvPr/>
          </p:nvSpPr>
          <p:spPr bwMode="auto">
            <a:xfrm>
              <a:off x="2946177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6" name="Freeform 827"/>
            <p:cNvSpPr>
              <a:spLocks noChangeArrowheads="1"/>
            </p:cNvSpPr>
            <p:nvPr/>
          </p:nvSpPr>
          <p:spPr bwMode="auto">
            <a:xfrm>
              <a:off x="3049364" y="3625621"/>
              <a:ext cx="101600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7" name="Freeform 828"/>
            <p:cNvSpPr>
              <a:spLocks noChangeArrowheads="1"/>
            </p:cNvSpPr>
            <p:nvPr/>
          </p:nvSpPr>
          <p:spPr bwMode="auto">
            <a:xfrm>
              <a:off x="3155727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8" name="Freeform 829"/>
            <p:cNvSpPr>
              <a:spLocks noChangeArrowheads="1"/>
            </p:cNvSpPr>
            <p:nvPr/>
          </p:nvSpPr>
          <p:spPr bwMode="auto">
            <a:xfrm>
              <a:off x="3250977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09" name="Freeform 830"/>
            <p:cNvSpPr>
              <a:spLocks noChangeArrowheads="1"/>
            </p:cNvSpPr>
            <p:nvPr/>
          </p:nvSpPr>
          <p:spPr bwMode="auto">
            <a:xfrm>
              <a:off x="3355752" y="3625621"/>
              <a:ext cx="101600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0" name="Freeform 831"/>
            <p:cNvSpPr>
              <a:spLocks noChangeArrowheads="1"/>
            </p:cNvSpPr>
            <p:nvPr/>
          </p:nvSpPr>
          <p:spPr bwMode="auto">
            <a:xfrm>
              <a:off x="3471639" y="3625621"/>
              <a:ext cx="80963" cy="69850"/>
            </a:xfrm>
            <a:custGeom>
              <a:avLst/>
              <a:gdLst>
                <a:gd name="T0" fmla="*/ 2147483646 w 16"/>
                <a:gd name="T1" fmla="*/ 2147483646 h 14"/>
                <a:gd name="T2" fmla="*/ 2147483646 w 16"/>
                <a:gd name="T3" fmla="*/ 2147483646 h 14"/>
                <a:gd name="T4" fmla="*/ 2147483646 w 16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16"/>
                <a:gd name="T10" fmla="*/ 0 h 14"/>
                <a:gd name="T11" fmla="*/ 16 w 16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4">
                  <a:moveTo>
                    <a:pt x="8" y="3"/>
                  </a:moveTo>
                  <a:cubicBezTo>
                    <a:pt x="12" y="0"/>
                    <a:pt x="16" y="10"/>
                    <a:pt x="13" y="12"/>
                  </a:cubicBezTo>
                  <a:cubicBezTo>
                    <a:pt x="9" y="14"/>
                    <a:pt x="0" y="7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1" name="Freeform 832"/>
            <p:cNvSpPr>
              <a:spLocks noChangeArrowheads="1"/>
            </p:cNvSpPr>
            <p:nvPr/>
          </p:nvSpPr>
          <p:spPr bwMode="auto">
            <a:xfrm>
              <a:off x="3568477" y="3625621"/>
              <a:ext cx="98425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2" name="Freeform 833"/>
            <p:cNvSpPr>
              <a:spLocks noChangeArrowheads="1"/>
            </p:cNvSpPr>
            <p:nvPr/>
          </p:nvSpPr>
          <p:spPr bwMode="auto">
            <a:xfrm>
              <a:off x="3671664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3" name="Freeform 834"/>
            <p:cNvSpPr>
              <a:spLocks noChangeArrowheads="1"/>
            </p:cNvSpPr>
            <p:nvPr/>
          </p:nvSpPr>
          <p:spPr bwMode="auto">
            <a:xfrm>
              <a:off x="3987577" y="3625621"/>
              <a:ext cx="100012" cy="69850"/>
            </a:xfrm>
            <a:custGeom>
              <a:avLst/>
              <a:gdLst>
                <a:gd name="T0" fmla="*/ 2147483646 w 20"/>
                <a:gd name="T1" fmla="*/ 2147483646 h 14"/>
                <a:gd name="T2" fmla="*/ 2147483646 w 20"/>
                <a:gd name="T3" fmla="*/ 2147483646 h 14"/>
                <a:gd name="T4" fmla="*/ 2147483646 w 20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0"/>
                <a:gd name="T10" fmla="*/ 0 h 14"/>
                <a:gd name="T11" fmla="*/ 20 w 20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4">
                  <a:moveTo>
                    <a:pt x="9" y="3"/>
                  </a:moveTo>
                  <a:cubicBezTo>
                    <a:pt x="13" y="0"/>
                    <a:pt x="20" y="4"/>
                    <a:pt x="17" y="9"/>
                  </a:cubicBezTo>
                  <a:cubicBezTo>
                    <a:pt x="14" y="14"/>
                    <a:pt x="0" y="8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4" name="Freeform 835"/>
            <p:cNvSpPr>
              <a:spLocks noChangeArrowheads="1"/>
            </p:cNvSpPr>
            <p:nvPr/>
          </p:nvSpPr>
          <p:spPr bwMode="auto">
            <a:xfrm>
              <a:off x="4117752" y="3589108"/>
              <a:ext cx="95250" cy="150813"/>
            </a:xfrm>
            <a:custGeom>
              <a:avLst/>
              <a:gdLst>
                <a:gd name="T0" fmla="*/ 2147483646 w 19"/>
                <a:gd name="T1" fmla="*/ 2147483646 h 30"/>
                <a:gd name="T2" fmla="*/ 705837592 w 19"/>
                <a:gd name="T3" fmla="*/ 2147483646 h 30"/>
                <a:gd name="T4" fmla="*/ 2147483646 w 19"/>
                <a:gd name="T5" fmla="*/ 2147483646 h 30"/>
                <a:gd name="T6" fmla="*/ 0 60000 65536"/>
                <a:gd name="T7" fmla="*/ 0 60000 65536"/>
                <a:gd name="T8" fmla="*/ 0 60000 65536"/>
                <a:gd name="T9" fmla="*/ 0 w 19"/>
                <a:gd name="T10" fmla="*/ 0 h 30"/>
                <a:gd name="T11" fmla="*/ 19 w 19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30">
                  <a:moveTo>
                    <a:pt x="4" y="10"/>
                  </a:moveTo>
                  <a:cubicBezTo>
                    <a:pt x="19" y="0"/>
                    <a:pt x="8" y="30"/>
                    <a:pt x="1" y="16"/>
                  </a:cubicBezTo>
                  <a:cubicBezTo>
                    <a:pt x="0" y="13"/>
                    <a:pt x="1" y="11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5" name="Freeform 836"/>
            <p:cNvSpPr>
              <a:spLocks noChangeArrowheads="1"/>
            </p:cNvSpPr>
            <p:nvPr/>
          </p:nvSpPr>
          <p:spPr bwMode="auto">
            <a:xfrm>
              <a:off x="4193952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6" name="Freeform 837"/>
            <p:cNvSpPr>
              <a:spLocks noChangeArrowheads="1"/>
            </p:cNvSpPr>
            <p:nvPr/>
          </p:nvSpPr>
          <p:spPr bwMode="auto">
            <a:xfrm>
              <a:off x="4300314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7" name="Freeform 838"/>
            <p:cNvSpPr>
              <a:spLocks noChangeArrowheads="1"/>
            </p:cNvSpPr>
            <p:nvPr/>
          </p:nvSpPr>
          <p:spPr bwMode="auto">
            <a:xfrm>
              <a:off x="4403502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8" name="Freeform 839"/>
            <p:cNvSpPr>
              <a:spLocks noChangeArrowheads="1"/>
            </p:cNvSpPr>
            <p:nvPr/>
          </p:nvSpPr>
          <p:spPr bwMode="auto">
            <a:xfrm>
              <a:off x="4509864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19" name="Freeform 840"/>
            <p:cNvSpPr>
              <a:spLocks noChangeArrowheads="1"/>
            </p:cNvSpPr>
            <p:nvPr/>
          </p:nvSpPr>
          <p:spPr bwMode="auto">
            <a:xfrm>
              <a:off x="4614639" y="3625621"/>
              <a:ext cx="101600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2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0" name="Freeform 841"/>
            <p:cNvSpPr>
              <a:spLocks noChangeArrowheads="1"/>
            </p:cNvSpPr>
            <p:nvPr/>
          </p:nvSpPr>
          <p:spPr bwMode="auto">
            <a:xfrm>
              <a:off x="4716239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1" name="Freeform 842"/>
            <p:cNvSpPr>
              <a:spLocks noChangeArrowheads="1"/>
            </p:cNvSpPr>
            <p:nvPr/>
          </p:nvSpPr>
          <p:spPr bwMode="auto">
            <a:xfrm>
              <a:off x="4821014" y="3625621"/>
              <a:ext cx="98425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2" name="Freeform 843"/>
            <p:cNvSpPr>
              <a:spLocks noChangeArrowheads="1"/>
            </p:cNvSpPr>
            <p:nvPr/>
          </p:nvSpPr>
          <p:spPr bwMode="auto">
            <a:xfrm>
              <a:off x="4925789" y="3625621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3" name="Freeform 844"/>
            <p:cNvSpPr>
              <a:spLocks noChangeArrowheads="1"/>
            </p:cNvSpPr>
            <p:nvPr/>
          </p:nvSpPr>
          <p:spPr bwMode="auto">
            <a:xfrm>
              <a:off x="5022627" y="3625621"/>
              <a:ext cx="125412" cy="84137"/>
            </a:xfrm>
            <a:custGeom>
              <a:avLst/>
              <a:gdLst>
                <a:gd name="T0" fmla="*/ 2147483646 w 25"/>
                <a:gd name="T1" fmla="*/ 2147483646 h 17"/>
                <a:gd name="T2" fmla="*/ 2147483646 w 25"/>
                <a:gd name="T3" fmla="*/ 2147483646 h 17"/>
                <a:gd name="T4" fmla="*/ 2147483646 w 25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5"/>
                <a:gd name="T10" fmla="*/ 0 h 17"/>
                <a:gd name="T11" fmla="*/ 25 w 2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7">
                  <a:moveTo>
                    <a:pt x="12" y="3"/>
                  </a:moveTo>
                  <a:cubicBezTo>
                    <a:pt x="15" y="0"/>
                    <a:pt x="18" y="1"/>
                    <a:pt x="20" y="4"/>
                  </a:cubicBezTo>
                  <a:cubicBezTo>
                    <a:pt x="25" y="17"/>
                    <a:pt x="0" y="11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4" name="Freeform 847"/>
            <p:cNvSpPr>
              <a:spLocks noChangeArrowheads="1"/>
            </p:cNvSpPr>
            <p:nvPr/>
          </p:nvSpPr>
          <p:spPr bwMode="auto">
            <a:xfrm>
              <a:off x="2574702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5" name="Freeform 848"/>
            <p:cNvSpPr>
              <a:spLocks noChangeArrowheads="1"/>
            </p:cNvSpPr>
            <p:nvPr/>
          </p:nvSpPr>
          <p:spPr bwMode="auto">
            <a:xfrm>
              <a:off x="2674714" y="36795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6" name="Freeform 849"/>
            <p:cNvSpPr>
              <a:spLocks noChangeArrowheads="1"/>
            </p:cNvSpPr>
            <p:nvPr/>
          </p:nvSpPr>
          <p:spPr bwMode="auto">
            <a:xfrm>
              <a:off x="2779489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7" name="Freeform 850"/>
            <p:cNvSpPr>
              <a:spLocks noChangeArrowheads="1"/>
            </p:cNvSpPr>
            <p:nvPr/>
          </p:nvSpPr>
          <p:spPr bwMode="auto">
            <a:xfrm>
              <a:off x="2884264" y="36795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8" name="Freeform 851"/>
            <p:cNvSpPr>
              <a:spLocks noChangeArrowheads="1"/>
            </p:cNvSpPr>
            <p:nvPr/>
          </p:nvSpPr>
          <p:spPr bwMode="auto">
            <a:xfrm>
              <a:off x="2990627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29" name="Freeform 852"/>
            <p:cNvSpPr>
              <a:spLocks noChangeArrowheads="1"/>
            </p:cNvSpPr>
            <p:nvPr/>
          </p:nvSpPr>
          <p:spPr bwMode="auto">
            <a:xfrm>
              <a:off x="3096989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0" name="Freeform 853"/>
            <p:cNvSpPr>
              <a:spLocks noChangeArrowheads="1"/>
            </p:cNvSpPr>
            <p:nvPr/>
          </p:nvSpPr>
          <p:spPr bwMode="auto">
            <a:xfrm>
              <a:off x="3200177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1" name="Freeform 854"/>
            <p:cNvSpPr>
              <a:spLocks noChangeArrowheads="1"/>
            </p:cNvSpPr>
            <p:nvPr/>
          </p:nvSpPr>
          <p:spPr bwMode="auto">
            <a:xfrm>
              <a:off x="3306539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2" name="Freeform 855"/>
            <p:cNvSpPr>
              <a:spLocks noChangeArrowheads="1"/>
            </p:cNvSpPr>
            <p:nvPr/>
          </p:nvSpPr>
          <p:spPr bwMode="auto">
            <a:xfrm>
              <a:off x="3406552" y="3679596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3" name="Freeform 856"/>
            <p:cNvSpPr>
              <a:spLocks noChangeArrowheads="1"/>
            </p:cNvSpPr>
            <p:nvPr/>
          </p:nvSpPr>
          <p:spPr bwMode="auto">
            <a:xfrm>
              <a:off x="3616102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4" name="Freeform 857"/>
            <p:cNvSpPr>
              <a:spLocks noChangeArrowheads="1"/>
            </p:cNvSpPr>
            <p:nvPr/>
          </p:nvSpPr>
          <p:spPr bwMode="auto">
            <a:xfrm>
              <a:off x="3722464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5" name="Freeform 858"/>
            <p:cNvSpPr>
              <a:spLocks noChangeArrowheads="1"/>
            </p:cNvSpPr>
            <p:nvPr/>
          </p:nvSpPr>
          <p:spPr bwMode="auto">
            <a:xfrm>
              <a:off x="3827239" y="36795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6" name="Freeform 859"/>
            <p:cNvSpPr>
              <a:spLocks noChangeArrowheads="1"/>
            </p:cNvSpPr>
            <p:nvPr/>
          </p:nvSpPr>
          <p:spPr bwMode="auto">
            <a:xfrm>
              <a:off x="4244752" y="3679596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7" name="Freeform 860"/>
            <p:cNvSpPr>
              <a:spLocks noChangeArrowheads="1"/>
            </p:cNvSpPr>
            <p:nvPr/>
          </p:nvSpPr>
          <p:spPr bwMode="auto">
            <a:xfrm>
              <a:off x="4349527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8" name="Freeform 861"/>
            <p:cNvSpPr>
              <a:spLocks noChangeArrowheads="1"/>
            </p:cNvSpPr>
            <p:nvPr/>
          </p:nvSpPr>
          <p:spPr bwMode="auto">
            <a:xfrm>
              <a:off x="4455889" y="36795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39" name="Freeform 862"/>
            <p:cNvSpPr>
              <a:spLocks noChangeArrowheads="1"/>
            </p:cNvSpPr>
            <p:nvPr/>
          </p:nvSpPr>
          <p:spPr bwMode="auto">
            <a:xfrm>
              <a:off x="4559077" y="36795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0" name="Freeform 863"/>
            <p:cNvSpPr>
              <a:spLocks noChangeArrowheads="1"/>
            </p:cNvSpPr>
            <p:nvPr/>
          </p:nvSpPr>
          <p:spPr bwMode="auto">
            <a:xfrm>
              <a:off x="4665439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1" name="Freeform 864"/>
            <p:cNvSpPr>
              <a:spLocks noChangeArrowheads="1"/>
            </p:cNvSpPr>
            <p:nvPr/>
          </p:nvSpPr>
          <p:spPr bwMode="auto">
            <a:xfrm>
              <a:off x="4771802" y="36795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2" name="Freeform 865"/>
            <p:cNvSpPr>
              <a:spLocks noChangeArrowheads="1"/>
            </p:cNvSpPr>
            <p:nvPr/>
          </p:nvSpPr>
          <p:spPr bwMode="auto">
            <a:xfrm>
              <a:off x="4874989" y="36795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3" name="Freeform 866"/>
            <p:cNvSpPr>
              <a:spLocks noChangeArrowheads="1"/>
            </p:cNvSpPr>
            <p:nvPr/>
          </p:nvSpPr>
          <p:spPr bwMode="auto">
            <a:xfrm>
              <a:off x="4986114" y="3673246"/>
              <a:ext cx="90488" cy="77787"/>
            </a:xfrm>
            <a:custGeom>
              <a:avLst/>
              <a:gdLst>
                <a:gd name="T0" fmla="*/ 2147483646 w 18"/>
                <a:gd name="T1" fmla="*/ 2147483646 h 15"/>
                <a:gd name="T2" fmla="*/ 2147483646 w 18"/>
                <a:gd name="T3" fmla="*/ 2147483646 h 15"/>
                <a:gd name="T4" fmla="*/ 2147483646 w 18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8"/>
                <a:gd name="T10" fmla="*/ 0 h 15"/>
                <a:gd name="T11" fmla="*/ 18 w 18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5">
                  <a:moveTo>
                    <a:pt x="8" y="3"/>
                  </a:moveTo>
                  <a:cubicBezTo>
                    <a:pt x="12" y="0"/>
                    <a:pt x="18" y="3"/>
                    <a:pt x="16" y="8"/>
                  </a:cubicBezTo>
                  <a:cubicBezTo>
                    <a:pt x="14" y="15"/>
                    <a:pt x="0" y="9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4" name="Freeform 868"/>
            <p:cNvSpPr>
              <a:spLocks noChangeArrowheads="1"/>
            </p:cNvSpPr>
            <p:nvPr/>
          </p:nvSpPr>
          <p:spPr bwMode="auto">
            <a:xfrm>
              <a:off x="2625502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5" name="Freeform 869"/>
            <p:cNvSpPr>
              <a:spLocks noChangeArrowheads="1"/>
            </p:cNvSpPr>
            <p:nvPr/>
          </p:nvSpPr>
          <p:spPr bwMode="auto">
            <a:xfrm>
              <a:off x="2728689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6" name="Freeform 870"/>
            <p:cNvSpPr>
              <a:spLocks noChangeArrowheads="1"/>
            </p:cNvSpPr>
            <p:nvPr/>
          </p:nvSpPr>
          <p:spPr bwMode="auto">
            <a:xfrm>
              <a:off x="2835052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7" name="Freeform 871"/>
            <p:cNvSpPr>
              <a:spLocks noChangeArrowheads="1"/>
            </p:cNvSpPr>
            <p:nvPr/>
          </p:nvSpPr>
          <p:spPr bwMode="auto">
            <a:xfrm>
              <a:off x="2939827" y="3728808"/>
              <a:ext cx="101600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8" name="Freeform 872"/>
            <p:cNvSpPr>
              <a:spLocks noChangeArrowheads="1"/>
            </p:cNvSpPr>
            <p:nvPr/>
          </p:nvSpPr>
          <p:spPr bwMode="auto">
            <a:xfrm>
              <a:off x="3041427" y="3728808"/>
              <a:ext cx="103187" cy="92075"/>
            </a:xfrm>
            <a:custGeom>
              <a:avLst/>
              <a:gdLst>
                <a:gd name="T0" fmla="*/ 2147483646 w 21"/>
                <a:gd name="T1" fmla="*/ 1790127265 h 18"/>
                <a:gd name="T2" fmla="*/ 2147483646 w 21"/>
                <a:gd name="T3" fmla="*/ 2147483646 h 18"/>
                <a:gd name="T4" fmla="*/ 2147483646 w 21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49" name="Freeform 873"/>
            <p:cNvSpPr>
              <a:spLocks noChangeArrowheads="1"/>
            </p:cNvSpPr>
            <p:nvPr/>
          </p:nvSpPr>
          <p:spPr bwMode="auto">
            <a:xfrm>
              <a:off x="3144614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0" name="Freeform 874"/>
            <p:cNvSpPr>
              <a:spLocks noChangeArrowheads="1"/>
            </p:cNvSpPr>
            <p:nvPr/>
          </p:nvSpPr>
          <p:spPr bwMode="auto">
            <a:xfrm>
              <a:off x="3250977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1" name="Freeform 875"/>
            <p:cNvSpPr>
              <a:spLocks noChangeArrowheads="1"/>
            </p:cNvSpPr>
            <p:nvPr/>
          </p:nvSpPr>
          <p:spPr bwMode="auto">
            <a:xfrm>
              <a:off x="3355752" y="3728808"/>
              <a:ext cx="101600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2" name="Freeform 876"/>
            <p:cNvSpPr>
              <a:spLocks noChangeArrowheads="1"/>
            </p:cNvSpPr>
            <p:nvPr/>
          </p:nvSpPr>
          <p:spPr bwMode="auto">
            <a:xfrm>
              <a:off x="3462114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3" name="Freeform 877"/>
            <p:cNvSpPr>
              <a:spLocks noChangeArrowheads="1"/>
            </p:cNvSpPr>
            <p:nvPr/>
          </p:nvSpPr>
          <p:spPr bwMode="auto">
            <a:xfrm>
              <a:off x="3671664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4" name="Freeform 878"/>
            <p:cNvSpPr>
              <a:spLocks noChangeArrowheads="1"/>
            </p:cNvSpPr>
            <p:nvPr/>
          </p:nvSpPr>
          <p:spPr bwMode="auto">
            <a:xfrm>
              <a:off x="3778027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5" name="Freeform 879"/>
            <p:cNvSpPr>
              <a:spLocks noChangeArrowheads="1"/>
            </p:cNvSpPr>
            <p:nvPr/>
          </p:nvSpPr>
          <p:spPr bwMode="auto">
            <a:xfrm>
              <a:off x="3878039" y="3728808"/>
              <a:ext cx="106363" cy="92075"/>
            </a:xfrm>
            <a:custGeom>
              <a:avLst/>
              <a:gdLst>
                <a:gd name="T0" fmla="*/ 2147483646 w 21"/>
                <a:gd name="T1" fmla="*/ 1790127265 h 18"/>
                <a:gd name="T2" fmla="*/ 2147483646 w 21"/>
                <a:gd name="T3" fmla="*/ 2147483646 h 18"/>
                <a:gd name="T4" fmla="*/ 2147483646 w 21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6" name="Freeform 880"/>
            <p:cNvSpPr>
              <a:spLocks noChangeArrowheads="1"/>
            </p:cNvSpPr>
            <p:nvPr/>
          </p:nvSpPr>
          <p:spPr bwMode="auto">
            <a:xfrm>
              <a:off x="4300314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7" name="Freeform 881"/>
            <p:cNvSpPr>
              <a:spLocks noChangeArrowheads="1"/>
            </p:cNvSpPr>
            <p:nvPr/>
          </p:nvSpPr>
          <p:spPr bwMode="auto">
            <a:xfrm>
              <a:off x="4403502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8" name="Freeform 882"/>
            <p:cNvSpPr>
              <a:spLocks noChangeArrowheads="1"/>
            </p:cNvSpPr>
            <p:nvPr/>
          </p:nvSpPr>
          <p:spPr bwMode="auto">
            <a:xfrm>
              <a:off x="4614639" y="3728808"/>
              <a:ext cx="101600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59" name="Freeform 883"/>
            <p:cNvSpPr>
              <a:spLocks noChangeArrowheads="1"/>
            </p:cNvSpPr>
            <p:nvPr/>
          </p:nvSpPr>
          <p:spPr bwMode="auto">
            <a:xfrm>
              <a:off x="4716239" y="3728808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0" name="Freeform 885"/>
            <p:cNvSpPr>
              <a:spLocks noChangeArrowheads="1"/>
            </p:cNvSpPr>
            <p:nvPr/>
          </p:nvSpPr>
          <p:spPr bwMode="auto">
            <a:xfrm>
              <a:off x="2574702" y="37843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1" name="Freeform 886"/>
            <p:cNvSpPr>
              <a:spLocks noChangeArrowheads="1"/>
            </p:cNvSpPr>
            <p:nvPr/>
          </p:nvSpPr>
          <p:spPr bwMode="auto">
            <a:xfrm>
              <a:off x="2674714" y="3784371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2" name="Freeform 887"/>
            <p:cNvSpPr>
              <a:spLocks noChangeArrowheads="1"/>
            </p:cNvSpPr>
            <p:nvPr/>
          </p:nvSpPr>
          <p:spPr bwMode="auto">
            <a:xfrm>
              <a:off x="2779489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3" name="Freeform 888"/>
            <p:cNvSpPr>
              <a:spLocks noChangeArrowheads="1"/>
            </p:cNvSpPr>
            <p:nvPr/>
          </p:nvSpPr>
          <p:spPr bwMode="auto">
            <a:xfrm>
              <a:off x="2884264" y="37843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4" name="Freeform 889"/>
            <p:cNvSpPr>
              <a:spLocks noChangeArrowheads="1"/>
            </p:cNvSpPr>
            <p:nvPr/>
          </p:nvSpPr>
          <p:spPr bwMode="auto">
            <a:xfrm>
              <a:off x="2990627" y="37843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5" name="Freeform 890"/>
            <p:cNvSpPr>
              <a:spLocks noChangeArrowheads="1"/>
            </p:cNvSpPr>
            <p:nvPr/>
          </p:nvSpPr>
          <p:spPr bwMode="auto">
            <a:xfrm>
              <a:off x="3096989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6" name="Freeform 891"/>
            <p:cNvSpPr>
              <a:spLocks noChangeArrowheads="1"/>
            </p:cNvSpPr>
            <p:nvPr/>
          </p:nvSpPr>
          <p:spPr bwMode="auto">
            <a:xfrm>
              <a:off x="3200177" y="37843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7" name="Freeform 892"/>
            <p:cNvSpPr>
              <a:spLocks noChangeArrowheads="1"/>
            </p:cNvSpPr>
            <p:nvPr/>
          </p:nvSpPr>
          <p:spPr bwMode="auto">
            <a:xfrm>
              <a:off x="3306539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8" name="Freeform 893"/>
            <p:cNvSpPr>
              <a:spLocks noChangeArrowheads="1"/>
            </p:cNvSpPr>
            <p:nvPr/>
          </p:nvSpPr>
          <p:spPr bwMode="auto">
            <a:xfrm>
              <a:off x="3406552" y="3784371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69" name="Freeform 894"/>
            <p:cNvSpPr>
              <a:spLocks noChangeArrowheads="1"/>
            </p:cNvSpPr>
            <p:nvPr/>
          </p:nvSpPr>
          <p:spPr bwMode="auto">
            <a:xfrm>
              <a:off x="3512914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0" name="Freeform 895"/>
            <p:cNvSpPr>
              <a:spLocks noChangeArrowheads="1"/>
            </p:cNvSpPr>
            <p:nvPr/>
          </p:nvSpPr>
          <p:spPr bwMode="auto">
            <a:xfrm>
              <a:off x="3722464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1" name="Freeform 896"/>
            <p:cNvSpPr>
              <a:spLocks noChangeArrowheads="1"/>
            </p:cNvSpPr>
            <p:nvPr/>
          </p:nvSpPr>
          <p:spPr bwMode="auto">
            <a:xfrm>
              <a:off x="3827239" y="37843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2" name="Freeform 897"/>
            <p:cNvSpPr>
              <a:spLocks noChangeArrowheads="1"/>
            </p:cNvSpPr>
            <p:nvPr/>
          </p:nvSpPr>
          <p:spPr bwMode="auto">
            <a:xfrm>
              <a:off x="4244752" y="3784371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3" name="Freeform 898"/>
            <p:cNvSpPr>
              <a:spLocks noChangeArrowheads="1"/>
            </p:cNvSpPr>
            <p:nvPr/>
          </p:nvSpPr>
          <p:spPr bwMode="auto">
            <a:xfrm>
              <a:off x="4349527" y="37843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4" name="Freeform 899"/>
            <p:cNvSpPr>
              <a:spLocks noChangeArrowheads="1"/>
            </p:cNvSpPr>
            <p:nvPr/>
          </p:nvSpPr>
          <p:spPr bwMode="auto">
            <a:xfrm>
              <a:off x="4665439" y="37843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5" name="Freeform 900"/>
            <p:cNvSpPr>
              <a:spLocks noChangeArrowheads="1"/>
            </p:cNvSpPr>
            <p:nvPr/>
          </p:nvSpPr>
          <p:spPr bwMode="auto">
            <a:xfrm>
              <a:off x="4771802" y="37843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6" name="Freeform 903"/>
            <p:cNvSpPr>
              <a:spLocks noChangeArrowheads="1"/>
            </p:cNvSpPr>
            <p:nvPr/>
          </p:nvSpPr>
          <p:spPr bwMode="auto">
            <a:xfrm>
              <a:off x="2625502" y="3835171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7" name="Freeform 904"/>
            <p:cNvSpPr>
              <a:spLocks noChangeArrowheads="1"/>
            </p:cNvSpPr>
            <p:nvPr/>
          </p:nvSpPr>
          <p:spPr bwMode="auto">
            <a:xfrm>
              <a:off x="2728689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8" name="Freeform 905"/>
            <p:cNvSpPr>
              <a:spLocks noChangeArrowheads="1"/>
            </p:cNvSpPr>
            <p:nvPr/>
          </p:nvSpPr>
          <p:spPr bwMode="auto">
            <a:xfrm>
              <a:off x="2835052" y="3835171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79" name="Freeform 906"/>
            <p:cNvSpPr>
              <a:spLocks noChangeArrowheads="1"/>
            </p:cNvSpPr>
            <p:nvPr/>
          </p:nvSpPr>
          <p:spPr bwMode="auto">
            <a:xfrm>
              <a:off x="2939827" y="3835171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0" name="Freeform 907"/>
            <p:cNvSpPr>
              <a:spLocks noChangeArrowheads="1"/>
            </p:cNvSpPr>
            <p:nvPr/>
          </p:nvSpPr>
          <p:spPr bwMode="auto">
            <a:xfrm>
              <a:off x="3041427" y="3835171"/>
              <a:ext cx="103187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1" name="Freeform 908"/>
            <p:cNvSpPr>
              <a:spLocks noChangeArrowheads="1"/>
            </p:cNvSpPr>
            <p:nvPr/>
          </p:nvSpPr>
          <p:spPr bwMode="auto">
            <a:xfrm>
              <a:off x="3144614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2" name="Freeform 909"/>
            <p:cNvSpPr>
              <a:spLocks noChangeArrowheads="1"/>
            </p:cNvSpPr>
            <p:nvPr/>
          </p:nvSpPr>
          <p:spPr bwMode="auto">
            <a:xfrm>
              <a:off x="3250977" y="3835171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3" name="Freeform 910"/>
            <p:cNvSpPr>
              <a:spLocks noChangeArrowheads="1"/>
            </p:cNvSpPr>
            <p:nvPr/>
          </p:nvSpPr>
          <p:spPr bwMode="auto">
            <a:xfrm>
              <a:off x="3355752" y="3835171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4" name="Freeform 911"/>
            <p:cNvSpPr>
              <a:spLocks noChangeArrowheads="1"/>
            </p:cNvSpPr>
            <p:nvPr/>
          </p:nvSpPr>
          <p:spPr bwMode="auto">
            <a:xfrm>
              <a:off x="3462114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5" name="Freeform 912"/>
            <p:cNvSpPr>
              <a:spLocks noChangeArrowheads="1"/>
            </p:cNvSpPr>
            <p:nvPr/>
          </p:nvSpPr>
          <p:spPr bwMode="auto">
            <a:xfrm>
              <a:off x="3576414" y="3846283"/>
              <a:ext cx="90488" cy="63500"/>
            </a:xfrm>
            <a:custGeom>
              <a:avLst/>
              <a:gdLst>
                <a:gd name="T0" fmla="*/ 2147483646 w 18"/>
                <a:gd name="T1" fmla="*/ 0 h 13"/>
                <a:gd name="T2" fmla="*/ 2147483646 w 18"/>
                <a:gd name="T3" fmla="*/ 2147483646 h 13"/>
                <a:gd name="T4" fmla="*/ 2147483646 w 18"/>
                <a:gd name="T5" fmla="*/ 0 h 13"/>
                <a:gd name="T6" fmla="*/ 0 60000 65536"/>
                <a:gd name="T7" fmla="*/ 0 60000 65536"/>
                <a:gd name="T8" fmla="*/ 0 60000 65536"/>
                <a:gd name="T9" fmla="*/ 0 w 18"/>
                <a:gd name="T10" fmla="*/ 0 h 13"/>
                <a:gd name="T11" fmla="*/ 18 w 1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3">
                  <a:moveTo>
                    <a:pt x="8" y="0"/>
                  </a:moveTo>
                  <a:cubicBezTo>
                    <a:pt x="8" y="0"/>
                    <a:pt x="18" y="2"/>
                    <a:pt x="14" y="8"/>
                  </a:cubicBezTo>
                  <a:cubicBezTo>
                    <a:pt x="11" y="13"/>
                    <a:pt x="0" y="5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6" name="Freeform 913"/>
            <p:cNvSpPr>
              <a:spLocks noChangeArrowheads="1"/>
            </p:cNvSpPr>
            <p:nvPr/>
          </p:nvSpPr>
          <p:spPr bwMode="auto">
            <a:xfrm>
              <a:off x="3671664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7" name="Freeform 914"/>
            <p:cNvSpPr>
              <a:spLocks noChangeArrowheads="1"/>
            </p:cNvSpPr>
            <p:nvPr/>
          </p:nvSpPr>
          <p:spPr bwMode="auto">
            <a:xfrm>
              <a:off x="4300314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8" name="Freeform 915"/>
            <p:cNvSpPr>
              <a:spLocks noChangeArrowheads="1"/>
            </p:cNvSpPr>
            <p:nvPr/>
          </p:nvSpPr>
          <p:spPr bwMode="auto">
            <a:xfrm>
              <a:off x="4716239" y="3835171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89" name="Freeform 916"/>
            <p:cNvSpPr>
              <a:spLocks noChangeArrowheads="1"/>
            </p:cNvSpPr>
            <p:nvPr/>
          </p:nvSpPr>
          <p:spPr bwMode="auto">
            <a:xfrm>
              <a:off x="4821014" y="3835171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0" name="Freeform 917"/>
            <p:cNvSpPr>
              <a:spLocks noChangeArrowheads="1"/>
            </p:cNvSpPr>
            <p:nvPr/>
          </p:nvSpPr>
          <p:spPr bwMode="auto">
            <a:xfrm>
              <a:off x="2574702" y="38907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1" name="Freeform 918"/>
            <p:cNvSpPr>
              <a:spLocks noChangeArrowheads="1"/>
            </p:cNvSpPr>
            <p:nvPr/>
          </p:nvSpPr>
          <p:spPr bwMode="auto">
            <a:xfrm>
              <a:off x="2674714" y="38907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2" name="Freeform 919"/>
            <p:cNvSpPr>
              <a:spLocks noChangeArrowheads="1"/>
            </p:cNvSpPr>
            <p:nvPr/>
          </p:nvSpPr>
          <p:spPr bwMode="auto">
            <a:xfrm>
              <a:off x="2779489" y="38907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3" name="Freeform 920"/>
            <p:cNvSpPr>
              <a:spLocks noChangeArrowheads="1"/>
            </p:cNvSpPr>
            <p:nvPr/>
          </p:nvSpPr>
          <p:spPr bwMode="auto">
            <a:xfrm>
              <a:off x="2884264" y="38907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4" name="Freeform 921"/>
            <p:cNvSpPr>
              <a:spLocks noChangeArrowheads="1"/>
            </p:cNvSpPr>
            <p:nvPr/>
          </p:nvSpPr>
          <p:spPr bwMode="auto">
            <a:xfrm>
              <a:off x="2990627" y="38907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5" name="Freeform 922"/>
            <p:cNvSpPr>
              <a:spLocks noChangeArrowheads="1"/>
            </p:cNvSpPr>
            <p:nvPr/>
          </p:nvSpPr>
          <p:spPr bwMode="auto">
            <a:xfrm>
              <a:off x="3096989" y="38907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6" name="Freeform 923"/>
            <p:cNvSpPr>
              <a:spLocks noChangeArrowheads="1"/>
            </p:cNvSpPr>
            <p:nvPr/>
          </p:nvSpPr>
          <p:spPr bwMode="auto">
            <a:xfrm>
              <a:off x="3200177" y="38907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7" name="Freeform 924"/>
            <p:cNvSpPr>
              <a:spLocks noChangeArrowheads="1"/>
            </p:cNvSpPr>
            <p:nvPr/>
          </p:nvSpPr>
          <p:spPr bwMode="auto">
            <a:xfrm>
              <a:off x="3306539" y="38907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8" name="Freeform 925"/>
            <p:cNvSpPr>
              <a:spLocks noChangeArrowheads="1"/>
            </p:cNvSpPr>
            <p:nvPr/>
          </p:nvSpPr>
          <p:spPr bwMode="auto">
            <a:xfrm>
              <a:off x="3406552" y="3890733"/>
              <a:ext cx="106362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599" name="Freeform 926"/>
            <p:cNvSpPr>
              <a:spLocks noChangeArrowheads="1"/>
            </p:cNvSpPr>
            <p:nvPr/>
          </p:nvSpPr>
          <p:spPr bwMode="auto">
            <a:xfrm>
              <a:off x="3512914" y="38907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0" name="Freeform 927"/>
            <p:cNvSpPr>
              <a:spLocks noChangeArrowheads="1"/>
            </p:cNvSpPr>
            <p:nvPr/>
          </p:nvSpPr>
          <p:spPr bwMode="auto">
            <a:xfrm>
              <a:off x="3631977" y="3890733"/>
              <a:ext cx="84137" cy="65088"/>
            </a:xfrm>
            <a:custGeom>
              <a:avLst/>
              <a:gdLst>
                <a:gd name="T0" fmla="*/ 2147483646 w 17"/>
                <a:gd name="T1" fmla="*/ 1749019702 h 13"/>
                <a:gd name="T2" fmla="*/ 2147483646 w 17"/>
                <a:gd name="T3" fmla="*/ 2147483646 h 13"/>
                <a:gd name="T4" fmla="*/ 2147483646 w 17"/>
                <a:gd name="T5" fmla="*/ 1749019702 h 13"/>
                <a:gd name="T6" fmla="*/ 0 60000 65536"/>
                <a:gd name="T7" fmla="*/ 0 60000 65536"/>
                <a:gd name="T8" fmla="*/ 0 60000 65536"/>
                <a:gd name="T9" fmla="*/ 0 w 17"/>
                <a:gd name="T10" fmla="*/ 0 h 13"/>
                <a:gd name="T11" fmla="*/ 17 w 17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3">
                  <a:moveTo>
                    <a:pt x="7" y="2"/>
                  </a:moveTo>
                  <a:cubicBezTo>
                    <a:pt x="10" y="0"/>
                    <a:pt x="17" y="8"/>
                    <a:pt x="12" y="11"/>
                  </a:cubicBezTo>
                  <a:cubicBezTo>
                    <a:pt x="9" y="13"/>
                    <a:pt x="0" y="6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1" name="Freeform 928"/>
            <p:cNvSpPr>
              <a:spLocks noChangeArrowheads="1"/>
            </p:cNvSpPr>
            <p:nvPr/>
          </p:nvSpPr>
          <p:spPr bwMode="auto">
            <a:xfrm>
              <a:off x="4771802" y="38907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2" name="Freeform 931"/>
            <p:cNvSpPr>
              <a:spLocks noChangeArrowheads="1"/>
            </p:cNvSpPr>
            <p:nvPr/>
          </p:nvSpPr>
          <p:spPr bwMode="auto">
            <a:xfrm>
              <a:off x="2625502" y="3939946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3" name="Freeform 932"/>
            <p:cNvSpPr>
              <a:spLocks noChangeArrowheads="1"/>
            </p:cNvSpPr>
            <p:nvPr/>
          </p:nvSpPr>
          <p:spPr bwMode="auto">
            <a:xfrm>
              <a:off x="2728689" y="3939946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4" name="Freeform 933"/>
            <p:cNvSpPr>
              <a:spLocks noChangeArrowheads="1"/>
            </p:cNvSpPr>
            <p:nvPr/>
          </p:nvSpPr>
          <p:spPr bwMode="auto">
            <a:xfrm>
              <a:off x="2835052" y="3939946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5" name="Freeform 934"/>
            <p:cNvSpPr>
              <a:spLocks noChangeArrowheads="1"/>
            </p:cNvSpPr>
            <p:nvPr/>
          </p:nvSpPr>
          <p:spPr bwMode="auto">
            <a:xfrm>
              <a:off x="2939827" y="3939946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6" name="Freeform 935"/>
            <p:cNvSpPr>
              <a:spLocks noChangeArrowheads="1"/>
            </p:cNvSpPr>
            <p:nvPr/>
          </p:nvSpPr>
          <p:spPr bwMode="auto">
            <a:xfrm>
              <a:off x="3041427" y="3939946"/>
              <a:ext cx="103187" cy="85725"/>
            </a:xfrm>
            <a:custGeom>
              <a:avLst/>
              <a:gdLst>
                <a:gd name="T0" fmla="*/ 2147483646 w 21"/>
                <a:gd name="T1" fmla="*/ 1807451113 h 17"/>
                <a:gd name="T2" fmla="*/ 2147483646 w 21"/>
                <a:gd name="T3" fmla="*/ 2147483646 h 17"/>
                <a:gd name="T4" fmla="*/ 2147483646 w 21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7" name="Freeform 936"/>
            <p:cNvSpPr>
              <a:spLocks noChangeArrowheads="1"/>
            </p:cNvSpPr>
            <p:nvPr/>
          </p:nvSpPr>
          <p:spPr bwMode="auto">
            <a:xfrm>
              <a:off x="3144614" y="3939946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8" name="Freeform 937"/>
            <p:cNvSpPr>
              <a:spLocks noChangeArrowheads="1"/>
            </p:cNvSpPr>
            <p:nvPr/>
          </p:nvSpPr>
          <p:spPr bwMode="auto">
            <a:xfrm>
              <a:off x="3250977" y="3939946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09" name="Freeform 938"/>
            <p:cNvSpPr>
              <a:spLocks noChangeArrowheads="1"/>
            </p:cNvSpPr>
            <p:nvPr/>
          </p:nvSpPr>
          <p:spPr bwMode="auto">
            <a:xfrm>
              <a:off x="3355752" y="3939946"/>
              <a:ext cx="101600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0" name="Freeform 939"/>
            <p:cNvSpPr>
              <a:spLocks noChangeArrowheads="1"/>
            </p:cNvSpPr>
            <p:nvPr/>
          </p:nvSpPr>
          <p:spPr bwMode="auto">
            <a:xfrm>
              <a:off x="3462114" y="3939946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1" name="Freeform 940"/>
            <p:cNvSpPr>
              <a:spLocks noChangeArrowheads="1"/>
            </p:cNvSpPr>
            <p:nvPr/>
          </p:nvSpPr>
          <p:spPr bwMode="auto">
            <a:xfrm>
              <a:off x="3568477" y="3939946"/>
              <a:ext cx="98425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2" name="Freeform 941"/>
            <p:cNvSpPr>
              <a:spLocks noChangeArrowheads="1"/>
            </p:cNvSpPr>
            <p:nvPr/>
          </p:nvSpPr>
          <p:spPr bwMode="auto">
            <a:xfrm>
              <a:off x="3663727" y="3935183"/>
              <a:ext cx="125412" cy="90488"/>
            </a:xfrm>
            <a:custGeom>
              <a:avLst/>
              <a:gdLst>
                <a:gd name="T0" fmla="*/ 2147483646 w 25"/>
                <a:gd name="T1" fmla="*/ 2147483646 h 18"/>
                <a:gd name="T2" fmla="*/ 2147483646 w 25"/>
                <a:gd name="T3" fmla="*/ 2147483646 h 18"/>
                <a:gd name="T4" fmla="*/ 2147483646 w 25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5"/>
                <a:gd name="T10" fmla="*/ 0 h 18"/>
                <a:gd name="T11" fmla="*/ 25 w 25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8">
                  <a:moveTo>
                    <a:pt x="11" y="3"/>
                  </a:moveTo>
                  <a:cubicBezTo>
                    <a:pt x="11" y="4"/>
                    <a:pt x="17" y="0"/>
                    <a:pt x="19" y="4"/>
                  </a:cubicBezTo>
                  <a:cubicBezTo>
                    <a:pt x="25" y="18"/>
                    <a:pt x="0" y="11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3" name="Freeform 946"/>
            <p:cNvSpPr>
              <a:spLocks noChangeArrowheads="1"/>
            </p:cNvSpPr>
            <p:nvPr/>
          </p:nvSpPr>
          <p:spPr bwMode="auto">
            <a:xfrm>
              <a:off x="2674714" y="3990746"/>
              <a:ext cx="98425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4" name="Freeform 947"/>
            <p:cNvSpPr>
              <a:spLocks noChangeArrowheads="1"/>
            </p:cNvSpPr>
            <p:nvPr/>
          </p:nvSpPr>
          <p:spPr bwMode="auto">
            <a:xfrm>
              <a:off x="2779489" y="3990746"/>
              <a:ext cx="100013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5" name="Freeform 948"/>
            <p:cNvSpPr>
              <a:spLocks noChangeArrowheads="1"/>
            </p:cNvSpPr>
            <p:nvPr/>
          </p:nvSpPr>
          <p:spPr bwMode="auto">
            <a:xfrm>
              <a:off x="2890614" y="3990746"/>
              <a:ext cx="103188" cy="58737"/>
            </a:xfrm>
            <a:custGeom>
              <a:avLst/>
              <a:gdLst>
                <a:gd name="T0" fmla="*/ 2147483646 w 21"/>
                <a:gd name="T1" fmla="*/ 2085344606 h 12"/>
                <a:gd name="T2" fmla="*/ 2147483646 w 21"/>
                <a:gd name="T3" fmla="*/ 2147483646 h 12"/>
                <a:gd name="T4" fmla="*/ 2147483646 w 21"/>
                <a:gd name="T5" fmla="*/ 2085344606 h 12"/>
                <a:gd name="T6" fmla="*/ 0 60000 65536"/>
                <a:gd name="T7" fmla="*/ 0 60000 65536"/>
                <a:gd name="T8" fmla="*/ 0 60000 65536"/>
                <a:gd name="T9" fmla="*/ 0 w 21"/>
                <a:gd name="T10" fmla="*/ 0 h 12"/>
                <a:gd name="T11" fmla="*/ 21 w 21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2">
                  <a:moveTo>
                    <a:pt x="9" y="3"/>
                  </a:moveTo>
                  <a:cubicBezTo>
                    <a:pt x="13" y="0"/>
                    <a:pt x="21" y="5"/>
                    <a:pt x="17" y="9"/>
                  </a:cubicBezTo>
                  <a:cubicBezTo>
                    <a:pt x="14" y="12"/>
                    <a:pt x="0" y="8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6" name="Freeform 949"/>
            <p:cNvSpPr>
              <a:spLocks noChangeArrowheads="1"/>
            </p:cNvSpPr>
            <p:nvPr/>
          </p:nvSpPr>
          <p:spPr bwMode="auto">
            <a:xfrm>
              <a:off x="2990627" y="3990746"/>
              <a:ext cx="100012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7" name="Freeform 950"/>
            <p:cNvSpPr>
              <a:spLocks noChangeArrowheads="1"/>
            </p:cNvSpPr>
            <p:nvPr/>
          </p:nvSpPr>
          <p:spPr bwMode="auto">
            <a:xfrm>
              <a:off x="3096989" y="3990746"/>
              <a:ext cx="100013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8" name="Freeform 951"/>
            <p:cNvSpPr>
              <a:spLocks noChangeArrowheads="1"/>
            </p:cNvSpPr>
            <p:nvPr/>
          </p:nvSpPr>
          <p:spPr bwMode="auto">
            <a:xfrm>
              <a:off x="3200177" y="3990746"/>
              <a:ext cx="100012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19" name="Freeform 952"/>
            <p:cNvSpPr>
              <a:spLocks noChangeArrowheads="1"/>
            </p:cNvSpPr>
            <p:nvPr/>
          </p:nvSpPr>
          <p:spPr bwMode="auto">
            <a:xfrm>
              <a:off x="3306539" y="3990746"/>
              <a:ext cx="100013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0" name="Freeform 953"/>
            <p:cNvSpPr>
              <a:spLocks noChangeArrowheads="1"/>
            </p:cNvSpPr>
            <p:nvPr/>
          </p:nvSpPr>
          <p:spPr bwMode="auto">
            <a:xfrm>
              <a:off x="3406552" y="3990746"/>
              <a:ext cx="106362" cy="90487"/>
            </a:xfrm>
            <a:custGeom>
              <a:avLst/>
              <a:gdLst>
                <a:gd name="T0" fmla="*/ 2147483646 w 21"/>
                <a:gd name="T1" fmla="*/ 2147483646 h 18"/>
                <a:gd name="T2" fmla="*/ 2147483646 w 21"/>
                <a:gd name="T3" fmla="*/ 2147483646 h 18"/>
                <a:gd name="T4" fmla="*/ 2147483646 w 21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1" name="Freeform 954"/>
            <p:cNvSpPr>
              <a:spLocks noChangeArrowheads="1"/>
            </p:cNvSpPr>
            <p:nvPr/>
          </p:nvSpPr>
          <p:spPr bwMode="auto">
            <a:xfrm>
              <a:off x="3512914" y="3990746"/>
              <a:ext cx="100013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2" name="Freeform 955"/>
            <p:cNvSpPr>
              <a:spLocks noChangeArrowheads="1"/>
            </p:cNvSpPr>
            <p:nvPr/>
          </p:nvSpPr>
          <p:spPr bwMode="auto">
            <a:xfrm>
              <a:off x="3616102" y="3990746"/>
              <a:ext cx="100012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3" name="Freeform 956"/>
            <p:cNvSpPr>
              <a:spLocks noChangeArrowheads="1"/>
            </p:cNvSpPr>
            <p:nvPr/>
          </p:nvSpPr>
          <p:spPr bwMode="auto">
            <a:xfrm>
              <a:off x="3722464" y="3990746"/>
              <a:ext cx="100013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4" name="Freeform 961"/>
            <p:cNvSpPr>
              <a:spLocks noChangeArrowheads="1"/>
            </p:cNvSpPr>
            <p:nvPr/>
          </p:nvSpPr>
          <p:spPr bwMode="auto">
            <a:xfrm>
              <a:off x="3041427" y="4046308"/>
              <a:ext cx="103187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5" name="Freeform 962"/>
            <p:cNvSpPr>
              <a:spLocks noChangeArrowheads="1"/>
            </p:cNvSpPr>
            <p:nvPr/>
          </p:nvSpPr>
          <p:spPr bwMode="auto">
            <a:xfrm>
              <a:off x="3144614" y="40463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6" name="Freeform 963"/>
            <p:cNvSpPr>
              <a:spLocks noChangeArrowheads="1"/>
            </p:cNvSpPr>
            <p:nvPr/>
          </p:nvSpPr>
          <p:spPr bwMode="auto">
            <a:xfrm>
              <a:off x="3250977" y="40463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7" name="Freeform 964"/>
            <p:cNvSpPr>
              <a:spLocks noChangeArrowheads="1"/>
            </p:cNvSpPr>
            <p:nvPr/>
          </p:nvSpPr>
          <p:spPr bwMode="auto">
            <a:xfrm>
              <a:off x="3355752" y="40463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8" name="Freeform 965"/>
            <p:cNvSpPr>
              <a:spLocks noChangeArrowheads="1"/>
            </p:cNvSpPr>
            <p:nvPr/>
          </p:nvSpPr>
          <p:spPr bwMode="auto">
            <a:xfrm>
              <a:off x="3462114" y="40463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29" name="Freeform 966"/>
            <p:cNvSpPr>
              <a:spLocks noChangeArrowheads="1"/>
            </p:cNvSpPr>
            <p:nvPr/>
          </p:nvSpPr>
          <p:spPr bwMode="auto">
            <a:xfrm>
              <a:off x="3568477" y="404630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0" name="Freeform 967"/>
            <p:cNvSpPr>
              <a:spLocks noChangeArrowheads="1"/>
            </p:cNvSpPr>
            <p:nvPr/>
          </p:nvSpPr>
          <p:spPr bwMode="auto">
            <a:xfrm>
              <a:off x="3671664" y="40463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1" name="Freeform 973"/>
            <p:cNvSpPr>
              <a:spLocks noChangeArrowheads="1"/>
            </p:cNvSpPr>
            <p:nvPr/>
          </p:nvSpPr>
          <p:spPr bwMode="auto">
            <a:xfrm>
              <a:off x="3096989" y="4097108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2" name="Freeform 974"/>
            <p:cNvSpPr>
              <a:spLocks noChangeArrowheads="1"/>
            </p:cNvSpPr>
            <p:nvPr/>
          </p:nvSpPr>
          <p:spPr bwMode="auto">
            <a:xfrm>
              <a:off x="3200177" y="409710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3" name="Freeform 975"/>
            <p:cNvSpPr>
              <a:spLocks noChangeArrowheads="1"/>
            </p:cNvSpPr>
            <p:nvPr/>
          </p:nvSpPr>
          <p:spPr bwMode="auto">
            <a:xfrm>
              <a:off x="3306539" y="4097108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4" name="Freeform 976"/>
            <p:cNvSpPr>
              <a:spLocks noChangeArrowheads="1"/>
            </p:cNvSpPr>
            <p:nvPr/>
          </p:nvSpPr>
          <p:spPr bwMode="auto">
            <a:xfrm>
              <a:off x="3406552" y="4097108"/>
              <a:ext cx="106362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5" name="Freeform 977"/>
            <p:cNvSpPr>
              <a:spLocks noChangeArrowheads="1"/>
            </p:cNvSpPr>
            <p:nvPr/>
          </p:nvSpPr>
          <p:spPr bwMode="auto">
            <a:xfrm>
              <a:off x="3512914" y="4097108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6" name="Freeform 978"/>
            <p:cNvSpPr>
              <a:spLocks noChangeArrowheads="1"/>
            </p:cNvSpPr>
            <p:nvPr/>
          </p:nvSpPr>
          <p:spPr bwMode="auto">
            <a:xfrm>
              <a:off x="3616102" y="409710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7" name="Freeform 979"/>
            <p:cNvSpPr>
              <a:spLocks noChangeArrowheads="1"/>
            </p:cNvSpPr>
            <p:nvPr/>
          </p:nvSpPr>
          <p:spPr bwMode="auto">
            <a:xfrm>
              <a:off x="4981352" y="409710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8" name="Freeform 986"/>
            <p:cNvSpPr>
              <a:spLocks noChangeArrowheads="1"/>
            </p:cNvSpPr>
            <p:nvPr/>
          </p:nvSpPr>
          <p:spPr bwMode="auto">
            <a:xfrm>
              <a:off x="3041427" y="4151083"/>
              <a:ext cx="103187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39" name="Freeform 987"/>
            <p:cNvSpPr>
              <a:spLocks noChangeArrowheads="1"/>
            </p:cNvSpPr>
            <p:nvPr/>
          </p:nvSpPr>
          <p:spPr bwMode="auto">
            <a:xfrm>
              <a:off x="3144614" y="41510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0" name="Freeform 988"/>
            <p:cNvSpPr>
              <a:spLocks noChangeArrowheads="1"/>
            </p:cNvSpPr>
            <p:nvPr/>
          </p:nvSpPr>
          <p:spPr bwMode="auto">
            <a:xfrm>
              <a:off x="3250977" y="41510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1" name="Freeform 989"/>
            <p:cNvSpPr>
              <a:spLocks noChangeArrowheads="1"/>
            </p:cNvSpPr>
            <p:nvPr/>
          </p:nvSpPr>
          <p:spPr bwMode="auto">
            <a:xfrm>
              <a:off x="3355752" y="41510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2" name="Freeform 990"/>
            <p:cNvSpPr>
              <a:spLocks noChangeArrowheads="1"/>
            </p:cNvSpPr>
            <p:nvPr/>
          </p:nvSpPr>
          <p:spPr bwMode="auto">
            <a:xfrm>
              <a:off x="3568477" y="4151083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3" name="Freeform 991"/>
            <p:cNvSpPr>
              <a:spLocks noChangeArrowheads="1"/>
            </p:cNvSpPr>
            <p:nvPr/>
          </p:nvSpPr>
          <p:spPr bwMode="auto">
            <a:xfrm>
              <a:off x="4925789" y="41510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4" name="Freeform 999"/>
            <p:cNvSpPr>
              <a:spLocks noChangeArrowheads="1"/>
            </p:cNvSpPr>
            <p:nvPr/>
          </p:nvSpPr>
          <p:spPr bwMode="auto">
            <a:xfrm>
              <a:off x="3096989" y="4200296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5" name="Freeform 1000"/>
            <p:cNvSpPr>
              <a:spLocks noChangeArrowheads="1"/>
            </p:cNvSpPr>
            <p:nvPr/>
          </p:nvSpPr>
          <p:spPr bwMode="auto">
            <a:xfrm>
              <a:off x="3200177" y="4200296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6" name="Freeform 1001"/>
            <p:cNvSpPr>
              <a:spLocks noChangeArrowheads="1"/>
            </p:cNvSpPr>
            <p:nvPr/>
          </p:nvSpPr>
          <p:spPr bwMode="auto">
            <a:xfrm>
              <a:off x="3306539" y="4200296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7" name="Freeform 1002"/>
            <p:cNvSpPr>
              <a:spLocks noChangeArrowheads="1"/>
            </p:cNvSpPr>
            <p:nvPr/>
          </p:nvSpPr>
          <p:spPr bwMode="auto">
            <a:xfrm>
              <a:off x="3406552" y="4200296"/>
              <a:ext cx="106362" cy="92075"/>
            </a:xfrm>
            <a:custGeom>
              <a:avLst/>
              <a:gdLst>
                <a:gd name="T0" fmla="*/ 2147483646 w 21"/>
                <a:gd name="T1" fmla="*/ 1790127265 h 18"/>
                <a:gd name="T2" fmla="*/ 2147483646 w 21"/>
                <a:gd name="T3" fmla="*/ 2147483646 h 18"/>
                <a:gd name="T4" fmla="*/ 2147483646 w 21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8" name="Freeform 1003"/>
            <p:cNvSpPr>
              <a:spLocks noChangeArrowheads="1"/>
            </p:cNvSpPr>
            <p:nvPr/>
          </p:nvSpPr>
          <p:spPr bwMode="auto">
            <a:xfrm>
              <a:off x="3512914" y="4200296"/>
              <a:ext cx="100013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49" name="Freeform 1004"/>
            <p:cNvSpPr>
              <a:spLocks noChangeArrowheads="1"/>
            </p:cNvSpPr>
            <p:nvPr/>
          </p:nvSpPr>
          <p:spPr bwMode="auto">
            <a:xfrm>
              <a:off x="4786089" y="4192358"/>
              <a:ext cx="85725" cy="69850"/>
            </a:xfrm>
            <a:custGeom>
              <a:avLst/>
              <a:gdLst>
                <a:gd name="T0" fmla="*/ 2147483646 w 17"/>
                <a:gd name="T1" fmla="*/ 2147483646 h 14"/>
                <a:gd name="T2" fmla="*/ 2147483646 w 17"/>
                <a:gd name="T3" fmla="*/ 2147483646 h 14"/>
                <a:gd name="T4" fmla="*/ 2147483646 w 17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17"/>
                <a:gd name="T10" fmla="*/ 0 h 14"/>
                <a:gd name="T11" fmla="*/ 17 w 1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4">
                  <a:moveTo>
                    <a:pt x="7" y="4"/>
                  </a:moveTo>
                  <a:cubicBezTo>
                    <a:pt x="13" y="0"/>
                    <a:pt x="17" y="10"/>
                    <a:pt x="13" y="12"/>
                  </a:cubicBezTo>
                  <a:cubicBezTo>
                    <a:pt x="10" y="14"/>
                    <a:pt x="0" y="8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0" name="Freeform 1005"/>
            <p:cNvSpPr>
              <a:spLocks noChangeArrowheads="1"/>
            </p:cNvSpPr>
            <p:nvPr/>
          </p:nvSpPr>
          <p:spPr bwMode="auto">
            <a:xfrm>
              <a:off x="5427439" y="4186008"/>
              <a:ext cx="69850" cy="76200"/>
            </a:xfrm>
            <a:custGeom>
              <a:avLst/>
              <a:gdLst>
                <a:gd name="T0" fmla="*/ 2147483646 w 14"/>
                <a:gd name="T1" fmla="*/ 2147483646 h 15"/>
                <a:gd name="T2" fmla="*/ 2147483646 w 14"/>
                <a:gd name="T3" fmla="*/ 2147483646 h 15"/>
                <a:gd name="T4" fmla="*/ 2147483646 w 14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4"/>
                <a:gd name="T10" fmla="*/ 0 h 15"/>
                <a:gd name="T11" fmla="*/ 14 w 14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5">
                  <a:moveTo>
                    <a:pt x="4" y="5"/>
                  </a:moveTo>
                  <a:cubicBezTo>
                    <a:pt x="12" y="0"/>
                    <a:pt x="14" y="13"/>
                    <a:pt x="8" y="14"/>
                  </a:cubicBezTo>
                  <a:cubicBezTo>
                    <a:pt x="2" y="15"/>
                    <a:pt x="0" y="8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1" name="Freeform 1006"/>
            <p:cNvSpPr>
              <a:spLocks noChangeArrowheads="1"/>
            </p:cNvSpPr>
            <p:nvPr/>
          </p:nvSpPr>
          <p:spPr bwMode="auto">
            <a:xfrm>
              <a:off x="5508402" y="4211408"/>
              <a:ext cx="84137" cy="80963"/>
            </a:xfrm>
            <a:custGeom>
              <a:avLst/>
              <a:gdLst>
                <a:gd name="T0" fmla="*/ 2147483646 w 17"/>
                <a:gd name="T1" fmla="*/ 0 h 16"/>
                <a:gd name="T2" fmla="*/ 2147483646 w 17"/>
                <a:gd name="T3" fmla="*/ 2147483646 h 16"/>
                <a:gd name="T4" fmla="*/ 2147483646 w 17"/>
                <a:gd name="T5" fmla="*/ 0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9" y="0"/>
                  </a:moveTo>
                  <a:cubicBezTo>
                    <a:pt x="9" y="0"/>
                    <a:pt x="16" y="0"/>
                    <a:pt x="17" y="4"/>
                  </a:cubicBezTo>
                  <a:cubicBezTo>
                    <a:pt x="17" y="16"/>
                    <a:pt x="0" y="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2" name="Freeform 1016"/>
            <p:cNvSpPr>
              <a:spLocks noChangeArrowheads="1"/>
            </p:cNvSpPr>
            <p:nvPr/>
          </p:nvSpPr>
          <p:spPr bwMode="auto">
            <a:xfrm>
              <a:off x="3144614" y="42558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3" name="Freeform 1017"/>
            <p:cNvSpPr>
              <a:spLocks noChangeArrowheads="1"/>
            </p:cNvSpPr>
            <p:nvPr/>
          </p:nvSpPr>
          <p:spPr bwMode="auto">
            <a:xfrm>
              <a:off x="3250977" y="42558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4" name="Freeform 1018"/>
            <p:cNvSpPr>
              <a:spLocks noChangeArrowheads="1"/>
            </p:cNvSpPr>
            <p:nvPr/>
          </p:nvSpPr>
          <p:spPr bwMode="auto">
            <a:xfrm>
              <a:off x="3355752" y="42558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5" name="Freeform 1019"/>
            <p:cNvSpPr>
              <a:spLocks noChangeArrowheads="1"/>
            </p:cNvSpPr>
            <p:nvPr/>
          </p:nvSpPr>
          <p:spPr bwMode="auto">
            <a:xfrm>
              <a:off x="3462114" y="42558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6" name="Freeform 1020"/>
            <p:cNvSpPr>
              <a:spLocks noChangeArrowheads="1"/>
            </p:cNvSpPr>
            <p:nvPr/>
          </p:nvSpPr>
          <p:spPr bwMode="auto">
            <a:xfrm>
              <a:off x="5446489" y="4255858"/>
              <a:ext cx="106363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7" name="Freeform 1028"/>
            <p:cNvSpPr>
              <a:spLocks noChangeArrowheads="1"/>
            </p:cNvSpPr>
            <p:nvPr/>
          </p:nvSpPr>
          <p:spPr bwMode="auto">
            <a:xfrm>
              <a:off x="3135089" y="4281258"/>
              <a:ext cx="71438" cy="106363"/>
            </a:xfrm>
            <a:custGeom>
              <a:avLst/>
              <a:gdLst>
                <a:gd name="T0" fmla="*/ 1841722667 w 14"/>
                <a:gd name="T1" fmla="*/ 2147483646 h 21"/>
                <a:gd name="T2" fmla="*/ 2147483646 w 14"/>
                <a:gd name="T3" fmla="*/ 2147483646 h 21"/>
                <a:gd name="T4" fmla="*/ 1841722667 w 14"/>
                <a:gd name="T5" fmla="*/ 2147483646 h 21"/>
                <a:gd name="T6" fmla="*/ 0 60000 65536"/>
                <a:gd name="T7" fmla="*/ 0 60000 65536"/>
                <a:gd name="T8" fmla="*/ 0 60000 65536"/>
                <a:gd name="T9" fmla="*/ 0 w 14"/>
                <a:gd name="T10" fmla="*/ 0 h 21"/>
                <a:gd name="T11" fmla="*/ 14 w 14"/>
                <a:gd name="T12" fmla="*/ 21 h 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1">
                  <a:moveTo>
                    <a:pt x="2" y="7"/>
                  </a:moveTo>
                  <a:cubicBezTo>
                    <a:pt x="9" y="0"/>
                    <a:pt x="14" y="21"/>
                    <a:pt x="3" y="16"/>
                  </a:cubicBezTo>
                  <a:cubicBezTo>
                    <a:pt x="0" y="15"/>
                    <a:pt x="1" y="8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8" name="Freeform 1029"/>
            <p:cNvSpPr>
              <a:spLocks noChangeArrowheads="1"/>
            </p:cNvSpPr>
            <p:nvPr/>
          </p:nvSpPr>
          <p:spPr bwMode="auto">
            <a:xfrm>
              <a:off x="3200177" y="43066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59" name="Freeform 1030"/>
            <p:cNvSpPr>
              <a:spLocks noChangeArrowheads="1"/>
            </p:cNvSpPr>
            <p:nvPr/>
          </p:nvSpPr>
          <p:spPr bwMode="auto">
            <a:xfrm>
              <a:off x="3306539" y="43066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0" name="Freeform 1031"/>
            <p:cNvSpPr>
              <a:spLocks noChangeArrowheads="1"/>
            </p:cNvSpPr>
            <p:nvPr/>
          </p:nvSpPr>
          <p:spPr bwMode="auto">
            <a:xfrm>
              <a:off x="3406552" y="4306658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1" name="Freeform 1032"/>
            <p:cNvSpPr>
              <a:spLocks noChangeArrowheads="1"/>
            </p:cNvSpPr>
            <p:nvPr/>
          </p:nvSpPr>
          <p:spPr bwMode="auto">
            <a:xfrm>
              <a:off x="3512914" y="43066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2" name="Freeform 1040"/>
            <p:cNvSpPr>
              <a:spLocks noChangeArrowheads="1"/>
            </p:cNvSpPr>
            <p:nvPr/>
          </p:nvSpPr>
          <p:spPr bwMode="auto">
            <a:xfrm>
              <a:off x="3144614" y="43622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3" name="Freeform 1041"/>
            <p:cNvSpPr>
              <a:spLocks noChangeArrowheads="1"/>
            </p:cNvSpPr>
            <p:nvPr/>
          </p:nvSpPr>
          <p:spPr bwMode="auto">
            <a:xfrm>
              <a:off x="3250977" y="43622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4" name="Freeform 1042"/>
            <p:cNvSpPr>
              <a:spLocks noChangeArrowheads="1"/>
            </p:cNvSpPr>
            <p:nvPr/>
          </p:nvSpPr>
          <p:spPr bwMode="auto">
            <a:xfrm>
              <a:off x="3355752" y="43622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5" name="Freeform 1043"/>
            <p:cNvSpPr>
              <a:spLocks noChangeArrowheads="1"/>
            </p:cNvSpPr>
            <p:nvPr/>
          </p:nvSpPr>
          <p:spPr bwMode="auto">
            <a:xfrm>
              <a:off x="3462114" y="43622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6" name="Freeform 1044"/>
            <p:cNvSpPr>
              <a:spLocks noChangeArrowheads="1"/>
            </p:cNvSpPr>
            <p:nvPr/>
          </p:nvSpPr>
          <p:spPr bwMode="auto">
            <a:xfrm>
              <a:off x="3568477" y="43622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7" name="Freeform 1045"/>
            <p:cNvSpPr>
              <a:spLocks noChangeArrowheads="1"/>
            </p:cNvSpPr>
            <p:nvPr/>
          </p:nvSpPr>
          <p:spPr bwMode="auto">
            <a:xfrm>
              <a:off x="5352827" y="4365396"/>
              <a:ext cx="104775" cy="71437"/>
            </a:xfrm>
            <a:custGeom>
              <a:avLst/>
              <a:gdLst>
                <a:gd name="T0" fmla="*/ 2147483646 w 21"/>
                <a:gd name="T1" fmla="*/ 1685362115 h 14"/>
                <a:gd name="T2" fmla="*/ 2147483646 w 21"/>
                <a:gd name="T3" fmla="*/ 2147483646 h 14"/>
                <a:gd name="T4" fmla="*/ 2147483646 w 21"/>
                <a:gd name="T5" fmla="*/ 1685362115 h 14"/>
                <a:gd name="T6" fmla="*/ 0 60000 65536"/>
                <a:gd name="T7" fmla="*/ 0 60000 65536"/>
                <a:gd name="T8" fmla="*/ 0 60000 65536"/>
                <a:gd name="T9" fmla="*/ 0 w 21"/>
                <a:gd name="T10" fmla="*/ 0 h 14"/>
                <a:gd name="T11" fmla="*/ 21 w 21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4">
                  <a:moveTo>
                    <a:pt x="7" y="2"/>
                  </a:moveTo>
                  <a:cubicBezTo>
                    <a:pt x="9" y="0"/>
                    <a:pt x="15" y="0"/>
                    <a:pt x="16" y="3"/>
                  </a:cubicBezTo>
                  <a:cubicBezTo>
                    <a:pt x="21" y="14"/>
                    <a:pt x="0" y="9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8" name="Freeform 1052"/>
            <p:cNvSpPr>
              <a:spLocks noChangeArrowheads="1"/>
            </p:cNvSpPr>
            <p:nvPr/>
          </p:nvSpPr>
          <p:spPr bwMode="auto">
            <a:xfrm>
              <a:off x="3096989" y="44130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69" name="Freeform 1053"/>
            <p:cNvSpPr>
              <a:spLocks noChangeArrowheads="1"/>
            </p:cNvSpPr>
            <p:nvPr/>
          </p:nvSpPr>
          <p:spPr bwMode="auto">
            <a:xfrm>
              <a:off x="3200177" y="44130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0" name="Freeform 1054"/>
            <p:cNvSpPr>
              <a:spLocks noChangeArrowheads="1"/>
            </p:cNvSpPr>
            <p:nvPr/>
          </p:nvSpPr>
          <p:spPr bwMode="auto">
            <a:xfrm>
              <a:off x="3306539" y="44130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1" name="Freeform 1055"/>
            <p:cNvSpPr>
              <a:spLocks noChangeArrowheads="1"/>
            </p:cNvSpPr>
            <p:nvPr/>
          </p:nvSpPr>
          <p:spPr bwMode="auto">
            <a:xfrm>
              <a:off x="3406552" y="4413021"/>
              <a:ext cx="106362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2" name="Freeform 1056"/>
            <p:cNvSpPr>
              <a:spLocks noChangeArrowheads="1"/>
            </p:cNvSpPr>
            <p:nvPr/>
          </p:nvSpPr>
          <p:spPr bwMode="auto">
            <a:xfrm>
              <a:off x="3512914" y="44130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3" name="Freeform 1057"/>
            <p:cNvSpPr>
              <a:spLocks noChangeArrowheads="1"/>
            </p:cNvSpPr>
            <p:nvPr/>
          </p:nvSpPr>
          <p:spPr bwMode="auto">
            <a:xfrm>
              <a:off x="3752627" y="4406671"/>
              <a:ext cx="90487" cy="106362"/>
            </a:xfrm>
            <a:custGeom>
              <a:avLst/>
              <a:gdLst>
                <a:gd name="T0" fmla="*/ 2147483646 w 18"/>
                <a:gd name="T1" fmla="*/ 2147483646 h 21"/>
                <a:gd name="T2" fmla="*/ 739404466 w 18"/>
                <a:gd name="T3" fmla="*/ 2147483646 h 21"/>
                <a:gd name="T4" fmla="*/ 2147483646 w 18"/>
                <a:gd name="T5" fmla="*/ 2147483646 h 21"/>
                <a:gd name="T6" fmla="*/ 0 60000 65536"/>
                <a:gd name="T7" fmla="*/ 0 60000 65536"/>
                <a:gd name="T8" fmla="*/ 0 60000 65536"/>
                <a:gd name="T9" fmla="*/ 0 w 18"/>
                <a:gd name="T10" fmla="*/ 0 h 21"/>
                <a:gd name="T11" fmla="*/ 18 w 18"/>
                <a:gd name="T12" fmla="*/ 21 h 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1">
                  <a:moveTo>
                    <a:pt x="7" y="3"/>
                  </a:moveTo>
                  <a:cubicBezTo>
                    <a:pt x="18" y="0"/>
                    <a:pt x="6" y="21"/>
                    <a:pt x="1" y="10"/>
                  </a:cubicBezTo>
                  <a:cubicBezTo>
                    <a:pt x="0" y="5"/>
                    <a:pt x="3" y="4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4" name="Freeform 1058"/>
            <p:cNvSpPr>
              <a:spLocks noChangeArrowheads="1"/>
            </p:cNvSpPr>
            <p:nvPr/>
          </p:nvSpPr>
          <p:spPr bwMode="auto">
            <a:xfrm>
              <a:off x="5187727" y="4413021"/>
              <a:ext cx="88900" cy="88900"/>
            </a:xfrm>
            <a:custGeom>
              <a:avLst/>
              <a:gdLst>
                <a:gd name="T0" fmla="*/ 2147483646 w 18"/>
                <a:gd name="T1" fmla="*/ 1590351856 h 18"/>
                <a:gd name="T2" fmla="*/ 2147483646 w 18"/>
                <a:gd name="T3" fmla="*/ 2147483646 h 18"/>
                <a:gd name="T4" fmla="*/ 2147483646 w 18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18"/>
                <a:gd name="T10" fmla="*/ 0 h 18"/>
                <a:gd name="T11" fmla="*/ 18 w 18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8">
                  <a:moveTo>
                    <a:pt x="11" y="2"/>
                  </a:moveTo>
                  <a:cubicBezTo>
                    <a:pt x="14" y="1"/>
                    <a:pt x="18" y="0"/>
                    <a:pt x="18" y="6"/>
                  </a:cubicBezTo>
                  <a:cubicBezTo>
                    <a:pt x="17" y="18"/>
                    <a:pt x="0" y="7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5" name="Freeform 1059"/>
            <p:cNvSpPr>
              <a:spLocks noChangeArrowheads="1"/>
            </p:cNvSpPr>
            <p:nvPr/>
          </p:nvSpPr>
          <p:spPr bwMode="auto">
            <a:xfrm>
              <a:off x="5292502" y="44130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6" name="Freeform 1060"/>
            <p:cNvSpPr>
              <a:spLocks noChangeArrowheads="1"/>
            </p:cNvSpPr>
            <p:nvPr/>
          </p:nvSpPr>
          <p:spPr bwMode="auto">
            <a:xfrm>
              <a:off x="5502052" y="44130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7" name="Freeform 1067"/>
            <p:cNvSpPr>
              <a:spLocks noChangeArrowheads="1"/>
            </p:cNvSpPr>
            <p:nvPr/>
          </p:nvSpPr>
          <p:spPr bwMode="auto">
            <a:xfrm>
              <a:off x="3144614" y="4462233"/>
              <a:ext cx="100013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8" name="Freeform 1068"/>
            <p:cNvSpPr>
              <a:spLocks noChangeArrowheads="1"/>
            </p:cNvSpPr>
            <p:nvPr/>
          </p:nvSpPr>
          <p:spPr bwMode="auto">
            <a:xfrm>
              <a:off x="3250977" y="4462233"/>
              <a:ext cx="100012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79" name="Freeform 1069"/>
            <p:cNvSpPr>
              <a:spLocks noChangeArrowheads="1"/>
            </p:cNvSpPr>
            <p:nvPr/>
          </p:nvSpPr>
          <p:spPr bwMode="auto">
            <a:xfrm>
              <a:off x="3355752" y="4462233"/>
              <a:ext cx="101600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0" name="Freeform 1070"/>
            <p:cNvSpPr>
              <a:spLocks noChangeArrowheads="1"/>
            </p:cNvSpPr>
            <p:nvPr/>
          </p:nvSpPr>
          <p:spPr bwMode="auto">
            <a:xfrm>
              <a:off x="3462114" y="4462233"/>
              <a:ext cx="100013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1" name="Freeform 1071"/>
            <p:cNvSpPr>
              <a:spLocks noChangeArrowheads="1"/>
            </p:cNvSpPr>
            <p:nvPr/>
          </p:nvSpPr>
          <p:spPr bwMode="auto">
            <a:xfrm>
              <a:off x="5136927" y="4462233"/>
              <a:ext cx="100012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2" name="Freeform 1072"/>
            <p:cNvSpPr>
              <a:spLocks noChangeArrowheads="1"/>
            </p:cNvSpPr>
            <p:nvPr/>
          </p:nvSpPr>
          <p:spPr bwMode="auto">
            <a:xfrm>
              <a:off x="5243289" y="4462233"/>
              <a:ext cx="100013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3" name="Freeform 1073"/>
            <p:cNvSpPr>
              <a:spLocks noChangeArrowheads="1"/>
            </p:cNvSpPr>
            <p:nvPr/>
          </p:nvSpPr>
          <p:spPr bwMode="auto">
            <a:xfrm>
              <a:off x="5346477" y="4462233"/>
              <a:ext cx="100012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4" name="Freeform 1074"/>
            <p:cNvSpPr>
              <a:spLocks noChangeArrowheads="1"/>
            </p:cNvSpPr>
            <p:nvPr/>
          </p:nvSpPr>
          <p:spPr bwMode="auto">
            <a:xfrm>
              <a:off x="5441727" y="4468583"/>
              <a:ext cx="111125" cy="77788"/>
            </a:xfrm>
            <a:custGeom>
              <a:avLst/>
              <a:gdLst>
                <a:gd name="T0" fmla="*/ 2147483646 w 22"/>
                <a:gd name="T1" fmla="*/ 1551510831 h 16"/>
                <a:gd name="T2" fmla="*/ 2147483646 w 22"/>
                <a:gd name="T3" fmla="*/ 2147483646 h 16"/>
                <a:gd name="T4" fmla="*/ 2147483646 w 22"/>
                <a:gd name="T5" fmla="*/ 1551510831 h 16"/>
                <a:gd name="T6" fmla="*/ 0 60000 65536"/>
                <a:gd name="T7" fmla="*/ 0 60000 65536"/>
                <a:gd name="T8" fmla="*/ 0 60000 65536"/>
                <a:gd name="T9" fmla="*/ 0 w 22"/>
                <a:gd name="T10" fmla="*/ 0 h 16"/>
                <a:gd name="T11" fmla="*/ 22 w 22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" h="16">
                  <a:moveTo>
                    <a:pt x="14" y="2"/>
                  </a:moveTo>
                  <a:cubicBezTo>
                    <a:pt x="14" y="2"/>
                    <a:pt x="22" y="0"/>
                    <a:pt x="19" y="8"/>
                  </a:cubicBezTo>
                  <a:cubicBezTo>
                    <a:pt x="16" y="16"/>
                    <a:pt x="0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5" name="Freeform 1080"/>
            <p:cNvSpPr>
              <a:spLocks noChangeArrowheads="1"/>
            </p:cNvSpPr>
            <p:nvPr/>
          </p:nvSpPr>
          <p:spPr bwMode="auto">
            <a:xfrm>
              <a:off x="3119214" y="4497158"/>
              <a:ext cx="80963" cy="85725"/>
            </a:xfrm>
            <a:custGeom>
              <a:avLst/>
              <a:gdLst>
                <a:gd name="T0" fmla="*/ 2147483646 w 16"/>
                <a:gd name="T1" fmla="*/ 2147483646 h 17"/>
                <a:gd name="T2" fmla="*/ 2147483646 w 16"/>
                <a:gd name="T3" fmla="*/ 2147483646 h 17"/>
                <a:gd name="T4" fmla="*/ 2147483646 w 16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16"/>
                <a:gd name="T10" fmla="*/ 0 h 17"/>
                <a:gd name="T11" fmla="*/ 16 w 16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7">
                  <a:moveTo>
                    <a:pt x="5" y="6"/>
                  </a:moveTo>
                  <a:cubicBezTo>
                    <a:pt x="11" y="0"/>
                    <a:pt x="16" y="13"/>
                    <a:pt x="10" y="15"/>
                  </a:cubicBezTo>
                  <a:cubicBezTo>
                    <a:pt x="5" y="17"/>
                    <a:pt x="0" y="10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6" name="Freeform 1081"/>
            <p:cNvSpPr>
              <a:spLocks noChangeArrowheads="1"/>
            </p:cNvSpPr>
            <p:nvPr/>
          </p:nvSpPr>
          <p:spPr bwMode="auto">
            <a:xfrm>
              <a:off x="3200177" y="45162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7" name="Freeform 1082"/>
            <p:cNvSpPr>
              <a:spLocks noChangeArrowheads="1"/>
            </p:cNvSpPr>
            <p:nvPr/>
          </p:nvSpPr>
          <p:spPr bwMode="auto">
            <a:xfrm>
              <a:off x="3306539" y="45162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8" name="Freeform 1083"/>
            <p:cNvSpPr>
              <a:spLocks noChangeArrowheads="1"/>
            </p:cNvSpPr>
            <p:nvPr/>
          </p:nvSpPr>
          <p:spPr bwMode="auto">
            <a:xfrm>
              <a:off x="3406552" y="4516208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89" name="Freeform 1084"/>
            <p:cNvSpPr>
              <a:spLocks noChangeArrowheads="1"/>
            </p:cNvSpPr>
            <p:nvPr/>
          </p:nvSpPr>
          <p:spPr bwMode="auto">
            <a:xfrm>
              <a:off x="3738339" y="4501921"/>
              <a:ext cx="79375" cy="85725"/>
            </a:xfrm>
            <a:custGeom>
              <a:avLst/>
              <a:gdLst>
                <a:gd name="T0" fmla="*/ 2147483646 w 16"/>
                <a:gd name="T1" fmla="*/ 2147483646 h 17"/>
                <a:gd name="T2" fmla="*/ 2147483646 w 16"/>
                <a:gd name="T3" fmla="*/ 2147483646 h 17"/>
                <a:gd name="T4" fmla="*/ 2147483646 w 16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16"/>
                <a:gd name="T10" fmla="*/ 0 h 17"/>
                <a:gd name="T11" fmla="*/ 16 w 16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7">
                  <a:moveTo>
                    <a:pt x="7" y="5"/>
                  </a:moveTo>
                  <a:cubicBezTo>
                    <a:pt x="14" y="0"/>
                    <a:pt x="16" y="12"/>
                    <a:pt x="12" y="14"/>
                  </a:cubicBezTo>
                  <a:cubicBezTo>
                    <a:pt x="8" y="17"/>
                    <a:pt x="0" y="9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0" name="Freeform 1085"/>
            <p:cNvSpPr>
              <a:spLocks noChangeArrowheads="1"/>
            </p:cNvSpPr>
            <p:nvPr/>
          </p:nvSpPr>
          <p:spPr bwMode="auto">
            <a:xfrm>
              <a:off x="5081364" y="4516208"/>
              <a:ext cx="106363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1" name="Freeform 1086"/>
            <p:cNvSpPr>
              <a:spLocks noChangeArrowheads="1"/>
            </p:cNvSpPr>
            <p:nvPr/>
          </p:nvSpPr>
          <p:spPr bwMode="auto">
            <a:xfrm>
              <a:off x="5187727" y="45162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2" name="Freeform 1087"/>
            <p:cNvSpPr>
              <a:spLocks noChangeArrowheads="1"/>
            </p:cNvSpPr>
            <p:nvPr/>
          </p:nvSpPr>
          <p:spPr bwMode="auto">
            <a:xfrm>
              <a:off x="5292502" y="45162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3" name="Freeform 1088"/>
            <p:cNvSpPr>
              <a:spLocks noChangeArrowheads="1"/>
            </p:cNvSpPr>
            <p:nvPr/>
          </p:nvSpPr>
          <p:spPr bwMode="auto">
            <a:xfrm>
              <a:off x="5397277" y="45162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4" name="Freeform 1089"/>
            <p:cNvSpPr>
              <a:spLocks noChangeArrowheads="1"/>
            </p:cNvSpPr>
            <p:nvPr/>
          </p:nvSpPr>
          <p:spPr bwMode="auto">
            <a:xfrm>
              <a:off x="5502052" y="45162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5" name="Freeform 1094"/>
            <p:cNvSpPr>
              <a:spLocks noChangeArrowheads="1"/>
            </p:cNvSpPr>
            <p:nvPr/>
          </p:nvSpPr>
          <p:spPr bwMode="auto">
            <a:xfrm>
              <a:off x="3144614" y="45685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6" name="Freeform 1095"/>
            <p:cNvSpPr>
              <a:spLocks noChangeArrowheads="1"/>
            </p:cNvSpPr>
            <p:nvPr/>
          </p:nvSpPr>
          <p:spPr bwMode="auto">
            <a:xfrm>
              <a:off x="3250977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7" name="Freeform 1096"/>
            <p:cNvSpPr>
              <a:spLocks noChangeArrowheads="1"/>
            </p:cNvSpPr>
            <p:nvPr/>
          </p:nvSpPr>
          <p:spPr bwMode="auto">
            <a:xfrm>
              <a:off x="3355752" y="45685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8" name="Freeform 1097"/>
            <p:cNvSpPr>
              <a:spLocks noChangeArrowheads="1"/>
            </p:cNvSpPr>
            <p:nvPr/>
          </p:nvSpPr>
          <p:spPr bwMode="auto">
            <a:xfrm>
              <a:off x="3462114" y="45685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699" name="Freeform 1098"/>
            <p:cNvSpPr>
              <a:spLocks noChangeArrowheads="1"/>
            </p:cNvSpPr>
            <p:nvPr/>
          </p:nvSpPr>
          <p:spPr bwMode="auto">
            <a:xfrm>
              <a:off x="3701827" y="4546371"/>
              <a:ext cx="69850" cy="101600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2147483646 h 20"/>
                <a:gd name="T4" fmla="*/ 2147483646 w 14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14"/>
                <a:gd name="T10" fmla="*/ 0 h 20"/>
                <a:gd name="T11" fmla="*/ 14 w 14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0">
                  <a:moveTo>
                    <a:pt x="3" y="6"/>
                  </a:moveTo>
                  <a:cubicBezTo>
                    <a:pt x="13" y="0"/>
                    <a:pt x="14" y="20"/>
                    <a:pt x="3" y="16"/>
                  </a:cubicBezTo>
                  <a:cubicBezTo>
                    <a:pt x="0" y="14"/>
                    <a:pt x="2" y="7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0" name="Freeform 1099"/>
            <p:cNvSpPr>
              <a:spLocks noChangeArrowheads="1"/>
            </p:cNvSpPr>
            <p:nvPr/>
          </p:nvSpPr>
          <p:spPr bwMode="auto">
            <a:xfrm>
              <a:off x="5030564" y="45685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1" name="Freeform 1100"/>
            <p:cNvSpPr>
              <a:spLocks noChangeArrowheads="1"/>
            </p:cNvSpPr>
            <p:nvPr/>
          </p:nvSpPr>
          <p:spPr bwMode="auto">
            <a:xfrm>
              <a:off x="5136927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2" name="Freeform 1101"/>
            <p:cNvSpPr>
              <a:spLocks noChangeArrowheads="1"/>
            </p:cNvSpPr>
            <p:nvPr/>
          </p:nvSpPr>
          <p:spPr bwMode="auto">
            <a:xfrm>
              <a:off x="5243289" y="45685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3" name="Freeform 1102"/>
            <p:cNvSpPr>
              <a:spLocks noChangeArrowheads="1"/>
            </p:cNvSpPr>
            <p:nvPr/>
          </p:nvSpPr>
          <p:spPr bwMode="auto">
            <a:xfrm>
              <a:off x="5346477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4" name="Freeform 1103"/>
            <p:cNvSpPr>
              <a:spLocks noChangeArrowheads="1"/>
            </p:cNvSpPr>
            <p:nvPr/>
          </p:nvSpPr>
          <p:spPr bwMode="auto">
            <a:xfrm>
              <a:off x="5446489" y="4568596"/>
              <a:ext cx="106363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5" name="Freeform 1104"/>
            <p:cNvSpPr>
              <a:spLocks noChangeArrowheads="1"/>
            </p:cNvSpPr>
            <p:nvPr/>
          </p:nvSpPr>
          <p:spPr bwMode="auto">
            <a:xfrm>
              <a:off x="5552852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6" name="Freeform 1108"/>
            <p:cNvSpPr>
              <a:spLocks noChangeArrowheads="1"/>
            </p:cNvSpPr>
            <p:nvPr/>
          </p:nvSpPr>
          <p:spPr bwMode="auto">
            <a:xfrm>
              <a:off x="3200177" y="46225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7" name="Freeform 1109"/>
            <p:cNvSpPr>
              <a:spLocks noChangeArrowheads="1"/>
            </p:cNvSpPr>
            <p:nvPr/>
          </p:nvSpPr>
          <p:spPr bwMode="auto">
            <a:xfrm>
              <a:off x="3306539" y="46225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8" name="Freeform 1110"/>
            <p:cNvSpPr>
              <a:spLocks noChangeArrowheads="1"/>
            </p:cNvSpPr>
            <p:nvPr/>
          </p:nvSpPr>
          <p:spPr bwMode="auto">
            <a:xfrm>
              <a:off x="3406552" y="4622571"/>
              <a:ext cx="106362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09" name="Freeform 1111"/>
            <p:cNvSpPr>
              <a:spLocks noChangeArrowheads="1"/>
            </p:cNvSpPr>
            <p:nvPr/>
          </p:nvSpPr>
          <p:spPr bwMode="auto">
            <a:xfrm>
              <a:off x="4981352" y="4616221"/>
              <a:ext cx="95250" cy="92075"/>
            </a:xfrm>
            <a:custGeom>
              <a:avLst/>
              <a:gdLst>
                <a:gd name="T0" fmla="*/ 2147483646 w 19"/>
                <a:gd name="T1" fmla="*/ 2147483646 h 18"/>
                <a:gd name="T2" fmla="*/ 2147483646 w 19"/>
                <a:gd name="T3" fmla="*/ 2147483646 h 18"/>
                <a:gd name="T4" fmla="*/ 2147483646 w 19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19"/>
                <a:gd name="T10" fmla="*/ 0 h 18"/>
                <a:gd name="T11" fmla="*/ 19 w 19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8">
                  <a:moveTo>
                    <a:pt x="9" y="3"/>
                  </a:moveTo>
                  <a:cubicBezTo>
                    <a:pt x="12" y="1"/>
                    <a:pt x="16" y="0"/>
                    <a:pt x="17" y="5"/>
                  </a:cubicBezTo>
                  <a:cubicBezTo>
                    <a:pt x="19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0" name="Freeform 1112"/>
            <p:cNvSpPr>
              <a:spLocks noChangeArrowheads="1"/>
            </p:cNvSpPr>
            <p:nvPr/>
          </p:nvSpPr>
          <p:spPr bwMode="auto">
            <a:xfrm>
              <a:off x="5081364" y="4622571"/>
              <a:ext cx="106363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1" name="Freeform 1113"/>
            <p:cNvSpPr>
              <a:spLocks noChangeArrowheads="1"/>
            </p:cNvSpPr>
            <p:nvPr/>
          </p:nvSpPr>
          <p:spPr bwMode="auto">
            <a:xfrm>
              <a:off x="5187727" y="46225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2" name="Freeform 1114"/>
            <p:cNvSpPr>
              <a:spLocks noChangeArrowheads="1"/>
            </p:cNvSpPr>
            <p:nvPr/>
          </p:nvSpPr>
          <p:spPr bwMode="auto">
            <a:xfrm>
              <a:off x="5292502" y="4622571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3" name="Freeform 1115"/>
            <p:cNvSpPr>
              <a:spLocks noChangeArrowheads="1"/>
            </p:cNvSpPr>
            <p:nvPr/>
          </p:nvSpPr>
          <p:spPr bwMode="auto">
            <a:xfrm>
              <a:off x="5397277" y="46225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4" name="Freeform 1116"/>
            <p:cNvSpPr>
              <a:spLocks noChangeArrowheads="1"/>
            </p:cNvSpPr>
            <p:nvPr/>
          </p:nvSpPr>
          <p:spPr bwMode="auto">
            <a:xfrm>
              <a:off x="5502052" y="46225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5" name="Freeform 1117"/>
            <p:cNvSpPr>
              <a:spLocks noChangeArrowheads="1"/>
            </p:cNvSpPr>
            <p:nvPr/>
          </p:nvSpPr>
          <p:spPr bwMode="auto">
            <a:xfrm>
              <a:off x="5608414" y="46225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6" name="Freeform 1122"/>
            <p:cNvSpPr>
              <a:spLocks noChangeArrowheads="1"/>
            </p:cNvSpPr>
            <p:nvPr/>
          </p:nvSpPr>
          <p:spPr bwMode="auto">
            <a:xfrm>
              <a:off x="3250977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7" name="Freeform 1123"/>
            <p:cNvSpPr>
              <a:spLocks noChangeArrowheads="1"/>
            </p:cNvSpPr>
            <p:nvPr/>
          </p:nvSpPr>
          <p:spPr bwMode="auto">
            <a:xfrm>
              <a:off x="3355752" y="467178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8" name="Freeform 1124"/>
            <p:cNvSpPr>
              <a:spLocks noChangeArrowheads="1"/>
            </p:cNvSpPr>
            <p:nvPr/>
          </p:nvSpPr>
          <p:spPr bwMode="auto">
            <a:xfrm>
              <a:off x="5030564" y="467178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19" name="Freeform 1125"/>
            <p:cNvSpPr>
              <a:spLocks noChangeArrowheads="1"/>
            </p:cNvSpPr>
            <p:nvPr/>
          </p:nvSpPr>
          <p:spPr bwMode="auto">
            <a:xfrm>
              <a:off x="5136927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0" name="Freeform 1126"/>
            <p:cNvSpPr>
              <a:spLocks noChangeArrowheads="1"/>
            </p:cNvSpPr>
            <p:nvPr/>
          </p:nvSpPr>
          <p:spPr bwMode="auto">
            <a:xfrm>
              <a:off x="5243289" y="467178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1" name="Freeform 1127"/>
            <p:cNvSpPr>
              <a:spLocks noChangeArrowheads="1"/>
            </p:cNvSpPr>
            <p:nvPr/>
          </p:nvSpPr>
          <p:spPr bwMode="auto">
            <a:xfrm>
              <a:off x="5346477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2" name="Freeform 1128"/>
            <p:cNvSpPr>
              <a:spLocks noChangeArrowheads="1"/>
            </p:cNvSpPr>
            <p:nvPr/>
          </p:nvSpPr>
          <p:spPr bwMode="auto">
            <a:xfrm>
              <a:off x="5446489" y="4671783"/>
              <a:ext cx="106363" cy="87313"/>
            </a:xfrm>
            <a:custGeom>
              <a:avLst/>
              <a:gdLst>
                <a:gd name="T0" fmla="*/ 2147483646 w 21"/>
                <a:gd name="T1" fmla="*/ 1840912428 h 17"/>
                <a:gd name="T2" fmla="*/ 2147483646 w 21"/>
                <a:gd name="T3" fmla="*/ 2147483646 h 17"/>
                <a:gd name="T4" fmla="*/ 2147483646 w 21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3" name="Freeform 1129"/>
            <p:cNvSpPr>
              <a:spLocks noChangeArrowheads="1"/>
            </p:cNvSpPr>
            <p:nvPr/>
          </p:nvSpPr>
          <p:spPr bwMode="auto">
            <a:xfrm>
              <a:off x="5552852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4" name="Freeform 1130"/>
            <p:cNvSpPr>
              <a:spLocks noChangeArrowheads="1"/>
            </p:cNvSpPr>
            <p:nvPr/>
          </p:nvSpPr>
          <p:spPr bwMode="auto">
            <a:xfrm>
              <a:off x="5659214" y="467178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5" name="Freeform 1135"/>
            <p:cNvSpPr>
              <a:spLocks noChangeArrowheads="1"/>
            </p:cNvSpPr>
            <p:nvPr/>
          </p:nvSpPr>
          <p:spPr bwMode="auto">
            <a:xfrm>
              <a:off x="3200177" y="4727346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6" name="Freeform 1136"/>
            <p:cNvSpPr>
              <a:spLocks noChangeArrowheads="1"/>
            </p:cNvSpPr>
            <p:nvPr/>
          </p:nvSpPr>
          <p:spPr bwMode="auto">
            <a:xfrm>
              <a:off x="3306539" y="4727346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7" name="Freeform 1137"/>
            <p:cNvSpPr>
              <a:spLocks noChangeArrowheads="1"/>
            </p:cNvSpPr>
            <p:nvPr/>
          </p:nvSpPr>
          <p:spPr bwMode="auto">
            <a:xfrm>
              <a:off x="5081364" y="4727346"/>
              <a:ext cx="106363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8" name="Freeform 1138"/>
            <p:cNvSpPr>
              <a:spLocks noChangeArrowheads="1"/>
            </p:cNvSpPr>
            <p:nvPr/>
          </p:nvSpPr>
          <p:spPr bwMode="auto">
            <a:xfrm>
              <a:off x="5192489" y="4722583"/>
              <a:ext cx="84138" cy="85725"/>
            </a:xfrm>
            <a:custGeom>
              <a:avLst/>
              <a:gdLst>
                <a:gd name="T0" fmla="*/ 2147483646 w 17"/>
                <a:gd name="T1" fmla="*/ 2147483646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9" y="3"/>
                  </a:moveTo>
                  <a:cubicBezTo>
                    <a:pt x="13" y="0"/>
                    <a:pt x="17" y="1"/>
                    <a:pt x="17" y="7"/>
                  </a:cubicBezTo>
                  <a:cubicBezTo>
                    <a:pt x="17" y="17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29" name="Freeform 1139"/>
            <p:cNvSpPr>
              <a:spLocks noChangeArrowheads="1"/>
            </p:cNvSpPr>
            <p:nvPr/>
          </p:nvSpPr>
          <p:spPr bwMode="auto">
            <a:xfrm>
              <a:off x="5298852" y="4722583"/>
              <a:ext cx="98425" cy="69850"/>
            </a:xfrm>
            <a:custGeom>
              <a:avLst/>
              <a:gdLst>
                <a:gd name="T0" fmla="*/ 2147483646 w 20"/>
                <a:gd name="T1" fmla="*/ 2147483646 h 14"/>
                <a:gd name="T2" fmla="*/ 2147483646 w 20"/>
                <a:gd name="T3" fmla="*/ 2147483646 h 14"/>
                <a:gd name="T4" fmla="*/ 2147483646 w 20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0"/>
                <a:gd name="T10" fmla="*/ 0 h 14"/>
                <a:gd name="T11" fmla="*/ 20 w 20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4">
                  <a:moveTo>
                    <a:pt x="9" y="3"/>
                  </a:moveTo>
                  <a:cubicBezTo>
                    <a:pt x="13" y="0"/>
                    <a:pt x="20" y="4"/>
                    <a:pt x="17" y="9"/>
                  </a:cubicBezTo>
                  <a:cubicBezTo>
                    <a:pt x="14" y="14"/>
                    <a:pt x="0" y="8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0" name="Freeform 1140"/>
            <p:cNvSpPr>
              <a:spLocks noChangeArrowheads="1"/>
            </p:cNvSpPr>
            <p:nvPr/>
          </p:nvSpPr>
          <p:spPr bwMode="auto">
            <a:xfrm>
              <a:off x="5397277" y="4727346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1" name="Freeform 1141"/>
            <p:cNvSpPr>
              <a:spLocks noChangeArrowheads="1"/>
            </p:cNvSpPr>
            <p:nvPr/>
          </p:nvSpPr>
          <p:spPr bwMode="auto">
            <a:xfrm>
              <a:off x="5502052" y="4727346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2" name="Freeform 1142"/>
            <p:cNvSpPr>
              <a:spLocks noChangeArrowheads="1"/>
            </p:cNvSpPr>
            <p:nvPr/>
          </p:nvSpPr>
          <p:spPr bwMode="auto">
            <a:xfrm>
              <a:off x="5608414" y="4727346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3" name="Freeform 1146"/>
            <p:cNvSpPr>
              <a:spLocks noChangeArrowheads="1"/>
            </p:cNvSpPr>
            <p:nvPr/>
          </p:nvSpPr>
          <p:spPr bwMode="auto">
            <a:xfrm>
              <a:off x="3255739" y="4778146"/>
              <a:ext cx="100013" cy="55562"/>
            </a:xfrm>
            <a:custGeom>
              <a:avLst/>
              <a:gdLst>
                <a:gd name="T0" fmla="*/ 2147483646 w 20"/>
                <a:gd name="T1" fmla="*/ 1672951616 h 11"/>
                <a:gd name="T2" fmla="*/ 2147483646 w 20"/>
                <a:gd name="T3" fmla="*/ 2147483646 h 11"/>
                <a:gd name="T4" fmla="*/ 2147483646 w 20"/>
                <a:gd name="T5" fmla="*/ 1672951616 h 11"/>
                <a:gd name="T6" fmla="*/ 0 60000 65536"/>
                <a:gd name="T7" fmla="*/ 0 60000 65536"/>
                <a:gd name="T8" fmla="*/ 0 60000 65536"/>
                <a:gd name="T9" fmla="*/ 0 w 20"/>
                <a:gd name="T10" fmla="*/ 0 h 11"/>
                <a:gd name="T11" fmla="*/ 20 w 20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1">
                  <a:moveTo>
                    <a:pt x="9" y="2"/>
                  </a:moveTo>
                  <a:cubicBezTo>
                    <a:pt x="13" y="0"/>
                    <a:pt x="20" y="3"/>
                    <a:pt x="17" y="7"/>
                  </a:cubicBezTo>
                  <a:cubicBezTo>
                    <a:pt x="14" y="11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4" name="Freeform 1147"/>
            <p:cNvSpPr>
              <a:spLocks noChangeArrowheads="1"/>
            </p:cNvSpPr>
            <p:nvPr/>
          </p:nvSpPr>
          <p:spPr bwMode="auto">
            <a:xfrm>
              <a:off x="5036914" y="4778146"/>
              <a:ext cx="95250" cy="74612"/>
            </a:xfrm>
            <a:custGeom>
              <a:avLst/>
              <a:gdLst>
                <a:gd name="T0" fmla="*/ 2147483646 w 19"/>
                <a:gd name="T1" fmla="*/ 1601700778 h 15"/>
                <a:gd name="T2" fmla="*/ 2147483646 w 19"/>
                <a:gd name="T3" fmla="*/ 2147483646 h 15"/>
                <a:gd name="T4" fmla="*/ 2147483646 w 19"/>
                <a:gd name="T5" fmla="*/ 1601700778 h 15"/>
                <a:gd name="T6" fmla="*/ 0 60000 65536"/>
                <a:gd name="T7" fmla="*/ 0 60000 65536"/>
                <a:gd name="T8" fmla="*/ 0 60000 65536"/>
                <a:gd name="T9" fmla="*/ 0 w 19"/>
                <a:gd name="T10" fmla="*/ 0 h 15"/>
                <a:gd name="T11" fmla="*/ 19 w 19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5">
                  <a:moveTo>
                    <a:pt x="9" y="2"/>
                  </a:moveTo>
                  <a:cubicBezTo>
                    <a:pt x="13" y="0"/>
                    <a:pt x="19" y="3"/>
                    <a:pt x="17" y="9"/>
                  </a:cubicBezTo>
                  <a:cubicBezTo>
                    <a:pt x="14" y="15"/>
                    <a:pt x="0" y="7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5" name="Freeform 1148"/>
            <p:cNvSpPr>
              <a:spLocks noChangeArrowheads="1"/>
            </p:cNvSpPr>
            <p:nvPr/>
          </p:nvSpPr>
          <p:spPr bwMode="auto">
            <a:xfrm>
              <a:off x="5446489" y="4778146"/>
              <a:ext cx="106363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6" name="Freeform 1149"/>
            <p:cNvSpPr>
              <a:spLocks noChangeArrowheads="1"/>
            </p:cNvSpPr>
            <p:nvPr/>
          </p:nvSpPr>
          <p:spPr bwMode="auto">
            <a:xfrm>
              <a:off x="5552852" y="47781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7" name="Freeform 1153"/>
            <p:cNvSpPr>
              <a:spLocks noChangeArrowheads="1"/>
            </p:cNvSpPr>
            <p:nvPr/>
          </p:nvSpPr>
          <p:spPr bwMode="auto">
            <a:xfrm>
              <a:off x="5502052" y="4828946"/>
              <a:ext cx="101600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8" name="Freeform 1154"/>
            <p:cNvSpPr>
              <a:spLocks noChangeArrowheads="1"/>
            </p:cNvSpPr>
            <p:nvPr/>
          </p:nvSpPr>
          <p:spPr bwMode="auto">
            <a:xfrm>
              <a:off x="5597302" y="4828946"/>
              <a:ext cx="125412" cy="85725"/>
            </a:xfrm>
            <a:custGeom>
              <a:avLst/>
              <a:gdLst>
                <a:gd name="T0" fmla="*/ 2147483646 w 25"/>
                <a:gd name="T1" fmla="*/ 2147483646 h 17"/>
                <a:gd name="T2" fmla="*/ 2147483646 w 25"/>
                <a:gd name="T3" fmla="*/ 2147483646 h 17"/>
                <a:gd name="T4" fmla="*/ 2147483646 w 25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5"/>
                <a:gd name="T10" fmla="*/ 0 h 17"/>
                <a:gd name="T11" fmla="*/ 25 w 2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7">
                  <a:moveTo>
                    <a:pt x="12" y="3"/>
                  </a:moveTo>
                  <a:cubicBezTo>
                    <a:pt x="15" y="0"/>
                    <a:pt x="18" y="1"/>
                    <a:pt x="19" y="4"/>
                  </a:cubicBezTo>
                  <a:cubicBezTo>
                    <a:pt x="25" y="17"/>
                    <a:pt x="0" y="11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39" name="Freeform 6"/>
            <p:cNvSpPr>
              <a:spLocks noChangeArrowheads="1"/>
            </p:cNvSpPr>
            <p:nvPr/>
          </p:nvSpPr>
          <p:spPr bwMode="auto">
            <a:xfrm>
              <a:off x="8332564" y="2068283"/>
              <a:ext cx="114300" cy="50800"/>
            </a:xfrm>
            <a:custGeom>
              <a:avLst/>
              <a:gdLst>
                <a:gd name="T0" fmla="*/ 2147483646 w 23"/>
                <a:gd name="T1" fmla="*/ 0 h 10"/>
                <a:gd name="T2" fmla="*/ 2147483646 w 23"/>
                <a:gd name="T3" fmla="*/ 2147483646 h 10"/>
                <a:gd name="T4" fmla="*/ 2147483646 w 23"/>
                <a:gd name="T5" fmla="*/ 0 h 10"/>
                <a:gd name="T6" fmla="*/ 0 60000 65536"/>
                <a:gd name="T7" fmla="*/ 0 60000 65536"/>
                <a:gd name="T8" fmla="*/ 0 60000 65536"/>
                <a:gd name="T9" fmla="*/ 0 w 23"/>
                <a:gd name="T10" fmla="*/ 0 h 10"/>
                <a:gd name="T11" fmla="*/ 23 w 23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" h="10">
                  <a:moveTo>
                    <a:pt x="13" y="0"/>
                  </a:moveTo>
                  <a:cubicBezTo>
                    <a:pt x="11" y="0"/>
                    <a:pt x="23" y="6"/>
                    <a:pt x="14" y="9"/>
                  </a:cubicBezTo>
                  <a:cubicBezTo>
                    <a:pt x="8" y="10"/>
                    <a:pt x="0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0" name="Freeform 7"/>
            <p:cNvSpPr>
              <a:spLocks noChangeArrowheads="1"/>
            </p:cNvSpPr>
            <p:nvPr/>
          </p:nvSpPr>
          <p:spPr bwMode="auto">
            <a:xfrm>
              <a:off x="8432577" y="2053996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1" name="Freeform 8"/>
            <p:cNvSpPr>
              <a:spLocks noChangeArrowheads="1"/>
            </p:cNvSpPr>
            <p:nvPr/>
          </p:nvSpPr>
          <p:spPr bwMode="auto">
            <a:xfrm>
              <a:off x="8527827" y="2053996"/>
              <a:ext cx="125412" cy="85725"/>
            </a:xfrm>
            <a:custGeom>
              <a:avLst/>
              <a:gdLst>
                <a:gd name="T0" fmla="*/ 2147483646 w 25"/>
                <a:gd name="T1" fmla="*/ 2147483646 h 17"/>
                <a:gd name="T2" fmla="*/ 2147483646 w 25"/>
                <a:gd name="T3" fmla="*/ 2147483646 h 17"/>
                <a:gd name="T4" fmla="*/ 2147483646 w 25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5"/>
                <a:gd name="T10" fmla="*/ 0 h 17"/>
                <a:gd name="T11" fmla="*/ 25 w 25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7">
                  <a:moveTo>
                    <a:pt x="11" y="3"/>
                  </a:moveTo>
                  <a:cubicBezTo>
                    <a:pt x="12" y="2"/>
                    <a:pt x="18" y="0"/>
                    <a:pt x="19" y="4"/>
                  </a:cubicBezTo>
                  <a:cubicBezTo>
                    <a:pt x="25" y="17"/>
                    <a:pt x="0" y="10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2" name="Freeform 9"/>
            <p:cNvSpPr>
              <a:spLocks noChangeArrowheads="1"/>
            </p:cNvSpPr>
            <p:nvPr/>
          </p:nvSpPr>
          <p:spPr bwMode="auto">
            <a:xfrm>
              <a:off x="8994552" y="2042883"/>
              <a:ext cx="63500" cy="80963"/>
            </a:xfrm>
            <a:custGeom>
              <a:avLst/>
              <a:gdLst>
                <a:gd name="T0" fmla="*/ 1555579038 w 13"/>
                <a:gd name="T1" fmla="*/ 2147483646 h 16"/>
                <a:gd name="T2" fmla="*/ 1555579038 w 13"/>
                <a:gd name="T3" fmla="*/ 2147483646 h 16"/>
                <a:gd name="T4" fmla="*/ 1555579038 w 13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3"/>
                <a:gd name="T10" fmla="*/ 0 h 16"/>
                <a:gd name="T11" fmla="*/ 13 w 13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6">
                  <a:moveTo>
                    <a:pt x="2" y="5"/>
                  </a:moveTo>
                  <a:cubicBezTo>
                    <a:pt x="11" y="0"/>
                    <a:pt x="13" y="16"/>
                    <a:pt x="2" y="14"/>
                  </a:cubicBezTo>
                  <a:cubicBezTo>
                    <a:pt x="0" y="13"/>
                    <a:pt x="0" y="6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3" name="Freeform 10"/>
            <p:cNvSpPr>
              <a:spLocks noChangeArrowheads="1"/>
            </p:cNvSpPr>
            <p:nvPr/>
          </p:nvSpPr>
          <p:spPr bwMode="auto">
            <a:xfrm>
              <a:off x="9058052" y="2053996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4" name="Freeform 11"/>
            <p:cNvSpPr>
              <a:spLocks noChangeArrowheads="1"/>
            </p:cNvSpPr>
            <p:nvPr/>
          </p:nvSpPr>
          <p:spPr bwMode="auto">
            <a:xfrm>
              <a:off x="9164414" y="2053996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5" name="Freeform 12"/>
            <p:cNvSpPr>
              <a:spLocks noChangeArrowheads="1"/>
            </p:cNvSpPr>
            <p:nvPr/>
          </p:nvSpPr>
          <p:spPr bwMode="auto">
            <a:xfrm>
              <a:off x="9273952" y="2053996"/>
              <a:ext cx="100012" cy="69850"/>
            </a:xfrm>
            <a:custGeom>
              <a:avLst/>
              <a:gdLst>
                <a:gd name="T0" fmla="*/ 2147483646 w 20"/>
                <a:gd name="T1" fmla="*/ 2147483646 h 14"/>
                <a:gd name="T2" fmla="*/ 2147483646 w 20"/>
                <a:gd name="T3" fmla="*/ 2147483646 h 14"/>
                <a:gd name="T4" fmla="*/ 2147483646 w 20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0"/>
                <a:gd name="T10" fmla="*/ 0 h 14"/>
                <a:gd name="T11" fmla="*/ 20 w 20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4">
                  <a:moveTo>
                    <a:pt x="8" y="3"/>
                  </a:moveTo>
                  <a:cubicBezTo>
                    <a:pt x="13" y="0"/>
                    <a:pt x="20" y="4"/>
                    <a:pt x="16" y="9"/>
                  </a:cubicBezTo>
                  <a:cubicBezTo>
                    <a:pt x="13" y="14"/>
                    <a:pt x="0" y="8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6" name="Freeform 13"/>
            <p:cNvSpPr>
              <a:spLocks noChangeArrowheads="1"/>
            </p:cNvSpPr>
            <p:nvPr/>
          </p:nvSpPr>
          <p:spPr bwMode="auto">
            <a:xfrm>
              <a:off x="8170639" y="21095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7" name="Freeform 14"/>
            <p:cNvSpPr>
              <a:spLocks noChangeArrowheads="1"/>
            </p:cNvSpPr>
            <p:nvPr/>
          </p:nvSpPr>
          <p:spPr bwMode="auto">
            <a:xfrm>
              <a:off x="8270652" y="21095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8" name="Freeform 15"/>
            <p:cNvSpPr>
              <a:spLocks noChangeArrowheads="1"/>
            </p:cNvSpPr>
            <p:nvPr/>
          </p:nvSpPr>
          <p:spPr bwMode="auto">
            <a:xfrm>
              <a:off x="8377014" y="21095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49" name="Freeform 16"/>
            <p:cNvSpPr>
              <a:spLocks noChangeArrowheads="1"/>
            </p:cNvSpPr>
            <p:nvPr/>
          </p:nvSpPr>
          <p:spPr bwMode="auto">
            <a:xfrm>
              <a:off x="8483377" y="210955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0" name="Freeform 17"/>
            <p:cNvSpPr>
              <a:spLocks noChangeArrowheads="1"/>
            </p:cNvSpPr>
            <p:nvPr/>
          </p:nvSpPr>
          <p:spPr bwMode="auto">
            <a:xfrm>
              <a:off x="8692927" y="21095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1" name="Freeform 18"/>
            <p:cNvSpPr>
              <a:spLocks noChangeArrowheads="1"/>
            </p:cNvSpPr>
            <p:nvPr/>
          </p:nvSpPr>
          <p:spPr bwMode="auto">
            <a:xfrm>
              <a:off x="8797702" y="21095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2" name="Freeform 19"/>
            <p:cNvSpPr>
              <a:spLocks noChangeArrowheads="1"/>
            </p:cNvSpPr>
            <p:nvPr/>
          </p:nvSpPr>
          <p:spPr bwMode="auto">
            <a:xfrm>
              <a:off x="8902477" y="21095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3" name="Freeform 20"/>
            <p:cNvSpPr>
              <a:spLocks noChangeArrowheads="1"/>
            </p:cNvSpPr>
            <p:nvPr/>
          </p:nvSpPr>
          <p:spPr bwMode="auto">
            <a:xfrm>
              <a:off x="9002489" y="2109558"/>
              <a:ext cx="106363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4" name="Freeform 21"/>
            <p:cNvSpPr>
              <a:spLocks noChangeArrowheads="1"/>
            </p:cNvSpPr>
            <p:nvPr/>
          </p:nvSpPr>
          <p:spPr bwMode="auto">
            <a:xfrm>
              <a:off x="9108852" y="21095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5" name="Freeform 22"/>
            <p:cNvSpPr>
              <a:spLocks noChangeArrowheads="1"/>
            </p:cNvSpPr>
            <p:nvPr/>
          </p:nvSpPr>
          <p:spPr bwMode="auto">
            <a:xfrm>
              <a:off x="9213627" y="21095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2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6" name="Freeform 23"/>
            <p:cNvSpPr>
              <a:spLocks noChangeArrowheads="1"/>
            </p:cNvSpPr>
            <p:nvPr/>
          </p:nvSpPr>
          <p:spPr bwMode="auto">
            <a:xfrm>
              <a:off x="9319989" y="2109558"/>
              <a:ext cx="123825" cy="69850"/>
            </a:xfrm>
            <a:custGeom>
              <a:avLst/>
              <a:gdLst>
                <a:gd name="T0" fmla="*/ 2147483646 w 25"/>
                <a:gd name="T1" fmla="*/ 2147483646 h 14"/>
                <a:gd name="T2" fmla="*/ 2147483646 w 25"/>
                <a:gd name="T3" fmla="*/ 2147483646 h 14"/>
                <a:gd name="T4" fmla="*/ 2147483646 w 25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9" y="3"/>
                  </a:moveTo>
                  <a:cubicBezTo>
                    <a:pt x="11" y="1"/>
                    <a:pt x="16" y="0"/>
                    <a:pt x="18" y="3"/>
                  </a:cubicBezTo>
                  <a:cubicBezTo>
                    <a:pt x="25" y="14"/>
                    <a:pt x="0" y="12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7" name="Freeform 24"/>
            <p:cNvSpPr>
              <a:spLocks noChangeArrowheads="1"/>
            </p:cNvSpPr>
            <p:nvPr/>
          </p:nvSpPr>
          <p:spPr bwMode="auto">
            <a:xfrm>
              <a:off x="9434289" y="2104796"/>
              <a:ext cx="120650" cy="69850"/>
            </a:xfrm>
            <a:custGeom>
              <a:avLst/>
              <a:gdLst>
                <a:gd name="T0" fmla="*/ 2147483646 w 24"/>
                <a:gd name="T1" fmla="*/ 2147483646 h 14"/>
                <a:gd name="T2" fmla="*/ 2147483646 w 24"/>
                <a:gd name="T3" fmla="*/ 2147483646 h 14"/>
                <a:gd name="T4" fmla="*/ 2147483646 w 24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4"/>
                <a:gd name="T10" fmla="*/ 0 h 14"/>
                <a:gd name="T11" fmla="*/ 24 w 24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" h="14">
                  <a:moveTo>
                    <a:pt x="5" y="6"/>
                  </a:moveTo>
                  <a:cubicBezTo>
                    <a:pt x="5" y="5"/>
                    <a:pt x="12" y="0"/>
                    <a:pt x="16" y="4"/>
                  </a:cubicBezTo>
                  <a:cubicBezTo>
                    <a:pt x="24" y="13"/>
                    <a:pt x="0" y="14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8" name="Freeform 25"/>
            <p:cNvSpPr>
              <a:spLocks noChangeArrowheads="1"/>
            </p:cNvSpPr>
            <p:nvPr/>
          </p:nvSpPr>
          <p:spPr bwMode="auto">
            <a:xfrm>
              <a:off x="8019827" y="2168296"/>
              <a:ext cx="95250" cy="76200"/>
            </a:xfrm>
            <a:custGeom>
              <a:avLst/>
              <a:gdLst>
                <a:gd name="T0" fmla="*/ 2147483646 w 19"/>
                <a:gd name="T1" fmla="*/ 0 h 15"/>
                <a:gd name="T2" fmla="*/ 2147483646 w 19"/>
                <a:gd name="T3" fmla="*/ 2147483646 h 15"/>
                <a:gd name="T4" fmla="*/ 2147483646 w 19"/>
                <a:gd name="T5" fmla="*/ 0 h 15"/>
                <a:gd name="T6" fmla="*/ 0 60000 65536"/>
                <a:gd name="T7" fmla="*/ 0 60000 65536"/>
                <a:gd name="T8" fmla="*/ 0 60000 65536"/>
                <a:gd name="T9" fmla="*/ 0 w 19"/>
                <a:gd name="T10" fmla="*/ 0 h 15"/>
                <a:gd name="T11" fmla="*/ 19 w 19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5">
                  <a:moveTo>
                    <a:pt x="11" y="0"/>
                  </a:moveTo>
                  <a:cubicBezTo>
                    <a:pt x="12" y="0"/>
                    <a:pt x="19" y="1"/>
                    <a:pt x="16" y="7"/>
                  </a:cubicBezTo>
                  <a:cubicBezTo>
                    <a:pt x="12" y="15"/>
                    <a:pt x="0" y="2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59" name="Freeform 26"/>
            <p:cNvSpPr>
              <a:spLocks noChangeArrowheads="1"/>
            </p:cNvSpPr>
            <p:nvPr/>
          </p:nvSpPr>
          <p:spPr bwMode="auto">
            <a:xfrm>
              <a:off x="8121427" y="2165121"/>
              <a:ext cx="85725" cy="79375"/>
            </a:xfrm>
            <a:custGeom>
              <a:avLst/>
              <a:gdLst>
                <a:gd name="T0" fmla="*/ 2147483646 w 17"/>
                <a:gd name="T1" fmla="*/ 725432930 h 16"/>
                <a:gd name="T2" fmla="*/ 2147483646 w 17"/>
                <a:gd name="T3" fmla="*/ 2147483646 h 16"/>
                <a:gd name="T4" fmla="*/ 2147483646 w 17"/>
                <a:gd name="T5" fmla="*/ 725432930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9" y="1"/>
                  </a:moveTo>
                  <a:cubicBezTo>
                    <a:pt x="9" y="2"/>
                    <a:pt x="17" y="0"/>
                    <a:pt x="17" y="5"/>
                  </a:cubicBezTo>
                  <a:cubicBezTo>
                    <a:pt x="17" y="16"/>
                    <a:pt x="0" y="7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0" name="Freeform 27"/>
            <p:cNvSpPr>
              <a:spLocks noChangeArrowheads="1"/>
            </p:cNvSpPr>
            <p:nvPr/>
          </p:nvSpPr>
          <p:spPr bwMode="auto">
            <a:xfrm>
              <a:off x="8326214" y="2160358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1" name="Freeform 28"/>
            <p:cNvSpPr>
              <a:spLocks noChangeArrowheads="1"/>
            </p:cNvSpPr>
            <p:nvPr/>
          </p:nvSpPr>
          <p:spPr bwMode="auto">
            <a:xfrm>
              <a:off x="8427814" y="2160358"/>
              <a:ext cx="100013" cy="77788"/>
            </a:xfrm>
            <a:custGeom>
              <a:avLst/>
              <a:gdLst>
                <a:gd name="T0" fmla="*/ 2147483646 w 20"/>
                <a:gd name="T1" fmla="*/ 1551530278 h 16"/>
                <a:gd name="T2" fmla="*/ 2147483646 w 20"/>
                <a:gd name="T3" fmla="*/ 2147483646 h 16"/>
                <a:gd name="T4" fmla="*/ 2147483646 w 20"/>
                <a:gd name="T5" fmla="*/ 1551530278 h 16"/>
                <a:gd name="T6" fmla="*/ 0 60000 65536"/>
                <a:gd name="T7" fmla="*/ 0 60000 65536"/>
                <a:gd name="T8" fmla="*/ 0 60000 65536"/>
                <a:gd name="T9" fmla="*/ 0 w 20"/>
                <a:gd name="T10" fmla="*/ 0 h 16"/>
                <a:gd name="T11" fmla="*/ 20 w 20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6">
                  <a:moveTo>
                    <a:pt x="11" y="2"/>
                  </a:moveTo>
                  <a:cubicBezTo>
                    <a:pt x="14" y="0"/>
                    <a:pt x="18" y="0"/>
                    <a:pt x="18" y="5"/>
                  </a:cubicBezTo>
                  <a:cubicBezTo>
                    <a:pt x="20" y="16"/>
                    <a:pt x="0" y="9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2" name="Freeform 29"/>
            <p:cNvSpPr>
              <a:spLocks noChangeArrowheads="1"/>
            </p:cNvSpPr>
            <p:nvPr/>
          </p:nvSpPr>
          <p:spPr bwMode="auto">
            <a:xfrm>
              <a:off x="8637364" y="2160358"/>
              <a:ext cx="104775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3" name="Freeform 30"/>
            <p:cNvSpPr>
              <a:spLocks noChangeArrowheads="1"/>
            </p:cNvSpPr>
            <p:nvPr/>
          </p:nvSpPr>
          <p:spPr bwMode="auto">
            <a:xfrm>
              <a:off x="8742139" y="2160358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4" name="Freeform 31"/>
            <p:cNvSpPr>
              <a:spLocks noChangeArrowheads="1"/>
            </p:cNvSpPr>
            <p:nvPr/>
          </p:nvSpPr>
          <p:spPr bwMode="auto">
            <a:xfrm>
              <a:off x="8848502" y="216035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5" name="Freeform 32"/>
            <p:cNvSpPr>
              <a:spLocks noChangeArrowheads="1"/>
            </p:cNvSpPr>
            <p:nvPr/>
          </p:nvSpPr>
          <p:spPr bwMode="auto">
            <a:xfrm>
              <a:off x="8954864" y="2160358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6" name="Freeform 33"/>
            <p:cNvSpPr>
              <a:spLocks noChangeArrowheads="1"/>
            </p:cNvSpPr>
            <p:nvPr/>
          </p:nvSpPr>
          <p:spPr bwMode="auto">
            <a:xfrm>
              <a:off x="9058052" y="216035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7" name="Freeform 34"/>
            <p:cNvSpPr>
              <a:spLocks noChangeArrowheads="1"/>
            </p:cNvSpPr>
            <p:nvPr/>
          </p:nvSpPr>
          <p:spPr bwMode="auto">
            <a:xfrm>
              <a:off x="9164414" y="2160358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8" name="Freeform 35"/>
            <p:cNvSpPr>
              <a:spLocks noChangeArrowheads="1"/>
            </p:cNvSpPr>
            <p:nvPr/>
          </p:nvSpPr>
          <p:spPr bwMode="auto">
            <a:xfrm>
              <a:off x="9267602" y="2160358"/>
              <a:ext cx="103187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69" name="Freeform 36"/>
            <p:cNvSpPr>
              <a:spLocks noChangeArrowheads="1"/>
            </p:cNvSpPr>
            <p:nvPr/>
          </p:nvSpPr>
          <p:spPr bwMode="auto">
            <a:xfrm>
              <a:off x="9373964" y="2160358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0" name="Freeform 37"/>
            <p:cNvSpPr>
              <a:spLocks noChangeArrowheads="1"/>
            </p:cNvSpPr>
            <p:nvPr/>
          </p:nvSpPr>
          <p:spPr bwMode="auto">
            <a:xfrm>
              <a:off x="8081739" y="2215921"/>
              <a:ext cx="84138" cy="69850"/>
            </a:xfrm>
            <a:custGeom>
              <a:avLst/>
              <a:gdLst>
                <a:gd name="T0" fmla="*/ 2147483646 w 17"/>
                <a:gd name="T1" fmla="*/ 1647946104 h 14"/>
                <a:gd name="T2" fmla="*/ 2147483646 w 17"/>
                <a:gd name="T3" fmla="*/ 2147483646 h 14"/>
                <a:gd name="T4" fmla="*/ 2147483646 w 17"/>
                <a:gd name="T5" fmla="*/ 1647946104 h 14"/>
                <a:gd name="T6" fmla="*/ 0 60000 65536"/>
                <a:gd name="T7" fmla="*/ 0 60000 65536"/>
                <a:gd name="T8" fmla="*/ 0 60000 65536"/>
                <a:gd name="T9" fmla="*/ 0 w 17"/>
                <a:gd name="T10" fmla="*/ 0 h 14"/>
                <a:gd name="T11" fmla="*/ 17 w 1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4">
                  <a:moveTo>
                    <a:pt x="8" y="2"/>
                  </a:moveTo>
                  <a:cubicBezTo>
                    <a:pt x="11" y="0"/>
                    <a:pt x="17" y="3"/>
                    <a:pt x="14" y="8"/>
                  </a:cubicBezTo>
                  <a:cubicBezTo>
                    <a:pt x="12" y="14"/>
                    <a:pt x="0" y="7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1" name="Freeform 38"/>
            <p:cNvSpPr>
              <a:spLocks noChangeArrowheads="1"/>
            </p:cNvSpPr>
            <p:nvPr/>
          </p:nvSpPr>
          <p:spPr bwMode="auto">
            <a:xfrm>
              <a:off x="8270652" y="22159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2" name="Freeform 39"/>
            <p:cNvSpPr>
              <a:spLocks noChangeArrowheads="1"/>
            </p:cNvSpPr>
            <p:nvPr/>
          </p:nvSpPr>
          <p:spPr bwMode="auto">
            <a:xfrm>
              <a:off x="8396064" y="2193696"/>
              <a:ext cx="69850" cy="85725"/>
            </a:xfrm>
            <a:custGeom>
              <a:avLst/>
              <a:gdLst>
                <a:gd name="T0" fmla="*/ 2147483646 w 14"/>
                <a:gd name="T1" fmla="*/ 2147483646 h 17"/>
                <a:gd name="T2" fmla="*/ 2147483646 w 14"/>
                <a:gd name="T3" fmla="*/ 2147483646 h 17"/>
                <a:gd name="T4" fmla="*/ 2147483646 w 14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14"/>
                <a:gd name="T10" fmla="*/ 0 h 17"/>
                <a:gd name="T11" fmla="*/ 14 w 14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7">
                  <a:moveTo>
                    <a:pt x="6" y="6"/>
                  </a:moveTo>
                  <a:cubicBezTo>
                    <a:pt x="13" y="0"/>
                    <a:pt x="14" y="14"/>
                    <a:pt x="10" y="15"/>
                  </a:cubicBezTo>
                  <a:cubicBezTo>
                    <a:pt x="4" y="17"/>
                    <a:pt x="0" y="11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3" name="Freeform 40"/>
            <p:cNvSpPr>
              <a:spLocks noChangeArrowheads="1"/>
            </p:cNvSpPr>
            <p:nvPr/>
          </p:nvSpPr>
          <p:spPr bwMode="auto">
            <a:xfrm>
              <a:off x="8586564" y="22159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4" name="Freeform 41"/>
            <p:cNvSpPr>
              <a:spLocks noChangeArrowheads="1"/>
            </p:cNvSpPr>
            <p:nvPr/>
          </p:nvSpPr>
          <p:spPr bwMode="auto">
            <a:xfrm>
              <a:off x="8692927" y="22159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5" name="Freeform 42"/>
            <p:cNvSpPr>
              <a:spLocks noChangeArrowheads="1"/>
            </p:cNvSpPr>
            <p:nvPr/>
          </p:nvSpPr>
          <p:spPr bwMode="auto">
            <a:xfrm>
              <a:off x="8797702" y="22159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6" name="Freeform 43"/>
            <p:cNvSpPr>
              <a:spLocks noChangeArrowheads="1"/>
            </p:cNvSpPr>
            <p:nvPr/>
          </p:nvSpPr>
          <p:spPr bwMode="auto">
            <a:xfrm>
              <a:off x="8902477" y="22159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7" name="Freeform 44"/>
            <p:cNvSpPr>
              <a:spLocks noChangeArrowheads="1"/>
            </p:cNvSpPr>
            <p:nvPr/>
          </p:nvSpPr>
          <p:spPr bwMode="auto">
            <a:xfrm>
              <a:off x="9002489" y="2215921"/>
              <a:ext cx="106363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8" name="Freeform 45"/>
            <p:cNvSpPr>
              <a:spLocks noChangeArrowheads="1"/>
            </p:cNvSpPr>
            <p:nvPr/>
          </p:nvSpPr>
          <p:spPr bwMode="auto">
            <a:xfrm>
              <a:off x="9108852" y="22159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79" name="Freeform 46"/>
            <p:cNvSpPr>
              <a:spLocks noChangeArrowheads="1"/>
            </p:cNvSpPr>
            <p:nvPr/>
          </p:nvSpPr>
          <p:spPr bwMode="auto">
            <a:xfrm>
              <a:off x="9213627" y="22159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0" name="Freeform 47"/>
            <p:cNvSpPr>
              <a:spLocks noChangeArrowheads="1"/>
            </p:cNvSpPr>
            <p:nvPr/>
          </p:nvSpPr>
          <p:spPr bwMode="auto">
            <a:xfrm>
              <a:off x="9319989" y="22159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1" name="Freeform 48"/>
            <p:cNvSpPr>
              <a:spLocks noChangeArrowheads="1"/>
            </p:cNvSpPr>
            <p:nvPr/>
          </p:nvSpPr>
          <p:spPr bwMode="auto">
            <a:xfrm>
              <a:off x="8567514" y="2255608"/>
              <a:ext cx="69850" cy="79375"/>
            </a:xfrm>
            <a:custGeom>
              <a:avLst/>
              <a:gdLst>
                <a:gd name="T0" fmla="*/ 2147483646 w 14"/>
                <a:gd name="T1" fmla="*/ 2147483646 h 16"/>
                <a:gd name="T2" fmla="*/ 2147483646 w 14"/>
                <a:gd name="T3" fmla="*/ 2147483646 h 16"/>
                <a:gd name="T4" fmla="*/ 2147483646 w 14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4"/>
                <a:gd name="T10" fmla="*/ 0 h 16"/>
                <a:gd name="T11" fmla="*/ 14 w 14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6">
                  <a:moveTo>
                    <a:pt x="3" y="4"/>
                  </a:moveTo>
                  <a:cubicBezTo>
                    <a:pt x="12" y="0"/>
                    <a:pt x="14" y="16"/>
                    <a:pt x="3" y="13"/>
                  </a:cubicBezTo>
                  <a:cubicBezTo>
                    <a:pt x="2" y="13"/>
                    <a:pt x="0" y="6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2" name="Freeform 49"/>
            <p:cNvSpPr>
              <a:spLocks noChangeArrowheads="1"/>
            </p:cNvSpPr>
            <p:nvPr/>
          </p:nvSpPr>
          <p:spPr bwMode="auto">
            <a:xfrm>
              <a:off x="8637364" y="2263546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3" name="Freeform 50"/>
            <p:cNvSpPr>
              <a:spLocks noChangeArrowheads="1"/>
            </p:cNvSpPr>
            <p:nvPr/>
          </p:nvSpPr>
          <p:spPr bwMode="auto">
            <a:xfrm>
              <a:off x="8742139" y="226354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4" name="Freeform 51"/>
            <p:cNvSpPr>
              <a:spLocks noChangeArrowheads="1"/>
            </p:cNvSpPr>
            <p:nvPr/>
          </p:nvSpPr>
          <p:spPr bwMode="auto">
            <a:xfrm>
              <a:off x="8848502" y="226354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5" name="Freeform 52"/>
            <p:cNvSpPr>
              <a:spLocks noChangeArrowheads="1"/>
            </p:cNvSpPr>
            <p:nvPr/>
          </p:nvSpPr>
          <p:spPr bwMode="auto">
            <a:xfrm>
              <a:off x="8954864" y="226354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6" name="Freeform 53"/>
            <p:cNvSpPr>
              <a:spLocks noChangeArrowheads="1"/>
            </p:cNvSpPr>
            <p:nvPr/>
          </p:nvSpPr>
          <p:spPr bwMode="auto">
            <a:xfrm>
              <a:off x="9058052" y="226354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7" name="Freeform 54"/>
            <p:cNvSpPr>
              <a:spLocks noChangeArrowheads="1"/>
            </p:cNvSpPr>
            <p:nvPr/>
          </p:nvSpPr>
          <p:spPr bwMode="auto">
            <a:xfrm>
              <a:off x="9164414" y="226354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8" name="Freeform 55"/>
            <p:cNvSpPr>
              <a:spLocks noChangeArrowheads="1"/>
            </p:cNvSpPr>
            <p:nvPr/>
          </p:nvSpPr>
          <p:spPr bwMode="auto">
            <a:xfrm>
              <a:off x="9267602" y="2263546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89" name="Freeform 56"/>
            <p:cNvSpPr>
              <a:spLocks noChangeArrowheads="1"/>
            </p:cNvSpPr>
            <p:nvPr/>
          </p:nvSpPr>
          <p:spPr bwMode="auto">
            <a:xfrm>
              <a:off x="9373964" y="226354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0" name="Freeform 57"/>
            <p:cNvSpPr>
              <a:spLocks noChangeArrowheads="1"/>
            </p:cNvSpPr>
            <p:nvPr/>
          </p:nvSpPr>
          <p:spPr bwMode="auto">
            <a:xfrm>
              <a:off x="8692927" y="23191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1" name="Freeform 58"/>
            <p:cNvSpPr>
              <a:spLocks noChangeArrowheads="1"/>
            </p:cNvSpPr>
            <p:nvPr/>
          </p:nvSpPr>
          <p:spPr bwMode="auto">
            <a:xfrm>
              <a:off x="8797702" y="23191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2" name="Freeform 59"/>
            <p:cNvSpPr>
              <a:spLocks noChangeArrowheads="1"/>
            </p:cNvSpPr>
            <p:nvPr/>
          </p:nvSpPr>
          <p:spPr bwMode="auto">
            <a:xfrm>
              <a:off x="8902477" y="23191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3" name="Freeform 60"/>
            <p:cNvSpPr>
              <a:spLocks noChangeArrowheads="1"/>
            </p:cNvSpPr>
            <p:nvPr/>
          </p:nvSpPr>
          <p:spPr bwMode="auto">
            <a:xfrm>
              <a:off x="9002489" y="2319108"/>
              <a:ext cx="106363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4" name="Freeform 61"/>
            <p:cNvSpPr>
              <a:spLocks noChangeArrowheads="1"/>
            </p:cNvSpPr>
            <p:nvPr/>
          </p:nvSpPr>
          <p:spPr bwMode="auto">
            <a:xfrm>
              <a:off x="9108852" y="23191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5" name="Freeform 62"/>
            <p:cNvSpPr>
              <a:spLocks noChangeArrowheads="1"/>
            </p:cNvSpPr>
            <p:nvPr/>
          </p:nvSpPr>
          <p:spPr bwMode="auto">
            <a:xfrm>
              <a:off x="9213627" y="23191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6" name="Freeform 63"/>
            <p:cNvSpPr>
              <a:spLocks noChangeArrowheads="1"/>
            </p:cNvSpPr>
            <p:nvPr/>
          </p:nvSpPr>
          <p:spPr bwMode="auto">
            <a:xfrm>
              <a:off x="9319989" y="23191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7" name="Freeform 66"/>
            <p:cNvSpPr>
              <a:spLocks noChangeArrowheads="1"/>
            </p:cNvSpPr>
            <p:nvPr/>
          </p:nvSpPr>
          <p:spPr bwMode="auto">
            <a:xfrm>
              <a:off x="8121427" y="2369908"/>
              <a:ext cx="100012" cy="55563"/>
            </a:xfrm>
            <a:custGeom>
              <a:avLst/>
              <a:gdLst>
                <a:gd name="T0" fmla="*/ 2147483646 w 20"/>
                <a:gd name="T1" fmla="*/ 1672981725 h 11"/>
                <a:gd name="T2" fmla="*/ 2147483646 w 20"/>
                <a:gd name="T3" fmla="*/ 2147483646 h 11"/>
                <a:gd name="T4" fmla="*/ 2147483646 w 20"/>
                <a:gd name="T5" fmla="*/ 1672981725 h 11"/>
                <a:gd name="T6" fmla="*/ 0 60000 65536"/>
                <a:gd name="T7" fmla="*/ 0 60000 65536"/>
                <a:gd name="T8" fmla="*/ 0 60000 65536"/>
                <a:gd name="T9" fmla="*/ 0 w 20"/>
                <a:gd name="T10" fmla="*/ 0 h 11"/>
                <a:gd name="T11" fmla="*/ 20 w 20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1">
                  <a:moveTo>
                    <a:pt x="9" y="2"/>
                  </a:moveTo>
                  <a:cubicBezTo>
                    <a:pt x="13" y="0"/>
                    <a:pt x="20" y="3"/>
                    <a:pt x="17" y="7"/>
                  </a:cubicBezTo>
                  <a:cubicBezTo>
                    <a:pt x="14" y="11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8" name="Freeform 67"/>
            <p:cNvSpPr>
              <a:spLocks noChangeArrowheads="1"/>
            </p:cNvSpPr>
            <p:nvPr/>
          </p:nvSpPr>
          <p:spPr bwMode="auto">
            <a:xfrm>
              <a:off x="8221439" y="2369908"/>
              <a:ext cx="88900" cy="69850"/>
            </a:xfrm>
            <a:custGeom>
              <a:avLst/>
              <a:gdLst>
                <a:gd name="T0" fmla="*/ 2147483646 w 18"/>
                <a:gd name="T1" fmla="*/ 1647921157 h 14"/>
                <a:gd name="T2" fmla="*/ 2147483646 w 18"/>
                <a:gd name="T3" fmla="*/ 2147483646 h 14"/>
                <a:gd name="T4" fmla="*/ 2147483646 w 18"/>
                <a:gd name="T5" fmla="*/ 1647921157 h 14"/>
                <a:gd name="T6" fmla="*/ 0 60000 65536"/>
                <a:gd name="T7" fmla="*/ 0 60000 65536"/>
                <a:gd name="T8" fmla="*/ 0 60000 65536"/>
                <a:gd name="T9" fmla="*/ 0 w 18"/>
                <a:gd name="T10" fmla="*/ 0 h 14"/>
                <a:gd name="T11" fmla="*/ 18 w 18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4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18" y="14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799" name="Freeform 68"/>
            <p:cNvSpPr>
              <a:spLocks noChangeArrowheads="1"/>
            </p:cNvSpPr>
            <p:nvPr/>
          </p:nvSpPr>
          <p:spPr bwMode="auto">
            <a:xfrm>
              <a:off x="8742139" y="23699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0" name="Freeform 69"/>
            <p:cNvSpPr>
              <a:spLocks noChangeArrowheads="1"/>
            </p:cNvSpPr>
            <p:nvPr/>
          </p:nvSpPr>
          <p:spPr bwMode="auto">
            <a:xfrm>
              <a:off x="8848502" y="23699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1" name="Freeform 70"/>
            <p:cNvSpPr>
              <a:spLocks noChangeArrowheads="1"/>
            </p:cNvSpPr>
            <p:nvPr/>
          </p:nvSpPr>
          <p:spPr bwMode="auto">
            <a:xfrm>
              <a:off x="8954864" y="23699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2" name="Freeform 71"/>
            <p:cNvSpPr>
              <a:spLocks noChangeArrowheads="1"/>
            </p:cNvSpPr>
            <p:nvPr/>
          </p:nvSpPr>
          <p:spPr bwMode="auto">
            <a:xfrm>
              <a:off x="9058052" y="23699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3" name="Freeform 72"/>
            <p:cNvSpPr>
              <a:spLocks noChangeArrowheads="1"/>
            </p:cNvSpPr>
            <p:nvPr/>
          </p:nvSpPr>
          <p:spPr bwMode="auto">
            <a:xfrm>
              <a:off x="9164414" y="23699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4" name="Freeform 73"/>
            <p:cNvSpPr>
              <a:spLocks noChangeArrowheads="1"/>
            </p:cNvSpPr>
            <p:nvPr/>
          </p:nvSpPr>
          <p:spPr bwMode="auto">
            <a:xfrm>
              <a:off x="9267602" y="2369908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5" name="Freeform 74"/>
            <p:cNvSpPr>
              <a:spLocks noChangeArrowheads="1"/>
            </p:cNvSpPr>
            <p:nvPr/>
          </p:nvSpPr>
          <p:spPr bwMode="auto">
            <a:xfrm>
              <a:off x="9373964" y="23699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6" name="Freeform 79"/>
            <p:cNvSpPr>
              <a:spLocks noChangeArrowheads="1"/>
            </p:cNvSpPr>
            <p:nvPr/>
          </p:nvSpPr>
          <p:spPr bwMode="auto">
            <a:xfrm>
              <a:off x="7537227" y="2420708"/>
              <a:ext cx="103187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7" name="Freeform 80"/>
            <p:cNvSpPr>
              <a:spLocks noChangeArrowheads="1"/>
            </p:cNvSpPr>
            <p:nvPr/>
          </p:nvSpPr>
          <p:spPr bwMode="auto">
            <a:xfrm>
              <a:off x="7970614" y="2430233"/>
              <a:ext cx="85725" cy="65088"/>
            </a:xfrm>
            <a:custGeom>
              <a:avLst/>
              <a:gdLst>
                <a:gd name="T0" fmla="*/ 2147483646 w 17"/>
                <a:gd name="T1" fmla="*/ 735093858 h 13"/>
                <a:gd name="T2" fmla="*/ 2147483646 w 17"/>
                <a:gd name="T3" fmla="*/ 2147483646 h 13"/>
                <a:gd name="T4" fmla="*/ 2147483646 w 17"/>
                <a:gd name="T5" fmla="*/ 735093858 h 13"/>
                <a:gd name="T6" fmla="*/ 0 60000 65536"/>
                <a:gd name="T7" fmla="*/ 0 60000 65536"/>
                <a:gd name="T8" fmla="*/ 0 60000 65536"/>
                <a:gd name="T9" fmla="*/ 0 w 17"/>
                <a:gd name="T10" fmla="*/ 0 h 13"/>
                <a:gd name="T11" fmla="*/ 17 w 17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3">
                  <a:moveTo>
                    <a:pt x="9" y="1"/>
                  </a:moveTo>
                  <a:cubicBezTo>
                    <a:pt x="12" y="0"/>
                    <a:pt x="17" y="7"/>
                    <a:pt x="13" y="10"/>
                  </a:cubicBezTo>
                  <a:cubicBezTo>
                    <a:pt x="8" y="13"/>
                    <a:pt x="0" y="3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8" name="Freeform 81"/>
            <p:cNvSpPr>
              <a:spLocks noChangeArrowheads="1"/>
            </p:cNvSpPr>
            <p:nvPr/>
          </p:nvSpPr>
          <p:spPr bwMode="auto">
            <a:xfrm>
              <a:off x="8059514" y="2420708"/>
              <a:ext cx="100013" cy="79375"/>
            </a:xfrm>
            <a:custGeom>
              <a:avLst/>
              <a:gdLst>
                <a:gd name="T0" fmla="*/ 2147483646 w 20"/>
                <a:gd name="T1" fmla="*/ 2094646719 h 16"/>
                <a:gd name="T2" fmla="*/ 2147483646 w 20"/>
                <a:gd name="T3" fmla="*/ 2147483646 h 16"/>
                <a:gd name="T4" fmla="*/ 2147483646 w 20"/>
                <a:gd name="T5" fmla="*/ 2094646719 h 16"/>
                <a:gd name="T6" fmla="*/ 0 60000 65536"/>
                <a:gd name="T7" fmla="*/ 0 60000 65536"/>
                <a:gd name="T8" fmla="*/ 0 60000 65536"/>
                <a:gd name="T9" fmla="*/ 0 w 20"/>
                <a:gd name="T10" fmla="*/ 0 h 16"/>
                <a:gd name="T11" fmla="*/ 20 w 20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6">
                  <a:moveTo>
                    <a:pt x="10" y="3"/>
                  </a:moveTo>
                  <a:cubicBezTo>
                    <a:pt x="11" y="2"/>
                    <a:pt x="17" y="0"/>
                    <a:pt x="18" y="5"/>
                  </a:cubicBezTo>
                  <a:cubicBezTo>
                    <a:pt x="20" y="16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09" name="Freeform 82"/>
            <p:cNvSpPr>
              <a:spLocks noChangeArrowheads="1"/>
            </p:cNvSpPr>
            <p:nvPr/>
          </p:nvSpPr>
          <p:spPr bwMode="auto">
            <a:xfrm>
              <a:off x="8797702" y="2420708"/>
              <a:ext cx="101600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0" name="Freeform 83"/>
            <p:cNvSpPr>
              <a:spLocks noChangeArrowheads="1"/>
            </p:cNvSpPr>
            <p:nvPr/>
          </p:nvSpPr>
          <p:spPr bwMode="auto">
            <a:xfrm>
              <a:off x="8902477" y="2420708"/>
              <a:ext cx="100012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1" name="Freeform 84"/>
            <p:cNvSpPr>
              <a:spLocks noChangeArrowheads="1"/>
            </p:cNvSpPr>
            <p:nvPr/>
          </p:nvSpPr>
          <p:spPr bwMode="auto">
            <a:xfrm>
              <a:off x="9002489" y="2420708"/>
              <a:ext cx="106363" cy="90488"/>
            </a:xfrm>
            <a:custGeom>
              <a:avLst/>
              <a:gdLst>
                <a:gd name="T0" fmla="*/ 2147483646 w 21"/>
                <a:gd name="T1" fmla="*/ 2141745391 h 18"/>
                <a:gd name="T2" fmla="*/ 2147483646 w 21"/>
                <a:gd name="T3" fmla="*/ 2147483646 h 18"/>
                <a:gd name="T4" fmla="*/ 2147483646 w 21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2" name="Freeform 85"/>
            <p:cNvSpPr>
              <a:spLocks noChangeArrowheads="1"/>
            </p:cNvSpPr>
            <p:nvPr/>
          </p:nvSpPr>
          <p:spPr bwMode="auto">
            <a:xfrm>
              <a:off x="9108852" y="2420708"/>
              <a:ext cx="100012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3" name="Freeform 86"/>
            <p:cNvSpPr>
              <a:spLocks noChangeArrowheads="1"/>
            </p:cNvSpPr>
            <p:nvPr/>
          </p:nvSpPr>
          <p:spPr bwMode="auto">
            <a:xfrm>
              <a:off x="9213627" y="2420708"/>
              <a:ext cx="101600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4" name="Freeform 87"/>
            <p:cNvSpPr>
              <a:spLocks noChangeArrowheads="1"/>
            </p:cNvSpPr>
            <p:nvPr/>
          </p:nvSpPr>
          <p:spPr bwMode="auto">
            <a:xfrm>
              <a:off x="9319989" y="2420708"/>
              <a:ext cx="98425" cy="90488"/>
            </a:xfrm>
            <a:custGeom>
              <a:avLst/>
              <a:gdLst>
                <a:gd name="T0" fmla="*/ 2147483646 w 20"/>
                <a:gd name="T1" fmla="*/ 2141745391 h 18"/>
                <a:gd name="T2" fmla="*/ 2147483646 w 20"/>
                <a:gd name="T3" fmla="*/ 2147483646 h 18"/>
                <a:gd name="T4" fmla="*/ 2147483646 w 20"/>
                <a:gd name="T5" fmla="*/ 214174539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5" name="Freeform 92"/>
            <p:cNvSpPr>
              <a:spLocks noChangeArrowheads="1"/>
            </p:cNvSpPr>
            <p:nvPr/>
          </p:nvSpPr>
          <p:spPr bwMode="auto">
            <a:xfrm>
              <a:off x="7522939" y="2458808"/>
              <a:ext cx="69850" cy="77788"/>
            </a:xfrm>
            <a:custGeom>
              <a:avLst/>
              <a:gdLst>
                <a:gd name="T0" fmla="*/ 2147483646 w 14"/>
                <a:gd name="T1" fmla="*/ 2147483646 h 15"/>
                <a:gd name="T2" fmla="*/ 2147483646 w 14"/>
                <a:gd name="T3" fmla="*/ 2147483646 h 15"/>
                <a:gd name="T4" fmla="*/ 2147483646 w 14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4"/>
                <a:gd name="T10" fmla="*/ 0 h 15"/>
                <a:gd name="T11" fmla="*/ 14 w 14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5">
                  <a:moveTo>
                    <a:pt x="3" y="5"/>
                  </a:moveTo>
                  <a:cubicBezTo>
                    <a:pt x="11" y="0"/>
                    <a:pt x="14" y="15"/>
                    <a:pt x="5" y="14"/>
                  </a:cubicBezTo>
                  <a:cubicBezTo>
                    <a:pt x="0" y="14"/>
                    <a:pt x="1" y="6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6" name="Freeform 93"/>
            <p:cNvSpPr>
              <a:spLocks noChangeArrowheads="1"/>
            </p:cNvSpPr>
            <p:nvPr/>
          </p:nvSpPr>
          <p:spPr bwMode="auto">
            <a:xfrm>
              <a:off x="7592789" y="2485796"/>
              <a:ext cx="111125" cy="60325"/>
            </a:xfrm>
            <a:custGeom>
              <a:avLst/>
              <a:gdLst>
                <a:gd name="T0" fmla="*/ 2147483646 w 22"/>
                <a:gd name="T1" fmla="*/ 0 h 12"/>
                <a:gd name="T2" fmla="*/ 2147483646 w 22"/>
                <a:gd name="T3" fmla="*/ 2147483646 h 12"/>
                <a:gd name="T4" fmla="*/ 2147483646 w 22"/>
                <a:gd name="T5" fmla="*/ 0 h 12"/>
                <a:gd name="T6" fmla="*/ 0 60000 65536"/>
                <a:gd name="T7" fmla="*/ 0 60000 65536"/>
                <a:gd name="T8" fmla="*/ 0 60000 65536"/>
                <a:gd name="T9" fmla="*/ 0 w 22"/>
                <a:gd name="T10" fmla="*/ 0 h 12"/>
                <a:gd name="T11" fmla="*/ 22 w 22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" h="12">
                  <a:moveTo>
                    <a:pt x="12" y="0"/>
                  </a:moveTo>
                  <a:cubicBezTo>
                    <a:pt x="12" y="0"/>
                    <a:pt x="22" y="1"/>
                    <a:pt x="17" y="7"/>
                  </a:cubicBezTo>
                  <a:cubicBezTo>
                    <a:pt x="13" y="12"/>
                    <a:pt x="0" y="2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7" name="Freeform 94"/>
            <p:cNvSpPr>
              <a:spLocks noChangeArrowheads="1"/>
            </p:cNvSpPr>
            <p:nvPr/>
          </p:nvSpPr>
          <p:spPr bwMode="auto">
            <a:xfrm>
              <a:off x="7699152" y="24762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8" name="Freeform 95"/>
            <p:cNvSpPr>
              <a:spLocks noChangeArrowheads="1"/>
            </p:cNvSpPr>
            <p:nvPr/>
          </p:nvSpPr>
          <p:spPr bwMode="auto">
            <a:xfrm>
              <a:off x="7810277" y="2476271"/>
              <a:ext cx="95250" cy="74612"/>
            </a:xfrm>
            <a:custGeom>
              <a:avLst/>
              <a:gdLst>
                <a:gd name="T0" fmla="*/ 2147483646 w 19"/>
                <a:gd name="T1" fmla="*/ 1601700778 h 15"/>
                <a:gd name="T2" fmla="*/ 2147483646 w 19"/>
                <a:gd name="T3" fmla="*/ 2147483646 h 15"/>
                <a:gd name="T4" fmla="*/ 2147483646 w 19"/>
                <a:gd name="T5" fmla="*/ 1601700778 h 15"/>
                <a:gd name="T6" fmla="*/ 0 60000 65536"/>
                <a:gd name="T7" fmla="*/ 0 60000 65536"/>
                <a:gd name="T8" fmla="*/ 0 60000 65536"/>
                <a:gd name="T9" fmla="*/ 0 w 19"/>
                <a:gd name="T10" fmla="*/ 0 h 15"/>
                <a:gd name="T11" fmla="*/ 19 w 19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5">
                  <a:moveTo>
                    <a:pt x="8" y="2"/>
                  </a:moveTo>
                  <a:cubicBezTo>
                    <a:pt x="12" y="0"/>
                    <a:pt x="19" y="2"/>
                    <a:pt x="16" y="9"/>
                  </a:cubicBezTo>
                  <a:cubicBezTo>
                    <a:pt x="13" y="15"/>
                    <a:pt x="0" y="8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19" name="Freeform 96"/>
            <p:cNvSpPr>
              <a:spLocks noChangeArrowheads="1"/>
            </p:cNvSpPr>
            <p:nvPr/>
          </p:nvSpPr>
          <p:spPr bwMode="auto">
            <a:xfrm>
              <a:off x="8221439" y="24762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0" name="Freeform 97"/>
            <p:cNvSpPr>
              <a:spLocks noChangeArrowheads="1"/>
            </p:cNvSpPr>
            <p:nvPr/>
          </p:nvSpPr>
          <p:spPr bwMode="auto">
            <a:xfrm>
              <a:off x="8332564" y="2485796"/>
              <a:ext cx="114300" cy="53975"/>
            </a:xfrm>
            <a:custGeom>
              <a:avLst/>
              <a:gdLst>
                <a:gd name="T0" fmla="*/ 2147483646 w 23"/>
                <a:gd name="T1" fmla="*/ 0 h 11"/>
                <a:gd name="T2" fmla="*/ 2147483646 w 23"/>
                <a:gd name="T3" fmla="*/ 2147483646 h 11"/>
                <a:gd name="T4" fmla="*/ 2147483646 w 23"/>
                <a:gd name="T5" fmla="*/ 0 h 11"/>
                <a:gd name="T6" fmla="*/ 0 60000 65536"/>
                <a:gd name="T7" fmla="*/ 0 60000 65536"/>
                <a:gd name="T8" fmla="*/ 0 60000 65536"/>
                <a:gd name="T9" fmla="*/ 0 w 23"/>
                <a:gd name="T10" fmla="*/ 0 h 11"/>
                <a:gd name="T11" fmla="*/ 23 w 23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" h="11">
                  <a:moveTo>
                    <a:pt x="13" y="0"/>
                  </a:moveTo>
                  <a:cubicBezTo>
                    <a:pt x="11" y="0"/>
                    <a:pt x="23" y="6"/>
                    <a:pt x="14" y="9"/>
                  </a:cubicBezTo>
                  <a:cubicBezTo>
                    <a:pt x="8" y="11"/>
                    <a:pt x="0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1" name="Freeform 98"/>
            <p:cNvSpPr>
              <a:spLocks noChangeArrowheads="1"/>
            </p:cNvSpPr>
            <p:nvPr/>
          </p:nvSpPr>
          <p:spPr bwMode="auto">
            <a:xfrm>
              <a:off x="8848502" y="24762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2" name="Freeform 99"/>
            <p:cNvSpPr>
              <a:spLocks noChangeArrowheads="1"/>
            </p:cNvSpPr>
            <p:nvPr/>
          </p:nvSpPr>
          <p:spPr bwMode="auto">
            <a:xfrm>
              <a:off x="8954864" y="2476271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3" name="Freeform 100"/>
            <p:cNvSpPr>
              <a:spLocks noChangeArrowheads="1"/>
            </p:cNvSpPr>
            <p:nvPr/>
          </p:nvSpPr>
          <p:spPr bwMode="auto">
            <a:xfrm>
              <a:off x="9058052" y="24762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4" name="Freeform 101"/>
            <p:cNvSpPr>
              <a:spLocks noChangeArrowheads="1"/>
            </p:cNvSpPr>
            <p:nvPr/>
          </p:nvSpPr>
          <p:spPr bwMode="auto">
            <a:xfrm>
              <a:off x="9164414" y="2476271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5" name="Freeform 102"/>
            <p:cNvSpPr>
              <a:spLocks noChangeArrowheads="1"/>
            </p:cNvSpPr>
            <p:nvPr/>
          </p:nvSpPr>
          <p:spPr bwMode="auto">
            <a:xfrm>
              <a:off x="9267602" y="2476271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6" name="Freeform 114"/>
            <p:cNvSpPr>
              <a:spLocks noChangeArrowheads="1"/>
            </p:cNvSpPr>
            <p:nvPr/>
          </p:nvSpPr>
          <p:spPr bwMode="auto">
            <a:xfrm>
              <a:off x="7648352" y="2525483"/>
              <a:ext cx="101600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2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7" name="Freeform 115"/>
            <p:cNvSpPr>
              <a:spLocks noChangeArrowheads="1"/>
            </p:cNvSpPr>
            <p:nvPr/>
          </p:nvSpPr>
          <p:spPr bwMode="auto">
            <a:xfrm>
              <a:off x="7749952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8" name="Freeform 116"/>
            <p:cNvSpPr>
              <a:spLocks noChangeArrowheads="1"/>
            </p:cNvSpPr>
            <p:nvPr/>
          </p:nvSpPr>
          <p:spPr bwMode="auto">
            <a:xfrm>
              <a:off x="7861077" y="2531833"/>
              <a:ext cx="84137" cy="77788"/>
            </a:xfrm>
            <a:custGeom>
              <a:avLst/>
              <a:gdLst>
                <a:gd name="T0" fmla="*/ 2147483646 w 17"/>
                <a:gd name="T1" fmla="*/ 668344773 h 16"/>
                <a:gd name="T2" fmla="*/ 2147483646 w 17"/>
                <a:gd name="T3" fmla="*/ 2147483646 h 16"/>
                <a:gd name="T4" fmla="*/ 2147483646 w 17"/>
                <a:gd name="T5" fmla="*/ 668344773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9" y="1"/>
                  </a:moveTo>
                  <a:cubicBezTo>
                    <a:pt x="9" y="1"/>
                    <a:pt x="16" y="0"/>
                    <a:pt x="17" y="5"/>
                  </a:cubicBezTo>
                  <a:cubicBezTo>
                    <a:pt x="17" y="16"/>
                    <a:pt x="0" y="7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29" name="Freeform 117"/>
            <p:cNvSpPr>
              <a:spLocks noChangeArrowheads="1"/>
            </p:cNvSpPr>
            <p:nvPr/>
          </p:nvSpPr>
          <p:spPr bwMode="auto">
            <a:xfrm>
              <a:off x="8277002" y="2525483"/>
              <a:ext cx="100012" cy="69850"/>
            </a:xfrm>
            <a:custGeom>
              <a:avLst/>
              <a:gdLst>
                <a:gd name="T0" fmla="*/ 2147483646 w 20"/>
                <a:gd name="T1" fmla="*/ 1647946104 h 14"/>
                <a:gd name="T2" fmla="*/ 2147483646 w 20"/>
                <a:gd name="T3" fmla="*/ 2147483646 h 14"/>
                <a:gd name="T4" fmla="*/ 2147483646 w 20"/>
                <a:gd name="T5" fmla="*/ 1647946104 h 14"/>
                <a:gd name="T6" fmla="*/ 0 60000 65536"/>
                <a:gd name="T7" fmla="*/ 0 60000 65536"/>
                <a:gd name="T8" fmla="*/ 0 60000 65536"/>
                <a:gd name="T9" fmla="*/ 0 w 20"/>
                <a:gd name="T10" fmla="*/ 0 h 14"/>
                <a:gd name="T11" fmla="*/ 20 w 20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4">
                  <a:moveTo>
                    <a:pt x="9" y="2"/>
                  </a:moveTo>
                  <a:cubicBezTo>
                    <a:pt x="13" y="0"/>
                    <a:pt x="20" y="4"/>
                    <a:pt x="17" y="9"/>
                  </a:cubicBezTo>
                  <a:cubicBezTo>
                    <a:pt x="14" y="14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0" name="Freeform 118"/>
            <p:cNvSpPr>
              <a:spLocks noChangeArrowheads="1"/>
            </p:cNvSpPr>
            <p:nvPr/>
          </p:nvSpPr>
          <p:spPr bwMode="auto">
            <a:xfrm>
              <a:off x="8377014" y="2525483"/>
              <a:ext cx="100013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1" name="Freeform 119"/>
            <p:cNvSpPr>
              <a:spLocks noChangeArrowheads="1"/>
            </p:cNvSpPr>
            <p:nvPr/>
          </p:nvSpPr>
          <p:spPr bwMode="auto">
            <a:xfrm>
              <a:off x="8486552" y="2531833"/>
              <a:ext cx="85725" cy="77788"/>
            </a:xfrm>
            <a:custGeom>
              <a:avLst/>
              <a:gdLst>
                <a:gd name="T0" fmla="*/ 2147483646 w 17"/>
                <a:gd name="T1" fmla="*/ 668344773 h 16"/>
                <a:gd name="T2" fmla="*/ 2147483646 w 17"/>
                <a:gd name="T3" fmla="*/ 2147483646 h 16"/>
                <a:gd name="T4" fmla="*/ 2147483646 w 17"/>
                <a:gd name="T5" fmla="*/ 668344773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9" y="1"/>
                  </a:moveTo>
                  <a:cubicBezTo>
                    <a:pt x="10" y="1"/>
                    <a:pt x="17" y="0"/>
                    <a:pt x="17" y="5"/>
                  </a:cubicBezTo>
                  <a:cubicBezTo>
                    <a:pt x="17" y="16"/>
                    <a:pt x="0" y="8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2" name="Freeform 120"/>
            <p:cNvSpPr>
              <a:spLocks noChangeArrowheads="1"/>
            </p:cNvSpPr>
            <p:nvPr/>
          </p:nvSpPr>
          <p:spPr bwMode="auto">
            <a:xfrm>
              <a:off x="8902477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3" name="Freeform 121"/>
            <p:cNvSpPr>
              <a:spLocks noChangeArrowheads="1"/>
            </p:cNvSpPr>
            <p:nvPr/>
          </p:nvSpPr>
          <p:spPr bwMode="auto">
            <a:xfrm>
              <a:off x="9002489" y="2525483"/>
              <a:ext cx="106363" cy="90488"/>
            </a:xfrm>
            <a:custGeom>
              <a:avLst/>
              <a:gdLst>
                <a:gd name="T0" fmla="*/ 2147483646 w 21"/>
                <a:gd name="T1" fmla="*/ 1759287804 h 18"/>
                <a:gd name="T2" fmla="*/ 2147483646 w 21"/>
                <a:gd name="T3" fmla="*/ 2147483646 h 18"/>
                <a:gd name="T4" fmla="*/ 2147483646 w 21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4" name="Freeform 122"/>
            <p:cNvSpPr>
              <a:spLocks noChangeArrowheads="1"/>
            </p:cNvSpPr>
            <p:nvPr/>
          </p:nvSpPr>
          <p:spPr bwMode="auto">
            <a:xfrm>
              <a:off x="9108852" y="2525483"/>
              <a:ext cx="100012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5" name="Freeform 123"/>
            <p:cNvSpPr>
              <a:spLocks noChangeArrowheads="1"/>
            </p:cNvSpPr>
            <p:nvPr/>
          </p:nvSpPr>
          <p:spPr bwMode="auto">
            <a:xfrm>
              <a:off x="9213627" y="2525483"/>
              <a:ext cx="101600" cy="90488"/>
            </a:xfrm>
            <a:custGeom>
              <a:avLst/>
              <a:gdLst>
                <a:gd name="T0" fmla="*/ 2147483646 w 20"/>
                <a:gd name="T1" fmla="*/ 1759287804 h 18"/>
                <a:gd name="T2" fmla="*/ 2147483646 w 20"/>
                <a:gd name="T3" fmla="*/ 2147483646 h 18"/>
                <a:gd name="T4" fmla="*/ 2147483646 w 20"/>
                <a:gd name="T5" fmla="*/ 1759287804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6" name="Freeform 140"/>
            <p:cNvSpPr>
              <a:spLocks noChangeArrowheads="1"/>
            </p:cNvSpPr>
            <p:nvPr/>
          </p:nvSpPr>
          <p:spPr bwMode="auto">
            <a:xfrm>
              <a:off x="6756177" y="2576283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1"/>
                    <a:pt x="16" y="0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7" name="Freeform 141"/>
            <p:cNvSpPr>
              <a:spLocks noChangeArrowheads="1"/>
            </p:cNvSpPr>
            <p:nvPr/>
          </p:nvSpPr>
          <p:spPr bwMode="auto">
            <a:xfrm>
              <a:off x="6862539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8" name="Freeform 142"/>
            <p:cNvSpPr>
              <a:spLocks noChangeArrowheads="1"/>
            </p:cNvSpPr>
            <p:nvPr/>
          </p:nvSpPr>
          <p:spPr bwMode="auto">
            <a:xfrm>
              <a:off x="6967314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39" name="Freeform 143"/>
            <p:cNvSpPr>
              <a:spLocks noChangeArrowheads="1"/>
            </p:cNvSpPr>
            <p:nvPr/>
          </p:nvSpPr>
          <p:spPr bwMode="auto">
            <a:xfrm>
              <a:off x="7067327" y="25810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0" name="Freeform 144"/>
            <p:cNvSpPr>
              <a:spLocks noChangeArrowheads="1"/>
            </p:cNvSpPr>
            <p:nvPr/>
          </p:nvSpPr>
          <p:spPr bwMode="auto">
            <a:xfrm>
              <a:off x="7183214" y="2581046"/>
              <a:ext cx="95250" cy="76200"/>
            </a:xfrm>
            <a:custGeom>
              <a:avLst/>
              <a:gdLst>
                <a:gd name="T0" fmla="*/ 2147483646 w 19"/>
                <a:gd name="T1" fmla="*/ 1811949640 h 15"/>
                <a:gd name="T2" fmla="*/ 2147483646 w 19"/>
                <a:gd name="T3" fmla="*/ 2147483646 h 15"/>
                <a:gd name="T4" fmla="*/ 2147483646 w 19"/>
                <a:gd name="T5" fmla="*/ 1811949640 h 15"/>
                <a:gd name="T6" fmla="*/ 0 60000 65536"/>
                <a:gd name="T7" fmla="*/ 0 60000 65536"/>
                <a:gd name="T8" fmla="*/ 0 60000 65536"/>
                <a:gd name="T9" fmla="*/ 0 w 19"/>
                <a:gd name="T10" fmla="*/ 0 h 15"/>
                <a:gd name="T11" fmla="*/ 19 w 19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5">
                  <a:moveTo>
                    <a:pt x="8" y="2"/>
                  </a:moveTo>
                  <a:cubicBezTo>
                    <a:pt x="11" y="0"/>
                    <a:pt x="19" y="2"/>
                    <a:pt x="16" y="8"/>
                  </a:cubicBezTo>
                  <a:cubicBezTo>
                    <a:pt x="13" y="15"/>
                    <a:pt x="0" y="8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1" name="Freeform 145"/>
            <p:cNvSpPr>
              <a:spLocks noChangeArrowheads="1"/>
            </p:cNvSpPr>
            <p:nvPr/>
          </p:nvSpPr>
          <p:spPr bwMode="auto">
            <a:xfrm>
              <a:off x="7272114" y="2581046"/>
              <a:ext cx="95250" cy="95250"/>
            </a:xfrm>
            <a:custGeom>
              <a:avLst/>
              <a:gdLst>
                <a:gd name="T0" fmla="*/ 2147483646 w 19"/>
                <a:gd name="T1" fmla="*/ 1663761829 h 19"/>
                <a:gd name="T2" fmla="*/ 2147483646 w 19"/>
                <a:gd name="T3" fmla="*/ 2147483646 h 19"/>
                <a:gd name="T4" fmla="*/ 2147483646 w 19"/>
                <a:gd name="T5" fmla="*/ 1663761829 h 19"/>
                <a:gd name="T6" fmla="*/ 0 60000 65536"/>
                <a:gd name="T7" fmla="*/ 0 60000 65536"/>
                <a:gd name="T8" fmla="*/ 0 60000 65536"/>
                <a:gd name="T9" fmla="*/ 0 w 19"/>
                <a:gd name="T10" fmla="*/ 0 h 19"/>
                <a:gd name="T11" fmla="*/ 19 w 19"/>
                <a:gd name="T12" fmla="*/ 19 h 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9">
                  <a:moveTo>
                    <a:pt x="14" y="2"/>
                  </a:moveTo>
                  <a:cubicBezTo>
                    <a:pt x="15" y="1"/>
                    <a:pt x="19" y="0"/>
                    <a:pt x="19" y="6"/>
                  </a:cubicBezTo>
                  <a:cubicBezTo>
                    <a:pt x="18" y="19"/>
                    <a:pt x="0" y="5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2" name="Freeform 146"/>
            <p:cNvSpPr>
              <a:spLocks noChangeArrowheads="1"/>
            </p:cNvSpPr>
            <p:nvPr/>
          </p:nvSpPr>
          <p:spPr bwMode="auto">
            <a:xfrm>
              <a:off x="7383239" y="25810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3" name="Freeform 147"/>
            <p:cNvSpPr>
              <a:spLocks noChangeArrowheads="1"/>
            </p:cNvSpPr>
            <p:nvPr/>
          </p:nvSpPr>
          <p:spPr bwMode="auto">
            <a:xfrm>
              <a:off x="7492777" y="2576283"/>
              <a:ext cx="100012" cy="85725"/>
            </a:xfrm>
            <a:custGeom>
              <a:avLst/>
              <a:gdLst>
                <a:gd name="T0" fmla="*/ 2147483646 w 20"/>
                <a:gd name="T1" fmla="*/ 2147483646 h 17"/>
                <a:gd name="T2" fmla="*/ 2147483646 w 20"/>
                <a:gd name="T3" fmla="*/ 2147483646 h 17"/>
                <a:gd name="T4" fmla="*/ 2147483646 w 20"/>
                <a:gd name="T5" fmla="*/ 2147483646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3"/>
                  </a:moveTo>
                  <a:cubicBezTo>
                    <a:pt x="8" y="3"/>
                    <a:pt x="16" y="0"/>
                    <a:pt x="17" y="4"/>
                  </a:cubicBezTo>
                  <a:cubicBezTo>
                    <a:pt x="20" y="17"/>
                    <a:pt x="0" y="12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4" name="Freeform 148"/>
            <p:cNvSpPr>
              <a:spLocks noChangeArrowheads="1"/>
            </p:cNvSpPr>
            <p:nvPr/>
          </p:nvSpPr>
          <p:spPr bwMode="auto">
            <a:xfrm>
              <a:off x="7703914" y="2576283"/>
              <a:ext cx="101600" cy="58738"/>
            </a:xfrm>
            <a:custGeom>
              <a:avLst/>
              <a:gdLst>
                <a:gd name="T0" fmla="*/ 2147483646 w 20"/>
                <a:gd name="T1" fmla="*/ 2085380109 h 12"/>
                <a:gd name="T2" fmla="*/ 2147483646 w 20"/>
                <a:gd name="T3" fmla="*/ 2147483646 h 12"/>
                <a:gd name="T4" fmla="*/ 2147483646 w 20"/>
                <a:gd name="T5" fmla="*/ 2085380109 h 12"/>
                <a:gd name="T6" fmla="*/ 0 60000 65536"/>
                <a:gd name="T7" fmla="*/ 0 60000 65536"/>
                <a:gd name="T8" fmla="*/ 0 60000 65536"/>
                <a:gd name="T9" fmla="*/ 0 w 20"/>
                <a:gd name="T10" fmla="*/ 0 h 12"/>
                <a:gd name="T11" fmla="*/ 20 w 20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2">
                  <a:moveTo>
                    <a:pt x="8" y="3"/>
                  </a:moveTo>
                  <a:cubicBezTo>
                    <a:pt x="13" y="0"/>
                    <a:pt x="20" y="6"/>
                    <a:pt x="16" y="9"/>
                  </a:cubicBezTo>
                  <a:cubicBezTo>
                    <a:pt x="13" y="12"/>
                    <a:pt x="0" y="7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5" name="Freeform 149"/>
            <p:cNvSpPr>
              <a:spLocks noChangeArrowheads="1"/>
            </p:cNvSpPr>
            <p:nvPr/>
          </p:nvSpPr>
          <p:spPr bwMode="auto">
            <a:xfrm>
              <a:off x="8221439" y="2576283"/>
              <a:ext cx="100013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1"/>
                    <a:pt x="17" y="0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6" name="Freeform 150"/>
            <p:cNvSpPr>
              <a:spLocks noChangeArrowheads="1"/>
            </p:cNvSpPr>
            <p:nvPr/>
          </p:nvSpPr>
          <p:spPr bwMode="auto">
            <a:xfrm>
              <a:off x="8432577" y="2581046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7" name="Freeform 151"/>
            <p:cNvSpPr>
              <a:spLocks noChangeArrowheads="1"/>
            </p:cNvSpPr>
            <p:nvPr/>
          </p:nvSpPr>
          <p:spPr bwMode="auto">
            <a:xfrm>
              <a:off x="8883427" y="2561996"/>
              <a:ext cx="85725" cy="128587"/>
            </a:xfrm>
            <a:custGeom>
              <a:avLst/>
              <a:gdLst>
                <a:gd name="T0" fmla="*/ 2147483646 w 17"/>
                <a:gd name="T1" fmla="*/ 2147483646 h 26"/>
                <a:gd name="T2" fmla="*/ 0 w 17"/>
                <a:gd name="T3" fmla="*/ 2147483646 h 26"/>
                <a:gd name="T4" fmla="*/ 2147483646 w 17"/>
                <a:gd name="T5" fmla="*/ 2147483646 h 26"/>
                <a:gd name="T6" fmla="*/ 0 60000 65536"/>
                <a:gd name="T7" fmla="*/ 0 60000 65536"/>
                <a:gd name="T8" fmla="*/ 0 60000 65536"/>
                <a:gd name="T9" fmla="*/ 0 w 17"/>
                <a:gd name="T10" fmla="*/ 0 h 26"/>
                <a:gd name="T11" fmla="*/ 17 w 17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26">
                  <a:moveTo>
                    <a:pt x="4" y="6"/>
                  </a:moveTo>
                  <a:cubicBezTo>
                    <a:pt x="17" y="0"/>
                    <a:pt x="6" y="26"/>
                    <a:pt x="0" y="12"/>
                  </a:cubicBezTo>
                  <a:cubicBezTo>
                    <a:pt x="0" y="11"/>
                    <a:pt x="3" y="7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8" name="Freeform 152"/>
            <p:cNvSpPr>
              <a:spLocks noChangeArrowheads="1"/>
            </p:cNvSpPr>
            <p:nvPr/>
          </p:nvSpPr>
          <p:spPr bwMode="auto">
            <a:xfrm>
              <a:off x="8954864" y="2581046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49" name="Freeform 153"/>
            <p:cNvSpPr>
              <a:spLocks noChangeArrowheads="1"/>
            </p:cNvSpPr>
            <p:nvPr/>
          </p:nvSpPr>
          <p:spPr bwMode="auto">
            <a:xfrm>
              <a:off x="9058052" y="25810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0" name="Freeform 154"/>
            <p:cNvSpPr>
              <a:spLocks noChangeArrowheads="1"/>
            </p:cNvSpPr>
            <p:nvPr/>
          </p:nvSpPr>
          <p:spPr bwMode="auto">
            <a:xfrm>
              <a:off x="9164414" y="25810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1" name="Freeform 177"/>
            <p:cNvSpPr>
              <a:spLocks noChangeArrowheads="1"/>
            </p:cNvSpPr>
            <p:nvPr/>
          </p:nvSpPr>
          <p:spPr bwMode="auto">
            <a:xfrm>
              <a:off x="680697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2" name="Freeform 178"/>
            <p:cNvSpPr>
              <a:spLocks noChangeArrowheads="1"/>
            </p:cNvSpPr>
            <p:nvPr/>
          </p:nvSpPr>
          <p:spPr bwMode="auto">
            <a:xfrm>
              <a:off x="691175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3" name="Freeform 179"/>
            <p:cNvSpPr>
              <a:spLocks noChangeArrowheads="1"/>
            </p:cNvSpPr>
            <p:nvPr/>
          </p:nvSpPr>
          <p:spPr bwMode="auto">
            <a:xfrm>
              <a:off x="7018114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4" name="Freeform 180"/>
            <p:cNvSpPr>
              <a:spLocks noChangeArrowheads="1"/>
            </p:cNvSpPr>
            <p:nvPr/>
          </p:nvSpPr>
          <p:spPr bwMode="auto">
            <a:xfrm>
              <a:off x="7121302" y="2631846"/>
              <a:ext cx="103187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5" name="Freeform 181"/>
            <p:cNvSpPr>
              <a:spLocks noChangeArrowheads="1"/>
            </p:cNvSpPr>
            <p:nvPr/>
          </p:nvSpPr>
          <p:spPr bwMode="auto">
            <a:xfrm>
              <a:off x="7227664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6" name="Freeform 182"/>
            <p:cNvSpPr>
              <a:spLocks noChangeArrowheads="1"/>
            </p:cNvSpPr>
            <p:nvPr/>
          </p:nvSpPr>
          <p:spPr bwMode="auto">
            <a:xfrm>
              <a:off x="733402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7" name="Freeform 183"/>
            <p:cNvSpPr>
              <a:spLocks noChangeArrowheads="1"/>
            </p:cNvSpPr>
            <p:nvPr/>
          </p:nvSpPr>
          <p:spPr bwMode="auto">
            <a:xfrm>
              <a:off x="7434039" y="2631846"/>
              <a:ext cx="103188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8" name="Freeform 184"/>
            <p:cNvSpPr>
              <a:spLocks noChangeArrowheads="1"/>
            </p:cNvSpPr>
            <p:nvPr/>
          </p:nvSpPr>
          <p:spPr bwMode="auto">
            <a:xfrm>
              <a:off x="7570564" y="2590571"/>
              <a:ext cx="84138" cy="155575"/>
            </a:xfrm>
            <a:custGeom>
              <a:avLst/>
              <a:gdLst>
                <a:gd name="T0" fmla="*/ 2147483646 w 17"/>
                <a:gd name="T1" fmla="*/ 2147483646 h 31"/>
                <a:gd name="T2" fmla="*/ 1631826814 w 17"/>
                <a:gd name="T3" fmla="*/ 2147483646 h 31"/>
                <a:gd name="T4" fmla="*/ 2147483646 w 17"/>
                <a:gd name="T5" fmla="*/ 2147483646 h 31"/>
                <a:gd name="T6" fmla="*/ 0 60000 65536"/>
                <a:gd name="T7" fmla="*/ 0 60000 65536"/>
                <a:gd name="T8" fmla="*/ 0 60000 65536"/>
                <a:gd name="T9" fmla="*/ 0 w 17"/>
                <a:gd name="T10" fmla="*/ 0 h 31"/>
                <a:gd name="T11" fmla="*/ 17 w 17"/>
                <a:gd name="T12" fmla="*/ 31 h 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31">
                  <a:moveTo>
                    <a:pt x="4" y="10"/>
                  </a:moveTo>
                  <a:cubicBezTo>
                    <a:pt x="17" y="0"/>
                    <a:pt x="8" y="31"/>
                    <a:pt x="2" y="17"/>
                  </a:cubicBezTo>
                  <a:cubicBezTo>
                    <a:pt x="0" y="14"/>
                    <a:pt x="2" y="12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59" name="Freeform 185"/>
            <p:cNvSpPr>
              <a:spLocks noChangeArrowheads="1"/>
            </p:cNvSpPr>
            <p:nvPr/>
          </p:nvSpPr>
          <p:spPr bwMode="auto">
            <a:xfrm>
              <a:off x="7634064" y="2631846"/>
              <a:ext cx="131763" cy="84137"/>
            </a:xfrm>
            <a:custGeom>
              <a:avLst/>
              <a:gdLst>
                <a:gd name="T0" fmla="*/ 2147483646 w 26"/>
                <a:gd name="T1" fmla="*/ 1631807420 h 17"/>
                <a:gd name="T2" fmla="*/ 2147483646 w 26"/>
                <a:gd name="T3" fmla="*/ 2147483646 h 17"/>
                <a:gd name="T4" fmla="*/ 2147483646 w 26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6"/>
                <a:gd name="T10" fmla="*/ 0 h 17"/>
                <a:gd name="T11" fmla="*/ 26 w 26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" h="17">
                  <a:moveTo>
                    <a:pt x="12" y="2"/>
                  </a:moveTo>
                  <a:cubicBezTo>
                    <a:pt x="11" y="3"/>
                    <a:pt x="18" y="0"/>
                    <a:pt x="20" y="4"/>
                  </a:cubicBezTo>
                  <a:cubicBezTo>
                    <a:pt x="26" y="17"/>
                    <a:pt x="0" y="1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0" name="Freeform 186"/>
            <p:cNvSpPr>
              <a:spLocks noChangeArrowheads="1"/>
            </p:cNvSpPr>
            <p:nvPr/>
          </p:nvSpPr>
          <p:spPr bwMode="auto">
            <a:xfrm>
              <a:off x="7854727" y="263184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1" name="Freeform 187"/>
            <p:cNvSpPr>
              <a:spLocks noChangeArrowheads="1"/>
            </p:cNvSpPr>
            <p:nvPr/>
          </p:nvSpPr>
          <p:spPr bwMode="auto">
            <a:xfrm>
              <a:off x="7961089" y="263184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2" name="Freeform 188"/>
            <p:cNvSpPr>
              <a:spLocks noChangeArrowheads="1"/>
            </p:cNvSpPr>
            <p:nvPr/>
          </p:nvSpPr>
          <p:spPr bwMode="auto">
            <a:xfrm>
              <a:off x="8065864" y="263184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3" name="Freeform 189"/>
            <p:cNvSpPr>
              <a:spLocks noChangeArrowheads="1"/>
            </p:cNvSpPr>
            <p:nvPr/>
          </p:nvSpPr>
          <p:spPr bwMode="auto">
            <a:xfrm>
              <a:off x="8502427" y="2615971"/>
              <a:ext cx="79375" cy="79375"/>
            </a:xfrm>
            <a:custGeom>
              <a:avLst/>
              <a:gdLst>
                <a:gd name="T0" fmla="*/ 2147483646 w 16"/>
                <a:gd name="T1" fmla="*/ 2147483646 h 16"/>
                <a:gd name="T2" fmla="*/ 2147483646 w 16"/>
                <a:gd name="T3" fmla="*/ 2147483646 h 16"/>
                <a:gd name="T4" fmla="*/ 2147483646 w 16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6"/>
                <a:gd name="T10" fmla="*/ 0 h 16"/>
                <a:gd name="T11" fmla="*/ 16 w 16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6">
                  <a:moveTo>
                    <a:pt x="6" y="5"/>
                  </a:moveTo>
                  <a:cubicBezTo>
                    <a:pt x="14" y="0"/>
                    <a:pt x="16" y="13"/>
                    <a:pt x="11" y="14"/>
                  </a:cubicBezTo>
                  <a:cubicBezTo>
                    <a:pt x="7" y="16"/>
                    <a:pt x="0" y="9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4" name="Freeform 190"/>
            <p:cNvSpPr>
              <a:spLocks noChangeArrowheads="1"/>
            </p:cNvSpPr>
            <p:nvPr/>
          </p:nvSpPr>
          <p:spPr bwMode="auto">
            <a:xfrm>
              <a:off x="8581802" y="2635021"/>
              <a:ext cx="111125" cy="80962"/>
            </a:xfrm>
            <a:custGeom>
              <a:avLst/>
              <a:gdLst>
                <a:gd name="T0" fmla="*/ 2147483646 w 22"/>
                <a:gd name="T1" fmla="*/ 739937019 h 16"/>
                <a:gd name="T2" fmla="*/ 2147483646 w 22"/>
                <a:gd name="T3" fmla="*/ 2147483646 h 16"/>
                <a:gd name="T4" fmla="*/ 2147483646 w 22"/>
                <a:gd name="T5" fmla="*/ 739937019 h 16"/>
                <a:gd name="T6" fmla="*/ 0 60000 65536"/>
                <a:gd name="T7" fmla="*/ 0 60000 65536"/>
                <a:gd name="T8" fmla="*/ 0 60000 65536"/>
                <a:gd name="T9" fmla="*/ 0 w 22"/>
                <a:gd name="T10" fmla="*/ 0 h 16"/>
                <a:gd name="T11" fmla="*/ 22 w 22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" h="16">
                  <a:moveTo>
                    <a:pt x="11" y="1"/>
                  </a:moveTo>
                  <a:cubicBezTo>
                    <a:pt x="11" y="1"/>
                    <a:pt x="18" y="0"/>
                    <a:pt x="19" y="4"/>
                  </a:cubicBezTo>
                  <a:cubicBezTo>
                    <a:pt x="22" y="16"/>
                    <a:pt x="0" y="8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5" name="Freeform 191"/>
            <p:cNvSpPr>
              <a:spLocks noChangeArrowheads="1"/>
            </p:cNvSpPr>
            <p:nvPr/>
          </p:nvSpPr>
          <p:spPr bwMode="auto">
            <a:xfrm>
              <a:off x="8902477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6" name="Freeform 192"/>
            <p:cNvSpPr>
              <a:spLocks noChangeArrowheads="1"/>
            </p:cNvSpPr>
            <p:nvPr/>
          </p:nvSpPr>
          <p:spPr bwMode="auto">
            <a:xfrm>
              <a:off x="9002489" y="2631846"/>
              <a:ext cx="106363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7" name="Freeform 193"/>
            <p:cNvSpPr>
              <a:spLocks noChangeArrowheads="1"/>
            </p:cNvSpPr>
            <p:nvPr/>
          </p:nvSpPr>
          <p:spPr bwMode="auto">
            <a:xfrm>
              <a:off x="9108852" y="263184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8" name="Freeform 222"/>
            <p:cNvSpPr>
              <a:spLocks noChangeArrowheads="1"/>
            </p:cNvSpPr>
            <p:nvPr/>
          </p:nvSpPr>
          <p:spPr bwMode="auto">
            <a:xfrm>
              <a:off x="7765827" y="2639783"/>
              <a:ext cx="103187" cy="61913"/>
            </a:xfrm>
            <a:custGeom>
              <a:avLst/>
              <a:gdLst>
                <a:gd name="T0" fmla="*/ 2147483646 w 21"/>
                <a:gd name="T1" fmla="*/ 2147483646 h 12"/>
                <a:gd name="T2" fmla="*/ 2147483646 w 21"/>
                <a:gd name="T3" fmla="*/ 2147483646 h 12"/>
                <a:gd name="T4" fmla="*/ 2147483646 w 21"/>
                <a:gd name="T5" fmla="*/ 2147483646 h 12"/>
                <a:gd name="T6" fmla="*/ 0 60000 65536"/>
                <a:gd name="T7" fmla="*/ 0 60000 65536"/>
                <a:gd name="T8" fmla="*/ 0 60000 65536"/>
                <a:gd name="T9" fmla="*/ 0 w 21"/>
                <a:gd name="T10" fmla="*/ 0 h 12"/>
                <a:gd name="T11" fmla="*/ 21 w 21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2">
                  <a:moveTo>
                    <a:pt x="4" y="3"/>
                  </a:moveTo>
                  <a:cubicBezTo>
                    <a:pt x="6" y="1"/>
                    <a:pt x="13" y="0"/>
                    <a:pt x="15" y="3"/>
                  </a:cubicBezTo>
                  <a:cubicBezTo>
                    <a:pt x="21" y="12"/>
                    <a:pt x="0" y="10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69" name="Freeform 223"/>
            <p:cNvSpPr>
              <a:spLocks noChangeArrowheads="1"/>
            </p:cNvSpPr>
            <p:nvPr/>
          </p:nvSpPr>
          <p:spPr bwMode="auto">
            <a:xfrm>
              <a:off x="6862539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0" name="Freeform 224"/>
            <p:cNvSpPr>
              <a:spLocks noChangeArrowheads="1"/>
            </p:cNvSpPr>
            <p:nvPr/>
          </p:nvSpPr>
          <p:spPr bwMode="auto">
            <a:xfrm>
              <a:off x="696731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1" name="Freeform 225"/>
            <p:cNvSpPr>
              <a:spLocks noChangeArrowheads="1"/>
            </p:cNvSpPr>
            <p:nvPr/>
          </p:nvSpPr>
          <p:spPr bwMode="auto">
            <a:xfrm>
              <a:off x="7067327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2" name="Freeform 226"/>
            <p:cNvSpPr>
              <a:spLocks noChangeArrowheads="1"/>
            </p:cNvSpPr>
            <p:nvPr/>
          </p:nvSpPr>
          <p:spPr bwMode="auto">
            <a:xfrm>
              <a:off x="717210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3" name="Freeform 227"/>
            <p:cNvSpPr>
              <a:spLocks noChangeArrowheads="1"/>
            </p:cNvSpPr>
            <p:nvPr/>
          </p:nvSpPr>
          <p:spPr bwMode="auto">
            <a:xfrm>
              <a:off x="7278464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4" name="Freeform 228"/>
            <p:cNvSpPr>
              <a:spLocks noChangeArrowheads="1"/>
            </p:cNvSpPr>
            <p:nvPr/>
          </p:nvSpPr>
          <p:spPr bwMode="auto">
            <a:xfrm>
              <a:off x="7383239" y="26874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5" name="Freeform 229"/>
            <p:cNvSpPr>
              <a:spLocks noChangeArrowheads="1"/>
            </p:cNvSpPr>
            <p:nvPr/>
          </p:nvSpPr>
          <p:spPr bwMode="auto">
            <a:xfrm>
              <a:off x="7592789" y="2695346"/>
              <a:ext cx="106363" cy="71437"/>
            </a:xfrm>
            <a:custGeom>
              <a:avLst/>
              <a:gdLst>
                <a:gd name="T0" fmla="*/ 2147483646 w 21"/>
                <a:gd name="T1" fmla="*/ 0 h 14"/>
                <a:gd name="T2" fmla="*/ 2147483646 w 21"/>
                <a:gd name="T3" fmla="*/ 2147483646 h 14"/>
                <a:gd name="T4" fmla="*/ 2147483646 w 21"/>
                <a:gd name="T5" fmla="*/ 0 h 14"/>
                <a:gd name="T6" fmla="*/ 0 60000 65536"/>
                <a:gd name="T7" fmla="*/ 0 60000 65536"/>
                <a:gd name="T8" fmla="*/ 0 60000 65536"/>
                <a:gd name="T9" fmla="*/ 0 w 21"/>
                <a:gd name="T10" fmla="*/ 0 h 14"/>
                <a:gd name="T11" fmla="*/ 21 w 21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4">
                  <a:moveTo>
                    <a:pt x="12" y="0"/>
                  </a:moveTo>
                  <a:cubicBezTo>
                    <a:pt x="13" y="0"/>
                    <a:pt x="21" y="0"/>
                    <a:pt x="17" y="6"/>
                  </a:cubicBezTo>
                  <a:cubicBezTo>
                    <a:pt x="13" y="14"/>
                    <a:pt x="0" y="2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6" name="Freeform 230"/>
            <p:cNvSpPr>
              <a:spLocks noChangeArrowheads="1"/>
            </p:cNvSpPr>
            <p:nvPr/>
          </p:nvSpPr>
          <p:spPr bwMode="auto">
            <a:xfrm>
              <a:off x="769915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7" name="Freeform 231"/>
            <p:cNvSpPr>
              <a:spLocks noChangeArrowheads="1"/>
            </p:cNvSpPr>
            <p:nvPr/>
          </p:nvSpPr>
          <p:spPr bwMode="auto">
            <a:xfrm>
              <a:off x="7799164" y="2687408"/>
              <a:ext cx="106363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8" name="Freeform 232"/>
            <p:cNvSpPr>
              <a:spLocks noChangeArrowheads="1"/>
            </p:cNvSpPr>
            <p:nvPr/>
          </p:nvSpPr>
          <p:spPr bwMode="auto">
            <a:xfrm>
              <a:off x="790552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79" name="Freeform 233"/>
            <p:cNvSpPr>
              <a:spLocks noChangeArrowheads="1"/>
            </p:cNvSpPr>
            <p:nvPr/>
          </p:nvSpPr>
          <p:spPr bwMode="auto">
            <a:xfrm>
              <a:off x="8011889" y="26874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0" name="Freeform 234"/>
            <p:cNvSpPr>
              <a:spLocks noChangeArrowheads="1"/>
            </p:cNvSpPr>
            <p:nvPr/>
          </p:nvSpPr>
          <p:spPr bwMode="auto">
            <a:xfrm>
              <a:off x="8115077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1" name="Freeform 235"/>
            <p:cNvSpPr>
              <a:spLocks noChangeArrowheads="1"/>
            </p:cNvSpPr>
            <p:nvPr/>
          </p:nvSpPr>
          <p:spPr bwMode="auto">
            <a:xfrm>
              <a:off x="8432577" y="268740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2" name="Freeform 236"/>
            <p:cNvSpPr>
              <a:spLocks noChangeArrowheads="1"/>
            </p:cNvSpPr>
            <p:nvPr/>
          </p:nvSpPr>
          <p:spPr bwMode="auto">
            <a:xfrm>
              <a:off x="8848502" y="26874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3" name="Freeform 237"/>
            <p:cNvSpPr>
              <a:spLocks noChangeArrowheads="1"/>
            </p:cNvSpPr>
            <p:nvPr/>
          </p:nvSpPr>
          <p:spPr bwMode="auto">
            <a:xfrm>
              <a:off x="8954864" y="2687408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4" name="Freeform 266"/>
            <p:cNvSpPr>
              <a:spLocks noChangeArrowheads="1"/>
            </p:cNvSpPr>
            <p:nvPr/>
          </p:nvSpPr>
          <p:spPr bwMode="auto">
            <a:xfrm>
              <a:off x="6756177" y="2687408"/>
              <a:ext cx="125412" cy="69850"/>
            </a:xfrm>
            <a:custGeom>
              <a:avLst/>
              <a:gdLst>
                <a:gd name="T0" fmla="*/ 2147483646 w 25"/>
                <a:gd name="T1" fmla="*/ 2147483646 h 14"/>
                <a:gd name="T2" fmla="*/ 2147483646 w 25"/>
                <a:gd name="T3" fmla="*/ 2147483646 h 14"/>
                <a:gd name="T4" fmla="*/ 2147483646 w 25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8" y="3"/>
                  </a:moveTo>
                  <a:cubicBezTo>
                    <a:pt x="11" y="0"/>
                    <a:pt x="16" y="0"/>
                    <a:pt x="17" y="3"/>
                  </a:cubicBezTo>
                  <a:cubicBezTo>
                    <a:pt x="25" y="14"/>
                    <a:pt x="0" y="12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5" name="Freeform 268"/>
            <p:cNvSpPr>
              <a:spLocks noChangeArrowheads="1"/>
            </p:cNvSpPr>
            <p:nvPr/>
          </p:nvSpPr>
          <p:spPr bwMode="auto">
            <a:xfrm>
              <a:off x="6811739" y="2731858"/>
              <a:ext cx="95250" cy="90488"/>
            </a:xfrm>
            <a:custGeom>
              <a:avLst/>
              <a:gdLst>
                <a:gd name="T0" fmla="*/ 2147483646 w 19"/>
                <a:gd name="T1" fmla="*/ 2147483646 h 18"/>
                <a:gd name="T2" fmla="*/ 2147483646 w 19"/>
                <a:gd name="T3" fmla="*/ 2147483646 h 18"/>
                <a:gd name="T4" fmla="*/ 2147483646 w 19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19"/>
                <a:gd name="T10" fmla="*/ 0 h 18"/>
                <a:gd name="T11" fmla="*/ 19 w 19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8">
                  <a:moveTo>
                    <a:pt x="9" y="3"/>
                  </a:moveTo>
                  <a:cubicBezTo>
                    <a:pt x="12" y="1"/>
                    <a:pt x="16" y="0"/>
                    <a:pt x="17" y="6"/>
                  </a:cubicBezTo>
                  <a:cubicBezTo>
                    <a:pt x="19" y="18"/>
                    <a:pt x="0" y="10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6" name="Freeform 269"/>
            <p:cNvSpPr>
              <a:spLocks noChangeArrowheads="1"/>
            </p:cNvSpPr>
            <p:nvPr/>
          </p:nvSpPr>
          <p:spPr bwMode="auto">
            <a:xfrm>
              <a:off x="6911752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7" name="Freeform 270"/>
            <p:cNvSpPr>
              <a:spLocks noChangeArrowheads="1"/>
            </p:cNvSpPr>
            <p:nvPr/>
          </p:nvSpPr>
          <p:spPr bwMode="auto">
            <a:xfrm>
              <a:off x="701811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8" name="Freeform 271"/>
            <p:cNvSpPr>
              <a:spLocks noChangeArrowheads="1"/>
            </p:cNvSpPr>
            <p:nvPr/>
          </p:nvSpPr>
          <p:spPr bwMode="auto">
            <a:xfrm>
              <a:off x="7121302" y="2735033"/>
              <a:ext cx="103187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89" name="Freeform 272"/>
            <p:cNvSpPr>
              <a:spLocks noChangeArrowheads="1"/>
            </p:cNvSpPr>
            <p:nvPr/>
          </p:nvSpPr>
          <p:spPr bwMode="auto">
            <a:xfrm>
              <a:off x="722766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0" name="Freeform 273"/>
            <p:cNvSpPr>
              <a:spLocks noChangeArrowheads="1"/>
            </p:cNvSpPr>
            <p:nvPr/>
          </p:nvSpPr>
          <p:spPr bwMode="auto">
            <a:xfrm>
              <a:off x="7334027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1" name="Freeform 274"/>
            <p:cNvSpPr>
              <a:spLocks noChangeArrowheads="1"/>
            </p:cNvSpPr>
            <p:nvPr/>
          </p:nvSpPr>
          <p:spPr bwMode="auto">
            <a:xfrm>
              <a:off x="7434039" y="2735033"/>
              <a:ext cx="103188" cy="87313"/>
            </a:xfrm>
            <a:custGeom>
              <a:avLst/>
              <a:gdLst>
                <a:gd name="T0" fmla="*/ 2147483646 w 21"/>
                <a:gd name="T1" fmla="*/ 1840912428 h 17"/>
                <a:gd name="T2" fmla="*/ 2147483646 w 21"/>
                <a:gd name="T3" fmla="*/ 2147483646 h 17"/>
                <a:gd name="T4" fmla="*/ 2147483646 w 21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2" name="Freeform 275"/>
            <p:cNvSpPr>
              <a:spLocks noChangeArrowheads="1"/>
            </p:cNvSpPr>
            <p:nvPr/>
          </p:nvSpPr>
          <p:spPr bwMode="auto">
            <a:xfrm>
              <a:off x="7537227" y="2735033"/>
              <a:ext cx="103187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3" name="Freeform 276"/>
            <p:cNvSpPr>
              <a:spLocks noChangeArrowheads="1"/>
            </p:cNvSpPr>
            <p:nvPr/>
          </p:nvSpPr>
          <p:spPr bwMode="auto">
            <a:xfrm>
              <a:off x="7643589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4" name="Freeform 277"/>
            <p:cNvSpPr>
              <a:spLocks noChangeArrowheads="1"/>
            </p:cNvSpPr>
            <p:nvPr/>
          </p:nvSpPr>
          <p:spPr bwMode="auto">
            <a:xfrm>
              <a:off x="7754714" y="2731858"/>
              <a:ext cx="95250" cy="79375"/>
            </a:xfrm>
            <a:custGeom>
              <a:avLst/>
              <a:gdLst>
                <a:gd name="T0" fmla="*/ 2147483646 w 19"/>
                <a:gd name="T1" fmla="*/ 2147483646 h 16"/>
                <a:gd name="T2" fmla="*/ 2147483646 w 19"/>
                <a:gd name="T3" fmla="*/ 2147483646 h 16"/>
                <a:gd name="T4" fmla="*/ 2147483646 w 19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9"/>
                <a:gd name="T10" fmla="*/ 0 h 16"/>
                <a:gd name="T11" fmla="*/ 19 w 19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6">
                  <a:moveTo>
                    <a:pt x="9" y="3"/>
                  </a:moveTo>
                  <a:cubicBezTo>
                    <a:pt x="13" y="0"/>
                    <a:pt x="19" y="4"/>
                    <a:pt x="17" y="10"/>
                  </a:cubicBezTo>
                  <a:cubicBezTo>
                    <a:pt x="14" y="16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5" name="Freeform 278"/>
            <p:cNvSpPr>
              <a:spLocks noChangeArrowheads="1"/>
            </p:cNvSpPr>
            <p:nvPr/>
          </p:nvSpPr>
          <p:spPr bwMode="auto">
            <a:xfrm>
              <a:off x="7854727" y="273503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6" name="Freeform 279"/>
            <p:cNvSpPr>
              <a:spLocks noChangeArrowheads="1"/>
            </p:cNvSpPr>
            <p:nvPr/>
          </p:nvSpPr>
          <p:spPr bwMode="auto">
            <a:xfrm>
              <a:off x="7961089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7" name="Freeform 280"/>
            <p:cNvSpPr>
              <a:spLocks noChangeArrowheads="1"/>
            </p:cNvSpPr>
            <p:nvPr/>
          </p:nvSpPr>
          <p:spPr bwMode="auto">
            <a:xfrm>
              <a:off x="8065864" y="273503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8" name="Freeform 281"/>
            <p:cNvSpPr>
              <a:spLocks noChangeArrowheads="1"/>
            </p:cNvSpPr>
            <p:nvPr/>
          </p:nvSpPr>
          <p:spPr bwMode="auto">
            <a:xfrm>
              <a:off x="8483377" y="2735033"/>
              <a:ext cx="98425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899" name="Freeform 282"/>
            <p:cNvSpPr>
              <a:spLocks noChangeArrowheads="1"/>
            </p:cNvSpPr>
            <p:nvPr/>
          </p:nvSpPr>
          <p:spPr bwMode="auto">
            <a:xfrm>
              <a:off x="8902477" y="273503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0" name="Freeform 283"/>
            <p:cNvSpPr>
              <a:spLocks noChangeArrowheads="1"/>
            </p:cNvSpPr>
            <p:nvPr/>
          </p:nvSpPr>
          <p:spPr bwMode="auto">
            <a:xfrm>
              <a:off x="9002489" y="2735033"/>
              <a:ext cx="100013" cy="76200"/>
            </a:xfrm>
            <a:custGeom>
              <a:avLst/>
              <a:gdLst>
                <a:gd name="T0" fmla="*/ 2147483646 w 20"/>
                <a:gd name="T1" fmla="*/ 1811949640 h 15"/>
                <a:gd name="T2" fmla="*/ 2147483646 w 20"/>
                <a:gd name="T3" fmla="*/ 2147483646 h 15"/>
                <a:gd name="T4" fmla="*/ 2147483646 w 20"/>
                <a:gd name="T5" fmla="*/ 1811949640 h 15"/>
                <a:gd name="T6" fmla="*/ 0 60000 65536"/>
                <a:gd name="T7" fmla="*/ 0 60000 65536"/>
                <a:gd name="T8" fmla="*/ 0 60000 65536"/>
                <a:gd name="T9" fmla="*/ 0 w 20"/>
                <a:gd name="T10" fmla="*/ 0 h 15"/>
                <a:gd name="T11" fmla="*/ 20 w 20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5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5"/>
                    <a:pt x="0" y="1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1" name="Freeform 313"/>
            <p:cNvSpPr>
              <a:spLocks noChangeArrowheads="1"/>
            </p:cNvSpPr>
            <p:nvPr/>
          </p:nvSpPr>
          <p:spPr bwMode="auto">
            <a:xfrm>
              <a:off x="6756177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2" name="Freeform 314"/>
            <p:cNvSpPr>
              <a:spLocks noChangeArrowheads="1"/>
            </p:cNvSpPr>
            <p:nvPr/>
          </p:nvSpPr>
          <p:spPr bwMode="auto">
            <a:xfrm>
              <a:off x="6862539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3" name="Freeform 315"/>
            <p:cNvSpPr>
              <a:spLocks noChangeArrowheads="1"/>
            </p:cNvSpPr>
            <p:nvPr/>
          </p:nvSpPr>
          <p:spPr bwMode="auto">
            <a:xfrm>
              <a:off x="696731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4" name="Freeform 316"/>
            <p:cNvSpPr>
              <a:spLocks noChangeArrowheads="1"/>
            </p:cNvSpPr>
            <p:nvPr/>
          </p:nvSpPr>
          <p:spPr bwMode="auto">
            <a:xfrm>
              <a:off x="7067327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5" name="Freeform 317"/>
            <p:cNvSpPr>
              <a:spLocks noChangeArrowheads="1"/>
            </p:cNvSpPr>
            <p:nvPr/>
          </p:nvSpPr>
          <p:spPr bwMode="auto">
            <a:xfrm>
              <a:off x="7172102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6" name="Freeform 318"/>
            <p:cNvSpPr>
              <a:spLocks noChangeArrowheads="1"/>
            </p:cNvSpPr>
            <p:nvPr/>
          </p:nvSpPr>
          <p:spPr bwMode="auto">
            <a:xfrm>
              <a:off x="7278464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7" name="Freeform 319"/>
            <p:cNvSpPr>
              <a:spLocks noChangeArrowheads="1"/>
            </p:cNvSpPr>
            <p:nvPr/>
          </p:nvSpPr>
          <p:spPr bwMode="auto">
            <a:xfrm>
              <a:off x="7383239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8" name="Freeform 320"/>
            <p:cNvSpPr>
              <a:spLocks noChangeArrowheads="1"/>
            </p:cNvSpPr>
            <p:nvPr/>
          </p:nvSpPr>
          <p:spPr bwMode="auto">
            <a:xfrm>
              <a:off x="7489602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09" name="Freeform 321"/>
            <p:cNvSpPr>
              <a:spLocks noChangeArrowheads="1"/>
            </p:cNvSpPr>
            <p:nvPr/>
          </p:nvSpPr>
          <p:spPr bwMode="auto">
            <a:xfrm>
              <a:off x="7592789" y="2785833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0" name="Freeform 322"/>
            <p:cNvSpPr>
              <a:spLocks noChangeArrowheads="1"/>
            </p:cNvSpPr>
            <p:nvPr/>
          </p:nvSpPr>
          <p:spPr bwMode="auto">
            <a:xfrm>
              <a:off x="7799164" y="2785833"/>
              <a:ext cx="106363" cy="92075"/>
            </a:xfrm>
            <a:custGeom>
              <a:avLst/>
              <a:gdLst>
                <a:gd name="T0" fmla="*/ 2147483646 w 21"/>
                <a:gd name="T1" fmla="*/ 2147483646 h 18"/>
                <a:gd name="T2" fmla="*/ 2147483646 w 21"/>
                <a:gd name="T3" fmla="*/ 2147483646 h 18"/>
                <a:gd name="T4" fmla="*/ 2147483646 w 21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1" name="Freeform 323"/>
            <p:cNvSpPr>
              <a:spLocks noChangeArrowheads="1"/>
            </p:cNvSpPr>
            <p:nvPr/>
          </p:nvSpPr>
          <p:spPr bwMode="auto">
            <a:xfrm>
              <a:off x="7905527" y="2785833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2" name="Freeform 324"/>
            <p:cNvSpPr>
              <a:spLocks noChangeArrowheads="1"/>
            </p:cNvSpPr>
            <p:nvPr/>
          </p:nvSpPr>
          <p:spPr bwMode="auto">
            <a:xfrm>
              <a:off x="8011889" y="2785833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3" name="Freeform 325"/>
            <p:cNvSpPr>
              <a:spLocks noChangeArrowheads="1"/>
            </p:cNvSpPr>
            <p:nvPr/>
          </p:nvSpPr>
          <p:spPr bwMode="auto">
            <a:xfrm>
              <a:off x="8954864" y="2785833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4" name="Freeform 354"/>
            <p:cNvSpPr>
              <a:spLocks noChangeArrowheads="1"/>
            </p:cNvSpPr>
            <p:nvPr/>
          </p:nvSpPr>
          <p:spPr bwMode="auto">
            <a:xfrm>
              <a:off x="6806977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5" name="Freeform 355"/>
            <p:cNvSpPr>
              <a:spLocks noChangeArrowheads="1"/>
            </p:cNvSpPr>
            <p:nvPr/>
          </p:nvSpPr>
          <p:spPr bwMode="auto">
            <a:xfrm>
              <a:off x="6900639" y="2841396"/>
              <a:ext cx="128588" cy="80962"/>
            </a:xfrm>
            <a:custGeom>
              <a:avLst/>
              <a:gdLst>
                <a:gd name="T0" fmla="*/ 2147483646 w 25"/>
                <a:gd name="T1" fmla="*/ 1760538931 h 16"/>
                <a:gd name="T2" fmla="*/ 2147483646 w 25"/>
                <a:gd name="T3" fmla="*/ 2147483646 h 16"/>
                <a:gd name="T4" fmla="*/ 2147483646 w 25"/>
                <a:gd name="T5" fmla="*/ 1760538931 h 16"/>
                <a:gd name="T6" fmla="*/ 0 60000 65536"/>
                <a:gd name="T7" fmla="*/ 0 60000 65536"/>
                <a:gd name="T8" fmla="*/ 0 60000 65536"/>
                <a:gd name="T9" fmla="*/ 0 w 25"/>
                <a:gd name="T10" fmla="*/ 0 h 16"/>
                <a:gd name="T11" fmla="*/ 25 w 25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6">
                  <a:moveTo>
                    <a:pt x="12" y="2"/>
                  </a:moveTo>
                  <a:cubicBezTo>
                    <a:pt x="15" y="0"/>
                    <a:pt x="18" y="0"/>
                    <a:pt x="20" y="3"/>
                  </a:cubicBezTo>
                  <a:cubicBezTo>
                    <a:pt x="25" y="16"/>
                    <a:pt x="0" y="1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6" name="Freeform 356"/>
            <p:cNvSpPr>
              <a:spLocks noChangeArrowheads="1"/>
            </p:cNvSpPr>
            <p:nvPr/>
          </p:nvSpPr>
          <p:spPr bwMode="auto">
            <a:xfrm>
              <a:off x="7227664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7" name="Freeform 357"/>
            <p:cNvSpPr>
              <a:spLocks noChangeArrowheads="1"/>
            </p:cNvSpPr>
            <p:nvPr/>
          </p:nvSpPr>
          <p:spPr bwMode="auto">
            <a:xfrm>
              <a:off x="7334027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8" name="Freeform 358"/>
            <p:cNvSpPr>
              <a:spLocks noChangeArrowheads="1"/>
            </p:cNvSpPr>
            <p:nvPr/>
          </p:nvSpPr>
          <p:spPr bwMode="auto">
            <a:xfrm>
              <a:off x="7434039" y="2841396"/>
              <a:ext cx="103188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19" name="Freeform 359"/>
            <p:cNvSpPr>
              <a:spLocks noChangeArrowheads="1"/>
            </p:cNvSpPr>
            <p:nvPr/>
          </p:nvSpPr>
          <p:spPr bwMode="auto">
            <a:xfrm>
              <a:off x="7537227" y="2841396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0" name="Freeform 360"/>
            <p:cNvSpPr>
              <a:spLocks noChangeArrowheads="1"/>
            </p:cNvSpPr>
            <p:nvPr/>
          </p:nvSpPr>
          <p:spPr bwMode="auto">
            <a:xfrm>
              <a:off x="7643589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1" name="Freeform 361"/>
            <p:cNvSpPr>
              <a:spLocks noChangeArrowheads="1"/>
            </p:cNvSpPr>
            <p:nvPr/>
          </p:nvSpPr>
          <p:spPr bwMode="auto">
            <a:xfrm>
              <a:off x="7749952" y="28413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2" name="Freeform 362"/>
            <p:cNvSpPr>
              <a:spLocks noChangeArrowheads="1"/>
            </p:cNvSpPr>
            <p:nvPr/>
          </p:nvSpPr>
          <p:spPr bwMode="auto">
            <a:xfrm>
              <a:off x="7854727" y="28413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3" name="Freeform 363"/>
            <p:cNvSpPr>
              <a:spLocks noChangeArrowheads="1"/>
            </p:cNvSpPr>
            <p:nvPr/>
          </p:nvSpPr>
          <p:spPr bwMode="auto">
            <a:xfrm>
              <a:off x="7961089" y="2841396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4" name="Freeform 364"/>
            <p:cNvSpPr>
              <a:spLocks noChangeArrowheads="1"/>
            </p:cNvSpPr>
            <p:nvPr/>
          </p:nvSpPr>
          <p:spPr bwMode="auto">
            <a:xfrm>
              <a:off x="8377014" y="2841396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5" name="Freeform 365"/>
            <p:cNvSpPr>
              <a:spLocks noChangeArrowheads="1"/>
            </p:cNvSpPr>
            <p:nvPr/>
          </p:nvSpPr>
          <p:spPr bwMode="auto">
            <a:xfrm>
              <a:off x="8491314" y="2838221"/>
              <a:ext cx="84138" cy="69850"/>
            </a:xfrm>
            <a:custGeom>
              <a:avLst/>
              <a:gdLst>
                <a:gd name="T0" fmla="*/ 2147483646 w 17"/>
                <a:gd name="T1" fmla="*/ 2147483646 h 14"/>
                <a:gd name="T2" fmla="*/ 2147483646 w 17"/>
                <a:gd name="T3" fmla="*/ 2147483646 h 14"/>
                <a:gd name="T4" fmla="*/ 2147483646 w 17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17"/>
                <a:gd name="T10" fmla="*/ 0 h 14"/>
                <a:gd name="T11" fmla="*/ 17 w 1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4">
                  <a:moveTo>
                    <a:pt x="8" y="3"/>
                  </a:moveTo>
                  <a:cubicBezTo>
                    <a:pt x="13" y="0"/>
                    <a:pt x="17" y="10"/>
                    <a:pt x="13" y="12"/>
                  </a:cubicBezTo>
                  <a:cubicBezTo>
                    <a:pt x="10" y="14"/>
                    <a:pt x="0" y="7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6" name="Freeform 391"/>
            <p:cNvSpPr>
              <a:spLocks noChangeArrowheads="1"/>
            </p:cNvSpPr>
            <p:nvPr/>
          </p:nvSpPr>
          <p:spPr bwMode="auto">
            <a:xfrm>
              <a:off x="7294339" y="2882671"/>
              <a:ext cx="84138" cy="79375"/>
            </a:xfrm>
            <a:custGeom>
              <a:avLst/>
              <a:gdLst>
                <a:gd name="T0" fmla="*/ 2147483646 w 17"/>
                <a:gd name="T1" fmla="*/ 2147483646 h 16"/>
                <a:gd name="T2" fmla="*/ 2147483646 w 17"/>
                <a:gd name="T3" fmla="*/ 2147483646 h 16"/>
                <a:gd name="T4" fmla="*/ 2147483646 w 17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7"/>
                <a:gd name="T10" fmla="*/ 0 h 16"/>
                <a:gd name="T11" fmla="*/ 17 w 17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6">
                  <a:moveTo>
                    <a:pt x="7" y="4"/>
                  </a:moveTo>
                  <a:cubicBezTo>
                    <a:pt x="11" y="0"/>
                    <a:pt x="17" y="6"/>
                    <a:pt x="15" y="11"/>
                  </a:cubicBezTo>
                  <a:cubicBezTo>
                    <a:pt x="12" y="16"/>
                    <a:pt x="0" y="12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7" name="Freeform 392"/>
            <p:cNvSpPr>
              <a:spLocks noChangeArrowheads="1"/>
            </p:cNvSpPr>
            <p:nvPr/>
          </p:nvSpPr>
          <p:spPr bwMode="auto">
            <a:xfrm>
              <a:off x="7383239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8" name="Freeform 393"/>
            <p:cNvSpPr>
              <a:spLocks noChangeArrowheads="1"/>
            </p:cNvSpPr>
            <p:nvPr/>
          </p:nvSpPr>
          <p:spPr bwMode="auto">
            <a:xfrm>
              <a:off x="7489602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29" name="Freeform 394"/>
            <p:cNvSpPr>
              <a:spLocks noChangeArrowheads="1"/>
            </p:cNvSpPr>
            <p:nvPr/>
          </p:nvSpPr>
          <p:spPr bwMode="auto">
            <a:xfrm>
              <a:off x="7592789" y="28921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0" name="Freeform 395"/>
            <p:cNvSpPr>
              <a:spLocks noChangeArrowheads="1"/>
            </p:cNvSpPr>
            <p:nvPr/>
          </p:nvSpPr>
          <p:spPr bwMode="auto">
            <a:xfrm>
              <a:off x="7699152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1" name="Freeform 396"/>
            <p:cNvSpPr>
              <a:spLocks noChangeArrowheads="1"/>
            </p:cNvSpPr>
            <p:nvPr/>
          </p:nvSpPr>
          <p:spPr bwMode="auto">
            <a:xfrm>
              <a:off x="7799164" y="2892196"/>
              <a:ext cx="106363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2" name="Freeform 397"/>
            <p:cNvSpPr>
              <a:spLocks noChangeArrowheads="1"/>
            </p:cNvSpPr>
            <p:nvPr/>
          </p:nvSpPr>
          <p:spPr bwMode="auto">
            <a:xfrm>
              <a:off x="7905527" y="28921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3" name="Freeform 398"/>
            <p:cNvSpPr>
              <a:spLocks noChangeArrowheads="1"/>
            </p:cNvSpPr>
            <p:nvPr/>
          </p:nvSpPr>
          <p:spPr bwMode="auto">
            <a:xfrm>
              <a:off x="8011889" y="28921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4" name="Freeform 399"/>
            <p:cNvSpPr>
              <a:spLocks noChangeArrowheads="1"/>
            </p:cNvSpPr>
            <p:nvPr/>
          </p:nvSpPr>
          <p:spPr bwMode="auto">
            <a:xfrm>
              <a:off x="8432577" y="2892196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5" name="Freeform 421"/>
            <p:cNvSpPr>
              <a:spLocks noChangeArrowheads="1"/>
            </p:cNvSpPr>
            <p:nvPr/>
          </p:nvSpPr>
          <p:spPr bwMode="auto">
            <a:xfrm>
              <a:off x="7357839" y="2927121"/>
              <a:ext cx="76200" cy="100012"/>
            </a:xfrm>
            <a:custGeom>
              <a:avLst/>
              <a:gdLst>
                <a:gd name="T0" fmla="*/ 2147483646 w 15"/>
                <a:gd name="T1" fmla="*/ 2147483646 h 20"/>
                <a:gd name="T2" fmla="*/ 2147483646 w 15"/>
                <a:gd name="T3" fmla="*/ 2147483646 h 20"/>
                <a:gd name="T4" fmla="*/ 2147483646 w 15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15"/>
                <a:gd name="T10" fmla="*/ 0 h 20"/>
                <a:gd name="T11" fmla="*/ 15 w 15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20">
                  <a:moveTo>
                    <a:pt x="4" y="6"/>
                  </a:moveTo>
                  <a:cubicBezTo>
                    <a:pt x="14" y="0"/>
                    <a:pt x="15" y="20"/>
                    <a:pt x="4" y="15"/>
                  </a:cubicBezTo>
                  <a:cubicBezTo>
                    <a:pt x="0" y="13"/>
                    <a:pt x="2" y="7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6" name="Freeform 422"/>
            <p:cNvSpPr>
              <a:spLocks noChangeArrowheads="1"/>
            </p:cNvSpPr>
            <p:nvPr/>
          </p:nvSpPr>
          <p:spPr bwMode="auto">
            <a:xfrm>
              <a:off x="7434039" y="2947758"/>
              <a:ext cx="103188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7" name="Freeform 423"/>
            <p:cNvSpPr>
              <a:spLocks noChangeArrowheads="1"/>
            </p:cNvSpPr>
            <p:nvPr/>
          </p:nvSpPr>
          <p:spPr bwMode="auto">
            <a:xfrm>
              <a:off x="7537227" y="2947758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8" name="Freeform 424"/>
            <p:cNvSpPr>
              <a:spLocks noChangeArrowheads="1"/>
            </p:cNvSpPr>
            <p:nvPr/>
          </p:nvSpPr>
          <p:spPr bwMode="auto">
            <a:xfrm>
              <a:off x="7643589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39" name="Freeform 425"/>
            <p:cNvSpPr>
              <a:spLocks noChangeArrowheads="1"/>
            </p:cNvSpPr>
            <p:nvPr/>
          </p:nvSpPr>
          <p:spPr bwMode="auto">
            <a:xfrm>
              <a:off x="7749952" y="29477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0" name="Freeform 426"/>
            <p:cNvSpPr>
              <a:spLocks noChangeArrowheads="1"/>
            </p:cNvSpPr>
            <p:nvPr/>
          </p:nvSpPr>
          <p:spPr bwMode="auto">
            <a:xfrm>
              <a:off x="7854727" y="29477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1" name="Freeform 427"/>
            <p:cNvSpPr>
              <a:spLocks noChangeArrowheads="1"/>
            </p:cNvSpPr>
            <p:nvPr/>
          </p:nvSpPr>
          <p:spPr bwMode="auto">
            <a:xfrm>
              <a:off x="7961089" y="29477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2" name="Freeform 428"/>
            <p:cNvSpPr>
              <a:spLocks noChangeArrowheads="1"/>
            </p:cNvSpPr>
            <p:nvPr/>
          </p:nvSpPr>
          <p:spPr bwMode="auto">
            <a:xfrm>
              <a:off x="8065864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3" name="Freeform 429"/>
            <p:cNvSpPr>
              <a:spLocks noChangeArrowheads="1"/>
            </p:cNvSpPr>
            <p:nvPr/>
          </p:nvSpPr>
          <p:spPr bwMode="auto">
            <a:xfrm>
              <a:off x="8377014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4" name="Freeform 430"/>
            <p:cNvSpPr>
              <a:spLocks noChangeArrowheads="1"/>
            </p:cNvSpPr>
            <p:nvPr/>
          </p:nvSpPr>
          <p:spPr bwMode="auto">
            <a:xfrm>
              <a:off x="8483377" y="29477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5" name="Freeform 431"/>
            <p:cNvSpPr>
              <a:spLocks noChangeArrowheads="1"/>
            </p:cNvSpPr>
            <p:nvPr/>
          </p:nvSpPr>
          <p:spPr bwMode="auto">
            <a:xfrm>
              <a:off x="8586564" y="29477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6" name="Freeform 454"/>
            <p:cNvSpPr>
              <a:spLocks noChangeArrowheads="1"/>
            </p:cNvSpPr>
            <p:nvPr/>
          </p:nvSpPr>
          <p:spPr bwMode="auto">
            <a:xfrm>
              <a:off x="7413402" y="2981096"/>
              <a:ext cx="76200" cy="77787"/>
            </a:xfrm>
            <a:custGeom>
              <a:avLst/>
              <a:gdLst>
                <a:gd name="T0" fmla="*/ 2147483646 w 15"/>
                <a:gd name="T1" fmla="*/ 2147483646 h 15"/>
                <a:gd name="T2" fmla="*/ 2147483646 w 15"/>
                <a:gd name="T3" fmla="*/ 2147483646 h 15"/>
                <a:gd name="T4" fmla="*/ 2147483646 w 15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5"/>
                <a:gd name="T10" fmla="*/ 0 h 15"/>
                <a:gd name="T11" fmla="*/ 15 w 15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" h="15">
                  <a:moveTo>
                    <a:pt x="4" y="5"/>
                  </a:moveTo>
                  <a:cubicBezTo>
                    <a:pt x="12" y="0"/>
                    <a:pt x="15" y="15"/>
                    <a:pt x="6" y="14"/>
                  </a:cubicBezTo>
                  <a:cubicBezTo>
                    <a:pt x="1" y="14"/>
                    <a:pt x="0" y="8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7" name="Freeform 455"/>
            <p:cNvSpPr>
              <a:spLocks noChangeArrowheads="1"/>
            </p:cNvSpPr>
            <p:nvPr/>
          </p:nvSpPr>
          <p:spPr bwMode="auto">
            <a:xfrm>
              <a:off x="748960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8" name="Freeform 456"/>
            <p:cNvSpPr>
              <a:spLocks noChangeArrowheads="1"/>
            </p:cNvSpPr>
            <p:nvPr/>
          </p:nvSpPr>
          <p:spPr bwMode="auto">
            <a:xfrm>
              <a:off x="7592789" y="2996971"/>
              <a:ext cx="101600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49" name="Freeform 457"/>
            <p:cNvSpPr>
              <a:spLocks noChangeArrowheads="1"/>
            </p:cNvSpPr>
            <p:nvPr/>
          </p:nvSpPr>
          <p:spPr bwMode="auto">
            <a:xfrm>
              <a:off x="769915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0" name="Freeform 458"/>
            <p:cNvSpPr>
              <a:spLocks noChangeArrowheads="1"/>
            </p:cNvSpPr>
            <p:nvPr/>
          </p:nvSpPr>
          <p:spPr bwMode="auto">
            <a:xfrm>
              <a:off x="7799164" y="2996971"/>
              <a:ext cx="106363" cy="90487"/>
            </a:xfrm>
            <a:custGeom>
              <a:avLst/>
              <a:gdLst>
                <a:gd name="T0" fmla="*/ 2147483646 w 21"/>
                <a:gd name="T1" fmla="*/ 1759268362 h 18"/>
                <a:gd name="T2" fmla="*/ 2147483646 w 21"/>
                <a:gd name="T3" fmla="*/ 2147483646 h 18"/>
                <a:gd name="T4" fmla="*/ 2147483646 w 21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1" name="Freeform 459"/>
            <p:cNvSpPr>
              <a:spLocks noChangeArrowheads="1"/>
            </p:cNvSpPr>
            <p:nvPr/>
          </p:nvSpPr>
          <p:spPr bwMode="auto">
            <a:xfrm>
              <a:off x="7905527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2" name="Freeform 460"/>
            <p:cNvSpPr>
              <a:spLocks noChangeArrowheads="1"/>
            </p:cNvSpPr>
            <p:nvPr/>
          </p:nvSpPr>
          <p:spPr bwMode="auto">
            <a:xfrm>
              <a:off x="8011889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3" name="Freeform 461"/>
            <p:cNvSpPr>
              <a:spLocks noChangeArrowheads="1"/>
            </p:cNvSpPr>
            <p:nvPr/>
          </p:nvSpPr>
          <p:spPr bwMode="auto">
            <a:xfrm>
              <a:off x="8115077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4" name="Freeform 462"/>
            <p:cNvSpPr>
              <a:spLocks noChangeArrowheads="1"/>
            </p:cNvSpPr>
            <p:nvPr/>
          </p:nvSpPr>
          <p:spPr bwMode="auto">
            <a:xfrm>
              <a:off x="8221439" y="2996971"/>
              <a:ext cx="100013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5" name="Freeform 463"/>
            <p:cNvSpPr>
              <a:spLocks noChangeArrowheads="1"/>
            </p:cNvSpPr>
            <p:nvPr/>
          </p:nvSpPr>
          <p:spPr bwMode="auto">
            <a:xfrm>
              <a:off x="8346852" y="3003321"/>
              <a:ext cx="85725" cy="69850"/>
            </a:xfrm>
            <a:custGeom>
              <a:avLst/>
              <a:gdLst>
                <a:gd name="T0" fmla="*/ 2147483646 w 17"/>
                <a:gd name="T1" fmla="*/ 699118671 h 14"/>
                <a:gd name="T2" fmla="*/ 2147483646 w 17"/>
                <a:gd name="T3" fmla="*/ 2147483646 h 14"/>
                <a:gd name="T4" fmla="*/ 2147483646 w 17"/>
                <a:gd name="T5" fmla="*/ 699118671 h 14"/>
                <a:gd name="T6" fmla="*/ 0 60000 65536"/>
                <a:gd name="T7" fmla="*/ 0 60000 65536"/>
                <a:gd name="T8" fmla="*/ 0 60000 65536"/>
                <a:gd name="T9" fmla="*/ 0 w 17"/>
                <a:gd name="T10" fmla="*/ 0 h 14"/>
                <a:gd name="T11" fmla="*/ 17 w 17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4">
                  <a:moveTo>
                    <a:pt x="8" y="1"/>
                  </a:moveTo>
                  <a:cubicBezTo>
                    <a:pt x="17" y="0"/>
                    <a:pt x="13" y="14"/>
                    <a:pt x="6" y="10"/>
                  </a:cubicBezTo>
                  <a:cubicBezTo>
                    <a:pt x="0" y="8"/>
                    <a:pt x="4" y="2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6" name="Freeform 464"/>
            <p:cNvSpPr>
              <a:spLocks noChangeArrowheads="1"/>
            </p:cNvSpPr>
            <p:nvPr/>
          </p:nvSpPr>
          <p:spPr bwMode="auto">
            <a:xfrm>
              <a:off x="8432577" y="2996971"/>
              <a:ext cx="98425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7" name="Freeform 465"/>
            <p:cNvSpPr>
              <a:spLocks noChangeArrowheads="1"/>
            </p:cNvSpPr>
            <p:nvPr/>
          </p:nvSpPr>
          <p:spPr bwMode="auto">
            <a:xfrm>
              <a:off x="8537352" y="2996971"/>
              <a:ext cx="100012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8" name="Freeform 466"/>
            <p:cNvSpPr>
              <a:spLocks noChangeArrowheads="1"/>
            </p:cNvSpPr>
            <p:nvPr/>
          </p:nvSpPr>
          <p:spPr bwMode="auto">
            <a:xfrm>
              <a:off x="8637364" y="2996971"/>
              <a:ext cx="104775" cy="90487"/>
            </a:xfrm>
            <a:custGeom>
              <a:avLst/>
              <a:gdLst>
                <a:gd name="T0" fmla="*/ 2147483646 w 21"/>
                <a:gd name="T1" fmla="*/ 1759268362 h 18"/>
                <a:gd name="T2" fmla="*/ 2147483646 w 21"/>
                <a:gd name="T3" fmla="*/ 2147483646 h 18"/>
                <a:gd name="T4" fmla="*/ 2147483646 w 21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59" name="Freeform 489"/>
            <p:cNvSpPr>
              <a:spLocks noChangeArrowheads="1"/>
            </p:cNvSpPr>
            <p:nvPr/>
          </p:nvSpPr>
          <p:spPr bwMode="auto">
            <a:xfrm>
              <a:off x="7434039" y="3052533"/>
              <a:ext cx="103188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0" name="Freeform 490"/>
            <p:cNvSpPr>
              <a:spLocks noChangeArrowheads="1"/>
            </p:cNvSpPr>
            <p:nvPr/>
          </p:nvSpPr>
          <p:spPr bwMode="auto">
            <a:xfrm>
              <a:off x="7537227" y="3052533"/>
              <a:ext cx="103187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1" name="Freeform 491"/>
            <p:cNvSpPr>
              <a:spLocks noChangeArrowheads="1"/>
            </p:cNvSpPr>
            <p:nvPr/>
          </p:nvSpPr>
          <p:spPr bwMode="auto">
            <a:xfrm>
              <a:off x="764358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2" name="Freeform 492"/>
            <p:cNvSpPr>
              <a:spLocks noChangeArrowheads="1"/>
            </p:cNvSpPr>
            <p:nvPr/>
          </p:nvSpPr>
          <p:spPr bwMode="auto">
            <a:xfrm>
              <a:off x="7749952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3" name="Freeform 493"/>
            <p:cNvSpPr>
              <a:spLocks noChangeArrowheads="1"/>
            </p:cNvSpPr>
            <p:nvPr/>
          </p:nvSpPr>
          <p:spPr bwMode="auto">
            <a:xfrm>
              <a:off x="7854727" y="30525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4" name="Freeform 494"/>
            <p:cNvSpPr>
              <a:spLocks noChangeArrowheads="1"/>
            </p:cNvSpPr>
            <p:nvPr/>
          </p:nvSpPr>
          <p:spPr bwMode="auto">
            <a:xfrm>
              <a:off x="806586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5" name="Freeform 495"/>
            <p:cNvSpPr>
              <a:spLocks noChangeArrowheads="1"/>
            </p:cNvSpPr>
            <p:nvPr/>
          </p:nvSpPr>
          <p:spPr bwMode="auto">
            <a:xfrm>
              <a:off x="8170639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6" name="Freeform 496"/>
            <p:cNvSpPr>
              <a:spLocks noChangeArrowheads="1"/>
            </p:cNvSpPr>
            <p:nvPr/>
          </p:nvSpPr>
          <p:spPr bwMode="auto">
            <a:xfrm>
              <a:off x="837701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7" name="Freeform 497"/>
            <p:cNvSpPr>
              <a:spLocks noChangeArrowheads="1"/>
            </p:cNvSpPr>
            <p:nvPr/>
          </p:nvSpPr>
          <p:spPr bwMode="auto">
            <a:xfrm>
              <a:off x="8483377" y="30525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8" name="Freeform 498"/>
            <p:cNvSpPr>
              <a:spLocks noChangeArrowheads="1"/>
            </p:cNvSpPr>
            <p:nvPr/>
          </p:nvSpPr>
          <p:spPr bwMode="auto">
            <a:xfrm>
              <a:off x="8586564" y="30525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69" name="Freeform 499"/>
            <p:cNvSpPr>
              <a:spLocks noChangeArrowheads="1"/>
            </p:cNvSpPr>
            <p:nvPr/>
          </p:nvSpPr>
          <p:spPr bwMode="auto">
            <a:xfrm>
              <a:off x="8692927" y="30525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0" name="Freeform 526"/>
            <p:cNvSpPr>
              <a:spLocks noChangeArrowheads="1"/>
            </p:cNvSpPr>
            <p:nvPr/>
          </p:nvSpPr>
          <p:spPr bwMode="auto">
            <a:xfrm>
              <a:off x="7529289" y="3087458"/>
              <a:ext cx="63500" cy="80963"/>
            </a:xfrm>
            <a:custGeom>
              <a:avLst/>
              <a:gdLst>
                <a:gd name="T0" fmla="*/ 1555579038 w 13"/>
                <a:gd name="T1" fmla="*/ 2147483646 h 16"/>
                <a:gd name="T2" fmla="*/ 2147483646 w 13"/>
                <a:gd name="T3" fmla="*/ 2147483646 h 16"/>
                <a:gd name="T4" fmla="*/ 1555579038 w 13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3"/>
                <a:gd name="T10" fmla="*/ 0 h 16"/>
                <a:gd name="T11" fmla="*/ 13 w 13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6">
                  <a:moveTo>
                    <a:pt x="2" y="5"/>
                  </a:moveTo>
                  <a:cubicBezTo>
                    <a:pt x="7" y="0"/>
                    <a:pt x="13" y="13"/>
                    <a:pt x="7" y="14"/>
                  </a:cubicBezTo>
                  <a:cubicBezTo>
                    <a:pt x="2" y="16"/>
                    <a:pt x="0" y="7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1" name="Freeform 527"/>
            <p:cNvSpPr>
              <a:spLocks noChangeArrowheads="1"/>
            </p:cNvSpPr>
            <p:nvPr/>
          </p:nvSpPr>
          <p:spPr bwMode="auto">
            <a:xfrm>
              <a:off x="7592789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2" name="Freeform 528"/>
            <p:cNvSpPr>
              <a:spLocks noChangeArrowheads="1"/>
            </p:cNvSpPr>
            <p:nvPr/>
          </p:nvSpPr>
          <p:spPr bwMode="auto">
            <a:xfrm>
              <a:off x="7699152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3" name="Freeform 529"/>
            <p:cNvSpPr>
              <a:spLocks noChangeArrowheads="1"/>
            </p:cNvSpPr>
            <p:nvPr/>
          </p:nvSpPr>
          <p:spPr bwMode="auto">
            <a:xfrm>
              <a:off x="7799164" y="3103333"/>
              <a:ext cx="106363" cy="84138"/>
            </a:xfrm>
            <a:custGeom>
              <a:avLst/>
              <a:gdLst>
                <a:gd name="T0" fmla="*/ 2147483646 w 21"/>
                <a:gd name="T1" fmla="*/ 1631826814 h 17"/>
                <a:gd name="T2" fmla="*/ 2147483646 w 21"/>
                <a:gd name="T3" fmla="*/ 2147483646 h 17"/>
                <a:gd name="T4" fmla="*/ 2147483646 w 21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4" name="Freeform 530"/>
            <p:cNvSpPr>
              <a:spLocks noChangeArrowheads="1"/>
            </p:cNvSpPr>
            <p:nvPr/>
          </p:nvSpPr>
          <p:spPr bwMode="auto">
            <a:xfrm>
              <a:off x="790552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5" name="Freeform 531"/>
            <p:cNvSpPr>
              <a:spLocks noChangeArrowheads="1"/>
            </p:cNvSpPr>
            <p:nvPr/>
          </p:nvSpPr>
          <p:spPr bwMode="auto">
            <a:xfrm>
              <a:off x="8011889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6" name="Freeform 532"/>
            <p:cNvSpPr>
              <a:spLocks noChangeArrowheads="1"/>
            </p:cNvSpPr>
            <p:nvPr/>
          </p:nvSpPr>
          <p:spPr bwMode="auto">
            <a:xfrm>
              <a:off x="8115077" y="3103333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7" name="Freeform 533"/>
            <p:cNvSpPr>
              <a:spLocks noChangeArrowheads="1"/>
            </p:cNvSpPr>
            <p:nvPr/>
          </p:nvSpPr>
          <p:spPr bwMode="auto">
            <a:xfrm>
              <a:off x="8221439" y="3103333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8" name="Freeform 534"/>
            <p:cNvSpPr>
              <a:spLocks noChangeArrowheads="1"/>
            </p:cNvSpPr>
            <p:nvPr/>
          </p:nvSpPr>
          <p:spPr bwMode="auto">
            <a:xfrm>
              <a:off x="8326214" y="3103333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79" name="Freeform 535"/>
            <p:cNvSpPr>
              <a:spLocks noChangeArrowheads="1"/>
            </p:cNvSpPr>
            <p:nvPr/>
          </p:nvSpPr>
          <p:spPr bwMode="auto">
            <a:xfrm>
              <a:off x="8432577" y="3103333"/>
              <a:ext cx="98425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0" name="Freeform 536"/>
            <p:cNvSpPr>
              <a:spLocks noChangeArrowheads="1"/>
            </p:cNvSpPr>
            <p:nvPr/>
          </p:nvSpPr>
          <p:spPr bwMode="auto">
            <a:xfrm>
              <a:off x="8561164" y="3081108"/>
              <a:ext cx="80963" cy="92075"/>
            </a:xfrm>
            <a:custGeom>
              <a:avLst/>
              <a:gdLst>
                <a:gd name="T0" fmla="*/ 2147483646 w 16"/>
                <a:gd name="T1" fmla="*/ 2147483646 h 18"/>
                <a:gd name="T2" fmla="*/ 2147483646 w 16"/>
                <a:gd name="T3" fmla="*/ 2147483646 h 18"/>
                <a:gd name="T4" fmla="*/ 2147483646 w 16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16"/>
                <a:gd name="T10" fmla="*/ 0 h 18"/>
                <a:gd name="T11" fmla="*/ 16 w 16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8">
                  <a:moveTo>
                    <a:pt x="4" y="6"/>
                  </a:moveTo>
                  <a:cubicBezTo>
                    <a:pt x="16" y="0"/>
                    <a:pt x="10" y="18"/>
                    <a:pt x="3" y="14"/>
                  </a:cubicBezTo>
                  <a:cubicBezTo>
                    <a:pt x="0" y="12"/>
                    <a:pt x="1" y="8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1" name="Freeform 537"/>
            <p:cNvSpPr>
              <a:spLocks noChangeArrowheads="1"/>
            </p:cNvSpPr>
            <p:nvPr/>
          </p:nvSpPr>
          <p:spPr bwMode="auto">
            <a:xfrm>
              <a:off x="8751664" y="3112858"/>
              <a:ext cx="92075" cy="65088"/>
            </a:xfrm>
            <a:custGeom>
              <a:avLst/>
              <a:gdLst>
                <a:gd name="T0" fmla="*/ 2147483646 w 18"/>
                <a:gd name="T1" fmla="*/ 0 h 13"/>
                <a:gd name="T2" fmla="*/ 2147483646 w 18"/>
                <a:gd name="T3" fmla="*/ 2147483646 h 13"/>
                <a:gd name="T4" fmla="*/ 2147483646 w 18"/>
                <a:gd name="T5" fmla="*/ 0 h 13"/>
                <a:gd name="T6" fmla="*/ 0 60000 65536"/>
                <a:gd name="T7" fmla="*/ 0 60000 65536"/>
                <a:gd name="T8" fmla="*/ 0 60000 65536"/>
                <a:gd name="T9" fmla="*/ 0 w 18"/>
                <a:gd name="T10" fmla="*/ 0 h 13"/>
                <a:gd name="T11" fmla="*/ 18 w 1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3">
                  <a:moveTo>
                    <a:pt x="8" y="0"/>
                  </a:moveTo>
                  <a:cubicBezTo>
                    <a:pt x="9" y="0"/>
                    <a:pt x="18" y="3"/>
                    <a:pt x="15" y="8"/>
                  </a:cubicBezTo>
                  <a:cubicBezTo>
                    <a:pt x="11" y="13"/>
                    <a:pt x="0" y="5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2" name="Freeform 562"/>
            <p:cNvSpPr>
              <a:spLocks noChangeArrowheads="1"/>
            </p:cNvSpPr>
            <p:nvPr/>
          </p:nvSpPr>
          <p:spPr bwMode="auto">
            <a:xfrm>
              <a:off x="7537227" y="3157308"/>
              <a:ext cx="103187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3" name="Freeform 563"/>
            <p:cNvSpPr>
              <a:spLocks noChangeArrowheads="1"/>
            </p:cNvSpPr>
            <p:nvPr/>
          </p:nvSpPr>
          <p:spPr bwMode="auto">
            <a:xfrm>
              <a:off x="7643589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4" name="Freeform 564"/>
            <p:cNvSpPr>
              <a:spLocks noChangeArrowheads="1"/>
            </p:cNvSpPr>
            <p:nvPr/>
          </p:nvSpPr>
          <p:spPr bwMode="auto">
            <a:xfrm>
              <a:off x="7749952" y="31573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5" name="Freeform 565"/>
            <p:cNvSpPr>
              <a:spLocks noChangeArrowheads="1"/>
            </p:cNvSpPr>
            <p:nvPr/>
          </p:nvSpPr>
          <p:spPr bwMode="auto">
            <a:xfrm>
              <a:off x="7854727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6" name="Freeform 566"/>
            <p:cNvSpPr>
              <a:spLocks noChangeArrowheads="1"/>
            </p:cNvSpPr>
            <p:nvPr/>
          </p:nvSpPr>
          <p:spPr bwMode="auto">
            <a:xfrm>
              <a:off x="7961089" y="31573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7" name="Freeform 567"/>
            <p:cNvSpPr>
              <a:spLocks noChangeArrowheads="1"/>
            </p:cNvSpPr>
            <p:nvPr/>
          </p:nvSpPr>
          <p:spPr bwMode="auto">
            <a:xfrm>
              <a:off x="8065864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8" name="Freeform 568"/>
            <p:cNvSpPr>
              <a:spLocks noChangeArrowheads="1"/>
            </p:cNvSpPr>
            <p:nvPr/>
          </p:nvSpPr>
          <p:spPr bwMode="auto">
            <a:xfrm>
              <a:off x="8270652" y="31573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89" name="Freeform 569"/>
            <p:cNvSpPr>
              <a:spLocks noChangeArrowheads="1"/>
            </p:cNvSpPr>
            <p:nvPr/>
          </p:nvSpPr>
          <p:spPr bwMode="auto">
            <a:xfrm>
              <a:off x="8377014" y="315730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0" name="Freeform 570"/>
            <p:cNvSpPr>
              <a:spLocks noChangeArrowheads="1"/>
            </p:cNvSpPr>
            <p:nvPr/>
          </p:nvSpPr>
          <p:spPr bwMode="auto">
            <a:xfrm>
              <a:off x="8483377" y="31573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1" name="Freeform 600"/>
            <p:cNvSpPr>
              <a:spLocks noChangeArrowheads="1"/>
            </p:cNvSpPr>
            <p:nvPr/>
          </p:nvSpPr>
          <p:spPr bwMode="auto">
            <a:xfrm>
              <a:off x="7522939" y="3173183"/>
              <a:ext cx="66675" cy="125413"/>
            </a:xfrm>
            <a:custGeom>
              <a:avLst/>
              <a:gdLst>
                <a:gd name="T0" fmla="*/ 2147483646 w 13"/>
                <a:gd name="T1" fmla="*/ 2147483646 h 25"/>
                <a:gd name="T2" fmla="*/ 2147483646 w 13"/>
                <a:gd name="T3" fmla="*/ 2147483646 h 25"/>
                <a:gd name="T4" fmla="*/ 2147483646 w 13"/>
                <a:gd name="T5" fmla="*/ 2147483646 h 25"/>
                <a:gd name="T6" fmla="*/ 0 60000 65536"/>
                <a:gd name="T7" fmla="*/ 0 60000 65536"/>
                <a:gd name="T8" fmla="*/ 0 60000 65536"/>
                <a:gd name="T9" fmla="*/ 0 w 13"/>
                <a:gd name="T10" fmla="*/ 0 h 25"/>
                <a:gd name="T11" fmla="*/ 13 w 13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25">
                  <a:moveTo>
                    <a:pt x="3" y="9"/>
                  </a:moveTo>
                  <a:cubicBezTo>
                    <a:pt x="11" y="0"/>
                    <a:pt x="13" y="25"/>
                    <a:pt x="3" y="18"/>
                  </a:cubicBezTo>
                  <a:cubicBezTo>
                    <a:pt x="0" y="17"/>
                    <a:pt x="0" y="11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2" name="Freeform 601"/>
            <p:cNvSpPr>
              <a:spLocks noChangeArrowheads="1"/>
            </p:cNvSpPr>
            <p:nvPr/>
          </p:nvSpPr>
          <p:spPr bwMode="auto">
            <a:xfrm>
              <a:off x="7592789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3" name="Freeform 602"/>
            <p:cNvSpPr>
              <a:spLocks noChangeArrowheads="1"/>
            </p:cNvSpPr>
            <p:nvPr/>
          </p:nvSpPr>
          <p:spPr bwMode="auto">
            <a:xfrm>
              <a:off x="7699152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4" name="Freeform 603"/>
            <p:cNvSpPr>
              <a:spLocks noChangeArrowheads="1"/>
            </p:cNvSpPr>
            <p:nvPr/>
          </p:nvSpPr>
          <p:spPr bwMode="auto">
            <a:xfrm>
              <a:off x="7799164" y="3206521"/>
              <a:ext cx="106363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5" name="Freeform 604"/>
            <p:cNvSpPr>
              <a:spLocks noChangeArrowheads="1"/>
            </p:cNvSpPr>
            <p:nvPr/>
          </p:nvSpPr>
          <p:spPr bwMode="auto">
            <a:xfrm>
              <a:off x="790552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6" name="Freeform 605"/>
            <p:cNvSpPr>
              <a:spLocks noChangeArrowheads="1"/>
            </p:cNvSpPr>
            <p:nvPr/>
          </p:nvSpPr>
          <p:spPr bwMode="auto">
            <a:xfrm>
              <a:off x="8011889" y="3206521"/>
              <a:ext cx="100013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7" name="Freeform 606"/>
            <p:cNvSpPr>
              <a:spLocks noChangeArrowheads="1"/>
            </p:cNvSpPr>
            <p:nvPr/>
          </p:nvSpPr>
          <p:spPr bwMode="auto">
            <a:xfrm>
              <a:off x="8115077" y="3206521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8" name="Freeform 607"/>
            <p:cNvSpPr>
              <a:spLocks noChangeArrowheads="1"/>
            </p:cNvSpPr>
            <p:nvPr/>
          </p:nvSpPr>
          <p:spPr bwMode="auto">
            <a:xfrm>
              <a:off x="8326214" y="3206521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999" name="Freeform 609"/>
            <p:cNvSpPr>
              <a:spLocks noChangeArrowheads="1"/>
            </p:cNvSpPr>
            <p:nvPr/>
          </p:nvSpPr>
          <p:spPr bwMode="auto">
            <a:xfrm>
              <a:off x="8432577" y="3206521"/>
              <a:ext cx="98425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0" name="Freeform 610"/>
            <p:cNvSpPr>
              <a:spLocks noChangeArrowheads="1"/>
            </p:cNvSpPr>
            <p:nvPr/>
          </p:nvSpPr>
          <p:spPr bwMode="auto">
            <a:xfrm>
              <a:off x="8537352" y="3206521"/>
              <a:ext cx="85725" cy="87312"/>
            </a:xfrm>
            <a:custGeom>
              <a:avLst/>
              <a:gdLst>
                <a:gd name="T0" fmla="*/ 2147483646 w 17"/>
                <a:gd name="T1" fmla="*/ 1840891344 h 17"/>
                <a:gd name="T2" fmla="*/ 2147483646 w 17"/>
                <a:gd name="T3" fmla="*/ 2147483646 h 17"/>
                <a:gd name="T4" fmla="*/ 2147483646 w 17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17"/>
                <a:gd name="T10" fmla="*/ 0 h 17"/>
                <a:gd name="T11" fmla="*/ 17 w 17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7">
                  <a:moveTo>
                    <a:pt x="9" y="2"/>
                  </a:moveTo>
                  <a:cubicBezTo>
                    <a:pt x="13" y="0"/>
                    <a:pt x="17" y="1"/>
                    <a:pt x="17" y="6"/>
                  </a:cubicBezTo>
                  <a:cubicBezTo>
                    <a:pt x="17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1" name="Freeform 635"/>
            <p:cNvSpPr>
              <a:spLocks noChangeArrowheads="1"/>
            </p:cNvSpPr>
            <p:nvPr/>
          </p:nvSpPr>
          <p:spPr bwMode="auto">
            <a:xfrm>
              <a:off x="7537227" y="3257321"/>
              <a:ext cx="103187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2" name="Freeform 636"/>
            <p:cNvSpPr>
              <a:spLocks noChangeArrowheads="1"/>
            </p:cNvSpPr>
            <p:nvPr/>
          </p:nvSpPr>
          <p:spPr bwMode="auto">
            <a:xfrm>
              <a:off x="7643589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3" name="Freeform 637"/>
            <p:cNvSpPr>
              <a:spLocks noChangeArrowheads="1"/>
            </p:cNvSpPr>
            <p:nvPr/>
          </p:nvSpPr>
          <p:spPr bwMode="auto">
            <a:xfrm>
              <a:off x="7749952" y="3257321"/>
              <a:ext cx="100012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4" name="Freeform 638"/>
            <p:cNvSpPr>
              <a:spLocks noChangeArrowheads="1"/>
            </p:cNvSpPr>
            <p:nvPr/>
          </p:nvSpPr>
          <p:spPr bwMode="auto">
            <a:xfrm>
              <a:off x="7854727" y="3257321"/>
              <a:ext cx="101600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5" name="Freeform 639"/>
            <p:cNvSpPr>
              <a:spLocks noChangeArrowheads="1"/>
            </p:cNvSpPr>
            <p:nvPr/>
          </p:nvSpPr>
          <p:spPr bwMode="auto">
            <a:xfrm>
              <a:off x="7961089" y="3257321"/>
              <a:ext cx="98425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6" name="Freeform 640"/>
            <p:cNvSpPr>
              <a:spLocks noChangeArrowheads="1"/>
            </p:cNvSpPr>
            <p:nvPr/>
          </p:nvSpPr>
          <p:spPr bwMode="auto">
            <a:xfrm>
              <a:off x="8065864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7" name="Freeform 641"/>
            <p:cNvSpPr>
              <a:spLocks noChangeArrowheads="1"/>
            </p:cNvSpPr>
            <p:nvPr/>
          </p:nvSpPr>
          <p:spPr bwMode="auto">
            <a:xfrm>
              <a:off x="8307164" y="3243033"/>
              <a:ext cx="88900" cy="120650"/>
            </a:xfrm>
            <a:custGeom>
              <a:avLst/>
              <a:gdLst>
                <a:gd name="T0" fmla="*/ 2147483646 w 18"/>
                <a:gd name="T1" fmla="*/ 2147483646 h 24"/>
                <a:gd name="T2" fmla="*/ 685073278 w 18"/>
                <a:gd name="T3" fmla="*/ 2147483646 h 24"/>
                <a:gd name="T4" fmla="*/ 2147483646 w 18"/>
                <a:gd name="T5" fmla="*/ 2147483646 h 24"/>
                <a:gd name="T6" fmla="*/ 0 60000 65536"/>
                <a:gd name="T7" fmla="*/ 0 60000 65536"/>
                <a:gd name="T8" fmla="*/ 0 60000 65536"/>
                <a:gd name="T9" fmla="*/ 0 w 18"/>
                <a:gd name="T10" fmla="*/ 0 h 24"/>
                <a:gd name="T11" fmla="*/ 18 w 18"/>
                <a:gd name="T12" fmla="*/ 24 h 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4">
                  <a:moveTo>
                    <a:pt x="5" y="6"/>
                  </a:moveTo>
                  <a:cubicBezTo>
                    <a:pt x="18" y="0"/>
                    <a:pt x="5" y="24"/>
                    <a:pt x="1" y="11"/>
                  </a:cubicBezTo>
                  <a:cubicBezTo>
                    <a:pt x="0" y="9"/>
                    <a:pt x="2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8" name="Freeform 642"/>
            <p:cNvSpPr>
              <a:spLocks noChangeArrowheads="1"/>
            </p:cNvSpPr>
            <p:nvPr/>
          </p:nvSpPr>
          <p:spPr bwMode="auto">
            <a:xfrm>
              <a:off x="8377014" y="3257321"/>
              <a:ext cx="100013" cy="92075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09" name="Freeform 663"/>
            <p:cNvSpPr>
              <a:spLocks noChangeArrowheads="1"/>
            </p:cNvSpPr>
            <p:nvPr/>
          </p:nvSpPr>
          <p:spPr bwMode="auto">
            <a:xfrm>
              <a:off x="7518177" y="3282721"/>
              <a:ext cx="80962" cy="106362"/>
            </a:xfrm>
            <a:custGeom>
              <a:avLst/>
              <a:gdLst>
                <a:gd name="T0" fmla="*/ 2147483646 w 16"/>
                <a:gd name="T1" fmla="*/ 2147483646 h 21"/>
                <a:gd name="T2" fmla="*/ 2147483646 w 16"/>
                <a:gd name="T3" fmla="*/ 2147483646 h 21"/>
                <a:gd name="T4" fmla="*/ 2147483646 w 16"/>
                <a:gd name="T5" fmla="*/ 2147483646 h 21"/>
                <a:gd name="T6" fmla="*/ 0 60000 65536"/>
                <a:gd name="T7" fmla="*/ 0 60000 65536"/>
                <a:gd name="T8" fmla="*/ 0 60000 65536"/>
                <a:gd name="T9" fmla="*/ 0 w 16"/>
                <a:gd name="T10" fmla="*/ 0 h 21"/>
                <a:gd name="T11" fmla="*/ 16 w 16"/>
                <a:gd name="T12" fmla="*/ 21 h 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21">
                  <a:moveTo>
                    <a:pt x="4" y="8"/>
                  </a:moveTo>
                  <a:cubicBezTo>
                    <a:pt x="11" y="0"/>
                    <a:pt x="16" y="21"/>
                    <a:pt x="5" y="17"/>
                  </a:cubicBezTo>
                  <a:cubicBezTo>
                    <a:pt x="4" y="17"/>
                    <a:pt x="0" y="12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0" name="Freeform 664"/>
            <p:cNvSpPr>
              <a:spLocks noChangeArrowheads="1"/>
            </p:cNvSpPr>
            <p:nvPr/>
          </p:nvSpPr>
          <p:spPr bwMode="auto">
            <a:xfrm>
              <a:off x="7592789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1" name="Freeform 665"/>
            <p:cNvSpPr>
              <a:spLocks noChangeArrowheads="1"/>
            </p:cNvSpPr>
            <p:nvPr/>
          </p:nvSpPr>
          <p:spPr bwMode="auto">
            <a:xfrm>
              <a:off x="7699152" y="33128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2" name="Freeform 666"/>
            <p:cNvSpPr>
              <a:spLocks noChangeArrowheads="1"/>
            </p:cNvSpPr>
            <p:nvPr/>
          </p:nvSpPr>
          <p:spPr bwMode="auto">
            <a:xfrm>
              <a:off x="7799164" y="3312883"/>
              <a:ext cx="106363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3" name="Freeform 667"/>
            <p:cNvSpPr>
              <a:spLocks noChangeArrowheads="1"/>
            </p:cNvSpPr>
            <p:nvPr/>
          </p:nvSpPr>
          <p:spPr bwMode="auto">
            <a:xfrm>
              <a:off x="7905527" y="33128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4" name="Freeform 668"/>
            <p:cNvSpPr>
              <a:spLocks noChangeArrowheads="1"/>
            </p:cNvSpPr>
            <p:nvPr/>
          </p:nvSpPr>
          <p:spPr bwMode="auto">
            <a:xfrm>
              <a:off x="8011889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5" name="Freeform 669"/>
            <p:cNvSpPr>
              <a:spLocks noChangeArrowheads="1"/>
            </p:cNvSpPr>
            <p:nvPr/>
          </p:nvSpPr>
          <p:spPr bwMode="auto">
            <a:xfrm>
              <a:off x="8115077" y="33128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6" name="Freeform 670"/>
            <p:cNvSpPr>
              <a:spLocks noChangeArrowheads="1"/>
            </p:cNvSpPr>
            <p:nvPr/>
          </p:nvSpPr>
          <p:spPr bwMode="auto">
            <a:xfrm>
              <a:off x="8221439" y="33128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7" name="Freeform 671"/>
            <p:cNvSpPr>
              <a:spLocks noChangeArrowheads="1"/>
            </p:cNvSpPr>
            <p:nvPr/>
          </p:nvSpPr>
          <p:spPr bwMode="auto">
            <a:xfrm>
              <a:off x="8326214" y="33128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8" name="Freeform 691"/>
            <p:cNvSpPr>
              <a:spLocks noChangeArrowheads="1"/>
            </p:cNvSpPr>
            <p:nvPr/>
          </p:nvSpPr>
          <p:spPr bwMode="auto">
            <a:xfrm>
              <a:off x="7537227" y="3363683"/>
              <a:ext cx="103187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19" name="Freeform 692"/>
            <p:cNvSpPr>
              <a:spLocks noChangeArrowheads="1"/>
            </p:cNvSpPr>
            <p:nvPr/>
          </p:nvSpPr>
          <p:spPr bwMode="auto">
            <a:xfrm>
              <a:off x="7643589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0" name="Freeform 693"/>
            <p:cNvSpPr>
              <a:spLocks noChangeArrowheads="1"/>
            </p:cNvSpPr>
            <p:nvPr/>
          </p:nvSpPr>
          <p:spPr bwMode="auto">
            <a:xfrm>
              <a:off x="7749952" y="3363683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1" name="Freeform 694"/>
            <p:cNvSpPr>
              <a:spLocks noChangeArrowheads="1"/>
            </p:cNvSpPr>
            <p:nvPr/>
          </p:nvSpPr>
          <p:spPr bwMode="auto">
            <a:xfrm>
              <a:off x="7854727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2" name="Freeform 695"/>
            <p:cNvSpPr>
              <a:spLocks noChangeArrowheads="1"/>
            </p:cNvSpPr>
            <p:nvPr/>
          </p:nvSpPr>
          <p:spPr bwMode="auto">
            <a:xfrm>
              <a:off x="7961089" y="3363683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3" name="Freeform 696"/>
            <p:cNvSpPr>
              <a:spLocks noChangeArrowheads="1"/>
            </p:cNvSpPr>
            <p:nvPr/>
          </p:nvSpPr>
          <p:spPr bwMode="auto">
            <a:xfrm>
              <a:off x="8065864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4" name="Freeform 697"/>
            <p:cNvSpPr>
              <a:spLocks noChangeArrowheads="1"/>
            </p:cNvSpPr>
            <p:nvPr/>
          </p:nvSpPr>
          <p:spPr bwMode="auto">
            <a:xfrm>
              <a:off x="8170639" y="3363683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5" name="Freeform 698"/>
            <p:cNvSpPr>
              <a:spLocks noChangeArrowheads="1"/>
            </p:cNvSpPr>
            <p:nvPr/>
          </p:nvSpPr>
          <p:spPr bwMode="auto">
            <a:xfrm>
              <a:off x="8270652" y="3363683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6" name="Freeform 717"/>
            <p:cNvSpPr>
              <a:spLocks noChangeArrowheads="1"/>
            </p:cNvSpPr>
            <p:nvPr/>
          </p:nvSpPr>
          <p:spPr bwMode="auto">
            <a:xfrm>
              <a:off x="7592789" y="34192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7" name="Freeform 718"/>
            <p:cNvSpPr>
              <a:spLocks noChangeArrowheads="1"/>
            </p:cNvSpPr>
            <p:nvPr/>
          </p:nvSpPr>
          <p:spPr bwMode="auto">
            <a:xfrm>
              <a:off x="7699152" y="34192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8" name="Freeform 719"/>
            <p:cNvSpPr>
              <a:spLocks noChangeArrowheads="1"/>
            </p:cNvSpPr>
            <p:nvPr/>
          </p:nvSpPr>
          <p:spPr bwMode="auto">
            <a:xfrm>
              <a:off x="7799164" y="3419246"/>
              <a:ext cx="106363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29" name="Freeform 720"/>
            <p:cNvSpPr>
              <a:spLocks noChangeArrowheads="1"/>
            </p:cNvSpPr>
            <p:nvPr/>
          </p:nvSpPr>
          <p:spPr bwMode="auto">
            <a:xfrm>
              <a:off x="7905527" y="34192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0" name="Freeform 721"/>
            <p:cNvSpPr>
              <a:spLocks noChangeArrowheads="1"/>
            </p:cNvSpPr>
            <p:nvPr/>
          </p:nvSpPr>
          <p:spPr bwMode="auto">
            <a:xfrm>
              <a:off x="8011889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1" name="Freeform 722"/>
            <p:cNvSpPr>
              <a:spLocks noChangeArrowheads="1"/>
            </p:cNvSpPr>
            <p:nvPr/>
          </p:nvSpPr>
          <p:spPr bwMode="auto">
            <a:xfrm>
              <a:off x="8115077" y="34192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2" name="Freeform 723"/>
            <p:cNvSpPr>
              <a:spLocks noChangeArrowheads="1"/>
            </p:cNvSpPr>
            <p:nvPr/>
          </p:nvSpPr>
          <p:spPr bwMode="auto">
            <a:xfrm>
              <a:off x="8221439" y="3419246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3" name="Freeform 724"/>
            <p:cNvSpPr>
              <a:spLocks noChangeArrowheads="1"/>
            </p:cNvSpPr>
            <p:nvPr/>
          </p:nvSpPr>
          <p:spPr bwMode="auto">
            <a:xfrm>
              <a:off x="8326214" y="34192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4" name="Freeform 741"/>
            <p:cNvSpPr>
              <a:spLocks noChangeArrowheads="1"/>
            </p:cNvSpPr>
            <p:nvPr/>
          </p:nvSpPr>
          <p:spPr bwMode="auto">
            <a:xfrm>
              <a:off x="7643589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5" name="Freeform 742"/>
            <p:cNvSpPr>
              <a:spLocks noChangeArrowheads="1"/>
            </p:cNvSpPr>
            <p:nvPr/>
          </p:nvSpPr>
          <p:spPr bwMode="auto">
            <a:xfrm>
              <a:off x="7749952" y="3468458"/>
              <a:ext cx="100012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6" name="Freeform 743"/>
            <p:cNvSpPr>
              <a:spLocks noChangeArrowheads="1"/>
            </p:cNvSpPr>
            <p:nvPr/>
          </p:nvSpPr>
          <p:spPr bwMode="auto">
            <a:xfrm>
              <a:off x="7854727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7" name="Freeform 744"/>
            <p:cNvSpPr>
              <a:spLocks noChangeArrowheads="1"/>
            </p:cNvSpPr>
            <p:nvPr/>
          </p:nvSpPr>
          <p:spPr bwMode="auto">
            <a:xfrm>
              <a:off x="7961089" y="3468458"/>
              <a:ext cx="98425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8" name="Freeform 745"/>
            <p:cNvSpPr>
              <a:spLocks noChangeArrowheads="1"/>
            </p:cNvSpPr>
            <p:nvPr/>
          </p:nvSpPr>
          <p:spPr bwMode="auto">
            <a:xfrm>
              <a:off x="8065864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39" name="Freeform 746"/>
            <p:cNvSpPr>
              <a:spLocks noChangeArrowheads="1"/>
            </p:cNvSpPr>
            <p:nvPr/>
          </p:nvSpPr>
          <p:spPr bwMode="auto">
            <a:xfrm>
              <a:off x="8170639" y="3468458"/>
              <a:ext cx="100013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0" name="Freeform 747"/>
            <p:cNvSpPr>
              <a:spLocks noChangeArrowheads="1"/>
            </p:cNvSpPr>
            <p:nvPr/>
          </p:nvSpPr>
          <p:spPr bwMode="auto">
            <a:xfrm>
              <a:off x="8270652" y="3468458"/>
              <a:ext cx="101600" cy="87313"/>
            </a:xfrm>
            <a:custGeom>
              <a:avLst/>
              <a:gdLst>
                <a:gd name="T0" fmla="*/ 2147483646 w 20"/>
                <a:gd name="T1" fmla="*/ 1840932972 h 17"/>
                <a:gd name="T2" fmla="*/ 2147483646 w 20"/>
                <a:gd name="T3" fmla="*/ 2147483646 h 17"/>
                <a:gd name="T4" fmla="*/ 2147483646 w 20"/>
                <a:gd name="T5" fmla="*/ 1840932972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1" name="Freeform 766"/>
            <p:cNvSpPr>
              <a:spLocks noChangeArrowheads="1"/>
            </p:cNvSpPr>
            <p:nvPr/>
          </p:nvSpPr>
          <p:spPr bwMode="auto">
            <a:xfrm>
              <a:off x="7729314" y="3500208"/>
              <a:ext cx="69850" cy="103188"/>
            </a:xfrm>
            <a:custGeom>
              <a:avLst/>
              <a:gdLst>
                <a:gd name="T0" fmla="*/ 2147483646 w 14"/>
                <a:gd name="T1" fmla="*/ 2147483646 h 21"/>
                <a:gd name="T2" fmla="*/ 2147483646 w 14"/>
                <a:gd name="T3" fmla="*/ 2147483646 h 21"/>
                <a:gd name="T4" fmla="*/ 2147483646 w 14"/>
                <a:gd name="T5" fmla="*/ 2147483646 h 21"/>
                <a:gd name="T6" fmla="*/ 0 60000 65536"/>
                <a:gd name="T7" fmla="*/ 0 60000 65536"/>
                <a:gd name="T8" fmla="*/ 0 60000 65536"/>
                <a:gd name="T9" fmla="*/ 0 w 14"/>
                <a:gd name="T10" fmla="*/ 0 h 21"/>
                <a:gd name="T11" fmla="*/ 14 w 14"/>
                <a:gd name="T12" fmla="*/ 21 h 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1">
                  <a:moveTo>
                    <a:pt x="3" y="7"/>
                  </a:moveTo>
                  <a:cubicBezTo>
                    <a:pt x="13" y="0"/>
                    <a:pt x="14" y="21"/>
                    <a:pt x="3" y="16"/>
                  </a:cubicBezTo>
                  <a:cubicBezTo>
                    <a:pt x="0" y="14"/>
                    <a:pt x="2" y="8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2" name="Freeform 767"/>
            <p:cNvSpPr>
              <a:spLocks noChangeArrowheads="1"/>
            </p:cNvSpPr>
            <p:nvPr/>
          </p:nvSpPr>
          <p:spPr bwMode="auto">
            <a:xfrm>
              <a:off x="7799164" y="3524021"/>
              <a:ext cx="106363" cy="85725"/>
            </a:xfrm>
            <a:custGeom>
              <a:avLst/>
              <a:gdLst>
                <a:gd name="T0" fmla="*/ 2147483646 w 21"/>
                <a:gd name="T1" fmla="*/ 1807451113 h 17"/>
                <a:gd name="T2" fmla="*/ 2147483646 w 21"/>
                <a:gd name="T3" fmla="*/ 2147483646 h 17"/>
                <a:gd name="T4" fmla="*/ 2147483646 w 21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3" name="Freeform 768"/>
            <p:cNvSpPr>
              <a:spLocks noChangeArrowheads="1"/>
            </p:cNvSpPr>
            <p:nvPr/>
          </p:nvSpPr>
          <p:spPr bwMode="auto">
            <a:xfrm>
              <a:off x="7905527" y="3524021"/>
              <a:ext cx="100012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4" name="Freeform 769"/>
            <p:cNvSpPr>
              <a:spLocks noChangeArrowheads="1"/>
            </p:cNvSpPr>
            <p:nvPr/>
          </p:nvSpPr>
          <p:spPr bwMode="auto">
            <a:xfrm>
              <a:off x="801188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5" name="Freeform 770"/>
            <p:cNvSpPr>
              <a:spLocks noChangeArrowheads="1"/>
            </p:cNvSpPr>
            <p:nvPr/>
          </p:nvSpPr>
          <p:spPr bwMode="auto">
            <a:xfrm>
              <a:off x="8121427" y="3519258"/>
              <a:ext cx="93662" cy="74613"/>
            </a:xfrm>
            <a:custGeom>
              <a:avLst/>
              <a:gdLst>
                <a:gd name="T0" fmla="*/ 2147483646 w 19"/>
                <a:gd name="T1" fmla="*/ 2119228065 h 15"/>
                <a:gd name="T2" fmla="*/ 2147483646 w 19"/>
                <a:gd name="T3" fmla="*/ 2147483646 h 15"/>
                <a:gd name="T4" fmla="*/ 2147483646 w 19"/>
                <a:gd name="T5" fmla="*/ 2119228065 h 15"/>
                <a:gd name="T6" fmla="*/ 0 60000 65536"/>
                <a:gd name="T7" fmla="*/ 0 60000 65536"/>
                <a:gd name="T8" fmla="*/ 0 60000 65536"/>
                <a:gd name="T9" fmla="*/ 0 w 19"/>
                <a:gd name="T10" fmla="*/ 0 h 15"/>
                <a:gd name="T11" fmla="*/ 19 w 19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15">
                  <a:moveTo>
                    <a:pt x="9" y="3"/>
                  </a:moveTo>
                  <a:cubicBezTo>
                    <a:pt x="13" y="0"/>
                    <a:pt x="19" y="3"/>
                    <a:pt x="17" y="9"/>
                  </a:cubicBezTo>
                  <a:cubicBezTo>
                    <a:pt x="14" y="15"/>
                    <a:pt x="0" y="8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6" name="Freeform 771"/>
            <p:cNvSpPr>
              <a:spLocks noChangeArrowheads="1"/>
            </p:cNvSpPr>
            <p:nvPr/>
          </p:nvSpPr>
          <p:spPr bwMode="auto">
            <a:xfrm>
              <a:off x="8221439" y="3524021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7" name="Freeform 792"/>
            <p:cNvSpPr>
              <a:spLocks noChangeArrowheads="1"/>
            </p:cNvSpPr>
            <p:nvPr/>
          </p:nvSpPr>
          <p:spPr bwMode="auto">
            <a:xfrm>
              <a:off x="7749952" y="35748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8" name="Freeform 793"/>
            <p:cNvSpPr>
              <a:spLocks noChangeArrowheads="1"/>
            </p:cNvSpPr>
            <p:nvPr/>
          </p:nvSpPr>
          <p:spPr bwMode="auto">
            <a:xfrm>
              <a:off x="7854727" y="35748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49" name="Freeform 794"/>
            <p:cNvSpPr>
              <a:spLocks noChangeArrowheads="1"/>
            </p:cNvSpPr>
            <p:nvPr/>
          </p:nvSpPr>
          <p:spPr bwMode="auto">
            <a:xfrm>
              <a:off x="7949977" y="3574821"/>
              <a:ext cx="125412" cy="79375"/>
            </a:xfrm>
            <a:custGeom>
              <a:avLst/>
              <a:gdLst>
                <a:gd name="T0" fmla="*/ 2147483646 w 25"/>
                <a:gd name="T1" fmla="*/ 1726029219 h 16"/>
                <a:gd name="T2" fmla="*/ 2147483646 w 25"/>
                <a:gd name="T3" fmla="*/ 2147483646 h 16"/>
                <a:gd name="T4" fmla="*/ 2147483646 w 25"/>
                <a:gd name="T5" fmla="*/ 1726029219 h 16"/>
                <a:gd name="T6" fmla="*/ 0 60000 65536"/>
                <a:gd name="T7" fmla="*/ 0 60000 65536"/>
                <a:gd name="T8" fmla="*/ 0 60000 65536"/>
                <a:gd name="T9" fmla="*/ 0 w 25"/>
                <a:gd name="T10" fmla="*/ 0 h 16"/>
                <a:gd name="T11" fmla="*/ 25 w 25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6">
                  <a:moveTo>
                    <a:pt x="12" y="2"/>
                  </a:moveTo>
                  <a:cubicBezTo>
                    <a:pt x="15" y="0"/>
                    <a:pt x="18" y="0"/>
                    <a:pt x="19" y="3"/>
                  </a:cubicBezTo>
                  <a:cubicBezTo>
                    <a:pt x="25" y="16"/>
                    <a:pt x="0" y="1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0" name="Freeform 795"/>
            <p:cNvSpPr>
              <a:spLocks noChangeArrowheads="1"/>
            </p:cNvSpPr>
            <p:nvPr/>
          </p:nvSpPr>
          <p:spPr bwMode="auto">
            <a:xfrm>
              <a:off x="8284939" y="3570058"/>
              <a:ext cx="80963" cy="74613"/>
            </a:xfrm>
            <a:custGeom>
              <a:avLst/>
              <a:gdLst>
                <a:gd name="T0" fmla="*/ 2147483646 w 16"/>
                <a:gd name="T1" fmla="*/ 2119228065 h 15"/>
                <a:gd name="T2" fmla="*/ 2147483646 w 16"/>
                <a:gd name="T3" fmla="*/ 2147483646 h 15"/>
                <a:gd name="T4" fmla="*/ 2147483646 w 16"/>
                <a:gd name="T5" fmla="*/ 2119228065 h 15"/>
                <a:gd name="T6" fmla="*/ 0 60000 65536"/>
                <a:gd name="T7" fmla="*/ 0 60000 65536"/>
                <a:gd name="T8" fmla="*/ 0 60000 65536"/>
                <a:gd name="T9" fmla="*/ 0 w 16"/>
                <a:gd name="T10" fmla="*/ 0 h 15"/>
                <a:gd name="T11" fmla="*/ 16 w 16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5">
                  <a:moveTo>
                    <a:pt x="7" y="3"/>
                  </a:moveTo>
                  <a:cubicBezTo>
                    <a:pt x="13" y="0"/>
                    <a:pt x="16" y="10"/>
                    <a:pt x="12" y="12"/>
                  </a:cubicBezTo>
                  <a:cubicBezTo>
                    <a:pt x="9" y="15"/>
                    <a:pt x="0" y="7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1" name="Freeform 821"/>
            <p:cNvSpPr>
              <a:spLocks noChangeArrowheads="1"/>
            </p:cNvSpPr>
            <p:nvPr/>
          </p:nvSpPr>
          <p:spPr bwMode="auto">
            <a:xfrm>
              <a:off x="7799164" y="3625621"/>
              <a:ext cx="106363" cy="88900"/>
            </a:xfrm>
            <a:custGeom>
              <a:avLst/>
              <a:gdLst>
                <a:gd name="T0" fmla="*/ 2147483646 w 21"/>
                <a:gd name="T1" fmla="*/ 2104159283 h 18"/>
                <a:gd name="T2" fmla="*/ 2147483646 w 21"/>
                <a:gd name="T3" fmla="*/ 2147483646 h 18"/>
                <a:gd name="T4" fmla="*/ 2147483646 w 21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2" name="Freeform 822"/>
            <p:cNvSpPr>
              <a:spLocks noChangeArrowheads="1"/>
            </p:cNvSpPr>
            <p:nvPr/>
          </p:nvSpPr>
          <p:spPr bwMode="auto">
            <a:xfrm>
              <a:off x="7905527" y="3625621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3" name="Freeform 845"/>
            <p:cNvSpPr>
              <a:spLocks noChangeArrowheads="1"/>
            </p:cNvSpPr>
            <p:nvPr/>
          </p:nvSpPr>
          <p:spPr bwMode="auto">
            <a:xfrm>
              <a:off x="7854727" y="3679596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4" name="Freeform 846"/>
            <p:cNvSpPr>
              <a:spLocks noChangeArrowheads="1"/>
            </p:cNvSpPr>
            <p:nvPr/>
          </p:nvSpPr>
          <p:spPr bwMode="auto">
            <a:xfrm>
              <a:off x="7970614" y="3670071"/>
              <a:ext cx="79375" cy="80962"/>
            </a:xfrm>
            <a:custGeom>
              <a:avLst/>
              <a:gdLst>
                <a:gd name="T0" fmla="*/ 2147483646 w 16"/>
                <a:gd name="T1" fmla="*/ 2147483646 h 16"/>
                <a:gd name="T2" fmla="*/ 2147483646 w 16"/>
                <a:gd name="T3" fmla="*/ 2147483646 h 16"/>
                <a:gd name="T4" fmla="*/ 2147483646 w 16"/>
                <a:gd name="T5" fmla="*/ 2147483646 h 16"/>
                <a:gd name="T6" fmla="*/ 0 60000 65536"/>
                <a:gd name="T7" fmla="*/ 0 60000 65536"/>
                <a:gd name="T8" fmla="*/ 0 60000 65536"/>
                <a:gd name="T9" fmla="*/ 0 w 16"/>
                <a:gd name="T10" fmla="*/ 0 h 16"/>
                <a:gd name="T11" fmla="*/ 16 w 16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6">
                  <a:moveTo>
                    <a:pt x="8" y="4"/>
                  </a:moveTo>
                  <a:cubicBezTo>
                    <a:pt x="14" y="0"/>
                    <a:pt x="16" y="11"/>
                    <a:pt x="13" y="13"/>
                  </a:cubicBezTo>
                  <a:cubicBezTo>
                    <a:pt x="9" y="16"/>
                    <a:pt x="0" y="8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5" name="Freeform 867"/>
            <p:cNvSpPr>
              <a:spLocks noChangeArrowheads="1"/>
            </p:cNvSpPr>
            <p:nvPr/>
          </p:nvSpPr>
          <p:spPr bwMode="auto">
            <a:xfrm>
              <a:off x="7905527" y="3728808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6" name="Freeform 884"/>
            <p:cNvSpPr>
              <a:spLocks noChangeArrowheads="1"/>
            </p:cNvSpPr>
            <p:nvPr/>
          </p:nvSpPr>
          <p:spPr bwMode="auto">
            <a:xfrm>
              <a:off x="7961089" y="3784371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7" name="Freeform 901"/>
            <p:cNvSpPr>
              <a:spLocks noChangeArrowheads="1"/>
            </p:cNvSpPr>
            <p:nvPr/>
          </p:nvSpPr>
          <p:spPr bwMode="auto">
            <a:xfrm>
              <a:off x="8065864" y="3779608"/>
              <a:ext cx="125413" cy="69850"/>
            </a:xfrm>
            <a:custGeom>
              <a:avLst/>
              <a:gdLst>
                <a:gd name="T0" fmla="*/ 2147483646 w 25"/>
                <a:gd name="T1" fmla="*/ 2147483646 h 14"/>
                <a:gd name="T2" fmla="*/ 2147483646 w 25"/>
                <a:gd name="T3" fmla="*/ 2147483646 h 14"/>
                <a:gd name="T4" fmla="*/ 2147483646 w 25"/>
                <a:gd name="T5" fmla="*/ 2147483646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6" y="5"/>
                  </a:moveTo>
                  <a:cubicBezTo>
                    <a:pt x="6" y="5"/>
                    <a:pt x="12" y="0"/>
                    <a:pt x="16" y="4"/>
                  </a:cubicBezTo>
                  <a:cubicBezTo>
                    <a:pt x="25" y="13"/>
                    <a:pt x="0" y="1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8" name="Freeform 902"/>
            <p:cNvSpPr>
              <a:spLocks noChangeArrowheads="1"/>
            </p:cNvSpPr>
            <p:nvPr/>
          </p:nvSpPr>
          <p:spPr bwMode="auto">
            <a:xfrm>
              <a:off x="8111902" y="3835171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59" name="Freeform 929"/>
            <p:cNvSpPr>
              <a:spLocks noChangeArrowheads="1"/>
            </p:cNvSpPr>
            <p:nvPr/>
          </p:nvSpPr>
          <p:spPr bwMode="auto">
            <a:xfrm>
              <a:off x="8421464" y="3939946"/>
              <a:ext cx="100013" cy="85725"/>
            </a:xfrm>
            <a:custGeom>
              <a:avLst/>
              <a:gdLst>
                <a:gd name="T0" fmla="*/ 2147483646 w 20"/>
                <a:gd name="T1" fmla="*/ 1807451113 h 17"/>
                <a:gd name="T2" fmla="*/ 2147483646 w 20"/>
                <a:gd name="T3" fmla="*/ 2147483646 h 17"/>
                <a:gd name="T4" fmla="*/ 2147483646 w 20"/>
                <a:gd name="T5" fmla="*/ 1807451113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0" name="Freeform 930"/>
            <p:cNvSpPr>
              <a:spLocks noChangeArrowheads="1"/>
            </p:cNvSpPr>
            <p:nvPr/>
          </p:nvSpPr>
          <p:spPr bwMode="auto">
            <a:xfrm>
              <a:off x="8516714" y="3935183"/>
              <a:ext cx="131763" cy="90488"/>
            </a:xfrm>
            <a:custGeom>
              <a:avLst/>
              <a:gdLst>
                <a:gd name="T0" fmla="*/ 2147483646 w 26"/>
                <a:gd name="T1" fmla="*/ 2147483646 h 18"/>
                <a:gd name="T2" fmla="*/ 2147483646 w 26"/>
                <a:gd name="T3" fmla="*/ 2147483646 h 18"/>
                <a:gd name="T4" fmla="*/ 2147483646 w 26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6"/>
                <a:gd name="T10" fmla="*/ 0 h 18"/>
                <a:gd name="T11" fmla="*/ 26 w 26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" h="18">
                  <a:moveTo>
                    <a:pt x="12" y="3"/>
                  </a:moveTo>
                  <a:cubicBezTo>
                    <a:pt x="11" y="4"/>
                    <a:pt x="18" y="0"/>
                    <a:pt x="20" y="4"/>
                  </a:cubicBezTo>
                  <a:cubicBezTo>
                    <a:pt x="26" y="18"/>
                    <a:pt x="0" y="11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1" name="Freeform 942"/>
            <p:cNvSpPr>
              <a:spLocks noChangeArrowheads="1"/>
            </p:cNvSpPr>
            <p:nvPr/>
          </p:nvSpPr>
          <p:spPr bwMode="auto">
            <a:xfrm>
              <a:off x="8372252" y="3990746"/>
              <a:ext cx="100012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2" name="Freeform 943"/>
            <p:cNvSpPr>
              <a:spLocks noChangeArrowheads="1"/>
            </p:cNvSpPr>
            <p:nvPr/>
          </p:nvSpPr>
          <p:spPr bwMode="auto">
            <a:xfrm>
              <a:off x="8477027" y="3990746"/>
              <a:ext cx="98425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3" name="Freeform 944"/>
            <p:cNvSpPr>
              <a:spLocks noChangeArrowheads="1"/>
            </p:cNvSpPr>
            <p:nvPr/>
          </p:nvSpPr>
          <p:spPr bwMode="auto">
            <a:xfrm>
              <a:off x="8581802" y="3990746"/>
              <a:ext cx="100012" cy="90487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4" name="Freeform 945"/>
            <p:cNvSpPr>
              <a:spLocks noChangeArrowheads="1"/>
            </p:cNvSpPr>
            <p:nvPr/>
          </p:nvSpPr>
          <p:spPr bwMode="auto">
            <a:xfrm>
              <a:off x="8692927" y="4000271"/>
              <a:ext cx="88900" cy="71437"/>
            </a:xfrm>
            <a:custGeom>
              <a:avLst/>
              <a:gdLst>
                <a:gd name="T0" fmla="*/ 2147483646 w 18"/>
                <a:gd name="T1" fmla="*/ 715002728 h 14"/>
                <a:gd name="T2" fmla="*/ 2147483646 w 18"/>
                <a:gd name="T3" fmla="*/ 2147483646 h 14"/>
                <a:gd name="T4" fmla="*/ 2147483646 w 18"/>
                <a:gd name="T5" fmla="*/ 715002728 h 14"/>
                <a:gd name="T6" fmla="*/ 0 60000 65536"/>
                <a:gd name="T7" fmla="*/ 0 60000 65536"/>
                <a:gd name="T8" fmla="*/ 0 60000 65536"/>
                <a:gd name="T9" fmla="*/ 0 w 18"/>
                <a:gd name="T10" fmla="*/ 0 h 14"/>
                <a:gd name="T11" fmla="*/ 18 w 18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14">
                  <a:moveTo>
                    <a:pt x="8" y="1"/>
                  </a:moveTo>
                  <a:cubicBezTo>
                    <a:pt x="9" y="0"/>
                    <a:pt x="18" y="2"/>
                    <a:pt x="16" y="7"/>
                  </a:cubicBezTo>
                  <a:cubicBezTo>
                    <a:pt x="13" y="14"/>
                    <a:pt x="0" y="6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5" name="Freeform 957"/>
            <p:cNvSpPr>
              <a:spLocks noChangeArrowheads="1"/>
            </p:cNvSpPr>
            <p:nvPr/>
          </p:nvSpPr>
          <p:spPr bwMode="auto">
            <a:xfrm>
              <a:off x="8421464" y="404630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6" name="Freeform 958"/>
            <p:cNvSpPr>
              <a:spLocks noChangeArrowheads="1"/>
            </p:cNvSpPr>
            <p:nvPr/>
          </p:nvSpPr>
          <p:spPr bwMode="auto">
            <a:xfrm>
              <a:off x="8527827" y="40463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7" name="Freeform 959"/>
            <p:cNvSpPr>
              <a:spLocks noChangeArrowheads="1"/>
            </p:cNvSpPr>
            <p:nvPr/>
          </p:nvSpPr>
          <p:spPr bwMode="auto">
            <a:xfrm>
              <a:off x="8631014" y="404630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8" name="Freeform 960"/>
            <p:cNvSpPr>
              <a:spLocks noChangeArrowheads="1"/>
            </p:cNvSpPr>
            <p:nvPr/>
          </p:nvSpPr>
          <p:spPr bwMode="auto">
            <a:xfrm>
              <a:off x="8737377" y="40463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69" name="Freeform 968"/>
            <p:cNvSpPr>
              <a:spLocks noChangeArrowheads="1"/>
            </p:cNvSpPr>
            <p:nvPr/>
          </p:nvSpPr>
          <p:spPr bwMode="auto">
            <a:xfrm>
              <a:off x="8372252" y="409710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0" name="Freeform 969"/>
            <p:cNvSpPr>
              <a:spLocks noChangeArrowheads="1"/>
            </p:cNvSpPr>
            <p:nvPr/>
          </p:nvSpPr>
          <p:spPr bwMode="auto">
            <a:xfrm>
              <a:off x="8477027" y="4097108"/>
              <a:ext cx="98425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1" name="Freeform 970"/>
            <p:cNvSpPr>
              <a:spLocks noChangeArrowheads="1"/>
            </p:cNvSpPr>
            <p:nvPr/>
          </p:nvSpPr>
          <p:spPr bwMode="auto">
            <a:xfrm>
              <a:off x="8581802" y="4097108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2" name="Freeform 971"/>
            <p:cNvSpPr>
              <a:spLocks noChangeArrowheads="1"/>
            </p:cNvSpPr>
            <p:nvPr/>
          </p:nvSpPr>
          <p:spPr bwMode="auto">
            <a:xfrm>
              <a:off x="8686577" y="4097108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3" name="Freeform 972"/>
            <p:cNvSpPr>
              <a:spLocks noChangeArrowheads="1"/>
            </p:cNvSpPr>
            <p:nvPr/>
          </p:nvSpPr>
          <p:spPr bwMode="auto">
            <a:xfrm>
              <a:off x="8788177" y="4097108"/>
              <a:ext cx="104775" cy="88900"/>
            </a:xfrm>
            <a:custGeom>
              <a:avLst/>
              <a:gdLst>
                <a:gd name="T0" fmla="*/ 2147483646 w 21"/>
                <a:gd name="T1" fmla="*/ 1590351856 h 18"/>
                <a:gd name="T2" fmla="*/ 2147483646 w 21"/>
                <a:gd name="T3" fmla="*/ 2147483646 h 18"/>
                <a:gd name="T4" fmla="*/ 2147483646 w 21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4" name="Freeform 980"/>
            <p:cNvSpPr>
              <a:spLocks noChangeArrowheads="1"/>
            </p:cNvSpPr>
            <p:nvPr/>
          </p:nvSpPr>
          <p:spPr bwMode="auto">
            <a:xfrm>
              <a:off x="8321452" y="41510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5" name="Freeform 981"/>
            <p:cNvSpPr>
              <a:spLocks noChangeArrowheads="1"/>
            </p:cNvSpPr>
            <p:nvPr/>
          </p:nvSpPr>
          <p:spPr bwMode="auto">
            <a:xfrm>
              <a:off x="8421464" y="41510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6" name="Freeform 982"/>
            <p:cNvSpPr>
              <a:spLocks noChangeArrowheads="1"/>
            </p:cNvSpPr>
            <p:nvPr/>
          </p:nvSpPr>
          <p:spPr bwMode="auto">
            <a:xfrm>
              <a:off x="8527827" y="41510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7" name="Freeform 983"/>
            <p:cNvSpPr>
              <a:spLocks noChangeArrowheads="1"/>
            </p:cNvSpPr>
            <p:nvPr/>
          </p:nvSpPr>
          <p:spPr bwMode="auto">
            <a:xfrm>
              <a:off x="8631014" y="4151083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8" name="Freeform 984"/>
            <p:cNvSpPr>
              <a:spLocks noChangeArrowheads="1"/>
            </p:cNvSpPr>
            <p:nvPr/>
          </p:nvSpPr>
          <p:spPr bwMode="auto">
            <a:xfrm>
              <a:off x="8737377" y="4151083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79" name="Freeform 985"/>
            <p:cNvSpPr>
              <a:spLocks noChangeArrowheads="1"/>
            </p:cNvSpPr>
            <p:nvPr/>
          </p:nvSpPr>
          <p:spPr bwMode="auto">
            <a:xfrm>
              <a:off x="8843739" y="4151083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0" name="Freeform 992"/>
            <p:cNvSpPr>
              <a:spLocks noChangeArrowheads="1"/>
            </p:cNvSpPr>
            <p:nvPr/>
          </p:nvSpPr>
          <p:spPr bwMode="auto">
            <a:xfrm>
              <a:off x="8372252" y="4200296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1" name="Freeform 993"/>
            <p:cNvSpPr>
              <a:spLocks noChangeArrowheads="1"/>
            </p:cNvSpPr>
            <p:nvPr/>
          </p:nvSpPr>
          <p:spPr bwMode="auto">
            <a:xfrm>
              <a:off x="8477027" y="4200296"/>
              <a:ext cx="98425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2" name="Freeform 994"/>
            <p:cNvSpPr>
              <a:spLocks noChangeArrowheads="1"/>
            </p:cNvSpPr>
            <p:nvPr/>
          </p:nvSpPr>
          <p:spPr bwMode="auto">
            <a:xfrm>
              <a:off x="8581802" y="4200296"/>
              <a:ext cx="100012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3" name="Freeform 995"/>
            <p:cNvSpPr>
              <a:spLocks noChangeArrowheads="1"/>
            </p:cNvSpPr>
            <p:nvPr/>
          </p:nvSpPr>
          <p:spPr bwMode="auto">
            <a:xfrm>
              <a:off x="8686577" y="4200296"/>
              <a:ext cx="101600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8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4" name="Freeform 996"/>
            <p:cNvSpPr>
              <a:spLocks noChangeArrowheads="1"/>
            </p:cNvSpPr>
            <p:nvPr/>
          </p:nvSpPr>
          <p:spPr bwMode="auto">
            <a:xfrm>
              <a:off x="8788177" y="4200296"/>
              <a:ext cx="104775" cy="92075"/>
            </a:xfrm>
            <a:custGeom>
              <a:avLst/>
              <a:gdLst>
                <a:gd name="T0" fmla="*/ 2147483646 w 21"/>
                <a:gd name="T1" fmla="*/ 1790127265 h 18"/>
                <a:gd name="T2" fmla="*/ 2147483646 w 21"/>
                <a:gd name="T3" fmla="*/ 2147483646 h 18"/>
                <a:gd name="T4" fmla="*/ 2147483646 w 21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1"/>
                <a:gd name="T10" fmla="*/ 0 h 18"/>
                <a:gd name="T11" fmla="*/ 21 w 21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5" name="Freeform 997"/>
            <p:cNvSpPr>
              <a:spLocks noChangeArrowheads="1"/>
            </p:cNvSpPr>
            <p:nvPr/>
          </p:nvSpPr>
          <p:spPr bwMode="auto">
            <a:xfrm>
              <a:off x="8892952" y="4200296"/>
              <a:ext cx="101600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6" name="Freeform 998"/>
            <p:cNvSpPr>
              <a:spLocks noChangeArrowheads="1"/>
            </p:cNvSpPr>
            <p:nvPr/>
          </p:nvSpPr>
          <p:spPr bwMode="auto">
            <a:xfrm>
              <a:off x="8999314" y="4200296"/>
              <a:ext cx="98425" cy="92075"/>
            </a:xfrm>
            <a:custGeom>
              <a:avLst/>
              <a:gdLst>
                <a:gd name="T0" fmla="*/ 2147483646 w 20"/>
                <a:gd name="T1" fmla="*/ 1790127265 h 18"/>
                <a:gd name="T2" fmla="*/ 2147483646 w 20"/>
                <a:gd name="T3" fmla="*/ 2147483646 h 18"/>
                <a:gd name="T4" fmla="*/ 2147483646 w 20"/>
                <a:gd name="T5" fmla="*/ 1790127265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7" name="Freeform 1007"/>
            <p:cNvSpPr>
              <a:spLocks noChangeArrowheads="1"/>
            </p:cNvSpPr>
            <p:nvPr/>
          </p:nvSpPr>
          <p:spPr bwMode="auto">
            <a:xfrm>
              <a:off x="8321452" y="42558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8" name="Freeform 1008"/>
            <p:cNvSpPr>
              <a:spLocks noChangeArrowheads="1"/>
            </p:cNvSpPr>
            <p:nvPr/>
          </p:nvSpPr>
          <p:spPr bwMode="auto">
            <a:xfrm>
              <a:off x="8421464" y="42558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89" name="Freeform 1009"/>
            <p:cNvSpPr>
              <a:spLocks noChangeArrowheads="1"/>
            </p:cNvSpPr>
            <p:nvPr/>
          </p:nvSpPr>
          <p:spPr bwMode="auto">
            <a:xfrm>
              <a:off x="8527827" y="42558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0" name="Freeform 1011"/>
            <p:cNvSpPr>
              <a:spLocks noChangeArrowheads="1"/>
            </p:cNvSpPr>
            <p:nvPr/>
          </p:nvSpPr>
          <p:spPr bwMode="auto">
            <a:xfrm>
              <a:off x="8631014" y="42558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1" name="Freeform 1012"/>
            <p:cNvSpPr>
              <a:spLocks noChangeArrowheads="1"/>
            </p:cNvSpPr>
            <p:nvPr/>
          </p:nvSpPr>
          <p:spPr bwMode="auto">
            <a:xfrm>
              <a:off x="8737377" y="425585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2" name="Freeform 1013"/>
            <p:cNvSpPr>
              <a:spLocks noChangeArrowheads="1"/>
            </p:cNvSpPr>
            <p:nvPr/>
          </p:nvSpPr>
          <p:spPr bwMode="auto">
            <a:xfrm>
              <a:off x="8843739" y="42558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3" name="Freeform 1014"/>
            <p:cNvSpPr>
              <a:spLocks noChangeArrowheads="1"/>
            </p:cNvSpPr>
            <p:nvPr/>
          </p:nvSpPr>
          <p:spPr bwMode="auto">
            <a:xfrm>
              <a:off x="8948514" y="4255858"/>
              <a:ext cx="101600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4" name="Freeform 1015"/>
            <p:cNvSpPr>
              <a:spLocks noChangeArrowheads="1"/>
            </p:cNvSpPr>
            <p:nvPr/>
          </p:nvSpPr>
          <p:spPr bwMode="auto">
            <a:xfrm>
              <a:off x="9053289" y="4255858"/>
              <a:ext cx="100013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5" name="Freeform 1021"/>
            <p:cNvSpPr>
              <a:spLocks noChangeArrowheads="1"/>
            </p:cNvSpPr>
            <p:nvPr/>
          </p:nvSpPr>
          <p:spPr bwMode="auto">
            <a:xfrm>
              <a:off x="8372252" y="43066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6" name="Freeform 1022"/>
            <p:cNvSpPr>
              <a:spLocks noChangeArrowheads="1"/>
            </p:cNvSpPr>
            <p:nvPr/>
          </p:nvSpPr>
          <p:spPr bwMode="auto">
            <a:xfrm>
              <a:off x="8477027" y="43066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7" name="Freeform 1023"/>
            <p:cNvSpPr>
              <a:spLocks noChangeArrowheads="1"/>
            </p:cNvSpPr>
            <p:nvPr/>
          </p:nvSpPr>
          <p:spPr bwMode="auto">
            <a:xfrm>
              <a:off x="8581802" y="430665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8" name="Freeform 1024"/>
            <p:cNvSpPr>
              <a:spLocks noChangeArrowheads="1"/>
            </p:cNvSpPr>
            <p:nvPr/>
          </p:nvSpPr>
          <p:spPr bwMode="auto">
            <a:xfrm>
              <a:off x="8686577" y="43066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099" name="Freeform 1025"/>
            <p:cNvSpPr>
              <a:spLocks noChangeArrowheads="1"/>
            </p:cNvSpPr>
            <p:nvPr/>
          </p:nvSpPr>
          <p:spPr bwMode="auto">
            <a:xfrm>
              <a:off x="8788177" y="4306658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0" name="Freeform 1026"/>
            <p:cNvSpPr>
              <a:spLocks noChangeArrowheads="1"/>
            </p:cNvSpPr>
            <p:nvPr/>
          </p:nvSpPr>
          <p:spPr bwMode="auto">
            <a:xfrm>
              <a:off x="8892952" y="430665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1" name="Freeform 1027"/>
            <p:cNvSpPr>
              <a:spLocks noChangeArrowheads="1"/>
            </p:cNvSpPr>
            <p:nvPr/>
          </p:nvSpPr>
          <p:spPr bwMode="auto">
            <a:xfrm>
              <a:off x="8999314" y="43066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2" name="Freeform 1033"/>
            <p:cNvSpPr>
              <a:spLocks noChangeArrowheads="1"/>
            </p:cNvSpPr>
            <p:nvPr/>
          </p:nvSpPr>
          <p:spPr bwMode="auto">
            <a:xfrm>
              <a:off x="8421464" y="43622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3" name="Freeform 1034"/>
            <p:cNvSpPr>
              <a:spLocks noChangeArrowheads="1"/>
            </p:cNvSpPr>
            <p:nvPr/>
          </p:nvSpPr>
          <p:spPr bwMode="auto">
            <a:xfrm>
              <a:off x="8527827" y="43622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4" name="Freeform 1035"/>
            <p:cNvSpPr>
              <a:spLocks noChangeArrowheads="1"/>
            </p:cNvSpPr>
            <p:nvPr/>
          </p:nvSpPr>
          <p:spPr bwMode="auto">
            <a:xfrm>
              <a:off x="8631014" y="43622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5" name="Freeform 1036"/>
            <p:cNvSpPr>
              <a:spLocks noChangeArrowheads="1"/>
            </p:cNvSpPr>
            <p:nvPr/>
          </p:nvSpPr>
          <p:spPr bwMode="auto">
            <a:xfrm>
              <a:off x="8737377" y="43622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6" name="Freeform 1037"/>
            <p:cNvSpPr>
              <a:spLocks noChangeArrowheads="1"/>
            </p:cNvSpPr>
            <p:nvPr/>
          </p:nvSpPr>
          <p:spPr bwMode="auto">
            <a:xfrm>
              <a:off x="8843739" y="43622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7" name="Freeform 1038"/>
            <p:cNvSpPr>
              <a:spLocks noChangeArrowheads="1"/>
            </p:cNvSpPr>
            <p:nvPr/>
          </p:nvSpPr>
          <p:spPr bwMode="auto">
            <a:xfrm>
              <a:off x="8948514" y="43622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8" name="Freeform 1039"/>
            <p:cNvSpPr>
              <a:spLocks noChangeArrowheads="1"/>
            </p:cNvSpPr>
            <p:nvPr/>
          </p:nvSpPr>
          <p:spPr bwMode="auto">
            <a:xfrm>
              <a:off x="9053289" y="4362221"/>
              <a:ext cx="100013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09" name="Freeform 1046"/>
            <p:cNvSpPr>
              <a:spLocks noChangeArrowheads="1"/>
            </p:cNvSpPr>
            <p:nvPr/>
          </p:nvSpPr>
          <p:spPr bwMode="auto">
            <a:xfrm>
              <a:off x="8477027" y="44130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0" name="Freeform 1047"/>
            <p:cNvSpPr>
              <a:spLocks noChangeArrowheads="1"/>
            </p:cNvSpPr>
            <p:nvPr/>
          </p:nvSpPr>
          <p:spPr bwMode="auto">
            <a:xfrm>
              <a:off x="8581802" y="4413021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1" name="Freeform 1048"/>
            <p:cNvSpPr>
              <a:spLocks noChangeArrowheads="1"/>
            </p:cNvSpPr>
            <p:nvPr/>
          </p:nvSpPr>
          <p:spPr bwMode="auto">
            <a:xfrm>
              <a:off x="8686577" y="44130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2" name="Freeform 1049"/>
            <p:cNvSpPr>
              <a:spLocks noChangeArrowheads="1"/>
            </p:cNvSpPr>
            <p:nvPr/>
          </p:nvSpPr>
          <p:spPr bwMode="auto">
            <a:xfrm>
              <a:off x="8788177" y="4413021"/>
              <a:ext cx="104775" cy="84137"/>
            </a:xfrm>
            <a:custGeom>
              <a:avLst/>
              <a:gdLst>
                <a:gd name="T0" fmla="*/ 2147483646 w 21"/>
                <a:gd name="T1" fmla="*/ 1631807420 h 17"/>
                <a:gd name="T2" fmla="*/ 2147483646 w 21"/>
                <a:gd name="T3" fmla="*/ 2147483646 h 17"/>
                <a:gd name="T4" fmla="*/ 2147483646 w 21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3" name="Freeform 1050"/>
            <p:cNvSpPr>
              <a:spLocks noChangeArrowheads="1"/>
            </p:cNvSpPr>
            <p:nvPr/>
          </p:nvSpPr>
          <p:spPr bwMode="auto">
            <a:xfrm>
              <a:off x="8892952" y="4413021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4" name="Freeform 1051"/>
            <p:cNvSpPr>
              <a:spLocks noChangeArrowheads="1"/>
            </p:cNvSpPr>
            <p:nvPr/>
          </p:nvSpPr>
          <p:spPr bwMode="auto">
            <a:xfrm>
              <a:off x="8999314" y="4413021"/>
              <a:ext cx="98425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5" name="Freeform 1061"/>
            <p:cNvSpPr>
              <a:spLocks noChangeArrowheads="1"/>
            </p:cNvSpPr>
            <p:nvPr/>
          </p:nvSpPr>
          <p:spPr bwMode="auto">
            <a:xfrm>
              <a:off x="8527827" y="4462233"/>
              <a:ext cx="100012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6" name="Freeform 1062"/>
            <p:cNvSpPr>
              <a:spLocks noChangeArrowheads="1"/>
            </p:cNvSpPr>
            <p:nvPr/>
          </p:nvSpPr>
          <p:spPr bwMode="auto">
            <a:xfrm>
              <a:off x="8631014" y="4462233"/>
              <a:ext cx="101600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7" name="Freeform 1063"/>
            <p:cNvSpPr>
              <a:spLocks noChangeArrowheads="1"/>
            </p:cNvSpPr>
            <p:nvPr/>
          </p:nvSpPr>
          <p:spPr bwMode="auto">
            <a:xfrm>
              <a:off x="8737377" y="4462233"/>
              <a:ext cx="100012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8" name="Freeform 1064"/>
            <p:cNvSpPr>
              <a:spLocks noChangeArrowheads="1"/>
            </p:cNvSpPr>
            <p:nvPr/>
          </p:nvSpPr>
          <p:spPr bwMode="auto">
            <a:xfrm>
              <a:off x="8843739" y="4462233"/>
              <a:ext cx="100013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8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19" name="Freeform 1065"/>
            <p:cNvSpPr>
              <a:spLocks noChangeArrowheads="1"/>
            </p:cNvSpPr>
            <p:nvPr/>
          </p:nvSpPr>
          <p:spPr bwMode="auto">
            <a:xfrm>
              <a:off x="8948514" y="4462233"/>
              <a:ext cx="101600" cy="90488"/>
            </a:xfrm>
            <a:custGeom>
              <a:avLst/>
              <a:gdLst>
                <a:gd name="T0" fmla="*/ 2147483646 w 20"/>
                <a:gd name="T1" fmla="*/ 2147483646 h 18"/>
                <a:gd name="T2" fmla="*/ 2147483646 w 20"/>
                <a:gd name="T3" fmla="*/ 2147483646 h 18"/>
                <a:gd name="T4" fmla="*/ 2147483646 w 20"/>
                <a:gd name="T5" fmla="*/ 214748364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0" name="Freeform 1066"/>
            <p:cNvSpPr>
              <a:spLocks noChangeArrowheads="1"/>
            </p:cNvSpPr>
            <p:nvPr/>
          </p:nvSpPr>
          <p:spPr bwMode="auto">
            <a:xfrm>
              <a:off x="9078689" y="4446358"/>
              <a:ext cx="65088" cy="76200"/>
            </a:xfrm>
            <a:custGeom>
              <a:avLst/>
              <a:gdLst>
                <a:gd name="T0" fmla="*/ 2147483646 w 13"/>
                <a:gd name="T1" fmla="*/ 2147483646 h 15"/>
                <a:gd name="T2" fmla="*/ 2147483646 w 13"/>
                <a:gd name="T3" fmla="*/ 2147483646 h 15"/>
                <a:gd name="T4" fmla="*/ 2147483646 w 13"/>
                <a:gd name="T5" fmla="*/ 2147483646 h 15"/>
                <a:gd name="T6" fmla="*/ 0 60000 65536"/>
                <a:gd name="T7" fmla="*/ 0 60000 65536"/>
                <a:gd name="T8" fmla="*/ 0 60000 65536"/>
                <a:gd name="T9" fmla="*/ 0 w 13"/>
                <a:gd name="T10" fmla="*/ 0 h 15"/>
                <a:gd name="T11" fmla="*/ 13 w 13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5">
                  <a:moveTo>
                    <a:pt x="4" y="6"/>
                  </a:moveTo>
                  <a:cubicBezTo>
                    <a:pt x="12" y="0"/>
                    <a:pt x="13" y="14"/>
                    <a:pt x="7" y="15"/>
                  </a:cubicBezTo>
                  <a:cubicBezTo>
                    <a:pt x="2" y="15"/>
                    <a:pt x="0" y="8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1" name="Freeform 1075"/>
            <p:cNvSpPr>
              <a:spLocks noChangeArrowheads="1"/>
            </p:cNvSpPr>
            <p:nvPr/>
          </p:nvSpPr>
          <p:spPr bwMode="auto">
            <a:xfrm>
              <a:off x="8581802" y="4516208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2" name="Freeform 1076"/>
            <p:cNvSpPr>
              <a:spLocks noChangeArrowheads="1"/>
            </p:cNvSpPr>
            <p:nvPr/>
          </p:nvSpPr>
          <p:spPr bwMode="auto">
            <a:xfrm>
              <a:off x="8686577" y="45162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5"/>
                  </a:cubicBezTo>
                  <a:cubicBezTo>
                    <a:pt x="20" y="17"/>
                    <a:pt x="0" y="9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3" name="Freeform 1077"/>
            <p:cNvSpPr>
              <a:spLocks noChangeArrowheads="1"/>
            </p:cNvSpPr>
            <p:nvPr/>
          </p:nvSpPr>
          <p:spPr bwMode="auto">
            <a:xfrm>
              <a:off x="8788177" y="4516208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1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4" name="Freeform 1078"/>
            <p:cNvSpPr>
              <a:spLocks noChangeArrowheads="1"/>
            </p:cNvSpPr>
            <p:nvPr/>
          </p:nvSpPr>
          <p:spPr bwMode="auto">
            <a:xfrm>
              <a:off x="8892952" y="4516208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5" name="Freeform 1079"/>
            <p:cNvSpPr>
              <a:spLocks noChangeArrowheads="1"/>
            </p:cNvSpPr>
            <p:nvPr/>
          </p:nvSpPr>
          <p:spPr bwMode="auto">
            <a:xfrm>
              <a:off x="8999314" y="451620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6" name="Freeform 1090"/>
            <p:cNvSpPr>
              <a:spLocks noChangeArrowheads="1"/>
            </p:cNvSpPr>
            <p:nvPr/>
          </p:nvSpPr>
          <p:spPr bwMode="auto">
            <a:xfrm>
              <a:off x="8527827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7" name="Freeform 1091"/>
            <p:cNvSpPr>
              <a:spLocks noChangeArrowheads="1"/>
            </p:cNvSpPr>
            <p:nvPr/>
          </p:nvSpPr>
          <p:spPr bwMode="auto">
            <a:xfrm>
              <a:off x="8631014" y="4568596"/>
              <a:ext cx="101600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8" name="Freeform 1092"/>
            <p:cNvSpPr>
              <a:spLocks noChangeArrowheads="1"/>
            </p:cNvSpPr>
            <p:nvPr/>
          </p:nvSpPr>
          <p:spPr bwMode="auto">
            <a:xfrm>
              <a:off x="8737377" y="4568596"/>
              <a:ext cx="100012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29" name="Freeform 1093"/>
            <p:cNvSpPr>
              <a:spLocks noChangeArrowheads="1"/>
            </p:cNvSpPr>
            <p:nvPr/>
          </p:nvSpPr>
          <p:spPr bwMode="auto">
            <a:xfrm>
              <a:off x="8843739" y="4568596"/>
              <a:ext cx="100013" cy="88900"/>
            </a:xfrm>
            <a:custGeom>
              <a:avLst/>
              <a:gdLst>
                <a:gd name="T0" fmla="*/ 2147483646 w 20"/>
                <a:gd name="T1" fmla="*/ 1590351856 h 18"/>
                <a:gd name="T2" fmla="*/ 2147483646 w 20"/>
                <a:gd name="T3" fmla="*/ 2147483646 h 18"/>
                <a:gd name="T4" fmla="*/ 2147483646 w 20"/>
                <a:gd name="T5" fmla="*/ 1590351856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0" name="Freeform 1105"/>
            <p:cNvSpPr>
              <a:spLocks noChangeArrowheads="1"/>
            </p:cNvSpPr>
            <p:nvPr/>
          </p:nvSpPr>
          <p:spPr bwMode="auto">
            <a:xfrm>
              <a:off x="8581802" y="4622571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1" name="Freeform 1106"/>
            <p:cNvSpPr>
              <a:spLocks noChangeArrowheads="1"/>
            </p:cNvSpPr>
            <p:nvPr/>
          </p:nvSpPr>
          <p:spPr bwMode="auto">
            <a:xfrm>
              <a:off x="8686577" y="4622571"/>
              <a:ext cx="101600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2" name="Freeform 1107"/>
            <p:cNvSpPr>
              <a:spLocks noChangeArrowheads="1"/>
            </p:cNvSpPr>
            <p:nvPr/>
          </p:nvSpPr>
          <p:spPr bwMode="auto">
            <a:xfrm>
              <a:off x="8788177" y="4622571"/>
              <a:ext cx="104775" cy="85725"/>
            </a:xfrm>
            <a:custGeom>
              <a:avLst/>
              <a:gdLst>
                <a:gd name="T0" fmla="*/ 2147483646 w 21"/>
                <a:gd name="T1" fmla="*/ 1662606119 h 17"/>
                <a:gd name="T2" fmla="*/ 2147483646 w 21"/>
                <a:gd name="T3" fmla="*/ 2147483646 h 17"/>
                <a:gd name="T4" fmla="*/ 2147483646 w 21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3" name="Freeform 1118"/>
            <p:cNvSpPr>
              <a:spLocks noChangeArrowheads="1"/>
            </p:cNvSpPr>
            <p:nvPr/>
          </p:nvSpPr>
          <p:spPr bwMode="auto">
            <a:xfrm>
              <a:off x="8527827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4" name="Freeform 1119"/>
            <p:cNvSpPr>
              <a:spLocks noChangeArrowheads="1"/>
            </p:cNvSpPr>
            <p:nvPr/>
          </p:nvSpPr>
          <p:spPr bwMode="auto">
            <a:xfrm>
              <a:off x="8631014" y="4671783"/>
              <a:ext cx="101600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5" name="Freeform 1120"/>
            <p:cNvSpPr>
              <a:spLocks noChangeArrowheads="1"/>
            </p:cNvSpPr>
            <p:nvPr/>
          </p:nvSpPr>
          <p:spPr bwMode="auto">
            <a:xfrm>
              <a:off x="8737377" y="4671783"/>
              <a:ext cx="100012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6" name="Freeform 1121"/>
            <p:cNvSpPr>
              <a:spLocks noChangeArrowheads="1"/>
            </p:cNvSpPr>
            <p:nvPr/>
          </p:nvSpPr>
          <p:spPr bwMode="auto">
            <a:xfrm>
              <a:off x="8843739" y="4671783"/>
              <a:ext cx="100013" cy="87313"/>
            </a:xfrm>
            <a:custGeom>
              <a:avLst/>
              <a:gdLst>
                <a:gd name="T0" fmla="*/ 2147483646 w 20"/>
                <a:gd name="T1" fmla="*/ 1840912428 h 17"/>
                <a:gd name="T2" fmla="*/ 2147483646 w 20"/>
                <a:gd name="T3" fmla="*/ 2147483646 h 17"/>
                <a:gd name="T4" fmla="*/ 2147483646 w 20"/>
                <a:gd name="T5" fmla="*/ 1840912428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7" name="Freeform 1131"/>
            <p:cNvSpPr>
              <a:spLocks noChangeArrowheads="1"/>
            </p:cNvSpPr>
            <p:nvPr/>
          </p:nvSpPr>
          <p:spPr bwMode="auto">
            <a:xfrm>
              <a:off x="8511952" y="4692421"/>
              <a:ext cx="63500" cy="125412"/>
            </a:xfrm>
            <a:custGeom>
              <a:avLst/>
              <a:gdLst>
                <a:gd name="T0" fmla="*/ 2034217615 w 13"/>
                <a:gd name="T1" fmla="*/ 2147483646 h 25"/>
                <a:gd name="T2" fmla="*/ 2034217615 w 13"/>
                <a:gd name="T3" fmla="*/ 2147483646 h 25"/>
                <a:gd name="T4" fmla="*/ 2034217615 w 13"/>
                <a:gd name="T5" fmla="*/ 2147483646 h 25"/>
                <a:gd name="T6" fmla="*/ 0 60000 65536"/>
                <a:gd name="T7" fmla="*/ 0 60000 65536"/>
                <a:gd name="T8" fmla="*/ 0 60000 65536"/>
                <a:gd name="T9" fmla="*/ 0 w 13"/>
                <a:gd name="T10" fmla="*/ 0 h 25"/>
                <a:gd name="T11" fmla="*/ 13 w 13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25">
                  <a:moveTo>
                    <a:pt x="3" y="9"/>
                  </a:moveTo>
                  <a:cubicBezTo>
                    <a:pt x="11" y="0"/>
                    <a:pt x="13" y="25"/>
                    <a:pt x="3" y="18"/>
                  </a:cubicBezTo>
                  <a:cubicBezTo>
                    <a:pt x="0" y="16"/>
                    <a:pt x="0" y="11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8" name="Freeform 1132"/>
            <p:cNvSpPr>
              <a:spLocks noChangeArrowheads="1"/>
            </p:cNvSpPr>
            <p:nvPr/>
          </p:nvSpPr>
          <p:spPr bwMode="auto">
            <a:xfrm>
              <a:off x="8581802" y="4727346"/>
              <a:ext cx="100012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39" name="Freeform 1133"/>
            <p:cNvSpPr>
              <a:spLocks noChangeArrowheads="1"/>
            </p:cNvSpPr>
            <p:nvPr/>
          </p:nvSpPr>
          <p:spPr bwMode="auto">
            <a:xfrm>
              <a:off x="8686577" y="4727346"/>
              <a:ext cx="101600" cy="87312"/>
            </a:xfrm>
            <a:custGeom>
              <a:avLst/>
              <a:gdLst>
                <a:gd name="T0" fmla="*/ 2147483646 w 20"/>
                <a:gd name="T1" fmla="*/ 1840891344 h 17"/>
                <a:gd name="T2" fmla="*/ 2147483646 w 20"/>
                <a:gd name="T3" fmla="*/ 2147483646 h 17"/>
                <a:gd name="T4" fmla="*/ 2147483646 w 20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9" y="2"/>
                  </a:moveTo>
                  <a:cubicBezTo>
                    <a:pt x="13" y="0"/>
                    <a:pt x="16" y="0"/>
                    <a:pt x="17" y="4"/>
                  </a:cubicBezTo>
                  <a:cubicBezTo>
                    <a:pt x="20" y="17"/>
                    <a:pt x="0" y="8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0" name="Freeform 1134"/>
            <p:cNvSpPr>
              <a:spLocks noChangeArrowheads="1"/>
            </p:cNvSpPr>
            <p:nvPr/>
          </p:nvSpPr>
          <p:spPr bwMode="auto">
            <a:xfrm>
              <a:off x="8788177" y="4727346"/>
              <a:ext cx="104775" cy="87312"/>
            </a:xfrm>
            <a:custGeom>
              <a:avLst/>
              <a:gdLst>
                <a:gd name="T0" fmla="*/ 2147483646 w 21"/>
                <a:gd name="T1" fmla="*/ 1840891344 h 17"/>
                <a:gd name="T2" fmla="*/ 2147483646 w 21"/>
                <a:gd name="T3" fmla="*/ 2147483646 h 17"/>
                <a:gd name="T4" fmla="*/ 2147483646 w 21"/>
                <a:gd name="T5" fmla="*/ 1840891344 h 17"/>
                <a:gd name="T6" fmla="*/ 0 60000 65536"/>
                <a:gd name="T7" fmla="*/ 0 60000 65536"/>
                <a:gd name="T8" fmla="*/ 0 60000 65536"/>
                <a:gd name="T9" fmla="*/ 0 w 21"/>
                <a:gd name="T10" fmla="*/ 0 h 17"/>
                <a:gd name="T11" fmla="*/ 21 w 21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1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1" name="Freeform 1143"/>
            <p:cNvSpPr>
              <a:spLocks noChangeArrowheads="1"/>
            </p:cNvSpPr>
            <p:nvPr/>
          </p:nvSpPr>
          <p:spPr bwMode="auto">
            <a:xfrm>
              <a:off x="8527827" y="47781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2" name="Freeform 1144"/>
            <p:cNvSpPr>
              <a:spLocks noChangeArrowheads="1"/>
            </p:cNvSpPr>
            <p:nvPr/>
          </p:nvSpPr>
          <p:spPr bwMode="auto">
            <a:xfrm>
              <a:off x="8631014" y="4778146"/>
              <a:ext cx="101600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3" name="Freeform 1145"/>
            <p:cNvSpPr>
              <a:spLocks noChangeArrowheads="1"/>
            </p:cNvSpPr>
            <p:nvPr/>
          </p:nvSpPr>
          <p:spPr bwMode="auto">
            <a:xfrm>
              <a:off x="8737377" y="4778146"/>
              <a:ext cx="100012" cy="84137"/>
            </a:xfrm>
            <a:custGeom>
              <a:avLst/>
              <a:gdLst>
                <a:gd name="T0" fmla="*/ 2147483646 w 20"/>
                <a:gd name="T1" fmla="*/ 1631807420 h 17"/>
                <a:gd name="T2" fmla="*/ 2147483646 w 20"/>
                <a:gd name="T3" fmla="*/ 2147483646 h 17"/>
                <a:gd name="T4" fmla="*/ 2147483646 w 20"/>
                <a:gd name="T5" fmla="*/ 1631807420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4" name="Freeform 1150"/>
            <p:cNvSpPr>
              <a:spLocks noChangeArrowheads="1"/>
            </p:cNvSpPr>
            <p:nvPr/>
          </p:nvSpPr>
          <p:spPr bwMode="auto">
            <a:xfrm>
              <a:off x="8477027" y="4828946"/>
              <a:ext cx="98425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7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5" name="Freeform 1151"/>
            <p:cNvSpPr>
              <a:spLocks noChangeArrowheads="1"/>
            </p:cNvSpPr>
            <p:nvPr/>
          </p:nvSpPr>
          <p:spPr bwMode="auto">
            <a:xfrm>
              <a:off x="8581802" y="4828946"/>
              <a:ext cx="100012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6" name="Freeform 1152"/>
            <p:cNvSpPr>
              <a:spLocks noChangeArrowheads="1"/>
            </p:cNvSpPr>
            <p:nvPr/>
          </p:nvSpPr>
          <p:spPr bwMode="auto">
            <a:xfrm>
              <a:off x="8686577" y="4828946"/>
              <a:ext cx="101600" cy="88900"/>
            </a:xfrm>
            <a:custGeom>
              <a:avLst/>
              <a:gdLst>
                <a:gd name="T0" fmla="*/ 2147483646 w 20"/>
                <a:gd name="T1" fmla="*/ 2104159283 h 18"/>
                <a:gd name="T2" fmla="*/ 2147483646 w 20"/>
                <a:gd name="T3" fmla="*/ 2147483646 h 18"/>
                <a:gd name="T4" fmla="*/ 2147483646 w 20"/>
                <a:gd name="T5" fmla="*/ 2104159283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9" y="3"/>
                  </a:moveTo>
                  <a:cubicBezTo>
                    <a:pt x="13" y="0"/>
                    <a:pt x="16" y="1"/>
                    <a:pt x="17" y="5"/>
                  </a:cubicBezTo>
                  <a:cubicBezTo>
                    <a:pt x="20" y="18"/>
                    <a:pt x="0" y="9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7" name="Freeform 1155"/>
            <p:cNvSpPr>
              <a:spLocks noChangeArrowheads="1"/>
            </p:cNvSpPr>
            <p:nvPr/>
          </p:nvSpPr>
          <p:spPr bwMode="auto">
            <a:xfrm>
              <a:off x="8527827" y="4884508"/>
              <a:ext cx="100012" cy="84138"/>
            </a:xfrm>
            <a:custGeom>
              <a:avLst/>
              <a:gdLst>
                <a:gd name="T0" fmla="*/ 2147483646 w 20"/>
                <a:gd name="T1" fmla="*/ 1631826814 h 17"/>
                <a:gd name="T2" fmla="*/ 2147483646 w 20"/>
                <a:gd name="T3" fmla="*/ 2147483646 h 17"/>
                <a:gd name="T4" fmla="*/ 2147483646 w 20"/>
                <a:gd name="T5" fmla="*/ 1631826814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8" name="Freeform 1156"/>
            <p:cNvSpPr>
              <a:spLocks noChangeArrowheads="1"/>
            </p:cNvSpPr>
            <p:nvPr/>
          </p:nvSpPr>
          <p:spPr bwMode="auto">
            <a:xfrm>
              <a:off x="8662764" y="4859108"/>
              <a:ext cx="69850" cy="100013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2147483646 h 20"/>
                <a:gd name="T4" fmla="*/ 2147483646 w 14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14"/>
                <a:gd name="T10" fmla="*/ 0 h 20"/>
                <a:gd name="T11" fmla="*/ 14 w 14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0">
                  <a:moveTo>
                    <a:pt x="4" y="7"/>
                  </a:moveTo>
                  <a:cubicBezTo>
                    <a:pt x="14" y="0"/>
                    <a:pt x="13" y="20"/>
                    <a:pt x="4" y="16"/>
                  </a:cubicBezTo>
                  <a:cubicBezTo>
                    <a:pt x="0" y="15"/>
                    <a:pt x="0" y="10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49" name="Freeform 1157"/>
            <p:cNvSpPr>
              <a:spLocks noChangeArrowheads="1"/>
            </p:cNvSpPr>
            <p:nvPr/>
          </p:nvSpPr>
          <p:spPr bwMode="auto">
            <a:xfrm>
              <a:off x="8477027" y="4933721"/>
              <a:ext cx="98425" cy="90487"/>
            </a:xfrm>
            <a:custGeom>
              <a:avLst/>
              <a:gdLst>
                <a:gd name="T0" fmla="*/ 2147483646 w 20"/>
                <a:gd name="T1" fmla="*/ 1759268362 h 18"/>
                <a:gd name="T2" fmla="*/ 2147483646 w 20"/>
                <a:gd name="T3" fmla="*/ 2147483646 h 18"/>
                <a:gd name="T4" fmla="*/ 2147483646 w 20"/>
                <a:gd name="T5" fmla="*/ 1759268362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50" name="Freeform 1158"/>
            <p:cNvSpPr>
              <a:spLocks noChangeArrowheads="1"/>
            </p:cNvSpPr>
            <p:nvPr/>
          </p:nvSpPr>
          <p:spPr bwMode="auto">
            <a:xfrm>
              <a:off x="8527827" y="4987696"/>
              <a:ext cx="100012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51" name="Freeform 1159"/>
            <p:cNvSpPr>
              <a:spLocks noChangeArrowheads="1"/>
            </p:cNvSpPr>
            <p:nvPr/>
          </p:nvSpPr>
          <p:spPr bwMode="auto">
            <a:xfrm>
              <a:off x="8477027" y="5038496"/>
              <a:ext cx="98425" cy="90487"/>
            </a:xfrm>
            <a:custGeom>
              <a:avLst/>
              <a:gdLst>
                <a:gd name="T0" fmla="*/ 2147483646 w 20"/>
                <a:gd name="T1" fmla="*/ 1618742051 h 18"/>
                <a:gd name="T2" fmla="*/ 2147483646 w 20"/>
                <a:gd name="T3" fmla="*/ 2147483646 h 18"/>
                <a:gd name="T4" fmla="*/ 2147483646 w 20"/>
                <a:gd name="T5" fmla="*/ 1618742051 h 18"/>
                <a:gd name="T6" fmla="*/ 0 60000 65536"/>
                <a:gd name="T7" fmla="*/ 0 60000 65536"/>
                <a:gd name="T8" fmla="*/ 0 60000 65536"/>
                <a:gd name="T9" fmla="*/ 0 w 20"/>
                <a:gd name="T10" fmla="*/ 0 h 18"/>
                <a:gd name="T11" fmla="*/ 20 w 20"/>
                <a:gd name="T12" fmla="*/ 18 h 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8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8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52" name="Freeform 1160"/>
            <p:cNvSpPr>
              <a:spLocks noChangeArrowheads="1"/>
            </p:cNvSpPr>
            <p:nvPr/>
          </p:nvSpPr>
          <p:spPr bwMode="auto">
            <a:xfrm>
              <a:off x="8421464" y="5094058"/>
              <a:ext cx="100013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8" y="4"/>
                  </a:cubicBezTo>
                  <a:cubicBezTo>
                    <a:pt x="20" y="17"/>
                    <a:pt x="0" y="8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53" name="Freeform 1161"/>
            <p:cNvSpPr>
              <a:spLocks noChangeArrowheads="1"/>
            </p:cNvSpPr>
            <p:nvPr/>
          </p:nvSpPr>
          <p:spPr bwMode="auto">
            <a:xfrm>
              <a:off x="8556402" y="5068658"/>
              <a:ext cx="71437" cy="100013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2147483646 h 20"/>
                <a:gd name="T4" fmla="*/ 2147483646 w 14"/>
                <a:gd name="T5" fmla="*/ 2147483646 h 20"/>
                <a:gd name="T6" fmla="*/ 0 60000 65536"/>
                <a:gd name="T7" fmla="*/ 0 60000 65536"/>
                <a:gd name="T8" fmla="*/ 0 60000 65536"/>
                <a:gd name="T9" fmla="*/ 0 w 14"/>
                <a:gd name="T10" fmla="*/ 0 h 20"/>
                <a:gd name="T11" fmla="*/ 14 w 14"/>
                <a:gd name="T12" fmla="*/ 20 h 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0">
                  <a:moveTo>
                    <a:pt x="4" y="7"/>
                  </a:moveTo>
                  <a:cubicBezTo>
                    <a:pt x="13" y="0"/>
                    <a:pt x="14" y="20"/>
                    <a:pt x="4" y="16"/>
                  </a:cubicBezTo>
                  <a:cubicBezTo>
                    <a:pt x="0" y="14"/>
                    <a:pt x="1" y="9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54" name="Freeform 1162"/>
            <p:cNvSpPr>
              <a:spLocks noChangeArrowheads="1"/>
            </p:cNvSpPr>
            <p:nvPr/>
          </p:nvSpPr>
          <p:spPr bwMode="auto">
            <a:xfrm>
              <a:off x="8477027" y="5144858"/>
              <a:ext cx="98425" cy="85725"/>
            </a:xfrm>
            <a:custGeom>
              <a:avLst/>
              <a:gdLst>
                <a:gd name="T0" fmla="*/ 2147483646 w 20"/>
                <a:gd name="T1" fmla="*/ 1662606119 h 17"/>
                <a:gd name="T2" fmla="*/ 2147483646 w 20"/>
                <a:gd name="T3" fmla="*/ 2147483646 h 17"/>
                <a:gd name="T4" fmla="*/ 2147483646 w 20"/>
                <a:gd name="T5" fmla="*/ 1662606119 h 17"/>
                <a:gd name="T6" fmla="*/ 0 60000 65536"/>
                <a:gd name="T7" fmla="*/ 0 60000 65536"/>
                <a:gd name="T8" fmla="*/ 0 60000 65536"/>
                <a:gd name="T9" fmla="*/ 0 w 20"/>
                <a:gd name="T10" fmla="*/ 0 h 17"/>
                <a:gd name="T11" fmla="*/ 20 w 20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" h="17">
                  <a:moveTo>
                    <a:pt x="10" y="2"/>
                  </a:moveTo>
                  <a:cubicBezTo>
                    <a:pt x="13" y="0"/>
                    <a:pt x="17" y="0"/>
                    <a:pt x="17" y="5"/>
                  </a:cubicBezTo>
                  <a:cubicBezTo>
                    <a:pt x="20" y="17"/>
                    <a:pt x="0" y="9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55" name="Freeform 1163"/>
            <p:cNvSpPr>
              <a:spLocks noChangeArrowheads="1"/>
            </p:cNvSpPr>
            <p:nvPr/>
          </p:nvSpPr>
          <p:spPr bwMode="auto">
            <a:xfrm>
              <a:off x="8457977" y="5163908"/>
              <a:ext cx="69850" cy="125413"/>
            </a:xfrm>
            <a:custGeom>
              <a:avLst/>
              <a:gdLst>
                <a:gd name="T0" fmla="*/ 2147483646 w 14"/>
                <a:gd name="T1" fmla="*/ 2147483646 h 25"/>
                <a:gd name="T2" fmla="*/ 2147483646 w 14"/>
                <a:gd name="T3" fmla="*/ 2147483646 h 25"/>
                <a:gd name="T4" fmla="*/ 2147483646 w 14"/>
                <a:gd name="T5" fmla="*/ 2147483646 h 25"/>
                <a:gd name="T6" fmla="*/ 0 60000 65536"/>
                <a:gd name="T7" fmla="*/ 0 60000 65536"/>
                <a:gd name="T8" fmla="*/ 0 60000 65536"/>
                <a:gd name="T9" fmla="*/ 0 w 14"/>
                <a:gd name="T10" fmla="*/ 0 h 25"/>
                <a:gd name="T11" fmla="*/ 14 w 14"/>
                <a:gd name="T12" fmla="*/ 25 h 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25">
                  <a:moveTo>
                    <a:pt x="3" y="9"/>
                  </a:moveTo>
                  <a:cubicBezTo>
                    <a:pt x="12" y="0"/>
                    <a:pt x="14" y="25"/>
                    <a:pt x="3" y="18"/>
                  </a:cubicBezTo>
                  <a:cubicBezTo>
                    <a:pt x="0" y="15"/>
                    <a:pt x="4" y="8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  <p:sp>
          <p:nvSpPr>
            <p:cNvPr id="1156" name="Freeform 1164"/>
            <p:cNvSpPr>
              <a:spLocks noChangeArrowheads="1"/>
            </p:cNvSpPr>
            <p:nvPr/>
          </p:nvSpPr>
          <p:spPr bwMode="auto">
            <a:xfrm>
              <a:off x="8505602" y="5208358"/>
              <a:ext cx="92075" cy="155575"/>
            </a:xfrm>
            <a:custGeom>
              <a:avLst/>
              <a:gdLst>
                <a:gd name="T0" fmla="*/ 2147483646 w 18"/>
                <a:gd name="T1" fmla="*/ 2147483646 h 31"/>
                <a:gd name="T2" fmla="*/ 752370401 w 18"/>
                <a:gd name="T3" fmla="*/ 2147483646 h 31"/>
                <a:gd name="T4" fmla="*/ 2147483646 w 18"/>
                <a:gd name="T5" fmla="*/ 2147483646 h 31"/>
                <a:gd name="T6" fmla="*/ 0 60000 65536"/>
                <a:gd name="T7" fmla="*/ 0 60000 65536"/>
                <a:gd name="T8" fmla="*/ 0 60000 65536"/>
                <a:gd name="T9" fmla="*/ 0 w 18"/>
                <a:gd name="T10" fmla="*/ 0 h 31"/>
                <a:gd name="T11" fmla="*/ 18 w 18"/>
                <a:gd name="T12" fmla="*/ 31 h 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31">
                  <a:moveTo>
                    <a:pt x="4" y="10"/>
                  </a:moveTo>
                  <a:cubicBezTo>
                    <a:pt x="18" y="0"/>
                    <a:pt x="7" y="31"/>
                    <a:pt x="1" y="17"/>
                  </a:cubicBezTo>
                  <a:cubicBezTo>
                    <a:pt x="0" y="14"/>
                    <a:pt x="1" y="12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400">
                <a:latin typeface="Dotum" panose="020B0600000101010101" pitchFamily="34" charset="-127"/>
                <a:ea typeface="Dotum" panose="020B0600000101010101" pitchFamily="34" charset="-127"/>
              </a:endParaRPr>
            </a:p>
          </p:txBody>
        </p:sp>
      </p:grpSp>
      <p:sp>
        <p:nvSpPr>
          <p:cNvPr id="1157" name="文本框 1156"/>
          <p:cNvSpPr txBox="1"/>
          <p:nvPr/>
        </p:nvSpPr>
        <p:spPr>
          <a:xfrm>
            <a:off x="817186" y="2668248"/>
            <a:ext cx="3137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United states of America</a:t>
            </a:r>
            <a:endParaRPr lang="zh-CN" altLang="en-US" sz="2400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58" name="文本框 1157"/>
          <p:cNvSpPr txBox="1"/>
          <p:nvPr/>
        </p:nvSpPr>
        <p:spPr>
          <a:xfrm>
            <a:off x="817186" y="3499245"/>
            <a:ext cx="1188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gradFill>
                  <a:gsLst>
                    <a:gs pos="68000">
                      <a:srgbClr val="E14A50"/>
                    </a:gs>
                    <a:gs pos="0">
                      <a:srgbClr val="EF8F93"/>
                    </a:gs>
                  </a:gsLst>
                  <a:lin ang="3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68</a:t>
            </a:r>
            <a:r>
              <a:rPr lang="en-US" altLang="zh-CN" sz="2400" dirty="0">
                <a:gradFill>
                  <a:gsLst>
                    <a:gs pos="68000">
                      <a:srgbClr val="E14A50"/>
                    </a:gs>
                    <a:gs pos="0">
                      <a:srgbClr val="EF8F93"/>
                    </a:gs>
                  </a:gsLst>
                  <a:lin ang="3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2400" dirty="0">
              <a:gradFill>
                <a:gsLst>
                  <a:gs pos="68000">
                    <a:srgbClr val="E14A50"/>
                  </a:gs>
                  <a:gs pos="0">
                    <a:srgbClr val="EF8F93"/>
                  </a:gs>
                </a:gsLst>
                <a:lin ang="36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59" name="矩形 1158"/>
          <p:cNvSpPr/>
          <p:nvPr/>
        </p:nvSpPr>
        <p:spPr>
          <a:xfrm>
            <a:off x="817186" y="4084020"/>
            <a:ext cx="350285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A designer can use default text to simulate what text would look like. </a:t>
            </a:r>
            <a:endParaRPr lang="zh-CN" altLang="en-US" sz="1400" dirty="0">
              <a:solidFill>
                <a:srgbClr val="404040"/>
              </a:solidFill>
            </a:endParaRPr>
          </a:p>
        </p:txBody>
      </p:sp>
      <p:sp>
        <p:nvSpPr>
          <p:cNvPr id="1167" name="泪滴形 1166"/>
          <p:cNvSpPr/>
          <p:nvPr/>
        </p:nvSpPr>
        <p:spPr>
          <a:xfrm rot="8031379">
            <a:off x="10125683" y="2936600"/>
            <a:ext cx="374384" cy="369368"/>
          </a:xfrm>
          <a:prstGeom prst="teardrop">
            <a:avLst/>
          </a:prstGeom>
          <a:gradFill>
            <a:gsLst>
              <a:gs pos="22000">
                <a:srgbClr val="A3C78B"/>
              </a:gs>
              <a:gs pos="60000">
                <a:srgbClr val="1C5905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rgbClr val="A3C78B"/>
                  </a:gs>
                  <a:gs pos="55000">
                    <a:srgbClr val="1C5905"/>
                  </a:gs>
                </a:gsLst>
                <a:lin ang="3600000" scaled="0"/>
              </a:gradFill>
            </a:endParaRPr>
          </a:p>
        </p:txBody>
      </p:sp>
      <p:sp>
        <p:nvSpPr>
          <p:cNvPr id="1161" name="泪滴形 1160"/>
          <p:cNvSpPr/>
          <p:nvPr/>
        </p:nvSpPr>
        <p:spPr>
          <a:xfrm rot="8031379">
            <a:off x="5609956" y="3202946"/>
            <a:ext cx="374384" cy="369368"/>
          </a:xfrm>
          <a:prstGeom prst="teardrop">
            <a:avLst/>
          </a:prstGeom>
          <a:gradFill>
            <a:gsLst>
              <a:gs pos="22000">
                <a:srgbClr val="A3C78B"/>
              </a:gs>
              <a:gs pos="60000">
                <a:srgbClr val="1C5905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rgbClr val="A3C78B"/>
                  </a:gs>
                  <a:gs pos="55000">
                    <a:srgbClr val="1C5905"/>
                  </a:gs>
                </a:gsLst>
                <a:lin ang="3600000" scaled="0"/>
              </a:gradFill>
            </a:endParaRPr>
          </a:p>
        </p:txBody>
      </p:sp>
      <p:grpSp>
        <p:nvGrpSpPr>
          <p:cNvPr id="1178" name="组合 1177"/>
          <p:cNvGrpSpPr/>
          <p:nvPr/>
        </p:nvGrpSpPr>
        <p:grpSpPr>
          <a:xfrm>
            <a:off x="5187179" y="3820319"/>
            <a:ext cx="1254146" cy="1289333"/>
            <a:chOff x="5044384" y="2110154"/>
            <a:chExt cx="2138289" cy="2124220"/>
          </a:xfrm>
        </p:grpSpPr>
        <p:sp>
          <p:nvSpPr>
            <p:cNvPr id="1179" name="椭圆 1178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3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2" name="椭圆 1181"/>
            <p:cNvSpPr/>
            <p:nvPr/>
          </p:nvSpPr>
          <p:spPr>
            <a:xfrm>
              <a:off x="5205047" y="2250831"/>
              <a:ext cx="1856936" cy="1885069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62" name="文本框 1161"/>
          <p:cNvSpPr txBox="1"/>
          <p:nvPr/>
        </p:nvSpPr>
        <p:spPr>
          <a:xfrm>
            <a:off x="5507395" y="4179417"/>
            <a:ext cx="893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华文细黑" panose="02010600040101010101" pitchFamily="2" charset="-122"/>
                <a:ea typeface="华文细黑" panose="02010600040101010101" pitchFamily="2" charset="-122"/>
              </a:rPr>
              <a:t>33</a:t>
            </a:r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185" name="组合 1184"/>
          <p:cNvGrpSpPr/>
          <p:nvPr/>
        </p:nvGrpSpPr>
        <p:grpSpPr>
          <a:xfrm>
            <a:off x="7041080" y="2811671"/>
            <a:ext cx="1254146" cy="1289333"/>
            <a:chOff x="5044384" y="2110154"/>
            <a:chExt cx="2138289" cy="2124220"/>
          </a:xfrm>
        </p:grpSpPr>
        <p:sp>
          <p:nvSpPr>
            <p:cNvPr id="1187" name="椭圆 1186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3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8" name="椭圆 1187"/>
            <p:cNvSpPr/>
            <p:nvPr/>
          </p:nvSpPr>
          <p:spPr>
            <a:xfrm>
              <a:off x="5205047" y="2250831"/>
              <a:ext cx="1856936" cy="1885069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90" name="组合 1189"/>
          <p:cNvGrpSpPr/>
          <p:nvPr/>
        </p:nvGrpSpPr>
        <p:grpSpPr>
          <a:xfrm>
            <a:off x="9685802" y="3558709"/>
            <a:ext cx="1254146" cy="1289333"/>
            <a:chOff x="5044384" y="2110154"/>
            <a:chExt cx="2138289" cy="2124220"/>
          </a:xfrm>
        </p:grpSpPr>
        <p:sp>
          <p:nvSpPr>
            <p:cNvPr id="1191" name="椭圆 1190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3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2" name="椭圆 1191"/>
            <p:cNvSpPr/>
            <p:nvPr/>
          </p:nvSpPr>
          <p:spPr>
            <a:xfrm>
              <a:off x="5205047" y="2250831"/>
              <a:ext cx="1856936" cy="1885069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64" name="泪滴形 1163"/>
          <p:cNvSpPr/>
          <p:nvPr/>
        </p:nvSpPr>
        <p:spPr>
          <a:xfrm rot="8031379">
            <a:off x="7452821" y="2101861"/>
            <a:ext cx="374384" cy="369368"/>
          </a:xfrm>
          <a:prstGeom prst="teardrop">
            <a:avLst/>
          </a:prstGeom>
          <a:gradFill>
            <a:gsLst>
              <a:gs pos="22000">
                <a:srgbClr val="A3C78B"/>
              </a:gs>
              <a:gs pos="60000">
                <a:srgbClr val="1C5905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gradFill>
                <a:gsLst>
                  <a:gs pos="0">
                    <a:srgbClr val="A3C78B"/>
                  </a:gs>
                  <a:gs pos="55000">
                    <a:srgbClr val="1C5905"/>
                  </a:gs>
                </a:gsLst>
                <a:lin ang="3600000" scaled="0"/>
              </a:gradFill>
            </a:endParaRPr>
          </a:p>
        </p:txBody>
      </p:sp>
      <p:sp>
        <p:nvSpPr>
          <p:cNvPr id="1165" name="文本框 1164"/>
          <p:cNvSpPr txBox="1"/>
          <p:nvPr/>
        </p:nvSpPr>
        <p:spPr>
          <a:xfrm>
            <a:off x="7322652" y="3173167"/>
            <a:ext cx="893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华文细黑" panose="02010600040101010101" pitchFamily="2" charset="-122"/>
                <a:ea typeface="华文细黑" panose="02010600040101010101" pitchFamily="2" charset="-122"/>
              </a:rPr>
              <a:t>55</a:t>
            </a:r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68" name="文本框 1167"/>
          <p:cNvSpPr txBox="1"/>
          <p:nvPr/>
        </p:nvSpPr>
        <p:spPr>
          <a:xfrm>
            <a:off x="9982286" y="3941766"/>
            <a:ext cx="893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华文细黑" panose="02010600040101010101" pitchFamily="2" charset="-122"/>
                <a:ea typeface="华文细黑" panose="02010600040101010101" pitchFamily="2" charset="-122"/>
              </a:rPr>
              <a:t>88</a:t>
            </a:r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193" name="组合 1192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1194" name="图片 119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1195" name="文本框 1194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1196" name="直接连接符 1195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7" name="直接连接符 1196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038" y="1177286"/>
            <a:ext cx="4627827" cy="507362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035479" y="2059159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HK" b="1" dirty="0">
                <a:gradFill>
                  <a:gsLst>
                    <a:gs pos="100000">
                      <a:srgbClr val="EF8F93"/>
                    </a:gs>
                    <a:gs pos="15000">
                      <a:srgbClr val="E14A50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100000">
                    <a:srgbClr val="EF8F93"/>
                  </a:gs>
                  <a:gs pos="15000">
                    <a:srgbClr val="E14A50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63975" y="2390660"/>
            <a:ext cx="2549579" cy="95410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14" name="文本框 21"/>
          <p:cNvSpPr txBox="1"/>
          <p:nvPr/>
        </p:nvSpPr>
        <p:spPr>
          <a:xfrm>
            <a:off x="1386991" y="4058011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HK" b="1" dirty="0">
                <a:gradFill>
                  <a:gsLst>
                    <a:gs pos="100000">
                      <a:srgbClr val="EF8F93"/>
                    </a:gs>
                    <a:gs pos="15000">
                      <a:srgbClr val="E14A50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100000">
                    <a:srgbClr val="EF8F93"/>
                  </a:gs>
                  <a:gs pos="15000">
                    <a:srgbClr val="E14A50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5487" y="4389512"/>
            <a:ext cx="2549579" cy="95410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16" name="文本框 21"/>
          <p:cNvSpPr txBox="1"/>
          <p:nvPr/>
        </p:nvSpPr>
        <p:spPr>
          <a:xfrm>
            <a:off x="9168459" y="2769685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HK" b="1" dirty="0">
                <a:gradFill>
                  <a:gsLst>
                    <a:gs pos="100000">
                      <a:srgbClr val="EF8F93"/>
                    </a:gs>
                    <a:gs pos="15000">
                      <a:srgbClr val="E14A50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100000">
                    <a:srgbClr val="EF8F93"/>
                  </a:gs>
                  <a:gs pos="15000">
                    <a:srgbClr val="E14A50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96955" y="3101186"/>
            <a:ext cx="2549579" cy="95410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18" name="文本框 21"/>
          <p:cNvSpPr txBox="1"/>
          <p:nvPr/>
        </p:nvSpPr>
        <p:spPr>
          <a:xfrm>
            <a:off x="8714395" y="4776813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HK" b="1" dirty="0">
                <a:gradFill>
                  <a:gsLst>
                    <a:gs pos="100000">
                      <a:srgbClr val="EF8F93"/>
                    </a:gs>
                    <a:gs pos="15000">
                      <a:srgbClr val="E14A50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100000">
                    <a:srgbClr val="EF8F93"/>
                  </a:gs>
                  <a:gs pos="15000">
                    <a:srgbClr val="E14A50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42891" y="5108314"/>
            <a:ext cx="2549579" cy="95410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/>
          <p:nvPr/>
        </p:nvSpPr>
        <p:spPr>
          <a:xfrm>
            <a:off x="880609" y="1639333"/>
            <a:ext cx="4908153" cy="4301321"/>
          </a:xfrm>
          <a:prstGeom prst="rect">
            <a:avLst/>
          </a:prstGeom>
          <a:blipFill dpi="0" rotWithShape="1">
            <a:blip r:embed="rId3"/>
            <a:srcRect/>
            <a:stretch>
              <a:fillRect l="-19000" r="-44000"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TextBox 47"/>
          <p:cNvSpPr txBox="1"/>
          <p:nvPr/>
        </p:nvSpPr>
        <p:spPr>
          <a:xfrm>
            <a:off x="6196518" y="2049353"/>
            <a:ext cx="5122517" cy="150810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A designer can use default text to simulate what text would look like. If it is not real text. A designer can use default text to simulate what text would look like. If it is not real text. </a:t>
            </a:r>
          </a:p>
          <a:p>
            <a:endParaRPr lang="en-US" altLang="zh-CN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en-US" altLang="zh-CN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Rectangle 48"/>
          <p:cNvSpPr/>
          <p:nvPr/>
        </p:nvSpPr>
        <p:spPr>
          <a:xfrm>
            <a:off x="6196517" y="1619801"/>
            <a:ext cx="2385268" cy="36933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en-US" sz="2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Project Features</a:t>
            </a:r>
          </a:p>
        </p:txBody>
      </p:sp>
      <p:sp>
        <p:nvSpPr>
          <p:cNvPr id="6" name="Rectangle 51"/>
          <p:cNvSpPr/>
          <p:nvPr/>
        </p:nvSpPr>
        <p:spPr>
          <a:xfrm>
            <a:off x="6196518" y="3502389"/>
            <a:ext cx="912109" cy="215444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Feature 01</a:t>
            </a:r>
          </a:p>
        </p:txBody>
      </p:sp>
      <p:sp>
        <p:nvSpPr>
          <p:cNvPr id="7" name="Rounded Rectangle 54"/>
          <p:cNvSpPr/>
          <p:nvPr/>
        </p:nvSpPr>
        <p:spPr>
          <a:xfrm rot="10800000" flipV="1">
            <a:off x="6196522" y="3759110"/>
            <a:ext cx="5122511" cy="186223"/>
          </a:xfrm>
          <a:prstGeom prst="roundRect">
            <a:avLst/>
          </a:prstGeom>
          <a:solidFill>
            <a:srgbClr val="EF8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endParaRPr 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Rounded Rectangle 55"/>
          <p:cNvSpPr/>
          <p:nvPr/>
        </p:nvSpPr>
        <p:spPr>
          <a:xfrm flipV="1">
            <a:off x="6196534" y="3759110"/>
            <a:ext cx="3902373" cy="186223"/>
          </a:xfrm>
          <a:prstGeom prst="roundRect">
            <a:avLst/>
          </a:prstGeom>
          <a:solidFill>
            <a:srgbClr val="E14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0" rIns="0" bIns="0" rtlCol="0" anchor="ctr" anchorCtr="0"/>
          <a:lstStyle/>
          <a:p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9" name="Group 33"/>
          <p:cNvGrpSpPr/>
          <p:nvPr/>
        </p:nvGrpSpPr>
        <p:grpSpPr>
          <a:xfrm>
            <a:off x="9855779" y="3363128"/>
            <a:ext cx="460855" cy="384046"/>
            <a:chOff x="6703460" y="2542946"/>
            <a:chExt cx="345641" cy="288035"/>
          </a:xfrm>
          <a:solidFill>
            <a:srgbClr val="A80E11"/>
          </a:solidFill>
        </p:grpSpPr>
        <p:sp>
          <p:nvSpPr>
            <p:cNvPr id="10" name="Down Arrow Callout 32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" name="Rectangle 53"/>
            <p:cNvSpPr/>
            <p:nvPr/>
          </p:nvSpPr>
          <p:spPr>
            <a:xfrm>
              <a:off x="6755455" y="2565830"/>
              <a:ext cx="241653" cy="153841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335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80%</a:t>
              </a:r>
            </a:p>
          </p:txBody>
        </p:sp>
      </p:grpSp>
      <p:sp>
        <p:nvSpPr>
          <p:cNvPr id="12" name="Rectangle 57"/>
          <p:cNvSpPr/>
          <p:nvPr/>
        </p:nvSpPr>
        <p:spPr>
          <a:xfrm>
            <a:off x="6196518" y="4169189"/>
            <a:ext cx="912109" cy="215444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Feature 02</a:t>
            </a:r>
          </a:p>
        </p:txBody>
      </p:sp>
      <p:sp>
        <p:nvSpPr>
          <p:cNvPr id="13" name="Rounded Rectangle 60"/>
          <p:cNvSpPr/>
          <p:nvPr/>
        </p:nvSpPr>
        <p:spPr>
          <a:xfrm rot="10800000" flipV="1">
            <a:off x="6196518" y="4418999"/>
            <a:ext cx="5122517" cy="186221"/>
          </a:xfrm>
          <a:prstGeom prst="roundRect">
            <a:avLst/>
          </a:prstGeom>
          <a:solidFill>
            <a:srgbClr val="EF8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endParaRPr 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Rounded Rectangle 61"/>
          <p:cNvSpPr/>
          <p:nvPr/>
        </p:nvSpPr>
        <p:spPr>
          <a:xfrm flipV="1">
            <a:off x="6196530" y="4418999"/>
            <a:ext cx="4682447" cy="186223"/>
          </a:xfrm>
          <a:prstGeom prst="roundRect">
            <a:avLst/>
          </a:prstGeom>
          <a:solidFill>
            <a:srgbClr val="E14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0" rIns="0" bIns="0" rtlCol="0" anchor="ctr" anchorCtr="0"/>
          <a:lstStyle/>
          <a:p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Rectangle 67"/>
          <p:cNvSpPr/>
          <p:nvPr/>
        </p:nvSpPr>
        <p:spPr>
          <a:xfrm>
            <a:off x="6196518" y="4835988"/>
            <a:ext cx="912109" cy="215444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Feature 03</a:t>
            </a:r>
          </a:p>
        </p:txBody>
      </p:sp>
      <p:sp>
        <p:nvSpPr>
          <p:cNvPr id="16" name="Rounded Rectangle 70"/>
          <p:cNvSpPr/>
          <p:nvPr/>
        </p:nvSpPr>
        <p:spPr>
          <a:xfrm rot="10800000" flipV="1">
            <a:off x="6196518" y="5078888"/>
            <a:ext cx="5122517" cy="186221"/>
          </a:xfrm>
          <a:prstGeom prst="roundRect">
            <a:avLst/>
          </a:prstGeom>
          <a:solidFill>
            <a:srgbClr val="EF8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endParaRPr 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Rounded Rectangle 71"/>
          <p:cNvSpPr/>
          <p:nvPr/>
        </p:nvSpPr>
        <p:spPr>
          <a:xfrm flipV="1">
            <a:off x="6196531" y="5078885"/>
            <a:ext cx="3669403" cy="186225"/>
          </a:xfrm>
          <a:prstGeom prst="roundRect">
            <a:avLst/>
          </a:prstGeom>
          <a:solidFill>
            <a:srgbClr val="E14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0" rIns="0" bIns="0" rtlCol="0" anchor="ctr" anchorCtr="0"/>
          <a:lstStyle/>
          <a:p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Rectangle 73"/>
          <p:cNvSpPr/>
          <p:nvPr/>
        </p:nvSpPr>
        <p:spPr>
          <a:xfrm>
            <a:off x="6196518" y="5477388"/>
            <a:ext cx="912109" cy="215444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Feature 04</a:t>
            </a:r>
          </a:p>
        </p:txBody>
      </p:sp>
      <p:sp>
        <p:nvSpPr>
          <p:cNvPr id="19" name="Rounded Rectangle 76"/>
          <p:cNvSpPr/>
          <p:nvPr/>
        </p:nvSpPr>
        <p:spPr>
          <a:xfrm rot="10800000" flipV="1">
            <a:off x="6196518" y="5738776"/>
            <a:ext cx="5122517" cy="186221"/>
          </a:xfrm>
          <a:prstGeom prst="roundRect">
            <a:avLst/>
          </a:prstGeom>
          <a:solidFill>
            <a:srgbClr val="EF8F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endParaRPr 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Rounded Rectangle 77"/>
          <p:cNvSpPr/>
          <p:nvPr/>
        </p:nvSpPr>
        <p:spPr>
          <a:xfrm flipV="1">
            <a:off x="6196529" y="5726076"/>
            <a:ext cx="4452019" cy="198923"/>
          </a:xfrm>
          <a:prstGeom prst="roundRect">
            <a:avLst/>
          </a:prstGeom>
          <a:solidFill>
            <a:srgbClr val="E14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0" rIns="0" bIns="0" rtlCol="0" anchor="ctr" anchorCtr="0"/>
          <a:lstStyle/>
          <a:p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1" name="Group 34"/>
          <p:cNvGrpSpPr/>
          <p:nvPr/>
        </p:nvGrpSpPr>
        <p:grpSpPr>
          <a:xfrm>
            <a:off x="10648549" y="4017228"/>
            <a:ext cx="460855" cy="384046"/>
            <a:chOff x="6703460" y="2542946"/>
            <a:chExt cx="345641" cy="288035"/>
          </a:xfrm>
          <a:solidFill>
            <a:srgbClr val="A80E11"/>
          </a:solidFill>
        </p:grpSpPr>
        <p:sp>
          <p:nvSpPr>
            <p:cNvPr id="22" name="Down Arrow Callout 35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3" name="Rectangle 36"/>
            <p:cNvSpPr/>
            <p:nvPr/>
          </p:nvSpPr>
          <p:spPr>
            <a:xfrm>
              <a:off x="6755455" y="2565830"/>
              <a:ext cx="241653" cy="153841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335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50%</a:t>
              </a:r>
            </a:p>
          </p:txBody>
        </p:sp>
      </p:grpSp>
      <p:grpSp>
        <p:nvGrpSpPr>
          <p:cNvPr id="24" name="Group 37"/>
          <p:cNvGrpSpPr/>
          <p:nvPr/>
        </p:nvGrpSpPr>
        <p:grpSpPr>
          <a:xfrm>
            <a:off x="9622361" y="4696726"/>
            <a:ext cx="460855" cy="384046"/>
            <a:chOff x="6703460" y="2542946"/>
            <a:chExt cx="345641" cy="288035"/>
          </a:xfrm>
          <a:solidFill>
            <a:srgbClr val="A80E11"/>
          </a:solidFill>
        </p:grpSpPr>
        <p:sp>
          <p:nvSpPr>
            <p:cNvPr id="25" name="Down Arrow Callout 38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6" name="Rectangle 39"/>
            <p:cNvSpPr/>
            <p:nvPr/>
          </p:nvSpPr>
          <p:spPr>
            <a:xfrm>
              <a:off x="6755455" y="2565830"/>
              <a:ext cx="241653" cy="153841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335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60%</a:t>
              </a:r>
            </a:p>
          </p:txBody>
        </p:sp>
      </p:grpSp>
      <p:grpSp>
        <p:nvGrpSpPr>
          <p:cNvPr id="27" name="Group 40"/>
          <p:cNvGrpSpPr/>
          <p:nvPr/>
        </p:nvGrpSpPr>
        <p:grpSpPr>
          <a:xfrm>
            <a:off x="10418122" y="5342028"/>
            <a:ext cx="460855" cy="384046"/>
            <a:chOff x="6703460" y="2542946"/>
            <a:chExt cx="345641" cy="288035"/>
          </a:xfrm>
          <a:solidFill>
            <a:srgbClr val="A80E11"/>
          </a:solidFill>
        </p:grpSpPr>
        <p:sp>
          <p:nvSpPr>
            <p:cNvPr id="28" name="Down Arrow Callout 41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9" name="Rectangle 42"/>
            <p:cNvSpPr/>
            <p:nvPr/>
          </p:nvSpPr>
          <p:spPr>
            <a:xfrm>
              <a:off x="6755455" y="2565830"/>
              <a:ext cx="241653" cy="153841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335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70%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48" name="文本框 47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6" grpId="0"/>
      <p:bldP spid="7" grpId="0" animBg="1"/>
      <p:bldP spid="8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6"/>
          <p:cNvSpPr/>
          <p:nvPr/>
        </p:nvSpPr>
        <p:spPr bwMode="auto">
          <a:xfrm>
            <a:off x="3278869" y="1814286"/>
            <a:ext cx="910787" cy="951221"/>
          </a:xfrm>
          <a:custGeom>
            <a:avLst/>
            <a:gdLst>
              <a:gd name="T0" fmla="*/ 36 w 323"/>
              <a:gd name="T1" fmla="*/ 29 h 325"/>
              <a:gd name="T2" fmla="*/ 31 w 323"/>
              <a:gd name="T3" fmla="*/ 219 h 325"/>
              <a:gd name="T4" fmla="*/ 174 w 323"/>
              <a:gd name="T5" fmla="*/ 219 h 325"/>
              <a:gd name="T6" fmla="*/ 174 w 323"/>
              <a:gd name="T7" fmla="*/ 254 h 325"/>
              <a:gd name="T8" fmla="*/ 163 w 323"/>
              <a:gd name="T9" fmla="*/ 276 h 325"/>
              <a:gd name="T10" fmla="*/ 156 w 323"/>
              <a:gd name="T11" fmla="*/ 294 h 325"/>
              <a:gd name="T12" fmla="*/ 162 w 323"/>
              <a:gd name="T13" fmla="*/ 316 h 325"/>
              <a:gd name="T14" fmla="*/ 186 w 323"/>
              <a:gd name="T15" fmla="*/ 325 h 325"/>
              <a:gd name="T16" fmla="*/ 211 w 323"/>
              <a:gd name="T17" fmla="*/ 316 h 325"/>
              <a:gd name="T18" fmla="*/ 217 w 323"/>
              <a:gd name="T19" fmla="*/ 294 h 325"/>
              <a:gd name="T20" fmla="*/ 209 w 323"/>
              <a:gd name="T21" fmla="*/ 275 h 325"/>
              <a:gd name="T22" fmla="*/ 197 w 323"/>
              <a:gd name="T23" fmla="*/ 253 h 325"/>
              <a:gd name="T24" fmla="*/ 197 w 323"/>
              <a:gd name="T25" fmla="*/ 252 h 325"/>
              <a:gd name="T26" fmla="*/ 197 w 323"/>
              <a:gd name="T27" fmla="*/ 219 h 325"/>
              <a:gd name="T28" fmla="*/ 323 w 323"/>
              <a:gd name="T29" fmla="*/ 219 h 325"/>
              <a:gd name="T30" fmla="*/ 323 w 323"/>
              <a:gd name="T31" fmla="*/ 183 h 325"/>
              <a:gd name="T32" fmla="*/ 313 w 323"/>
              <a:gd name="T33" fmla="*/ 183 h 325"/>
              <a:gd name="T34" fmla="*/ 302 w 323"/>
              <a:gd name="T35" fmla="*/ 191 h 325"/>
              <a:gd name="T36" fmla="*/ 271 w 323"/>
              <a:gd name="T37" fmla="*/ 204 h 325"/>
              <a:gd name="T38" fmla="*/ 236 w 323"/>
              <a:gd name="T39" fmla="*/ 193 h 325"/>
              <a:gd name="T40" fmla="*/ 219 w 323"/>
              <a:gd name="T41" fmla="*/ 154 h 325"/>
              <a:gd name="T42" fmla="*/ 236 w 323"/>
              <a:gd name="T43" fmla="*/ 114 h 325"/>
              <a:gd name="T44" fmla="*/ 271 w 323"/>
              <a:gd name="T45" fmla="*/ 103 h 325"/>
              <a:gd name="T46" fmla="*/ 301 w 323"/>
              <a:gd name="T47" fmla="*/ 114 h 325"/>
              <a:gd name="T48" fmla="*/ 311 w 323"/>
              <a:gd name="T49" fmla="*/ 120 h 325"/>
              <a:gd name="T50" fmla="*/ 323 w 323"/>
              <a:gd name="T51" fmla="*/ 120 h 325"/>
              <a:gd name="T52" fmla="*/ 323 w 323"/>
              <a:gd name="T53" fmla="*/ 30 h 325"/>
              <a:gd name="T54" fmla="*/ 174 w 323"/>
              <a:gd name="T55" fmla="*/ 0 h 325"/>
              <a:gd name="T56" fmla="*/ 36 w 323"/>
              <a:gd name="T57" fmla="*/ 29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23" h="325">
                <a:moveTo>
                  <a:pt x="36" y="29"/>
                </a:moveTo>
                <a:cubicBezTo>
                  <a:pt x="0" y="44"/>
                  <a:pt x="4" y="122"/>
                  <a:pt x="31" y="219"/>
                </a:cubicBezTo>
                <a:cubicBezTo>
                  <a:pt x="174" y="219"/>
                  <a:pt x="174" y="219"/>
                  <a:pt x="174" y="219"/>
                </a:cubicBezTo>
                <a:cubicBezTo>
                  <a:pt x="174" y="254"/>
                  <a:pt x="174" y="254"/>
                  <a:pt x="174" y="254"/>
                </a:cubicBezTo>
                <a:cubicBezTo>
                  <a:pt x="174" y="264"/>
                  <a:pt x="167" y="270"/>
                  <a:pt x="163" y="276"/>
                </a:cubicBezTo>
                <a:cubicBezTo>
                  <a:pt x="159" y="281"/>
                  <a:pt x="156" y="287"/>
                  <a:pt x="156" y="294"/>
                </a:cubicBezTo>
                <a:cubicBezTo>
                  <a:pt x="156" y="302"/>
                  <a:pt x="158" y="310"/>
                  <a:pt x="162" y="316"/>
                </a:cubicBezTo>
                <a:cubicBezTo>
                  <a:pt x="167" y="322"/>
                  <a:pt x="174" y="325"/>
                  <a:pt x="186" y="325"/>
                </a:cubicBezTo>
                <a:cubicBezTo>
                  <a:pt x="199" y="325"/>
                  <a:pt x="206" y="321"/>
                  <a:pt x="211" y="316"/>
                </a:cubicBezTo>
                <a:cubicBezTo>
                  <a:pt x="215" y="310"/>
                  <a:pt x="217" y="303"/>
                  <a:pt x="217" y="294"/>
                </a:cubicBezTo>
                <a:cubicBezTo>
                  <a:pt x="217" y="287"/>
                  <a:pt x="214" y="281"/>
                  <a:pt x="209" y="275"/>
                </a:cubicBezTo>
                <a:cubicBezTo>
                  <a:pt x="204" y="270"/>
                  <a:pt x="198" y="263"/>
                  <a:pt x="197" y="253"/>
                </a:cubicBezTo>
                <a:cubicBezTo>
                  <a:pt x="197" y="253"/>
                  <a:pt x="197" y="253"/>
                  <a:pt x="197" y="252"/>
                </a:cubicBezTo>
                <a:cubicBezTo>
                  <a:pt x="197" y="219"/>
                  <a:pt x="197" y="219"/>
                  <a:pt x="197" y="219"/>
                </a:cubicBezTo>
                <a:cubicBezTo>
                  <a:pt x="323" y="219"/>
                  <a:pt x="323" y="219"/>
                  <a:pt x="323" y="219"/>
                </a:cubicBezTo>
                <a:cubicBezTo>
                  <a:pt x="323" y="183"/>
                  <a:pt x="323" y="183"/>
                  <a:pt x="323" y="183"/>
                </a:cubicBezTo>
                <a:cubicBezTo>
                  <a:pt x="313" y="183"/>
                  <a:pt x="313" y="183"/>
                  <a:pt x="313" y="183"/>
                </a:cubicBezTo>
                <a:cubicBezTo>
                  <a:pt x="311" y="184"/>
                  <a:pt x="309" y="185"/>
                  <a:pt x="302" y="191"/>
                </a:cubicBezTo>
                <a:cubicBezTo>
                  <a:pt x="295" y="197"/>
                  <a:pt x="284" y="204"/>
                  <a:pt x="271" y="204"/>
                </a:cubicBezTo>
                <a:cubicBezTo>
                  <a:pt x="259" y="204"/>
                  <a:pt x="246" y="201"/>
                  <a:pt x="236" y="193"/>
                </a:cubicBezTo>
                <a:cubicBezTo>
                  <a:pt x="226" y="185"/>
                  <a:pt x="220" y="170"/>
                  <a:pt x="219" y="154"/>
                </a:cubicBezTo>
                <a:cubicBezTo>
                  <a:pt x="219" y="137"/>
                  <a:pt x="226" y="121"/>
                  <a:pt x="236" y="114"/>
                </a:cubicBezTo>
                <a:cubicBezTo>
                  <a:pt x="247" y="105"/>
                  <a:pt x="259" y="103"/>
                  <a:pt x="271" y="103"/>
                </a:cubicBezTo>
                <a:cubicBezTo>
                  <a:pt x="284" y="103"/>
                  <a:pt x="294" y="109"/>
                  <a:pt x="301" y="114"/>
                </a:cubicBezTo>
                <a:cubicBezTo>
                  <a:pt x="309" y="120"/>
                  <a:pt x="309" y="120"/>
                  <a:pt x="311" y="120"/>
                </a:cubicBezTo>
                <a:cubicBezTo>
                  <a:pt x="323" y="120"/>
                  <a:pt x="323" y="120"/>
                  <a:pt x="323" y="120"/>
                </a:cubicBezTo>
                <a:cubicBezTo>
                  <a:pt x="323" y="30"/>
                  <a:pt x="323" y="30"/>
                  <a:pt x="323" y="30"/>
                </a:cubicBezTo>
                <a:cubicBezTo>
                  <a:pt x="275" y="11"/>
                  <a:pt x="225" y="0"/>
                  <a:pt x="174" y="0"/>
                </a:cubicBezTo>
                <a:cubicBezTo>
                  <a:pt x="129" y="0"/>
                  <a:pt x="83" y="9"/>
                  <a:pt x="36" y="29"/>
                </a:cubicBezTo>
                <a:close/>
              </a:path>
            </a:pathLst>
          </a:custGeom>
          <a:solidFill>
            <a:srgbClr val="A3C78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7"/>
          <p:cNvSpPr/>
          <p:nvPr/>
        </p:nvSpPr>
        <p:spPr bwMode="auto">
          <a:xfrm>
            <a:off x="7844723" y="1817992"/>
            <a:ext cx="646134" cy="959869"/>
          </a:xfrm>
          <a:custGeom>
            <a:avLst/>
            <a:gdLst>
              <a:gd name="T0" fmla="*/ 192 w 229"/>
              <a:gd name="T1" fmla="*/ 28 h 328"/>
              <a:gd name="T2" fmla="*/ 45 w 229"/>
              <a:gd name="T3" fmla="*/ 1 h 328"/>
              <a:gd name="T4" fmla="*/ 0 w 229"/>
              <a:gd name="T5" fmla="*/ 4 h 328"/>
              <a:gd name="T6" fmla="*/ 0 w 229"/>
              <a:gd name="T7" fmla="*/ 88 h 328"/>
              <a:gd name="T8" fmla="*/ 8 w 229"/>
              <a:gd name="T9" fmla="*/ 88 h 328"/>
              <a:gd name="T10" fmla="*/ 18 w 229"/>
              <a:gd name="T11" fmla="*/ 81 h 328"/>
              <a:gd name="T12" fmla="*/ 48 w 229"/>
              <a:gd name="T13" fmla="*/ 70 h 328"/>
              <a:gd name="T14" fmla="*/ 82 w 229"/>
              <a:gd name="T15" fmla="*/ 81 h 328"/>
              <a:gd name="T16" fmla="*/ 99 w 229"/>
              <a:gd name="T17" fmla="*/ 121 h 328"/>
              <a:gd name="T18" fmla="*/ 82 w 229"/>
              <a:gd name="T19" fmla="*/ 160 h 328"/>
              <a:gd name="T20" fmla="*/ 48 w 229"/>
              <a:gd name="T21" fmla="*/ 171 h 328"/>
              <a:gd name="T22" fmla="*/ 17 w 229"/>
              <a:gd name="T23" fmla="*/ 159 h 328"/>
              <a:gd name="T24" fmla="*/ 5 w 229"/>
              <a:gd name="T25" fmla="*/ 151 h 328"/>
              <a:gd name="T26" fmla="*/ 0 w 229"/>
              <a:gd name="T27" fmla="*/ 151 h 328"/>
              <a:gd name="T28" fmla="*/ 0 w 229"/>
              <a:gd name="T29" fmla="*/ 219 h 328"/>
              <a:gd name="T30" fmla="*/ 73 w 229"/>
              <a:gd name="T31" fmla="*/ 219 h 328"/>
              <a:gd name="T32" fmla="*/ 73 w 229"/>
              <a:gd name="T33" fmla="*/ 255 h 328"/>
              <a:gd name="T34" fmla="*/ 73 w 229"/>
              <a:gd name="T35" fmla="*/ 256 h 328"/>
              <a:gd name="T36" fmla="*/ 61 w 229"/>
              <a:gd name="T37" fmla="*/ 278 h 328"/>
              <a:gd name="T38" fmla="*/ 53 w 229"/>
              <a:gd name="T39" fmla="*/ 297 h 328"/>
              <a:gd name="T40" fmla="*/ 59 w 229"/>
              <a:gd name="T41" fmla="*/ 318 h 328"/>
              <a:gd name="T42" fmla="*/ 83 w 229"/>
              <a:gd name="T43" fmla="*/ 328 h 328"/>
              <a:gd name="T44" fmla="*/ 107 w 229"/>
              <a:gd name="T45" fmla="*/ 319 h 328"/>
              <a:gd name="T46" fmla="*/ 114 w 229"/>
              <a:gd name="T47" fmla="*/ 297 h 328"/>
              <a:gd name="T48" fmla="*/ 106 w 229"/>
              <a:gd name="T49" fmla="*/ 278 h 328"/>
              <a:gd name="T50" fmla="*/ 96 w 229"/>
              <a:gd name="T51" fmla="*/ 256 h 328"/>
              <a:gd name="T52" fmla="*/ 96 w 229"/>
              <a:gd name="T53" fmla="*/ 219 h 328"/>
              <a:gd name="T54" fmla="*/ 198 w 229"/>
              <a:gd name="T55" fmla="*/ 219 h 328"/>
              <a:gd name="T56" fmla="*/ 192 w 229"/>
              <a:gd name="T57" fmla="*/ 28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9" h="328">
                <a:moveTo>
                  <a:pt x="192" y="28"/>
                </a:moveTo>
                <a:cubicBezTo>
                  <a:pt x="142" y="8"/>
                  <a:pt x="93" y="0"/>
                  <a:pt x="45" y="1"/>
                </a:cubicBezTo>
                <a:cubicBezTo>
                  <a:pt x="30" y="1"/>
                  <a:pt x="15" y="2"/>
                  <a:pt x="0" y="4"/>
                </a:cubicBezTo>
                <a:cubicBezTo>
                  <a:pt x="0" y="88"/>
                  <a:pt x="0" y="88"/>
                  <a:pt x="0" y="88"/>
                </a:cubicBezTo>
                <a:cubicBezTo>
                  <a:pt x="8" y="88"/>
                  <a:pt x="8" y="88"/>
                  <a:pt x="8" y="88"/>
                </a:cubicBezTo>
                <a:cubicBezTo>
                  <a:pt x="9" y="88"/>
                  <a:pt x="10" y="87"/>
                  <a:pt x="18" y="81"/>
                </a:cubicBezTo>
                <a:cubicBezTo>
                  <a:pt x="25" y="77"/>
                  <a:pt x="35" y="70"/>
                  <a:pt x="48" y="70"/>
                </a:cubicBezTo>
                <a:cubicBezTo>
                  <a:pt x="59" y="70"/>
                  <a:pt x="72" y="72"/>
                  <a:pt x="82" y="81"/>
                </a:cubicBezTo>
                <a:cubicBezTo>
                  <a:pt x="92" y="89"/>
                  <a:pt x="99" y="104"/>
                  <a:pt x="99" y="121"/>
                </a:cubicBezTo>
                <a:cubicBezTo>
                  <a:pt x="99" y="138"/>
                  <a:pt x="92" y="152"/>
                  <a:pt x="82" y="160"/>
                </a:cubicBezTo>
                <a:cubicBezTo>
                  <a:pt x="72" y="169"/>
                  <a:pt x="60" y="171"/>
                  <a:pt x="48" y="171"/>
                </a:cubicBezTo>
                <a:cubicBezTo>
                  <a:pt x="34" y="171"/>
                  <a:pt x="24" y="164"/>
                  <a:pt x="17" y="159"/>
                </a:cubicBezTo>
                <a:cubicBezTo>
                  <a:pt x="9" y="153"/>
                  <a:pt x="8" y="151"/>
                  <a:pt x="5" y="151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219"/>
                  <a:pt x="0" y="219"/>
                  <a:pt x="0" y="219"/>
                </a:cubicBezTo>
                <a:cubicBezTo>
                  <a:pt x="73" y="219"/>
                  <a:pt x="73" y="219"/>
                  <a:pt x="73" y="219"/>
                </a:cubicBezTo>
                <a:cubicBezTo>
                  <a:pt x="73" y="255"/>
                  <a:pt x="73" y="255"/>
                  <a:pt x="73" y="255"/>
                </a:cubicBezTo>
                <a:cubicBezTo>
                  <a:pt x="73" y="255"/>
                  <a:pt x="73" y="256"/>
                  <a:pt x="73" y="256"/>
                </a:cubicBezTo>
                <a:cubicBezTo>
                  <a:pt x="72" y="266"/>
                  <a:pt x="65" y="272"/>
                  <a:pt x="61" y="278"/>
                </a:cubicBezTo>
                <a:cubicBezTo>
                  <a:pt x="56" y="284"/>
                  <a:pt x="53" y="289"/>
                  <a:pt x="53" y="297"/>
                </a:cubicBezTo>
                <a:cubicBezTo>
                  <a:pt x="53" y="305"/>
                  <a:pt x="55" y="313"/>
                  <a:pt x="59" y="318"/>
                </a:cubicBezTo>
                <a:cubicBezTo>
                  <a:pt x="63" y="324"/>
                  <a:pt x="70" y="328"/>
                  <a:pt x="83" y="328"/>
                </a:cubicBezTo>
                <a:cubicBezTo>
                  <a:pt x="96" y="328"/>
                  <a:pt x="103" y="324"/>
                  <a:pt x="107" y="319"/>
                </a:cubicBezTo>
                <a:cubicBezTo>
                  <a:pt x="112" y="313"/>
                  <a:pt x="114" y="305"/>
                  <a:pt x="114" y="297"/>
                </a:cubicBezTo>
                <a:cubicBezTo>
                  <a:pt x="114" y="289"/>
                  <a:pt x="111" y="284"/>
                  <a:pt x="106" y="278"/>
                </a:cubicBezTo>
                <a:cubicBezTo>
                  <a:pt x="102" y="272"/>
                  <a:pt x="96" y="266"/>
                  <a:pt x="96" y="256"/>
                </a:cubicBezTo>
                <a:cubicBezTo>
                  <a:pt x="96" y="219"/>
                  <a:pt x="96" y="219"/>
                  <a:pt x="96" y="219"/>
                </a:cubicBezTo>
                <a:cubicBezTo>
                  <a:pt x="198" y="219"/>
                  <a:pt x="198" y="219"/>
                  <a:pt x="198" y="219"/>
                </a:cubicBezTo>
                <a:cubicBezTo>
                  <a:pt x="226" y="120"/>
                  <a:pt x="229" y="42"/>
                  <a:pt x="192" y="2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8"/>
          <p:cNvSpPr/>
          <p:nvPr/>
        </p:nvSpPr>
        <p:spPr bwMode="auto">
          <a:xfrm>
            <a:off x="6826645" y="1841464"/>
            <a:ext cx="1241007" cy="616441"/>
          </a:xfrm>
          <a:custGeom>
            <a:avLst/>
            <a:gdLst>
              <a:gd name="T0" fmla="*/ 431 w 440"/>
              <a:gd name="T1" fmla="*/ 89 h 211"/>
              <a:gd name="T2" fmla="*/ 409 w 440"/>
              <a:gd name="T3" fmla="*/ 82 h 211"/>
              <a:gd name="T4" fmla="*/ 391 w 440"/>
              <a:gd name="T5" fmla="*/ 90 h 211"/>
              <a:gd name="T6" fmla="*/ 369 w 440"/>
              <a:gd name="T7" fmla="*/ 100 h 211"/>
              <a:gd name="T8" fmla="*/ 337 w 440"/>
              <a:gd name="T9" fmla="*/ 100 h 211"/>
              <a:gd name="T10" fmla="*/ 337 w 440"/>
              <a:gd name="T11" fmla="*/ 0 h 211"/>
              <a:gd name="T12" fmla="*/ 0 w 440"/>
              <a:gd name="T13" fmla="*/ 211 h 211"/>
              <a:gd name="T14" fmla="*/ 337 w 440"/>
              <a:gd name="T15" fmla="*/ 211 h 211"/>
              <a:gd name="T16" fmla="*/ 337 w 440"/>
              <a:gd name="T17" fmla="*/ 123 h 211"/>
              <a:gd name="T18" fmla="*/ 367 w 440"/>
              <a:gd name="T19" fmla="*/ 123 h 211"/>
              <a:gd name="T20" fmla="*/ 368 w 440"/>
              <a:gd name="T21" fmla="*/ 123 h 211"/>
              <a:gd name="T22" fmla="*/ 390 w 440"/>
              <a:gd name="T23" fmla="*/ 135 h 211"/>
              <a:gd name="T24" fmla="*/ 409 w 440"/>
              <a:gd name="T25" fmla="*/ 143 h 211"/>
              <a:gd name="T26" fmla="*/ 431 w 440"/>
              <a:gd name="T27" fmla="*/ 137 h 211"/>
              <a:gd name="T28" fmla="*/ 440 w 440"/>
              <a:gd name="T29" fmla="*/ 113 h 211"/>
              <a:gd name="T30" fmla="*/ 431 w 440"/>
              <a:gd name="T31" fmla="*/ 8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40" h="211">
                <a:moveTo>
                  <a:pt x="431" y="89"/>
                </a:moveTo>
                <a:cubicBezTo>
                  <a:pt x="425" y="84"/>
                  <a:pt x="417" y="82"/>
                  <a:pt x="409" y="82"/>
                </a:cubicBezTo>
                <a:cubicBezTo>
                  <a:pt x="402" y="82"/>
                  <a:pt x="396" y="85"/>
                  <a:pt x="391" y="90"/>
                </a:cubicBezTo>
                <a:cubicBezTo>
                  <a:pt x="385" y="94"/>
                  <a:pt x="379" y="100"/>
                  <a:pt x="369" y="100"/>
                </a:cubicBezTo>
                <a:cubicBezTo>
                  <a:pt x="337" y="100"/>
                  <a:pt x="337" y="100"/>
                  <a:pt x="337" y="100"/>
                </a:cubicBezTo>
                <a:cubicBezTo>
                  <a:pt x="337" y="0"/>
                  <a:pt x="337" y="0"/>
                  <a:pt x="337" y="0"/>
                </a:cubicBezTo>
                <a:cubicBezTo>
                  <a:pt x="208" y="25"/>
                  <a:pt x="94" y="113"/>
                  <a:pt x="0" y="211"/>
                </a:cubicBezTo>
                <a:cubicBezTo>
                  <a:pt x="337" y="211"/>
                  <a:pt x="337" y="211"/>
                  <a:pt x="337" y="211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67" y="123"/>
                  <a:pt x="367" y="123"/>
                  <a:pt x="367" y="123"/>
                </a:cubicBezTo>
                <a:cubicBezTo>
                  <a:pt x="368" y="123"/>
                  <a:pt x="368" y="123"/>
                  <a:pt x="368" y="123"/>
                </a:cubicBezTo>
                <a:cubicBezTo>
                  <a:pt x="378" y="124"/>
                  <a:pt x="385" y="131"/>
                  <a:pt x="390" y="135"/>
                </a:cubicBezTo>
                <a:cubicBezTo>
                  <a:pt x="396" y="140"/>
                  <a:pt x="402" y="143"/>
                  <a:pt x="409" y="143"/>
                </a:cubicBezTo>
                <a:cubicBezTo>
                  <a:pt x="418" y="143"/>
                  <a:pt x="425" y="141"/>
                  <a:pt x="431" y="137"/>
                </a:cubicBezTo>
                <a:cubicBezTo>
                  <a:pt x="436" y="132"/>
                  <a:pt x="440" y="126"/>
                  <a:pt x="440" y="113"/>
                </a:cubicBezTo>
                <a:cubicBezTo>
                  <a:pt x="440" y="100"/>
                  <a:pt x="437" y="93"/>
                  <a:pt x="431" y="89"/>
                </a:cubicBezTo>
                <a:close/>
              </a:path>
            </a:pathLst>
          </a:custGeom>
          <a:solidFill>
            <a:srgbClr val="1C59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9"/>
          <p:cNvSpPr/>
          <p:nvPr/>
        </p:nvSpPr>
        <p:spPr bwMode="auto">
          <a:xfrm>
            <a:off x="3952422" y="1934115"/>
            <a:ext cx="973970" cy="831392"/>
          </a:xfrm>
          <a:custGeom>
            <a:avLst/>
            <a:gdLst>
              <a:gd name="T0" fmla="*/ 246 w 345"/>
              <a:gd name="T1" fmla="*/ 179 h 284"/>
              <a:gd name="T2" fmla="*/ 345 w 345"/>
              <a:gd name="T3" fmla="*/ 179 h 284"/>
              <a:gd name="T4" fmla="*/ 108 w 345"/>
              <a:gd name="T5" fmla="*/ 0 h 284"/>
              <a:gd name="T6" fmla="*/ 108 w 345"/>
              <a:gd name="T7" fmla="*/ 100 h 284"/>
              <a:gd name="T8" fmla="*/ 72 w 345"/>
              <a:gd name="T9" fmla="*/ 100 h 284"/>
              <a:gd name="T10" fmla="*/ 50 w 345"/>
              <a:gd name="T11" fmla="*/ 89 h 284"/>
              <a:gd name="T12" fmla="*/ 31 w 345"/>
              <a:gd name="T13" fmla="*/ 82 h 284"/>
              <a:gd name="T14" fmla="*/ 9 w 345"/>
              <a:gd name="T15" fmla="*/ 88 h 284"/>
              <a:gd name="T16" fmla="*/ 0 w 345"/>
              <a:gd name="T17" fmla="*/ 112 h 284"/>
              <a:gd name="T18" fmla="*/ 10 w 345"/>
              <a:gd name="T19" fmla="*/ 137 h 284"/>
              <a:gd name="T20" fmla="*/ 31 w 345"/>
              <a:gd name="T21" fmla="*/ 143 h 284"/>
              <a:gd name="T22" fmla="*/ 50 w 345"/>
              <a:gd name="T23" fmla="*/ 135 h 284"/>
              <a:gd name="T24" fmla="*/ 72 w 345"/>
              <a:gd name="T25" fmla="*/ 123 h 284"/>
              <a:gd name="T26" fmla="*/ 73 w 345"/>
              <a:gd name="T27" fmla="*/ 123 h 284"/>
              <a:gd name="T28" fmla="*/ 108 w 345"/>
              <a:gd name="T29" fmla="*/ 123 h 284"/>
              <a:gd name="T30" fmla="*/ 108 w 345"/>
              <a:gd name="T31" fmla="*/ 179 h 284"/>
              <a:gd name="T32" fmla="*/ 223 w 345"/>
              <a:gd name="T33" fmla="*/ 179 h 284"/>
              <a:gd name="T34" fmla="*/ 223 w 345"/>
              <a:gd name="T35" fmla="*/ 213 h 284"/>
              <a:gd name="T36" fmla="*/ 212 w 345"/>
              <a:gd name="T37" fmla="*/ 235 h 284"/>
              <a:gd name="T38" fmla="*/ 205 w 345"/>
              <a:gd name="T39" fmla="*/ 253 h 284"/>
              <a:gd name="T40" fmla="*/ 211 w 345"/>
              <a:gd name="T41" fmla="*/ 275 h 284"/>
              <a:gd name="T42" fmla="*/ 235 w 345"/>
              <a:gd name="T43" fmla="*/ 284 h 284"/>
              <a:gd name="T44" fmla="*/ 260 w 345"/>
              <a:gd name="T45" fmla="*/ 275 h 284"/>
              <a:gd name="T46" fmla="*/ 266 w 345"/>
              <a:gd name="T47" fmla="*/ 253 h 284"/>
              <a:gd name="T48" fmla="*/ 258 w 345"/>
              <a:gd name="T49" fmla="*/ 235 h 284"/>
              <a:gd name="T50" fmla="*/ 246 w 345"/>
              <a:gd name="T51" fmla="*/ 212 h 284"/>
              <a:gd name="T52" fmla="*/ 246 w 345"/>
              <a:gd name="T53" fmla="*/ 212 h 284"/>
              <a:gd name="T54" fmla="*/ 246 w 345"/>
              <a:gd name="T55" fmla="*/ 179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45" h="284">
                <a:moveTo>
                  <a:pt x="246" y="179"/>
                </a:moveTo>
                <a:cubicBezTo>
                  <a:pt x="345" y="179"/>
                  <a:pt x="345" y="179"/>
                  <a:pt x="345" y="179"/>
                </a:cubicBezTo>
                <a:cubicBezTo>
                  <a:pt x="275" y="106"/>
                  <a:pt x="194" y="40"/>
                  <a:pt x="108" y="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62" y="100"/>
                  <a:pt x="56" y="93"/>
                  <a:pt x="50" y="89"/>
                </a:cubicBezTo>
                <a:cubicBezTo>
                  <a:pt x="44" y="85"/>
                  <a:pt x="39" y="82"/>
                  <a:pt x="31" y="82"/>
                </a:cubicBezTo>
                <a:cubicBezTo>
                  <a:pt x="23" y="82"/>
                  <a:pt x="15" y="84"/>
                  <a:pt x="9" y="88"/>
                </a:cubicBezTo>
                <a:cubicBezTo>
                  <a:pt x="4" y="93"/>
                  <a:pt x="0" y="99"/>
                  <a:pt x="0" y="112"/>
                </a:cubicBezTo>
                <a:cubicBezTo>
                  <a:pt x="1" y="125"/>
                  <a:pt x="5" y="132"/>
                  <a:pt x="10" y="137"/>
                </a:cubicBezTo>
                <a:cubicBezTo>
                  <a:pt x="15" y="141"/>
                  <a:pt x="23" y="143"/>
                  <a:pt x="31" y="143"/>
                </a:cubicBezTo>
                <a:cubicBezTo>
                  <a:pt x="39" y="143"/>
                  <a:pt x="44" y="140"/>
                  <a:pt x="50" y="135"/>
                </a:cubicBezTo>
                <a:cubicBezTo>
                  <a:pt x="56" y="130"/>
                  <a:pt x="62" y="124"/>
                  <a:pt x="72" y="123"/>
                </a:cubicBezTo>
                <a:cubicBezTo>
                  <a:pt x="73" y="122"/>
                  <a:pt x="73" y="122"/>
                  <a:pt x="73" y="123"/>
                </a:cubicBezTo>
                <a:cubicBezTo>
                  <a:pt x="108" y="123"/>
                  <a:pt x="108" y="123"/>
                  <a:pt x="108" y="123"/>
                </a:cubicBezTo>
                <a:cubicBezTo>
                  <a:pt x="108" y="179"/>
                  <a:pt x="108" y="179"/>
                  <a:pt x="108" y="179"/>
                </a:cubicBezTo>
                <a:cubicBezTo>
                  <a:pt x="223" y="179"/>
                  <a:pt x="223" y="179"/>
                  <a:pt x="223" y="179"/>
                </a:cubicBezTo>
                <a:cubicBezTo>
                  <a:pt x="223" y="213"/>
                  <a:pt x="223" y="213"/>
                  <a:pt x="223" y="213"/>
                </a:cubicBezTo>
                <a:cubicBezTo>
                  <a:pt x="223" y="223"/>
                  <a:pt x="216" y="229"/>
                  <a:pt x="212" y="235"/>
                </a:cubicBezTo>
                <a:cubicBezTo>
                  <a:pt x="208" y="240"/>
                  <a:pt x="205" y="246"/>
                  <a:pt x="205" y="253"/>
                </a:cubicBezTo>
                <a:cubicBezTo>
                  <a:pt x="205" y="261"/>
                  <a:pt x="207" y="269"/>
                  <a:pt x="211" y="275"/>
                </a:cubicBezTo>
                <a:cubicBezTo>
                  <a:pt x="216" y="281"/>
                  <a:pt x="223" y="284"/>
                  <a:pt x="235" y="284"/>
                </a:cubicBezTo>
                <a:cubicBezTo>
                  <a:pt x="248" y="284"/>
                  <a:pt x="255" y="280"/>
                  <a:pt x="260" y="275"/>
                </a:cubicBezTo>
                <a:cubicBezTo>
                  <a:pt x="264" y="269"/>
                  <a:pt x="266" y="262"/>
                  <a:pt x="266" y="253"/>
                </a:cubicBezTo>
                <a:cubicBezTo>
                  <a:pt x="266" y="246"/>
                  <a:pt x="263" y="240"/>
                  <a:pt x="258" y="235"/>
                </a:cubicBezTo>
                <a:cubicBezTo>
                  <a:pt x="253" y="229"/>
                  <a:pt x="247" y="222"/>
                  <a:pt x="246" y="212"/>
                </a:cubicBezTo>
                <a:cubicBezTo>
                  <a:pt x="246" y="212"/>
                  <a:pt x="246" y="212"/>
                  <a:pt x="246" y="212"/>
                </a:cubicBezTo>
                <a:lnTo>
                  <a:pt x="246" y="179"/>
                </a:lnTo>
                <a:close/>
              </a:path>
            </a:pathLst>
          </a:custGeom>
          <a:solidFill>
            <a:srgbClr val="1C59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0"/>
          <p:cNvSpPr/>
          <p:nvPr/>
        </p:nvSpPr>
        <p:spPr bwMode="auto">
          <a:xfrm>
            <a:off x="4968116" y="2072475"/>
            <a:ext cx="1554536" cy="2085273"/>
          </a:xfrm>
          <a:custGeom>
            <a:avLst/>
            <a:gdLst>
              <a:gd name="T0" fmla="*/ 537 w 551"/>
              <a:gd name="T1" fmla="*/ 1 h 713"/>
              <a:gd name="T2" fmla="*/ 529 w 551"/>
              <a:gd name="T3" fmla="*/ 6 h 713"/>
              <a:gd name="T4" fmla="*/ 323 w 551"/>
              <a:gd name="T5" fmla="*/ 411 h 713"/>
              <a:gd name="T6" fmla="*/ 202 w 551"/>
              <a:gd name="T7" fmla="*/ 243 h 713"/>
              <a:gd name="T8" fmla="*/ 50 w 551"/>
              <a:gd name="T9" fmla="*/ 7 h 713"/>
              <a:gd name="T10" fmla="*/ 41 w 551"/>
              <a:gd name="T11" fmla="*/ 0 h 713"/>
              <a:gd name="T12" fmla="*/ 39 w 551"/>
              <a:gd name="T13" fmla="*/ 1 h 713"/>
              <a:gd name="T14" fmla="*/ 31 w 551"/>
              <a:gd name="T15" fmla="*/ 16 h 713"/>
              <a:gd name="T16" fmla="*/ 186 w 551"/>
              <a:gd name="T17" fmla="*/ 257 h 713"/>
              <a:gd name="T18" fmla="*/ 306 w 551"/>
              <a:gd name="T19" fmla="*/ 423 h 713"/>
              <a:gd name="T20" fmla="*/ 268 w 551"/>
              <a:gd name="T21" fmla="*/ 473 h 713"/>
              <a:gd name="T22" fmla="*/ 199 w 551"/>
              <a:gd name="T23" fmla="*/ 396 h 713"/>
              <a:gd name="T24" fmla="*/ 0 w 551"/>
              <a:gd name="T25" fmla="*/ 396 h 713"/>
              <a:gd name="T26" fmla="*/ 0 w 551"/>
              <a:gd name="T27" fmla="*/ 473 h 713"/>
              <a:gd name="T28" fmla="*/ 7 w 551"/>
              <a:gd name="T29" fmla="*/ 473 h 713"/>
              <a:gd name="T30" fmla="*/ 18 w 551"/>
              <a:gd name="T31" fmla="*/ 465 h 713"/>
              <a:gd name="T32" fmla="*/ 49 w 551"/>
              <a:gd name="T33" fmla="*/ 453 h 713"/>
              <a:gd name="T34" fmla="*/ 84 w 551"/>
              <a:gd name="T35" fmla="*/ 464 h 713"/>
              <a:gd name="T36" fmla="*/ 100 w 551"/>
              <a:gd name="T37" fmla="*/ 503 h 713"/>
              <a:gd name="T38" fmla="*/ 84 w 551"/>
              <a:gd name="T39" fmla="*/ 543 h 713"/>
              <a:gd name="T40" fmla="*/ 49 w 551"/>
              <a:gd name="T41" fmla="*/ 554 h 713"/>
              <a:gd name="T42" fmla="*/ 19 w 551"/>
              <a:gd name="T43" fmla="*/ 543 h 713"/>
              <a:gd name="T44" fmla="*/ 9 w 551"/>
              <a:gd name="T45" fmla="*/ 536 h 713"/>
              <a:gd name="T46" fmla="*/ 0 w 551"/>
              <a:gd name="T47" fmla="*/ 536 h 713"/>
              <a:gd name="T48" fmla="*/ 0 w 551"/>
              <a:gd name="T49" fmla="*/ 612 h 713"/>
              <a:gd name="T50" fmla="*/ 380 w 551"/>
              <a:gd name="T51" fmla="*/ 612 h 713"/>
              <a:gd name="T52" fmla="*/ 380 w 551"/>
              <a:gd name="T53" fmla="*/ 641 h 713"/>
              <a:gd name="T54" fmla="*/ 370 w 551"/>
              <a:gd name="T55" fmla="*/ 663 h 713"/>
              <a:gd name="T56" fmla="*/ 362 w 551"/>
              <a:gd name="T57" fmla="*/ 682 h 713"/>
              <a:gd name="T58" fmla="*/ 369 w 551"/>
              <a:gd name="T59" fmla="*/ 704 h 713"/>
              <a:gd name="T60" fmla="*/ 393 w 551"/>
              <a:gd name="T61" fmla="*/ 713 h 713"/>
              <a:gd name="T62" fmla="*/ 417 w 551"/>
              <a:gd name="T63" fmla="*/ 703 h 713"/>
              <a:gd name="T64" fmla="*/ 423 w 551"/>
              <a:gd name="T65" fmla="*/ 682 h 713"/>
              <a:gd name="T66" fmla="*/ 415 w 551"/>
              <a:gd name="T67" fmla="*/ 663 h 713"/>
              <a:gd name="T68" fmla="*/ 403 w 551"/>
              <a:gd name="T69" fmla="*/ 641 h 713"/>
              <a:gd name="T70" fmla="*/ 403 w 551"/>
              <a:gd name="T71" fmla="*/ 640 h 713"/>
              <a:gd name="T72" fmla="*/ 403 w 551"/>
              <a:gd name="T73" fmla="*/ 612 h 713"/>
              <a:gd name="T74" fmla="*/ 512 w 551"/>
              <a:gd name="T75" fmla="*/ 612 h 713"/>
              <a:gd name="T76" fmla="*/ 512 w 551"/>
              <a:gd name="T77" fmla="*/ 536 h 713"/>
              <a:gd name="T78" fmla="*/ 497 w 551"/>
              <a:gd name="T79" fmla="*/ 536 h 713"/>
              <a:gd name="T80" fmla="*/ 487 w 551"/>
              <a:gd name="T81" fmla="*/ 543 h 713"/>
              <a:gd name="T82" fmla="*/ 457 w 551"/>
              <a:gd name="T83" fmla="*/ 554 h 713"/>
              <a:gd name="T84" fmla="*/ 422 w 551"/>
              <a:gd name="T85" fmla="*/ 543 h 713"/>
              <a:gd name="T86" fmla="*/ 405 w 551"/>
              <a:gd name="T87" fmla="*/ 503 h 713"/>
              <a:gd name="T88" fmla="*/ 422 w 551"/>
              <a:gd name="T89" fmla="*/ 464 h 713"/>
              <a:gd name="T90" fmla="*/ 457 w 551"/>
              <a:gd name="T91" fmla="*/ 453 h 713"/>
              <a:gd name="T92" fmla="*/ 488 w 551"/>
              <a:gd name="T93" fmla="*/ 465 h 713"/>
              <a:gd name="T94" fmla="*/ 499 w 551"/>
              <a:gd name="T95" fmla="*/ 473 h 713"/>
              <a:gd name="T96" fmla="*/ 512 w 551"/>
              <a:gd name="T97" fmla="*/ 473 h 713"/>
              <a:gd name="T98" fmla="*/ 512 w 551"/>
              <a:gd name="T99" fmla="*/ 396 h 713"/>
              <a:gd name="T100" fmla="*/ 450 w 551"/>
              <a:gd name="T101" fmla="*/ 396 h 713"/>
              <a:gd name="T102" fmla="*/ 382 w 551"/>
              <a:gd name="T103" fmla="*/ 473 h 713"/>
              <a:gd name="T104" fmla="*/ 342 w 551"/>
              <a:gd name="T105" fmla="*/ 422 h 713"/>
              <a:gd name="T106" fmla="*/ 546 w 551"/>
              <a:gd name="T107" fmla="*/ 18 h 713"/>
              <a:gd name="T108" fmla="*/ 537 w 551"/>
              <a:gd name="T109" fmla="*/ 1 h 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51" h="713">
                <a:moveTo>
                  <a:pt x="537" y="1"/>
                </a:moveTo>
                <a:cubicBezTo>
                  <a:pt x="534" y="1"/>
                  <a:pt x="531" y="3"/>
                  <a:pt x="529" y="6"/>
                </a:cubicBezTo>
                <a:cubicBezTo>
                  <a:pt x="427" y="148"/>
                  <a:pt x="375" y="280"/>
                  <a:pt x="323" y="411"/>
                </a:cubicBezTo>
                <a:cubicBezTo>
                  <a:pt x="287" y="338"/>
                  <a:pt x="245" y="294"/>
                  <a:pt x="202" y="243"/>
                </a:cubicBezTo>
                <a:cubicBezTo>
                  <a:pt x="154" y="188"/>
                  <a:pt x="103" y="125"/>
                  <a:pt x="50" y="7"/>
                </a:cubicBezTo>
                <a:cubicBezTo>
                  <a:pt x="49" y="4"/>
                  <a:pt x="45" y="1"/>
                  <a:pt x="41" y="0"/>
                </a:cubicBezTo>
                <a:cubicBezTo>
                  <a:pt x="41" y="0"/>
                  <a:pt x="40" y="0"/>
                  <a:pt x="39" y="1"/>
                </a:cubicBezTo>
                <a:cubicBezTo>
                  <a:pt x="33" y="1"/>
                  <a:pt x="28" y="10"/>
                  <a:pt x="31" y="16"/>
                </a:cubicBezTo>
                <a:cubicBezTo>
                  <a:pt x="85" y="136"/>
                  <a:pt x="137" y="201"/>
                  <a:pt x="186" y="257"/>
                </a:cubicBezTo>
                <a:cubicBezTo>
                  <a:pt x="230" y="308"/>
                  <a:pt x="270" y="352"/>
                  <a:pt x="306" y="423"/>
                </a:cubicBezTo>
                <a:cubicBezTo>
                  <a:pt x="286" y="429"/>
                  <a:pt x="283" y="447"/>
                  <a:pt x="268" y="473"/>
                </a:cubicBezTo>
                <a:cubicBezTo>
                  <a:pt x="263" y="483"/>
                  <a:pt x="238" y="449"/>
                  <a:pt x="199" y="396"/>
                </a:cubicBezTo>
                <a:cubicBezTo>
                  <a:pt x="0" y="396"/>
                  <a:pt x="0" y="396"/>
                  <a:pt x="0" y="396"/>
                </a:cubicBezTo>
                <a:cubicBezTo>
                  <a:pt x="0" y="473"/>
                  <a:pt x="0" y="473"/>
                  <a:pt x="0" y="473"/>
                </a:cubicBezTo>
                <a:cubicBezTo>
                  <a:pt x="7" y="473"/>
                  <a:pt x="7" y="473"/>
                  <a:pt x="7" y="473"/>
                </a:cubicBezTo>
                <a:cubicBezTo>
                  <a:pt x="9" y="473"/>
                  <a:pt x="10" y="472"/>
                  <a:pt x="18" y="465"/>
                </a:cubicBezTo>
                <a:cubicBezTo>
                  <a:pt x="25" y="460"/>
                  <a:pt x="36" y="453"/>
                  <a:pt x="49" y="453"/>
                </a:cubicBezTo>
                <a:cubicBezTo>
                  <a:pt x="61" y="453"/>
                  <a:pt x="73" y="455"/>
                  <a:pt x="84" y="464"/>
                </a:cubicBezTo>
                <a:cubicBezTo>
                  <a:pt x="93" y="472"/>
                  <a:pt x="100" y="486"/>
                  <a:pt x="100" y="503"/>
                </a:cubicBezTo>
                <a:cubicBezTo>
                  <a:pt x="101" y="520"/>
                  <a:pt x="93" y="535"/>
                  <a:pt x="84" y="543"/>
                </a:cubicBezTo>
                <a:cubicBezTo>
                  <a:pt x="73" y="552"/>
                  <a:pt x="61" y="554"/>
                  <a:pt x="49" y="554"/>
                </a:cubicBezTo>
                <a:cubicBezTo>
                  <a:pt x="36" y="554"/>
                  <a:pt x="26" y="548"/>
                  <a:pt x="19" y="543"/>
                </a:cubicBezTo>
                <a:cubicBezTo>
                  <a:pt x="11" y="537"/>
                  <a:pt x="11" y="536"/>
                  <a:pt x="9" y="536"/>
                </a:cubicBezTo>
                <a:cubicBezTo>
                  <a:pt x="0" y="536"/>
                  <a:pt x="0" y="536"/>
                  <a:pt x="0" y="536"/>
                </a:cubicBezTo>
                <a:cubicBezTo>
                  <a:pt x="0" y="612"/>
                  <a:pt x="0" y="612"/>
                  <a:pt x="0" y="612"/>
                </a:cubicBezTo>
                <a:cubicBezTo>
                  <a:pt x="380" y="612"/>
                  <a:pt x="380" y="612"/>
                  <a:pt x="380" y="612"/>
                </a:cubicBezTo>
                <a:cubicBezTo>
                  <a:pt x="380" y="641"/>
                  <a:pt x="380" y="641"/>
                  <a:pt x="380" y="641"/>
                </a:cubicBezTo>
                <a:cubicBezTo>
                  <a:pt x="380" y="651"/>
                  <a:pt x="374" y="657"/>
                  <a:pt x="370" y="663"/>
                </a:cubicBezTo>
                <a:cubicBezTo>
                  <a:pt x="366" y="669"/>
                  <a:pt x="362" y="674"/>
                  <a:pt x="362" y="682"/>
                </a:cubicBezTo>
                <a:cubicBezTo>
                  <a:pt x="362" y="690"/>
                  <a:pt x="364" y="698"/>
                  <a:pt x="369" y="704"/>
                </a:cubicBezTo>
                <a:cubicBezTo>
                  <a:pt x="373" y="709"/>
                  <a:pt x="380" y="713"/>
                  <a:pt x="393" y="713"/>
                </a:cubicBezTo>
                <a:cubicBezTo>
                  <a:pt x="406" y="713"/>
                  <a:pt x="413" y="709"/>
                  <a:pt x="417" y="703"/>
                </a:cubicBezTo>
                <a:cubicBezTo>
                  <a:pt x="421" y="698"/>
                  <a:pt x="423" y="690"/>
                  <a:pt x="423" y="682"/>
                </a:cubicBezTo>
                <a:cubicBezTo>
                  <a:pt x="423" y="674"/>
                  <a:pt x="420" y="669"/>
                  <a:pt x="415" y="663"/>
                </a:cubicBezTo>
                <a:cubicBezTo>
                  <a:pt x="411" y="657"/>
                  <a:pt x="404" y="651"/>
                  <a:pt x="403" y="641"/>
                </a:cubicBezTo>
                <a:cubicBezTo>
                  <a:pt x="403" y="641"/>
                  <a:pt x="403" y="640"/>
                  <a:pt x="403" y="640"/>
                </a:cubicBezTo>
                <a:cubicBezTo>
                  <a:pt x="403" y="612"/>
                  <a:pt x="403" y="612"/>
                  <a:pt x="403" y="612"/>
                </a:cubicBezTo>
                <a:cubicBezTo>
                  <a:pt x="512" y="612"/>
                  <a:pt x="512" y="612"/>
                  <a:pt x="512" y="612"/>
                </a:cubicBezTo>
                <a:cubicBezTo>
                  <a:pt x="512" y="536"/>
                  <a:pt x="512" y="536"/>
                  <a:pt x="512" y="536"/>
                </a:cubicBezTo>
                <a:cubicBezTo>
                  <a:pt x="497" y="536"/>
                  <a:pt x="497" y="536"/>
                  <a:pt x="497" y="536"/>
                </a:cubicBezTo>
                <a:cubicBezTo>
                  <a:pt x="495" y="536"/>
                  <a:pt x="495" y="537"/>
                  <a:pt x="487" y="543"/>
                </a:cubicBezTo>
                <a:cubicBezTo>
                  <a:pt x="480" y="548"/>
                  <a:pt x="470" y="554"/>
                  <a:pt x="457" y="554"/>
                </a:cubicBezTo>
                <a:cubicBezTo>
                  <a:pt x="445" y="554"/>
                  <a:pt x="433" y="552"/>
                  <a:pt x="422" y="543"/>
                </a:cubicBezTo>
                <a:cubicBezTo>
                  <a:pt x="412" y="535"/>
                  <a:pt x="405" y="520"/>
                  <a:pt x="405" y="503"/>
                </a:cubicBezTo>
                <a:cubicBezTo>
                  <a:pt x="406" y="486"/>
                  <a:pt x="413" y="472"/>
                  <a:pt x="422" y="464"/>
                </a:cubicBezTo>
                <a:cubicBezTo>
                  <a:pt x="433" y="455"/>
                  <a:pt x="445" y="453"/>
                  <a:pt x="457" y="453"/>
                </a:cubicBezTo>
                <a:cubicBezTo>
                  <a:pt x="470" y="453"/>
                  <a:pt x="481" y="460"/>
                  <a:pt x="488" y="465"/>
                </a:cubicBezTo>
                <a:cubicBezTo>
                  <a:pt x="495" y="472"/>
                  <a:pt x="497" y="473"/>
                  <a:pt x="499" y="473"/>
                </a:cubicBezTo>
                <a:cubicBezTo>
                  <a:pt x="512" y="473"/>
                  <a:pt x="512" y="473"/>
                  <a:pt x="512" y="473"/>
                </a:cubicBezTo>
                <a:cubicBezTo>
                  <a:pt x="512" y="396"/>
                  <a:pt x="512" y="396"/>
                  <a:pt x="512" y="396"/>
                </a:cubicBezTo>
                <a:cubicBezTo>
                  <a:pt x="450" y="396"/>
                  <a:pt x="450" y="396"/>
                  <a:pt x="450" y="396"/>
                </a:cubicBezTo>
                <a:cubicBezTo>
                  <a:pt x="412" y="450"/>
                  <a:pt x="388" y="484"/>
                  <a:pt x="382" y="473"/>
                </a:cubicBezTo>
                <a:cubicBezTo>
                  <a:pt x="366" y="446"/>
                  <a:pt x="363" y="428"/>
                  <a:pt x="342" y="422"/>
                </a:cubicBezTo>
                <a:cubicBezTo>
                  <a:pt x="394" y="290"/>
                  <a:pt x="445" y="160"/>
                  <a:pt x="546" y="18"/>
                </a:cubicBezTo>
                <a:cubicBezTo>
                  <a:pt x="551" y="11"/>
                  <a:pt x="546" y="0"/>
                  <a:pt x="537" y="1"/>
                </a:cubicBezTo>
                <a:close/>
              </a:path>
            </a:pathLst>
          </a:custGeom>
          <a:solidFill>
            <a:srgbClr val="A3C78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31"/>
          <p:cNvSpPr/>
          <p:nvPr/>
        </p:nvSpPr>
        <p:spPr bwMode="auto">
          <a:xfrm>
            <a:off x="6285418" y="2528319"/>
            <a:ext cx="1153981" cy="936397"/>
          </a:xfrm>
          <a:custGeom>
            <a:avLst/>
            <a:gdLst>
              <a:gd name="T0" fmla="*/ 0 w 409"/>
              <a:gd name="T1" fmla="*/ 216 h 320"/>
              <a:gd name="T2" fmla="*/ 205 w 409"/>
              <a:gd name="T3" fmla="*/ 216 h 320"/>
              <a:gd name="T4" fmla="*/ 205 w 409"/>
              <a:gd name="T5" fmla="*/ 248 h 320"/>
              <a:gd name="T6" fmla="*/ 205 w 409"/>
              <a:gd name="T7" fmla="*/ 248 h 320"/>
              <a:gd name="T8" fmla="*/ 193 w 409"/>
              <a:gd name="T9" fmla="*/ 270 h 320"/>
              <a:gd name="T10" fmla="*/ 185 w 409"/>
              <a:gd name="T11" fmla="*/ 289 h 320"/>
              <a:gd name="T12" fmla="*/ 191 w 409"/>
              <a:gd name="T13" fmla="*/ 311 h 320"/>
              <a:gd name="T14" fmla="*/ 216 w 409"/>
              <a:gd name="T15" fmla="*/ 320 h 320"/>
              <a:gd name="T16" fmla="*/ 239 w 409"/>
              <a:gd name="T17" fmla="*/ 311 h 320"/>
              <a:gd name="T18" fmla="*/ 246 w 409"/>
              <a:gd name="T19" fmla="*/ 289 h 320"/>
              <a:gd name="T20" fmla="*/ 239 w 409"/>
              <a:gd name="T21" fmla="*/ 271 h 320"/>
              <a:gd name="T22" fmla="*/ 228 w 409"/>
              <a:gd name="T23" fmla="*/ 249 h 320"/>
              <a:gd name="T24" fmla="*/ 228 w 409"/>
              <a:gd name="T25" fmla="*/ 216 h 320"/>
              <a:gd name="T26" fmla="*/ 409 w 409"/>
              <a:gd name="T27" fmla="*/ 216 h 320"/>
              <a:gd name="T28" fmla="*/ 409 w 409"/>
              <a:gd name="T29" fmla="*/ 146 h 320"/>
              <a:gd name="T30" fmla="*/ 400 w 409"/>
              <a:gd name="T31" fmla="*/ 146 h 320"/>
              <a:gd name="T32" fmla="*/ 388 w 409"/>
              <a:gd name="T33" fmla="*/ 154 h 320"/>
              <a:gd name="T34" fmla="*/ 357 w 409"/>
              <a:gd name="T35" fmla="*/ 167 h 320"/>
              <a:gd name="T36" fmla="*/ 323 w 409"/>
              <a:gd name="T37" fmla="*/ 156 h 320"/>
              <a:gd name="T38" fmla="*/ 306 w 409"/>
              <a:gd name="T39" fmla="*/ 116 h 320"/>
              <a:gd name="T40" fmla="*/ 323 w 409"/>
              <a:gd name="T41" fmla="*/ 76 h 320"/>
              <a:gd name="T42" fmla="*/ 357 w 409"/>
              <a:gd name="T43" fmla="*/ 66 h 320"/>
              <a:gd name="T44" fmla="*/ 387 w 409"/>
              <a:gd name="T45" fmla="*/ 77 h 320"/>
              <a:gd name="T46" fmla="*/ 397 w 409"/>
              <a:gd name="T47" fmla="*/ 83 h 320"/>
              <a:gd name="T48" fmla="*/ 409 w 409"/>
              <a:gd name="T49" fmla="*/ 83 h 320"/>
              <a:gd name="T50" fmla="*/ 409 w 409"/>
              <a:gd name="T51" fmla="*/ 0 h 320"/>
              <a:gd name="T52" fmla="*/ 169 w 409"/>
              <a:gd name="T53" fmla="*/ 0 h 320"/>
              <a:gd name="T54" fmla="*/ 0 w 409"/>
              <a:gd name="T55" fmla="*/ 216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9" h="320">
                <a:moveTo>
                  <a:pt x="0" y="216"/>
                </a:moveTo>
                <a:cubicBezTo>
                  <a:pt x="205" y="216"/>
                  <a:pt x="205" y="216"/>
                  <a:pt x="205" y="216"/>
                </a:cubicBezTo>
                <a:cubicBezTo>
                  <a:pt x="205" y="248"/>
                  <a:pt x="205" y="248"/>
                  <a:pt x="205" y="248"/>
                </a:cubicBezTo>
                <a:cubicBezTo>
                  <a:pt x="205" y="248"/>
                  <a:pt x="205" y="248"/>
                  <a:pt x="205" y="248"/>
                </a:cubicBezTo>
                <a:cubicBezTo>
                  <a:pt x="204" y="258"/>
                  <a:pt x="198" y="264"/>
                  <a:pt x="193" y="270"/>
                </a:cubicBezTo>
                <a:cubicBezTo>
                  <a:pt x="188" y="276"/>
                  <a:pt x="185" y="282"/>
                  <a:pt x="185" y="289"/>
                </a:cubicBezTo>
                <a:cubicBezTo>
                  <a:pt x="185" y="298"/>
                  <a:pt x="187" y="305"/>
                  <a:pt x="191" y="311"/>
                </a:cubicBezTo>
                <a:cubicBezTo>
                  <a:pt x="196" y="316"/>
                  <a:pt x="203" y="320"/>
                  <a:pt x="216" y="320"/>
                </a:cubicBezTo>
                <a:cubicBezTo>
                  <a:pt x="228" y="320"/>
                  <a:pt x="235" y="317"/>
                  <a:pt x="239" y="311"/>
                </a:cubicBezTo>
                <a:cubicBezTo>
                  <a:pt x="244" y="305"/>
                  <a:pt x="246" y="297"/>
                  <a:pt x="246" y="289"/>
                </a:cubicBezTo>
                <a:cubicBezTo>
                  <a:pt x="246" y="282"/>
                  <a:pt x="243" y="276"/>
                  <a:pt x="239" y="271"/>
                </a:cubicBezTo>
                <a:cubicBezTo>
                  <a:pt x="234" y="265"/>
                  <a:pt x="228" y="259"/>
                  <a:pt x="228" y="249"/>
                </a:cubicBezTo>
                <a:cubicBezTo>
                  <a:pt x="228" y="216"/>
                  <a:pt x="228" y="216"/>
                  <a:pt x="228" y="216"/>
                </a:cubicBezTo>
                <a:cubicBezTo>
                  <a:pt x="409" y="216"/>
                  <a:pt x="409" y="216"/>
                  <a:pt x="409" y="216"/>
                </a:cubicBezTo>
                <a:cubicBezTo>
                  <a:pt x="409" y="146"/>
                  <a:pt x="409" y="146"/>
                  <a:pt x="409" y="146"/>
                </a:cubicBezTo>
                <a:cubicBezTo>
                  <a:pt x="400" y="146"/>
                  <a:pt x="400" y="146"/>
                  <a:pt x="400" y="146"/>
                </a:cubicBezTo>
                <a:cubicBezTo>
                  <a:pt x="398" y="146"/>
                  <a:pt x="396" y="148"/>
                  <a:pt x="388" y="154"/>
                </a:cubicBezTo>
                <a:cubicBezTo>
                  <a:pt x="381" y="159"/>
                  <a:pt x="371" y="167"/>
                  <a:pt x="357" y="167"/>
                </a:cubicBezTo>
                <a:cubicBezTo>
                  <a:pt x="346" y="167"/>
                  <a:pt x="333" y="164"/>
                  <a:pt x="323" y="156"/>
                </a:cubicBezTo>
                <a:cubicBezTo>
                  <a:pt x="313" y="148"/>
                  <a:pt x="306" y="133"/>
                  <a:pt x="306" y="116"/>
                </a:cubicBezTo>
                <a:cubicBezTo>
                  <a:pt x="306" y="99"/>
                  <a:pt x="313" y="84"/>
                  <a:pt x="323" y="76"/>
                </a:cubicBezTo>
                <a:cubicBezTo>
                  <a:pt x="333" y="68"/>
                  <a:pt x="346" y="66"/>
                  <a:pt x="357" y="66"/>
                </a:cubicBezTo>
                <a:cubicBezTo>
                  <a:pt x="370" y="66"/>
                  <a:pt x="381" y="72"/>
                  <a:pt x="387" y="77"/>
                </a:cubicBezTo>
                <a:cubicBezTo>
                  <a:pt x="395" y="82"/>
                  <a:pt x="396" y="83"/>
                  <a:pt x="397" y="83"/>
                </a:cubicBezTo>
                <a:cubicBezTo>
                  <a:pt x="409" y="83"/>
                  <a:pt x="409" y="83"/>
                  <a:pt x="409" y="83"/>
                </a:cubicBezTo>
                <a:cubicBezTo>
                  <a:pt x="409" y="0"/>
                  <a:pt x="409" y="0"/>
                  <a:pt x="409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00" y="75"/>
                  <a:pt x="43" y="155"/>
                  <a:pt x="0" y="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2"/>
          <p:cNvSpPr/>
          <p:nvPr/>
        </p:nvSpPr>
        <p:spPr bwMode="auto">
          <a:xfrm>
            <a:off x="7204550" y="2528319"/>
            <a:ext cx="1176632" cy="936397"/>
          </a:xfrm>
          <a:custGeom>
            <a:avLst/>
            <a:gdLst>
              <a:gd name="T0" fmla="*/ 343 w 417"/>
              <a:gd name="T1" fmla="*/ 13 h 320"/>
              <a:gd name="T2" fmla="*/ 349 w 417"/>
              <a:gd name="T3" fmla="*/ 24 h 320"/>
              <a:gd name="T4" fmla="*/ 361 w 417"/>
              <a:gd name="T5" fmla="*/ 54 h 320"/>
              <a:gd name="T6" fmla="*/ 350 w 417"/>
              <a:gd name="T7" fmla="*/ 88 h 320"/>
              <a:gd name="T8" fmla="*/ 310 w 417"/>
              <a:gd name="T9" fmla="*/ 105 h 320"/>
              <a:gd name="T10" fmla="*/ 270 w 417"/>
              <a:gd name="T11" fmla="*/ 88 h 320"/>
              <a:gd name="T12" fmla="*/ 260 w 417"/>
              <a:gd name="T13" fmla="*/ 54 h 320"/>
              <a:gd name="T14" fmla="*/ 272 w 417"/>
              <a:gd name="T15" fmla="*/ 23 h 320"/>
              <a:gd name="T16" fmla="*/ 280 w 417"/>
              <a:gd name="T17" fmla="*/ 11 h 320"/>
              <a:gd name="T18" fmla="*/ 280 w 417"/>
              <a:gd name="T19" fmla="*/ 0 h 320"/>
              <a:gd name="T20" fmla="*/ 217 w 417"/>
              <a:gd name="T21" fmla="*/ 0 h 320"/>
              <a:gd name="T22" fmla="*/ 212 w 417"/>
              <a:gd name="T23" fmla="*/ 0 h 320"/>
              <a:gd name="T24" fmla="*/ 107 w 417"/>
              <a:gd name="T25" fmla="*/ 0 h 320"/>
              <a:gd name="T26" fmla="*/ 107 w 417"/>
              <a:gd name="T27" fmla="*/ 103 h 320"/>
              <a:gd name="T28" fmla="*/ 71 w 417"/>
              <a:gd name="T29" fmla="*/ 103 h 320"/>
              <a:gd name="T30" fmla="*/ 50 w 417"/>
              <a:gd name="T31" fmla="*/ 93 h 320"/>
              <a:gd name="T32" fmla="*/ 31 w 417"/>
              <a:gd name="T33" fmla="*/ 86 h 320"/>
              <a:gd name="T34" fmla="*/ 9 w 417"/>
              <a:gd name="T35" fmla="*/ 92 h 320"/>
              <a:gd name="T36" fmla="*/ 0 w 417"/>
              <a:gd name="T37" fmla="*/ 116 h 320"/>
              <a:gd name="T38" fmla="*/ 9 w 417"/>
              <a:gd name="T39" fmla="*/ 140 h 320"/>
              <a:gd name="T40" fmla="*/ 31 w 417"/>
              <a:gd name="T41" fmla="*/ 147 h 320"/>
              <a:gd name="T42" fmla="*/ 50 w 417"/>
              <a:gd name="T43" fmla="*/ 139 h 320"/>
              <a:gd name="T44" fmla="*/ 72 w 417"/>
              <a:gd name="T45" fmla="*/ 126 h 320"/>
              <a:gd name="T46" fmla="*/ 73 w 417"/>
              <a:gd name="T47" fmla="*/ 126 h 320"/>
              <a:gd name="T48" fmla="*/ 107 w 417"/>
              <a:gd name="T49" fmla="*/ 126 h 320"/>
              <a:gd name="T50" fmla="*/ 107 w 417"/>
              <a:gd name="T51" fmla="*/ 216 h 320"/>
              <a:gd name="T52" fmla="*/ 175 w 417"/>
              <a:gd name="T53" fmla="*/ 216 h 320"/>
              <a:gd name="T54" fmla="*/ 175 w 417"/>
              <a:gd name="T55" fmla="*/ 248 h 320"/>
              <a:gd name="T56" fmla="*/ 175 w 417"/>
              <a:gd name="T57" fmla="*/ 248 h 320"/>
              <a:gd name="T58" fmla="*/ 163 w 417"/>
              <a:gd name="T59" fmla="*/ 270 h 320"/>
              <a:gd name="T60" fmla="*/ 155 w 417"/>
              <a:gd name="T61" fmla="*/ 289 h 320"/>
              <a:gd name="T62" fmla="*/ 161 w 417"/>
              <a:gd name="T63" fmla="*/ 311 h 320"/>
              <a:gd name="T64" fmla="*/ 186 w 417"/>
              <a:gd name="T65" fmla="*/ 320 h 320"/>
              <a:gd name="T66" fmla="*/ 209 w 417"/>
              <a:gd name="T67" fmla="*/ 311 h 320"/>
              <a:gd name="T68" fmla="*/ 216 w 417"/>
              <a:gd name="T69" fmla="*/ 289 h 320"/>
              <a:gd name="T70" fmla="*/ 209 w 417"/>
              <a:gd name="T71" fmla="*/ 271 h 320"/>
              <a:gd name="T72" fmla="*/ 198 w 417"/>
              <a:gd name="T73" fmla="*/ 249 h 320"/>
              <a:gd name="T74" fmla="*/ 198 w 417"/>
              <a:gd name="T75" fmla="*/ 216 h 320"/>
              <a:gd name="T76" fmla="*/ 326 w 417"/>
              <a:gd name="T77" fmla="*/ 216 h 320"/>
              <a:gd name="T78" fmla="*/ 417 w 417"/>
              <a:gd name="T79" fmla="*/ 0 h 320"/>
              <a:gd name="T80" fmla="*/ 343 w 417"/>
              <a:gd name="T81" fmla="*/ 0 h 320"/>
              <a:gd name="T82" fmla="*/ 343 w 417"/>
              <a:gd name="T83" fmla="*/ 13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17" h="320">
                <a:moveTo>
                  <a:pt x="343" y="13"/>
                </a:moveTo>
                <a:cubicBezTo>
                  <a:pt x="343" y="15"/>
                  <a:pt x="344" y="16"/>
                  <a:pt x="349" y="24"/>
                </a:cubicBezTo>
                <a:cubicBezTo>
                  <a:pt x="354" y="30"/>
                  <a:pt x="361" y="41"/>
                  <a:pt x="361" y="54"/>
                </a:cubicBezTo>
                <a:cubicBezTo>
                  <a:pt x="361" y="65"/>
                  <a:pt x="358" y="77"/>
                  <a:pt x="350" y="88"/>
                </a:cubicBezTo>
                <a:cubicBezTo>
                  <a:pt x="342" y="98"/>
                  <a:pt x="327" y="105"/>
                  <a:pt x="310" y="105"/>
                </a:cubicBezTo>
                <a:cubicBezTo>
                  <a:pt x="293" y="104"/>
                  <a:pt x="278" y="98"/>
                  <a:pt x="270" y="88"/>
                </a:cubicBezTo>
                <a:cubicBezTo>
                  <a:pt x="262" y="78"/>
                  <a:pt x="260" y="65"/>
                  <a:pt x="260" y="54"/>
                </a:cubicBezTo>
                <a:cubicBezTo>
                  <a:pt x="260" y="40"/>
                  <a:pt x="267" y="29"/>
                  <a:pt x="272" y="23"/>
                </a:cubicBezTo>
                <a:cubicBezTo>
                  <a:pt x="278" y="15"/>
                  <a:pt x="280" y="13"/>
                  <a:pt x="280" y="11"/>
                </a:cubicBezTo>
                <a:cubicBezTo>
                  <a:pt x="280" y="0"/>
                  <a:pt x="280" y="0"/>
                  <a:pt x="280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0"/>
                  <a:pt x="214" y="0"/>
                  <a:pt x="212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07" y="103"/>
                  <a:pt x="107" y="103"/>
                  <a:pt x="107" y="103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62" y="103"/>
                  <a:pt x="55" y="97"/>
                  <a:pt x="50" y="93"/>
                </a:cubicBezTo>
                <a:cubicBezTo>
                  <a:pt x="44" y="89"/>
                  <a:pt x="38" y="86"/>
                  <a:pt x="31" y="86"/>
                </a:cubicBezTo>
                <a:cubicBezTo>
                  <a:pt x="23" y="86"/>
                  <a:pt x="15" y="88"/>
                  <a:pt x="9" y="92"/>
                </a:cubicBezTo>
                <a:cubicBezTo>
                  <a:pt x="4" y="96"/>
                  <a:pt x="0" y="103"/>
                  <a:pt x="0" y="116"/>
                </a:cubicBezTo>
                <a:cubicBezTo>
                  <a:pt x="0" y="129"/>
                  <a:pt x="4" y="136"/>
                  <a:pt x="9" y="140"/>
                </a:cubicBezTo>
                <a:cubicBezTo>
                  <a:pt x="15" y="145"/>
                  <a:pt x="23" y="147"/>
                  <a:pt x="31" y="147"/>
                </a:cubicBezTo>
                <a:cubicBezTo>
                  <a:pt x="39" y="147"/>
                  <a:pt x="44" y="143"/>
                  <a:pt x="50" y="139"/>
                </a:cubicBezTo>
                <a:cubicBezTo>
                  <a:pt x="56" y="134"/>
                  <a:pt x="62" y="127"/>
                  <a:pt x="72" y="126"/>
                </a:cubicBezTo>
                <a:cubicBezTo>
                  <a:pt x="72" y="126"/>
                  <a:pt x="72" y="126"/>
                  <a:pt x="73" y="126"/>
                </a:cubicBezTo>
                <a:cubicBezTo>
                  <a:pt x="107" y="126"/>
                  <a:pt x="107" y="126"/>
                  <a:pt x="107" y="126"/>
                </a:cubicBezTo>
                <a:cubicBezTo>
                  <a:pt x="107" y="216"/>
                  <a:pt x="107" y="216"/>
                  <a:pt x="107" y="216"/>
                </a:cubicBezTo>
                <a:cubicBezTo>
                  <a:pt x="175" y="216"/>
                  <a:pt x="175" y="216"/>
                  <a:pt x="175" y="216"/>
                </a:cubicBezTo>
                <a:cubicBezTo>
                  <a:pt x="175" y="248"/>
                  <a:pt x="175" y="248"/>
                  <a:pt x="175" y="248"/>
                </a:cubicBezTo>
                <a:cubicBezTo>
                  <a:pt x="175" y="248"/>
                  <a:pt x="175" y="248"/>
                  <a:pt x="175" y="248"/>
                </a:cubicBezTo>
                <a:cubicBezTo>
                  <a:pt x="174" y="258"/>
                  <a:pt x="168" y="264"/>
                  <a:pt x="163" y="270"/>
                </a:cubicBezTo>
                <a:cubicBezTo>
                  <a:pt x="158" y="276"/>
                  <a:pt x="155" y="282"/>
                  <a:pt x="155" y="289"/>
                </a:cubicBezTo>
                <a:cubicBezTo>
                  <a:pt x="155" y="298"/>
                  <a:pt x="157" y="305"/>
                  <a:pt x="161" y="311"/>
                </a:cubicBezTo>
                <a:cubicBezTo>
                  <a:pt x="166" y="316"/>
                  <a:pt x="173" y="320"/>
                  <a:pt x="186" y="320"/>
                </a:cubicBezTo>
                <a:cubicBezTo>
                  <a:pt x="198" y="320"/>
                  <a:pt x="205" y="317"/>
                  <a:pt x="209" y="311"/>
                </a:cubicBezTo>
                <a:cubicBezTo>
                  <a:pt x="214" y="305"/>
                  <a:pt x="216" y="297"/>
                  <a:pt x="216" y="289"/>
                </a:cubicBezTo>
                <a:cubicBezTo>
                  <a:pt x="216" y="282"/>
                  <a:pt x="213" y="276"/>
                  <a:pt x="209" y="271"/>
                </a:cubicBezTo>
                <a:cubicBezTo>
                  <a:pt x="204" y="265"/>
                  <a:pt x="198" y="259"/>
                  <a:pt x="198" y="249"/>
                </a:cubicBezTo>
                <a:cubicBezTo>
                  <a:pt x="198" y="216"/>
                  <a:pt x="198" y="216"/>
                  <a:pt x="198" y="216"/>
                </a:cubicBezTo>
                <a:cubicBezTo>
                  <a:pt x="326" y="216"/>
                  <a:pt x="326" y="216"/>
                  <a:pt x="326" y="216"/>
                </a:cubicBezTo>
                <a:cubicBezTo>
                  <a:pt x="364" y="145"/>
                  <a:pt x="396" y="68"/>
                  <a:pt x="417" y="0"/>
                </a:cubicBezTo>
                <a:cubicBezTo>
                  <a:pt x="343" y="0"/>
                  <a:pt x="343" y="0"/>
                  <a:pt x="343" y="0"/>
                </a:cubicBezTo>
                <a:lnTo>
                  <a:pt x="343" y="13"/>
                </a:lnTo>
                <a:close/>
              </a:path>
            </a:pathLst>
          </a:custGeom>
          <a:solidFill>
            <a:srgbClr val="A3C78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3"/>
          <p:cNvSpPr/>
          <p:nvPr/>
        </p:nvSpPr>
        <p:spPr bwMode="auto">
          <a:xfrm>
            <a:off x="6167398" y="3231235"/>
            <a:ext cx="1920520" cy="926514"/>
          </a:xfrm>
          <a:custGeom>
            <a:avLst/>
            <a:gdLst>
              <a:gd name="T0" fmla="*/ 586 w 681"/>
              <a:gd name="T1" fmla="*/ 9 h 317"/>
              <a:gd name="T2" fmla="*/ 593 w 681"/>
              <a:gd name="T3" fmla="*/ 19 h 317"/>
              <a:gd name="T4" fmla="*/ 604 w 681"/>
              <a:gd name="T5" fmla="*/ 49 h 317"/>
              <a:gd name="T6" fmla="*/ 593 w 681"/>
              <a:gd name="T7" fmla="*/ 84 h 317"/>
              <a:gd name="T8" fmla="*/ 553 w 681"/>
              <a:gd name="T9" fmla="*/ 100 h 317"/>
              <a:gd name="T10" fmla="*/ 514 w 681"/>
              <a:gd name="T11" fmla="*/ 83 h 317"/>
              <a:gd name="T12" fmla="*/ 503 w 681"/>
              <a:gd name="T13" fmla="*/ 49 h 317"/>
              <a:gd name="T14" fmla="*/ 515 w 681"/>
              <a:gd name="T15" fmla="*/ 18 h 317"/>
              <a:gd name="T16" fmla="*/ 523 w 681"/>
              <a:gd name="T17" fmla="*/ 6 h 317"/>
              <a:gd name="T18" fmla="*/ 523 w 681"/>
              <a:gd name="T19" fmla="*/ 0 h 317"/>
              <a:gd name="T20" fmla="*/ 465 w 681"/>
              <a:gd name="T21" fmla="*/ 0 h 317"/>
              <a:gd name="T22" fmla="*/ 461 w 681"/>
              <a:gd name="T23" fmla="*/ 0 h 317"/>
              <a:gd name="T24" fmla="*/ 290 w 681"/>
              <a:gd name="T25" fmla="*/ 0 h 317"/>
              <a:gd name="T26" fmla="*/ 290 w 681"/>
              <a:gd name="T27" fmla="*/ 9 h 317"/>
              <a:gd name="T28" fmla="*/ 297 w 681"/>
              <a:gd name="T29" fmla="*/ 19 h 317"/>
              <a:gd name="T30" fmla="*/ 308 w 681"/>
              <a:gd name="T31" fmla="*/ 49 h 317"/>
              <a:gd name="T32" fmla="*/ 297 w 681"/>
              <a:gd name="T33" fmla="*/ 84 h 317"/>
              <a:gd name="T34" fmla="*/ 257 w 681"/>
              <a:gd name="T35" fmla="*/ 100 h 317"/>
              <a:gd name="T36" fmla="*/ 218 w 681"/>
              <a:gd name="T37" fmla="*/ 83 h 317"/>
              <a:gd name="T38" fmla="*/ 207 w 681"/>
              <a:gd name="T39" fmla="*/ 49 h 317"/>
              <a:gd name="T40" fmla="*/ 219 w 681"/>
              <a:gd name="T41" fmla="*/ 18 h 317"/>
              <a:gd name="T42" fmla="*/ 227 w 681"/>
              <a:gd name="T43" fmla="*/ 6 h 317"/>
              <a:gd name="T44" fmla="*/ 227 w 681"/>
              <a:gd name="T45" fmla="*/ 0 h 317"/>
              <a:gd name="T46" fmla="*/ 111 w 681"/>
              <a:gd name="T47" fmla="*/ 0 h 317"/>
              <a:gd name="T48" fmla="*/ 111 w 681"/>
              <a:gd name="T49" fmla="*/ 97 h 317"/>
              <a:gd name="T50" fmla="*/ 73 w 681"/>
              <a:gd name="T51" fmla="*/ 97 h 317"/>
              <a:gd name="T52" fmla="*/ 72 w 681"/>
              <a:gd name="T53" fmla="*/ 97 h 317"/>
              <a:gd name="T54" fmla="*/ 50 w 681"/>
              <a:gd name="T55" fmla="*/ 85 h 317"/>
              <a:gd name="T56" fmla="*/ 32 w 681"/>
              <a:gd name="T57" fmla="*/ 77 h 317"/>
              <a:gd name="T58" fmla="*/ 10 w 681"/>
              <a:gd name="T59" fmla="*/ 83 h 317"/>
              <a:gd name="T60" fmla="*/ 1 w 681"/>
              <a:gd name="T61" fmla="*/ 108 h 317"/>
              <a:gd name="T62" fmla="*/ 10 w 681"/>
              <a:gd name="T63" fmla="*/ 132 h 317"/>
              <a:gd name="T64" fmla="*/ 32 w 681"/>
              <a:gd name="T65" fmla="*/ 138 h 317"/>
              <a:gd name="T66" fmla="*/ 50 w 681"/>
              <a:gd name="T67" fmla="*/ 131 h 317"/>
              <a:gd name="T68" fmla="*/ 72 w 681"/>
              <a:gd name="T69" fmla="*/ 120 h 317"/>
              <a:gd name="T70" fmla="*/ 111 w 681"/>
              <a:gd name="T71" fmla="*/ 120 h 317"/>
              <a:gd name="T72" fmla="*/ 111 w 681"/>
              <a:gd name="T73" fmla="*/ 216 h 317"/>
              <a:gd name="T74" fmla="*/ 275 w 681"/>
              <a:gd name="T75" fmla="*/ 216 h 317"/>
              <a:gd name="T76" fmla="*/ 275 w 681"/>
              <a:gd name="T77" fmla="*/ 245 h 317"/>
              <a:gd name="T78" fmla="*/ 265 w 681"/>
              <a:gd name="T79" fmla="*/ 267 h 317"/>
              <a:gd name="T80" fmla="*/ 257 w 681"/>
              <a:gd name="T81" fmla="*/ 286 h 317"/>
              <a:gd name="T82" fmla="*/ 264 w 681"/>
              <a:gd name="T83" fmla="*/ 308 h 317"/>
              <a:gd name="T84" fmla="*/ 288 w 681"/>
              <a:gd name="T85" fmla="*/ 317 h 317"/>
              <a:gd name="T86" fmla="*/ 312 w 681"/>
              <a:gd name="T87" fmla="*/ 307 h 317"/>
              <a:gd name="T88" fmla="*/ 318 w 681"/>
              <a:gd name="T89" fmla="*/ 286 h 317"/>
              <a:gd name="T90" fmla="*/ 310 w 681"/>
              <a:gd name="T91" fmla="*/ 267 h 317"/>
              <a:gd name="T92" fmla="*/ 298 w 681"/>
              <a:gd name="T93" fmla="*/ 245 h 317"/>
              <a:gd name="T94" fmla="*/ 298 w 681"/>
              <a:gd name="T95" fmla="*/ 244 h 317"/>
              <a:gd name="T96" fmla="*/ 298 w 681"/>
              <a:gd name="T97" fmla="*/ 216 h 317"/>
              <a:gd name="T98" fmla="*/ 438 w 681"/>
              <a:gd name="T99" fmla="*/ 216 h 317"/>
              <a:gd name="T100" fmla="*/ 539 w 681"/>
              <a:gd name="T101" fmla="*/ 184 h 317"/>
              <a:gd name="T102" fmla="*/ 681 w 681"/>
              <a:gd name="T103" fmla="*/ 0 h 317"/>
              <a:gd name="T104" fmla="*/ 586 w 681"/>
              <a:gd name="T105" fmla="*/ 0 h 317"/>
              <a:gd name="T106" fmla="*/ 586 w 681"/>
              <a:gd name="T107" fmla="*/ 9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81" h="317">
                <a:moveTo>
                  <a:pt x="586" y="9"/>
                </a:moveTo>
                <a:cubicBezTo>
                  <a:pt x="586" y="10"/>
                  <a:pt x="587" y="11"/>
                  <a:pt x="593" y="19"/>
                </a:cubicBezTo>
                <a:cubicBezTo>
                  <a:pt x="598" y="26"/>
                  <a:pt x="604" y="36"/>
                  <a:pt x="604" y="49"/>
                </a:cubicBezTo>
                <a:cubicBezTo>
                  <a:pt x="604" y="60"/>
                  <a:pt x="602" y="73"/>
                  <a:pt x="593" y="84"/>
                </a:cubicBezTo>
                <a:cubicBezTo>
                  <a:pt x="585" y="93"/>
                  <a:pt x="570" y="100"/>
                  <a:pt x="553" y="100"/>
                </a:cubicBezTo>
                <a:cubicBezTo>
                  <a:pt x="536" y="100"/>
                  <a:pt x="522" y="93"/>
                  <a:pt x="514" y="83"/>
                </a:cubicBezTo>
                <a:cubicBezTo>
                  <a:pt x="505" y="73"/>
                  <a:pt x="503" y="61"/>
                  <a:pt x="503" y="49"/>
                </a:cubicBezTo>
                <a:cubicBezTo>
                  <a:pt x="503" y="35"/>
                  <a:pt x="510" y="25"/>
                  <a:pt x="515" y="18"/>
                </a:cubicBezTo>
                <a:cubicBezTo>
                  <a:pt x="522" y="10"/>
                  <a:pt x="523" y="9"/>
                  <a:pt x="523" y="6"/>
                </a:cubicBezTo>
                <a:cubicBezTo>
                  <a:pt x="523" y="0"/>
                  <a:pt x="523" y="0"/>
                  <a:pt x="523" y="0"/>
                </a:cubicBezTo>
                <a:cubicBezTo>
                  <a:pt x="465" y="0"/>
                  <a:pt x="465" y="0"/>
                  <a:pt x="465" y="0"/>
                </a:cubicBezTo>
                <a:cubicBezTo>
                  <a:pt x="464" y="0"/>
                  <a:pt x="462" y="0"/>
                  <a:pt x="461" y="0"/>
                </a:cubicBezTo>
                <a:cubicBezTo>
                  <a:pt x="290" y="0"/>
                  <a:pt x="290" y="0"/>
                  <a:pt x="290" y="0"/>
                </a:cubicBezTo>
                <a:cubicBezTo>
                  <a:pt x="290" y="9"/>
                  <a:pt x="290" y="9"/>
                  <a:pt x="290" y="9"/>
                </a:cubicBezTo>
                <a:cubicBezTo>
                  <a:pt x="290" y="10"/>
                  <a:pt x="291" y="11"/>
                  <a:pt x="297" y="19"/>
                </a:cubicBezTo>
                <a:cubicBezTo>
                  <a:pt x="302" y="26"/>
                  <a:pt x="308" y="36"/>
                  <a:pt x="308" y="49"/>
                </a:cubicBezTo>
                <a:cubicBezTo>
                  <a:pt x="308" y="60"/>
                  <a:pt x="306" y="73"/>
                  <a:pt x="297" y="84"/>
                </a:cubicBezTo>
                <a:cubicBezTo>
                  <a:pt x="289" y="93"/>
                  <a:pt x="274" y="100"/>
                  <a:pt x="257" y="100"/>
                </a:cubicBezTo>
                <a:cubicBezTo>
                  <a:pt x="240" y="100"/>
                  <a:pt x="226" y="93"/>
                  <a:pt x="218" y="83"/>
                </a:cubicBezTo>
                <a:cubicBezTo>
                  <a:pt x="209" y="73"/>
                  <a:pt x="207" y="61"/>
                  <a:pt x="207" y="49"/>
                </a:cubicBezTo>
                <a:cubicBezTo>
                  <a:pt x="207" y="35"/>
                  <a:pt x="214" y="25"/>
                  <a:pt x="219" y="18"/>
                </a:cubicBezTo>
                <a:cubicBezTo>
                  <a:pt x="226" y="10"/>
                  <a:pt x="227" y="9"/>
                  <a:pt x="227" y="6"/>
                </a:cubicBezTo>
                <a:cubicBezTo>
                  <a:pt x="227" y="0"/>
                  <a:pt x="227" y="0"/>
                  <a:pt x="227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73" y="97"/>
                  <a:pt x="73" y="97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62" y="96"/>
                  <a:pt x="56" y="90"/>
                  <a:pt x="50" y="85"/>
                </a:cubicBezTo>
                <a:cubicBezTo>
                  <a:pt x="44" y="80"/>
                  <a:pt x="39" y="77"/>
                  <a:pt x="32" y="77"/>
                </a:cubicBezTo>
                <a:cubicBezTo>
                  <a:pt x="23" y="77"/>
                  <a:pt x="15" y="79"/>
                  <a:pt x="10" y="83"/>
                </a:cubicBezTo>
                <a:cubicBezTo>
                  <a:pt x="5" y="88"/>
                  <a:pt x="1" y="95"/>
                  <a:pt x="1" y="108"/>
                </a:cubicBezTo>
                <a:cubicBezTo>
                  <a:pt x="0" y="120"/>
                  <a:pt x="4" y="127"/>
                  <a:pt x="10" y="132"/>
                </a:cubicBezTo>
                <a:cubicBezTo>
                  <a:pt x="15" y="136"/>
                  <a:pt x="23" y="138"/>
                  <a:pt x="32" y="138"/>
                </a:cubicBezTo>
                <a:cubicBezTo>
                  <a:pt x="39" y="138"/>
                  <a:pt x="44" y="135"/>
                  <a:pt x="50" y="131"/>
                </a:cubicBezTo>
                <a:cubicBezTo>
                  <a:pt x="56" y="126"/>
                  <a:pt x="62" y="120"/>
                  <a:pt x="72" y="120"/>
                </a:cubicBezTo>
                <a:cubicBezTo>
                  <a:pt x="111" y="120"/>
                  <a:pt x="111" y="120"/>
                  <a:pt x="111" y="120"/>
                </a:cubicBezTo>
                <a:cubicBezTo>
                  <a:pt x="111" y="216"/>
                  <a:pt x="111" y="216"/>
                  <a:pt x="111" y="216"/>
                </a:cubicBezTo>
                <a:cubicBezTo>
                  <a:pt x="275" y="216"/>
                  <a:pt x="275" y="216"/>
                  <a:pt x="275" y="216"/>
                </a:cubicBezTo>
                <a:cubicBezTo>
                  <a:pt x="275" y="245"/>
                  <a:pt x="275" y="245"/>
                  <a:pt x="275" y="245"/>
                </a:cubicBezTo>
                <a:cubicBezTo>
                  <a:pt x="275" y="255"/>
                  <a:pt x="269" y="261"/>
                  <a:pt x="265" y="267"/>
                </a:cubicBezTo>
                <a:cubicBezTo>
                  <a:pt x="261" y="273"/>
                  <a:pt x="257" y="278"/>
                  <a:pt x="257" y="286"/>
                </a:cubicBezTo>
                <a:cubicBezTo>
                  <a:pt x="257" y="294"/>
                  <a:pt x="259" y="302"/>
                  <a:pt x="264" y="308"/>
                </a:cubicBezTo>
                <a:cubicBezTo>
                  <a:pt x="268" y="313"/>
                  <a:pt x="275" y="317"/>
                  <a:pt x="288" y="317"/>
                </a:cubicBezTo>
                <a:cubicBezTo>
                  <a:pt x="301" y="317"/>
                  <a:pt x="308" y="313"/>
                  <a:pt x="312" y="307"/>
                </a:cubicBezTo>
                <a:cubicBezTo>
                  <a:pt x="316" y="302"/>
                  <a:pt x="318" y="294"/>
                  <a:pt x="318" y="286"/>
                </a:cubicBezTo>
                <a:cubicBezTo>
                  <a:pt x="318" y="278"/>
                  <a:pt x="315" y="273"/>
                  <a:pt x="310" y="267"/>
                </a:cubicBezTo>
                <a:cubicBezTo>
                  <a:pt x="306" y="261"/>
                  <a:pt x="299" y="255"/>
                  <a:pt x="298" y="245"/>
                </a:cubicBezTo>
                <a:cubicBezTo>
                  <a:pt x="298" y="245"/>
                  <a:pt x="298" y="244"/>
                  <a:pt x="298" y="244"/>
                </a:cubicBezTo>
                <a:cubicBezTo>
                  <a:pt x="298" y="216"/>
                  <a:pt x="298" y="216"/>
                  <a:pt x="298" y="216"/>
                </a:cubicBezTo>
                <a:cubicBezTo>
                  <a:pt x="438" y="216"/>
                  <a:pt x="438" y="216"/>
                  <a:pt x="438" y="216"/>
                </a:cubicBezTo>
                <a:cubicBezTo>
                  <a:pt x="476" y="211"/>
                  <a:pt x="517" y="202"/>
                  <a:pt x="539" y="184"/>
                </a:cubicBezTo>
                <a:cubicBezTo>
                  <a:pt x="589" y="142"/>
                  <a:pt x="638" y="75"/>
                  <a:pt x="681" y="0"/>
                </a:cubicBezTo>
                <a:cubicBezTo>
                  <a:pt x="586" y="0"/>
                  <a:pt x="586" y="0"/>
                  <a:pt x="586" y="0"/>
                </a:cubicBezTo>
                <a:lnTo>
                  <a:pt x="586" y="9"/>
                </a:lnTo>
                <a:close/>
              </a:path>
            </a:pathLst>
          </a:custGeom>
          <a:solidFill>
            <a:srgbClr val="1C59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4"/>
          <p:cNvSpPr/>
          <p:nvPr/>
        </p:nvSpPr>
        <p:spPr bwMode="auto">
          <a:xfrm>
            <a:off x="3386161" y="2528319"/>
            <a:ext cx="803495" cy="938867"/>
          </a:xfrm>
          <a:custGeom>
            <a:avLst/>
            <a:gdLst>
              <a:gd name="T0" fmla="*/ 179 w 285"/>
              <a:gd name="T1" fmla="*/ 7 h 321"/>
              <a:gd name="T2" fmla="*/ 187 w 285"/>
              <a:gd name="T3" fmla="*/ 19 h 321"/>
              <a:gd name="T4" fmla="*/ 199 w 285"/>
              <a:gd name="T5" fmla="*/ 50 h 321"/>
              <a:gd name="T6" fmla="*/ 188 w 285"/>
              <a:gd name="T7" fmla="*/ 84 h 321"/>
              <a:gd name="T8" fmla="*/ 149 w 285"/>
              <a:gd name="T9" fmla="*/ 101 h 321"/>
              <a:gd name="T10" fmla="*/ 109 w 285"/>
              <a:gd name="T11" fmla="*/ 85 h 321"/>
              <a:gd name="T12" fmla="*/ 98 w 285"/>
              <a:gd name="T13" fmla="*/ 50 h 321"/>
              <a:gd name="T14" fmla="*/ 109 w 285"/>
              <a:gd name="T15" fmla="*/ 20 h 321"/>
              <a:gd name="T16" fmla="*/ 116 w 285"/>
              <a:gd name="T17" fmla="*/ 10 h 321"/>
              <a:gd name="T18" fmla="*/ 116 w 285"/>
              <a:gd name="T19" fmla="*/ 0 h 321"/>
              <a:gd name="T20" fmla="*/ 0 w 285"/>
              <a:gd name="T21" fmla="*/ 0 h 321"/>
              <a:gd name="T22" fmla="*/ 92 w 285"/>
              <a:gd name="T23" fmla="*/ 216 h 321"/>
              <a:gd name="T24" fmla="*/ 224 w 285"/>
              <a:gd name="T25" fmla="*/ 216 h 321"/>
              <a:gd name="T26" fmla="*/ 224 w 285"/>
              <a:gd name="T27" fmla="*/ 250 h 321"/>
              <a:gd name="T28" fmla="*/ 213 w 285"/>
              <a:gd name="T29" fmla="*/ 272 h 321"/>
              <a:gd name="T30" fmla="*/ 206 w 285"/>
              <a:gd name="T31" fmla="*/ 290 h 321"/>
              <a:gd name="T32" fmla="*/ 212 w 285"/>
              <a:gd name="T33" fmla="*/ 312 h 321"/>
              <a:gd name="T34" fmla="*/ 236 w 285"/>
              <a:gd name="T35" fmla="*/ 321 h 321"/>
              <a:gd name="T36" fmla="*/ 261 w 285"/>
              <a:gd name="T37" fmla="*/ 312 h 321"/>
              <a:gd name="T38" fmla="*/ 267 w 285"/>
              <a:gd name="T39" fmla="*/ 290 h 321"/>
              <a:gd name="T40" fmla="*/ 259 w 285"/>
              <a:gd name="T41" fmla="*/ 272 h 321"/>
              <a:gd name="T42" fmla="*/ 247 w 285"/>
              <a:gd name="T43" fmla="*/ 249 h 321"/>
              <a:gd name="T44" fmla="*/ 247 w 285"/>
              <a:gd name="T45" fmla="*/ 249 h 321"/>
              <a:gd name="T46" fmla="*/ 247 w 285"/>
              <a:gd name="T47" fmla="*/ 216 h 321"/>
              <a:gd name="T48" fmla="*/ 285 w 285"/>
              <a:gd name="T49" fmla="*/ 216 h 321"/>
              <a:gd name="T50" fmla="*/ 285 w 285"/>
              <a:gd name="T51" fmla="*/ 0 h 321"/>
              <a:gd name="T52" fmla="*/ 179 w 285"/>
              <a:gd name="T53" fmla="*/ 0 h 321"/>
              <a:gd name="T54" fmla="*/ 179 w 285"/>
              <a:gd name="T55" fmla="*/ 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5" h="321">
                <a:moveTo>
                  <a:pt x="179" y="7"/>
                </a:moveTo>
                <a:cubicBezTo>
                  <a:pt x="179" y="10"/>
                  <a:pt x="180" y="11"/>
                  <a:pt x="187" y="19"/>
                </a:cubicBezTo>
                <a:cubicBezTo>
                  <a:pt x="192" y="26"/>
                  <a:pt x="199" y="36"/>
                  <a:pt x="199" y="50"/>
                </a:cubicBezTo>
                <a:cubicBezTo>
                  <a:pt x="199" y="62"/>
                  <a:pt x="197" y="74"/>
                  <a:pt x="188" y="84"/>
                </a:cubicBezTo>
                <a:cubicBezTo>
                  <a:pt x="180" y="94"/>
                  <a:pt x="166" y="101"/>
                  <a:pt x="149" y="101"/>
                </a:cubicBezTo>
                <a:cubicBezTo>
                  <a:pt x="132" y="101"/>
                  <a:pt x="117" y="94"/>
                  <a:pt x="109" y="85"/>
                </a:cubicBezTo>
                <a:cubicBezTo>
                  <a:pt x="100" y="74"/>
                  <a:pt x="98" y="61"/>
                  <a:pt x="98" y="50"/>
                </a:cubicBezTo>
                <a:cubicBezTo>
                  <a:pt x="98" y="37"/>
                  <a:pt x="104" y="27"/>
                  <a:pt x="109" y="20"/>
                </a:cubicBezTo>
                <a:cubicBezTo>
                  <a:pt x="115" y="12"/>
                  <a:pt x="116" y="11"/>
                  <a:pt x="116" y="10"/>
                </a:cubicBezTo>
                <a:cubicBezTo>
                  <a:pt x="116" y="0"/>
                  <a:pt x="116" y="0"/>
                  <a:pt x="116" y="0"/>
                </a:cubicBezTo>
                <a:cubicBezTo>
                  <a:pt x="0" y="0"/>
                  <a:pt x="0" y="0"/>
                  <a:pt x="0" y="0"/>
                </a:cubicBezTo>
                <a:cubicBezTo>
                  <a:pt x="22" y="68"/>
                  <a:pt x="54" y="144"/>
                  <a:pt x="92" y="216"/>
                </a:cubicBezTo>
                <a:cubicBezTo>
                  <a:pt x="224" y="216"/>
                  <a:pt x="224" y="216"/>
                  <a:pt x="224" y="216"/>
                </a:cubicBezTo>
                <a:cubicBezTo>
                  <a:pt x="224" y="250"/>
                  <a:pt x="224" y="250"/>
                  <a:pt x="224" y="250"/>
                </a:cubicBezTo>
                <a:cubicBezTo>
                  <a:pt x="224" y="260"/>
                  <a:pt x="217" y="266"/>
                  <a:pt x="213" y="272"/>
                </a:cubicBezTo>
                <a:cubicBezTo>
                  <a:pt x="209" y="277"/>
                  <a:pt x="206" y="283"/>
                  <a:pt x="206" y="290"/>
                </a:cubicBezTo>
                <a:cubicBezTo>
                  <a:pt x="206" y="298"/>
                  <a:pt x="208" y="306"/>
                  <a:pt x="212" y="312"/>
                </a:cubicBezTo>
                <a:cubicBezTo>
                  <a:pt x="217" y="318"/>
                  <a:pt x="224" y="321"/>
                  <a:pt x="236" y="321"/>
                </a:cubicBezTo>
                <a:cubicBezTo>
                  <a:pt x="249" y="321"/>
                  <a:pt x="256" y="317"/>
                  <a:pt x="261" y="312"/>
                </a:cubicBezTo>
                <a:cubicBezTo>
                  <a:pt x="265" y="306"/>
                  <a:pt x="267" y="299"/>
                  <a:pt x="267" y="290"/>
                </a:cubicBezTo>
                <a:cubicBezTo>
                  <a:pt x="267" y="283"/>
                  <a:pt x="264" y="277"/>
                  <a:pt x="259" y="272"/>
                </a:cubicBezTo>
                <a:cubicBezTo>
                  <a:pt x="254" y="266"/>
                  <a:pt x="248" y="259"/>
                  <a:pt x="247" y="249"/>
                </a:cubicBezTo>
                <a:cubicBezTo>
                  <a:pt x="247" y="249"/>
                  <a:pt x="247" y="249"/>
                  <a:pt x="247" y="249"/>
                </a:cubicBezTo>
                <a:cubicBezTo>
                  <a:pt x="247" y="216"/>
                  <a:pt x="247" y="216"/>
                  <a:pt x="247" y="216"/>
                </a:cubicBezTo>
                <a:cubicBezTo>
                  <a:pt x="285" y="216"/>
                  <a:pt x="285" y="216"/>
                  <a:pt x="285" y="216"/>
                </a:cubicBezTo>
                <a:cubicBezTo>
                  <a:pt x="285" y="0"/>
                  <a:pt x="285" y="0"/>
                  <a:pt x="285" y="0"/>
                </a:cubicBezTo>
                <a:cubicBezTo>
                  <a:pt x="179" y="0"/>
                  <a:pt x="179" y="0"/>
                  <a:pt x="179" y="0"/>
                </a:cubicBezTo>
                <a:lnTo>
                  <a:pt x="179" y="7"/>
                </a:lnTo>
                <a:close/>
              </a:path>
            </a:pathLst>
          </a:custGeom>
          <a:solidFill>
            <a:srgbClr val="1C59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5"/>
          <p:cNvSpPr/>
          <p:nvPr/>
        </p:nvSpPr>
        <p:spPr bwMode="auto">
          <a:xfrm>
            <a:off x="4257607" y="2528319"/>
            <a:ext cx="1224317" cy="938867"/>
          </a:xfrm>
          <a:custGeom>
            <a:avLst/>
            <a:gdLst>
              <a:gd name="T0" fmla="*/ 158 w 434"/>
              <a:gd name="T1" fmla="*/ 0 h 321"/>
              <a:gd name="T2" fmla="*/ 158 w 434"/>
              <a:gd name="T3" fmla="*/ 7 h 321"/>
              <a:gd name="T4" fmla="*/ 166 w 434"/>
              <a:gd name="T5" fmla="*/ 19 h 321"/>
              <a:gd name="T6" fmla="*/ 178 w 434"/>
              <a:gd name="T7" fmla="*/ 50 h 321"/>
              <a:gd name="T8" fmla="*/ 167 w 434"/>
              <a:gd name="T9" fmla="*/ 84 h 321"/>
              <a:gd name="T10" fmla="*/ 128 w 434"/>
              <a:gd name="T11" fmla="*/ 101 h 321"/>
              <a:gd name="T12" fmla="*/ 88 w 434"/>
              <a:gd name="T13" fmla="*/ 85 h 321"/>
              <a:gd name="T14" fmla="*/ 77 w 434"/>
              <a:gd name="T15" fmla="*/ 50 h 321"/>
              <a:gd name="T16" fmla="*/ 88 w 434"/>
              <a:gd name="T17" fmla="*/ 20 h 321"/>
              <a:gd name="T18" fmla="*/ 95 w 434"/>
              <a:gd name="T19" fmla="*/ 10 h 321"/>
              <a:gd name="T20" fmla="*/ 95 w 434"/>
              <a:gd name="T21" fmla="*/ 0 h 321"/>
              <a:gd name="T22" fmla="*/ 0 w 434"/>
              <a:gd name="T23" fmla="*/ 0 h 321"/>
              <a:gd name="T24" fmla="*/ 0 w 434"/>
              <a:gd name="T25" fmla="*/ 216 h 321"/>
              <a:gd name="T26" fmla="*/ 115 w 434"/>
              <a:gd name="T27" fmla="*/ 216 h 321"/>
              <a:gd name="T28" fmla="*/ 115 w 434"/>
              <a:gd name="T29" fmla="*/ 250 h 321"/>
              <a:gd name="T30" fmla="*/ 104 w 434"/>
              <a:gd name="T31" fmla="*/ 272 h 321"/>
              <a:gd name="T32" fmla="*/ 97 w 434"/>
              <a:gd name="T33" fmla="*/ 290 h 321"/>
              <a:gd name="T34" fmla="*/ 103 w 434"/>
              <a:gd name="T35" fmla="*/ 312 h 321"/>
              <a:gd name="T36" fmla="*/ 127 w 434"/>
              <a:gd name="T37" fmla="*/ 321 h 321"/>
              <a:gd name="T38" fmla="*/ 152 w 434"/>
              <a:gd name="T39" fmla="*/ 312 h 321"/>
              <a:gd name="T40" fmla="*/ 158 w 434"/>
              <a:gd name="T41" fmla="*/ 290 h 321"/>
              <a:gd name="T42" fmla="*/ 150 w 434"/>
              <a:gd name="T43" fmla="*/ 272 h 321"/>
              <a:gd name="T44" fmla="*/ 138 w 434"/>
              <a:gd name="T45" fmla="*/ 249 h 321"/>
              <a:gd name="T46" fmla="*/ 138 w 434"/>
              <a:gd name="T47" fmla="*/ 249 h 321"/>
              <a:gd name="T48" fmla="*/ 138 w 434"/>
              <a:gd name="T49" fmla="*/ 216 h 321"/>
              <a:gd name="T50" fmla="*/ 434 w 434"/>
              <a:gd name="T51" fmla="*/ 216 h 321"/>
              <a:gd name="T52" fmla="*/ 259 w 434"/>
              <a:gd name="T53" fmla="*/ 0 h 321"/>
              <a:gd name="T54" fmla="*/ 158 w 434"/>
              <a:gd name="T55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34" h="321">
                <a:moveTo>
                  <a:pt x="158" y="0"/>
                </a:moveTo>
                <a:cubicBezTo>
                  <a:pt x="158" y="7"/>
                  <a:pt x="158" y="7"/>
                  <a:pt x="158" y="7"/>
                </a:cubicBezTo>
                <a:cubicBezTo>
                  <a:pt x="158" y="10"/>
                  <a:pt x="159" y="11"/>
                  <a:pt x="166" y="19"/>
                </a:cubicBezTo>
                <a:cubicBezTo>
                  <a:pt x="171" y="26"/>
                  <a:pt x="178" y="36"/>
                  <a:pt x="178" y="50"/>
                </a:cubicBezTo>
                <a:cubicBezTo>
                  <a:pt x="178" y="62"/>
                  <a:pt x="176" y="74"/>
                  <a:pt x="167" y="84"/>
                </a:cubicBezTo>
                <a:cubicBezTo>
                  <a:pt x="159" y="94"/>
                  <a:pt x="145" y="101"/>
                  <a:pt x="128" y="101"/>
                </a:cubicBezTo>
                <a:cubicBezTo>
                  <a:pt x="111" y="101"/>
                  <a:pt x="96" y="94"/>
                  <a:pt x="88" y="85"/>
                </a:cubicBezTo>
                <a:cubicBezTo>
                  <a:pt x="79" y="74"/>
                  <a:pt x="77" y="61"/>
                  <a:pt x="77" y="50"/>
                </a:cubicBezTo>
                <a:cubicBezTo>
                  <a:pt x="77" y="37"/>
                  <a:pt x="83" y="27"/>
                  <a:pt x="88" y="20"/>
                </a:cubicBezTo>
                <a:cubicBezTo>
                  <a:pt x="94" y="12"/>
                  <a:pt x="95" y="11"/>
                  <a:pt x="95" y="10"/>
                </a:cubicBezTo>
                <a:cubicBezTo>
                  <a:pt x="95" y="0"/>
                  <a:pt x="95" y="0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"/>
                  <a:pt x="0" y="216"/>
                  <a:pt x="0" y="216"/>
                </a:cubicBezTo>
                <a:cubicBezTo>
                  <a:pt x="115" y="216"/>
                  <a:pt x="115" y="216"/>
                  <a:pt x="115" y="216"/>
                </a:cubicBezTo>
                <a:cubicBezTo>
                  <a:pt x="115" y="250"/>
                  <a:pt x="115" y="250"/>
                  <a:pt x="115" y="250"/>
                </a:cubicBezTo>
                <a:cubicBezTo>
                  <a:pt x="115" y="260"/>
                  <a:pt x="108" y="266"/>
                  <a:pt x="104" y="272"/>
                </a:cubicBezTo>
                <a:cubicBezTo>
                  <a:pt x="100" y="277"/>
                  <a:pt x="97" y="283"/>
                  <a:pt x="97" y="290"/>
                </a:cubicBezTo>
                <a:cubicBezTo>
                  <a:pt x="97" y="298"/>
                  <a:pt x="99" y="306"/>
                  <a:pt x="103" y="312"/>
                </a:cubicBezTo>
                <a:cubicBezTo>
                  <a:pt x="108" y="318"/>
                  <a:pt x="115" y="321"/>
                  <a:pt x="127" y="321"/>
                </a:cubicBezTo>
                <a:cubicBezTo>
                  <a:pt x="140" y="321"/>
                  <a:pt x="147" y="317"/>
                  <a:pt x="152" y="312"/>
                </a:cubicBezTo>
                <a:cubicBezTo>
                  <a:pt x="156" y="306"/>
                  <a:pt x="158" y="299"/>
                  <a:pt x="158" y="290"/>
                </a:cubicBezTo>
                <a:cubicBezTo>
                  <a:pt x="158" y="283"/>
                  <a:pt x="155" y="277"/>
                  <a:pt x="150" y="272"/>
                </a:cubicBezTo>
                <a:cubicBezTo>
                  <a:pt x="145" y="266"/>
                  <a:pt x="139" y="259"/>
                  <a:pt x="138" y="249"/>
                </a:cubicBezTo>
                <a:cubicBezTo>
                  <a:pt x="138" y="249"/>
                  <a:pt x="138" y="249"/>
                  <a:pt x="138" y="249"/>
                </a:cubicBezTo>
                <a:cubicBezTo>
                  <a:pt x="138" y="216"/>
                  <a:pt x="138" y="216"/>
                  <a:pt x="138" y="216"/>
                </a:cubicBezTo>
                <a:cubicBezTo>
                  <a:pt x="434" y="216"/>
                  <a:pt x="434" y="216"/>
                  <a:pt x="434" y="216"/>
                </a:cubicBezTo>
                <a:cubicBezTo>
                  <a:pt x="389" y="155"/>
                  <a:pt x="330" y="76"/>
                  <a:pt x="259" y="0"/>
                </a:cubicBezTo>
                <a:lnTo>
                  <a:pt x="158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6"/>
          <p:cNvSpPr/>
          <p:nvPr/>
        </p:nvSpPr>
        <p:spPr bwMode="auto">
          <a:xfrm>
            <a:off x="3681809" y="3231235"/>
            <a:ext cx="1515196" cy="926514"/>
          </a:xfrm>
          <a:custGeom>
            <a:avLst/>
            <a:gdLst>
              <a:gd name="T0" fmla="*/ 527 w 537"/>
              <a:gd name="T1" fmla="*/ 83 h 317"/>
              <a:gd name="T2" fmla="*/ 505 w 537"/>
              <a:gd name="T3" fmla="*/ 77 h 317"/>
              <a:gd name="T4" fmla="*/ 487 w 537"/>
              <a:gd name="T5" fmla="*/ 85 h 317"/>
              <a:gd name="T6" fmla="*/ 464 w 537"/>
              <a:gd name="T7" fmla="*/ 97 h 317"/>
              <a:gd name="T8" fmla="*/ 464 w 537"/>
              <a:gd name="T9" fmla="*/ 97 h 317"/>
              <a:gd name="T10" fmla="*/ 432 w 537"/>
              <a:gd name="T11" fmla="*/ 97 h 317"/>
              <a:gd name="T12" fmla="*/ 432 w 537"/>
              <a:gd name="T13" fmla="*/ 0 h 317"/>
              <a:gd name="T14" fmla="*/ 362 w 537"/>
              <a:gd name="T15" fmla="*/ 0 h 317"/>
              <a:gd name="T16" fmla="*/ 362 w 537"/>
              <a:gd name="T17" fmla="*/ 7 h 317"/>
              <a:gd name="T18" fmla="*/ 370 w 537"/>
              <a:gd name="T19" fmla="*/ 19 h 317"/>
              <a:gd name="T20" fmla="*/ 382 w 537"/>
              <a:gd name="T21" fmla="*/ 50 h 317"/>
              <a:gd name="T22" fmla="*/ 371 w 537"/>
              <a:gd name="T23" fmla="*/ 84 h 317"/>
              <a:gd name="T24" fmla="*/ 332 w 537"/>
              <a:gd name="T25" fmla="*/ 101 h 317"/>
              <a:gd name="T26" fmla="*/ 292 w 537"/>
              <a:gd name="T27" fmla="*/ 85 h 317"/>
              <a:gd name="T28" fmla="*/ 281 w 537"/>
              <a:gd name="T29" fmla="*/ 50 h 317"/>
              <a:gd name="T30" fmla="*/ 292 w 537"/>
              <a:gd name="T31" fmla="*/ 20 h 317"/>
              <a:gd name="T32" fmla="*/ 299 w 537"/>
              <a:gd name="T33" fmla="*/ 10 h 317"/>
              <a:gd name="T34" fmla="*/ 299 w 537"/>
              <a:gd name="T35" fmla="*/ 0 h 317"/>
              <a:gd name="T36" fmla="*/ 194 w 537"/>
              <a:gd name="T37" fmla="*/ 0 h 317"/>
              <a:gd name="T38" fmla="*/ 189 w 537"/>
              <a:gd name="T39" fmla="*/ 0 h 317"/>
              <a:gd name="T40" fmla="*/ 162 w 537"/>
              <a:gd name="T41" fmla="*/ 0 h 317"/>
              <a:gd name="T42" fmla="*/ 162 w 537"/>
              <a:gd name="T43" fmla="*/ 7 h 317"/>
              <a:gd name="T44" fmla="*/ 170 w 537"/>
              <a:gd name="T45" fmla="*/ 19 h 317"/>
              <a:gd name="T46" fmla="*/ 182 w 537"/>
              <a:gd name="T47" fmla="*/ 50 h 317"/>
              <a:gd name="T48" fmla="*/ 171 w 537"/>
              <a:gd name="T49" fmla="*/ 84 h 317"/>
              <a:gd name="T50" fmla="*/ 132 w 537"/>
              <a:gd name="T51" fmla="*/ 101 h 317"/>
              <a:gd name="T52" fmla="*/ 92 w 537"/>
              <a:gd name="T53" fmla="*/ 85 h 317"/>
              <a:gd name="T54" fmla="*/ 81 w 537"/>
              <a:gd name="T55" fmla="*/ 50 h 317"/>
              <a:gd name="T56" fmla="*/ 92 w 537"/>
              <a:gd name="T57" fmla="*/ 20 h 317"/>
              <a:gd name="T58" fmla="*/ 99 w 537"/>
              <a:gd name="T59" fmla="*/ 10 h 317"/>
              <a:gd name="T60" fmla="*/ 99 w 537"/>
              <a:gd name="T61" fmla="*/ 0 h 317"/>
              <a:gd name="T62" fmla="*/ 0 w 537"/>
              <a:gd name="T63" fmla="*/ 0 h 317"/>
              <a:gd name="T64" fmla="*/ 142 w 537"/>
              <a:gd name="T65" fmla="*/ 184 h 317"/>
              <a:gd name="T66" fmla="*/ 243 w 537"/>
              <a:gd name="T67" fmla="*/ 216 h 317"/>
              <a:gd name="T68" fmla="*/ 356 w 537"/>
              <a:gd name="T69" fmla="*/ 216 h 317"/>
              <a:gd name="T70" fmla="*/ 356 w 537"/>
              <a:gd name="T71" fmla="*/ 245 h 317"/>
              <a:gd name="T72" fmla="*/ 346 w 537"/>
              <a:gd name="T73" fmla="*/ 267 h 317"/>
              <a:gd name="T74" fmla="*/ 338 w 537"/>
              <a:gd name="T75" fmla="*/ 286 h 317"/>
              <a:gd name="T76" fmla="*/ 345 w 537"/>
              <a:gd name="T77" fmla="*/ 308 h 317"/>
              <a:gd name="T78" fmla="*/ 369 w 537"/>
              <a:gd name="T79" fmla="*/ 317 h 317"/>
              <a:gd name="T80" fmla="*/ 393 w 537"/>
              <a:gd name="T81" fmla="*/ 307 h 317"/>
              <a:gd name="T82" fmla="*/ 399 w 537"/>
              <a:gd name="T83" fmla="*/ 286 h 317"/>
              <a:gd name="T84" fmla="*/ 391 w 537"/>
              <a:gd name="T85" fmla="*/ 267 h 317"/>
              <a:gd name="T86" fmla="*/ 379 w 537"/>
              <a:gd name="T87" fmla="*/ 245 h 317"/>
              <a:gd name="T88" fmla="*/ 379 w 537"/>
              <a:gd name="T89" fmla="*/ 244 h 317"/>
              <a:gd name="T90" fmla="*/ 379 w 537"/>
              <a:gd name="T91" fmla="*/ 216 h 317"/>
              <a:gd name="T92" fmla="*/ 432 w 537"/>
              <a:gd name="T93" fmla="*/ 216 h 317"/>
              <a:gd name="T94" fmla="*/ 432 w 537"/>
              <a:gd name="T95" fmla="*/ 120 h 317"/>
              <a:gd name="T96" fmla="*/ 465 w 537"/>
              <a:gd name="T97" fmla="*/ 120 h 317"/>
              <a:gd name="T98" fmla="*/ 487 w 537"/>
              <a:gd name="T99" fmla="*/ 131 h 317"/>
              <a:gd name="T100" fmla="*/ 505 w 537"/>
              <a:gd name="T101" fmla="*/ 138 h 317"/>
              <a:gd name="T102" fmla="*/ 527 w 537"/>
              <a:gd name="T103" fmla="*/ 132 h 317"/>
              <a:gd name="T104" fmla="*/ 536 w 537"/>
              <a:gd name="T105" fmla="*/ 108 h 317"/>
              <a:gd name="T106" fmla="*/ 527 w 537"/>
              <a:gd name="T107" fmla="*/ 83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37" h="317">
                <a:moveTo>
                  <a:pt x="527" y="83"/>
                </a:moveTo>
                <a:cubicBezTo>
                  <a:pt x="522" y="79"/>
                  <a:pt x="514" y="77"/>
                  <a:pt x="505" y="77"/>
                </a:cubicBezTo>
                <a:cubicBezTo>
                  <a:pt x="498" y="77"/>
                  <a:pt x="493" y="80"/>
                  <a:pt x="487" y="85"/>
                </a:cubicBezTo>
                <a:cubicBezTo>
                  <a:pt x="481" y="90"/>
                  <a:pt x="475" y="96"/>
                  <a:pt x="464" y="97"/>
                </a:cubicBezTo>
                <a:cubicBezTo>
                  <a:pt x="464" y="97"/>
                  <a:pt x="464" y="97"/>
                  <a:pt x="464" y="97"/>
                </a:cubicBezTo>
                <a:cubicBezTo>
                  <a:pt x="432" y="97"/>
                  <a:pt x="432" y="97"/>
                  <a:pt x="432" y="97"/>
                </a:cubicBezTo>
                <a:cubicBezTo>
                  <a:pt x="432" y="0"/>
                  <a:pt x="432" y="0"/>
                  <a:pt x="432" y="0"/>
                </a:cubicBezTo>
                <a:cubicBezTo>
                  <a:pt x="362" y="0"/>
                  <a:pt x="362" y="0"/>
                  <a:pt x="362" y="0"/>
                </a:cubicBezTo>
                <a:cubicBezTo>
                  <a:pt x="362" y="7"/>
                  <a:pt x="362" y="7"/>
                  <a:pt x="362" y="7"/>
                </a:cubicBezTo>
                <a:cubicBezTo>
                  <a:pt x="362" y="10"/>
                  <a:pt x="363" y="11"/>
                  <a:pt x="370" y="19"/>
                </a:cubicBezTo>
                <a:cubicBezTo>
                  <a:pt x="375" y="26"/>
                  <a:pt x="382" y="36"/>
                  <a:pt x="382" y="50"/>
                </a:cubicBezTo>
                <a:cubicBezTo>
                  <a:pt x="382" y="62"/>
                  <a:pt x="380" y="74"/>
                  <a:pt x="371" y="84"/>
                </a:cubicBezTo>
                <a:cubicBezTo>
                  <a:pt x="363" y="94"/>
                  <a:pt x="349" y="101"/>
                  <a:pt x="332" y="101"/>
                </a:cubicBezTo>
                <a:cubicBezTo>
                  <a:pt x="315" y="101"/>
                  <a:pt x="300" y="94"/>
                  <a:pt x="292" y="85"/>
                </a:cubicBezTo>
                <a:cubicBezTo>
                  <a:pt x="283" y="74"/>
                  <a:pt x="281" y="61"/>
                  <a:pt x="281" y="50"/>
                </a:cubicBezTo>
                <a:cubicBezTo>
                  <a:pt x="281" y="37"/>
                  <a:pt x="287" y="27"/>
                  <a:pt x="292" y="20"/>
                </a:cubicBezTo>
                <a:cubicBezTo>
                  <a:pt x="298" y="12"/>
                  <a:pt x="299" y="11"/>
                  <a:pt x="299" y="10"/>
                </a:cubicBezTo>
                <a:cubicBezTo>
                  <a:pt x="299" y="0"/>
                  <a:pt x="299" y="0"/>
                  <a:pt x="299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93" y="0"/>
                  <a:pt x="191" y="0"/>
                  <a:pt x="189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62" y="7"/>
                  <a:pt x="162" y="7"/>
                  <a:pt x="162" y="7"/>
                </a:cubicBezTo>
                <a:cubicBezTo>
                  <a:pt x="162" y="10"/>
                  <a:pt x="163" y="11"/>
                  <a:pt x="170" y="19"/>
                </a:cubicBezTo>
                <a:cubicBezTo>
                  <a:pt x="175" y="26"/>
                  <a:pt x="182" y="36"/>
                  <a:pt x="182" y="50"/>
                </a:cubicBezTo>
                <a:cubicBezTo>
                  <a:pt x="182" y="62"/>
                  <a:pt x="180" y="74"/>
                  <a:pt x="171" y="84"/>
                </a:cubicBezTo>
                <a:cubicBezTo>
                  <a:pt x="163" y="94"/>
                  <a:pt x="149" y="101"/>
                  <a:pt x="132" y="101"/>
                </a:cubicBezTo>
                <a:cubicBezTo>
                  <a:pt x="115" y="101"/>
                  <a:pt x="100" y="94"/>
                  <a:pt x="92" y="85"/>
                </a:cubicBezTo>
                <a:cubicBezTo>
                  <a:pt x="83" y="74"/>
                  <a:pt x="81" y="61"/>
                  <a:pt x="81" y="50"/>
                </a:cubicBezTo>
                <a:cubicBezTo>
                  <a:pt x="81" y="37"/>
                  <a:pt x="87" y="27"/>
                  <a:pt x="92" y="20"/>
                </a:cubicBezTo>
                <a:cubicBezTo>
                  <a:pt x="98" y="12"/>
                  <a:pt x="99" y="11"/>
                  <a:pt x="99" y="10"/>
                </a:cubicBezTo>
                <a:cubicBezTo>
                  <a:pt x="99" y="0"/>
                  <a:pt x="99" y="0"/>
                  <a:pt x="99" y="0"/>
                </a:cubicBezTo>
                <a:cubicBezTo>
                  <a:pt x="0" y="0"/>
                  <a:pt x="0" y="0"/>
                  <a:pt x="0" y="0"/>
                </a:cubicBezTo>
                <a:cubicBezTo>
                  <a:pt x="43" y="75"/>
                  <a:pt x="92" y="142"/>
                  <a:pt x="142" y="184"/>
                </a:cubicBezTo>
                <a:cubicBezTo>
                  <a:pt x="164" y="202"/>
                  <a:pt x="206" y="211"/>
                  <a:pt x="243" y="216"/>
                </a:cubicBezTo>
                <a:cubicBezTo>
                  <a:pt x="356" y="216"/>
                  <a:pt x="356" y="216"/>
                  <a:pt x="356" y="216"/>
                </a:cubicBezTo>
                <a:cubicBezTo>
                  <a:pt x="356" y="245"/>
                  <a:pt x="356" y="245"/>
                  <a:pt x="356" y="245"/>
                </a:cubicBezTo>
                <a:cubicBezTo>
                  <a:pt x="356" y="255"/>
                  <a:pt x="350" y="261"/>
                  <a:pt x="346" y="267"/>
                </a:cubicBezTo>
                <a:cubicBezTo>
                  <a:pt x="342" y="273"/>
                  <a:pt x="338" y="278"/>
                  <a:pt x="338" y="286"/>
                </a:cubicBezTo>
                <a:cubicBezTo>
                  <a:pt x="338" y="294"/>
                  <a:pt x="340" y="302"/>
                  <a:pt x="345" y="308"/>
                </a:cubicBezTo>
                <a:cubicBezTo>
                  <a:pt x="349" y="313"/>
                  <a:pt x="356" y="317"/>
                  <a:pt x="369" y="317"/>
                </a:cubicBezTo>
                <a:cubicBezTo>
                  <a:pt x="382" y="317"/>
                  <a:pt x="389" y="313"/>
                  <a:pt x="393" y="307"/>
                </a:cubicBezTo>
                <a:cubicBezTo>
                  <a:pt x="397" y="302"/>
                  <a:pt x="399" y="294"/>
                  <a:pt x="399" y="286"/>
                </a:cubicBezTo>
                <a:cubicBezTo>
                  <a:pt x="399" y="278"/>
                  <a:pt x="396" y="273"/>
                  <a:pt x="391" y="267"/>
                </a:cubicBezTo>
                <a:cubicBezTo>
                  <a:pt x="387" y="261"/>
                  <a:pt x="380" y="255"/>
                  <a:pt x="379" y="245"/>
                </a:cubicBezTo>
                <a:cubicBezTo>
                  <a:pt x="379" y="245"/>
                  <a:pt x="379" y="244"/>
                  <a:pt x="379" y="244"/>
                </a:cubicBezTo>
                <a:cubicBezTo>
                  <a:pt x="379" y="216"/>
                  <a:pt x="379" y="216"/>
                  <a:pt x="379" y="216"/>
                </a:cubicBezTo>
                <a:cubicBezTo>
                  <a:pt x="432" y="216"/>
                  <a:pt x="432" y="216"/>
                  <a:pt x="432" y="216"/>
                </a:cubicBezTo>
                <a:cubicBezTo>
                  <a:pt x="432" y="120"/>
                  <a:pt x="432" y="120"/>
                  <a:pt x="432" y="120"/>
                </a:cubicBezTo>
                <a:cubicBezTo>
                  <a:pt x="465" y="120"/>
                  <a:pt x="465" y="120"/>
                  <a:pt x="465" y="120"/>
                </a:cubicBezTo>
                <a:cubicBezTo>
                  <a:pt x="475" y="120"/>
                  <a:pt x="481" y="126"/>
                  <a:pt x="487" y="131"/>
                </a:cubicBezTo>
                <a:cubicBezTo>
                  <a:pt x="493" y="135"/>
                  <a:pt x="498" y="138"/>
                  <a:pt x="505" y="138"/>
                </a:cubicBezTo>
                <a:cubicBezTo>
                  <a:pt x="514" y="138"/>
                  <a:pt x="522" y="136"/>
                  <a:pt x="527" y="132"/>
                </a:cubicBezTo>
                <a:cubicBezTo>
                  <a:pt x="533" y="127"/>
                  <a:pt x="537" y="120"/>
                  <a:pt x="536" y="108"/>
                </a:cubicBezTo>
                <a:cubicBezTo>
                  <a:pt x="536" y="95"/>
                  <a:pt x="532" y="88"/>
                  <a:pt x="527" y="8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7"/>
          <p:cNvSpPr/>
          <p:nvPr/>
        </p:nvSpPr>
        <p:spPr bwMode="auto">
          <a:xfrm>
            <a:off x="4214691" y="3932914"/>
            <a:ext cx="1258888" cy="927749"/>
          </a:xfrm>
          <a:custGeom>
            <a:avLst/>
            <a:gdLst>
              <a:gd name="T0" fmla="*/ 210 w 446"/>
              <a:gd name="T1" fmla="*/ 3 h 317"/>
              <a:gd name="T2" fmla="*/ 218 w 446"/>
              <a:gd name="T3" fmla="*/ 15 h 317"/>
              <a:gd name="T4" fmla="*/ 230 w 446"/>
              <a:gd name="T5" fmla="*/ 46 h 317"/>
              <a:gd name="T6" fmla="*/ 219 w 446"/>
              <a:gd name="T7" fmla="*/ 80 h 317"/>
              <a:gd name="T8" fmla="*/ 180 w 446"/>
              <a:gd name="T9" fmla="*/ 97 h 317"/>
              <a:gd name="T10" fmla="*/ 140 w 446"/>
              <a:gd name="T11" fmla="*/ 80 h 317"/>
              <a:gd name="T12" fmla="*/ 129 w 446"/>
              <a:gd name="T13" fmla="*/ 46 h 317"/>
              <a:gd name="T14" fmla="*/ 140 w 446"/>
              <a:gd name="T15" fmla="*/ 16 h 317"/>
              <a:gd name="T16" fmla="*/ 147 w 446"/>
              <a:gd name="T17" fmla="*/ 5 h 317"/>
              <a:gd name="T18" fmla="*/ 147 w 446"/>
              <a:gd name="T19" fmla="*/ 0 h 317"/>
              <a:gd name="T20" fmla="*/ 108 w 446"/>
              <a:gd name="T21" fmla="*/ 0 h 317"/>
              <a:gd name="T22" fmla="*/ 39 w 446"/>
              <a:gd name="T23" fmla="*/ 216 h 317"/>
              <a:gd name="T24" fmla="*/ 287 w 446"/>
              <a:gd name="T25" fmla="*/ 216 h 317"/>
              <a:gd name="T26" fmla="*/ 287 w 446"/>
              <a:gd name="T27" fmla="*/ 245 h 317"/>
              <a:gd name="T28" fmla="*/ 277 w 446"/>
              <a:gd name="T29" fmla="*/ 267 h 317"/>
              <a:gd name="T30" fmla="*/ 269 w 446"/>
              <a:gd name="T31" fmla="*/ 286 h 317"/>
              <a:gd name="T32" fmla="*/ 276 w 446"/>
              <a:gd name="T33" fmla="*/ 308 h 317"/>
              <a:gd name="T34" fmla="*/ 300 w 446"/>
              <a:gd name="T35" fmla="*/ 317 h 317"/>
              <a:gd name="T36" fmla="*/ 324 w 446"/>
              <a:gd name="T37" fmla="*/ 307 h 317"/>
              <a:gd name="T38" fmla="*/ 330 w 446"/>
              <a:gd name="T39" fmla="*/ 286 h 317"/>
              <a:gd name="T40" fmla="*/ 322 w 446"/>
              <a:gd name="T41" fmla="*/ 267 h 317"/>
              <a:gd name="T42" fmla="*/ 310 w 446"/>
              <a:gd name="T43" fmla="*/ 245 h 317"/>
              <a:gd name="T44" fmla="*/ 310 w 446"/>
              <a:gd name="T45" fmla="*/ 244 h 317"/>
              <a:gd name="T46" fmla="*/ 310 w 446"/>
              <a:gd name="T47" fmla="*/ 216 h 317"/>
              <a:gd name="T48" fmla="*/ 446 w 446"/>
              <a:gd name="T49" fmla="*/ 216 h 317"/>
              <a:gd name="T50" fmla="*/ 446 w 446"/>
              <a:gd name="T51" fmla="*/ 143 h 317"/>
              <a:gd name="T52" fmla="*/ 438 w 446"/>
              <a:gd name="T53" fmla="*/ 143 h 317"/>
              <a:gd name="T54" fmla="*/ 426 w 446"/>
              <a:gd name="T55" fmla="*/ 151 h 317"/>
              <a:gd name="T56" fmla="*/ 395 w 446"/>
              <a:gd name="T57" fmla="*/ 163 h 317"/>
              <a:gd name="T58" fmla="*/ 361 w 446"/>
              <a:gd name="T59" fmla="*/ 152 h 317"/>
              <a:gd name="T60" fmla="*/ 344 w 446"/>
              <a:gd name="T61" fmla="*/ 113 h 317"/>
              <a:gd name="T62" fmla="*/ 360 w 446"/>
              <a:gd name="T63" fmla="*/ 73 h 317"/>
              <a:gd name="T64" fmla="*/ 395 w 446"/>
              <a:gd name="T65" fmla="*/ 62 h 317"/>
              <a:gd name="T66" fmla="*/ 425 w 446"/>
              <a:gd name="T67" fmla="*/ 73 h 317"/>
              <a:gd name="T68" fmla="*/ 435 w 446"/>
              <a:gd name="T69" fmla="*/ 80 h 317"/>
              <a:gd name="T70" fmla="*/ 446 w 446"/>
              <a:gd name="T71" fmla="*/ 80 h 317"/>
              <a:gd name="T72" fmla="*/ 446 w 446"/>
              <a:gd name="T73" fmla="*/ 0 h 317"/>
              <a:gd name="T74" fmla="*/ 210 w 446"/>
              <a:gd name="T75" fmla="*/ 0 h 317"/>
              <a:gd name="T76" fmla="*/ 210 w 446"/>
              <a:gd name="T77" fmla="*/ 3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46" h="317">
                <a:moveTo>
                  <a:pt x="210" y="3"/>
                </a:moveTo>
                <a:cubicBezTo>
                  <a:pt x="210" y="5"/>
                  <a:pt x="212" y="7"/>
                  <a:pt x="218" y="15"/>
                </a:cubicBezTo>
                <a:cubicBezTo>
                  <a:pt x="223" y="21"/>
                  <a:pt x="230" y="32"/>
                  <a:pt x="230" y="46"/>
                </a:cubicBezTo>
                <a:cubicBezTo>
                  <a:pt x="230" y="57"/>
                  <a:pt x="228" y="70"/>
                  <a:pt x="219" y="80"/>
                </a:cubicBezTo>
                <a:cubicBezTo>
                  <a:pt x="212" y="90"/>
                  <a:pt x="197" y="96"/>
                  <a:pt x="180" y="97"/>
                </a:cubicBezTo>
                <a:cubicBezTo>
                  <a:pt x="163" y="97"/>
                  <a:pt x="148" y="90"/>
                  <a:pt x="140" y="80"/>
                </a:cubicBezTo>
                <a:cubicBezTo>
                  <a:pt x="132" y="69"/>
                  <a:pt x="129" y="57"/>
                  <a:pt x="129" y="46"/>
                </a:cubicBezTo>
                <a:cubicBezTo>
                  <a:pt x="129" y="33"/>
                  <a:pt x="136" y="22"/>
                  <a:pt x="140" y="16"/>
                </a:cubicBezTo>
                <a:cubicBezTo>
                  <a:pt x="146" y="8"/>
                  <a:pt x="147" y="7"/>
                  <a:pt x="147" y="5"/>
                </a:cubicBezTo>
                <a:cubicBezTo>
                  <a:pt x="147" y="0"/>
                  <a:pt x="147" y="0"/>
                  <a:pt x="147" y="0"/>
                </a:cubicBezTo>
                <a:cubicBezTo>
                  <a:pt x="108" y="0"/>
                  <a:pt x="108" y="0"/>
                  <a:pt x="108" y="0"/>
                </a:cubicBezTo>
                <a:cubicBezTo>
                  <a:pt x="5" y="96"/>
                  <a:pt x="0" y="159"/>
                  <a:pt x="39" y="216"/>
                </a:cubicBezTo>
                <a:cubicBezTo>
                  <a:pt x="287" y="216"/>
                  <a:pt x="287" y="216"/>
                  <a:pt x="287" y="216"/>
                </a:cubicBezTo>
                <a:cubicBezTo>
                  <a:pt x="287" y="245"/>
                  <a:pt x="287" y="245"/>
                  <a:pt x="287" y="245"/>
                </a:cubicBezTo>
                <a:cubicBezTo>
                  <a:pt x="287" y="255"/>
                  <a:pt x="281" y="261"/>
                  <a:pt x="277" y="267"/>
                </a:cubicBezTo>
                <a:cubicBezTo>
                  <a:pt x="273" y="273"/>
                  <a:pt x="269" y="278"/>
                  <a:pt x="269" y="286"/>
                </a:cubicBezTo>
                <a:cubicBezTo>
                  <a:pt x="269" y="294"/>
                  <a:pt x="271" y="302"/>
                  <a:pt x="276" y="308"/>
                </a:cubicBezTo>
                <a:cubicBezTo>
                  <a:pt x="280" y="313"/>
                  <a:pt x="287" y="317"/>
                  <a:pt x="300" y="317"/>
                </a:cubicBezTo>
                <a:cubicBezTo>
                  <a:pt x="313" y="317"/>
                  <a:pt x="320" y="313"/>
                  <a:pt x="324" y="307"/>
                </a:cubicBezTo>
                <a:cubicBezTo>
                  <a:pt x="328" y="302"/>
                  <a:pt x="330" y="294"/>
                  <a:pt x="330" y="286"/>
                </a:cubicBezTo>
                <a:cubicBezTo>
                  <a:pt x="330" y="278"/>
                  <a:pt x="327" y="273"/>
                  <a:pt x="322" y="267"/>
                </a:cubicBezTo>
                <a:cubicBezTo>
                  <a:pt x="318" y="261"/>
                  <a:pt x="311" y="255"/>
                  <a:pt x="310" y="245"/>
                </a:cubicBezTo>
                <a:cubicBezTo>
                  <a:pt x="310" y="245"/>
                  <a:pt x="310" y="244"/>
                  <a:pt x="310" y="244"/>
                </a:cubicBezTo>
                <a:cubicBezTo>
                  <a:pt x="310" y="216"/>
                  <a:pt x="310" y="216"/>
                  <a:pt x="310" y="216"/>
                </a:cubicBezTo>
                <a:cubicBezTo>
                  <a:pt x="446" y="216"/>
                  <a:pt x="446" y="216"/>
                  <a:pt x="446" y="216"/>
                </a:cubicBezTo>
                <a:cubicBezTo>
                  <a:pt x="446" y="143"/>
                  <a:pt x="446" y="143"/>
                  <a:pt x="446" y="143"/>
                </a:cubicBezTo>
                <a:cubicBezTo>
                  <a:pt x="438" y="143"/>
                  <a:pt x="438" y="143"/>
                  <a:pt x="438" y="143"/>
                </a:cubicBezTo>
                <a:cubicBezTo>
                  <a:pt x="435" y="143"/>
                  <a:pt x="434" y="145"/>
                  <a:pt x="426" y="151"/>
                </a:cubicBezTo>
                <a:cubicBezTo>
                  <a:pt x="419" y="156"/>
                  <a:pt x="409" y="163"/>
                  <a:pt x="395" y="163"/>
                </a:cubicBezTo>
                <a:cubicBezTo>
                  <a:pt x="383" y="163"/>
                  <a:pt x="371" y="161"/>
                  <a:pt x="361" y="152"/>
                </a:cubicBezTo>
                <a:cubicBezTo>
                  <a:pt x="351" y="144"/>
                  <a:pt x="344" y="130"/>
                  <a:pt x="344" y="113"/>
                </a:cubicBezTo>
                <a:cubicBezTo>
                  <a:pt x="344" y="96"/>
                  <a:pt x="351" y="81"/>
                  <a:pt x="360" y="73"/>
                </a:cubicBezTo>
                <a:cubicBezTo>
                  <a:pt x="371" y="64"/>
                  <a:pt x="384" y="62"/>
                  <a:pt x="395" y="62"/>
                </a:cubicBezTo>
                <a:cubicBezTo>
                  <a:pt x="408" y="62"/>
                  <a:pt x="418" y="68"/>
                  <a:pt x="425" y="73"/>
                </a:cubicBezTo>
                <a:cubicBezTo>
                  <a:pt x="433" y="79"/>
                  <a:pt x="434" y="80"/>
                  <a:pt x="435" y="80"/>
                </a:cubicBezTo>
                <a:cubicBezTo>
                  <a:pt x="446" y="80"/>
                  <a:pt x="446" y="80"/>
                  <a:pt x="446" y="80"/>
                </a:cubicBezTo>
                <a:cubicBezTo>
                  <a:pt x="446" y="0"/>
                  <a:pt x="446" y="0"/>
                  <a:pt x="446" y="0"/>
                </a:cubicBezTo>
                <a:cubicBezTo>
                  <a:pt x="210" y="0"/>
                  <a:pt x="210" y="0"/>
                  <a:pt x="210" y="0"/>
                </a:cubicBezTo>
                <a:lnTo>
                  <a:pt x="210" y="3"/>
                </a:lnTo>
                <a:close/>
              </a:path>
            </a:pathLst>
          </a:custGeom>
          <a:solidFill>
            <a:srgbClr val="1C590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38"/>
          <p:cNvSpPr/>
          <p:nvPr/>
        </p:nvSpPr>
        <p:spPr bwMode="auto">
          <a:xfrm>
            <a:off x="5242306" y="3932914"/>
            <a:ext cx="1381678" cy="1392242"/>
          </a:xfrm>
          <a:custGeom>
            <a:avLst/>
            <a:gdLst>
              <a:gd name="T0" fmla="*/ 326 w 490"/>
              <a:gd name="T1" fmla="*/ 3 h 476"/>
              <a:gd name="T2" fmla="*/ 334 w 490"/>
              <a:gd name="T3" fmla="*/ 15 h 476"/>
              <a:gd name="T4" fmla="*/ 346 w 490"/>
              <a:gd name="T5" fmla="*/ 46 h 476"/>
              <a:gd name="T6" fmla="*/ 335 w 490"/>
              <a:gd name="T7" fmla="*/ 80 h 476"/>
              <a:gd name="T8" fmla="*/ 296 w 490"/>
              <a:gd name="T9" fmla="*/ 97 h 476"/>
              <a:gd name="T10" fmla="*/ 256 w 490"/>
              <a:gd name="T11" fmla="*/ 80 h 476"/>
              <a:gd name="T12" fmla="*/ 245 w 490"/>
              <a:gd name="T13" fmla="*/ 46 h 476"/>
              <a:gd name="T14" fmla="*/ 256 w 490"/>
              <a:gd name="T15" fmla="*/ 16 h 476"/>
              <a:gd name="T16" fmla="*/ 263 w 490"/>
              <a:gd name="T17" fmla="*/ 5 h 476"/>
              <a:gd name="T18" fmla="*/ 263 w 490"/>
              <a:gd name="T19" fmla="*/ 0 h 476"/>
              <a:gd name="T20" fmla="*/ 106 w 490"/>
              <a:gd name="T21" fmla="*/ 0 h 476"/>
              <a:gd name="T22" fmla="*/ 106 w 490"/>
              <a:gd name="T23" fmla="*/ 100 h 476"/>
              <a:gd name="T24" fmla="*/ 71 w 490"/>
              <a:gd name="T25" fmla="*/ 100 h 476"/>
              <a:gd name="T26" fmla="*/ 49 w 490"/>
              <a:gd name="T27" fmla="*/ 89 h 476"/>
              <a:gd name="T28" fmla="*/ 31 w 490"/>
              <a:gd name="T29" fmla="*/ 82 h 476"/>
              <a:gd name="T30" fmla="*/ 9 w 490"/>
              <a:gd name="T31" fmla="*/ 89 h 476"/>
              <a:gd name="T32" fmla="*/ 0 w 490"/>
              <a:gd name="T33" fmla="*/ 113 h 476"/>
              <a:gd name="T34" fmla="*/ 9 w 490"/>
              <a:gd name="T35" fmla="*/ 137 h 476"/>
              <a:gd name="T36" fmla="*/ 31 w 490"/>
              <a:gd name="T37" fmla="*/ 143 h 476"/>
              <a:gd name="T38" fmla="*/ 49 w 490"/>
              <a:gd name="T39" fmla="*/ 135 h 476"/>
              <a:gd name="T40" fmla="*/ 72 w 490"/>
              <a:gd name="T41" fmla="*/ 123 h 476"/>
              <a:gd name="T42" fmla="*/ 72 w 490"/>
              <a:gd name="T43" fmla="*/ 123 h 476"/>
              <a:gd name="T44" fmla="*/ 106 w 490"/>
              <a:gd name="T45" fmla="*/ 123 h 476"/>
              <a:gd name="T46" fmla="*/ 106 w 490"/>
              <a:gd name="T47" fmla="*/ 216 h 476"/>
              <a:gd name="T48" fmla="*/ 164 w 490"/>
              <a:gd name="T49" fmla="*/ 216 h 476"/>
              <a:gd name="T50" fmla="*/ 171 w 490"/>
              <a:gd name="T51" fmla="*/ 164 h 476"/>
              <a:gd name="T52" fmla="*/ 192 w 490"/>
              <a:gd name="T53" fmla="*/ 121 h 476"/>
              <a:gd name="T54" fmla="*/ 192 w 490"/>
              <a:gd name="T55" fmla="*/ 440 h 476"/>
              <a:gd name="T56" fmla="*/ 228 w 490"/>
              <a:gd name="T57" fmla="*/ 476 h 476"/>
              <a:gd name="T58" fmla="*/ 263 w 490"/>
              <a:gd name="T59" fmla="*/ 440 h 476"/>
              <a:gd name="T60" fmla="*/ 263 w 490"/>
              <a:gd name="T61" fmla="*/ 121 h 476"/>
              <a:gd name="T62" fmla="*/ 285 w 490"/>
              <a:gd name="T63" fmla="*/ 164 h 476"/>
              <a:gd name="T64" fmla="*/ 293 w 490"/>
              <a:gd name="T65" fmla="*/ 218 h 476"/>
              <a:gd name="T66" fmla="*/ 300 w 490"/>
              <a:gd name="T67" fmla="*/ 216 h 476"/>
              <a:gd name="T68" fmla="*/ 383 w 490"/>
              <a:gd name="T69" fmla="*/ 216 h 476"/>
              <a:gd name="T70" fmla="*/ 383 w 490"/>
              <a:gd name="T71" fmla="*/ 205 h 476"/>
              <a:gd name="T72" fmla="*/ 376 w 490"/>
              <a:gd name="T73" fmla="*/ 195 h 476"/>
              <a:gd name="T74" fmla="*/ 365 w 490"/>
              <a:gd name="T75" fmla="*/ 165 h 476"/>
              <a:gd name="T76" fmla="*/ 376 w 490"/>
              <a:gd name="T77" fmla="*/ 131 h 476"/>
              <a:gd name="T78" fmla="*/ 416 w 490"/>
              <a:gd name="T79" fmla="*/ 114 h 476"/>
              <a:gd name="T80" fmla="*/ 455 w 490"/>
              <a:gd name="T81" fmla="*/ 131 h 476"/>
              <a:gd name="T82" fmla="*/ 466 w 490"/>
              <a:gd name="T83" fmla="*/ 165 h 476"/>
              <a:gd name="T84" fmla="*/ 454 w 490"/>
              <a:gd name="T85" fmla="*/ 196 h 476"/>
              <a:gd name="T86" fmla="*/ 446 w 490"/>
              <a:gd name="T87" fmla="*/ 208 h 476"/>
              <a:gd name="T88" fmla="*/ 446 w 490"/>
              <a:gd name="T89" fmla="*/ 216 h 476"/>
              <a:gd name="T90" fmla="*/ 490 w 490"/>
              <a:gd name="T91" fmla="*/ 216 h 476"/>
              <a:gd name="T92" fmla="*/ 490 w 490"/>
              <a:gd name="T93" fmla="*/ 0 h 476"/>
              <a:gd name="T94" fmla="*/ 326 w 490"/>
              <a:gd name="T95" fmla="*/ 0 h 476"/>
              <a:gd name="T96" fmla="*/ 326 w 490"/>
              <a:gd name="T97" fmla="*/ 3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90" h="476">
                <a:moveTo>
                  <a:pt x="326" y="3"/>
                </a:moveTo>
                <a:cubicBezTo>
                  <a:pt x="326" y="5"/>
                  <a:pt x="328" y="7"/>
                  <a:pt x="334" y="15"/>
                </a:cubicBezTo>
                <a:cubicBezTo>
                  <a:pt x="339" y="21"/>
                  <a:pt x="346" y="32"/>
                  <a:pt x="346" y="46"/>
                </a:cubicBezTo>
                <a:cubicBezTo>
                  <a:pt x="346" y="57"/>
                  <a:pt x="344" y="70"/>
                  <a:pt x="335" y="80"/>
                </a:cubicBezTo>
                <a:cubicBezTo>
                  <a:pt x="328" y="90"/>
                  <a:pt x="313" y="96"/>
                  <a:pt x="296" y="97"/>
                </a:cubicBezTo>
                <a:cubicBezTo>
                  <a:pt x="279" y="97"/>
                  <a:pt x="264" y="90"/>
                  <a:pt x="256" y="80"/>
                </a:cubicBezTo>
                <a:cubicBezTo>
                  <a:pt x="248" y="69"/>
                  <a:pt x="245" y="57"/>
                  <a:pt x="245" y="46"/>
                </a:cubicBezTo>
                <a:cubicBezTo>
                  <a:pt x="245" y="33"/>
                  <a:pt x="252" y="22"/>
                  <a:pt x="256" y="16"/>
                </a:cubicBezTo>
                <a:cubicBezTo>
                  <a:pt x="262" y="8"/>
                  <a:pt x="263" y="7"/>
                  <a:pt x="263" y="5"/>
                </a:cubicBezTo>
                <a:cubicBezTo>
                  <a:pt x="263" y="0"/>
                  <a:pt x="263" y="0"/>
                  <a:pt x="263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100"/>
                  <a:pt x="106" y="100"/>
                  <a:pt x="106" y="100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61" y="100"/>
                  <a:pt x="55" y="94"/>
                  <a:pt x="49" y="89"/>
                </a:cubicBezTo>
                <a:cubicBezTo>
                  <a:pt x="44" y="85"/>
                  <a:pt x="38" y="82"/>
                  <a:pt x="31" y="82"/>
                </a:cubicBezTo>
                <a:cubicBezTo>
                  <a:pt x="23" y="82"/>
                  <a:pt x="15" y="84"/>
                  <a:pt x="9" y="89"/>
                </a:cubicBezTo>
                <a:cubicBezTo>
                  <a:pt x="3" y="93"/>
                  <a:pt x="0" y="100"/>
                  <a:pt x="0" y="113"/>
                </a:cubicBezTo>
                <a:cubicBezTo>
                  <a:pt x="0" y="126"/>
                  <a:pt x="4" y="132"/>
                  <a:pt x="9" y="137"/>
                </a:cubicBezTo>
                <a:cubicBezTo>
                  <a:pt x="15" y="141"/>
                  <a:pt x="22" y="143"/>
                  <a:pt x="31" y="143"/>
                </a:cubicBezTo>
                <a:cubicBezTo>
                  <a:pt x="38" y="143"/>
                  <a:pt x="44" y="140"/>
                  <a:pt x="49" y="135"/>
                </a:cubicBezTo>
                <a:cubicBezTo>
                  <a:pt x="55" y="130"/>
                  <a:pt x="62" y="124"/>
                  <a:pt x="72" y="123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106" y="123"/>
                  <a:pt x="106" y="123"/>
                  <a:pt x="106" y="123"/>
                </a:cubicBezTo>
                <a:cubicBezTo>
                  <a:pt x="106" y="216"/>
                  <a:pt x="106" y="216"/>
                  <a:pt x="106" y="216"/>
                </a:cubicBezTo>
                <a:cubicBezTo>
                  <a:pt x="164" y="216"/>
                  <a:pt x="164" y="216"/>
                  <a:pt x="164" y="216"/>
                </a:cubicBezTo>
                <a:cubicBezTo>
                  <a:pt x="171" y="164"/>
                  <a:pt x="171" y="164"/>
                  <a:pt x="171" y="164"/>
                </a:cubicBezTo>
                <a:cubicBezTo>
                  <a:pt x="173" y="152"/>
                  <a:pt x="184" y="113"/>
                  <a:pt x="192" y="121"/>
                </a:cubicBezTo>
                <a:cubicBezTo>
                  <a:pt x="268" y="196"/>
                  <a:pt x="152" y="342"/>
                  <a:pt x="192" y="440"/>
                </a:cubicBezTo>
                <a:cubicBezTo>
                  <a:pt x="199" y="456"/>
                  <a:pt x="211" y="476"/>
                  <a:pt x="228" y="476"/>
                </a:cubicBezTo>
                <a:cubicBezTo>
                  <a:pt x="244" y="476"/>
                  <a:pt x="257" y="456"/>
                  <a:pt x="263" y="440"/>
                </a:cubicBezTo>
                <a:cubicBezTo>
                  <a:pt x="304" y="342"/>
                  <a:pt x="188" y="196"/>
                  <a:pt x="263" y="121"/>
                </a:cubicBezTo>
                <a:cubicBezTo>
                  <a:pt x="272" y="113"/>
                  <a:pt x="284" y="152"/>
                  <a:pt x="285" y="164"/>
                </a:cubicBezTo>
                <a:cubicBezTo>
                  <a:pt x="293" y="218"/>
                  <a:pt x="293" y="218"/>
                  <a:pt x="293" y="218"/>
                </a:cubicBezTo>
                <a:cubicBezTo>
                  <a:pt x="295" y="216"/>
                  <a:pt x="297" y="215"/>
                  <a:pt x="300" y="216"/>
                </a:cubicBezTo>
                <a:cubicBezTo>
                  <a:pt x="383" y="216"/>
                  <a:pt x="383" y="216"/>
                  <a:pt x="383" y="216"/>
                </a:cubicBezTo>
                <a:cubicBezTo>
                  <a:pt x="383" y="205"/>
                  <a:pt x="383" y="205"/>
                  <a:pt x="383" y="205"/>
                </a:cubicBezTo>
                <a:cubicBezTo>
                  <a:pt x="383" y="204"/>
                  <a:pt x="382" y="203"/>
                  <a:pt x="376" y="195"/>
                </a:cubicBezTo>
                <a:cubicBezTo>
                  <a:pt x="372" y="188"/>
                  <a:pt x="365" y="178"/>
                  <a:pt x="365" y="165"/>
                </a:cubicBezTo>
                <a:cubicBezTo>
                  <a:pt x="365" y="154"/>
                  <a:pt x="368" y="141"/>
                  <a:pt x="376" y="131"/>
                </a:cubicBezTo>
                <a:cubicBezTo>
                  <a:pt x="384" y="121"/>
                  <a:pt x="399" y="114"/>
                  <a:pt x="416" y="114"/>
                </a:cubicBezTo>
                <a:cubicBezTo>
                  <a:pt x="433" y="114"/>
                  <a:pt x="448" y="121"/>
                  <a:pt x="455" y="131"/>
                </a:cubicBezTo>
                <a:cubicBezTo>
                  <a:pt x="464" y="141"/>
                  <a:pt x="466" y="153"/>
                  <a:pt x="466" y="165"/>
                </a:cubicBezTo>
                <a:cubicBezTo>
                  <a:pt x="466" y="179"/>
                  <a:pt x="459" y="189"/>
                  <a:pt x="454" y="196"/>
                </a:cubicBezTo>
                <a:cubicBezTo>
                  <a:pt x="448" y="204"/>
                  <a:pt x="446" y="205"/>
                  <a:pt x="446" y="208"/>
                </a:cubicBezTo>
                <a:cubicBezTo>
                  <a:pt x="446" y="216"/>
                  <a:pt x="446" y="216"/>
                  <a:pt x="446" y="216"/>
                </a:cubicBezTo>
                <a:cubicBezTo>
                  <a:pt x="490" y="216"/>
                  <a:pt x="490" y="216"/>
                  <a:pt x="490" y="216"/>
                </a:cubicBezTo>
                <a:cubicBezTo>
                  <a:pt x="490" y="0"/>
                  <a:pt x="490" y="0"/>
                  <a:pt x="490" y="0"/>
                </a:cubicBezTo>
                <a:cubicBezTo>
                  <a:pt x="326" y="0"/>
                  <a:pt x="326" y="0"/>
                  <a:pt x="326" y="0"/>
                </a:cubicBezTo>
                <a:lnTo>
                  <a:pt x="326" y="3"/>
                </a:lnTo>
                <a:close/>
              </a:path>
            </a:pathLst>
          </a:custGeom>
          <a:solidFill>
            <a:srgbClr val="A3C78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39"/>
          <p:cNvSpPr/>
          <p:nvPr/>
        </p:nvSpPr>
        <p:spPr bwMode="auto">
          <a:xfrm>
            <a:off x="6691935" y="3932914"/>
            <a:ext cx="801111" cy="632500"/>
          </a:xfrm>
          <a:custGeom>
            <a:avLst/>
            <a:gdLst>
              <a:gd name="T0" fmla="*/ 132 w 284"/>
              <a:gd name="T1" fmla="*/ 0 h 216"/>
              <a:gd name="T2" fmla="*/ 132 w 284"/>
              <a:gd name="T3" fmla="*/ 3 h 216"/>
              <a:gd name="T4" fmla="*/ 140 w 284"/>
              <a:gd name="T5" fmla="*/ 15 h 216"/>
              <a:gd name="T6" fmla="*/ 152 w 284"/>
              <a:gd name="T7" fmla="*/ 46 h 216"/>
              <a:gd name="T8" fmla="*/ 141 w 284"/>
              <a:gd name="T9" fmla="*/ 80 h 216"/>
              <a:gd name="T10" fmla="*/ 102 w 284"/>
              <a:gd name="T11" fmla="*/ 97 h 216"/>
              <a:gd name="T12" fmla="*/ 62 w 284"/>
              <a:gd name="T13" fmla="*/ 80 h 216"/>
              <a:gd name="T14" fmla="*/ 51 w 284"/>
              <a:gd name="T15" fmla="*/ 46 h 216"/>
              <a:gd name="T16" fmla="*/ 62 w 284"/>
              <a:gd name="T17" fmla="*/ 16 h 216"/>
              <a:gd name="T18" fmla="*/ 69 w 284"/>
              <a:gd name="T19" fmla="*/ 5 h 216"/>
              <a:gd name="T20" fmla="*/ 69 w 284"/>
              <a:gd name="T21" fmla="*/ 0 h 216"/>
              <a:gd name="T22" fmla="*/ 0 w 284"/>
              <a:gd name="T23" fmla="*/ 0 h 216"/>
              <a:gd name="T24" fmla="*/ 0 w 284"/>
              <a:gd name="T25" fmla="*/ 216 h 216"/>
              <a:gd name="T26" fmla="*/ 238 w 284"/>
              <a:gd name="T27" fmla="*/ 216 h 216"/>
              <a:gd name="T28" fmla="*/ 194 w 284"/>
              <a:gd name="T29" fmla="*/ 0 h 216"/>
              <a:gd name="T30" fmla="*/ 132 w 284"/>
              <a:gd name="T31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4" h="216">
                <a:moveTo>
                  <a:pt x="132" y="0"/>
                </a:moveTo>
                <a:cubicBezTo>
                  <a:pt x="132" y="3"/>
                  <a:pt x="132" y="3"/>
                  <a:pt x="132" y="3"/>
                </a:cubicBezTo>
                <a:cubicBezTo>
                  <a:pt x="132" y="5"/>
                  <a:pt x="134" y="7"/>
                  <a:pt x="140" y="15"/>
                </a:cubicBezTo>
                <a:cubicBezTo>
                  <a:pt x="145" y="21"/>
                  <a:pt x="152" y="32"/>
                  <a:pt x="152" y="46"/>
                </a:cubicBezTo>
                <a:cubicBezTo>
                  <a:pt x="152" y="57"/>
                  <a:pt x="150" y="70"/>
                  <a:pt x="141" y="80"/>
                </a:cubicBezTo>
                <a:cubicBezTo>
                  <a:pt x="134" y="90"/>
                  <a:pt x="119" y="96"/>
                  <a:pt x="102" y="97"/>
                </a:cubicBezTo>
                <a:cubicBezTo>
                  <a:pt x="85" y="97"/>
                  <a:pt x="70" y="90"/>
                  <a:pt x="62" y="80"/>
                </a:cubicBezTo>
                <a:cubicBezTo>
                  <a:pt x="54" y="69"/>
                  <a:pt x="51" y="57"/>
                  <a:pt x="51" y="46"/>
                </a:cubicBezTo>
                <a:cubicBezTo>
                  <a:pt x="51" y="33"/>
                  <a:pt x="58" y="22"/>
                  <a:pt x="62" y="16"/>
                </a:cubicBezTo>
                <a:cubicBezTo>
                  <a:pt x="68" y="8"/>
                  <a:pt x="69" y="7"/>
                  <a:pt x="69" y="5"/>
                </a:cubicBezTo>
                <a:cubicBezTo>
                  <a:pt x="69" y="0"/>
                  <a:pt x="69" y="0"/>
                  <a:pt x="6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"/>
                  <a:pt x="0" y="216"/>
                  <a:pt x="0" y="216"/>
                </a:cubicBezTo>
                <a:cubicBezTo>
                  <a:pt x="238" y="216"/>
                  <a:pt x="238" y="216"/>
                  <a:pt x="238" y="216"/>
                </a:cubicBezTo>
                <a:cubicBezTo>
                  <a:pt x="281" y="159"/>
                  <a:pt x="284" y="96"/>
                  <a:pt x="194" y="0"/>
                </a:cubicBezTo>
                <a:lnTo>
                  <a:pt x="13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40"/>
          <p:cNvSpPr/>
          <p:nvPr/>
        </p:nvSpPr>
        <p:spPr bwMode="auto">
          <a:xfrm>
            <a:off x="6074412" y="4324520"/>
            <a:ext cx="1229085" cy="1000635"/>
          </a:xfrm>
          <a:custGeom>
            <a:avLst/>
            <a:gdLst>
              <a:gd name="T0" fmla="*/ 205 w 436"/>
              <a:gd name="T1" fmla="*/ 106 h 342"/>
              <a:gd name="T2" fmla="*/ 131 w 436"/>
              <a:gd name="T3" fmla="*/ 106 h 342"/>
              <a:gd name="T4" fmla="*/ 131 w 436"/>
              <a:gd name="T5" fmla="*/ 73 h 342"/>
              <a:gd name="T6" fmla="*/ 131 w 436"/>
              <a:gd name="T7" fmla="*/ 72 h 342"/>
              <a:gd name="T8" fmla="*/ 143 w 436"/>
              <a:gd name="T9" fmla="*/ 50 h 342"/>
              <a:gd name="T10" fmla="*/ 151 w 436"/>
              <a:gd name="T11" fmla="*/ 31 h 342"/>
              <a:gd name="T12" fmla="*/ 145 w 436"/>
              <a:gd name="T13" fmla="*/ 9 h 342"/>
              <a:gd name="T14" fmla="*/ 121 w 436"/>
              <a:gd name="T15" fmla="*/ 0 h 342"/>
              <a:gd name="T16" fmla="*/ 97 w 436"/>
              <a:gd name="T17" fmla="*/ 9 h 342"/>
              <a:gd name="T18" fmla="*/ 90 w 436"/>
              <a:gd name="T19" fmla="*/ 31 h 342"/>
              <a:gd name="T20" fmla="*/ 98 w 436"/>
              <a:gd name="T21" fmla="*/ 49 h 342"/>
              <a:gd name="T22" fmla="*/ 108 w 436"/>
              <a:gd name="T23" fmla="*/ 71 h 342"/>
              <a:gd name="T24" fmla="*/ 108 w 436"/>
              <a:gd name="T25" fmla="*/ 106 h 342"/>
              <a:gd name="T26" fmla="*/ 5 w 436"/>
              <a:gd name="T27" fmla="*/ 106 h 342"/>
              <a:gd name="T28" fmla="*/ 0 w 436"/>
              <a:gd name="T29" fmla="*/ 105 h 342"/>
              <a:gd name="T30" fmla="*/ 4 w 436"/>
              <a:gd name="T31" fmla="*/ 129 h 342"/>
              <a:gd name="T32" fmla="*/ 181 w 436"/>
              <a:gd name="T33" fmla="*/ 342 h 342"/>
              <a:gd name="T34" fmla="*/ 436 w 436"/>
              <a:gd name="T35" fmla="*/ 106 h 342"/>
              <a:gd name="T36" fmla="*/ 209 w 436"/>
              <a:gd name="T37" fmla="*/ 106 h 342"/>
              <a:gd name="T38" fmla="*/ 205 w 436"/>
              <a:gd name="T39" fmla="*/ 106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36" h="342">
                <a:moveTo>
                  <a:pt x="205" y="106"/>
                </a:moveTo>
                <a:cubicBezTo>
                  <a:pt x="131" y="106"/>
                  <a:pt x="131" y="106"/>
                  <a:pt x="131" y="106"/>
                </a:cubicBezTo>
                <a:cubicBezTo>
                  <a:pt x="131" y="73"/>
                  <a:pt x="131" y="73"/>
                  <a:pt x="131" y="73"/>
                </a:cubicBezTo>
                <a:cubicBezTo>
                  <a:pt x="131" y="72"/>
                  <a:pt x="131" y="72"/>
                  <a:pt x="131" y="72"/>
                </a:cubicBezTo>
                <a:cubicBezTo>
                  <a:pt x="132" y="62"/>
                  <a:pt x="139" y="55"/>
                  <a:pt x="143" y="50"/>
                </a:cubicBezTo>
                <a:cubicBezTo>
                  <a:pt x="148" y="44"/>
                  <a:pt x="151" y="38"/>
                  <a:pt x="151" y="31"/>
                </a:cubicBezTo>
                <a:cubicBezTo>
                  <a:pt x="151" y="22"/>
                  <a:pt x="149" y="15"/>
                  <a:pt x="145" y="9"/>
                </a:cubicBezTo>
                <a:cubicBezTo>
                  <a:pt x="141" y="4"/>
                  <a:pt x="134" y="0"/>
                  <a:pt x="121" y="0"/>
                </a:cubicBezTo>
                <a:cubicBezTo>
                  <a:pt x="108" y="0"/>
                  <a:pt x="101" y="3"/>
                  <a:pt x="97" y="9"/>
                </a:cubicBezTo>
                <a:cubicBezTo>
                  <a:pt x="92" y="15"/>
                  <a:pt x="90" y="23"/>
                  <a:pt x="90" y="31"/>
                </a:cubicBezTo>
                <a:cubicBezTo>
                  <a:pt x="90" y="38"/>
                  <a:pt x="94" y="44"/>
                  <a:pt x="98" y="49"/>
                </a:cubicBezTo>
                <a:cubicBezTo>
                  <a:pt x="102" y="55"/>
                  <a:pt x="108" y="61"/>
                  <a:pt x="108" y="71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5" y="106"/>
                  <a:pt x="5" y="106"/>
                  <a:pt x="5" y="106"/>
                </a:cubicBezTo>
                <a:cubicBezTo>
                  <a:pt x="3" y="106"/>
                  <a:pt x="2" y="105"/>
                  <a:pt x="0" y="105"/>
                </a:cubicBezTo>
                <a:cubicBezTo>
                  <a:pt x="4" y="129"/>
                  <a:pt x="4" y="129"/>
                  <a:pt x="4" y="129"/>
                </a:cubicBezTo>
                <a:cubicBezTo>
                  <a:pt x="20" y="243"/>
                  <a:pt x="102" y="305"/>
                  <a:pt x="181" y="342"/>
                </a:cubicBezTo>
                <a:cubicBezTo>
                  <a:pt x="253" y="235"/>
                  <a:pt x="370" y="173"/>
                  <a:pt x="436" y="106"/>
                </a:cubicBezTo>
                <a:cubicBezTo>
                  <a:pt x="209" y="106"/>
                  <a:pt x="209" y="106"/>
                  <a:pt x="209" y="106"/>
                </a:cubicBezTo>
                <a:cubicBezTo>
                  <a:pt x="208" y="106"/>
                  <a:pt x="206" y="106"/>
                  <a:pt x="205" y="106"/>
                </a:cubicBezTo>
                <a:close/>
              </a:path>
            </a:pathLst>
          </a:custGeom>
          <a:solidFill>
            <a:srgbClr val="A3C78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41"/>
          <p:cNvSpPr/>
          <p:nvPr/>
        </p:nvSpPr>
        <p:spPr bwMode="auto">
          <a:xfrm>
            <a:off x="4379204" y="4634594"/>
            <a:ext cx="1313726" cy="690562"/>
          </a:xfrm>
          <a:custGeom>
            <a:avLst/>
            <a:gdLst>
              <a:gd name="T0" fmla="*/ 398 w 466"/>
              <a:gd name="T1" fmla="*/ 0 h 236"/>
              <a:gd name="T2" fmla="*/ 272 w 466"/>
              <a:gd name="T3" fmla="*/ 0 h 236"/>
              <a:gd name="T4" fmla="*/ 272 w 466"/>
              <a:gd name="T5" fmla="*/ 3 h 236"/>
              <a:gd name="T6" fmla="*/ 280 w 466"/>
              <a:gd name="T7" fmla="*/ 15 h 236"/>
              <a:gd name="T8" fmla="*/ 292 w 466"/>
              <a:gd name="T9" fmla="*/ 46 h 236"/>
              <a:gd name="T10" fmla="*/ 281 w 466"/>
              <a:gd name="T11" fmla="*/ 80 h 236"/>
              <a:gd name="T12" fmla="*/ 242 w 466"/>
              <a:gd name="T13" fmla="*/ 97 h 236"/>
              <a:gd name="T14" fmla="*/ 202 w 466"/>
              <a:gd name="T15" fmla="*/ 80 h 236"/>
              <a:gd name="T16" fmla="*/ 191 w 466"/>
              <a:gd name="T17" fmla="*/ 46 h 236"/>
              <a:gd name="T18" fmla="*/ 202 w 466"/>
              <a:gd name="T19" fmla="*/ 16 h 236"/>
              <a:gd name="T20" fmla="*/ 209 w 466"/>
              <a:gd name="T21" fmla="*/ 5 h 236"/>
              <a:gd name="T22" fmla="*/ 209 w 466"/>
              <a:gd name="T23" fmla="*/ 0 h 236"/>
              <a:gd name="T24" fmla="*/ 0 w 466"/>
              <a:gd name="T25" fmla="*/ 0 h 236"/>
              <a:gd name="T26" fmla="*/ 250 w 466"/>
              <a:gd name="T27" fmla="*/ 236 h 236"/>
              <a:gd name="T28" fmla="*/ 463 w 466"/>
              <a:gd name="T29" fmla="*/ 23 h 236"/>
              <a:gd name="T30" fmla="*/ 466 w 466"/>
              <a:gd name="T31" fmla="*/ 0 h 236"/>
              <a:gd name="T32" fmla="*/ 402 w 466"/>
              <a:gd name="T33" fmla="*/ 0 h 236"/>
              <a:gd name="T34" fmla="*/ 398 w 466"/>
              <a:gd name="T35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6" h="236">
                <a:moveTo>
                  <a:pt x="398" y="0"/>
                </a:moveTo>
                <a:cubicBezTo>
                  <a:pt x="272" y="0"/>
                  <a:pt x="272" y="0"/>
                  <a:pt x="272" y="0"/>
                </a:cubicBezTo>
                <a:cubicBezTo>
                  <a:pt x="272" y="3"/>
                  <a:pt x="272" y="3"/>
                  <a:pt x="272" y="3"/>
                </a:cubicBezTo>
                <a:cubicBezTo>
                  <a:pt x="272" y="5"/>
                  <a:pt x="274" y="7"/>
                  <a:pt x="280" y="15"/>
                </a:cubicBezTo>
                <a:cubicBezTo>
                  <a:pt x="285" y="21"/>
                  <a:pt x="292" y="32"/>
                  <a:pt x="292" y="46"/>
                </a:cubicBezTo>
                <a:cubicBezTo>
                  <a:pt x="292" y="57"/>
                  <a:pt x="290" y="70"/>
                  <a:pt x="281" y="80"/>
                </a:cubicBezTo>
                <a:cubicBezTo>
                  <a:pt x="274" y="90"/>
                  <a:pt x="259" y="96"/>
                  <a:pt x="242" y="97"/>
                </a:cubicBezTo>
                <a:cubicBezTo>
                  <a:pt x="225" y="97"/>
                  <a:pt x="210" y="90"/>
                  <a:pt x="202" y="80"/>
                </a:cubicBezTo>
                <a:cubicBezTo>
                  <a:pt x="194" y="69"/>
                  <a:pt x="191" y="57"/>
                  <a:pt x="191" y="46"/>
                </a:cubicBezTo>
                <a:cubicBezTo>
                  <a:pt x="191" y="33"/>
                  <a:pt x="198" y="22"/>
                  <a:pt x="202" y="16"/>
                </a:cubicBezTo>
                <a:cubicBezTo>
                  <a:pt x="208" y="8"/>
                  <a:pt x="209" y="7"/>
                  <a:pt x="209" y="5"/>
                </a:cubicBezTo>
                <a:cubicBezTo>
                  <a:pt x="209" y="0"/>
                  <a:pt x="209" y="0"/>
                  <a:pt x="209" y="0"/>
                </a:cubicBezTo>
                <a:cubicBezTo>
                  <a:pt x="0" y="0"/>
                  <a:pt x="0" y="0"/>
                  <a:pt x="0" y="0"/>
                </a:cubicBezTo>
                <a:cubicBezTo>
                  <a:pt x="62" y="67"/>
                  <a:pt x="179" y="129"/>
                  <a:pt x="250" y="236"/>
                </a:cubicBezTo>
                <a:cubicBezTo>
                  <a:pt x="394" y="192"/>
                  <a:pt x="450" y="114"/>
                  <a:pt x="463" y="23"/>
                </a:cubicBezTo>
                <a:cubicBezTo>
                  <a:pt x="466" y="0"/>
                  <a:pt x="466" y="0"/>
                  <a:pt x="466" y="0"/>
                </a:cubicBezTo>
                <a:cubicBezTo>
                  <a:pt x="402" y="0"/>
                  <a:pt x="402" y="0"/>
                  <a:pt x="402" y="0"/>
                </a:cubicBezTo>
                <a:cubicBezTo>
                  <a:pt x="401" y="0"/>
                  <a:pt x="399" y="0"/>
                  <a:pt x="398" y="0"/>
                </a:cubicBezTo>
                <a:close/>
              </a:path>
            </a:pathLst>
          </a:custGeom>
          <a:solidFill>
            <a:srgbClr val="A3C78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矩形 16"/>
          <p:cNvSpPr>
            <a:spLocks noChangeArrowheads="1"/>
          </p:cNvSpPr>
          <p:nvPr/>
        </p:nvSpPr>
        <p:spPr bwMode="auto">
          <a:xfrm>
            <a:off x="1211651" y="4785176"/>
            <a:ext cx="2585391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  <a:p>
            <a:pPr eaLnBrk="1" hangingPunct="1"/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" name="矩形 36"/>
          <p:cNvSpPr>
            <a:spLocks noChangeArrowheads="1"/>
          </p:cNvSpPr>
          <p:nvPr/>
        </p:nvSpPr>
        <p:spPr bwMode="auto">
          <a:xfrm>
            <a:off x="1195595" y="4392225"/>
            <a:ext cx="291888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000" b="1" dirty="0">
                <a:gradFill>
                  <a:gsLst>
                    <a:gs pos="0">
                      <a:srgbClr val="EF8F93"/>
                    </a:gs>
                    <a:gs pos="50000">
                      <a:srgbClr val="E14A50"/>
                    </a:gs>
                  </a:gsLst>
                  <a:lin ang="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Add your title here</a:t>
            </a:r>
            <a:endParaRPr lang="zh-CN" altLang="en-US" sz="2000" b="1" dirty="0">
              <a:gradFill>
                <a:gsLst>
                  <a:gs pos="0">
                    <a:srgbClr val="EF8F93"/>
                  </a:gs>
                  <a:gs pos="50000">
                    <a:srgbClr val="E14A50"/>
                  </a:gs>
                </a:gsLst>
                <a:lin ang="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1211651" y="4785176"/>
            <a:ext cx="2395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V="1">
            <a:off x="3616699" y="4503258"/>
            <a:ext cx="611483" cy="2890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16"/>
          <p:cNvSpPr>
            <a:spLocks noChangeArrowheads="1"/>
          </p:cNvSpPr>
          <p:nvPr/>
        </p:nvSpPr>
        <p:spPr bwMode="auto">
          <a:xfrm>
            <a:off x="8823698" y="3224076"/>
            <a:ext cx="2585391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  <a:p>
            <a:pPr eaLnBrk="1" hangingPunct="1"/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4" name="矩形 36"/>
          <p:cNvSpPr>
            <a:spLocks noChangeArrowheads="1"/>
          </p:cNvSpPr>
          <p:nvPr/>
        </p:nvSpPr>
        <p:spPr bwMode="auto">
          <a:xfrm>
            <a:off x="8807642" y="2831125"/>
            <a:ext cx="291888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000" b="1" dirty="0">
                <a:gradFill>
                  <a:gsLst>
                    <a:gs pos="0">
                      <a:srgbClr val="EF8F93"/>
                    </a:gs>
                    <a:gs pos="50000">
                      <a:srgbClr val="E14A50"/>
                    </a:gs>
                  </a:gsLst>
                  <a:lin ang="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Add your title here</a:t>
            </a:r>
            <a:endParaRPr lang="zh-CN" altLang="en-US" sz="2000" b="1" dirty="0">
              <a:gradFill>
                <a:gsLst>
                  <a:gs pos="0">
                    <a:srgbClr val="EF8F93"/>
                  </a:gs>
                  <a:gs pos="50000">
                    <a:srgbClr val="E14A50"/>
                  </a:gs>
                </a:gsLst>
                <a:lin ang="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87" name="直接连接符 86"/>
          <p:cNvCxnSpPr/>
          <p:nvPr/>
        </p:nvCxnSpPr>
        <p:spPr>
          <a:xfrm>
            <a:off x="8823698" y="3224076"/>
            <a:ext cx="2395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8260532" y="2893807"/>
            <a:ext cx="563166" cy="323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16"/>
          <p:cNvSpPr>
            <a:spLocks noChangeArrowheads="1"/>
          </p:cNvSpPr>
          <p:nvPr/>
        </p:nvSpPr>
        <p:spPr bwMode="auto">
          <a:xfrm>
            <a:off x="7640917" y="5307630"/>
            <a:ext cx="2585391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  <a:p>
            <a:pPr eaLnBrk="1" hangingPunct="1"/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0" name="矩形 36"/>
          <p:cNvSpPr>
            <a:spLocks noChangeArrowheads="1"/>
          </p:cNvSpPr>
          <p:nvPr/>
        </p:nvSpPr>
        <p:spPr bwMode="auto">
          <a:xfrm>
            <a:off x="7624861" y="4914679"/>
            <a:ext cx="2918883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000" b="1" dirty="0">
                <a:gradFill>
                  <a:gsLst>
                    <a:gs pos="0">
                      <a:srgbClr val="EF8F93"/>
                    </a:gs>
                    <a:gs pos="50000">
                      <a:srgbClr val="E14A50"/>
                    </a:gs>
                  </a:gsLst>
                  <a:lin ang="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Add your title here</a:t>
            </a:r>
            <a:endParaRPr lang="zh-CN" altLang="en-US" sz="2000" b="1" dirty="0">
              <a:gradFill>
                <a:gsLst>
                  <a:gs pos="0">
                    <a:srgbClr val="EF8F93"/>
                  </a:gs>
                  <a:gs pos="50000">
                    <a:srgbClr val="E14A50"/>
                  </a:gs>
                </a:gsLst>
                <a:lin ang="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>
            <a:off x="7640917" y="5307630"/>
            <a:ext cx="23954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7077751" y="4977361"/>
            <a:ext cx="563166" cy="3233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670" y="4147600"/>
            <a:ext cx="641368" cy="663109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2209" y="2539769"/>
            <a:ext cx="641368" cy="66310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9080" y="4529108"/>
            <a:ext cx="641368" cy="663109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7"/>
          <p:cNvSpPr/>
          <p:nvPr/>
        </p:nvSpPr>
        <p:spPr>
          <a:xfrm>
            <a:off x="487249" y="3968688"/>
            <a:ext cx="2677296" cy="2201739"/>
          </a:xfrm>
          <a:prstGeom prst="rect">
            <a:avLst/>
          </a:prstGeom>
          <a:blipFill dpi="0" rotWithShape="1">
            <a:blip r:embed="rId3"/>
            <a:srcRect/>
            <a:stretch>
              <a:fillRect r="-22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1335" dirty="0">
              <a:solidFill>
                <a:schemeClr val="bg1">
                  <a:lumMod val="9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" name="Rectangle 27"/>
          <p:cNvSpPr/>
          <p:nvPr/>
        </p:nvSpPr>
        <p:spPr>
          <a:xfrm>
            <a:off x="3343835" y="1587695"/>
            <a:ext cx="2677296" cy="2201739"/>
          </a:xfrm>
          <a:prstGeom prst="rect">
            <a:avLst/>
          </a:prstGeom>
          <a:blipFill dpi="0" rotWithShape="1">
            <a:blip r:embed="rId4"/>
            <a:srcRect/>
            <a:stretch>
              <a:fillRect b="-91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2135" dirty="0">
              <a:solidFill>
                <a:schemeClr val="bg1">
                  <a:lumMod val="9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" name="Down Arrow Callout 31"/>
          <p:cNvSpPr/>
          <p:nvPr/>
        </p:nvSpPr>
        <p:spPr>
          <a:xfrm>
            <a:off x="487249" y="1587695"/>
            <a:ext cx="2677296" cy="2380995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89997"/>
            </a:avLst>
          </a:prstGeom>
          <a:solidFill>
            <a:srgbClr val="1C5905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5865" dirty="0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ctr" defTabSz="1218565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FRESH IDEAS</a:t>
            </a:r>
          </a:p>
        </p:txBody>
      </p:sp>
      <p:sp>
        <p:nvSpPr>
          <p:cNvPr id="5" name="Up Arrow Callout 59"/>
          <p:cNvSpPr/>
          <p:nvPr/>
        </p:nvSpPr>
        <p:spPr>
          <a:xfrm>
            <a:off x="3343835" y="3789434"/>
            <a:ext cx="2677296" cy="2380993"/>
          </a:xfrm>
          <a:prstGeom prst="upArrowCallout">
            <a:avLst>
              <a:gd name="adj1" fmla="val 25000"/>
              <a:gd name="adj2" fmla="val 9346"/>
              <a:gd name="adj3" fmla="val 11156"/>
              <a:gd name="adj4" fmla="val 88844"/>
            </a:avLst>
          </a:prstGeom>
          <a:solidFill>
            <a:srgbClr val="A3C78B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5335" dirty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algn="ctr" defTabSz="1218565">
              <a:spcBef>
                <a:spcPct val="20000"/>
              </a:spcBef>
              <a:defRPr/>
            </a:pPr>
            <a:r>
              <a:rPr lang="en-US" sz="1865" dirty="0">
                <a:solidFill>
                  <a:schemeClr val="bg1">
                    <a:lumMod val="9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3D DESIGN</a:t>
            </a:r>
          </a:p>
        </p:txBody>
      </p:sp>
      <p:sp>
        <p:nvSpPr>
          <p:cNvPr id="6" name="Rectangle 13"/>
          <p:cNvSpPr/>
          <p:nvPr/>
        </p:nvSpPr>
        <p:spPr>
          <a:xfrm>
            <a:off x="6171140" y="3968688"/>
            <a:ext cx="2677296" cy="2201739"/>
          </a:xfrm>
          <a:prstGeom prst="rect">
            <a:avLst/>
          </a:prstGeom>
          <a:blipFill dpi="0" rotWithShape="1">
            <a:blip r:embed="rId5"/>
            <a:srcRect/>
            <a:stretch>
              <a:fillRect l="-1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1335" dirty="0">
              <a:solidFill>
                <a:schemeClr val="bg1">
                  <a:lumMod val="9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7" name="Down Arrow Callout 14"/>
          <p:cNvSpPr/>
          <p:nvPr/>
        </p:nvSpPr>
        <p:spPr>
          <a:xfrm>
            <a:off x="6171140" y="1587695"/>
            <a:ext cx="2677296" cy="2380995"/>
          </a:xfrm>
          <a:prstGeom prst="downArrowCallout">
            <a:avLst>
              <a:gd name="adj1" fmla="val 23554"/>
              <a:gd name="adj2" fmla="val 10346"/>
              <a:gd name="adj3" fmla="val 10003"/>
              <a:gd name="adj4" fmla="val 89997"/>
            </a:avLst>
          </a:prstGeom>
          <a:solidFill>
            <a:srgbClr val="EF8F93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1335" dirty="0">
                <a:latin typeface="Dotum" panose="020B0600000101010101" pitchFamily="34" charset="-127"/>
                <a:ea typeface="Dotum" panose="020B0600000101010101" pitchFamily="34" charset="-127"/>
              </a:rPr>
              <a:t> </a:t>
            </a:r>
          </a:p>
          <a:p>
            <a:pPr algn="ctr" defTabSz="1218565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/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/>
            </a:r>
            <a:br>
              <a:rPr lang="en-US" sz="1600" dirty="0">
                <a:solidFill>
                  <a:schemeClr val="bg1">
                    <a:lumMod val="9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VIDEO</a:t>
            </a:r>
            <a:endParaRPr lang="en-US" sz="2135" dirty="0">
              <a:solidFill>
                <a:schemeClr val="bg1">
                  <a:lumMod val="9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8" name="Rectangle 17"/>
          <p:cNvSpPr/>
          <p:nvPr/>
        </p:nvSpPr>
        <p:spPr>
          <a:xfrm flipH="1">
            <a:off x="9013085" y="1587695"/>
            <a:ext cx="2677296" cy="2201739"/>
          </a:xfrm>
          <a:prstGeom prst="rect">
            <a:avLst/>
          </a:prstGeom>
          <a:blipFill dpi="0" rotWithShape="1">
            <a:blip r:embed="rId6"/>
            <a:srcRect/>
            <a:stretch>
              <a:fillRect l="-46000" r="-8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endParaRPr lang="en-US" sz="1335" dirty="0">
              <a:solidFill>
                <a:schemeClr val="bg1">
                  <a:lumMod val="9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9" name="Up Arrow Callout 18"/>
          <p:cNvSpPr/>
          <p:nvPr/>
        </p:nvSpPr>
        <p:spPr>
          <a:xfrm>
            <a:off x="9013085" y="3789434"/>
            <a:ext cx="2677296" cy="2380993"/>
          </a:xfrm>
          <a:prstGeom prst="upArrowCallout">
            <a:avLst>
              <a:gd name="adj1" fmla="val 25000"/>
              <a:gd name="adj2" fmla="val 9346"/>
              <a:gd name="adj3" fmla="val 11156"/>
              <a:gd name="adj4" fmla="val 88844"/>
            </a:avLst>
          </a:prstGeom>
          <a:solidFill>
            <a:srgbClr val="E14A5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sz="8000" dirty="0">
                <a:latin typeface="Dotum" panose="020B0600000101010101" pitchFamily="34" charset="-127"/>
                <a:ea typeface="Dotum" panose="020B0600000101010101" pitchFamily="34" charset="-127"/>
              </a:rPr>
              <a:t/>
            </a:r>
            <a:br>
              <a:rPr lang="en-US" sz="8000" dirty="0">
                <a:latin typeface="Dotum" panose="020B0600000101010101" pitchFamily="34" charset="-127"/>
                <a:ea typeface="Dotum" panose="020B0600000101010101" pitchFamily="34" charset="-127"/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MOBILE APP</a:t>
            </a:r>
          </a:p>
        </p:txBody>
      </p:sp>
      <p:sp>
        <p:nvSpPr>
          <p:cNvPr id="10" name="Freeform 12"/>
          <p:cNvSpPr>
            <a:spLocks noEditPoints="1"/>
          </p:cNvSpPr>
          <p:nvPr/>
        </p:nvSpPr>
        <p:spPr bwMode="auto">
          <a:xfrm>
            <a:off x="1599093" y="2072152"/>
            <a:ext cx="538016" cy="786011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1" name="Freeform 56"/>
          <p:cNvSpPr>
            <a:spLocks noEditPoints="1"/>
          </p:cNvSpPr>
          <p:nvPr/>
        </p:nvSpPr>
        <p:spPr bwMode="auto">
          <a:xfrm>
            <a:off x="4370340" y="4518852"/>
            <a:ext cx="624289" cy="62428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2" name="Freeform 86"/>
          <p:cNvSpPr>
            <a:spLocks noEditPoints="1"/>
          </p:cNvSpPr>
          <p:nvPr/>
        </p:nvSpPr>
        <p:spPr bwMode="auto">
          <a:xfrm>
            <a:off x="10119232" y="4437679"/>
            <a:ext cx="465003" cy="782383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13" name="Freeform 171"/>
          <p:cNvSpPr/>
          <p:nvPr/>
        </p:nvSpPr>
        <p:spPr bwMode="auto">
          <a:xfrm>
            <a:off x="7213535" y="2246257"/>
            <a:ext cx="635804" cy="460728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2" y="44"/>
              </a:cxn>
              <a:cxn ang="0">
                <a:pos x="61" y="45"/>
              </a:cxn>
              <a:cxn ang="0">
                <a:pos x="60" y="44"/>
              </a:cxn>
              <a:cxn ang="0">
                <a:pos x="45" y="30"/>
              </a:cxn>
              <a:cxn ang="0">
                <a:pos x="45" y="36"/>
              </a:cxn>
              <a:cxn ang="0">
                <a:pos x="35" y="46"/>
              </a:cxn>
              <a:cxn ang="0">
                <a:pos x="10" y="46"/>
              </a:cxn>
              <a:cxn ang="0">
                <a:pos x="0" y="36"/>
              </a:cxn>
              <a:cxn ang="0">
                <a:pos x="0" y="10"/>
              </a:cxn>
              <a:cxn ang="0">
                <a:pos x="10" y="0"/>
              </a:cxn>
              <a:cxn ang="0">
                <a:pos x="35" y="0"/>
              </a:cxn>
              <a:cxn ang="0">
                <a:pos x="45" y="10"/>
              </a:cxn>
              <a:cxn ang="0">
                <a:pos x="45" y="16"/>
              </a:cxn>
              <a:cxn ang="0">
                <a:pos x="60" y="2"/>
              </a:cxn>
              <a:cxn ang="0">
                <a:pos x="61" y="1"/>
              </a:cxn>
              <a:cxn ang="0">
                <a:pos x="62" y="1"/>
              </a:cxn>
              <a:cxn ang="0">
                <a:pos x="64" y="4"/>
              </a:cxn>
              <a:cxn ang="0">
                <a:pos x="64" y="42"/>
              </a:cxn>
            </a:cxnLst>
            <a:rect l="0" t="0" r="r" b="b"/>
            <a:pathLst>
              <a:path w="64" h="46">
                <a:moveTo>
                  <a:pt x="64" y="42"/>
                </a:moveTo>
                <a:cubicBezTo>
                  <a:pt x="64" y="43"/>
                  <a:pt x="63" y="44"/>
                  <a:pt x="62" y="44"/>
                </a:cubicBezTo>
                <a:cubicBezTo>
                  <a:pt x="62" y="45"/>
                  <a:pt x="62" y="45"/>
                  <a:pt x="61" y="45"/>
                </a:cubicBezTo>
                <a:cubicBezTo>
                  <a:pt x="61" y="45"/>
                  <a:pt x="60" y="44"/>
                  <a:pt x="60" y="4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41"/>
                  <a:pt x="41" y="46"/>
                  <a:pt x="35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4" y="46"/>
                  <a:pt x="0" y="41"/>
                  <a:pt x="0" y="3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41" y="0"/>
                  <a:pt x="45" y="5"/>
                  <a:pt x="45" y="10"/>
                </a:cubicBezTo>
                <a:cubicBezTo>
                  <a:pt x="45" y="16"/>
                  <a:pt x="45" y="16"/>
                  <a:pt x="45" y="16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1"/>
                  <a:pt x="61" y="1"/>
                  <a:pt x="6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2"/>
                  <a:pt x="64" y="3"/>
                  <a:pt x="64" y="4"/>
                </a:cubicBezTo>
                <a:lnTo>
                  <a:pt x="64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1175" name="组合 1174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1176" name="图片 117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1177" name="文本框 1176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1178" name="直接连接符 1177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9" name="直接连接符 1178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292" y="3013174"/>
            <a:ext cx="1943479" cy="88249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68842">
            <a:off x="9238228" y="-354984"/>
            <a:ext cx="2598750" cy="392625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-971833" y="3036820"/>
            <a:ext cx="5895109" cy="4298851"/>
            <a:chOff x="-971833" y="3036820"/>
            <a:chExt cx="5895109" cy="429885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5541165">
              <a:off x="-1832458" y="3897445"/>
              <a:ext cx="3858750" cy="21375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060" y="3949479"/>
              <a:ext cx="2781380" cy="304931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4526" y="5198171"/>
              <a:ext cx="3858750" cy="21375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150" y="4727015"/>
              <a:ext cx="2197290" cy="227177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2506" y="3363140"/>
              <a:ext cx="1871135" cy="193456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0788935">
              <a:off x="-147825" y="4570124"/>
              <a:ext cx="1629600" cy="216979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93489" y="4357156"/>
              <a:ext cx="618750" cy="630000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 rot="10800000">
            <a:off x="7264191" y="-622772"/>
            <a:ext cx="6209462" cy="4919948"/>
            <a:chOff x="3688023" y="219803"/>
            <a:chExt cx="6209462" cy="491994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9531396">
              <a:off x="3688023" y="1140713"/>
              <a:ext cx="2781380" cy="304931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38735" y="3002251"/>
              <a:ext cx="3858750" cy="21375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69675" y="2874573"/>
              <a:ext cx="1994486" cy="206209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69677" y="1292638"/>
              <a:ext cx="1771393" cy="183144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69525" y="219803"/>
              <a:ext cx="737518" cy="750927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946421" y="524618"/>
            <a:ext cx="1329356" cy="137441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140606" y="1346883"/>
            <a:ext cx="272913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900" b="1" dirty="0">
                <a:gradFill>
                  <a:gsLst>
                    <a:gs pos="30000">
                      <a:srgbClr val="1C5905"/>
                    </a:gs>
                    <a:gs pos="100000">
                      <a:srgbClr val="A3C78B"/>
                    </a:gs>
                  </a:gsLst>
                  <a:lin ang="3600000" scaled="0"/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3</a:t>
            </a:r>
            <a:endParaRPr lang="zh-CN" altLang="en-US" sz="19900" b="1" dirty="0">
              <a:gradFill>
                <a:gsLst>
                  <a:gs pos="30000">
                    <a:srgbClr val="1C5905"/>
                  </a:gs>
                  <a:gs pos="100000">
                    <a:srgbClr val="A3C78B"/>
                  </a:gs>
                </a:gsLst>
                <a:lin ang="3600000" scaled="0"/>
              </a:gra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93397" y="3874416"/>
            <a:ext cx="404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81000">
                      <a:srgbClr val="E14A50"/>
                    </a:gs>
                    <a:gs pos="0">
                      <a:srgbClr val="EF8F93"/>
                    </a:gs>
                  </a:gsLst>
                  <a:lin ang="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在此添加本小结标题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4060" y="4469967"/>
            <a:ext cx="1181250" cy="50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文本框 15"/>
          <p:cNvSpPr txBox="1">
            <a:spLocks noChangeArrowheads="1"/>
          </p:cNvSpPr>
          <p:nvPr/>
        </p:nvSpPr>
        <p:spPr bwMode="auto">
          <a:xfrm>
            <a:off x="1881394" y="3929075"/>
            <a:ext cx="631461" cy="400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5.0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26" name="文本框 16"/>
          <p:cNvSpPr txBox="1">
            <a:spLocks noChangeArrowheads="1"/>
          </p:cNvSpPr>
          <p:nvPr/>
        </p:nvSpPr>
        <p:spPr bwMode="auto">
          <a:xfrm>
            <a:off x="2925101" y="4519093"/>
            <a:ext cx="626708" cy="400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3.0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27" name="文本框 17"/>
          <p:cNvSpPr txBox="1">
            <a:spLocks noChangeArrowheads="1"/>
          </p:cNvSpPr>
          <p:nvPr/>
        </p:nvSpPr>
        <p:spPr bwMode="auto">
          <a:xfrm>
            <a:off x="4163937" y="4218843"/>
            <a:ext cx="680691" cy="400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4.0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28" name="文本框 18"/>
          <p:cNvSpPr txBox="1">
            <a:spLocks noChangeArrowheads="1"/>
          </p:cNvSpPr>
          <p:nvPr/>
        </p:nvSpPr>
        <p:spPr bwMode="auto">
          <a:xfrm>
            <a:off x="5391074" y="3591782"/>
            <a:ext cx="746157" cy="400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latin typeface="华文细黑" panose="02010600040101010101" pitchFamily="2" charset="-122"/>
                <a:ea typeface="华文细黑" panose="02010600040101010101" pitchFamily="2" charset="-122"/>
              </a:rPr>
              <a:t>6.0</a:t>
            </a:r>
            <a:endParaRPr lang="zh-CN" altLang="en-US" sz="20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29" name="文本框 19"/>
          <p:cNvSpPr txBox="1">
            <a:spLocks noChangeArrowheads="1"/>
          </p:cNvSpPr>
          <p:nvPr/>
        </p:nvSpPr>
        <p:spPr bwMode="auto">
          <a:xfrm>
            <a:off x="6285344" y="2824569"/>
            <a:ext cx="3235325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19" rIns="91412" b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Add Your Text Here  </a:t>
            </a:r>
            <a:endParaRPr lang="zh-CN" altLang="en-US" sz="24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30" name="文本框 31"/>
          <p:cNvSpPr txBox="1">
            <a:spLocks noChangeArrowheads="1"/>
          </p:cNvSpPr>
          <p:nvPr/>
        </p:nvSpPr>
        <p:spPr bwMode="auto">
          <a:xfrm>
            <a:off x="6241820" y="2266452"/>
            <a:ext cx="1999556" cy="58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232" name="文本框 49"/>
          <p:cNvSpPr txBox="1">
            <a:spLocks noChangeArrowheads="1"/>
          </p:cNvSpPr>
          <p:nvPr/>
        </p:nvSpPr>
        <p:spPr bwMode="auto">
          <a:xfrm>
            <a:off x="6229102" y="3606517"/>
            <a:ext cx="4894472" cy="206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6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A designer can use default text to simulate what text would look like. If it is not real text. A designer can use default text to simulate what text would look like. If it is not real text. A designer can use default text to simulate what text would look like. </a:t>
            </a:r>
          </a:p>
        </p:txBody>
      </p:sp>
      <p:sp>
        <p:nvSpPr>
          <p:cNvPr id="1442" name="圆角矩形 1441"/>
          <p:cNvSpPr/>
          <p:nvPr/>
        </p:nvSpPr>
        <p:spPr>
          <a:xfrm>
            <a:off x="1394476" y="3284173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43" name="圆角矩形 1442"/>
          <p:cNvSpPr/>
          <p:nvPr/>
        </p:nvSpPr>
        <p:spPr>
          <a:xfrm>
            <a:off x="1394476" y="3612261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44" name="圆角矩形 1443"/>
          <p:cNvSpPr/>
          <p:nvPr/>
        </p:nvSpPr>
        <p:spPr>
          <a:xfrm>
            <a:off x="1394476" y="3948511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0" name="圆角矩形 1449"/>
          <p:cNvSpPr/>
          <p:nvPr/>
        </p:nvSpPr>
        <p:spPr>
          <a:xfrm>
            <a:off x="1393027" y="2969733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2" name="圆角矩形 1451"/>
          <p:cNvSpPr/>
          <p:nvPr/>
        </p:nvSpPr>
        <p:spPr>
          <a:xfrm>
            <a:off x="1397437" y="4610842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3" name="圆角矩形 1452"/>
          <p:cNvSpPr/>
          <p:nvPr/>
        </p:nvSpPr>
        <p:spPr>
          <a:xfrm>
            <a:off x="1397437" y="4938930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4" name="圆角矩形 1453"/>
          <p:cNvSpPr/>
          <p:nvPr/>
        </p:nvSpPr>
        <p:spPr>
          <a:xfrm>
            <a:off x="1397437" y="5261532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5" name="圆角矩形 1454"/>
          <p:cNvSpPr/>
          <p:nvPr/>
        </p:nvSpPr>
        <p:spPr>
          <a:xfrm>
            <a:off x="1395988" y="4282754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6" name="圆角矩形 1455"/>
          <p:cNvSpPr/>
          <p:nvPr/>
        </p:nvSpPr>
        <p:spPr>
          <a:xfrm>
            <a:off x="1393027" y="2655293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7" name="圆角矩形 1456"/>
          <p:cNvSpPr/>
          <p:nvPr/>
        </p:nvSpPr>
        <p:spPr>
          <a:xfrm>
            <a:off x="1391578" y="2327205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8" name="圆角矩形 1457"/>
          <p:cNvSpPr/>
          <p:nvPr/>
        </p:nvSpPr>
        <p:spPr>
          <a:xfrm>
            <a:off x="2459913" y="3284173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9" name="圆角矩形 1458"/>
          <p:cNvSpPr/>
          <p:nvPr/>
        </p:nvSpPr>
        <p:spPr>
          <a:xfrm>
            <a:off x="2459913" y="3612261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0" name="圆角矩形 1459"/>
          <p:cNvSpPr/>
          <p:nvPr/>
        </p:nvSpPr>
        <p:spPr>
          <a:xfrm>
            <a:off x="2459913" y="3948511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1" name="圆角矩形 1460"/>
          <p:cNvSpPr/>
          <p:nvPr/>
        </p:nvSpPr>
        <p:spPr>
          <a:xfrm>
            <a:off x="2458464" y="2969733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2" name="圆角矩形 1461"/>
          <p:cNvSpPr/>
          <p:nvPr/>
        </p:nvSpPr>
        <p:spPr>
          <a:xfrm>
            <a:off x="2462874" y="4610842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3" name="圆角矩形 1462"/>
          <p:cNvSpPr/>
          <p:nvPr/>
        </p:nvSpPr>
        <p:spPr>
          <a:xfrm>
            <a:off x="2462874" y="4938930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4" name="圆角矩形 1463"/>
          <p:cNvSpPr/>
          <p:nvPr/>
        </p:nvSpPr>
        <p:spPr>
          <a:xfrm>
            <a:off x="2462874" y="5261532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5" name="圆角矩形 1464"/>
          <p:cNvSpPr/>
          <p:nvPr/>
        </p:nvSpPr>
        <p:spPr>
          <a:xfrm>
            <a:off x="2461425" y="4282754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6" name="圆角矩形 1465"/>
          <p:cNvSpPr/>
          <p:nvPr/>
        </p:nvSpPr>
        <p:spPr>
          <a:xfrm>
            <a:off x="2458464" y="2655293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7" name="圆角矩形 1466"/>
          <p:cNvSpPr/>
          <p:nvPr/>
        </p:nvSpPr>
        <p:spPr>
          <a:xfrm>
            <a:off x="2457015" y="2327205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8" name="圆角矩形 1467"/>
          <p:cNvSpPr/>
          <p:nvPr/>
        </p:nvSpPr>
        <p:spPr>
          <a:xfrm>
            <a:off x="3608126" y="3306355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9" name="圆角矩形 1468"/>
          <p:cNvSpPr/>
          <p:nvPr/>
        </p:nvSpPr>
        <p:spPr>
          <a:xfrm>
            <a:off x="3608126" y="3634443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70" name="圆角矩形 1469"/>
          <p:cNvSpPr/>
          <p:nvPr/>
        </p:nvSpPr>
        <p:spPr>
          <a:xfrm>
            <a:off x="3608126" y="3970693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71" name="圆角矩形 1470"/>
          <p:cNvSpPr/>
          <p:nvPr/>
        </p:nvSpPr>
        <p:spPr>
          <a:xfrm>
            <a:off x="3606677" y="2991915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72" name="圆角矩形 1471"/>
          <p:cNvSpPr/>
          <p:nvPr/>
        </p:nvSpPr>
        <p:spPr>
          <a:xfrm>
            <a:off x="3611087" y="4633024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73" name="圆角矩形 1472"/>
          <p:cNvSpPr/>
          <p:nvPr/>
        </p:nvSpPr>
        <p:spPr>
          <a:xfrm>
            <a:off x="3611087" y="4961112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74" name="圆角矩形 1473"/>
          <p:cNvSpPr/>
          <p:nvPr/>
        </p:nvSpPr>
        <p:spPr>
          <a:xfrm>
            <a:off x="3611087" y="5283714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75" name="圆角矩形 1474"/>
          <p:cNvSpPr/>
          <p:nvPr/>
        </p:nvSpPr>
        <p:spPr>
          <a:xfrm>
            <a:off x="3609638" y="4304936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76" name="圆角矩形 1475"/>
          <p:cNvSpPr/>
          <p:nvPr/>
        </p:nvSpPr>
        <p:spPr>
          <a:xfrm>
            <a:off x="3606677" y="2677475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77" name="圆角矩形 1476"/>
          <p:cNvSpPr/>
          <p:nvPr/>
        </p:nvSpPr>
        <p:spPr>
          <a:xfrm>
            <a:off x="3605228" y="2349387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78" name="圆角矩形 1477"/>
          <p:cNvSpPr/>
          <p:nvPr/>
        </p:nvSpPr>
        <p:spPr>
          <a:xfrm>
            <a:off x="4876901" y="3303981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79" name="圆角矩形 1478"/>
          <p:cNvSpPr/>
          <p:nvPr/>
        </p:nvSpPr>
        <p:spPr>
          <a:xfrm>
            <a:off x="4876901" y="3632069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80" name="圆角矩形 1479"/>
          <p:cNvSpPr/>
          <p:nvPr/>
        </p:nvSpPr>
        <p:spPr>
          <a:xfrm>
            <a:off x="4876901" y="3968319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81" name="圆角矩形 1480"/>
          <p:cNvSpPr/>
          <p:nvPr/>
        </p:nvSpPr>
        <p:spPr>
          <a:xfrm>
            <a:off x="4875452" y="2989541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82" name="圆角矩形 1481"/>
          <p:cNvSpPr/>
          <p:nvPr/>
        </p:nvSpPr>
        <p:spPr>
          <a:xfrm>
            <a:off x="4879862" y="4630650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83" name="圆角矩形 1482"/>
          <p:cNvSpPr/>
          <p:nvPr/>
        </p:nvSpPr>
        <p:spPr>
          <a:xfrm>
            <a:off x="4879862" y="4958738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84" name="圆角矩形 1483"/>
          <p:cNvSpPr/>
          <p:nvPr/>
        </p:nvSpPr>
        <p:spPr>
          <a:xfrm>
            <a:off x="4879862" y="5281340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85" name="圆角矩形 1484"/>
          <p:cNvSpPr/>
          <p:nvPr/>
        </p:nvSpPr>
        <p:spPr>
          <a:xfrm>
            <a:off x="4878413" y="4302562"/>
            <a:ext cx="489816" cy="267000"/>
          </a:xfrm>
          <a:prstGeom prst="roundRect">
            <a:avLst/>
          </a:prstGeom>
          <a:solidFill>
            <a:srgbClr val="E14A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86" name="圆角矩形 1485"/>
          <p:cNvSpPr/>
          <p:nvPr/>
        </p:nvSpPr>
        <p:spPr>
          <a:xfrm>
            <a:off x="4875452" y="2675101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87" name="圆角矩形 1486"/>
          <p:cNvSpPr/>
          <p:nvPr/>
        </p:nvSpPr>
        <p:spPr>
          <a:xfrm>
            <a:off x="4874003" y="2347013"/>
            <a:ext cx="489816" cy="267000"/>
          </a:xfrm>
          <a:prstGeom prst="roundRect">
            <a:avLst/>
          </a:prstGeom>
          <a:solidFill>
            <a:srgbClr val="EF8F9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477" y="3242004"/>
            <a:ext cx="1181250" cy="50625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594" y="3261697"/>
            <a:ext cx="1181250" cy="50625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4459" y="3226560"/>
            <a:ext cx="1181250" cy="50625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094" y="3241476"/>
            <a:ext cx="1181250" cy="506250"/>
          </a:xfrm>
          <a:prstGeom prst="rect">
            <a:avLst/>
          </a:prstGeom>
        </p:spPr>
      </p:pic>
      <p:grpSp>
        <p:nvGrpSpPr>
          <p:cNvPr id="63" name="组合 62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65" name="文本框 64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66" name="直接连接符 65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1103445" y="2051885"/>
            <a:ext cx="1728192" cy="1701000"/>
          </a:xfrm>
          <a:prstGeom prst="ellipse">
            <a:avLst/>
          </a:prstGeom>
          <a:blipFill>
            <a:blip r:embed="rId3"/>
            <a:stretch>
              <a:fillRect l="-63000" t="-71000" r="-93000" b="-79000"/>
            </a:stretch>
          </a:blipFill>
          <a:ln w="63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857725" y="2051886"/>
            <a:ext cx="1681243" cy="1649183"/>
          </a:xfrm>
          <a:prstGeom prst="ellipse">
            <a:avLst/>
          </a:prstGeom>
          <a:blipFill>
            <a:blip r:embed="rId3"/>
            <a:stretch>
              <a:fillRect l="-63000" t="-71000" r="-93000" b="-79000"/>
            </a:stretch>
          </a:blipFill>
          <a:ln w="63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590283" y="2051886"/>
            <a:ext cx="1713963" cy="1684201"/>
          </a:xfrm>
          <a:prstGeom prst="ellipse">
            <a:avLst/>
          </a:prstGeom>
          <a:blipFill>
            <a:blip r:embed="rId3"/>
            <a:stretch>
              <a:fillRect l="-63000" t="-71000" r="-93000" b="-79000"/>
            </a:stretch>
          </a:blipFill>
          <a:ln w="63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9300875" y="2024694"/>
            <a:ext cx="1691669" cy="1684201"/>
          </a:xfrm>
          <a:prstGeom prst="ellipse">
            <a:avLst/>
          </a:prstGeom>
          <a:blipFill>
            <a:blip r:embed="rId3"/>
            <a:stretch>
              <a:fillRect l="-63000" t="-71000" r="-93000" b="-79000"/>
            </a:stretch>
          </a:blipFill>
          <a:ln w="63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865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89592" y="4616983"/>
            <a:ext cx="2335523" cy="91281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335" dirty="0">
                <a:solidFill>
                  <a:srgbClr val="7F7F7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562964" y="4616983"/>
            <a:ext cx="2335523" cy="91281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335" dirty="0">
                <a:solidFill>
                  <a:srgbClr val="7F7F7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38" name="TextBox 32"/>
          <p:cNvSpPr txBox="1"/>
          <p:nvPr/>
        </p:nvSpPr>
        <p:spPr>
          <a:xfrm>
            <a:off x="6317333" y="4616981"/>
            <a:ext cx="2335523" cy="91281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335" dirty="0">
                <a:solidFill>
                  <a:srgbClr val="7F7F7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39" name="TextBox 32"/>
          <p:cNvSpPr txBox="1"/>
          <p:nvPr/>
        </p:nvSpPr>
        <p:spPr>
          <a:xfrm>
            <a:off x="9041064" y="4630629"/>
            <a:ext cx="2335523" cy="91281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335" dirty="0">
                <a:solidFill>
                  <a:srgbClr val="7F7F7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14" name="Arc 13"/>
          <p:cNvSpPr/>
          <p:nvPr/>
        </p:nvSpPr>
        <p:spPr>
          <a:xfrm>
            <a:off x="1214317" y="2144046"/>
            <a:ext cx="1530305" cy="1507165"/>
          </a:xfrm>
          <a:prstGeom prst="arc">
            <a:avLst>
              <a:gd name="adj1" fmla="val 16200000"/>
              <a:gd name="adj2" fmla="val 10155543"/>
            </a:avLst>
          </a:prstGeom>
          <a:solidFill>
            <a:schemeClr val="bg1">
              <a:alpha val="67000"/>
            </a:schemeClr>
          </a:solidFill>
          <a:ln w="76200" cap="rnd">
            <a:noFill/>
          </a:ln>
          <a:effectLst>
            <a:outerShdw blurRad="127000" dist="114300" dir="8100000" algn="tr" rotWithShape="0">
              <a:prstClr val="black">
                <a:alpha val="4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865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37715" y="3925111"/>
            <a:ext cx="1209165" cy="6667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3735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76</a:t>
            </a:r>
            <a:r>
              <a:rPr lang="en-US" altLang="zh-CN" sz="2400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2400" dirty="0">
              <a:gradFill>
                <a:gsLst>
                  <a:gs pos="100000">
                    <a:srgbClr val="A3C78B"/>
                  </a:gs>
                  <a:gs pos="15000">
                    <a:srgbClr val="1C5905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Arc 14"/>
          <p:cNvSpPr/>
          <p:nvPr/>
        </p:nvSpPr>
        <p:spPr>
          <a:xfrm>
            <a:off x="3961995" y="2162966"/>
            <a:ext cx="1488732" cy="1461252"/>
          </a:xfrm>
          <a:prstGeom prst="arc">
            <a:avLst>
              <a:gd name="adj1" fmla="val 20082479"/>
              <a:gd name="adj2" fmla="val 6960736"/>
            </a:avLst>
          </a:prstGeom>
          <a:solidFill>
            <a:schemeClr val="bg1">
              <a:alpha val="67000"/>
            </a:schemeClr>
          </a:solidFill>
          <a:ln w="76200" cap="rnd">
            <a:noFill/>
          </a:ln>
          <a:effectLst>
            <a:outerShdw blurRad="127000" dist="114300" dir="8100000" algn="tr" rotWithShape="0">
              <a:prstClr val="black">
                <a:alpha val="4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865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289401" y="3893217"/>
            <a:ext cx="1176316" cy="6667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3735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28</a:t>
            </a:r>
            <a:r>
              <a:rPr lang="en-US" altLang="zh-CN" sz="2400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2400" dirty="0">
              <a:gradFill>
                <a:gsLst>
                  <a:gs pos="100000">
                    <a:srgbClr val="A3C78B"/>
                  </a:gs>
                  <a:gs pos="15000">
                    <a:srgbClr val="1C5905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Arc 15"/>
          <p:cNvSpPr/>
          <p:nvPr/>
        </p:nvSpPr>
        <p:spPr>
          <a:xfrm>
            <a:off x="6702480" y="2164149"/>
            <a:ext cx="1517705" cy="1492281"/>
          </a:xfrm>
          <a:prstGeom prst="arc">
            <a:avLst>
              <a:gd name="adj1" fmla="val 13544500"/>
              <a:gd name="adj2" fmla="val 6960736"/>
            </a:avLst>
          </a:prstGeom>
          <a:solidFill>
            <a:schemeClr val="bg1">
              <a:alpha val="67000"/>
            </a:schemeClr>
          </a:solidFill>
          <a:ln w="76200" cap="rnd">
            <a:noFill/>
          </a:ln>
          <a:effectLst>
            <a:outerShdw blurRad="127000" dist="114300" dir="8100000" algn="tr" rotWithShape="0">
              <a:prstClr val="black">
                <a:alpha val="4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865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036374" y="3878297"/>
            <a:ext cx="1199209" cy="6667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3735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68</a:t>
            </a:r>
            <a:r>
              <a:rPr lang="en-US" altLang="zh-CN" sz="2400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2400" dirty="0">
              <a:gradFill>
                <a:gsLst>
                  <a:gs pos="100000">
                    <a:srgbClr val="A3C78B"/>
                  </a:gs>
                  <a:gs pos="15000">
                    <a:srgbClr val="1C5905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Arc 16"/>
          <p:cNvSpPr/>
          <p:nvPr/>
        </p:nvSpPr>
        <p:spPr>
          <a:xfrm>
            <a:off x="9397727" y="2125310"/>
            <a:ext cx="1497965" cy="1492281"/>
          </a:xfrm>
          <a:prstGeom prst="arc">
            <a:avLst>
              <a:gd name="adj1" fmla="val 378990"/>
              <a:gd name="adj2" fmla="val 10257066"/>
            </a:avLst>
          </a:prstGeom>
          <a:solidFill>
            <a:schemeClr val="bg1">
              <a:alpha val="67000"/>
            </a:schemeClr>
          </a:solidFill>
          <a:ln w="76200" cap="rnd">
            <a:noFill/>
          </a:ln>
          <a:effectLst>
            <a:outerShdw blurRad="127000" dist="114300" dir="8100000" algn="tr" rotWithShape="0">
              <a:prstClr val="black">
                <a:alpha val="4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865">
              <a:solidFill>
                <a:schemeClr val="bg1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798642" y="3854772"/>
            <a:ext cx="1183612" cy="6667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3735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49</a:t>
            </a:r>
            <a:r>
              <a:rPr lang="en-US" altLang="zh-CN" sz="2400" dirty="0">
                <a:gradFill>
                  <a:gsLst>
                    <a:gs pos="100000">
                      <a:srgbClr val="A3C78B"/>
                    </a:gs>
                    <a:gs pos="15000">
                      <a:srgbClr val="1C5905"/>
                    </a:gs>
                  </a:gsLst>
                  <a:lin ang="54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%</a:t>
            </a:r>
            <a:endParaRPr lang="zh-CN" altLang="en-US" sz="2400" dirty="0">
              <a:gradFill>
                <a:gsLst>
                  <a:gs pos="100000">
                    <a:srgbClr val="A3C78B"/>
                  </a:gs>
                  <a:gs pos="15000">
                    <a:srgbClr val="1C5905"/>
                  </a:gs>
                </a:gsLst>
                <a:lin ang="54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35" name="文本框 34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510850" y="-14770"/>
            <a:ext cx="6191293" cy="6381795"/>
            <a:chOff x="-1159778" y="-24"/>
            <a:chExt cx="6191293" cy="6381795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7000"/>
            </a:stretch>
          </a:blipFill>
        </p:grpSpPr>
        <p:sp>
          <p:nvSpPr>
            <p:cNvPr id="5" name="椭圆 4"/>
            <p:cNvSpPr/>
            <p:nvPr/>
          </p:nvSpPr>
          <p:spPr>
            <a:xfrm>
              <a:off x="-1159778" y="-24"/>
              <a:ext cx="6191293" cy="6381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" name="矩形 8"/>
            <p:cNvSpPr/>
            <p:nvPr/>
          </p:nvSpPr>
          <p:spPr>
            <a:xfrm>
              <a:off x="-1159778" y="0"/>
              <a:ext cx="3810024" cy="38345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新月形 3"/>
          <p:cNvSpPr/>
          <p:nvPr/>
        </p:nvSpPr>
        <p:spPr>
          <a:xfrm rot="10800000">
            <a:off x="3299175" y="-14746"/>
            <a:ext cx="2762271" cy="6381771"/>
          </a:xfrm>
          <a:prstGeom prst="moon">
            <a:avLst>
              <a:gd name="adj" fmla="val 8777"/>
            </a:avLst>
          </a:prstGeom>
          <a:solidFill>
            <a:srgbClr val="1C590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新月形 2"/>
          <p:cNvSpPr/>
          <p:nvPr/>
        </p:nvSpPr>
        <p:spPr>
          <a:xfrm rot="14908877">
            <a:off x="8297631" y="2744155"/>
            <a:ext cx="1317295" cy="6157952"/>
          </a:xfrm>
          <a:prstGeom prst="moon">
            <a:avLst>
              <a:gd name="adj" fmla="val 23818"/>
            </a:avLst>
          </a:prstGeom>
          <a:solidFill>
            <a:srgbClr val="EF8F9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新月形 1"/>
          <p:cNvSpPr/>
          <p:nvPr/>
        </p:nvSpPr>
        <p:spPr>
          <a:xfrm rot="16477624">
            <a:off x="3281293" y="1082664"/>
            <a:ext cx="1979400" cy="9434756"/>
          </a:xfrm>
          <a:prstGeom prst="moon">
            <a:avLst>
              <a:gd name="adj" fmla="val 20802"/>
            </a:avLst>
          </a:prstGeom>
          <a:solidFill>
            <a:srgbClr val="E14A5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7" name="组合 16"/>
          <p:cNvGrpSpPr/>
          <p:nvPr/>
        </p:nvGrpSpPr>
        <p:grpSpPr>
          <a:xfrm rot="10800000">
            <a:off x="-954463" y="2417193"/>
            <a:ext cx="6209462" cy="4919948"/>
            <a:chOff x="7264191" y="-622772"/>
            <a:chExt cx="6209462" cy="491994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668842">
              <a:off x="9238228" y="-354984"/>
              <a:ext cx="2598750" cy="3926250"/>
            </a:xfrm>
            <a:prstGeom prst="rect">
              <a:avLst/>
            </a:prstGeom>
          </p:spPr>
        </p:pic>
        <p:grpSp>
          <p:nvGrpSpPr>
            <p:cNvPr id="19" name="组合 18"/>
            <p:cNvGrpSpPr/>
            <p:nvPr/>
          </p:nvGrpSpPr>
          <p:grpSpPr>
            <a:xfrm rot="10800000">
              <a:off x="7264191" y="-622772"/>
              <a:ext cx="6209462" cy="4919948"/>
              <a:chOff x="3688023" y="219803"/>
              <a:chExt cx="6209462" cy="4919948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9531396">
                <a:off x="3688023" y="1140713"/>
                <a:ext cx="2781380" cy="3049310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38735" y="3002251"/>
                <a:ext cx="3858750" cy="213750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18388" y="2182014"/>
                <a:ext cx="2589805" cy="2677594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76025" y="1510283"/>
                <a:ext cx="1771393" cy="1831440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69525" y="219803"/>
                <a:ext cx="737518" cy="750927"/>
              </a:xfrm>
              <a:prstGeom prst="rect">
                <a:avLst/>
              </a:prstGeom>
            </p:spPr>
          </p:pic>
        </p:grp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>
              <a:off x="8652132" y="-42378"/>
              <a:ext cx="1329356" cy="1374419"/>
            </a:xfrm>
            <a:prstGeom prst="rect">
              <a:avLst/>
            </a:prstGeom>
          </p:spPr>
        </p:pic>
      </p:grpSp>
      <p:sp>
        <p:nvSpPr>
          <p:cNvPr id="26" name="文本框 3"/>
          <p:cNvSpPr>
            <a:spLocks noChangeArrowheads="1"/>
          </p:cNvSpPr>
          <p:nvPr/>
        </p:nvSpPr>
        <p:spPr bwMode="auto">
          <a:xfrm>
            <a:off x="7051385" y="802506"/>
            <a:ext cx="457203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3200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  <a:sym typeface="Segoe UI" panose="020B0502040204020203" pitchFamily="34" charset="0"/>
              </a:rPr>
              <a:t>Power point</a:t>
            </a:r>
            <a:endParaRPr lang="zh-CN" altLang="en-US" sz="3200" b="1" dirty="0">
              <a:gradFill>
                <a:gsLst>
                  <a:gs pos="85000">
                    <a:srgbClr val="1C5905"/>
                  </a:gs>
                  <a:gs pos="0">
                    <a:srgbClr val="A3C78B"/>
                  </a:gs>
                </a:gsLst>
                <a:path path="circle">
                  <a:fillToRect l="100000" t="100000"/>
                </a:path>
              </a:gradFill>
              <a:latin typeface="华文细黑" panose="02010600040101010101" pitchFamily="2" charset="-122"/>
              <a:ea typeface="华文细黑" panose="02010600040101010101" pitchFamily="2" charset="-122"/>
              <a:sym typeface="Segoe UI" panose="020B0502040204020203" pitchFamily="34" charset="0"/>
            </a:endParaRPr>
          </a:p>
        </p:txBody>
      </p:sp>
      <p:sp>
        <p:nvSpPr>
          <p:cNvPr id="27" name="矩形 4"/>
          <p:cNvSpPr>
            <a:spLocks noChangeArrowheads="1"/>
          </p:cNvSpPr>
          <p:nvPr/>
        </p:nvSpPr>
        <p:spPr bwMode="auto">
          <a:xfrm>
            <a:off x="6431468" y="1509624"/>
            <a:ext cx="5238787" cy="23365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r">
              <a:lnSpc>
                <a:spcPts val="25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If it is not real text. A designer can use default text to simulate what text would look like. If it is not real text. If it is not real text. A designer can use default text to simulate what text would look like. If it is not real text. If it is not real text. 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7401" y="4218304"/>
            <a:ext cx="949162" cy="98133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8121" y="5263253"/>
            <a:ext cx="632095" cy="6535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六边形 41"/>
          <p:cNvSpPr/>
          <p:nvPr/>
        </p:nvSpPr>
        <p:spPr>
          <a:xfrm rot="16200000">
            <a:off x="3798296" y="4093436"/>
            <a:ext cx="1980000" cy="1800000"/>
          </a:xfrm>
          <a:prstGeom prst="hexagon">
            <a:avLst/>
          </a:prstGeom>
          <a:blipFill dpi="0" rotWithShape="1">
            <a:blip r:embed="rId3"/>
            <a:srcRect/>
            <a:stretch>
              <a:fillRect l="-63000" t="-71000" r="-93000" b="-79000"/>
            </a:stretch>
          </a:blipFill>
          <a:ln>
            <a:solidFill>
              <a:srgbClr val="E14A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六边形 42"/>
          <p:cNvSpPr/>
          <p:nvPr/>
        </p:nvSpPr>
        <p:spPr>
          <a:xfrm rot="16200000">
            <a:off x="3950696" y="4218539"/>
            <a:ext cx="1692000" cy="1584000"/>
          </a:xfrm>
          <a:prstGeom prst="hexagon">
            <a:avLst/>
          </a:prstGeom>
          <a:solidFill>
            <a:schemeClr val="bg1">
              <a:alpha val="7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4371502" y="4229911"/>
            <a:ext cx="1047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latin typeface="华文细黑" panose="02010600040101010101" pitchFamily="2" charset="-122"/>
                <a:ea typeface="华文细黑" panose="02010600040101010101" pitchFamily="2" charset="-122"/>
              </a:rPr>
              <a:t>4</a:t>
            </a:r>
            <a:endParaRPr lang="zh-CN" altLang="en-US" sz="9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TextBox 19"/>
          <p:cNvSpPr>
            <a:spLocks noChangeArrowheads="1"/>
          </p:cNvSpPr>
          <p:nvPr/>
        </p:nvSpPr>
        <p:spPr bwMode="auto">
          <a:xfrm>
            <a:off x="2456167" y="2213506"/>
            <a:ext cx="3828479" cy="54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8" name="矩形 42"/>
          <p:cNvSpPr>
            <a:spLocks noChangeArrowheads="1"/>
          </p:cNvSpPr>
          <p:nvPr/>
        </p:nvSpPr>
        <p:spPr bwMode="auto">
          <a:xfrm>
            <a:off x="4149095" y="1767591"/>
            <a:ext cx="2151552" cy="42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35" b="1" dirty="0">
                <a:gradFill>
                  <a:gsLst>
                    <a:gs pos="68000">
                      <a:srgbClr val="1C5905"/>
                    </a:gs>
                    <a:gs pos="0">
                      <a:srgbClr val="A3C78B"/>
                    </a:gs>
                  </a:gsLst>
                  <a:lin ang="6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2135" b="1" dirty="0">
              <a:gradFill>
                <a:gsLst>
                  <a:gs pos="68000">
                    <a:srgbClr val="1C5905"/>
                  </a:gs>
                  <a:gs pos="0">
                    <a:srgbClr val="A3C78B"/>
                  </a:gs>
                </a:gsLst>
                <a:lin ang="66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TextBox 19"/>
          <p:cNvSpPr>
            <a:spLocks noChangeArrowheads="1"/>
          </p:cNvSpPr>
          <p:nvPr/>
        </p:nvSpPr>
        <p:spPr bwMode="auto">
          <a:xfrm>
            <a:off x="625180" y="3671242"/>
            <a:ext cx="3701432" cy="54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11" name="矩形 42"/>
          <p:cNvSpPr>
            <a:spLocks noChangeArrowheads="1"/>
          </p:cNvSpPr>
          <p:nvPr/>
        </p:nvSpPr>
        <p:spPr bwMode="auto">
          <a:xfrm>
            <a:off x="2204709" y="3211678"/>
            <a:ext cx="2151550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35" b="1" dirty="0">
                <a:gradFill>
                  <a:gsLst>
                    <a:gs pos="68000">
                      <a:srgbClr val="1C5905"/>
                    </a:gs>
                    <a:gs pos="0">
                      <a:srgbClr val="A3C78B"/>
                    </a:gs>
                  </a:gsLst>
                  <a:lin ang="6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2135" b="1" dirty="0">
              <a:gradFill>
                <a:gsLst>
                  <a:gs pos="68000">
                    <a:srgbClr val="1C5905"/>
                  </a:gs>
                  <a:gs pos="0">
                    <a:srgbClr val="A3C78B"/>
                  </a:gs>
                </a:gsLst>
                <a:lin ang="66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TextBox 19"/>
          <p:cNvSpPr>
            <a:spLocks noChangeArrowheads="1"/>
          </p:cNvSpPr>
          <p:nvPr/>
        </p:nvSpPr>
        <p:spPr bwMode="auto">
          <a:xfrm>
            <a:off x="5935944" y="5496892"/>
            <a:ext cx="370143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14" name="矩形 42"/>
          <p:cNvSpPr>
            <a:spLocks noChangeArrowheads="1"/>
          </p:cNvSpPr>
          <p:nvPr/>
        </p:nvSpPr>
        <p:spPr bwMode="auto">
          <a:xfrm>
            <a:off x="5936111" y="5023680"/>
            <a:ext cx="2151550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35" b="1" dirty="0">
                <a:gradFill>
                  <a:gsLst>
                    <a:gs pos="68000">
                      <a:srgbClr val="1C5905"/>
                    </a:gs>
                    <a:gs pos="0">
                      <a:srgbClr val="A3C78B"/>
                    </a:gs>
                  </a:gsLst>
                  <a:lin ang="6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2135" b="1" dirty="0">
              <a:gradFill>
                <a:gsLst>
                  <a:gs pos="68000">
                    <a:srgbClr val="1C5905"/>
                  </a:gs>
                  <a:gs pos="0">
                    <a:srgbClr val="A3C78B"/>
                  </a:gs>
                </a:gsLst>
                <a:lin ang="66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TextBox 19"/>
          <p:cNvSpPr>
            <a:spLocks noChangeArrowheads="1"/>
          </p:cNvSpPr>
          <p:nvPr/>
        </p:nvSpPr>
        <p:spPr bwMode="auto">
          <a:xfrm>
            <a:off x="7917144" y="4016412"/>
            <a:ext cx="3701432" cy="54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17" name="矩形 42"/>
          <p:cNvSpPr>
            <a:spLocks noChangeArrowheads="1"/>
          </p:cNvSpPr>
          <p:nvPr/>
        </p:nvSpPr>
        <p:spPr bwMode="auto">
          <a:xfrm>
            <a:off x="7958255" y="3529553"/>
            <a:ext cx="2151550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35" b="1" dirty="0">
                <a:gradFill>
                  <a:gsLst>
                    <a:gs pos="68000">
                      <a:srgbClr val="1C5905"/>
                    </a:gs>
                    <a:gs pos="0">
                      <a:srgbClr val="A3C78B"/>
                    </a:gs>
                  </a:gsLst>
                  <a:lin ang="6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ADD TITLE HERE</a:t>
            </a:r>
            <a:endParaRPr lang="zh-CN" altLang="en-US" sz="2135" b="1" dirty="0">
              <a:gradFill>
                <a:gsLst>
                  <a:gs pos="68000">
                    <a:srgbClr val="1C5905"/>
                  </a:gs>
                  <a:gs pos="0">
                    <a:srgbClr val="A3C78B"/>
                  </a:gs>
                </a:gsLst>
                <a:lin ang="6600000" scaled="0"/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8" name="六边形 37"/>
          <p:cNvSpPr/>
          <p:nvPr/>
        </p:nvSpPr>
        <p:spPr>
          <a:xfrm rot="16200000">
            <a:off x="4365752" y="2973161"/>
            <a:ext cx="1980000" cy="1800000"/>
          </a:xfrm>
          <a:prstGeom prst="hexagon">
            <a:avLst/>
          </a:prstGeom>
          <a:blipFill dpi="0" rotWithShape="1">
            <a:blip r:embed="rId3"/>
            <a:srcRect/>
            <a:stretch>
              <a:fillRect l="-63000" t="-71000" r="-93000" b="-79000"/>
            </a:stretch>
          </a:blipFill>
          <a:ln>
            <a:solidFill>
              <a:srgbClr val="E14A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六边形 38"/>
          <p:cNvSpPr/>
          <p:nvPr/>
        </p:nvSpPr>
        <p:spPr>
          <a:xfrm rot="16200000">
            <a:off x="4518152" y="3098264"/>
            <a:ext cx="1692000" cy="1584000"/>
          </a:xfrm>
          <a:prstGeom prst="hexagon">
            <a:avLst/>
          </a:prstGeom>
          <a:solidFill>
            <a:schemeClr val="bg1">
              <a:alpha val="7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4938958" y="3109636"/>
            <a:ext cx="1047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endParaRPr lang="zh-CN" altLang="en-US" sz="9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六边形 33"/>
          <p:cNvSpPr/>
          <p:nvPr/>
        </p:nvSpPr>
        <p:spPr>
          <a:xfrm rot="16200000">
            <a:off x="5723491" y="2934042"/>
            <a:ext cx="1980000" cy="1800000"/>
          </a:xfrm>
          <a:prstGeom prst="hexagon">
            <a:avLst/>
          </a:prstGeom>
          <a:blipFill dpi="0" rotWithShape="1">
            <a:blip r:embed="rId3"/>
            <a:srcRect/>
            <a:stretch>
              <a:fillRect l="-63000" t="-71000" r="-93000" b="-79000"/>
            </a:stretch>
          </a:blipFill>
          <a:ln>
            <a:solidFill>
              <a:srgbClr val="E14A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六边形 34"/>
          <p:cNvSpPr/>
          <p:nvPr/>
        </p:nvSpPr>
        <p:spPr>
          <a:xfrm rot="16200000">
            <a:off x="5875891" y="3059145"/>
            <a:ext cx="1692000" cy="1584000"/>
          </a:xfrm>
          <a:prstGeom prst="hexagon">
            <a:avLst/>
          </a:prstGeom>
          <a:solidFill>
            <a:schemeClr val="bg1">
              <a:alpha val="7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6296697" y="3070517"/>
            <a:ext cx="1047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endParaRPr lang="zh-CN" altLang="en-US" sz="9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六边形 1"/>
          <p:cNvSpPr/>
          <p:nvPr/>
        </p:nvSpPr>
        <p:spPr>
          <a:xfrm rot="16200000">
            <a:off x="6384091" y="1947686"/>
            <a:ext cx="1980000" cy="1800000"/>
          </a:xfrm>
          <a:prstGeom prst="hexagon">
            <a:avLst/>
          </a:prstGeom>
          <a:blipFill dpi="0" rotWithShape="1">
            <a:blip r:embed="rId3"/>
            <a:srcRect/>
            <a:stretch>
              <a:fillRect l="-63000" t="-71000" r="-93000" b="-79000"/>
            </a:stretch>
          </a:blipFill>
          <a:ln>
            <a:solidFill>
              <a:srgbClr val="E14A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六边形 26"/>
          <p:cNvSpPr/>
          <p:nvPr/>
        </p:nvSpPr>
        <p:spPr>
          <a:xfrm rot="16200000">
            <a:off x="6536491" y="2072789"/>
            <a:ext cx="1692000" cy="1584000"/>
          </a:xfrm>
          <a:prstGeom prst="hexagon">
            <a:avLst/>
          </a:prstGeom>
          <a:solidFill>
            <a:schemeClr val="bg1">
              <a:alpha val="7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957297" y="2084161"/>
            <a:ext cx="1047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9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6710475" y="2136112"/>
            <a:ext cx="2429096" cy="1862736"/>
          </a:xfrm>
          <a:custGeom>
            <a:avLst/>
            <a:gdLst/>
            <a:ahLst/>
            <a:cxnLst>
              <a:cxn ang="0">
                <a:pos x="6" y="327"/>
              </a:cxn>
              <a:cxn ang="0">
                <a:pos x="4" y="307"/>
              </a:cxn>
              <a:cxn ang="0">
                <a:pos x="180" y="122"/>
              </a:cxn>
              <a:cxn ang="0">
                <a:pos x="394" y="57"/>
              </a:cxn>
              <a:cxn ang="0">
                <a:pos x="557" y="38"/>
              </a:cxn>
              <a:cxn ang="0">
                <a:pos x="557" y="127"/>
              </a:cxn>
              <a:cxn ang="0">
                <a:pos x="516" y="111"/>
              </a:cxn>
              <a:cxn ang="0">
                <a:pos x="473" y="129"/>
              </a:cxn>
              <a:cxn ang="0">
                <a:pos x="455" y="172"/>
              </a:cxn>
              <a:cxn ang="0">
                <a:pos x="473" y="214"/>
              </a:cxn>
              <a:cxn ang="0">
                <a:pos x="516" y="232"/>
              </a:cxn>
              <a:cxn ang="0">
                <a:pos x="557" y="216"/>
              </a:cxn>
              <a:cxn ang="0">
                <a:pos x="557" y="327"/>
              </a:cxn>
              <a:cxn ang="0">
                <a:pos x="325" y="327"/>
              </a:cxn>
              <a:cxn ang="0">
                <a:pos x="340" y="366"/>
              </a:cxn>
              <a:cxn ang="0">
                <a:pos x="322" y="409"/>
              </a:cxn>
              <a:cxn ang="0">
                <a:pos x="279" y="427"/>
              </a:cxn>
              <a:cxn ang="0">
                <a:pos x="236" y="409"/>
              </a:cxn>
              <a:cxn ang="0">
                <a:pos x="219" y="366"/>
              </a:cxn>
              <a:cxn ang="0">
                <a:pos x="232" y="327"/>
              </a:cxn>
              <a:cxn ang="0">
                <a:pos x="6" y="327"/>
              </a:cxn>
            </a:cxnLst>
            <a:rect l="0" t="0" r="r" b="b"/>
            <a:pathLst>
              <a:path w="557" h="427">
                <a:moveTo>
                  <a:pt x="6" y="327"/>
                </a:moveTo>
                <a:cubicBezTo>
                  <a:pt x="5" y="321"/>
                  <a:pt x="4" y="314"/>
                  <a:pt x="4" y="307"/>
                </a:cubicBezTo>
                <a:cubicBezTo>
                  <a:pt x="0" y="201"/>
                  <a:pt x="59" y="139"/>
                  <a:pt x="180" y="122"/>
                </a:cubicBezTo>
                <a:cubicBezTo>
                  <a:pt x="224" y="32"/>
                  <a:pt x="295" y="10"/>
                  <a:pt x="394" y="57"/>
                </a:cubicBezTo>
                <a:cubicBezTo>
                  <a:pt x="445" y="6"/>
                  <a:pt x="499" y="0"/>
                  <a:pt x="557" y="38"/>
                </a:cubicBezTo>
                <a:cubicBezTo>
                  <a:pt x="557" y="127"/>
                  <a:pt x="557" y="127"/>
                  <a:pt x="557" y="127"/>
                </a:cubicBezTo>
                <a:cubicBezTo>
                  <a:pt x="545" y="116"/>
                  <a:pt x="532" y="111"/>
                  <a:pt x="516" y="111"/>
                </a:cubicBezTo>
                <a:cubicBezTo>
                  <a:pt x="499" y="111"/>
                  <a:pt x="485" y="117"/>
                  <a:pt x="473" y="129"/>
                </a:cubicBezTo>
                <a:cubicBezTo>
                  <a:pt x="461" y="141"/>
                  <a:pt x="455" y="155"/>
                  <a:pt x="455" y="172"/>
                </a:cubicBezTo>
                <a:cubicBezTo>
                  <a:pt x="455" y="188"/>
                  <a:pt x="461" y="202"/>
                  <a:pt x="473" y="214"/>
                </a:cubicBezTo>
                <a:cubicBezTo>
                  <a:pt x="485" y="226"/>
                  <a:pt x="499" y="232"/>
                  <a:pt x="516" y="232"/>
                </a:cubicBezTo>
                <a:cubicBezTo>
                  <a:pt x="532" y="232"/>
                  <a:pt x="545" y="227"/>
                  <a:pt x="557" y="216"/>
                </a:cubicBezTo>
                <a:cubicBezTo>
                  <a:pt x="557" y="327"/>
                  <a:pt x="557" y="327"/>
                  <a:pt x="557" y="327"/>
                </a:cubicBezTo>
                <a:cubicBezTo>
                  <a:pt x="325" y="327"/>
                  <a:pt x="325" y="327"/>
                  <a:pt x="325" y="327"/>
                </a:cubicBezTo>
                <a:cubicBezTo>
                  <a:pt x="335" y="338"/>
                  <a:pt x="340" y="351"/>
                  <a:pt x="340" y="366"/>
                </a:cubicBezTo>
                <a:cubicBezTo>
                  <a:pt x="340" y="383"/>
                  <a:pt x="334" y="397"/>
                  <a:pt x="322" y="409"/>
                </a:cubicBezTo>
                <a:cubicBezTo>
                  <a:pt x="310" y="421"/>
                  <a:pt x="296" y="427"/>
                  <a:pt x="279" y="427"/>
                </a:cubicBezTo>
                <a:cubicBezTo>
                  <a:pt x="262" y="427"/>
                  <a:pt x="248" y="421"/>
                  <a:pt x="236" y="409"/>
                </a:cubicBezTo>
                <a:cubicBezTo>
                  <a:pt x="224" y="397"/>
                  <a:pt x="219" y="383"/>
                  <a:pt x="219" y="366"/>
                </a:cubicBezTo>
                <a:cubicBezTo>
                  <a:pt x="219" y="351"/>
                  <a:pt x="223" y="338"/>
                  <a:pt x="232" y="327"/>
                </a:cubicBezTo>
                <a:lnTo>
                  <a:pt x="6" y="327"/>
                </a:lnTo>
                <a:close/>
              </a:path>
            </a:pathLst>
          </a:custGeom>
          <a:solidFill>
            <a:srgbClr val="EF8F93"/>
          </a:solidFill>
          <a:ln w="28575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6738058" y="3563046"/>
            <a:ext cx="2853865" cy="1360735"/>
          </a:xfrm>
          <a:custGeom>
            <a:avLst/>
            <a:gdLst/>
            <a:ahLst/>
            <a:cxnLst>
              <a:cxn ang="0">
                <a:pos x="551" y="0"/>
              </a:cxn>
              <a:cxn ang="0">
                <a:pos x="551" y="109"/>
              </a:cxn>
              <a:cxn ang="0">
                <a:pos x="552" y="108"/>
              </a:cxn>
              <a:cxn ang="0">
                <a:pos x="595" y="90"/>
              </a:cxn>
              <a:cxn ang="0">
                <a:pos x="637" y="108"/>
              </a:cxn>
              <a:cxn ang="0">
                <a:pos x="655" y="150"/>
              </a:cxn>
              <a:cxn ang="0">
                <a:pos x="637" y="193"/>
              </a:cxn>
              <a:cxn ang="0">
                <a:pos x="595" y="211"/>
              </a:cxn>
              <a:cxn ang="0">
                <a:pos x="552" y="193"/>
              </a:cxn>
              <a:cxn ang="0">
                <a:pos x="551" y="192"/>
              </a:cxn>
              <a:cxn ang="0">
                <a:pos x="551" y="312"/>
              </a:cxn>
              <a:cxn ang="0">
                <a:pos x="474" y="239"/>
              </a:cxn>
              <a:cxn ang="0">
                <a:pos x="252" y="158"/>
              </a:cxn>
              <a:cxn ang="0">
                <a:pos x="0" y="0"/>
              </a:cxn>
              <a:cxn ang="0">
                <a:pos x="226" y="0"/>
              </a:cxn>
              <a:cxn ang="0">
                <a:pos x="213" y="39"/>
              </a:cxn>
              <a:cxn ang="0">
                <a:pos x="230" y="82"/>
              </a:cxn>
              <a:cxn ang="0">
                <a:pos x="273" y="100"/>
              </a:cxn>
              <a:cxn ang="0">
                <a:pos x="316" y="82"/>
              </a:cxn>
              <a:cxn ang="0">
                <a:pos x="334" y="39"/>
              </a:cxn>
              <a:cxn ang="0">
                <a:pos x="319" y="0"/>
              </a:cxn>
              <a:cxn ang="0">
                <a:pos x="551" y="0"/>
              </a:cxn>
            </a:cxnLst>
            <a:rect l="0" t="0" r="r" b="b"/>
            <a:pathLst>
              <a:path w="655" h="312">
                <a:moveTo>
                  <a:pt x="551" y="0"/>
                </a:moveTo>
                <a:cubicBezTo>
                  <a:pt x="551" y="109"/>
                  <a:pt x="551" y="109"/>
                  <a:pt x="551" y="109"/>
                </a:cubicBezTo>
                <a:cubicBezTo>
                  <a:pt x="551" y="108"/>
                  <a:pt x="551" y="108"/>
                  <a:pt x="552" y="108"/>
                </a:cubicBezTo>
                <a:cubicBezTo>
                  <a:pt x="564" y="96"/>
                  <a:pt x="578" y="90"/>
                  <a:pt x="595" y="90"/>
                </a:cubicBezTo>
                <a:cubicBezTo>
                  <a:pt x="611" y="90"/>
                  <a:pt x="626" y="96"/>
                  <a:pt x="637" y="108"/>
                </a:cubicBezTo>
                <a:cubicBezTo>
                  <a:pt x="649" y="119"/>
                  <a:pt x="655" y="134"/>
                  <a:pt x="655" y="150"/>
                </a:cubicBezTo>
                <a:cubicBezTo>
                  <a:pt x="655" y="167"/>
                  <a:pt x="649" y="181"/>
                  <a:pt x="637" y="193"/>
                </a:cubicBezTo>
                <a:cubicBezTo>
                  <a:pt x="626" y="205"/>
                  <a:pt x="611" y="211"/>
                  <a:pt x="595" y="211"/>
                </a:cubicBezTo>
                <a:cubicBezTo>
                  <a:pt x="578" y="211"/>
                  <a:pt x="564" y="205"/>
                  <a:pt x="552" y="193"/>
                </a:cubicBezTo>
                <a:cubicBezTo>
                  <a:pt x="551" y="193"/>
                  <a:pt x="551" y="192"/>
                  <a:pt x="551" y="192"/>
                </a:cubicBezTo>
                <a:cubicBezTo>
                  <a:pt x="551" y="312"/>
                  <a:pt x="551" y="312"/>
                  <a:pt x="551" y="312"/>
                </a:cubicBezTo>
                <a:cubicBezTo>
                  <a:pt x="515" y="301"/>
                  <a:pt x="489" y="277"/>
                  <a:pt x="474" y="239"/>
                </a:cubicBezTo>
                <a:cubicBezTo>
                  <a:pt x="377" y="279"/>
                  <a:pt x="303" y="252"/>
                  <a:pt x="252" y="158"/>
                </a:cubicBezTo>
                <a:cubicBezTo>
                  <a:pt x="99" y="153"/>
                  <a:pt x="16" y="101"/>
                  <a:pt x="0" y="0"/>
                </a:cubicBezTo>
                <a:cubicBezTo>
                  <a:pt x="226" y="0"/>
                  <a:pt x="226" y="0"/>
                  <a:pt x="226" y="0"/>
                </a:cubicBezTo>
                <a:cubicBezTo>
                  <a:pt x="217" y="11"/>
                  <a:pt x="213" y="24"/>
                  <a:pt x="213" y="39"/>
                </a:cubicBezTo>
                <a:cubicBezTo>
                  <a:pt x="213" y="56"/>
                  <a:pt x="218" y="70"/>
                  <a:pt x="230" y="82"/>
                </a:cubicBezTo>
                <a:cubicBezTo>
                  <a:pt x="242" y="94"/>
                  <a:pt x="256" y="100"/>
                  <a:pt x="273" y="100"/>
                </a:cubicBezTo>
                <a:cubicBezTo>
                  <a:pt x="290" y="100"/>
                  <a:pt x="304" y="94"/>
                  <a:pt x="316" y="82"/>
                </a:cubicBezTo>
                <a:cubicBezTo>
                  <a:pt x="328" y="70"/>
                  <a:pt x="334" y="56"/>
                  <a:pt x="334" y="39"/>
                </a:cubicBezTo>
                <a:cubicBezTo>
                  <a:pt x="334" y="24"/>
                  <a:pt x="329" y="11"/>
                  <a:pt x="319" y="0"/>
                </a:cubicBezTo>
                <a:lnTo>
                  <a:pt x="551" y="0"/>
                </a:lnTo>
                <a:close/>
              </a:path>
            </a:pathLst>
          </a:custGeom>
          <a:solidFill>
            <a:srgbClr val="E14A50"/>
          </a:solidFill>
          <a:ln w="28575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9139571" y="3105177"/>
            <a:ext cx="2017197" cy="2267279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297"/>
              </a:cxn>
              <a:cxn ang="0">
                <a:pos x="1" y="298"/>
              </a:cxn>
              <a:cxn ang="0">
                <a:pos x="44" y="316"/>
              </a:cxn>
              <a:cxn ang="0">
                <a:pos x="86" y="298"/>
              </a:cxn>
              <a:cxn ang="0">
                <a:pos x="104" y="255"/>
              </a:cxn>
              <a:cxn ang="0">
                <a:pos x="86" y="213"/>
              </a:cxn>
              <a:cxn ang="0">
                <a:pos x="44" y="195"/>
              </a:cxn>
              <a:cxn ang="0">
                <a:pos x="1" y="213"/>
              </a:cxn>
              <a:cxn ang="0">
                <a:pos x="0" y="214"/>
              </a:cxn>
              <a:cxn ang="0">
                <a:pos x="0" y="105"/>
              </a:cxn>
              <a:cxn ang="0">
                <a:pos x="189" y="105"/>
              </a:cxn>
              <a:cxn ang="0">
                <a:pos x="186" y="103"/>
              </a:cxn>
              <a:cxn ang="0">
                <a:pos x="169" y="61"/>
              </a:cxn>
              <a:cxn ang="0">
                <a:pos x="186" y="18"/>
              </a:cxn>
              <a:cxn ang="0">
                <a:pos x="229" y="0"/>
              </a:cxn>
              <a:cxn ang="0">
                <a:pos x="272" y="18"/>
              </a:cxn>
              <a:cxn ang="0">
                <a:pos x="290" y="61"/>
              </a:cxn>
              <a:cxn ang="0">
                <a:pos x="272" y="103"/>
              </a:cxn>
              <a:cxn ang="0">
                <a:pos x="270" y="105"/>
              </a:cxn>
              <a:cxn ang="0">
                <a:pos x="447" y="105"/>
              </a:cxn>
              <a:cxn ang="0">
                <a:pos x="396" y="280"/>
              </a:cxn>
              <a:cxn ang="0">
                <a:pos x="183" y="455"/>
              </a:cxn>
              <a:cxn ang="0">
                <a:pos x="234" y="520"/>
              </a:cxn>
              <a:cxn ang="0">
                <a:pos x="204" y="520"/>
              </a:cxn>
              <a:cxn ang="0">
                <a:pos x="61" y="422"/>
              </a:cxn>
              <a:cxn ang="0">
                <a:pos x="0" y="417"/>
              </a:cxn>
            </a:cxnLst>
            <a:rect l="0" t="0" r="r" b="b"/>
            <a:pathLst>
              <a:path w="463" h="520">
                <a:moveTo>
                  <a:pt x="0" y="41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97"/>
                  <a:pt x="0" y="298"/>
                  <a:pt x="1" y="298"/>
                </a:cubicBezTo>
                <a:cubicBezTo>
                  <a:pt x="13" y="310"/>
                  <a:pt x="27" y="316"/>
                  <a:pt x="44" y="316"/>
                </a:cubicBezTo>
                <a:cubicBezTo>
                  <a:pt x="60" y="316"/>
                  <a:pt x="75" y="310"/>
                  <a:pt x="86" y="298"/>
                </a:cubicBezTo>
                <a:cubicBezTo>
                  <a:pt x="98" y="286"/>
                  <a:pt x="104" y="272"/>
                  <a:pt x="104" y="255"/>
                </a:cubicBezTo>
                <a:cubicBezTo>
                  <a:pt x="104" y="239"/>
                  <a:pt x="98" y="224"/>
                  <a:pt x="86" y="213"/>
                </a:cubicBezTo>
                <a:cubicBezTo>
                  <a:pt x="75" y="201"/>
                  <a:pt x="60" y="195"/>
                  <a:pt x="44" y="195"/>
                </a:cubicBezTo>
                <a:cubicBezTo>
                  <a:pt x="27" y="195"/>
                  <a:pt x="13" y="201"/>
                  <a:pt x="1" y="213"/>
                </a:cubicBezTo>
                <a:cubicBezTo>
                  <a:pt x="0" y="213"/>
                  <a:pt x="0" y="213"/>
                  <a:pt x="0" y="214"/>
                </a:cubicBezTo>
                <a:cubicBezTo>
                  <a:pt x="0" y="105"/>
                  <a:pt x="0" y="105"/>
                  <a:pt x="0" y="105"/>
                </a:cubicBezTo>
                <a:cubicBezTo>
                  <a:pt x="189" y="105"/>
                  <a:pt x="189" y="105"/>
                  <a:pt x="189" y="105"/>
                </a:cubicBezTo>
                <a:cubicBezTo>
                  <a:pt x="188" y="105"/>
                  <a:pt x="187" y="104"/>
                  <a:pt x="186" y="103"/>
                </a:cubicBezTo>
                <a:cubicBezTo>
                  <a:pt x="175" y="91"/>
                  <a:pt x="169" y="77"/>
                  <a:pt x="169" y="61"/>
                </a:cubicBezTo>
                <a:cubicBezTo>
                  <a:pt x="169" y="44"/>
                  <a:pt x="175" y="30"/>
                  <a:pt x="186" y="18"/>
                </a:cubicBezTo>
                <a:cubicBezTo>
                  <a:pt x="198" y="6"/>
                  <a:pt x="213" y="0"/>
                  <a:pt x="229" y="0"/>
                </a:cubicBezTo>
                <a:cubicBezTo>
                  <a:pt x="246" y="0"/>
                  <a:pt x="260" y="6"/>
                  <a:pt x="272" y="18"/>
                </a:cubicBezTo>
                <a:cubicBezTo>
                  <a:pt x="284" y="30"/>
                  <a:pt x="290" y="44"/>
                  <a:pt x="290" y="61"/>
                </a:cubicBezTo>
                <a:cubicBezTo>
                  <a:pt x="290" y="77"/>
                  <a:pt x="284" y="91"/>
                  <a:pt x="272" y="103"/>
                </a:cubicBezTo>
                <a:cubicBezTo>
                  <a:pt x="271" y="104"/>
                  <a:pt x="270" y="105"/>
                  <a:pt x="270" y="105"/>
                </a:cubicBezTo>
                <a:cubicBezTo>
                  <a:pt x="447" y="105"/>
                  <a:pt x="447" y="105"/>
                  <a:pt x="447" y="105"/>
                </a:cubicBezTo>
                <a:cubicBezTo>
                  <a:pt x="463" y="158"/>
                  <a:pt x="446" y="216"/>
                  <a:pt x="396" y="280"/>
                </a:cubicBezTo>
                <a:cubicBezTo>
                  <a:pt x="383" y="399"/>
                  <a:pt x="312" y="458"/>
                  <a:pt x="183" y="455"/>
                </a:cubicBezTo>
                <a:cubicBezTo>
                  <a:pt x="234" y="520"/>
                  <a:pt x="234" y="520"/>
                  <a:pt x="234" y="520"/>
                </a:cubicBezTo>
                <a:cubicBezTo>
                  <a:pt x="204" y="520"/>
                  <a:pt x="204" y="520"/>
                  <a:pt x="204" y="520"/>
                </a:cubicBezTo>
                <a:cubicBezTo>
                  <a:pt x="61" y="422"/>
                  <a:pt x="61" y="422"/>
                  <a:pt x="61" y="422"/>
                </a:cubicBezTo>
                <a:cubicBezTo>
                  <a:pt x="38" y="424"/>
                  <a:pt x="17" y="422"/>
                  <a:pt x="0" y="417"/>
                </a:cubicBezTo>
                <a:close/>
              </a:path>
            </a:pathLst>
          </a:custGeom>
          <a:solidFill>
            <a:srgbClr val="EF8F93"/>
          </a:solidFill>
          <a:ln w="28575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8694574" y="2123242"/>
            <a:ext cx="2392319" cy="1439804"/>
          </a:xfrm>
          <a:custGeom>
            <a:avLst/>
            <a:gdLst/>
            <a:ahLst/>
            <a:cxnLst>
              <a:cxn ang="0">
                <a:pos x="102" y="330"/>
              </a:cxn>
              <a:cxn ang="0">
                <a:pos x="102" y="219"/>
              </a:cxn>
              <a:cxn ang="0">
                <a:pos x="61" y="235"/>
              </a:cxn>
              <a:cxn ang="0">
                <a:pos x="18" y="217"/>
              </a:cxn>
              <a:cxn ang="0">
                <a:pos x="0" y="175"/>
              </a:cxn>
              <a:cxn ang="0">
                <a:pos x="18" y="132"/>
              </a:cxn>
              <a:cxn ang="0">
                <a:pos x="61" y="114"/>
              </a:cxn>
              <a:cxn ang="0">
                <a:pos x="102" y="130"/>
              </a:cxn>
              <a:cxn ang="0">
                <a:pos x="102" y="41"/>
              </a:cxn>
              <a:cxn ang="0">
                <a:pos x="107" y="45"/>
              </a:cxn>
              <a:cxn ang="0">
                <a:pos x="347" y="77"/>
              </a:cxn>
              <a:cxn ang="0">
                <a:pos x="512" y="269"/>
              </a:cxn>
              <a:cxn ang="0">
                <a:pos x="549" y="330"/>
              </a:cxn>
              <a:cxn ang="0">
                <a:pos x="372" y="330"/>
              </a:cxn>
              <a:cxn ang="0">
                <a:pos x="374" y="328"/>
              </a:cxn>
              <a:cxn ang="0">
                <a:pos x="392" y="286"/>
              </a:cxn>
              <a:cxn ang="0">
                <a:pos x="374" y="243"/>
              </a:cxn>
              <a:cxn ang="0">
                <a:pos x="331" y="225"/>
              </a:cxn>
              <a:cxn ang="0">
                <a:pos x="288" y="243"/>
              </a:cxn>
              <a:cxn ang="0">
                <a:pos x="271" y="286"/>
              </a:cxn>
              <a:cxn ang="0">
                <a:pos x="288" y="328"/>
              </a:cxn>
              <a:cxn ang="0">
                <a:pos x="291" y="330"/>
              </a:cxn>
              <a:cxn ang="0">
                <a:pos x="102" y="330"/>
              </a:cxn>
            </a:cxnLst>
            <a:rect l="0" t="0" r="r" b="b"/>
            <a:pathLst>
              <a:path w="549" h="330">
                <a:moveTo>
                  <a:pt x="102" y="330"/>
                </a:moveTo>
                <a:cubicBezTo>
                  <a:pt x="102" y="219"/>
                  <a:pt x="102" y="219"/>
                  <a:pt x="102" y="219"/>
                </a:cubicBezTo>
                <a:cubicBezTo>
                  <a:pt x="90" y="230"/>
                  <a:pt x="77" y="235"/>
                  <a:pt x="61" y="235"/>
                </a:cubicBezTo>
                <a:cubicBezTo>
                  <a:pt x="44" y="235"/>
                  <a:pt x="30" y="229"/>
                  <a:pt x="18" y="217"/>
                </a:cubicBezTo>
                <a:cubicBezTo>
                  <a:pt x="6" y="205"/>
                  <a:pt x="0" y="191"/>
                  <a:pt x="0" y="175"/>
                </a:cubicBezTo>
                <a:cubicBezTo>
                  <a:pt x="0" y="158"/>
                  <a:pt x="6" y="144"/>
                  <a:pt x="18" y="132"/>
                </a:cubicBezTo>
                <a:cubicBezTo>
                  <a:pt x="30" y="120"/>
                  <a:pt x="44" y="114"/>
                  <a:pt x="61" y="114"/>
                </a:cubicBezTo>
                <a:cubicBezTo>
                  <a:pt x="77" y="114"/>
                  <a:pt x="90" y="119"/>
                  <a:pt x="102" y="130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3" y="42"/>
                  <a:pt x="105" y="43"/>
                  <a:pt x="107" y="45"/>
                </a:cubicBezTo>
                <a:cubicBezTo>
                  <a:pt x="194" y="0"/>
                  <a:pt x="274" y="10"/>
                  <a:pt x="347" y="77"/>
                </a:cubicBezTo>
                <a:cubicBezTo>
                  <a:pt x="452" y="100"/>
                  <a:pt x="508" y="164"/>
                  <a:pt x="512" y="269"/>
                </a:cubicBezTo>
                <a:cubicBezTo>
                  <a:pt x="530" y="288"/>
                  <a:pt x="542" y="309"/>
                  <a:pt x="549" y="330"/>
                </a:cubicBezTo>
                <a:cubicBezTo>
                  <a:pt x="372" y="330"/>
                  <a:pt x="372" y="330"/>
                  <a:pt x="372" y="330"/>
                </a:cubicBezTo>
                <a:cubicBezTo>
                  <a:pt x="372" y="330"/>
                  <a:pt x="373" y="329"/>
                  <a:pt x="374" y="328"/>
                </a:cubicBezTo>
                <a:cubicBezTo>
                  <a:pt x="386" y="316"/>
                  <a:pt x="392" y="302"/>
                  <a:pt x="392" y="286"/>
                </a:cubicBezTo>
                <a:cubicBezTo>
                  <a:pt x="392" y="269"/>
                  <a:pt x="386" y="255"/>
                  <a:pt x="374" y="243"/>
                </a:cubicBezTo>
                <a:cubicBezTo>
                  <a:pt x="362" y="231"/>
                  <a:pt x="348" y="225"/>
                  <a:pt x="331" y="225"/>
                </a:cubicBezTo>
                <a:cubicBezTo>
                  <a:pt x="315" y="225"/>
                  <a:pt x="300" y="231"/>
                  <a:pt x="288" y="243"/>
                </a:cubicBezTo>
                <a:cubicBezTo>
                  <a:pt x="277" y="255"/>
                  <a:pt x="271" y="269"/>
                  <a:pt x="271" y="286"/>
                </a:cubicBezTo>
                <a:cubicBezTo>
                  <a:pt x="271" y="302"/>
                  <a:pt x="277" y="316"/>
                  <a:pt x="288" y="328"/>
                </a:cubicBezTo>
                <a:cubicBezTo>
                  <a:pt x="289" y="329"/>
                  <a:pt x="290" y="330"/>
                  <a:pt x="291" y="330"/>
                </a:cubicBezTo>
                <a:lnTo>
                  <a:pt x="102" y="330"/>
                </a:lnTo>
                <a:close/>
              </a:path>
            </a:pathLst>
          </a:custGeom>
          <a:solidFill>
            <a:srgbClr val="E14A50"/>
          </a:solidFill>
          <a:ln w="28575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TextBox 36"/>
          <p:cNvSpPr txBox="1"/>
          <p:nvPr/>
        </p:nvSpPr>
        <p:spPr>
          <a:xfrm>
            <a:off x="1835123" y="1953738"/>
            <a:ext cx="3062459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5" b="1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Title Goes Here</a:t>
            </a:r>
            <a:endParaRPr lang="en-US" sz="1465" dirty="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7" name="TextBox 39"/>
          <p:cNvSpPr txBox="1"/>
          <p:nvPr/>
        </p:nvSpPr>
        <p:spPr>
          <a:xfrm>
            <a:off x="1835122" y="2843532"/>
            <a:ext cx="3062460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5" b="1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Title Goes Here</a:t>
            </a:r>
            <a:endParaRPr lang="en-US" sz="1465" dirty="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8" name="TextBox 41"/>
          <p:cNvSpPr txBox="1"/>
          <p:nvPr/>
        </p:nvSpPr>
        <p:spPr>
          <a:xfrm>
            <a:off x="1835123" y="3733327"/>
            <a:ext cx="3062459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5" b="1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Title Goes Here</a:t>
            </a:r>
            <a:endParaRPr lang="en-US" sz="1465" dirty="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9" name="TextBox 42"/>
          <p:cNvSpPr txBox="1"/>
          <p:nvPr/>
        </p:nvSpPr>
        <p:spPr>
          <a:xfrm>
            <a:off x="1835123" y="4623122"/>
            <a:ext cx="3062459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5" b="1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Title Goes Here</a:t>
            </a:r>
            <a:endParaRPr lang="en-US" sz="1465" dirty="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10" name="Text Placeholder 3"/>
          <p:cNvSpPr txBox="1"/>
          <p:nvPr/>
        </p:nvSpPr>
        <p:spPr>
          <a:xfrm>
            <a:off x="5375049" y="2100023"/>
            <a:ext cx="772647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b="0" dirty="0">
                <a:gradFill>
                  <a:gsLst>
                    <a:gs pos="0">
                      <a:srgbClr val="E14A50"/>
                    </a:gs>
                    <a:gs pos="100000">
                      <a:srgbClr val="EF8F93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20%</a:t>
            </a:r>
          </a:p>
        </p:txBody>
      </p:sp>
      <p:sp>
        <p:nvSpPr>
          <p:cNvPr id="11" name="Text Placeholder 3"/>
          <p:cNvSpPr txBox="1"/>
          <p:nvPr/>
        </p:nvSpPr>
        <p:spPr>
          <a:xfrm>
            <a:off x="5375049" y="4833572"/>
            <a:ext cx="772647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b="0" dirty="0">
                <a:gradFill>
                  <a:gsLst>
                    <a:gs pos="0">
                      <a:srgbClr val="E14A50"/>
                    </a:gs>
                    <a:gs pos="100000">
                      <a:srgbClr val="EF8F93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50%</a:t>
            </a:r>
          </a:p>
        </p:txBody>
      </p:sp>
      <p:sp>
        <p:nvSpPr>
          <p:cNvPr id="12" name="Text Placeholder 3"/>
          <p:cNvSpPr txBox="1"/>
          <p:nvPr/>
        </p:nvSpPr>
        <p:spPr>
          <a:xfrm>
            <a:off x="5375049" y="3011205"/>
            <a:ext cx="772647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b="0" dirty="0">
                <a:gradFill>
                  <a:gsLst>
                    <a:gs pos="0">
                      <a:srgbClr val="E14A50"/>
                    </a:gs>
                    <a:gs pos="100000">
                      <a:srgbClr val="EF8F93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70%</a:t>
            </a:r>
          </a:p>
        </p:txBody>
      </p:sp>
      <p:sp>
        <p:nvSpPr>
          <p:cNvPr id="13" name="Text Placeholder 3"/>
          <p:cNvSpPr txBox="1"/>
          <p:nvPr/>
        </p:nvSpPr>
        <p:spPr>
          <a:xfrm>
            <a:off x="5375049" y="3922388"/>
            <a:ext cx="772647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b="0" dirty="0">
                <a:gradFill>
                  <a:gsLst>
                    <a:gs pos="0">
                      <a:srgbClr val="E14A50"/>
                    </a:gs>
                    <a:gs pos="100000">
                      <a:srgbClr val="EF8F93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90%</a:t>
            </a:r>
          </a:p>
        </p:txBody>
      </p:sp>
      <p:sp>
        <p:nvSpPr>
          <p:cNvPr id="15" name="Rounded Rectangle 35"/>
          <p:cNvSpPr/>
          <p:nvPr/>
        </p:nvSpPr>
        <p:spPr>
          <a:xfrm>
            <a:off x="1147028" y="2024092"/>
            <a:ext cx="657827" cy="638993"/>
          </a:xfrm>
          <a:prstGeom prst="roundRect">
            <a:avLst/>
          </a:prstGeom>
          <a:solidFill>
            <a:srgbClr val="A3C78B"/>
          </a:solidFill>
          <a:ln w="19050">
            <a:gradFill flip="none" rotWithShape="1">
              <a:gsLst>
                <a:gs pos="0">
                  <a:srgbClr val="C1AB82"/>
                </a:gs>
                <a:gs pos="100000">
                  <a:srgbClr val="FBFDE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5" dirty="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1329893" y="2229287"/>
            <a:ext cx="292100" cy="228600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Rounded Rectangle 38"/>
          <p:cNvSpPr/>
          <p:nvPr/>
        </p:nvSpPr>
        <p:spPr>
          <a:xfrm>
            <a:off x="1120212" y="2913886"/>
            <a:ext cx="657827" cy="638993"/>
          </a:xfrm>
          <a:prstGeom prst="roundRect">
            <a:avLst/>
          </a:prstGeom>
          <a:solidFill>
            <a:srgbClr val="A3C78B"/>
          </a:solidFill>
          <a:ln w="19050">
            <a:gradFill flip="none" rotWithShape="1">
              <a:gsLst>
                <a:gs pos="0">
                  <a:srgbClr val="C1AB82"/>
                </a:gs>
                <a:gs pos="100000">
                  <a:srgbClr val="FBFDE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5" dirty="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Freeform 100"/>
          <p:cNvSpPr>
            <a:spLocks noEditPoints="1"/>
          </p:cNvSpPr>
          <p:nvPr/>
        </p:nvSpPr>
        <p:spPr bwMode="auto">
          <a:xfrm>
            <a:off x="1295667" y="3086274"/>
            <a:ext cx="306917" cy="294217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Rounded Rectangle 40"/>
          <p:cNvSpPr/>
          <p:nvPr/>
        </p:nvSpPr>
        <p:spPr>
          <a:xfrm>
            <a:off x="1120212" y="3803681"/>
            <a:ext cx="657827" cy="638993"/>
          </a:xfrm>
          <a:prstGeom prst="roundRect">
            <a:avLst/>
          </a:prstGeom>
          <a:solidFill>
            <a:srgbClr val="1C5905"/>
          </a:solidFill>
          <a:ln w="19050">
            <a:gradFill flip="none" rotWithShape="1">
              <a:gsLst>
                <a:gs pos="0">
                  <a:srgbClr val="C1AB82"/>
                </a:gs>
                <a:gs pos="100000">
                  <a:srgbClr val="FBFDE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35" dirty="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Freeform 144"/>
          <p:cNvSpPr>
            <a:spLocks noEditPoints="1"/>
          </p:cNvSpPr>
          <p:nvPr/>
        </p:nvSpPr>
        <p:spPr bwMode="auto">
          <a:xfrm>
            <a:off x="1274492" y="3987723"/>
            <a:ext cx="349267" cy="270907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Rounded Rectangle 37"/>
          <p:cNvSpPr/>
          <p:nvPr/>
        </p:nvSpPr>
        <p:spPr>
          <a:xfrm>
            <a:off x="1120212" y="4693476"/>
            <a:ext cx="657827" cy="638993"/>
          </a:xfrm>
          <a:prstGeom prst="roundRect">
            <a:avLst/>
          </a:prstGeom>
          <a:solidFill>
            <a:srgbClr val="1C5905"/>
          </a:solidFill>
          <a:ln w="19050">
            <a:gradFill flip="none" rotWithShape="1">
              <a:gsLst>
                <a:gs pos="0">
                  <a:srgbClr val="C1AB82"/>
                </a:gs>
                <a:gs pos="100000">
                  <a:srgbClr val="FBFDE6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2135" dirty="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Freeform 152"/>
          <p:cNvSpPr>
            <a:spLocks noEditPoints="1"/>
          </p:cNvSpPr>
          <p:nvPr/>
        </p:nvSpPr>
        <p:spPr bwMode="auto">
          <a:xfrm>
            <a:off x="1274492" y="4851588"/>
            <a:ext cx="349267" cy="32276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Freeform 6"/>
          <p:cNvSpPr>
            <a:spLocks noEditPoints="1"/>
          </p:cNvSpPr>
          <p:nvPr/>
        </p:nvSpPr>
        <p:spPr bwMode="auto">
          <a:xfrm>
            <a:off x="7673767" y="2816358"/>
            <a:ext cx="534468" cy="420621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Freeform 100"/>
          <p:cNvSpPr>
            <a:spLocks noEditPoints="1"/>
          </p:cNvSpPr>
          <p:nvPr/>
        </p:nvSpPr>
        <p:spPr bwMode="auto">
          <a:xfrm>
            <a:off x="9763343" y="3885048"/>
            <a:ext cx="576064" cy="476257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Freeform 144"/>
          <p:cNvSpPr>
            <a:spLocks noEditPoints="1"/>
          </p:cNvSpPr>
          <p:nvPr/>
        </p:nvSpPr>
        <p:spPr bwMode="auto">
          <a:xfrm>
            <a:off x="8208235" y="3942775"/>
            <a:ext cx="535003" cy="315855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Freeform 152"/>
          <p:cNvSpPr>
            <a:spLocks noEditPoints="1"/>
          </p:cNvSpPr>
          <p:nvPr/>
        </p:nvSpPr>
        <p:spPr bwMode="auto">
          <a:xfrm>
            <a:off x="9344610" y="2782671"/>
            <a:ext cx="479916" cy="457063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292" y="3013174"/>
            <a:ext cx="1943479" cy="88249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68842">
            <a:off x="9238228" y="-354984"/>
            <a:ext cx="2598750" cy="392625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-971833" y="3036820"/>
            <a:ext cx="5895109" cy="4298851"/>
            <a:chOff x="-971833" y="3036820"/>
            <a:chExt cx="5895109" cy="429885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5541165">
              <a:off x="-1832458" y="3897445"/>
              <a:ext cx="3858750" cy="21375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060" y="3949479"/>
              <a:ext cx="2781380" cy="3049310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4526" y="5198171"/>
              <a:ext cx="3858750" cy="21375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4150" y="4727015"/>
              <a:ext cx="2197290" cy="227177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2506" y="3363140"/>
              <a:ext cx="1871135" cy="193456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0788935">
              <a:off x="-147825" y="4570124"/>
              <a:ext cx="1629600" cy="216979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93489" y="4357156"/>
              <a:ext cx="618750" cy="630000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 rot="10800000">
            <a:off x="7264191" y="-622772"/>
            <a:ext cx="6209462" cy="4919948"/>
            <a:chOff x="3688023" y="219803"/>
            <a:chExt cx="6209462" cy="491994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9531396">
              <a:off x="3688023" y="1140713"/>
              <a:ext cx="2781380" cy="304931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38735" y="3002251"/>
              <a:ext cx="3858750" cy="21375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69675" y="2874573"/>
              <a:ext cx="1994486" cy="206209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69677" y="1292638"/>
              <a:ext cx="1771393" cy="183144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69525" y="219803"/>
              <a:ext cx="737518" cy="750927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946421" y="524618"/>
            <a:ext cx="1329356" cy="137441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140606" y="1346883"/>
            <a:ext cx="272913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900" b="1" dirty="0">
                <a:gradFill>
                  <a:gsLst>
                    <a:gs pos="30000">
                      <a:srgbClr val="1C5905"/>
                    </a:gs>
                    <a:gs pos="100000">
                      <a:srgbClr val="A3C78B"/>
                    </a:gs>
                  </a:gsLst>
                  <a:lin ang="3600000" scaled="0"/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4</a:t>
            </a:r>
            <a:endParaRPr lang="zh-CN" altLang="en-US" sz="19900" b="1" dirty="0">
              <a:gradFill>
                <a:gsLst>
                  <a:gs pos="30000">
                    <a:srgbClr val="1C5905"/>
                  </a:gs>
                  <a:gs pos="100000">
                    <a:srgbClr val="A3C78B"/>
                  </a:gs>
                </a:gsLst>
                <a:lin ang="3600000" scaled="0"/>
              </a:gra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93397" y="3874416"/>
            <a:ext cx="4047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81000">
                      <a:srgbClr val="E14A50"/>
                    </a:gs>
                    <a:gs pos="0">
                      <a:srgbClr val="EF8F93"/>
                    </a:gs>
                  </a:gsLst>
                  <a:lin ang="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在此添加本小结标题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14060" y="4469967"/>
            <a:ext cx="1181250" cy="50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8"/>
          <p:cNvSpPr/>
          <p:nvPr/>
        </p:nvSpPr>
        <p:spPr>
          <a:xfrm>
            <a:off x="2" y="2"/>
            <a:ext cx="12191999" cy="3966663"/>
          </a:xfrm>
          <a:prstGeom prst="downArrowCallout">
            <a:avLst>
              <a:gd name="adj1" fmla="val 20972"/>
              <a:gd name="adj2" fmla="val 10486"/>
              <a:gd name="adj3" fmla="val 7497"/>
              <a:gd name="adj4" fmla="val 92503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23419" y="1546449"/>
            <a:ext cx="575066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cap="all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WE PROVIDE ADVICE WHEN YOUR BUSINESS NEEDS IT</a:t>
            </a:r>
            <a:r>
              <a:rPr lang="en-US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b="1" cap="all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NOT JUST WHEN YOU ASK FOR IT!</a:t>
            </a:r>
            <a:endParaRPr lang="en-US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Freeform 45"/>
          <p:cNvSpPr>
            <a:spLocks noEditPoints="1"/>
          </p:cNvSpPr>
          <p:nvPr/>
        </p:nvSpPr>
        <p:spPr bwMode="auto">
          <a:xfrm>
            <a:off x="354381" y="1568285"/>
            <a:ext cx="653955" cy="65395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0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3715" y="4810507"/>
            <a:ext cx="22947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If it is not real text.</a:t>
            </a:r>
            <a:endParaRPr 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19483" y="4803165"/>
            <a:ext cx="22947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If it is not real text.</a:t>
            </a:r>
            <a:endParaRPr 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73003" y="4803165"/>
            <a:ext cx="22947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If it is not real text.</a:t>
            </a:r>
            <a:endParaRPr 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40022" y="4803165"/>
            <a:ext cx="22947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If it is not real text.</a:t>
            </a:r>
            <a:endParaRPr 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243220" y="2875346"/>
            <a:ext cx="1546683" cy="1509569"/>
            <a:chOff x="5044384" y="2110154"/>
            <a:chExt cx="2138289" cy="2124220"/>
          </a:xfrm>
        </p:grpSpPr>
        <p:sp>
          <p:nvSpPr>
            <p:cNvPr id="18" name="椭圆 17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4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5205047" y="2223161"/>
              <a:ext cx="1856936" cy="1885068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933756" y="2879017"/>
            <a:ext cx="1546683" cy="1509569"/>
            <a:chOff x="5044384" y="2110154"/>
            <a:chExt cx="2138289" cy="2124220"/>
          </a:xfrm>
        </p:grpSpPr>
        <p:sp>
          <p:nvSpPr>
            <p:cNvPr id="22" name="椭圆 21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4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5205047" y="2223161"/>
              <a:ext cx="1856936" cy="1885068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745630" y="2821068"/>
            <a:ext cx="1546683" cy="1509569"/>
            <a:chOff x="5044384" y="2110154"/>
            <a:chExt cx="2138289" cy="2124220"/>
          </a:xfrm>
        </p:grpSpPr>
        <p:sp>
          <p:nvSpPr>
            <p:cNvPr id="27" name="椭圆 26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4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5205047" y="2223161"/>
              <a:ext cx="1856936" cy="1885068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361114" y="2870677"/>
            <a:ext cx="1546683" cy="1509569"/>
            <a:chOff x="5044384" y="2110154"/>
            <a:chExt cx="2138289" cy="2124220"/>
          </a:xfrm>
        </p:grpSpPr>
        <p:sp>
          <p:nvSpPr>
            <p:cNvPr id="30" name="椭圆 29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4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5205047" y="2223161"/>
              <a:ext cx="1856936" cy="1885068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Freeform 52"/>
          <p:cNvSpPr>
            <a:spLocks noEditPoints="1"/>
          </p:cNvSpPr>
          <p:nvPr/>
        </p:nvSpPr>
        <p:spPr bwMode="auto">
          <a:xfrm>
            <a:off x="9825661" y="3306785"/>
            <a:ext cx="617591" cy="664441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3" name="Freeform 42"/>
          <p:cNvSpPr>
            <a:spLocks noEditPoints="1"/>
          </p:cNvSpPr>
          <p:nvPr/>
        </p:nvSpPr>
        <p:spPr bwMode="auto">
          <a:xfrm>
            <a:off x="1733460" y="3349377"/>
            <a:ext cx="672960" cy="579257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4" name="Freeform 178"/>
          <p:cNvSpPr>
            <a:spLocks noEditPoints="1"/>
          </p:cNvSpPr>
          <p:nvPr/>
        </p:nvSpPr>
        <p:spPr bwMode="auto">
          <a:xfrm>
            <a:off x="7148208" y="3385579"/>
            <a:ext cx="672960" cy="506851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5" name="Freeform 86"/>
          <p:cNvSpPr>
            <a:spLocks noEditPoints="1"/>
          </p:cNvSpPr>
          <p:nvPr/>
        </p:nvSpPr>
        <p:spPr bwMode="auto">
          <a:xfrm>
            <a:off x="4538652" y="3251303"/>
            <a:ext cx="460856" cy="775404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6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1"/>
          <p:cNvSpPr txBox="1"/>
          <p:nvPr/>
        </p:nvSpPr>
        <p:spPr>
          <a:xfrm>
            <a:off x="10057834" y="2653298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HK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85000">
                    <a:srgbClr val="1C5905"/>
                  </a:gs>
                  <a:gs pos="0">
                    <a:srgbClr val="A3C78B"/>
                  </a:gs>
                </a:gsLst>
                <a:path path="circle">
                  <a:fillToRect l="100000" t="100000"/>
                </a:path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42365" y="3032954"/>
            <a:ext cx="2949051" cy="73866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9" name="文本框 21"/>
          <p:cNvSpPr txBox="1"/>
          <p:nvPr/>
        </p:nvSpPr>
        <p:spPr>
          <a:xfrm>
            <a:off x="10060106" y="4566261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HK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85000">
                    <a:srgbClr val="1C5905"/>
                  </a:gs>
                  <a:gs pos="0">
                    <a:srgbClr val="A3C78B"/>
                  </a:gs>
                </a:gsLst>
                <a:path path="circle">
                  <a:fillToRect l="100000" t="100000"/>
                </a:path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44637" y="4945917"/>
            <a:ext cx="2949051" cy="73866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12" name="文本框 21"/>
          <p:cNvSpPr txBox="1"/>
          <p:nvPr/>
        </p:nvSpPr>
        <p:spPr>
          <a:xfrm>
            <a:off x="739330" y="2661851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HK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85000">
                    <a:srgbClr val="1C5905"/>
                  </a:gs>
                  <a:gs pos="0">
                    <a:srgbClr val="A3C78B"/>
                  </a:gs>
                </a:gsLst>
                <a:path path="circle">
                  <a:fillToRect l="100000" t="100000"/>
                </a:path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7822" y="3041507"/>
            <a:ext cx="2949051" cy="73866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sp>
        <p:nvSpPr>
          <p:cNvPr id="18" name="文本框 21"/>
          <p:cNvSpPr txBox="1"/>
          <p:nvPr/>
        </p:nvSpPr>
        <p:spPr>
          <a:xfrm>
            <a:off x="739330" y="4566261"/>
            <a:ext cx="1333508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HK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KEYWORD</a:t>
            </a:r>
            <a:endParaRPr lang="zh-HK" altLang="en-US" b="1" dirty="0">
              <a:gradFill>
                <a:gsLst>
                  <a:gs pos="85000">
                    <a:srgbClr val="1C5905"/>
                  </a:gs>
                  <a:gs pos="0">
                    <a:srgbClr val="A3C78B"/>
                  </a:gs>
                </a:gsLst>
                <a:path path="circle">
                  <a:fillToRect l="100000" t="100000"/>
                </a:path>
              </a:gra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97822" y="4945917"/>
            <a:ext cx="2949051" cy="73866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074402" y="1472567"/>
            <a:ext cx="4073311" cy="4920310"/>
            <a:chOff x="2429" y="678"/>
            <a:chExt cx="2746" cy="3317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4915" y="2584"/>
              <a:ext cx="23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4915" y="2454"/>
              <a:ext cx="23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4915" y="2326"/>
              <a:ext cx="23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4915" y="2196"/>
              <a:ext cx="23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5" name="Rectangle 9"/>
            <p:cNvSpPr>
              <a:spLocks noChangeArrowheads="1"/>
            </p:cNvSpPr>
            <p:nvPr/>
          </p:nvSpPr>
          <p:spPr bwMode="auto">
            <a:xfrm>
              <a:off x="4915" y="2068"/>
              <a:ext cx="23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6" name="Rectangle 10"/>
            <p:cNvSpPr>
              <a:spLocks noChangeArrowheads="1"/>
            </p:cNvSpPr>
            <p:nvPr/>
          </p:nvSpPr>
          <p:spPr bwMode="auto">
            <a:xfrm>
              <a:off x="4915" y="2712"/>
              <a:ext cx="23" cy="3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7" name="Rectangle 11"/>
            <p:cNvSpPr>
              <a:spLocks noChangeArrowheads="1"/>
            </p:cNvSpPr>
            <p:nvPr/>
          </p:nvSpPr>
          <p:spPr bwMode="auto">
            <a:xfrm>
              <a:off x="4497" y="2773"/>
              <a:ext cx="25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8" name="Rectangle 12"/>
            <p:cNvSpPr>
              <a:spLocks noChangeArrowheads="1"/>
            </p:cNvSpPr>
            <p:nvPr/>
          </p:nvSpPr>
          <p:spPr bwMode="auto">
            <a:xfrm>
              <a:off x="4497" y="2643"/>
              <a:ext cx="25" cy="66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9" name="Rectangle 13"/>
            <p:cNvSpPr>
              <a:spLocks noChangeArrowheads="1"/>
            </p:cNvSpPr>
            <p:nvPr/>
          </p:nvSpPr>
          <p:spPr bwMode="auto">
            <a:xfrm>
              <a:off x="4497" y="2515"/>
              <a:ext cx="25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0" name="Rectangle 14"/>
            <p:cNvSpPr>
              <a:spLocks noChangeArrowheads="1"/>
            </p:cNvSpPr>
            <p:nvPr/>
          </p:nvSpPr>
          <p:spPr bwMode="auto">
            <a:xfrm>
              <a:off x="4497" y="2385"/>
              <a:ext cx="25" cy="66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1" name="Rectangle 15"/>
            <p:cNvSpPr>
              <a:spLocks noChangeArrowheads="1"/>
            </p:cNvSpPr>
            <p:nvPr/>
          </p:nvSpPr>
          <p:spPr bwMode="auto">
            <a:xfrm>
              <a:off x="4497" y="2257"/>
              <a:ext cx="25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2" name="Rectangle 16"/>
            <p:cNvSpPr>
              <a:spLocks noChangeArrowheads="1"/>
            </p:cNvSpPr>
            <p:nvPr/>
          </p:nvSpPr>
          <p:spPr bwMode="auto">
            <a:xfrm>
              <a:off x="4497" y="2129"/>
              <a:ext cx="25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4497" y="1999"/>
              <a:ext cx="25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4" name="Rectangle 18"/>
            <p:cNvSpPr>
              <a:spLocks noChangeArrowheads="1"/>
            </p:cNvSpPr>
            <p:nvPr/>
          </p:nvSpPr>
          <p:spPr bwMode="auto">
            <a:xfrm>
              <a:off x="4497" y="2901"/>
              <a:ext cx="25" cy="3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5" name="Rectangle 19"/>
            <p:cNvSpPr>
              <a:spLocks noChangeArrowheads="1"/>
            </p:cNvSpPr>
            <p:nvPr/>
          </p:nvSpPr>
          <p:spPr bwMode="auto">
            <a:xfrm>
              <a:off x="4300" y="2241"/>
              <a:ext cx="26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6" name="Rectangle 20"/>
            <p:cNvSpPr>
              <a:spLocks noChangeArrowheads="1"/>
            </p:cNvSpPr>
            <p:nvPr/>
          </p:nvSpPr>
          <p:spPr bwMode="auto">
            <a:xfrm>
              <a:off x="4300" y="2113"/>
              <a:ext cx="26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7" name="Rectangle 21"/>
            <p:cNvSpPr>
              <a:spLocks noChangeArrowheads="1"/>
            </p:cNvSpPr>
            <p:nvPr/>
          </p:nvSpPr>
          <p:spPr bwMode="auto">
            <a:xfrm>
              <a:off x="4300" y="2371"/>
              <a:ext cx="26" cy="31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8" name="Rectangle 22"/>
            <p:cNvSpPr>
              <a:spLocks noChangeArrowheads="1"/>
            </p:cNvSpPr>
            <p:nvPr/>
          </p:nvSpPr>
          <p:spPr bwMode="auto">
            <a:xfrm>
              <a:off x="4698" y="3396"/>
              <a:ext cx="23" cy="66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9" name="Rectangle 23"/>
            <p:cNvSpPr>
              <a:spLocks noChangeArrowheads="1"/>
            </p:cNvSpPr>
            <p:nvPr/>
          </p:nvSpPr>
          <p:spPr bwMode="auto">
            <a:xfrm>
              <a:off x="4698" y="3268"/>
              <a:ext cx="23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0" name="Rectangle 24"/>
            <p:cNvSpPr>
              <a:spLocks noChangeArrowheads="1"/>
            </p:cNvSpPr>
            <p:nvPr/>
          </p:nvSpPr>
          <p:spPr bwMode="auto">
            <a:xfrm>
              <a:off x="4698" y="3138"/>
              <a:ext cx="23" cy="66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1" name="Rectangle 25"/>
            <p:cNvSpPr>
              <a:spLocks noChangeArrowheads="1"/>
            </p:cNvSpPr>
            <p:nvPr/>
          </p:nvSpPr>
          <p:spPr bwMode="auto">
            <a:xfrm>
              <a:off x="4698" y="3010"/>
              <a:ext cx="23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2" name="Rectangle 26"/>
            <p:cNvSpPr>
              <a:spLocks noChangeArrowheads="1"/>
            </p:cNvSpPr>
            <p:nvPr/>
          </p:nvSpPr>
          <p:spPr bwMode="auto">
            <a:xfrm>
              <a:off x="4698" y="2882"/>
              <a:ext cx="23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3" name="Rectangle 27"/>
            <p:cNvSpPr>
              <a:spLocks noChangeArrowheads="1"/>
            </p:cNvSpPr>
            <p:nvPr/>
          </p:nvSpPr>
          <p:spPr bwMode="auto">
            <a:xfrm>
              <a:off x="4698" y="2752"/>
              <a:ext cx="23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4" name="Rectangle 28"/>
            <p:cNvSpPr>
              <a:spLocks noChangeArrowheads="1"/>
            </p:cNvSpPr>
            <p:nvPr/>
          </p:nvSpPr>
          <p:spPr bwMode="auto">
            <a:xfrm>
              <a:off x="4698" y="2624"/>
              <a:ext cx="23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5" name="Rectangle 29"/>
            <p:cNvSpPr>
              <a:spLocks noChangeArrowheads="1"/>
            </p:cNvSpPr>
            <p:nvPr/>
          </p:nvSpPr>
          <p:spPr bwMode="auto">
            <a:xfrm>
              <a:off x="4698" y="2494"/>
              <a:ext cx="23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6" name="Rectangle 30"/>
            <p:cNvSpPr>
              <a:spLocks noChangeArrowheads="1"/>
            </p:cNvSpPr>
            <p:nvPr/>
          </p:nvSpPr>
          <p:spPr bwMode="auto">
            <a:xfrm>
              <a:off x="4698" y="2366"/>
              <a:ext cx="23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7" name="Rectangle 31"/>
            <p:cNvSpPr>
              <a:spLocks noChangeArrowheads="1"/>
            </p:cNvSpPr>
            <p:nvPr/>
          </p:nvSpPr>
          <p:spPr bwMode="auto">
            <a:xfrm>
              <a:off x="4698" y="2243"/>
              <a:ext cx="23" cy="66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8" name="Rectangle 32"/>
            <p:cNvSpPr>
              <a:spLocks noChangeArrowheads="1"/>
            </p:cNvSpPr>
            <p:nvPr/>
          </p:nvSpPr>
          <p:spPr bwMode="auto">
            <a:xfrm>
              <a:off x="4698" y="2132"/>
              <a:ext cx="23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9" name="Rectangle 33"/>
            <p:cNvSpPr>
              <a:spLocks noChangeArrowheads="1"/>
            </p:cNvSpPr>
            <p:nvPr/>
          </p:nvSpPr>
          <p:spPr bwMode="auto">
            <a:xfrm>
              <a:off x="4698" y="2016"/>
              <a:ext cx="23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0" name="Rectangle 34"/>
            <p:cNvSpPr>
              <a:spLocks noChangeArrowheads="1"/>
            </p:cNvSpPr>
            <p:nvPr/>
          </p:nvSpPr>
          <p:spPr bwMode="auto">
            <a:xfrm>
              <a:off x="4698" y="3526"/>
              <a:ext cx="23" cy="3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1" name="Rectangle 35"/>
            <p:cNvSpPr>
              <a:spLocks noChangeArrowheads="1"/>
            </p:cNvSpPr>
            <p:nvPr/>
          </p:nvSpPr>
          <p:spPr bwMode="auto">
            <a:xfrm>
              <a:off x="2706" y="2655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2" name="Rectangle 36"/>
            <p:cNvSpPr>
              <a:spLocks noChangeArrowheads="1"/>
            </p:cNvSpPr>
            <p:nvPr/>
          </p:nvSpPr>
          <p:spPr bwMode="auto">
            <a:xfrm>
              <a:off x="2706" y="2527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3" name="Rectangle 37"/>
            <p:cNvSpPr>
              <a:spLocks noChangeArrowheads="1"/>
            </p:cNvSpPr>
            <p:nvPr/>
          </p:nvSpPr>
          <p:spPr bwMode="auto">
            <a:xfrm>
              <a:off x="2706" y="2397"/>
              <a:ext cx="22" cy="66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4" name="Rectangle 38"/>
            <p:cNvSpPr>
              <a:spLocks noChangeArrowheads="1"/>
            </p:cNvSpPr>
            <p:nvPr/>
          </p:nvSpPr>
          <p:spPr bwMode="auto">
            <a:xfrm>
              <a:off x="2706" y="2269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5" name="Rectangle 39"/>
            <p:cNvSpPr>
              <a:spLocks noChangeArrowheads="1"/>
            </p:cNvSpPr>
            <p:nvPr/>
          </p:nvSpPr>
          <p:spPr bwMode="auto">
            <a:xfrm>
              <a:off x="2706" y="2139"/>
              <a:ext cx="22" cy="66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6" name="Rectangle 40"/>
            <p:cNvSpPr>
              <a:spLocks noChangeArrowheads="1"/>
            </p:cNvSpPr>
            <p:nvPr/>
          </p:nvSpPr>
          <p:spPr bwMode="auto">
            <a:xfrm>
              <a:off x="2706" y="2011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7" name="Rectangle 41"/>
            <p:cNvSpPr>
              <a:spLocks noChangeArrowheads="1"/>
            </p:cNvSpPr>
            <p:nvPr/>
          </p:nvSpPr>
          <p:spPr bwMode="auto">
            <a:xfrm>
              <a:off x="2706" y="2785"/>
              <a:ext cx="22" cy="3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8" name="Rectangle 42"/>
            <p:cNvSpPr>
              <a:spLocks noChangeArrowheads="1"/>
            </p:cNvSpPr>
            <p:nvPr/>
          </p:nvSpPr>
          <p:spPr bwMode="auto">
            <a:xfrm>
              <a:off x="2917" y="2295"/>
              <a:ext cx="25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9" name="Rectangle 43"/>
            <p:cNvSpPr>
              <a:spLocks noChangeArrowheads="1"/>
            </p:cNvSpPr>
            <p:nvPr/>
          </p:nvSpPr>
          <p:spPr bwMode="auto">
            <a:xfrm>
              <a:off x="2917" y="2165"/>
              <a:ext cx="25" cy="66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0" name="Rectangle 44"/>
            <p:cNvSpPr>
              <a:spLocks noChangeArrowheads="1"/>
            </p:cNvSpPr>
            <p:nvPr/>
          </p:nvSpPr>
          <p:spPr bwMode="auto">
            <a:xfrm>
              <a:off x="2917" y="2037"/>
              <a:ext cx="25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1" name="Rectangle 45"/>
            <p:cNvSpPr>
              <a:spLocks noChangeArrowheads="1"/>
            </p:cNvSpPr>
            <p:nvPr/>
          </p:nvSpPr>
          <p:spPr bwMode="auto">
            <a:xfrm>
              <a:off x="2917" y="2423"/>
              <a:ext cx="25" cy="3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" name="Rectangle 46"/>
            <p:cNvSpPr>
              <a:spLocks noChangeArrowheads="1"/>
            </p:cNvSpPr>
            <p:nvPr/>
          </p:nvSpPr>
          <p:spPr bwMode="auto">
            <a:xfrm>
              <a:off x="3247" y="2714"/>
              <a:ext cx="26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3" name="Rectangle 47"/>
            <p:cNvSpPr>
              <a:spLocks noChangeArrowheads="1"/>
            </p:cNvSpPr>
            <p:nvPr/>
          </p:nvSpPr>
          <p:spPr bwMode="auto">
            <a:xfrm>
              <a:off x="3247" y="2584"/>
              <a:ext cx="26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4" name="Rectangle 48"/>
            <p:cNvSpPr>
              <a:spLocks noChangeArrowheads="1"/>
            </p:cNvSpPr>
            <p:nvPr/>
          </p:nvSpPr>
          <p:spPr bwMode="auto">
            <a:xfrm>
              <a:off x="3247" y="2456"/>
              <a:ext cx="26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5" name="Rectangle 49"/>
            <p:cNvSpPr>
              <a:spLocks noChangeArrowheads="1"/>
            </p:cNvSpPr>
            <p:nvPr/>
          </p:nvSpPr>
          <p:spPr bwMode="auto">
            <a:xfrm>
              <a:off x="3247" y="2326"/>
              <a:ext cx="26" cy="66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6" name="Rectangle 50"/>
            <p:cNvSpPr>
              <a:spLocks noChangeArrowheads="1"/>
            </p:cNvSpPr>
            <p:nvPr/>
          </p:nvSpPr>
          <p:spPr bwMode="auto">
            <a:xfrm>
              <a:off x="3247" y="2198"/>
              <a:ext cx="26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7" name="Rectangle 51"/>
            <p:cNvSpPr>
              <a:spLocks noChangeArrowheads="1"/>
            </p:cNvSpPr>
            <p:nvPr/>
          </p:nvSpPr>
          <p:spPr bwMode="auto">
            <a:xfrm>
              <a:off x="3247" y="2842"/>
              <a:ext cx="26" cy="33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8" name="Rectangle 52"/>
            <p:cNvSpPr>
              <a:spLocks noChangeArrowheads="1"/>
            </p:cNvSpPr>
            <p:nvPr/>
          </p:nvSpPr>
          <p:spPr bwMode="auto">
            <a:xfrm>
              <a:off x="3079" y="3415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9" name="Rectangle 53"/>
            <p:cNvSpPr>
              <a:spLocks noChangeArrowheads="1"/>
            </p:cNvSpPr>
            <p:nvPr/>
          </p:nvSpPr>
          <p:spPr bwMode="auto">
            <a:xfrm>
              <a:off x="3079" y="3285"/>
              <a:ext cx="22" cy="66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0" name="Rectangle 54"/>
            <p:cNvSpPr>
              <a:spLocks noChangeArrowheads="1"/>
            </p:cNvSpPr>
            <p:nvPr/>
          </p:nvSpPr>
          <p:spPr bwMode="auto">
            <a:xfrm>
              <a:off x="3079" y="3157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1" name="Rectangle 55"/>
            <p:cNvSpPr>
              <a:spLocks noChangeArrowheads="1"/>
            </p:cNvSpPr>
            <p:nvPr/>
          </p:nvSpPr>
          <p:spPr bwMode="auto">
            <a:xfrm>
              <a:off x="3079" y="3029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2" name="Rectangle 56"/>
            <p:cNvSpPr>
              <a:spLocks noChangeArrowheads="1"/>
            </p:cNvSpPr>
            <p:nvPr/>
          </p:nvSpPr>
          <p:spPr bwMode="auto">
            <a:xfrm>
              <a:off x="3079" y="2899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3" name="Rectangle 57"/>
            <p:cNvSpPr>
              <a:spLocks noChangeArrowheads="1"/>
            </p:cNvSpPr>
            <p:nvPr/>
          </p:nvSpPr>
          <p:spPr bwMode="auto">
            <a:xfrm>
              <a:off x="3079" y="2771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4" name="Rectangle 58"/>
            <p:cNvSpPr>
              <a:spLocks noChangeArrowheads="1"/>
            </p:cNvSpPr>
            <p:nvPr/>
          </p:nvSpPr>
          <p:spPr bwMode="auto">
            <a:xfrm>
              <a:off x="3079" y="2641"/>
              <a:ext cx="22" cy="64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5" name="Rectangle 59"/>
            <p:cNvSpPr>
              <a:spLocks noChangeArrowheads="1"/>
            </p:cNvSpPr>
            <p:nvPr/>
          </p:nvSpPr>
          <p:spPr bwMode="auto">
            <a:xfrm>
              <a:off x="3079" y="2513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6" name="Rectangle 60"/>
            <p:cNvSpPr>
              <a:spLocks noChangeArrowheads="1"/>
            </p:cNvSpPr>
            <p:nvPr/>
          </p:nvSpPr>
          <p:spPr bwMode="auto">
            <a:xfrm>
              <a:off x="3079" y="2383"/>
              <a:ext cx="22" cy="66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7" name="Rectangle 61"/>
            <p:cNvSpPr>
              <a:spLocks noChangeArrowheads="1"/>
            </p:cNvSpPr>
            <p:nvPr/>
          </p:nvSpPr>
          <p:spPr bwMode="auto">
            <a:xfrm>
              <a:off x="3079" y="2262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8" name="Rectangle 62"/>
            <p:cNvSpPr>
              <a:spLocks noChangeArrowheads="1"/>
            </p:cNvSpPr>
            <p:nvPr/>
          </p:nvSpPr>
          <p:spPr bwMode="auto">
            <a:xfrm>
              <a:off x="3079" y="2151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9" name="Rectangle 63"/>
            <p:cNvSpPr>
              <a:spLocks noChangeArrowheads="1"/>
            </p:cNvSpPr>
            <p:nvPr/>
          </p:nvSpPr>
          <p:spPr bwMode="auto">
            <a:xfrm>
              <a:off x="3079" y="2035"/>
              <a:ext cx="22" cy="64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0" name="Rectangle 64"/>
            <p:cNvSpPr>
              <a:spLocks noChangeArrowheads="1"/>
            </p:cNvSpPr>
            <p:nvPr/>
          </p:nvSpPr>
          <p:spPr bwMode="auto">
            <a:xfrm>
              <a:off x="3079" y="3543"/>
              <a:ext cx="22" cy="33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1" name="Freeform 65"/>
            <p:cNvSpPr/>
            <p:nvPr/>
          </p:nvSpPr>
          <p:spPr bwMode="auto">
            <a:xfrm>
              <a:off x="4180" y="2255"/>
              <a:ext cx="264" cy="201"/>
            </a:xfrm>
            <a:custGeom>
              <a:avLst/>
              <a:gdLst>
                <a:gd name="T0" fmla="*/ 54 w 105"/>
                <a:gd name="T1" fmla="*/ 32 h 85"/>
                <a:gd name="T2" fmla="*/ 52 w 105"/>
                <a:gd name="T3" fmla="*/ 85 h 85"/>
                <a:gd name="T4" fmla="*/ 54 w 105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85">
                  <a:moveTo>
                    <a:pt x="54" y="32"/>
                  </a:moveTo>
                  <a:cubicBezTo>
                    <a:pt x="91" y="0"/>
                    <a:pt x="105" y="52"/>
                    <a:pt x="52" y="85"/>
                  </a:cubicBezTo>
                  <a:cubicBezTo>
                    <a:pt x="0" y="51"/>
                    <a:pt x="16" y="2"/>
                    <a:pt x="54" y="32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2" name="Freeform 66"/>
            <p:cNvSpPr/>
            <p:nvPr/>
          </p:nvSpPr>
          <p:spPr bwMode="auto">
            <a:xfrm>
              <a:off x="3804" y="678"/>
              <a:ext cx="33" cy="265"/>
            </a:xfrm>
            <a:custGeom>
              <a:avLst/>
              <a:gdLst>
                <a:gd name="T0" fmla="*/ 11 w 13"/>
                <a:gd name="T1" fmla="*/ 0 h 112"/>
                <a:gd name="T2" fmla="*/ 0 w 13"/>
                <a:gd name="T3" fmla="*/ 112 h 112"/>
                <a:gd name="T4" fmla="*/ 13 w 13"/>
                <a:gd name="T5" fmla="*/ 112 h 112"/>
                <a:gd name="T6" fmla="*/ 11 w 13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2">
                  <a:moveTo>
                    <a:pt x="11" y="0"/>
                  </a:moveTo>
                  <a:cubicBezTo>
                    <a:pt x="0" y="112"/>
                    <a:pt x="0" y="112"/>
                    <a:pt x="0" y="112"/>
                  </a:cubicBezTo>
                  <a:cubicBezTo>
                    <a:pt x="5" y="112"/>
                    <a:pt x="9" y="112"/>
                    <a:pt x="13" y="112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3" name="Freeform 67"/>
            <p:cNvSpPr/>
            <p:nvPr/>
          </p:nvSpPr>
          <p:spPr bwMode="auto">
            <a:xfrm>
              <a:off x="3832" y="678"/>
              <a:ext cx="35" cy="268"/>
            </a:xfrm>
            <a:custGeom>
              <a:avLst/>
              <a:gdLst>
                <a:gd name="T0" fmla="*/ 3 w 14"/>
                <a:gd name="T1" fmla="*/ 112 h 113"/>
                <a:gd name="T2" fmla="*/ 14 w 14"/>
                <a:gd name="T3" fmla="*/ 113 h 113"/>
                <a:gd name="T4" fmla="*/ 0 w 14"/>
                <a:gd name="T5" fmla="*/ 0 h 113"/>
                <a:gd name="T6" fmla="*/ 2 w 14"/>
                <a:gd name="T7" fmla="*/ 112 h 113"/>
                <a:gd name="T8" fmla="*/ 3 w 14"/>
                <a:gd name="T9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3">
                  <a:moveTo>
                    <a:pt x="3" y="112"/>
                  </a:moveTo>
                  <a:cubicBezTo>
                    <a:pt x="7" y="112"/>
                    <a:pt x="10" y="113"/>
                    <a:pt x="14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2" y="112"/>
                    <a:pt x="3" y="112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4" name="Freeform 68"/>
            <p:cNvSpPr/>
            <p:nvPr/>
          </p:nvSpPr>
          <p:spPr bwMode="auto">
            <a:xfrm>
              <a:off x="3754" y="2432"/>
              <a:ext cx="501" cy="1563"/>
            </a:xfrm>
            <a:custGeom>
              <a:avLst/>
              <a:gdLst>
                <a:gd name="T0" fmla="*/ 166 w 199"/>
                <a:gd name="T1" fmla="*/ 595 h 660"/>
                <a:gd name="T2" fmla="*/ 90 w 199"/>
                <a:gd name="T3" fmla="*/ 616 h 660"/>
                <a:gd name="T4" fmla="*/ 30 w 199"/>
                <a:gd name="T5" fmla="*/ 444 h 660"/>
                <a:gd name="T6" fmla="*/ 30 w 199"/>
                <a:gd name="T7" fmla="*/ 306 h 660"/>
                <a:gd name="T8" fmla="*/ 10 w 199"/>
                <a:gd name="T9" fmla="*/ 0 h 660"/>
                <a:gd name="T10" fmla="*/ 10 w 199"/>
                <a:gd name="T11" fmla="*/ 12 h 660"/>
                <a:gd name="T12" fmla="*/ 7 w 199"/>
                <a:gd name="T13" fmla="*/ 314 h 660"/>
                <a:gd name="T14" fmla="*/ 4 w 199"/>
                <a:gd name="T15" fmla="*/ 452 h 660"/>
                <a:gd name="T16" fmla="*/ 72 w 199"/>
                <a:gd name="T17" fmla="*/ 643 h 660"/>
                <a:gd name="T18" fmla="*/ 177 w 199"/>
                <a:gd name="T19" fmla="*/ 610 h 660"/>
                <a:gd name="T20" fmla="*/ 184 w 199"/>
                <a:gd name="T21" fmla="*/ 494 h 660"/>
                <a:gd name="T22" fmla="*/ 166 w 199"/>
                <a:gd name="T23" fmla="*/ 595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660">
                  <a:moveTo>
                    <a:pt x="166" y="595"/>
                  </a:moveTo>
                  <a:cubicBezTo>
                    <a:pt x="152" y="611"/>
                    <a:pt x="130" y="627"/>
                    <a:pt x="90" y="616"/>
                  </a:cubicBezTo>
                  <a:cubicBezTo>
                    <a:pt x="26" y="598"/>
                    <a:pt x="29" y="504"/>
                    <a:pt x="30" y="444"/>
                  </a:cubicBezTo>
                  <a:cubicBezTo>
                    <a:pt x="31" y="398"/>
                    <a:pt x="29" y="352"/>
                    <a:pt x="30" y="306"/>
                  </a:cubicBezTo>
                  <a:cubicBezTo>
                    <a:pt x="31" y="204"/>
                    <a:pt x="21" y="76"/>
                    <a:pt x="10" y="0"/>
                  </a:cubicBezTo>
                  <a:cubicBezTo>
                    <a:pt x="10" y="4"/>
                    <a:pt x="10" y="8"/>
                    <a:pt x="10" y="12"/>
                  </a:cubicBezTo>
                  <a:cubicBezTo>
                    <a:pt x="10" y="114"/>
                    <a:pt x="9" y="212"/>
                    <a:pt x="7" y="314"/>
                  </a:cubicBezTo>
                  <a:cubicBezTo>
                    <a:pt x="7" y="360"/>
                    <a:pt x="6" y="406"/>
                    <a:pt x="4" y="452"/>
                  </a:cubicBezTo>
                  <a:cubicBezTo>
                    <a:pt x="3" y="512"/>
                    <a:pt x="0" y="617"/>
                    <a:pt x="72" y="643"/>
                  </a:cubicBezTo>
                  <a:cubicBezTo>
                    <a:pt x="122" y="660"/>
                    <a:pt x="159" y="636"/>
                    <a:pt x="177" y="610"/>
                  </a:cubicBezTo>
                  <a:cubicBezTo>
                    <a:pt x="196" y="582"/>
                    <a:pt x="199" y="524"/>
                    <a:pt x="184" y="494"/>
                  </a:cubicBezTo>
                  <a:cubicBezTo>
                    <a:pt x="199" y="524"/>
                    <a:pt x="184" y="575"/>
                    <a:pt x="166" y="595"/>
                  </a:cubicBezTo>
                  <a:close/>
                </a:path>
              </a:pathLst>
            </a:cu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5" name="Freeform 69"/>
            <p:cNvSpPr/>
            <p:nvPr/>
          </p:nvSpPr>
          <p:spPr bwMode="auto">
            <a:xfrm>
              <a:off x="3779" y="2061"/>
              <a:ext cx="2" cy="355"/>
            </a:xfrm>
            <a:custGeom>
              <a:avLst/>
              <a:gdLst>
                <a:gd name="T0" fmla="*/ 0 w 1"/>
                <a:gd name="T1" fmla="*/ 0 h 150"/>
                <a:gd name="T2" fmla="*/ 0 w 1"/>
                <a:gd name="T3" fmla="*/ 150 h 150"/>
                <a:gd name="T4" fmla="*/ 1 w 1"/>
                <a:gd name="T5" fmla="*/ 0 h 150"/>
                <a:gd name="T6" fmla="*/ 0 w 1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50">
                  <a:moveTo>
                    <a:pt x="0" y="0"/>
                  </a:moveTo>
                  <a:cubicBezTo>
                    <a:pt x="0" y="50"/>
                    <a:pt x="0" y="100"/>
                    <a:pt x="0" y="150"/>
                  </a:cubicBezTo>
                  <a:cubicBezTo>
                    <a:pt x="0" y="100"/>
                    <a:pt x="1" y="5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6" name="Freeform 70"/>
            <p:cNvSpPr>
              <a:spLocks noEditPoints="1"/>
            </p:cNvSpPr>
            <p:nvPr/>
          </p:nvSpPr>
          <p:spPr bwMode="auto">
            <a:xfrm>
              <a:off x="3779" y="2061"/>
              <a:ext cx="476" cy="1856"/>
            </a:xfrm>
            <a:custGeom>
              <a:avLst/>
              <a:gdLst>
                <a:gd name="T0" fmla="*/ 0 w 189"/>
                <a:gd name="T1" fmla="*/ 150 h 784"/>
                <a:gd name="T2" fmla="*/ 0 w 189"/>
                <a:gd name="T3" fmla="*/ 157 h 784"/>
                <a:gd name="T4" fmla="*/ 0 w 189"/>
                <a:gd name="T5" fmla="*/ 157 h 784"/>
                <a:gd name="T6" fmla="*/ 20 w 189"/>
                <a:gd name="T7" fmla="*/ 463 h 784"/>
                <a:gd name="T8" fmla="*/ 20 w 189"/>
                <a:gd name="T9" fmla="*/ 601 h 784"/>
                <a:gd name="T10" fmla="*/ 80 w 189"/>
                <a:gd name="T11" fmla="*/ 773 h 784"/>
                <a:gd name="T12" fmla="*/ 156 w 189"/>
                <a:gd name="T13" fmla="*/ 752 h 784"/>
                <a:gd name="T14" fmla="*/ 174 w 189"/>
                <a:gd name="T15" fmla="*/ 651 h 784"/>
                <a:gd name="T16" fmla="*/ 141 w 189"/>
                <a:gd name="T17" fmla="*/ 615 h 784"/>
                <a:gd name="T18" fmla="*/ 133 w 189"/>
                <a:gd name="T19" fmla="*/ 620 h 784"/>
                <a:gd name="T20" fmla="*/ 141 w 189"/>
                <a:gd name="T21" fmla="*/ 629 h 784"/>
                <a:gd name="T22" fmla="*/ 154 w 189"/>
                <a:gd name="T23" fmla="*/ 652 h 784"/>
                <a:gd name="T24" fmla="*/ 141 w 189"/>
                <a:gd name="T25" fmla="*/ 740 h 784"/>
                <a:gd name="T26" fmla="*/ 66 w 189"/>
                <a:gd name="T27" fmla="*/ 741 h 784"/>
                <a:gd name="T28" fmla="*/ 37 w 189"/>
                <a:gd name="T29" fmla="*/ 655 h 784"/>
                <a:gd name="T30" fmla="*/ 33 w 189"/>
                <a:gd name="T31" fmla="*/ 312 h 784"/>
                <a:gd name="T32" fmla="*/ 31 w 189"/>
                <a:gd name="T33" fmla="*/ 6 h 784"/>
                <a:gd name="T34" fmla="*/ 1 w 189"/>
                <a:gd name="T35" fmla="*/ 0 h 784"/>
                <a:gd name="T36" fmla="*/ 0 w 189"/>
                <a:gd name="T37" fmla="*/ 150 h 784"/>
                <a:gd name="T38" fmla="*/ 37 w 189"/>
                <a:gd name="T39" fmla="*/ 658 h 784"/>
                <a:gd name="T40" fmla="*/ 37 w 189"/>
                <a:gd name="T41" fmla="*/ 656 h 784"/>
                <a:gd name="T42" fmla="*/ 37 w 189"/>
                <a:gd name="T43" fmla="*/ 658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9" h="784">
                  <a:moveTo>
                    <a:pt x="0" y="150"/>
                  </a:moveTo>
                  <a:cubicBezTo>
                    <a:pt x="0" y="153"/>
                    <a:pt x="0" y="155"/>
                    <a:pt x="0" y="15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11" y="233"/>
                    <a:pt x="21" y="361"/>
                    <a:pt x="20" y="463"/>
                  </a:cubicBezTo>
                  <a:cubicBezTo>
                    <a:pt x="19" y="509"/>
                    <a:pt x="21" y="555"/>
                    <a:pt x="20" y="601"/>
                  </a:cubicBezTo>
                  <a:cubicBezTo>
                    <a:pt x="19" y="661"/>
                    <a:pt x="16" y="755"/>
                    <a:pt x="80" y="773"/>
                  </a:cubicBezTo>
                  <a:cubicBezTo>
                    <a:pt x="120" y="784"/>
                    <a:pt x="142" y="768"/>
                    <a:pt x="156" y="752"/>
                  </a:cubicBezTo>
                  <a:cubicBezTo>
                    <a:pt x="174" y="732"/>
                    <a:pt x="189" y="681"/>
                    <a:pt x="174" y="651"/>
                  </a:cubicBezTo>
                  <a:cubicBezTo>
                    <a:pt x="168" y="638"/>
                    <a:pt x="153" y="623"/>
                    <a:pt x="141" y="615"/>
                  </a:cubicBezTo>
                  <a:cubicBezTo>
                    <a:pt x="134" y="609"/>
                    <a:pt x="128" y="616"/>
                    <a:pt x="133" y="620"/>
                  </a:cubicBezTo>
                  <a:cubicBezTo>
                    <a:pt x="136" y="623"/>
                    <a:pt x="138" y="626"/>
                    <a:pt x="141" y="629"/>
                  </a:cubicBezTo>
                  <a:cubicBezTo>
                    <a:pt x="146" y="636"/>
                    <a:pt x="151" y="644"/>
                    <a:pt x="154" y="652"/>
                  </a:cubicBezTo>
                  <a:cubicBezTo>
                    <a:pt x="165" y="681"/>
                    <a:pt x="164" y="717"/>
                    <a:pt x="141" y="740"/>
                  </a:cubicBezTo>
                  <a:cubicBezTo>
                    <a:pt x="121" y="762"/>
                    <a:pt x="87" y="761"/>
                    <a:pt x="66" y="741"/>
                  </a:cubicBezTo>
                  <a:cubicBezTo>
                    <a:pt x="43" y="720"/>
                    <a:pt x="38" y="685"/>
                    <a:pt x="37" y="655"/>
                  </a:cubicBezTo>
                  <a:cubicBezTo>
                    <a:pt x="36" y="541"/>
                    <a:pt x="33" y="426"/>
                    <a:pt x="33" y="312"/>
                  </a:cubicBezTo>
                  <a:cubicBezTo>
                    <a:pt x="32" y="210"/>
                    <a:pt x="32" y="108"/>
                    <a:pt x="31" y="6"/>
                  </a:cubicBezTo>
                  <a:cubicBezTo>
                    <a:pt x="21" y="3"/>
                    <a:pt x="11" y="1"/>
                    <a:pt x="1" y="0"/>
                  </a:cubicBezTo>
                  <a:cubicBezTo>
                    <a:pt x="1" y="50"/>
                    <a:pt x="0" y="100"/>
                    <a:pt x="0" y="150"/>
                  </a:cubicBezTo>
                  <a:close/>
                  <a:moveTo>
                    <a:pt x="37" y="658"/>
                  </a:moveTo>
                  <a:cubicBezTo>
                    <a:pt x="37" y="658"/>
                    <a:pt x="37" y="657"/>
                    <a:pt x="37" y="656"/>
                  </a:cubicBezTo>
                  <a:cubicBezTo>
                    <a:pt x="37" y="657"/>
                    <a:pt x="37" y="658"/>
                    <a:pt x="37" y="658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7" name="Freeform 71"/>
            <p:cNvSpPr/>
            <p:nvPr/>
          </p:nvSpPr>
          <p:spPr bwMode="auto">
            <a:xfrm>
              <a:off x="3303" y="1817"/>
              <a:ext cx="834" cy="525"/>
            </a:xfrm>
            <a:custGeom>
              <a:avLst/>
              <a:gdLst>
                <a:gd name="T0" fmla="*/ 0 w 331"/>
                <a:gd name="T1" fmla="*/ 218 h 222"/>
                <a:gd name="T2" fmla="*/ 189 w 331"/>
                <a:gd name="T3" fmla="*/ 103 h 222"/>
                <a:gd name="T4" fmla="*/ 190 w 331"/>
                <a:gd name="T5" fmla="*/ 103 h 222"/>
                <a:gd name="T6" fmla="*/ 220 w 331"/>
                <a:gd name="T7" fmla="*/ 109 h 222"/>
                <a:gd name="T8" fmla="*/ 331 w 331"/>
                <a:gd name="T9" fmla="*/ 222 h 222"/>
                <a:gd name="T10" fmla="*/ 0 w 331"/>
                <a:gd name="T11" fmla="*/ 218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22">
                  <a:moveTo>
                    <a:pt x="0" y="218"/>
                  </a:moveTo>
                  <a:cubicBezTo>
                    <a:pt x="27" y="142"/>
                    <a:pt x="111" y="95"/>
                    <a:pt x="189" y="103"/>
                  </a:cubicBezTo>
                  <a:cubicBezTo>
                    <a:pt x="189" y="103"/>
                    <a:pt x="190" y="103"/>
                    <a:pt x="190" y="103"/>
                  </a:cubicBezTo>
                  <a:cubicBezTo>
                    <a:pt x="200" y="104"/>
                    <a:pt x="210" y="106"/>
                    <a:pt x="220" y="109"/>
                  </a:cubicBezTo>
                  <a:cubicBezTo>
                    <a:pt x="266" y="123"/>
                    <a:pt x="307" y="159"/>
                    <a:pt x="331" y="222"/>
                  </a:cubicBezTo>
                  <a:cubicBezTo>
                    <a:pt x="278" y="0"/>
                    <a:pt x="45" y="73"/>
                    <a:pt x="0" y="218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8" name="Freeform 72"/>
            <p:cNvSpPr/>
            <p:nvPr/>
          </p:nvSpPr>
          <p:spPr bwMode="auto">
            <a:xfrm>
              <a:off x="4137" y="1755"/>
              <a:ext cx="932" cy="587"/>
            </a:xfrm>
            <a:custGeom>
              <a:avLst/>
              <a:gdLst>
                <a:gd name="T0" fmla="*/ 0 w 370"/>
                <a:gd name="T1" fmla="*/ 248 h 248"/>
                <a:gd name="T2" fmla="*/ 370 w 370"/>
                <a:gd name="T3" fmla="*/ 229 h 248"/>
                <a:gd name="T4" fmla="*/ 0 w 370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248">
                  <a:moveTo>
                    <a:pt x="0" y="248"/>
                  </a:moveTo>
                  <a:cubicBezTo>
                    <a:pt x="59" y="42"/>
                    <a:pt x="282" y="59"/>
                    <a:pt x="370" y="229"/>
                  </a:cubicBezTo>
                  <a:cubicBezTo>
                    <a:pt x="282" y="59"/>
                    <a:pt x="66" y="0"/>
                    <a:pt x="0" y="248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9" name="Freeform 73"/>
            <p:cNvSpPr/>
            <p:nvPr/>
          </p:nvSpPr>
          <p:spPr bwMode="auto">
            <a:xfrm>
              <a:off x="2507" y="943"/>
              <a:ext cx="1332" cy="1390"/>
            </a:xfrm>
            <a:custGeom>
              <a:avLst/>
              <a:gdLst>
                <a:gd name="T0" fmla="*/ 529 w 529"/>
                <a:gd name="T1" fmla="*/ 0 h 587"/>
                <a:gd name="T2" fmla="*/ 528 w 529"/>
                <a:gd name="T3" fmla="*/ 0 h 587"/>
                <a:gd name="T4" fmla="*/ 515 w 529"/>
                <a:gd name="T5" fmla="*/ 0 h 587"/>
                <a:gd name="T6" fmla="*/ 0 w 529"/>
                <a:gd name="T7" fmla="*/ 522 h 587"/>
                <a:gd name="T8" fmla="*/ 316 w 529"/>
                <a:gd name="T9" fmla="*/ 587 h 587"/>
                <a:gd name="T10" fmla="*/ 529 w 529"/>
                <a:gd name="T11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9" h="587">
                  <a:moveTo>
                    <a:pt x="529" y="0"/>
                  </a:moveTo>
                  <a:cubicBezTo>
                    <a:pt x="528" y="0"/>
                    <a:pt x="528" y="0"/>
                    <a:pt x="528" y="0"/>
                  </a:cubicBezTo>
                  <a:cubicBezTo>
                    <a:pt x="524" y="0"/>
                    <a:pt x="520" y="0"/>
                    <a:pt x="515" y="0"/>
                  </a:cubicBezTo>
                  <a:cubicBezTo>
                    <a:pt x="276" y="1"/>
                    <a:pt x="11" y="167"/>
                    <a:pt x="0" y="522"/>
                  </a:cubicBezTo>
                  <a:cubicBezTo>
                    <a:pt x="106" y="385"/>
                    <a:pt x="286" y="432"/>
                    <a:pt x="316" y="587"/>
                  </a:cubicBezTo>
                  <a:cubicBezTo>
                    <a:pt x="298" y="324"/>
                    <a:pt x="428" y="0"/>
                    <a:pt x="529" y="0"/>
                  </a:cubicBezTo>
                  <a:close/>
                </a:path>
              </a:pathLst>
            </a:custGeom>
            <a:solidFill>
              <a:srgbClr val="EF8F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0" name="Freeform 74"/>
            <p:cNvSpPr/>
            <p:nvPr/>
          </p:nvSpPr>
          <p:spPr bwMode="auto">
            <a:xfrm>
              <a:off x="3257" y="943"/>
              <a:ext cx="1827" cy="1399"/>
            </a:xfrm>
            <a:custGeom>
              <a:avLst/>
              <a:gdLst>
                <a:gd name="T0" fmla="*/ 719 w 725"/>
                <a:gd name="T1" fmla="*/ 572 h 591"/>
                <a:gd name="T2" fmla="*/ 242 w 725"/>
                <a:gd name="T3" fmla="*/ 1 h 591"/>
                <a:gd name="T4" fmla="*/ 231 w 725"/>
                <a:gd name="T5" fmla="*/ 0 h 591"/>
                <a:gd name="T6" fmla="*/ 18 w 725"/>
                <a:gd name="T7" fmla="*/ 587 h 591"/>
                <a:gd name="T8" fmla="*/ 349 w 725"/>
                <a:gd name="T9" fmla="*/ 591 h 591"/>
                <a:gd name="T10" fmla="*/ 719 w 725"/>
                <a:gd name="T11" fmla="*/ 57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5" h="591">
                  <a:moveTo>
                    <a:pt x="719" y="572"/>
                  </a:moveTo>
                  <a:cubicBezTo>
                    <a:pt x="725" y="316"/>
                    <a:pt x="543" y="9"/>
                    <a:pt x="242" y="1"/>
                  </a:cubicBezTo>
                  <a:cubicBezTo>
                    <a:pt x="238" y="1"/>
                    <a:pt x="235" y="0"/>
                    <a:pt x="231" y="0"/>
                  </a:cubicBezTo>
                  <a:cubicBezTo>
                    <a:pt x="130" y="0"/>
                    <a:pt x="0" y="324"/>
                    <a:pt x="18" y="587"/>
                  </a:cubicBezTo>
                  <a:cubicBezTo>
                    <a:pt x="63" y="442"/>
                    <a:pt x="296" y="369"/>
                    <a:pt x="349" y="591"/>
                  </a:cubicBezTo>
                  <a:cubicBezTo>
                    <a:pt x="415" y="343"/>
                    <a:pt x="631" y="402"/>
                    <a:pt x="719" y="572"/>
                  </a:cubicBezTo>
                  <a:close/>
                </a:path>
              </a:pathLst>
            </a:custGeom>
            <a:solidFill>
              <a:srgbClr val="E14A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1" name="Freeform 75"/>
            <p:cNvSpPr/>
            <p:nvPr/>
          </p:nvSpPr>
          <p:spPr bwMode="auto">
            <a:xfrm>
              <a:off x="3897" y="1000"/>
              <a:ext cx="318" cy="1193"/>
            </a:xfrm>
            <a:custGeom>
              <a:avLst/>
              <a:gdLst>
                <a:gd name="T0" fmla="*/ 0 w 126"/>
                <a:gd name="T1" fmla="*/ 0 h 504"/>
                <a:gd name="T2" fmla="*/ 95 w 126"/>
                <a:gd name="T3" fmla="*/ 504 h 504"/>
                <a:gd name="T4" fmla="*/ 0 w 126"/>
                <a:gd name="T5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" h="504">
                  <a:moveTo>
                    <a:pt x="0" y="0"/>
                  </a:moveTo>
                  <a:cubicBezTo>
                    <a:pt x="126" y="109"/>
                    <a:pt x="110" y="356"/>
                    <a:pt x="95" y="504"/>
                  </a:cubicBezTo>
                  <a:cubicBezTo>
                    <a:pt x="95" y="336"/>
                    <a:pt x="96" y="12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2" name="Freeform 76"/>
            <p:cNvSpPr/>
            <p:nvPr/>
          </p:nvSpPr>
          <p:spPr bwMode="auto">
            <a:xfrm>
              <a:off x="4064" y="1017"/>
              <a:ext cx="965" cy="1162"/>
            </a:xfrm>
            <a:custGeom>
              <a:avLst/>
              <a:gdLst>
                <a:gd name="T0" fmla="*/ 0 w 383"/>
                <a:gd name="T1" fmla="*/ 0 h 491"/>
                <a:gd name="T2" fmla="*/ 383 w 383"/>
                <a:gd name="T3" fmla="*/ 491 h 491"/>
                <a:gd name="T4" fmla="*/ 0 w 383"/>
                <a:gd name="T5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3" h="491">
                  <a:moveTo>
                    <a:pt x="0" y="0"/>
                  </a:moveTo>
                  <a:cubicBezTo>
                    <a:pt x="318" y="73"/>
                    <a:pt x="374" y="425"/>
                    <a:pt x="383" y="491"/>
                  </a:cubicBezTo>
                  <a:cubicBezTo>
                    <a:pt x="351" y="411"/>
                    <a:pt x="309" y="1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3" name="Freeform 77"/>
            <p:cNvSpPr/>
            <p:nvPr/>
          </p:nvSpPr>
          <p:spPr bwMode="auto">
            <a:xfrm>
              <a:off x="3353" y="1000"/>
              <a:ext cx="428" cy="1073"/>
            </a:xfrm>
            <a:custGeom>
              <a:avLst/>
              <a:gdLst>
                <a:gd name="T0" fmla="*/ 0 w 170"/>
                <a:gd name="T1" fmla="*/ 453 h 453"/>
                <a:gd name="T2" fmla="*/ 170 w 170"/>
                <a:gd name="T3" fmla="*/ 0 h 453"/>
                <a:gd name="T4" fmla="*/ 0 w 170"/>
                <a:gd name="T5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" h="453">
                  <a:moveTo>
                    <a:pt x="0" y="453"/>
                  </a:moveTo>
                  <a:cubicBezTo>
                    <a:pt x="5" y="223"/>
                    <a:pt x="93" y="74"/>
                    <a:pt x="170" y="0"/>
                  </a:cubicBezTo>
                  <a:cubicBezTo>
                    <a:pt x="111" y="71"/>
                    <a:pt x="26" y="238"/>
                    <a:pt x="0" y="4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4" name="Freeform 78"/>
            <p:cNvSpPr/>
            <p:nvPr/>
          </p:nvSpPr>
          <p:spPr bwMode="auto">
            <a:xfrm>
              <a:off x="2572" y="1000"/>
              <a:ext cx="1013" cy="1002"/>
            </a:xfrm>
            <a:custGeom>
              <a:avLst/>
              <a:gdLst>
                <a:gd name="T0" fmla="*/ 0 w 402"/>
                <a:gd name="T1" fmla="*/ 423 h 423"/>
                <a:gd name="T2" fmla="*/ 402 w 402"/>
                <a:gd name="T3" fmla="*/ 0 h 423"/>
                <a:gd name="T4" fmla="*/ 0 w 402"/>
                <a:gd name="T5" fmla="*/ 4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2" h="423">
                  <a:moveTo>
                    <a:pt x="0" y="423"/>
                  </a:moveTo>
                  <a:cubicBezTo>
                    <a:pt x="76" y="115"/>
                    <a:pt x="265" y="23"/>
                    <a:pt x="402" y="0"/>
                  </a:cubicBezTo>
                  <a:cubicBezTo>
                    <a:pt x="244" y="46"/>
                    <a:pt x="88" y="165"/>
                    <a:pt x="0" y="4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5" name="Freeform 79"/>
            <p:cNvSpPr/>
            <p:nvPr/>
          </p:nvSpPr>
          <p:spPr bwMode="auto">
            <a:xfrm>
              <a:off x="2429" y="2600"/>
              <a:ext cx="574" cy="436"/>
            </a:xfrm>
            <a:custGeom>
              <a:avLst/>
              <a:gdLst>
                <a:gd name="T0" fmla="*/ 116 w 228"/>
                <a:gd name="T1" fmla="*/ 70 h 184"/>
                <a:gd name="T2" fmla="*/ 112 w 228"/>
                <a:gd name="T3" fmla="*/ 184 h 184"/>
                <a:gd name="T4" fmla="*/ 116 w 228"/>
                <a:gd name="T5" fmla="*/ 7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184">
                  <a:moveTo>
                    <a:pt x="116" y="70"/>
                  </a:moveTo>
                  <a:cubicBezTo>
                    <a:pt x="196" y="0"/>
                    <a:pt x="228" y="113"/>
                    <a:pt x="112" y="184"/>
                  </a:cubicBezTo>
                  <a:cubicBezTo>
                    <a:pt x="0" y="111"/>
                    <a:pt x="35" y="3"/>
                    <a:pt x="116" y="70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6" name="Freeform 80"/>
            <p:cNvSpPr/>
            <p:nvPr/>
          </p:nvSpPr>
          <p:spPr bwMode="auto">
            <a:xfrm>
              <a:off x="4676" y="2522"/>
              <a:ext cx="499" cy="381"/>
            </a:xfrm>
            <a:custGeom>
              <a:avLst/>
              <a:gdLst>
                <a:gd name="T0" fmla="*/ 101 w 198"/>
                <a:gd name="T1" fmla="*/ 61 h 161"/>
                <a:gd name="T2" fmla="*/ 97 w 198"/>
                <a:gd name="T3" fmla="*/ 161 h 161"/>
                <a:gd name="T4" fmla="*/ 101 w 198"/>
                <a:gd name="T5" fmla="*/ 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61">
                  <a:moveTo>
                    <a:pt x="101" y="61"/>
                  </a:moveTo>
                  <a:cubicBezTo>
                    <a:pt x="171" y="0"/>
                    <a:pt x="198" y="99"/>
                    <a:pt x="97" y="161"/>
                  </a:cubicBezTo>
                  <a:cubicBezTo>
                    <a:pt x="0" y="97"/>
                    <a:pt x="30" y="3"/>
                    <a:pt x="101" y="61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7" name="Freeform 81"/>
            <p:cNvSpPr/>
            <p:nvPr/>
          </p:nvSpPr>
          <p:spPr bwMode="auto">
            <a:xfrm>
              <a:off x="3129" y="2835"/>
              <a:ext cx="262" cy="201"/>
            </a:xfrm>
            <a:custGeom>
              <a:avLst/>
              <a:gdLst>
                <a:gd name="T0" fmla="*/ 53 w 104"/>
                <a:gd name="T1" fmla="*/ 32 h 85"/>
                <a:gd name="T2" fmla="*/ 51 w 104"/>
                <a:gd name="T3" fmla="*/ 85 h 85"/>
                <a:gd name="T4" fmla="*/ 53 w 104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85">
                  <a:moveTo>
                    <a:pt x="53" y="32"/>
                  </a:moveTo>
                  <a:cubicBezTo>
                    <a:pt x="90" y="0"/>
                    <a:pt x="104" y="52"/>
                    <a:pt x="51" y="85"/>
                  </a:cubicBezTo>
                  <a:cubicBezTo>
                    <a:pt x="0" y="51"/>
                    <a:pt x="15" y="2"/>
                    <a:pt x="53" y="32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8" name="Freeform 82"/>
            <p:cNvSpPr/>
            <p:nvPr/>
          </p:nvSpPr>
          <p:spPr bwMode="auto">
            <a:xfrm>
              <a:off x="2799" y="2314"/>
              <a:ext cx="262" cy="199"/>
            </a:xfrm>
            <a:custGeom>
              <a:avLst/>
              <a:gdLst>
                <a:gd name="T0" fmla="*/ 53 w 104"/>
                <a:gd name="T1" fmla="*/ 32 h 84"/>
                <a:gd name="T2" fmla="*/ 51 w 104"/>
                <a:gd name="T3" fmla="*/ 84 h 84"/>
                <a:gd name="T4" fmla="*/ 53 w 104"/>
                <a:gd name="T5" fmla="*/ 3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84">
                  <a:moveTo>
                    <a:pt x="53" y="32"/>
                  </a:moveTo>
                  <a:cubicBezTo>
                    <a:pt x="90" y="0"/>
                    <a:pt x="104" y="52"/>
                    <a:pt x="51" y="84"/>
                  </a:cubicBezTo>
                  <a:cubicBezTo>
                    <a:pt x="0" y="51"/>
                    <a:pt x="16" y="1"/>
                    <a:pt x="53" y="32"/>
                  </a:cubicBezTo>
                  <a:close/>
                </a:path>
              </a:pathLst>
            </a:custGeom>
            <a:solidFill>
              <a:srgbClr val="F4A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9" name="Freeform 83"/>
            <p:cNvSpPr/>
            <p:nvPr/>
          </p:nvSpPr>
          <p:spPr bwMode="auto">
            <a:xfrm>
              <a:off x="2524" y="3232"/>
              <a:ext cx="265" cy="202"/>
            </a:xfrm>
            <a:custGeom>
              <a:avLst/>
              <a:gdLst>
                <a:gd name="T0" fmla="*/ 53 w 105"/>
                <a:gd name="T1" fmla="*/ 32 h 85"/>
                <a:gd name="T2" fmla="*/ 51 w 105"/>
                <a:gd name="T3" fmla="*/ 85 h 85"/>
                <a:gd name="T4" fmla="*/ 53 w 105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85">
                  <a:moveTo>
                    <a:pt x="53" y="32"/>
                  </a:moveTo>
                  <a:cubicBezTo>
                    <a:pt x="90" y="0"/>
                    <a:pt x="105" y="52"/>
                    <a:pt x="51" y="85"/>
                  </a:cubicBezTo>
                  <a:cubicBezTo>
                    <a:pt x="0" y="51"/>
                    <a:pt x="16" y="1"/>
                    <a:pt x="53" y="32"/>
                  </a:cubicBezTo>
                  <a:close/>
                </a:path>
              </a:pathLst>
            </a:cu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0" name="Freeform 84"/>
            <p:cNvSpPr/>
            <p:nvPr/>
          </p:nvSpPr>
          <p:spPr bwMode="auto">
            <a:xfrm>
              <a:off x="4819" y="3126"/>
              <a:ext cx="265" cy="201"/>
            </a:xfrm>
            <a:custGeom>
              <a:avLst/>
              <a:gdLst>
                <a:gd name="T0" fmla="*/ 53 w 105"/>
                <a:gd name="T1" fmla="*/ 32 h 85"/>
                <a:gd name="T2" fmla="*/ 51 w 105"/>
                <a:gd name="T3" fmla="*/ 85 h 85"/>
                <a:gd name="T4" fmla="*/ 53 w 105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85">
                  <a:moveTo>
                    <a:pt x="53" y="32"/>
                  </a:moveTo>
                  <a:cubicBezTo>
                    <a:pt x="90" y="0"/>
                    <a:pt x="105" y="52"/>
                    <a:pt x="51" y="85"/>
                  </a:cubicBezTo>
                  <a:cubicBezTo>
                    <a:pt x="0" y="51"/>
                    <a:pt x="16" y="1"/>
                    <a:pt x="53" y="32"/>
                  </a:cubicBezTo>
                  <a:close/>
                </a:path>
              </a:pathLst>
            </a:cu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1" name="Freeform 85"/>
            <p:cNvSpPr/>
            <p:nvPr/>
          </p:nvSpPr>
          <p:spPr bwMode="auto">
            <a:xfrm>
              <a:off x="4520" y="3403"/>
              <a:ext cx="383" cy="293"/>
            </a:xfrm>
            <a:custGeom>
              <a:avLst/>
              <a:gdLst>
                <a:gd name="T0" fmla="*/ 77 w 152"/>
                <a:gd name="T1" fmla="*/ 47 h 124"/>
                <a:gd name="T2" fmla="*/ 74 w 152"/>
                <a:gd name="T3" fmla="*/ 124 h 124"/>
                <a:gd name="T4" fmla="*/ 77 w 152"/>
                <a:gd name="T5" fmla="*/ 4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24">
                  <a:moveTo>
                    <a:pt x="77" y="47"/>
                  </a:moveTo>
                  <a:cubicBezTo>
                    <a:pt x="131" y="0"/>
                    <a:pt x="152" y="76"/>
                    <a:pt x="74" y="124"/>
                  </a:cubicBezTo>
                  <a:cubicBezTo>
                    <a:pt x="0" y="74"/>
                    <a:pt x="23" y="2"/>
                    <a:pt x="77" y="47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2" name="Freeform 86"/>
            <p:cNvSpPr/>
            <p:nvPr/>
          </p:nvSpPr>
          <p:spPr bwMode="auto">
            <a:xfrm>
              <a:off x="2895" y="3490"/>
              <a:ext cx="388" cy="296"/>
            </a:xfrm>
            <a:custGeom>
              <a:avLst/>
              <a:gdLst>
                <a:gd name="T0" fmla="*/ 78 w 154"/>
                <a:gd name="T1" fmla="*/ 48 h 125"/>
                <a:gd name="T2" fmla="*/ 76 w 154"/>
                <a:gd name="T3" fmla="*/ 125 h 125"/>
                <a:gd name="T4" fmla="*/ 78 w 154"/>
                <a:gd name="T5" fmla="*/ 4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25">
                  <a:moveTo>
                    <a:pt x="78" y="48"/>
                  </a:moveTo>
                  <a:cubicBezTo>
                    <a:pt x="133" y="0"/>
                    <a:pt x="154" y="77"/>
                    <a:pt x="76" y="125"/>
                  </a:cubicBezTo>
                  <a:cubicBezTo>
                    <a:pt x="0" y="76"/>
                    <a:pt x="24" y="3"/>
                    <a:pt x="78" y="48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3" name="Freeform 87"/>
            <p:cNvSpPr/>
            <p:nvPr/>
          </p:nvSpPr>
          <p:spPr bwMode="auto">
            <a:xfrm>
              <a:off x="4336" y="2776"/>
              <a:ext cx="345" cy="262"/>
            </a:xfrm>
            <a:custGeom>
              <a:avLst/>
              <a:gdLst>
                <a:gd name="T0" fmla="*/ 70 w 137"/>
                <a:gd name="T1" fmla="*/ 43 h 111"/>
                <a:gd name="T2" fmla="*/ 67 w 137"/>
                <a:gd name="T3" fmla="*/ 111 h 111"/>
                <a:gd name="T4" fmla="*/ 70 w 137"/>
                <a:gd name="T5" fmla="*/ 4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111">
                  <a:moveTo>
                    <a:pt x="70" y="43"/>
                  </a:moveTo>
                  <a:cubicBezTo>
                    <a:pt x="118" y="0"/>
                    <a:pt x="137" y="68"/>
                    <a:pt x="67" y="111"/>
                  </a:cubicBezTo>
                  <a:cubicBezTo>
                    <a:pt x="0" y="67"/>
                    <a:pt x="21" y="2"/>
                    <a:pt x="70" y="43"/>
                  </a:cubicBezTo>
                  <a:close/>
                </a:path>
              </a:pathLst>
            </a:custGeom>
            <a:solidFill>
              <a:srgbClr val="F4A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3464035" y="297248"/>
            <a:ext cx="5300043" cy="1175319"/>
            <a:chOff x="3395795" y="420080"/>
            <a:chExt cx="5300043" cy="1175319"/>
          </a:xfrm>
        </p:grpSpPr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116" name="文本框 115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c 8"/>
          <p:cNvSpPr/>
          <p:nvPr/>
        </p:nvSpPr>
        <p:spPr>
          <a:xfrm>
            <a:off x="4289894" y="1928091"/>
            <a:ext cx="3673173" cy="3673173"/>
          </a:xfrm>
          <a:prstGeom prst="arc">
            <a:avLst>
              <a:gd name="adj1" fmla="val 21578092"/>
              <a:gd name="adj2" fmla="val 21526726"/>
            </a:avLst>
          </a:prstGeom>
          <a:solidFill>
            <a:srgbClr val="EF8F93"/>
          </a:solidFill>
          <a:ln w="952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Freeform 5"/>
          <p:cNvSpPr>
            <a:spLocks noEditPoints="1"/>
          </p:cNvSpPr>
          <p:nvPr/>
        </p:nvSpPr>
        <p:spPr bwMode="auto">
          <a:xfrm>
            <a:off x="4956494" y="2597517"/>
            <a:ext cx="2339973" cy="2334320"/>
          </a:xfrm>
          <a:custGeom>
            <a:avLst/>
            <a:gdLst/>
            <a:ahLst/>
            <a:cxnLst>
              <a:cxn ang="0">
                <a:pos x="323" y="0"/>
              </a:cxn>
              <a:cxn ang="0">
                <a:pos x="646" y="323"/>
              </a:cxn>
              <a:cxn ang="0">
                <a:pos x="364" y="644"/>
              </a:cxn>
              <a:cxn ang="0">
                <a:pos x="364" y="404"/>
              </a:cxn>
              <a:cxn ang="0">
                <a:pos x="475" y="404"/>
              </a:cxn>
              <a:cxn ang="0">
                <a:pos x="485" y="323"/>
              </a:cxn>
              <a:cxn ang="0">
                <a:pos x="364" y="323"/>
              </a:cxn>
              <a:cxn ang="0">
                <a:pos x="364" y="283"/>
              </a:cxn>
              <a:cxn ang="0">
                <a:pos x="404" y="242"/>
              </a:cxn>
              <a:cxn ang="0">
                <a:pos x="485" y="242"/>
              </a:cxn>
              <a:cxn ang="0">
                <a:pos x="485" y="162"/>
              </a:cxn>
              <a:cxn ang="0">
                <a:pos x="404" y="162"/>
              </a:cxn>
              <a:cxn ang="0">
                <a:pos x="283" y="283"/>
              </a:cxn>
              <a:cxn ang="0">
                <a:pos x="283" y="323"/>
              </a:cxn>
              <a:cxn ang="0">
                <a:pos x="222" y="323"/>
              </a:cxn>
              <a:cxn ang="0">
                <a:pos x="222" y="404"/>
              </a:cxn>
              <a:cxn ang="0">
                <a:pos x="283" y="404"/>
              </a:cxn>
              <a:cxn ang="0">
                <a:pos x="283" y="644"/>
              </a:cxn>
              <a:cxn ang="0">
                <a:pos x="0" y="323"/>
              </a:cxn>
              <a:cxn ang="0">
                <a:pos x="323" y="0"/>
              </a:cxn>
              <a:cxn ang="0">
                <a:pos x="323" y="0"/>
              </a:cxn>
              <a:cxn ang="0">
                <a:pos x="323" y="0"/>
              </a:cxn>
            </a:cxnLst>
            <a:rect l="0" t="0" r="r" b="b"/>
            <a:pathLst>
              <a:path w="646" h="644">
                <a:moveTo>
                  <a:pt x="323" y="0"/>
                </a:moveTo>
                <a:cubicBezTo>
                  <a:pt x="502" y="0"/>
                  <a:pt x="646" y="145"/>
                  <a:pt x="646" y="323"/>
                </a:cubicBezTo>
                <a:cubicBezTo>
                  <a:pt x="646" y="488"/>
                  <a:pt x="523" y="624"/>
                  <a:pt x="364" y="644"/>
                </a:cubicBezTo>
                <a:cubicBezTo>
                  <a:pt x="364" y="404"/>
                  <a:pt x="364" y="404"/>
                  <a:pt x="364" y="404"/>
                </a:cubicBezTo>
                <a:cubicBezTo>
                  <a:pt x="475" y="404"/>
                  <a:pt x="475" y="404"/>
                  <a:pt x="475" y="404"/>
                </a:cubicBezTo>
                <a:cubicBezTo>
                  <a:pt x="485" y="323"/>
                  <a:pt x="485" y="323"/>
                  <a:pt x="485" y="323"/>
                </a:cubicBezTo>
                <a:cubicBezTo>
                  <a:pt x="364" y="323"/>
                  <a:pt x="364" y="323"/>
                  <a:pt x="364" y="323"/>
                </a:cubicBezTo>
                <a:cubicBezTo>
                  <a:pt x="364" y="283"/>
                  <a:pt x="364" y="283"/>
                  <a:pt x="364" y="283"/>
                </a:cubicBezTo>
                <a:cubicBezTo>
                  <a:pt x="364" y="261"/>
                  <a:pt x="382" y="242"/>
                  <a:pt x="404" y="242"/>
                </a:cubicBezTo>
                <a:cubicBezTo>
                  <a:pt x="485" y="242"/>
                  <a:pt x="485" y="242"/>
                  <a:pt x="485" y="242"/>
                </a:cubicBezTo>
                <a:cubicBezTo>
                  <a:pt x="485" y="162"/>
                  <a:pt x="485" y="162"/>
                  <a:pt x="485" y="162"/>
                </a:cubicBezTo>
                <a:cubicBezTo>
                  <a:pt x="404" y="162"/>
                  <a:pt x="404" y="162"/>
                  <a:pt x="404" y="162"/>
                </a:cubicBezTo>
                <a:cubicBezTo>
                  <a:pt x="337" y="162"/>
                  <a:pt x="283" y="216"/>
                  <a:pt x="283" y="283"/>
                </a:cubicBezTo>
                <a:cubicBezTo>
                  <a:pt x="283" y="323"/>
                  <a:pt x="283" y="323"/>
                  <a:pt x="283" y="323"/>
                </a:cubicBezTo>
                <a:cubicBezTo>
                  <a:pt x="222" y="323"/>
                  <a:pt x="222" y="323"/>
                  <a:pt x="222" y="323"/>
                </a:cubicBezTo>
                <a:cubicBezTo>
                  <a:pt x="222" y="404"/>
                  <a:pt x="222" y="404"/>
                  <a:pt x="222" y="404"/>
                </a:cubicBezTo>
                <a:cubicBezTo>
                  <a:pt x="283" y="404"/>
                  <a:pt x="283" y="404"/>
                  <a:pt x="283" y="404"/>
                </a:cubicBezTo>
                <a:cubicBezTo>
                  <a:pt x="283" y="644"/>
                  <a:pt x="283" y="644"/>
                  <a:pt x="283" y="644"/>
                </a:cubicBezTo>
                <a:cubicBezTo>
                  <a:pt x="123" y="624"/>
                  <a:pt x="0" y="488"/>
                  <a:pt x="0" y="323"/>
                </a:cubicBezTo>
                <a:cubicBezTo>
                  <a:pt x="0" y="145"/>
                  <a:pt x="145" y="0"/>
                  <a:pt x="323" y="0"/>
                </a:cubicBezTo>
                <a:close/>
                <a:moveTo>
                  <a:pt x="323" y="0"/>
                </a:moveTo>
                <a:cubicBezTo>
                  <a:pt x="323" y="0"/>
                  <a:pt x="323" y="0"/>
                  <a:pt x="323" y="0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Oval 11"/>
          <p:cNvSpPr/>
          <p:nvPr/>
        </p:nvSpPr>
        <p:spPr>
          <a:xfrm>
            <a:off x="4534296" y="1979866"/>
            <a:ext cx="821877" cy="821877"/>
          </a:xfrm>
          <a:prstGeom prst="ellipse">
            <a:avLst/>
          </a:prstGeom>
          <a:solidFill>
            <a:srgbClr val="E14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Oval 15"/>
          <p:cNvSpPr/>
          <p:nvPr/>
        </p:nvSpPr>
        <p:spPr>
          <a:xfrm>
            <a:off x="6845827" y="1979866"/>
            <a:ext cx="821877" cy="821877"/>
          </a:xfrm>
          <a:prstGeom prst="ellipse">
            <a:avLst/>
          </a:prstGeom>
          <a:solidFill>
            <a:srgbClr val="E14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Oval 18"/>
          <p:cNvSpPr/>
          <p:nvPr/>
        </p:nvSpPr>
        <p:spPr>
          <a:xfrm>
            <a:off x="4534296" y="4808668"/>
            <a:ext cx="821877" cy="821877"/>
          </a:xfrm>
          <a:prstGeom prst="ellipse">
            <a:avLst/>
          </a:prstGeom>
          <a:solidFill>
            <a:srgbClr val="E14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Oval 21"/>
          <p:cNvSpPr/>
          <p:nvPr/>
        </p:nvSpPr>
        <p:spPr>
          <a:xfrm>
            <a:off x="6845827" y="4808668"/>
            <a:ext cx="821877" cy="821877"/>
          </a:xfrm>
          <a:prstGeom prst="ellipse">
            <a:avLst/>
          </a:prstGeom>
          <a:solidFill>
            <a:srgbClr val="E14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Oval 24"/>
          <p:cNvSpPr/>
          <p:nvPr/>
        </p:nvSpPr>
        <p:spPr>
          <a:xfrm>
            <a:off x="7552128" y="3383219"/>
            <a:ext cx="821877" cy="821877"/>
          </a:xfrm>
          <a:prstGeom prst="ellipse">
            <a:avLst/>
          </a:prstGeom>
          <a:solidFill>
            <a:srgbClr val="E14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Oval 27"/>
          <p:cNvSpPr/>
          <p:nvPr/>
        </p:nvSpPr>
        <p:spPr>
          <a:xfrm>
            <a:off x="3878955" y="3383219"/>
            <a:ext cx="821877" cy="821877"/>
          </a:xfrm>
          <a:prstGeom prst="ellipse">
            <a:avLst/>
          </a:prstGeom>
          <a:solidFill>
            <a:srgbClr val="E14A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Rectangle 36"/>
          <p:cNvSpPr/>
          <p:nvPr/>
        </p:nvSpPr>
        <p:spPr>
          <a:xfrm>
            <a:off x="7862615" y="1990059"/>
            <a:ext cx="1412246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200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2 Billion</a:t>
            </a:r>
          </a:p>
        </p:txBody>
      </p:sp>
      <p:sp>
        <p:nvSpPr>
          <p:cNvPr id="11" name="Rectangle 39"/>
          <p:cNvSpPr/>
          <p:nvPr/>
        </p:nvSpPr>
        <p:spPr>
          <a:xfrm>
            <a:off x="2917143" y="1953275"/>
            <a:ext cx="1412245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3200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1 Billion</a:t>
            </a:r>
          </a:p>
        </p:txBody>
      </p:sp>
      <p:sp>
        <p:nvSpPr>
          <p:cNvPr id="12" name="Freeform 9"/>
          <p:cNvSpPr>
            <a:spLocks noEditPoints="1"/>
          </p:cNvSpPr>
          <p:nvPr/>
        </p:nvSpPr>
        <p:spPr bwMode="auto">
          <a:xfrm>
            <a:off x="4700733" y="2094429"/>
            <a:ext cx="473456" cy="540097"/>
          </a:xfrm>
          <a:custGeom>
            <a:avLst/>
            <a:gdLst/>
            <a:ahLst/>
            <a:cxnLst>
              <a:cxn ang="0">
                <a:pos x="128" y="0"/>
              </a:cxn>
              <a:cxn ang="0">
                <a:pos x="128" y="82"/>
              </a:cxn>
              <a:cxn ang="0">
                <a:pos x="148" y="109"/>
              </a:cxn>
              <a:cxn ang="0">
                <a:pos x="146" y="84"/>
              </a:cxn>
              <a:cxn ang="0">
                <a:pos x="100" y="86"/>
              </a:cxn>
              <a:cxn ang="0">
                <a:pos x="130" y="106"/>
              </a:cxn>
              <a:cxn ang="0">
                <a:pos x="155" y="113"/>
              </a:cxn>
              <a:cxn ang="0">
                <a:pos x="192" y="151"/>
              </a:cxn>
              <a:cxn ang="0">
                <a:pos x="192" y="76"/>
              </a:cxn>
              <a:cxn ang="0">
                <a:pos x="130" y="190"/>
              </a:cxn>
              <a:cxn ang="0">
                <a:pos x="130" y="115"/>
              </a:cxn>
              <a:cxn ang="0">
                <a:pos x="130" y="190"/>
              </a:cxn>
              <a:cxn ang="0">
                <a:pos x="114" y="193"/>
              </a:cxn>
              <a:cxn ang="0">
                <a:pos x="66" y="280"/>
              </a:cxn>
              <a:cxn ang="0">
                <a:pos x="69" y="281"/>
              </a:cxn>
              <a:cxn ang="0">
                <a:pos x="191" y="281"/>
              </a:cxn>
              <a:cxn ang="0">
                <a:pos x="194" y="280"/>
              </a:cxn>
              <a:cxn ang="0">
                <a:pos x="146" y="193"/>
              </a:cxn>
              <a:cxn ang="0">
                <a:pos x="177" y="154"/>
              </a:cxn>
              <a:cxn ang="0">
                <a:pos x="203" y="241"/>
              </a:cxn>
              <a:cxn ang="0">
                <a:pos x="254" y="242"/>
              </a:cxn>
              <a:cxn ang="0">
                <a:pos x="256" y="241"/>
              </a:cxn>
              <a:cxn ang="0">
                <a:pos x="208" y="154"/>
              </a:cxn>
              <a:cxn ang="0">
                <a:pos x="84" y="145"/>
              </a:cxn>
              <a:cxn ang="0">
                <a:pos x="102" y="114"/>
              </a:cxn>
              <a:cxn ang="0">
                <a:pos x="27" y="114"/>
              </a:cxn>
              <a:cxn ang="0">
                <a:pos x="98" y="186"/>
              </a:cxn>
              <a:cxn ang="0">
                <a:pos x="80" y="154"/>
              </a:cxn>
              <a:cxn ang="0">
                <a:pos x="0" y="202"/>
              </a:cxn>
              <a:cxn ang="0">
                <a:pos x="0" y="242"/>
              </a:cxn>
              <a:cxn ang="0">
                <a:pos x="57" y="253"/>
              </a:cxn>
              <a:cxn ang="0">
                <a:pos x="98" y="186"/>
              </a:cxn>
              <a:cxn ang="0">
                <a:pos x="98" y="186"/>
              </a:cxn>
            </a:cxnLst>
            <a:rect l="0" t="0" r="r" b="b"/>
            <a:pathLst>
              <a:path w="256" h="292">
                <a:moveTo>
                  <a:pt x="87" y="41"/>
                </a:moveTo>
                <a:cubicBezTo>
                  <a:pt x="87" y="18"/>
                  <a:pt x="106" y="0"/>
                  <a:pt x="128" y="0"/>
                </a:cubicBezTo>
                <a:cubicBezTo>
                  <a:pt x="151" y="0"/>
                  <a:pt x="169" y="18"/>
                  <a:pt x="169" y="41"/>
                </a:cubicBezTo>
                <a:cubicBezTo>
                  <a:pt x="169" y="63"/>
                  <a:pt x="151" y="82"/>
                  <a:pt x="128" y="82"/>
                </a:cubicBezTo>
                <a:cubicBezTo>
                  <a:pt x="106" y="82"/>
                  <a:pt x="87" y="63"/>
                  <a:pt x="87" y="41"/>
                </a:cubicBezTo>
                <a:close/>
                <a:moveTo>
                  <a:pt x="148" y="109"/>
                </a:moveTo>
                <a:cubicBezTo>
                  <a:pt x="148" y="101"/>
                  <a:pt x="151" y="92"/>
                  <a:pt x="156" y="86"/>
                </a:cubicBezTo>
                <a:cubicBezTo>
                  <a:pt x="153" y="85"/>
                  <a:pt x="149" y="84"/>
                  <a:pt x="146" y="84"/>
                </a:cubicBezTo>
                <a:cubicBezTo>
                  <a:pt x="111" y="84"/>
                  <a:pt x="111" y="84"/>
                  <a:pt x="111" y="84"/>
                </a:cubicBezTo>
                <a:cubicBezTo>
                  <a:pt x="107" y="84"/>
                  <a:pt x="104" y="85"/>
                  <a:pt x="100" y="86"/>
                </a:cubicBezTo>
                <a:cubicBezTo>
                  <a:pt x="105" y="93"/>
                  <a:pt x="109" y="102"/>
                  <a:pt x="109" y="111"/>
                </a:cubicBezTo>
                <a:cubicBezTo>
                  <a:pt x="115" y="108"/>
                  <a:pt x="122" y="106"/>
                  <a:pt x="130" y="106"/>
                </a:cubicBezTo>
                <a:cubicBezTo>
                  <a:pt x="136" y="106"/>
                  <a:pt x="142" y="107"/>
                  <a:pt x="148" y="109"/>
                </a:cubicBezTo>
                <a:close/>
                <a:moveTo>
                  <a:pt x="155" y="113"/>
                </a:moveTo>
                <a:cubicBezTo>
                  <a:pt x="167" y="121"/>
                  <a:pt x="175" y="133"/>
                  <a:pt x="176" y="148"/>
                </a:cubicBezTo>
                <a:cubicBezTo>
                  <a:pt x="181" y="150"/>
                  <a:pt x="187" y="151"/>
                  <a:pt x="192" y="151"/>
                </a:cubicBezTo>
                <a:cubicBezTo>
                  <a:pt x="213" y="151"/>
                  <a:pt x="230" y="134"/>
                  <a:pt x="230" y="114"/>
                </a:cubicBezTo>
                <a:cubicBezTo>
                  <a:pt x="230" y="93"/>
                  <a:pt x="213" y="76"/>
                  <a:pt x="192" y="76"/>
                </a:cubicBezTo>
                <a:cubicBezTo>
                  <a:pt x="172" y="76"/>
                  <a:pt x="155" y="93"/>
                  <a:pt x="155" y="113"/>
                </a:cubicBezTo>
                <a:close/>
                <a:moveTo>
                  <a:pt x="130" y="190"/>
                </a:moveTo>
                <a:cubicBezTo>
                  <a:pt x="151" y="190"/>
                  <a:pt x="168" y="173"/>
                  <a:pt x="168" y="152"/>
                </a:cubicBezTo>
                <a:cubicBezTo>
                  <a:pt x="168" y="132"/>
                  <a:pt x="151" y="115"/>
                  <a:pt x="130" y="115"/>
                </a:cubicBezTo>
                <a:cubicBezTo>
                  <a:pt x="109" y="115"/>
                  <a:pt x="92" y="132"/>
                  <a:pt x="92" y="152"/>
                </a:cubicBezTo>
                <a:cubicBezTo>
                  <a:pt x="92" y="173"/>
                  <a:pt x="109" y="190"/>
                  <a:pt x="130" y="190"/>
                </a:cubicBezTo>
                <a:close/>
                <a:moveTo>
                  <a:pt x="146" y="193"/>
                </a:moveTo>
                <a:cubicBezTo>
                  <a:pt x="114" y="193"/>
                  <a:pt x="114" y="193"/>
                  <a:pt x="114" y="193"/>
                </a:cubicBezTo>
                <a:cubicBezTo>
                  <a:pt x="88" y="193"/>
                  <a:pt x="66" y="214"/>
                  <a:pt x="66" y="241"/>
                </a:cubicBezTo>
                <a:cubicBezTo>
                  <a:pt x="66" y="280"/>
                  <a:pt x="66" y="280"/>
                  <a:pt x="66" y="280"/>
                </a:cubicBezTo>
                <a:cubicBezTo>
                  <a:pt x="66" y="280"/>
                  <a:pt x="66" y="280"/>
                  <a:pt x="66" y="280"/>
                </a:cubicBezTo>
                <a:cubicBezTo>
                  <a:pt x="69" y="281"/>
                  <a:pt x="69" y="281"/>
                  <a:pt x="69" y="281"/>
                </a:cubicBezTo>
                <a:cubicBezTo>
                  <a:pt x="94" y="289"/>
                  <a:pt x="116" y="292"/>
                  <a:pt x="134" y="292"/>
                </a:cubicBezTo>
                <a:cubicBezTo>
                  <a:pt x="170" y="292"/>
                  <a:pt x="190" y="282"/>
                  <a:pt x="191" y="281"/>
                </a:cubicBezTo>
                <a:cubicBezTo>
                  <a:pt x="194" y="280"/>
                  <a:pt x="194" y="280"/>
                  <a:pt x="194" y="280"/>
                </a:cubicBezTo>
                <a:cubicBezTo>
                  <a:pt x="194" y="280"/>
                  <a:pt x="194" y="280"/>
                  <a:pt x="194" y="280"/>
                </a:cubicBezTo>
                <a:cubicBezTo>
                  <a:pt x="194" y="241"/>
                  <a:pt x="194" y="241"/>
                  <a:pt x="194" y="241"/>
                </a:cubicBezTo>
                <a:cubicBezTo>
                  <a:pt x="194" y="214"/>
                  <a:pt x="173" y="193"/>
                  <a:pt x="146" y="193"/>
                </a:cubicBezTo>
                <a:close/>
                <a:moveTo>
                  <a:pt x="208" y="154"/>
                </a:moveTo>
                <a:cubicBezTo>
                  <a:pt x="177" y="154"/>
                  <a:pt x="177" y="154"/>
                  <a:pt x="177" y="154"/>
                </a:cubicBezTo>
                <a:cubicBezTo>
                  <a:pt x="176" y="167"/>
                  <a:pt x="171" y="178"/>
                  <a:pt x="162" y="186"/>
                </a:cubicBezTo>
                <a:cubicBezTo>
                  <a:pt x="186" y="193"/>
                  <a:pt x="203" y="215"/>
                  <a:pt x="203" y="241"/>
                </a:cubicBezTo>
                <a:cubicBezTo>
                  <a:pt x="203" y="253"/>
                  <a:pt x="203" y="253"/>
                  <a:pt x="203" y="253"/>
                </a:cubicBezTo>
                <a:cubicBezTo>
                  <a:pt x="234" y="252"/>
                  <a:pt x="252" y="243"/>
                  <a:pt x="254" y="242"/>
                </a:cubicBezTo>
                <a:cubicBezTo>
                  <a:pt x="256" y="241"/>
                  <a:pt x="256" y="241"/>
                  <a:pt x="256" y="241"/>
                </a:cubicBezTo>
                <a:cubicBezTo>
                  <a:pt x="256" y="241"/>
                  <a:pt x="256" y="241"/>
                  <a:pt x="256" y="241"/>
                </a:cubicBezTo>
                <a:cubicBezTo>
                  <a:pt x="256" y="202"/>
                  <a:pt x="256" y="202"/>
                  <a:pt x="256" y="202"/>
                </a:cubicBezTo>
                <a:cubicBezTo>
                  <a:pt x="256" y="175"/>
                  <a:pt x="235" y="154"/>
                  <a:pt x="208" y="154"/>
                </a:cubicBezTo>
                <a:close/>
                <a:moveTo>
                  <a:pt x="64" y="151"/>
                </a:moveTo>
                <a:cubicBezTo>
                  <a:pt x="71" y="151"/>
                  <a:pt x="78" y="149"/>
                  <a:pt x="84" y="145"/>
                </a:cubicBezTo>
                <a:cubicBezTo>
                  <a:pt x="86" y="133"/>
                  <a:pt x="92" y="123"/>
                  <a:pt x="102" y="116"/>
                </a:cubicBezTo>
                <a:cubicBezTo>
                  <a:pt x="102" y="115"/>
                  <a:pt x="102" y="114"/>
                  <a:pt x="102" y="114"/>
                </a:cubicBezTo>
                <a:cubicBezTo>
                  <a:pt x="102" y="93"/>
                  <a:pt x="85" y="76"/>
                  <a:pt x="64" y="76"/>
                </a:cubicBezTo>
                <a:cubicBezTo>
                  <a:pt x="43" y="76"/>
                  <a:pt x="27" y="93"/>
                  <a:pt x="27" y="114"/>
                </a:cubicBezTo>
                <a:cubicBezTo>
                  <a:pt x="27" y="134"/>
                  <a:pt x="43" y="151"/>
                  <a:pt x="64" y="151"/>
                </a:cubicBezTo>
                <a:close/>
                <a:moveTo>
                  <a:pt x="98" y="186"/>
                </a:moveTo>
                <a:cubicBezTo>
                  <a:pt x="89" y="178"/>
                  <a:pt x="84" y="167"/>
                  <a:pt x="84" y="154"/>
                </a:cubicBezTo>
                <a:cubicBezTo>
                  <a:pt x="82" y="154"/>
                  <a:pt x="81" y="154"/>
                  <a:pt x="80" y="154"/>
                </a:cubicBezTo>
                <a:cubicBezTo>
                  <a:pt x="48" y="154"/>
                  <a:pt x="48" y="154"/>
                  <a:pt x="48" y="154"/>
                </a:cubicBezTo>
                <a:cubicBezTo>
                  <a:pt x="22" y="154"/>
                  <a:pt x="0" y="175"/>
                  <a:pt x="0" y="20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2"/>
                  <a:pt x="0" y="242"/>
                  <a:pt x="0" y="242"/>
                </a:cubicBezTo>
                <a:cubicBezTo>
                  <a:pt x="3" y="242"/>
                  <a:pt x="3" y="242"/>
                  <a:pt x="3" y="242"/>
                </a:cubicBezTo>
                <a:cubicBezTo>
                  <a:pt x="23" y="249"/>
                  <a:pt x="41" y="252"/>
                  <a:pt x="57" y="253"/>
                </a:cubicBezTo>
                <a:cubicBezTo>
                  <a:pt x="57" y="241"/>
                  <a:pt x="57" y="241"/>
                  <a:pt x="57" y="241"/>
                </a:cubicBezTo>
                <a:cubicBezTo>
                  <a:pt x="57" y="215"/>
                  <a:pt x="74" y="193"/>
                  <a:pt x="98" y="186"/>
                </a:cubicBezTo>
                <a:close/>
                <a:moveTo>
                  <a:pt x="98" y="186"/>
                </a:moveTo>
                <a:cubicBezTo>
                  <a:pt x="98" y="186"/>
                  <a:pt x="98" y="186"/>
                  <a:pt x="98" y="186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Freeform 13"/>
          <p:cNvSpPr>
            <a:spLocks noEditPoints="1"/>
          </p:cNvSpPr>
          <p:nvPr/>
        </p:nvSpPr>
        <p:spPr bwMode="auto">
          <a:xfrm>
            <a:off x="7003793" y="2101390"/>
            <a:ext cx="534651" cy="478591"/>
          </a:xfrm>
          <a:custGeom>
            <a:avLst/>
            <a:gdLst/>
            <a:ahLst/>
            <a:cxnLst>
              <a:cxn ang="0">
                <a:pos x="205" y="90"/>
              </a:cxn>
              <a:cxn ang="0">
                <a:pos x="170" y="67"/>
              </a:cxn>
              <a:cxn ang="0">
                <a:pos x="149" y="67"/>
              </a:cxn>
              <a:cxn ang="0">
                <a:pos x="156" y="35"/>
              </a:cxn>
              <a:cxn ang="0">
                <a:pos x="155" y="23"/>
              </a:cxn>
              <a:cxn ang="0">
                <a:pos x="126" y="1"/>
              </a:cxn>
              <a:cxn ang="0">
                <a:pos x="113" y="21"/>
              </a:cxn>
              <a:cxn ang="0">
                <a:pos x="95" y="61"/>
              </a:cxn>
              <a:cxn ang="0">
                <a:pos x="68" y="82"/>
              </a:cxn>
              <a:cxn ang="0">
                <a:pos x="68" y="81"/>
              </a:cxn>
              <a:cxn ang="0">
                <a:pos x="0" y="81"/>
              </a:cxn>
              <a:cxn ang="0">
                <a:pos x="0" y="179"/>
              </a:cxn>
              <a:cxn ang="0">
                <a:pos x="68" y="179"/>
              </a:cxn>
              <a:cxn ang="0">
                <a:pos x="68" y="174"/>
              </a:cxn>
              <a:cxn ang="0">
                <a:pos x="86" y="174"/>
              </a:cxn>
              <a:cxn ang="0">
                <a:pos x="99" y="181"/>
              </a:cxn>
              <a:cxn ang="0">
                <a:pos x="108" y="187"/>
              </a:cxn>
              <a:cxn ang="0">
                <a:pos x="172" y="189"/>
              </a:cxn>
              <a:cxn ang="0">
                <a:pos x="198" y="169"/>
              </a:cxn>
              <a:cxn ang="0">
                <a:pos x="205" y="90"/>
              </a:cxn>
              <a:cxn ang="0">
                <a:pos x="186" y="165"/>
              </a:cxn>
              <a:cxn ang="0">
                <a:pos x="170" y="176"/>
              </a:cxn>
              <a:cxn ang="0">
                <a:pos x="114" y="175"/>
              </a:cxn>
              <a:cxn ang="0">
                <a:pos x="106" y="170"/>
              </a:cxn>
              <a:cxn ang="0">
                <a:pos x="91" y="162"/>
              </a:cxn>
              <a:cxn ang="0">
                <a:pos x="68" y="161"/>
              </a:cxn>
              <a:cxn ang="0">
                <a:pos x="68" y="96"/>
              </a:cxn>
              <a:cxn ang="0">
                <a:pos x="106" y="68"/>
              </a:cxn>
              <a:cxn ang="0">
                <a:pos x="126" y="26"/>
              </a:cxn>
              <a:cxn ang="0">
                <a:pos x="130" y="14"/>
              </a:cxn>
              <a:cxn ang="0">
                <a:pos x="142" y="26"/>
              </a:cxn>
              <a:cxn ang="0">
                <a:pos x="143" y="35"/>
              </a:cxn>
              <a:cxn ang="0">
                <a:pos x="133" y="70"/>
              </a:cxn>
              <a:cxn ang="0">
                <a:pos x="126" y="80"/>
              </a:cxn>
              <a:cxn ang="0">
                <a:pos x="170" y="80"/>
              </a:cxn>
              <a:cxn ang="0">
                <a:pos x="193" y="94"/>
              </a:cxn>
              <a:cxn ang="0">
                <a:pos x="186" y="165"/>
              </a:cxn>
              <a:cxn ang="0">
                <a:pos x="186" y="165"/>
              </a:cxn>
              <a:cxn ang="0">
                <a:pos x="186" y="165"/>
              </a:cxn>
            </a:cxnLst>
            <a:rect l="0" t="0" r="r" b="b"/>
            <a:pathLst>
              <a:path w="215" h="192">
                <a:moveTo>
                  <a:pt x="205" y="90"/>
                </a:moveTo>
                <a:cubicBezTo>
                  <a:pt x="199" y="75"/>
                  <a:pt x="187" y="67"/>
                  <a:pt x="170" y="67"/>
                </a:cubicBezTo>
                <a:cubicBezTo>
                  <a:pt x="149" y="67"/>
                  <a:pt x="149" y="67"/>
                  <a:pt x="149" y="67"/>
                </a:cubicBezTo>
                <a:cubicBezTo>
                  <a:pt x="153" y="59"/>
                  <a:pt x="156" y="48"/>
                  <a:pt x="156" y="35"/>
                </a:cubicBezTo>
                <a:cubicBezTo>
                  <a:pt x="156" y="31"/>
                  <a:pt x="156" y="27"/>
                  <a:pt x="155" y="23"/>
                </a:cubicBezTo>
                <a:cubicBezTo>
                  <a:pt x="153" y="8"/>
                  <a:pt x="142" y="0"/>
                  <a:pt x="126" y="1"/>
                </a:cubicBezTo>
                <a:cubicBezTo>
                  <a:pt x="120" y="2"/>
                  <a:pt x="118" y="8"/>
                  <a:pt x="113" y="21"/>
                </a:cubicBezTo>
                <a:cubicBezTo>
                  <a:pt x="109" y="33"/>
                  <a:pt x="103" y="48"/>
                  <a:pt x="95" y="61"/>
                </a:cubicBezTo>
                <a:cubicBezTo>
                  <a:pt x="88" y="70"/>
                  <a:pt x="77" y="78"/>
                  <a:pt x="68" y="82"/>
                </a:cubicBezTo>
                <a:cubicBezTo>
                  <a:pt x="68" y="81"/>
                  <a:pt x="68" y="81"/>
                  <a:pt x="68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79"/>
                  <a:pt x="0" y="179"/>
                  <a:pt x="0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74"/>
                  <a:pt x="68" y="174"/>
                  <a:pt x="68" y="174"/>
                </a:cubicBezTo>
                <a:cubicBezTo>
                  <a:pt x="79" y="174"/>
                  <a:pt x="85" y="174"/>
                  <a:pt x="86" y="174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108" y="187"/>
                  <a:pt x="108" y="187"/>
                  <a:pt x="108" y="187"/>
                </a:cubicBezTo>
                <a:cubicBezTo>
                  <a:pt x="116" y="191"/>
                  <a:pt x="155" y="192"/>
                  <a:pt x="172" y="189"/>
                </a:cubicBezTo>
                <a:cubicBezTo>
                  <a:pt x="193" y="186"/>
                  <a:pt x="198" y="169"/>
                  <a:pt x="198" y="169"/>
                </a:cubicBezTo>
                <a:cubicBezTo>
                  <a:pt x="200" y="163"/>
                  <a:pt x="215" y="112"/>
                  <a:pt x="205" y="90"/>
                </a:cubicBezTo>
                <a:close/>
                <a:moveTo>
                  <a:pt x="186" y="165"/>
                </a:moveTo>
                <a:cubicBezTo>
                  <a:pt x="186" y="165"/>
                  <a:pt x="182" y="175"/>
                  <a:pt x="170" y="176"/>
                </a:cubicBezTo>
                <a:cubicBezTo>
                  <a:pt x="152" y="179"/>
                  <a:pt x="119" y="177"/>
                  <a:pt x="114" y="175"/>
                </a:cubicBezTo>
                <a:cubicBezTo>
                  <a:pt x="114" y="175"/>
                  <a:pt x="106" y="170"/>
                  <a:pt x="106" y="170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87" y="161"/>
                  <a:pt x="79" y="161"/>
                  <a:pt x="68" y="161"/>
                </a:cubicBezTo>
                <a:cubicBezTo>
                  <a:pt x="68" y="96"/>
                  <a:pt x="68" y="96"/>
                  <a:pt x="68" y="96"/>
                </a:cubicBezTo>
                <a:cubicBezTo>
                  <a:pt x="79" y="92"/>
                  <a:pt x="96" y="83"/>
                  <a:pt x="106" y="68"/>
                </a:cubicBezTo>
                <a:cubicBezTo>
                  <a:pt x="115" y="54"/>
                  <a:pt x="121" y="38"/>
                  <a:pt x="126" y="26"/>
                </a:cubicBezTo>
                <a:cubicBezTo>
                  <a:pt x="126" y="26"/>
                  <a:pt x="129" y="16"/>
                  <a:pt x="130" y="14"/>
                </a:cubicBezTo>
                <a:cubicBezTo>
                  <a:pt x="137" y="14"/>
                  <a:pt x="141" y="18"/>
                  <a:pt x="142" y="26"/>
                </a:cubicBezTo>
                <a:cubicBezTo>
                  <a:pt x="143" y="29"/>
                  <a:pt x="143" y="32"/>
                  <a:pt x="143" y="35"/>
                </a:cubicBezTo>
                <a:cubicBezTo>
                  <a:pt x="143" y="54"/>
                  <a:pt x="133" y="70"/>
                  <a:pt x="133" y="70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81" y="80"/>
                  <a:pt x="189" y="84"/>
                  <a:pt x="193" y="94"/>
                </a:cubicBezTo>
                <a:cubicBezTo>
                  <a:pt x="199" y="110"/>
                  <a:pt x="190" y="151"/>
                  <a:pt x="186" y="165"/>
                </a:cubicBezTo>
                <a:close/>
                <a:moveTo>
                  <a:pt x="186" y="165"/>
                </a:moveTo>
                <a:cubicBezTo>
                  <a:pt x="186" y="165"/>
                  <a:pt x="186" y="165"/>
                  <a:pt x="186" y="165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Rectangle 55"/>
          <p:cNvSpPr/>
          <p:nvPr/>
        </p:nvSpPr>
        <p:spPr>
          <a:xfrm>
            <a:off x="2870654" y="2412569"/>
            <a:ext cx="1458733" cy="2257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1465" dirty="0">
                <a:latin typeface="华文细黑" panose="02010600040101010101" pitchFamily="2" charset="-122"/>
                <a:ea typeface="华文细黑" panose="02010600040101010101" pitchFamily="2" charset="-122"/>
              </a:rPr>
              <a:t>Users Worldwide</a:t>
            </a:r>
          </a:p>
        </p:txBody>
      </p:sp>
      <p:sp>
        <p:nvSpPr>
          <p:cNvPr id="15" name="Rectangle 56"/>
          <p:cNvSpPr/>
          <p:nvPr/>
        </p:nvSpPr>
        <p:spPr>
          <a:xfrm>
            <a:off x="7862616" y="2443634"/>
            <a:ext cx="2034211" cy="2257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465" dirty="0">
                <a:latin typeface="华文细黑" panose="02010600040101010101" pitchFamily="2" charset="-122"/>
                <a:ea typeface="华文细黑" panose="02010600040101010101" pitchFamily="2" charset="-122"/>
              </a:rPr>
              <a:t>Posts are liked on daily</a:t>
            </a:r>
          </a:p>
        </p:txBody>
      </p:sp>
      <p:sp>
        <p:nvSpPr>
          <p:cNvPr id="16" name="Rectangle 57"/>
          <p:cNvSpPr/>
          <p:nvPr/>
        </p:nvSpPr>
        <p:spPr>
          <a:xfrm>
            <a:off x="8582973" y="3383219"/>
            <a:ext cx="2045432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200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250 Million</a:t>
            </a:r>
          </a:p>
        </p:txBody>
      </p:sp>
      <p:sp>
        <p:nvSpPr>
          <p:cNvPr id="17" name="Rectangle 58"/>
          <p:cNvSpPr/>
          <p:nvPr/>
        </p:nvSpPr>
        <p:spPr>
          <a:xfrm>
            <a:off x="8582974" y="3836794"/>
            <a:ext cx="2691442" cy="2257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465" dirty="0">
                <a:latin typeface="华文细黑" panose="02010600040101010101" pitchFamily="2" charset="-122"/>
                <a:ea typeface="华文细黑" panose="02010600040101010101" pitchFamily="2" charset="-122"/>
              </a:rPr>
              <a:t>Photos are Uploaded on daily</a:t>
            </a:r>
          </a:p>
        </p:txBody>
      </p:sp>
      <p:grpSp>
        <p:nvGrpSpPr>
          <p:cNvPr id="18" name="Group 66"/>
          <p:cNvGrpSpPr/>
          <p:nvPr/>
        </p:nvGrpSpPr>
        <p:grpSpPr>
          <a:xfrm>
            <a:off x="7719856" y="3605216"/>
            <a:ext cx="514105" cy="388979"/>
            <a:chOff x="6629400" y="2008188"/>
            <a:chExt cx="600075" cy="454025"/>
          </a:xfrm>
          <a:solidFill>
            <a:schemeClr val="bg1"/>
          </a:solidFill>
        </p:grpSpPr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6629400" y="2008188"/>
              <a:ext cx="600075" cy="454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6"/>
                </a:cxn>
                <a:cxn ang="0">
                  <a:pos x="378" y="286"/>
                </a:cxn>
                <a:cxn ang="0">
                  <a:pos x="378" y="0"/>
                </a:cxn>
                <a:cxn ang="0">
                  <a:pos x="0" y="0"/>
                </a:cxn>
                <a:cxn ang="0">
                  <a:pos x="354" y="262"/>
                </a:cxn>
                <a:cxn ang="0">
                  <a:pos x="24" y="262"/>
                </a:cxn>
                <a:cxn ang="0">
                  <a:pos x="24" y="24"/>
                </a:cxn>
                <a:cxn ang="0">
                  <a:pos x="354" y="24"/>
                </a:cxn>
                <a:cxn ang="0">
                  <a:pos x="354" y="262"/>
                </a:cxn>
                <a:cxn ang="0">
                  <a:pos x="354" y="262"/>
                </a:cxn>
                <a:cxn ang="0">
                  <a:pos x="354" y="262"/>
                </a:cxn>
              </a:cxnLst>
              <a:rect l="0" t="0" r="r" b="b"/>
              <a:pathLst>
                <a:path w="378" h="286">
                  <a:moveTo>
                    <a:pt x="0" y="0"/>
                  </a:moveTo>
                  <a:lnTo>
                    <a:pt x="0" y="286"/>
                  </a:lnTo>
                  <a:lnTo>
                    <a:pt x="378" y="286"/>
                  </a:lnTo>
                  <a:lnTo>
                    <a:pt x="378" y="0"/>
                  </a:lnTo>
                  <a:lnTo>
                    <a:pt x="0" y="0"/>
                  </a:lnTo>
                  <a:close/>
                  <a:moveTo>
                    <a:pt x="354" y="262"/>
                  </a:moveTo>
                  <a:lnTo>
                    <a:pt x="24" y="262"/>
                  </a:lnTo>
                  <a:lnTo>
                    <a:pt x="24" y="24"/>
                  </a:lnTo>
                  <a:lnTo>
                    <a:pt x="354" y="24"/>
                  </a:lnTo>
                  <a:lnTo>
                    <a:pt x="354" y="262"/>
                  </a:lnTo>
                  <a:close/>
                  <a:moveTo>
                    <a:pt x="354" y="262"/>
                  </a:moveTo>
                  <a:lnTo>
                    <a:pt x="354" y="2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6629400" y="2008188"/>
              <a:ext cx="600075" cy="454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6"/>
                </a:cxn>
                <a:cxn ang="0">
                  <a:pos x="378" y="286"/>
                </a:cxn>
                <a:cxn ang="0">
                  <a:pos x="378" y="0"/>
                </a:cxn>
                <a:cxn ang="0">
                  <a:pos x="0" y="0"/>
                </a:cxn>
                <a:cxn ang="0">
                  <a:pos x="354" y="262"/>
                </a:cxn>
                <a:cxn ang="0">
                  <a:pos x="24" y="262"/>
                </a:cxn>
                <a:cxn ang="0">
                  <a:pos x="24" y="24"/>
                </a:cxn>
                <a:cxn ang="0">
                  <a:pos x="354" y="24"/>
                </a:cxn>
                <a:cxn ang="0">
                  <a:pos x="354" y="262"/>
                </a:cxn>
                <a:cxn ang="0">
                  <a:pos x="354" y="262"/>
                </a:cxn>
                <a:cxn ang="0">
                  <a:pos x="354" y="262"/>
                </a:cxn>
              </a:cxnLst>
              <a:rect l="0" t="0" r="r" b="b"/>
              <a:pathLst>
                <a:path w="378" h="286">
                  <a:moveTo>
                    <a:pt x="0" y="0"/>
                  </a:moveTo>
                  <a:lnTo>
                    <a:pt x="0" y="286"/>
                  </a:lnTo>
                  <a:lnTo>
                    <a:pt x="378" y="286"/>
                  </a:lnTo>
                  <a:lnTo>
                    <a:pt x="378" y="0"/>
                  </a:lnTo>
                  <a:lnTo>
                    <a:pt x="0" y="0"/>
                  </a:lnTo>
                  <a:moveTo>
                    <a:pt x="354" y="262"/>
                  </a:moveTo>
                  <a:lnTo>
                    <a:pt x="24" y="262"/>
                  </a:lnTo>
                  <a:lnTo>
                    <a:pt x="24" y="24"/>
                  </a:lnTo>
                  <a:lnTo>
                    <a:pt x="354" y="24"/>
                  </a:lnTo>
                  <a:lnTo>
                    <a:pt x="354" y="262"/>
                  </a:lnTo>
                  <a:moveTo>
                    <a:pt x="354" y="262"/>
                  </a:moveTo>
                  <a:lnTo>
                    <a:pt x="354" y="262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1" name="Freeform 19"/>
            <p:cNvSpPr>
              <a:spLocks noEditPoints="1"/>
            </p:cNvSpPr>
            <p:nvPr/>
          </p:nvSpPr>
          <p:spPr bwMode="auto">
            <a:xfrm>
              <a:off x="7042150" y="2084388"/>
              <a:ext cx="111125" cy="112713"/>
            </a:xfrm>
            <a:custGeom>
              <a:avLst/>
              <a:gdLst/>
              <a:ahLst/>
              <a:cxnLst>
                <a:cxn ang="0">
                  <a:pos x="29" y="15"/>
                </a:cxn>
                <a:cxn ang="0">
                  <a:pos x="15" y="29"/>
                </a:cxn>
                <a:cxn ang="0">
                  <a:pos x="0" y="15"/>
                </a:cxn>
                <a:cxn ang="0">
                  <a:pos x="15" y="0"/>
                </a:cxn>
                <a:cxn ang="0">
                  <a:pos x="29" y="15"/>
                </a:cxn>
                <a:cxn ang="0">
                  <a:pos x="29" y="15"/>
                </a:cxn>
                <a:cxn ang="0">
                  <a:pos x="29" y="15"/>
                </a:cxn>
              </a:cxnLst>
              <a:rect l="0" t="0" r="r" b="b"/>
              <a:pathLst>
                <a:path w="29" h="29">
                  <a:moveTo>
                    <a:pt x="29" y="15"/>
                  </a:moveTo>
                  <a:cubicBezTo>
                    <a:pt x="29" y="23"/>
                    <a:pt x="23" y="29"/>
                    <a:pt x="15" y="29"/>
                  </a:cubicBezTo>
                  <a:cubicBezTo>
                    <a:pt x="7" y="29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29" y="7"/>
                    <a:pt x="29" y="15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6705600" y="2122488"/>
              <a:ext cx="455613" cy="266700"/>
            </a:xfrm>
            <a:custGeom>
              <a:avLst/>
              <a:gdLst/>
              <a:ahLst/>
              <a:cxnLst>
                <a:cxn ang="0">
                  <a:pos x="79" y="29"/>
                </a:cxn>
                <a:cxn ang="0">
                  <a:pos x="59" y="48"/>
                </a:cxn>
                <a:cxn ang="0">
                  <a:pos x="25" y="0"/>
                </a:cxn>
                <a:cxn ang="0">
                  <a:pos x="0" y="69"/>
                </a:cxn>
                <a:cxn ang="0">
                  <a:pos x="119" y="69"/>
                </a:cxn>
                <a:cxn ang="0">
                  <a:pos x="79" y="29"/>
                </a:cxn>
                <a:cxn ang="0">
                  <a:pos x="79" y="29"/>
                </a:cxn>
                <a:cxn ang="0">
                  <a:pos x="79" y="29"/>
                </a:cxn>
              </a:cxnLst>
              <a:rect l="0" t="0" r="r" b="b"/>
              <a:pathLst>
                <a:path w="119" h="69">
                  <a:moveTo>
                    <a:pt x="79" y="29"/>
                  </a:moveTo>
                  <a:cubicBezTo>
                    <a:pt x="70" y="29"/>
                    <a:pt x="71" y="48"/>
                    <a:pt x="59" y="48"/>
                  </a:cubicBezTo>
                  <a:cubicBezTo>
                    <a:pt x="47" y="48"/>
                    <a:pt x="40" y="0"/>
                    <a:pt x="25" y="0"/>
                  </a:cubicBezTo>
                  <a:cubicBezTo>
                    <a:pt x="10" y="0"/>
                    <a:pt x="0" y="69"/>
                    <a:pt x="0" y="69"/>
                  </a:cubicBezTo>
                  <a:cubicBezTo>
                    <a:pt x="119" y="69"/>
                    <a:pt x="119" y="69"/>
                    <a:pt x="119" y="69"/>
                  </a:cubicBezTo>
                  <a:cubicBezTo>
                    <a:pt x="119" y="69"/>
                    <a:pt x="88" y="29"/>
                    <a:pt x="79" y="29"/>
                  </a:cubicBezTo>
                  <a:close/>
                  <a:moveTo>
                    <a:pt x="79" y="29"/>
                  </a:moveTo>
                  <a:cubicBezTo>
                    <a:pt x="79" y="29"/>
                    <a:pt x="79" y="29"/>
                    <a:pt x="79" y="2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4046200" y="3570927"/>
            <a:ext cx="457733" cy="435176"/>
          </a:xfrm>
          <a:custGeom>
            <a:avLst/>
            <a:gdLst/>
            <a:ahLst/>
            <a:cxnLst>
              <a:cxn ang="0">
                <a:pos x="791" y="27"/>
              </a:cxn>
              <a:cxn ang="0">
                <a:pos x="734" y="0"/>
              </a:cxn>
              <a:cxn ang="0">
                <a:pos x="98" y="27"/>
              </a:cxn>
              <a:cxn ang="0">
                <a:pos x="41" y="0"/>
              </a:cxn>
              <a:cxn ang="0">
                <a:pos x="0" y="791"/>
              </a:cxn>
              <a:cxn ang="0">
                <a:pos x="41" y="765"/>
              </a:cxn>
              <a:cxn ang="0">
                <a:pos x="98" y="791"/>
              </a:cxn>
              <a:cxn ang="0">
                <a:pos x="734" y="765"/>
              </a:cxn>
              <a:cxn ang="0">
                <a:pos x="791" y="791"/>
              </a:cxn>
              <a:cxn ang="0">
                <a:pos x="832" y="0"/>
              </a:cxn>
              <a:cxn ang="0">
                <a:pos x="98" y="679"/>
              </a:cxn>
              <a:cxn ang="0">
                <a:pos x="41" y="634"/>
              </a:cxn>
              <a:cxn ang="0">
                <a:pos x="98" y="679"/>
              </a:cxn>
              <a:cxn ang="0">
                <a:pos x="41" y="551"/>
              </a:cxn>
              <a:cxn ang="0">
                <a:pos x="98" y="503"/>
              </a:cxn>
              <a:cxn ang="0">
                <a:pos x="98" y="420"/>
              </a:cxn>
              <a:cxn ang="0">
                <a:pos x="41" y="372"/>
              </a:cxn>
              <a:cxn ang="0">
                <a:pos x="98" y="420"/>
              </a:cxn>
              <a:cxn ang="0">
                <a:pos x="41" y="289"/>
              </a:cxn>
              <a:cxn ang="0">
                <a:pos x="98" y="241"/>
              </a:cxn>
              <a:cxn ang="0">
                <a:pos x="98" y="158"/>
              </a:cxn>
              <a:cxn ang="0">
                <a:pos x="41" y="112"/>
              </a:cxn>
              <a:cxn ang="0">
                <a:pos x="98" y="158"/>
              </a:cxn>
              <a:cxn ang="0">
                <a:pos x="158" y="782"/>
              </a:cxn>
              <a:cxn ang="0">
                <a:pos x="672" y="643"/>
              </a:cxn>
              <a:cxn ang="0">
                <a:pos x="672" y="574"/>
              </a:cxn>
              <a:cxn ang="0">
                <a:pos x="158" y="217"/>
              </a:cxn>
              <a:cxn ang="0">
                <a:pos x="672" y="574"/>
              </a:cxn>
              <a:cxn ang="0">
                <a:pos x="158" y="148"/>
              </a:cxn>
              <a:cxn ang="0">
                <a:pos x="672" y="10"/>
              </a:cxn>
              <a:cxn ang="0">
                <a:pos x="791" y="679"/>
              </a:cxn>
              <a:cxn ang="0">
                <a:pos x="734" y="634"/>
              </a:cxn>
              <a:cxn ang="0">
                <a:pos x="791" y="679"/>
              </a:cxn>
              <a:cxn ang="0">
                <a:pos x="734" y="551"/>
              </a:cxn>
              <a:cxn ang="0">
                <a:pos x="791" y="503"/>
              </a:cxn>
              <a:cxn ang="0">
                <a:pos x="791" y="420"/>
              </a:cxn>
              <a:cxn ang="0">
                <a:pos x="734" y="372"/>
              </a:cxn>
              <a:cxn ang="0">
                <a:pos x="791" y="420"/>
              </a:cxn>
              <a:cxn ang="0">
                <a:pos x="734" y="289"/>
              </a:cxn>
              <a:cxn ang="0">
                <a:pos x="791" y="241"/>
              </a:cxn>
              <a:cxn ang="0">
                <a:pos x="791" y="158"/>
              </a:cxn>
              <a:cxn ang="0">
                <a:pos x="734" y="112"/>
              </a:cxn>
              <a:cxn ang="0">
                <a:pos x="791" y="158"/>
              </a:cxn>
              <a:cxn ang="0">
                <a:pos x="791" y="158"/>
              </a:cxn>
            </a:cxnLst>
            <a:rect l="0" t="0" r="r" b="b"/>
            <a:pathLst>
              <a:path w="832" h="791">
                <a:moveTo>
                  <a:pt x="791" y="0"/>
                </a:moveTo>
                <a:lnTo>
                  <a:pt x="791" y="27"/>
                </a:lnTo>
                <a:lnTo>
                  <a:pt x="734" y="27"/>
                </a:lnTo>
                <a:lnTo>
                  <a:pt x="734" y="0"/>
                </a:lnTo>
                <a:lnTo>
                  <a:pt x="98" y="0"/>
                </a:lnTo>
                <a:lnTo>
                  <a:pt x="98" y="27"/>
                </a:lnTo>
                <a:lnTo>
                  <a:pt x="41" y="27"/>
                </a:lnTo>
                <a:lnTo>
                  <a:pt x="41" y="0"/>
                </a:lnTo>
                <a:lnTo>
                  <a:pt x="0" y="0"/>
                </a:lnTo>
                <a:lnTo>
                  <a:pt x="0" y="791"/>
                </a:lnTo>
                <a:lnTo>
                  <a:pt x="41" y="791"/>
                </a:lnTo>
                <a:lnTo>
                  <a:pt x="41" y="765"/>
                </a:lnTo>
                <a:lnTo>
                  <a:pt x="98" y="765"/>
                </a:lnTo>
                <a:lnTo>
                  <a:pt x="98" y="791"/>
                </a:lnTo>
                <a:lnTo>
                  <a:pt x="734" y="791"/>
                </a:lnTo>
                <a:lnTo>
                  <a:pt x="734" y="765"/>
                </a:lnTo>
                <a:lnTo>
                  <a:pt x="791" y="765"/>
                </a:lnTo>
                <a:lnTo>
                  <a:pt x="791" y="791"/>
                </a:lnTo>
                <a:lnTo>
                  <a:pt x="832" y="791"/>
                </a:lnTo>
                <a:lnTo>
                  <a:pt x="832" y="0"/>
                </a:lnTo>
                <a:lnTo>
                  <a:pt x="791" y="0"/>
                </a:lnTo>
                <a:close/>
                <a:moveTo>
                  <a:pt x="98" y="679"/>
                </a:moveTo>
                <a:lnTo>
                  <a:pt x="41" y="679"/>
                </a:lnTo>
                <a:lnTo>
                  <a:pt x="41" y="634"/>
                </a:lnTo>
                <a:lnTo>
                  <a:pt x="98" y="634"/>
                </a:lnTo>
                <a:lnTo>
                  <a:pt x="98" y="679"/>
                </a:lnTo>
                <a:close/>
                <a:moveTo>
                  <a:pt x="98" y="551"/>
                </a:moveTo>
                <a:lnTo>
                  <a:pt x="41" y="551"/>
                </a:lnTo>
                <a:lnTo>
                  <a:pt x="41" y="503"/>
                </a:lnTo>
                <a:lnTo>
                  <a:pt x="98" y="503"/>
                </a:lnTo>
                <a:lnTo>
                  <a:pt x="98" y="551"/>
                </a:lnTo>
                <a:close/>
                <a:moveTo>
                  <a:pt x="98" y="420"/>
                </a:moveTo>
                <a:lnTo>
                  <a:pt x="41" y="420"/>
                </a:lnTo>
                <a:lnTo>
                  <a:pt x="41" y="372"/>
                </a:lnTo>
                <a:lnTo>
                  <a:pt x="98" y="372"/>
                </a:lnTo>
                <a:lnTo>
                  <a:pt x="98" y="420"/>
                </a:lnTo>
                <a:close/>
                <a:moveTo>
                  <a:pt x="98" y="289"/>
                </a:moveTo>
                <a:lnTo>
                  <a:pt x="41" y="289"/>
                </a:lnTo>
                <a:lnTo>
                  <a:pt x="41" y="241"/>
                </a:lnTo>
                <a:lnTo>
                  <a:pt x="98" y="241"/>
                </a:lnTo>
                <a:lnTo>
                  <a:pt x="98" y="289"/>
                </a:lnTo>
                <a:close/>
                <a:moveTo>
                  <a:pt x="98" y="158"/>
                </a:moveTo>
                <a:lnTo>
                  <a:pt x="41" y="158"/>
                </a:lnTo>
                <a:lnTo>
                  <a:pt x="41" y="112"/>
                </a:lnTo>
                <a:lnTo>
                  <a:pt x="98" y="112"/>
                </a:lnTo>
                <a:lnTo>
                  <a:pt x="98" y="158"/>
                </a:lnTo>
                <a:close/>
                <a:moveTo>
                  <a:pt x="672" y="782"/>
                </a:moveTo>
                <a:lnTo>
                  <a:pt x="158" y="782"/>
                </a:lnTo>
                <a:lnTo>
                  <a:pt x="158" y="643"/>
                </a:lnTo>
                <a:lnTo>
                  <a:pt x="672" y="643"/>
                </a:lnTo>
                <a:lnTo>
                  <a:pt x="672" y="782"/>
                </a:lnTo>
                <a:close/>
                <a:moveTo>
                  <a:pt x="672" y="574"/>
                </a:moveTo>
                <a:lnTo>
                  <a:pt x="158" y="574"/>
                </a:lnTo>
                <a:lnTo>
                  <a:pt x="158" y="217"/>
                </a:lnTo>
                <a:lnTo>
                  <a:pt x="672" y="217"/>
                </a:lnTo>
                <a:lnTo>
                  <a:pt x="672" y="574"/>
                </a:lnTo>
                <a:close/>
                <a:moveTo>
                  <a:pt x="672" y="148"/>
                </a:moveTo>
                <a:lnTo>
                  <a:pt x="158" y="148"/>
                </a:lnTo>
                <a:lnTo>
                  <a:pt x="158" y="10"/>
                </a:lnTo>
                <a:lnTo>
                  <a:pt x="672" y="10"/>
                </a:lnTo>
                <a:lnTo>
                  <a:pt x="672" y="148"/>
                </a:lnTo>
                <a:close/>
                <a:moveTo>
                  <a:pt x="791" y="679"/>
                </a:moveTo>
                <a:lnTo>
                  <a:pt x="734" y="679"/>
                </a:lnTo>
                <a:lnTo>
                  <a:pt x="734" y="634"/>
                </a:lnTo>
                <a:lnTo>
                  <a:pt x="791" y="634"/>
                </a:lnTo>
                <a:lnTo>
                  <a:pt x="791" y="679"/>
                </a:lnTo>
                <a:close/>
                <a:moveTo>
                  <a:pt x="791" y="551"/>
                </a:moveTo>
                <a:lnTo>
                  <a:pt x="734" y="551"/>
                </a:lnTo>
                <a:lnTo>
                  <a:pt x="734" y="503"/>
                </a:lnTo>
                <a:lnTo>
                  <a:pt x="791" y="503"/>
                </a:lnTo>
                <a:lnTo>
                  <a:pt x="791" y="551"/>
                </a:lnTo>
                <a:close/>
                <a:moveTo>
                  <a:pt x="791" y="420"/>
                </a:moveTo>
                <a:lnTo>
                  <a:pt x="734" y="420"/>
                </a:lnTo>
                <a:lnTo>
                  <a:pt x="734" y="372"/>
                </a:lnTo>
                <a:lnTo>
                  <a:pt x="791" y="372"/>
                </a:lnTo>
                <a:lnTo>
                  <a:pt x="791" y="420"/>
                </a:lnTo>
                <a:close/>
                <a:moveTo>
                  <a:pt x="791" y="289"/>
                </a:moveTo>
                <a:lnTo>
                  <a:pt x="734" y="289"/>
                </a:lnTo>
                <a:lnTo>
                  <a:pt x="734" y="241"/>
                </a:lnTo>
                <a:lnTo>
                  <a:pt x="791" y="241"/>
                </a:lnTo>
                <a:lnTo>
                  <a:pt x="791" y="289"/>
                </a:lnTo>
                <a:close/>
                <a:moveTo>
                  <a:pt x="791" y="158"/>
                </a:moveTo>
                <a:lnTo>
                  <a:pt x="734" y="158"/>
                </a:lnTo>
                <a:lnTo>
                  <a:pt x="734" y="112"/>
                </a:lnTo>
                <a:lnTo>
                  <a:pt x="791" y="112"/>
                </a:lnTo>
                <a:lnTo>
                  <a:pt x="791" y="158"/>
                </a:lnTo>
                <a:close/>
                <a:moveTo>
                  <a:pt x="791" y="158"/>
                </a:moveTo>
                <a:lnTo>
                  <a:pt x="791" y="15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Rectangle 72"/>
          <p:cNvSpPr/>
          <p:nvPr/>
        </p:nvSpPr>
        <p:spPr>
          <a:xfrm>
            <a:off x="1592670" y="3383219"/>
            <a:ext cx="2045432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3200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350 Million</a:t>
            </a:r>
          </a:p>
        </p:txBody>
      </p:sp>
      <p:sp>
        <p:nvSpPr>
          <p:cNvPr id="25" name="Rectangle 73"/>
          <p:cNvSpPr/>
          <p:nvPr/>
        </p:nvSpPr>
        <p:spPr>
          <a:xfrm>
            <a:off x="941850" y="3836794"/>
            <a:ext cx="2696251" cy="2257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1465" dirty="0">
                <a:latin typeface="华文细黑" panose="02010600040101010101" pitchFamily="2" charset="-122"/>
                <a:ea typeface="华文细黑" panose="02010600040101010101" pitchFamily="2" charset="-122"/>
              </a:rPr>
              <a:t>Videos are Uploaded on daily</a:t>
            </a:r>
          </a:p>
        </p:txBody>
      </p:sp>
      <p:grpSp>
        <p:nvGrpSpPr>
          <p:cNvPr id="26" name="Group 81"/>
          <p:cNvGrpSpPr/>
          <p:nvPr/>
        </p:nvGrpSpPr>
        <p:grpSpPr>
          <a:xfrm>
            <a:off x="7009883" y="5006835"/>
            <a:ext cx="532795" cy="500175"/>
            <a:chOff x="504825" y="971550"/>
            <a:chExt cx="1089026" cy="1022350"/>
          </a:xfrm>
          <a:solidFill>
            <a:schemeClr val="bg1"/>
          </a:solidFill>
        </p:grpSpPr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782638" y="971550"/>
              <a:ext cx="811213" cy="8413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2"/>
                </a:cxn>
                <a:cxn ang="0">
                  <a:pos x="286" y="382"/>
                </a:cxn>
                <a:cxn ang="0">
                  <a:pos x="420" y="530"/>
                </a:cxn>
                <a:cxn ang="0">
                  <a:pos x="420" y="382"/>
                </a:cxn>
                <a:cxn ang="0">
                  <a:pos x="511" y="382"/>
                </a:cxn>
                <a:cxn ang="0">
                  <a:pos x="51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11" h="530">
                  <a:moveTo>
                    <a:pt x="0" y="0"/>
                  </a:moveTo>
                  <a:lnTo>
                    <a:pt x="0" y="382"/>
                  </a:lnTo>
                  <a:lnTo>
                    <a:pt x="286" y="382"/>
                  </a:lnTo>
                  <a:lnTo>
                    <a:pt x="420" y="530"/>
                  </a:lnTo>
                  <a:lnTo>
                    <a:pt x="420" y="382"/>
                  </a:lnTo>
                  <a:lnTo>
                    <a:pt x="511" y="382"/>
                  </a:lnTo>
                  <a:lnTo>
                    <a:pt x="511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504825" y="1274763"/>
              <a:ext cx="695325" cy="719137"/>
            </a:xfrm>
            <a:custGeom>
              <a:avLst/>
              <a:gdLst/>
              <a:ahLst/>
              <a:cxnLst>
                <a:cxn ang="0">
                  <a:pos x="426" y="226"/>
                </a:cxn>
                <a:cxn ang="0">
                  <a:pos x="139" y="226"/>
                </a:cxn>
                <a:cxn ang="0">
                  <a:pos x="139" y="0"/>
                </a:cxn>
                <a:cxn ang="0">
                  <a:pos x="0" y="0"/>
                </a:cxn>
                <a:cxn ang="0">
                  <a:pos x="0" y="327"/>
                </a:cxn>
                <a:cxn ang="0">
                  <a:pos x="79" y="327"/>
                </a:cxn>
                <a:cxn ang="0">
                  <a:pos x="79" y="453"/>
                </a:cxn>
                <a:cxn ang="0">
                  <a:pos x="192" y="327"/>
                </a:cxn>
                <a:cxn ang="0">
                  <a:pos x="438" y="327"/>
                </a:cxn>
                <a:cxn ang="0">
                  <a:pos x="438" y="241"/>
                </a:cxn>
                <a:cxn ang="0">
                  <a:pos x="426" y="226"/>
                </a:cxn>
                <a:cxn ang="0">
                  <a:pos x="426" y="226"/>
                </a:cxn>
                <a:cxn ang="0">
                  <a:pos x="426" y="226"/>
                </a:cxn>
              </a:cxnLst>
              <a:rect l="0" t="0" r="r" b="b"/>
              <a:pathLst>
                <a:path w="438" h="453">
                  <a:moveTo>
                    <a:pt x="426" y="226"/>
                  </a:moveTo>
                  <a:lnTo>
                    <a:pt x="139" y="226"/>
                  </a:lnTo>
                  <a:lnTo>
                    <a:pt x="139" y="0"/>
                  </a:lnTo>
                  <a:lnTo>
                    <a:pt x="0" y="0"/>
                  </a:lnTo>
                  <a:lnTo>
                    <a:pt x="0" y="327"/>
                  </a:lnTo>
                  <a:lnTo>
                    <a:pt x="79" y="327"/>
                  </a:lnTo>
                  <a:lnTo>
                    <a:pt x="79" y="453"/>
                  </a:lnTo>
                  <a:lnTo>
                    <a:pt x="192" y="327"/>
                  </a:lnTo>
                  <a:lnTo>
                    <a:pt x="438" y="327"/>
                  </a:lnTo>
                  <a:lnTo>
                    <a:pt x="438" y="241"/>
                  </a:lnTo>
                  <a:lnTo>
                    <a:pt x="426" y="226"/>
                  </a:lnTo>
                  <a:close/>
                  <a:moveTo>
                    <a:pt x="426" y="226"/>
                  </a:moveTo>
                  <a:lnTo>
                    <a:pt x="426" y="22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9" name="Rectangle 82"/>
          <p:cNvSpPr/>
          <p:nvPr/>
        </p:nvSpPr>
        <p:spPr>
          <a:xfrm>
            <a:off x="7908788" y="4841785"/>
            <a:ext cx="1412246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200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3 Billion</a:t>
            </a:r>
          </a:p>
        </p:txBody>
      </p:sp>
      <p:sp>
        <p:nvSpPr>
          <p:cNvPr id="30" name="Rectangle 83"/>
          <p:cNvSpPr/>
          <p:nvPr/>
        </p:nvSpPr>
        <p:spPr>
          <a:xfrm>
            <a:off x="7908789" y="5295359"/>
            <a:ext cx="2596865" cy="2257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1465" dirty="0">
                <a:latin typeface="华文细黑" panose="02010600040101010101" pitchFamily="2" charset="-122"/>
                <a:ea typeface="华文细黑" panose="02010600040101010101" pitchFamily="2" charset="-122"/>
              </a:rPr>
              <a:t>Posts are Comments on daily</a:t>
            </a:r>
          </a:p>
        </p:txBody>
      </p:sp>
      <p:grpSp>
        <p:nvGrpSpPr>
          <p:cNvPr id="31" name="Group 90"/>
          <p:cNvGrpSpPr/>
          <p:nvPr/>
        </p:nvGrpSpPr>
        <p:grpSpPr>
          <a:xfrm>
            <a:off x="4773309" y="4937208"/>
            <a:ext cx="342188" cy="586125"/>
            <a:chOff x="1668463" y="3354388"/>
            <a:chExt cx="641350" cy="1098550"/>
          </a:xfrm>
          <a:solidFill>
            <a:schemeClr val="bg1"/>
          </a:solidFill>
        </p:grpSpPr>
        <p:sp>
          <p:nvSpPr>
            <p:cNvPr id="32" name="Freeform 36"/>
            <p:cNvSpPr>
              <a:spLocks noEditPoints="1"/>
            </p:cNvSpPr>
            <p:nvPr/>
          </p:nvSpPr>
          <p:spPr bwMode="auto">
            <a:xfrm>
              <a:off x="1752600" y="3438526"/>
              <a:ext cx="473075" cy="768350"/>
            </a:xfrm>
            <a:custGeom>
              <a:avLst/>
              <a:gdLst/>
              <a:ahLst/>
              <a:cxnLst>
                <a:cxn ang="0">
                  <a:pos x="13" y="197"/>
                </a:cxn>
                <a:cxn ang="0">
                  <a:pos x="27" y="191"/>
                </a:cxn>
                <a:cxn ang="0">
                  <a:pos x="29" y="189"/>
                </a:cxn>
                <a:cxn ang="0">
                  <a:pos x="32" y="181"/>
                </a:cxn>
                <a:cxn ang="0">
                  <a:pos x="36" y="176"/>
                </a:cxn>
                <a:cxn ang="0">
                  <a:pos x="37" y="174"/>
                </a:cxn>
                <a:cxn ang="0">
                  <a:pos x="39" y="162"/>
                </a:cxn>
                <a:cxn ang="0">
                  <a:pos x="38" y="160"/>
                </a:cxn>
                <a:cxn ang="0">
                  <a:pos x="31" y="146"/>
                </a:cxn>
                <a:cxn ang="0">
                  <a:pos x="29" y="138"/>
                </a:cxn>
                <a:cxn ang="0">
                  <a:pos x="26" y="127"/>
                </a:cxn>
                <a:cxn ang="0">
                  <a:pos x="26" y="124"/>
                </a:cxn>
                <a:cxn ang="0">
                  <a:pos x="28" y="119"/>
                </a:cxn>
                <a:cxn ang="0">
                  <a:pos x="29" y="117"/>
                </a:cxn>
                <a:cxn ang="0">
                  <a:pos x="29" y="100"/>
                </a:cxn>
                <a:cxn ang="0">
                  <a:pos x="29" y="89"/>
                </a:cxn>
                <a:cxn ang="0">
                  <a:pos x="38" y="74"/>
                </a:cxn>
                <a:cxn ang="0">
                  <a:pos x="63" y="63"/>
                </a:cxn>
                <a:cxn ang="0">
                  <a:pos x="77" y="61"/>
                </a:cxn>
                <a:cxn ang="0">
                  <a:pos x="81" y="61"/>
                </a:cxn>
                <a:cxn ang="0">
                  <a:pos x="81" y="62"/>
                </a:cxn>
                <a:cxn ang="0">
                  <a:pos x="78" y="64"/>
                </a:cxn>
                <a:cxn ang="0">
                  <a:pos x="79" y="69"/>
                </a:cxn>
                <a:cxn ang="0">
                  <a:pos x="91" y="80"/>
                </a:cxn>
                <a:cxn ang="0">
                  <a:pos x="96" y="92"/>
                </a:cxn>
                <a:cxn ang="0">
                  <a:pos x="96" y="117"/>
                </a:cxn>
                <a:cxn ang="0">
                  <a:pos x="98" y="121"/>
                </a:cxn>
                <a:cxn ang="0">
                  <a:pos x="99" y="122"/>
                </a:cxn>
                <a:cxn ang="0">
                  <a:pos x="98" y="135"/>
                </a:cxn>
                <a:cxn ang="0">
                  <a:pos x="98" y="136"/>
                </a:cxn>
                <a:cxn ang="0">
                  <a:pos x="91" y="154"/>
                </a:cxn>
                <a:cxn ang="0">
                  <a:pos x="90" y="155"/>
                </a:cxn>
                <a:cxn ang="0">
                  <a:pos x="87" y="174"/>
                </a:cxn>
                <a:cxn ang="0">
                  <a:pos x="88" y="176"/>
                </a:cxn>
                <a:cxn ang="0">
                  <a:pos x="91" y="181"/>
                </a:cxn>
                <a:cxn ang="0">
                  <a:pos x="94" y="190"/>
                </a:cxn>
                <a:cxn ang="0">
                  <a:pos x="97" y="192"/>
                </a:cxn>
                <a:cxn ang="0">
                  <a:pos x="124" y="203"/>
                </a:cxn>
                <a:cxn ang="0">
                  <a:pos x="124" y="0"/>
                </a:cxn>
                <a:cxn ang="0">
                  <a:pos x="0" y="0"/>
                </a:cxn>
                <a:cxn ang="0">
                  <a:pos x="0" y="203"/>
                </a:cxn>
                <a:cxn ang="0">
                  <a:pos x="13" y="197"/>
                </a:cxn>
                <a:cxn ang="0">
                  <a:pos x="13" y="197"/>
                </a:cxn>
                <a:cxn ang="0">
                  <a:pos x="13" y="197"/>
                </a:cxn>
              </a:cxnLst>
              <a:rect l="0" t="0" r="r" b="b"/>
              <a:pathLst>
                <a:path w="124" h="203">
                  <a:moveTo>
                    <a:pt x="13" y="197"/>
                  </a:moveTo>
                  <a:cubicBezTo>
                    <a:pt x="17" y="195"/>
                    <a:pt x="22" y="194"/>
                    <a:pt x="27" y="191"/>
                  </a:cubicBezTo>
                  <a:cubicBezTo>
                    <a:pt x="28" y="191"/>
                    <a:pt x="29" y="190"/>
                    <a:pt x="29" y="189"/>
                  </a:cubicBezTo>
                  <a:cubicBezTo>
                    <a:pt x="30" y="187"/>
                    <a:pt x="31" y="184"/>
                    <a:pt x="32" y="181"/>
                  </a:cubicBezTo>
                  <a:cubicBezTo>
                    <a:pt x="33" y="179"/>
                    <a:pt x="33" y="177"/>
                    <a:pt x="36" y="176"/>
                  </a:cubicBezTo>
                  <a:cubicBezTo>
                    <a:pt x="36" y="176"/>
                    <a:pt x="37" y="175"/>
                    <a:pt x="37" y="174"/>
                  </a:cubicBezTo>
                  <a:cubicBezTo>
                    <a:pt x="38" y="170"/>
                    <a:pt x="38" y="166"/>
                    <a:pt x="39" y="162"/>
                  </a:cubicBezTo>
                  <a:cubicBezTo>
                    <a:pt x="39" y="161"/>
                    <a:pt x="38" y="160"/>
                    <a:pt x="38" y="160"/>
                  </a:cubicBezTo>
                  <a:cubicBezTo>
                    <a:pt x="34" y="156"/>
                    <a:pt x="32" y="151"/>
                    <a:pt x="31" y="146"/>
                  </a:cubicBezTo>
                  <a:cubicBezTo>
                    <a:pt x="31" y="143"/>
                    <a:pt x="29" y="141"/>
                    <a:pt x="29" y="138"/>
                  </a:cubicBezTo>
                  <a:cubicBezTo>
                    <a:pt x="28" y="135"/>
                    <a:pt x="27" y="131"/>
                    <a:pt x="26" y="127"/>
                  </a:cubicBezTo>
                  <a:cubicBezTo>
                    <a:pt x="26" y="126"/>
                    <a:pt x="26" y="125"/>
                    <a:pt x="26" y="124"/>
                  </a:cubicBezTo>
                  <a:cubicBezTo>
                    <a:pt x="25" y="122"/>
                    <a:pt x="25" y="120"/>
                    <a:pt x="28" y="119"/>
                  </a:cubicBezTo>
                  <a:cubicBezTo>
                    <a:pt x="28" y="119"/>
                    <a:pt x="29" y="118"/>
                    <a:pt x="29" y="117"/>
                  </a:cubicBezTo>
                  <a:cubicBezTo>
                    <a:pt x="29" y="111"/>
                    <a:pt x="29" y="105"/>
                    <a:pt x="29" y="100"/>
                  </a:cubicBezTo>
                  <a:cubicBezTo>
                    <a:pt x="29" y="96"/>
                    <a:pt x="29" y="93"/>
                    <a:pt x="29" y="89"/>
                  </a:cubicBezTo>
                  <a:cubicBezTo>
                    <a:pt x="30" y="83"/>
                    <a:pt x="34" y="78"/>
                    <a:pt x="38" y="74"/>
                  </a:cubicBezTo>
                  <a:cubicBezTo>
                    <a:pt x="46" y="68"/>
                    <a:pt x="54" y="65"/>
                    <a:pt x="63" y="63"/>
                  </a:cubicBezTo>
                  <a:cubicBezTo>
                    <a:pt x="68" y="62"/>
                    <a:pt x="72" y="62"/>
                    <a:pt x="77" y="61"/>
                  </a:cubicBezTo>
                  <a:cubicBezTo>
                    <a:pt x="78" y="61"/>
                    <a:pt x="79" y="61"/>
                    <a:pt x="81" y="61"/>
                  </a:cubicBezTo>
                  <a:cubicBezTo>
                    <a:pt x="81" y="61"/>
                    <a:pt x="81" y="61"/>
                    <a:pt x="81" y="62"/>
                  </a:cubicBezTo>
                  <a:cubicBezTo>
                    <a:pt x="80" y="62"/>
                    <a:pt x="79" y="63"/>
                    <a:pt x="78" y="64"/>
                  </a:cubicBezTo>
                  <a:cubicBezTo>
                    <a:pt x="77" y="66"/>
                    <a:pt x="77" y="67"/>
                    <a:pt x="79" y="69"/>
                  </a:cubicBezTo>
                  <a:cubicBezTo>
                    <a:pt x="83" y="72"/>
                    <a:pt x="87" y="76"/>
                    <a:pt x="91" y="80"/>
                  </a:cubicBezTo>
                  <a:cubicBezTo>
                    <a:pt x="95" y="83"/>
                    <a:pt x="96" y="87"/>
                    <a:pt x="96" y="92"/>
                  </a:cubicBezTo>
                  <a:cubicBezTo>
                    <a:pt x="96" y="100"/>
                    <a:pt x="96" y="109"/>
                    <a:pt x="96" y="117"/>
                  </a:cubicBezTo>
                  <a:cubicBezTo>
                    <a:pt x="96" y="118"/>
                    <a:pt x="96" y="120"/>
                    <a:pt x="98" y="121"/>
                  </a:cubicBezTo>
                  <a:cubicBezTo>
                    <a:pt x="99" y="121"/>
                    <a:pt x="99" y="122"/>
                    <a:pt x="99" y="122"/>
                  </a:cubicBezTo>
                  <a:cubicBezTo>
                    <a:pt x="99" y="127"/>
                    <a:pt x="98" y="131"/>
                    <a:pt x="98" y="135"/>
                  </a:cubicBezTo>
                  <a:cubicBezTo>
                    <a:pt x="98" y="135"/>
                    <a:pt x="98" y="135"/>
                    <a:pt x="98" y="136"/>
                  </a:cubicBezTo>
                  <a:cubicBezTo>
                    <a:pt x="94" y="141"/>
                    <a:pt x="93" y="148"/>
                    <a:pt x="91" y="154"/>
                  </a:cubicBezTo>
                  <a:cubicBezTo>
                    <a:pt x="91" y="154"/>
                    <a:pt x="91" y="154"/>
                    <a:pt x="90" y="155"/>
                  </a:cubicBezTo>
                  <a:cubicBezTo>
                    <a:pt x="85" y="160"/>
                    <a:pt x="87" y="168"/>
                    <a:pt x="87" y="174"/>
                  </a:cubicBezTo>
                  <a:cubicBezTo>
                    <a:pt x="87" y="175"/>
                    <a:pt x="87" y="176"/>
                    <a:pt x="88" y="176"/>
                  </a:cubicBezTo>
                  <a:cubicBezTo>
                    <a:pt x="90" y="177"/>
                    <a:pt x="91" y="179"/>
                    <a:pt x="91" y="181"/>
                  </a:cubicBezTo>
                  <a:cubicBezTo>
                    <a:pt x="92" y="184"/>
                    <a:pt x="93" y="187"/>
                    <a:pt x="94" y="190"/>
                  </a:cubicBezTo>
                  <a:cubicBezTo>
                    <a:pt x="95" y="191"/>
                    <a:pt x="96" y="191"/>
                    <a:pt x="97" y="192"/>
                  </a:cubicBezTo>
                  <a:cubicBezTo>
                    <a:pt x="106" y="195"/>
                    <a:pt x="115" y="199"/>
                    <a:pt x="124" y="203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4" y="201"/>
                    <a:pt x="8" y="199"/>
                    <a:pt x="13" y="197"/>
                  </a:cubicBezTo>
                  <a:close/>
                  <a:moveTo>
                    <a:pt x="13" y="197"/>
                  </a:moveTo>
                  <a:cubicBezTo>
                    <a:pt x="13" y="197"/>
                    <a:pt x="13" y="197"/>
                    <a:pt x="13" y="19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3" name="Freeform 37"/>
            <p:cNvSpPr>
              <a:spLocks noEditPoints="1"/>
            </p:cNvSpPr>
            <p:nvPr/>
          </p:nvSpPr>
          <p:spPr bwMode="auto">
            <a:xfrm>
              <a:off x="1668463" y="3354388"/>
              <a:ext cx="641350" cy="1098550"/>
            </a:xfrm>
            <a:custGeom>
              <a:avLst/>
              <a:gdLst/>
              <a:ahLst/>
              <a:cxnLst>
                <a:cxn ang="0">
                  <a:pos x="149" y="0"/>
                </a:cxn>
                <a:cxn ang="0">
                  <a:pos x="20" y="0"/>
                </a:cxn>
                <a:cxn ang="0">
                  <a:pos x="0" y="20"/>
                </a:cxn>
                <a:cxn ang="0">
                  <a:pos x="0" y="270"/>
                </a:cxn>
                <a:cxn ang="0">
                  <a:pos x="20" y="290"/>
                </a:cxn>
                <a:cxn ang="0">
                  <a:pos x="149" y="290"/>
                </a:cxn>
                <a:cxn ang="0">
                  <a:pos x="168" y="270"/>
                </a:cxn>
                <a:cxn ang="0">
                  <a:pos x="168" y="20"/>
                </a:cxn>
                <a:cxn ang="0">
                  <a:pos x="149" y="0"/>
                </a:cxn>
                <a:cxn ang="0">
                  <a:pos x="55" y="276"/>
                </a:cxn>
                <a:cxn ang="0">
                  <a:pos x="39" y="276"/>
                </a:cxn>
                <a:cxn ang="0">
                  <a:pos x="33" y="270"/>
                </a:cxn>
                <a:cxn ang="0">
                  <a:pos x="39" y="265"/>
                </a:cxn>
                <a:cxn ang="0">
                  <a:pos x="55" y="265"/>
                </a:cxn>
                <a:cxn ang="0">
                  <a:pos x="61" y="270"/>
                </a:cxn>
                <a:cxn ang="0">
                  <a:pos x="55" y="276"/>
                </a:cxn>
                <a:cxn ang="0">
                  <a:pos x="84" y="280"/>
                </a:cxn>
                <a:cxn ang="0">
                  <a:pos x="74" y="270"/>
                </a:cxn>
                <a:cxn ang="0">
                  <a:pos x="84" y="261"/>
                </a:cxn>
                <a:cxn ang="0">
                  <a:pos x="94" y="270"/>
                </a:cxn>
                <a:cxn ang="0">
                  <a:pos x="84" y="280"/>
                </a:cxn>
                <a:cxn ang="0">
                  <a:pos x="129" y="276"/>
                </a:cxn>
                <a:cxn ang="0">
                  <a:pos x="113" y="276"/>
                </a:cxn>
                <a:cxn ang="0">
                  <a:pos x="107" y="270"/>
                </a:cxn>
                <a:cxn ang="0">
                  <a:pos x="113" y="265"/>
                </a:cxn>
                <a:cxn ang="0">
                  <a:pos x="129" y="265"/>
                </a:cxn>
                <a:cxn ang="0">
                  <a:pos x="135" y="270"/>
                </a:cxn>
                <a:cxn ang="0">
                  <a:pos x="129" y="276"/>
                </a:cxn>
                <a:cxn ang="0">
                  <a:pos x="155" y="254"/>
                </a:cxn>
                <a:cxn ang="0">
                  <a:pos x="14" y="254"/>
                </a:cxn>
                <a:cxn ang="0">
                  <a:pos x="14" y="13"/>
                </a:cxn>
                <a:cxn ang="0">
                  <a:pos x="155" y="13"/>
                </a:cxn>
                <a:cxn ang="0">
                  <a:pos x="155" y="254"/>
                </a:cxn>
                <a:cxn ang="0">
                  <a:pos x="155" y="254"/>
                </a:cxn>
                <a:cxn ang="0">
                  <a:pos x="155" y="254"/>
                </a:cxn>
              </a:cxnLst>
              <a:rect l="0" t="0" r="r" b="b"/>
              <a:pathLst>
                <a:path w="168" h="290">
                  <a:moveTo>
                    <a:pt x="14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81"/>
                    <a:pt x="9" y="290"/>
                    <a:pt x="20" y="290"/>
                  </a:cubicBezTo>
                  <a:cubicBezTo>
                    <a:pt x="149" y="290"/>
                    <a:pt x="149" y="290"/>
                    <a:pt x="149" y="290"/>
                  </a:cubicBezTo>
                  <a:cubicBezTo>
                    <a:pt x="159" y="290"/>
                    <a:pt x="168" y="281"/>
                    <a:pt x="168" y="270"/>
                  </a:cubicBezTo>
                  <a:cubicBezTo>
                    <a:pt x="168" y="20"/>
                    <a:pt x="168" y="20"/>
                    <a:pt x="168" y="20"/>
                  </a:cubicBezTo>
                  <a:cubicBezTo>
                    <a:pt x="168" y="9"/>
                    <a:pt x="159" y="0"/>
                    <a:pt x="149" y="0"/>
                  </a:cubicBezTo>
                  <a:close/>
                  <a:moveTo>
                    <a:pt x="55" y="276"/>
                  </a:moveTo>
                  <a:cubicBezTo>
                    <a:pt x="39" y="276"/>
                    <a:pt x="39" y="276"/>
                    <a:pt x="39" y="276"/>
                  </a:cubicBezTo>
                  <a:cubicBezTo>
                    <a:pt x="36" y="276"/>
                    <a:pt x="33" y="273"/>
                    <a:pt x="33" y="270"/>
                  </a:cubicBezTo>
                  <a:cubicBezTo>
                    <a:pt x="33" y="267"/>
                    <a:pt x="36" y="265"/>
                    <a:pt x="39" y="265"/>
                  </a:cubicBezTo>
                  <a:cubicBezTo>
                    <a:pt x="55" y="265"/>
                    <a:pt x="55" y="265"/>
                    <a:pt x="55" y="265"/>
                  </a:cubicBezTo>
                  <a:cubicBezTo>
                    <a:pt x="58" y="265"/>
                    <a:pt x="61" y="267"/>
                    <a:pt x="61" y="270"/>
                  </a:cubicBezTo>
                  <a:cubicBezTo>
                    <a:pt x="61" y="273"/>
                    <a:pt x="58" y="276"/>
                    <a:pt x="55" y="276"/>
                  </a:cubicBezTo>
                  <a:close/>
                  <a:moveTo>
                    <a:pt x="84" y="280"/>
                  </a:moveTo>
                  <a:cubicBezTo>
                    <a:pt x="79" y="280"/>
                    <a:pt x="74" y="276"/>
                    <a:pt x="74" y="270"/>
                  </a:cubicBezTo>
                  <a:cubicBezTo>
                    <a:pt x="74" y="265"/>
                    <a:pt x="79" y="261"/>
                    <a:pt x="84" y="261"/>
                  </a:cubicBezTo>
                  <a:cubicBezTo>
                    <a:pt x="90" y="261"/>
                    <a:pt x="94" y="265"/>
                    <a:pt x="94" y="270"/>
                  </a:cubicBezTo>
                  <a:cubicBezTo>
                    <a:pt x="94" y="276"/>
                    <a:pt x="90" y="280"/>
                    <a:pt x="84" y="280"/>
                  </a:cubicBezTo>
                  <a:close/>
                  <a:moveTo>
                    <a:pt x="129" y="276"/>
                  </a:moveTo>
                  <a:cubicBezTo>
                    <a:pt x="113" y="276"/>
                    <a:pt x="113" y="276"/>
                    <a:pt x="113" y="276"/>
                  </a:cubicBezTo>
                  <a:cubicBezTo>
                    <a:pt x="110" y="276"/>
                    <a:pt x="107" y="273"/>
                    <a:pt x="107" y="270"/>
                  </a:cubicBezTo>
                  <a:cubicBezTo>
                    <a:pt x="107" y="267"/>
                    <a:pt x="110" y="265"/>
                    <a:pt x="113" y="265"/>
                  </a:cubicBezTo>
                  <a:cubicBezTo>
                    <a:pt x="129" y="265"/>
                    <a:pt x="129" y="265"/>
                    <a:pt x="129" y="265"/>
                  </a:cubicBezTo>
                  <a:cubicBezTo>
                    <a:pt x="132" y="265"/>
                    <a:pt x="135" y="267"/>
                    <a:pt x="135" y="270"/>
                  </a:cubicBezTo>
                  <a:cubicBezTo>
                    <a:pt x="135" y="273"/>
                    <a:pt x="132" y="276"/>
                    <a:pt x="129" y="276"/>
                  </a:cubicBezTo>
                  <a:close/>
                  <a:moveTo>
                    <a:pt x="155" y="254"/>
                  </a:moveTo>
                  <a:cubicBezTo>
                    <a:pt x="14" y="254"/>
                    <a:pt x="14" y="254"/>
                    <a:pt x="14" y="2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5" y="13"/>
                    <a:pt x="155" y="13"/>
                    <a:pt x="155" y="13"/>
                  </a:cubicBezTo>
                  <a:lnTo>
                    <a:pt x="155" y="254"/>
                  </a:lnTo>
                  <a:close/>
                  <a:moveTo>
                    <a:pt x="155" y="254"/>
                  </a:moveTo>
                  <a:cubicBezTo>
                    <a:pt x="155" y="254"/>
                    <a:pt x="155" y="254"/>
                    <a:pt x="155" y="2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34" name="Rectangle 91"/>
          <p:cNvSpPr/>
          <p:nvPr/>
        </p:nvSpPr>
        <p:spPr>
          <a:xfrm>
            <a:off x="2917143" y="4841785"/>
            <a:ext cx="1412245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3200" b="1" dirty="0">
                <a:gradFill>
                  <a:gsLst>
                    <a:gs pos="85000">
                      <a:srgbClr val="1C5905"/>
                    </a:gs>
                    <a:gs pos="0">
                      <a:srgbClr val="A3C78B"/>
                    </a:gs>
                  </a:gsLst>
                  <a:path path="circle">
                    <a:fillToRect l="100000" t="100000"/>
                  </a:path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7 Billion</a:t>
            </a:r>
          </a:p>
        </p:txBody>
      </p:sp>
      <p:sp>
        <p:nvSpPr>
          <p:cNvPr id="35" name="Rectangle 92"/>
          <p:cNvSpPr/>
          <p:nvPr/>
        </p:nvSpPr>
        <p:spPr>
          <a:xfrm>
            <a:off x="1618707" y="5301078"/>
            <a:ext cx="2710678" cy="2257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1465" dirty="0">
                <a:latin typeface="华文细黑" panose="02010600040101010101" pitchFamily="2" charset="-122"/>
                <a:ea typeface="华文细黑" panose="02010600040101010101" pitchFamily="2" charset="-122"/>
              </a:rPr>
              <a:t>apps and websites integrated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41" name="文本框 40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/>
      <p:bldP spid="23" grpId="0" animBg="1"/>
      <p:bldP spid="24" grpId="0"/>
      <p:bldP spid="25" grpId="0"/>
      <p:bldP spid="29" grpId="0"/>
      <p:bldP spid="30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1988087" y="4019032"/>
            <a:ext cx="1080000" cy="1080000"/>
            <a:chOff x="5044384" y="2110154"/>
            <a:chExt cx="2138289" cy="2124220"/>
          </a:xfrm>
        </p:grpSpPr>
        <p:sp>
          <p:nvSpPr>
            <p:cNvPr id="68" name="椭圆 67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3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5205047" y="2223161"/>
              <a:ext cx="1856936" cy="1885068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551425" y="4038763"/>
            <a:ext cx="1080000" cy="1080000"/>
            <a:chOff x="5044384" y="2110154"/>
            <a:chExt cx="2138289" cy="2124220"/>
          </a:xfrm>
        </p:grpSpPr>
        <p:sp>
          <p:nvSpPr>
            <p:cNvPr id="71" name="椭圆 70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3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5205047" y="2223161"/>
              <a:ext cx="1856936" cy="1885068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9114763" y="4019032"/>
            <a:ext cx="1080000" cy="1080000"/>
            <a:chOff x="5044384" y="2110154"/>
            <a:chExt cx="2138289" cy="2124220"/>
          </a:xfrm>
        </p:grpSpPr>
        <p:sp>
          <p:nvSpPr>
            <p:cNvPr id="74" name="椭圆 73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3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5205047" y="2223161"/>
              <a:ext cx="1856936" cy="1885068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988087" y="1712463"/>
            <a:ext cx="1080000" cy="1080000"/>
            <a:chOff x="5044384" y="2110154"/>
            <a:chExt cx="2138289" cy="2124220"/>
          </a:xfrm>
        </p:grpSpPr>
        <p:sp>
          <p:nvSpPr>
            <p:cNvPr id="59" name="椭圆 58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3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5205047" y="2223161"/>
              <a:ext cx="1856936" cy="1885068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551425" y="1732194"/>
            <a:ext cx="1080000" cy="1080000"/>
            <a:chOff x="5044384" y="2110154"/>
            <a:chExt cx="2138289" cy="2124220"/>
          </a:xfrm>
        </p:grpSpPr>
        <p:sp>
          <p:nvSpPr>
            <p:cNvPr id="62" name="椭圆 61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3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5205047" y="2223161"/>
              <a:ext cx="1856936" cy="1885068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TextBox 6"/>
          <p:cNvSpPr txBox="1"/>
          <p:nvPr/>
        </p:nvSpPr>
        <p:spPr>
          <a:xfrm>
            <a:off x="1179260" y="2927302"/>
            <a:ext cx="2744525" cy="2462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gradFill>
                  <a:gsLst>
                    <a:gs pos="68000">
                      <a:srgbClr val="1C5905"/>
                    </a:gs>
                    <a:gs pos="0">
                      <a:srgbClr val="A3C78B"/>
                    </a:gs>
                  </a:gsLst>
                  <a:lin ang="6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Worldwide Business</a:t>
            </a:r>
          </a:p>
        </p:txBody>
      </p:sp>
      <p:sp>
        <p:nvSpPr>
          <p:cNvPr id="4" name="TextBox 7"/>
          <p:cNvSpPr txBox="1"/>
          <p:nvPr/>
        </p:nvSpPr>
        <p:spPr>
          <a:xfrm>
            <a:off x="1371281" y="3165486"/>
            <a:ext cx="2448625" cy="6153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335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7" name="TextBox 42"/>
          <p:cNvSpPr txBox="1"/>
          <p:nvPr/>
        </p:nvSpPr>
        <p:spPr>
          <a:xfrm>
            <a:off x="4752096" y="2927301"/>
            <a:ext cx="2744525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gradFill>
                  <a:gsLst>
                    <a:gs pos="68000">
                      <a:srgbClr val="1C5905"/>
                    </a:gs>
                    <a:gs pos="0">
                      <a:srgbClr val="A3C78B"/>
                    </a:gs>
                  </a:gsLst>
                  <a:lin ang="6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Business To Go</a:t>
            </a:r>
          </a:p>
        </p:txBody>
      </p:sp>
      <p:sp>
        <p:nvSpPr>
          <p:cNvPr id="11" name="TextBox 55"/>
          <p:cNvSpPr txBox="1"/>
          <p:nvPr/>
        </p:nvSpPr>
        <p:spPr>
          <a:xfrm>
            <a:off x="8236397" y="2927301"/>
            <a:ext cx="2744525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gradFill>
                  <a:gsLst>
                    <a:gs pos="68000">
                      <a:srgbClr val="1C5905"/>
                    </a:gs>
                    <a:gs pos="0">
                      <a:srgbClr val="A3C78B"/>
                    </a:gs>
                  </a:gsLst>
                  <a:lin ang="6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Creative Solutions</a:t>
            </a:r>
          </a:p>
        </p:txBody>
      </p:sp>
      <p:sp>
        <p:nvSpPr>
          <p:cNvPr id="15" name="TextBox 60"/>
          <p:cNvSpPr txBox="1"/>
          <p:nvPr/>
        </p:nvSpPr>
        <p:spPr>
          <a:xfrm>
            <a:off x="1179260" y="5204285"/>
            <a:ext cx="2744525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gradFill>
                  <a:gsLst>
                    <a:gs pos="68000">
                      <a:srgbClr val="1C5905"/>
                    </a:gs>
                    <a:gs pos="0">
                      <a:srgbClr val="A3C78B"/>
                    </a:gs>
                  </a:gsLst>
                  <a:lin ang="6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Market Assessment</a:t>
            </a:r>
          </a:p>
        </p:txBody>
      </p:sp>
      <p:sp>
        <p:nvSpPr>
          <p:cNvPr id="19" name="TextBox 65"/>
          <p:cNvSpPr txBox="1"/>
          <p:nvPr/>
        </p:nvSpPr>
        <p:spPr>
          <a:xfrm>
            <a:off x="4752096" y="5204285"/>
            <a:ext cx="2744525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gradFill>
                  <a:gsLst>
                    <a:gs pos="68000">
                      <a:srgbClr val="1C5905"/>
                    </a:gs>
                    <a:gs pos="0">
                      <a:srgbClr val="A3C78B"/>
                    </a:gs>
                  </a:gsLst>
                  <a:lin ang="6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Regulatory Support</a:t>
            </a:r>
          </a:p>
        </p:txBody>
      </p:sp>
      <p:sp>
        <p:nvSpPr>
          <p:cNvPr id="23" name="TextBox 70"/>
          <p:cNvSpPr txBox="1"/>
          <p:nvPr/>
        </p:nvSpPr>
        <p:spPr>
          <a:xfrm>
            <a:off x="8236397" y="5204285"/>
            <a:ext cx="2744525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600" b="1" dirty="0">
                <a:gradFill>
                  <a:gsLst>
                    <a:gs pos="68000">
                      <a:srgbClr val="1C5905"/>
                    </a:gs>
                    <a:gs pos="0">
                      <a:srgbClr val="A3C78B"/>
                    </a:gs>
                  </a:gsLst>
                  <a:lin ang="6600000" scaled="0"/>
                </a:gradFill>
                <a:latin typeface="华文细黑" panose="02010600040101010101" pitchFamily="2" charset="-122"/>
                <a:ea typeface="华文细黑" panose="02010600040101010101" pitchFamily="2" charset="-122"/>
              </a:rPr>
              <a:t>Program Management</a:t>
            </a:r>
          </a:p>
        </p:txBody>
      </p:sp>
      <p:sp>
        <p:nvSpPr>
          <p:cNvPr id="28" name="Freeform 217"/>
          <p:cNvSpPr>
            <a:spLocks noEditPoints="1"/>
          </p:cNvSpPr>
          <p:nvPr/>
        </p:nvSpPr>
        <p:spPr bwMode="auto">
          <a:xfrm>
            <a:off x="2298936" y="4389170"/>
            <a:ext cx="505173" cy="378881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Freeform 216"/>
          <p:cNvSpPr>
            <a:spLocks noEditPoints="1"/>
          </p:cNvSpPr>
          <p:nvPr/>
        </p:nvSpPr>
        <p:spPr bwMode="auto">
          <a:xfrm>
            <a:off x="5898296" y="4351009"/>
            <a:ext cx="452125" cy="455200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Freeform 135"/>
          <p:cNvSpPr>
            <a:spLocks noEditPoints="1"/>
          </p:cNvSpPr>
          <p:nvPr/>
        </p:nvSpPr>
        <p:spPr bwMode="auto">
          <a:xfrm>
            <a:off x="9474660" y="4389170"/>
            <a:ext cx="404481" cy="37888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TextBox 7"/>
          <p:cNvSpPr txBox="1"/>
          <p:nvPr/>
        </p:nvSpPr>
        <p:spPr>
          <a:xfrm>
            <a:off x="4876024" y="3156335"/>
            <a:ext cx="2448625" cy="6153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335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33" name="TextBox 7"/>
          <p:cNvSpPr txBox="1"/>
          <p:nvPr/>
        </p:nvSpPr>
        <p:spPr>
          <a:xfrm>
            <a:off x="8387535" y="3156334"/>
            <a:ext cx="2448625" cy="6153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335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34" name="TextBox 7"/>
          <p:cNvSpPr txBox="1"/>
          <p:nvPr/>
        </p:nvSpPr>
        <p:spPr>
          <a:xfrm>
            <a:off x="1371282" y="5493282"/>
            <a:ext cx="2448625" cy="6153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335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35" name="TextBox 7"/>
          <p:cNvSpPr txBox="1"/>
          <p:nvPr/>
        </p:nvSpPr>
        <p:spPr>
          <a:xfrm>
            <a:off x="4900047" y="5496268"/>
            <a:ext cx="2448625" cy="6153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335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36" name="TextBox 7"/>
          <p:cNvSpPr txBox="1"/>
          <p:nvPr/>
        </p:nvSpPr>
        <p:spPr>
          <a:xfrm>
            <a:off x="8387535" y="5496268"/>
            <a:ext cx="2448625" cy="61536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335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9114763" y="1712463"/>
            <a:ext cx="1080000" cy="1080000"/>
            <a:chOff x="5044384" y="2110154"/>
            <a:chExt cx="2138289" cy="2124220"/>
          </a:xfrm>
        </p:grpSpPr>
        <p:sp>
          <p:nvSpPr>
            <p:cNvPr id="65" name="椭圆 64"/>
            <p:cNvSpPr/>
            <p:nvPr/>
          </p:nvSpPr>
          <p:spPr>
            <a:xfrm>
              <a:off x="5044384" y="2110154"/>
              <a:ext cx="2138289" cy="2124220"/>
            </a:xfrm>
            <a:prstGeom prst="ellipse">
              <a:avLst/>
            </a:prstGeom>
            <a:blipFill>
              <a:blip r:embed="rId3"/>
              <a:stretch>
                <a:fillRect t="-55000"/>
              </a:stretch>
            </a:blipFill>
            <a:ln>
              <a:solidFill>
                <a:srgbClr val="E14A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5205047" y="2223161"/>
              <a:ext cx="1856936" cy="1885068"/>
            </a:xfrm>
            <a:prstGeom prst="ellipse">
              <a:avLst/>
            </a:prstGeom>
            <a:solidFill>
              <a:schemeClr val="bg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Freeform 245"/>
          <p:cNvSpPr/>
          <p:nvPr/>
        </p:nvSpPr>
        <p:spPr bwMode="auto">
          <a:xfrm>
            <a:off x="2289504" y="2053255"/>
            <a:ext cx="442149" cy="44214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5893734" y="2024797"/>
            <a:ext cx="493827" cy="493827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Freeform 38"/>
          <p:cNvSpPr>
            <a:spLocks noEditPoints="1"/>
          </p:cNvSpPr>
          <p:nvPr/>
        </p:nvSpPr>
        <p:spPr bwMode="auto">
          <a:xfrm>
            <a:off x="9479139" y="1985413"/>
            <a:ext cx="395520" cy="577832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3395795" y="420080"/>
            <a:ext cx="5300043" cy="1175319"/>
            <a:chOff x="3395795" y="420080"/>
            <a:chExt cx="5300043" cy="1175319"/>
          </a:xfrm>
        </p:grpSpPr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8366" y="864703"/>
              <a:ext cx="1704957" cy="730696"/>
            </a:xfrm>
            <a:prstGeom prst="rect">
              <a:avLst/>
            </a:prstGeom>
          </p:spPr>
        </p:pic>
        <p:sp>
          <p:nvSpPr>
            <p:cNvPr id="78" name="文本框 77"/>
            <p:cNvSpPr txBox="1"/>
            <p:nvPr/>
          </p:nvSpPr>
          <p:spPr>
            <a:xfrm>
              <a:off x="4777980" y="420080"/>
              <a:ext cx="28274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请在此添加标题</a:t>
              </a: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6951444" y="1122300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>
              <a:off x="3395795" y="1206987"/>
              <a:ext cx="1744394" cy="14068"/>
            </a:xfrm>
            <a:prstGeom prst="line">
              <a:avLst/>
            </a:prstGeom>
            <a:ln>
              <a:solidFill>
                <a:srgbClr val="A3C7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26" grpId="0" animBg="1"/>
      <p:bldP spid="27" grpId="0" animBg="1"/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4868" y="-1859086"/>
            <a:ext cx="12971251" cy="45337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4868" y="4603939"/>
            <a:ext cx="12982501" cy="4173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794" y="2023847"/>
            <a:ext cx="2116369" cy="9610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0909" y="4293447"/>
            <a:ext cx="1181250" cy="5062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61696" y="2866518"/>
            <a:ext cx="497667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dirty="0">
                <a:gradFill>
                  <a:gsLst>
                    <a:gs pos="30000">
                      <a:srgbClr val="1C5905"/>
                    </a:gs>
                    <a:gs pos="100000">
                      <a:srgbClr val="A3C78B"/>
                    </a:gs>
                  </a:gsLst>
                  <a:lin ang="360000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感谢您的聆听</a:t>
            </a:r>
          </a:p>
        </p:txBody>
      </p:sp>
      <p:sp>
        <p:nvSpPr>
          <p:cNvPr id="9" name="矩形 8"/>
          <p:cNvSpPr/>
          <p:nvPr/>
        </p:nvSpPr>
        <p:spPr>
          <a:xfrm>
            <a:off x="4161696" y="3778925"/>
            <a:ext cx="43781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dirty="0">
                <a:solidFill>
                  <a:srgbClr val="EF8F93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You were a teardrop in my eye</a:t>
            </a:r>
            <a:endParaRPr lang="zh-CN" altLang="en-US" sz="2200" dirty="0">
              <a:solidFill>
                <a:srgbClr val="EF8F93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ferris dir="l"/>
      </p:transition>
    </mc:Choice>
    <mc:Fallback xmlns="">
      <p:transition spd="slow" advTm="2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9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1678</Words>
  <Application>Microsoft Office PowerPoint</Application>
  <PresentationFormat>宽屏</PresentationFormat>
  <Paragraphs>206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billy</vt:lpstr>
      <vt:lpstr>Dotum</vt:lpstr>
      <vt:lpstr>Myriad Pro Light</vt:lpstr>
      <vt:lpstr>Open Sans Condensed</vt:lpstr>
      <vt:lpstr>方正兰亭粗黑简体</vt:lpstr>
      <vt:lpstr>华文细黑</vt:lpstr>
      <vt:lpstr>宋体</vt:lpstr>
      <vt:lpstr>微软雅黑</vt:lpstr>
      <vt:lpstr>叶根友毛笔行书简体</vt:lpstr>
      <vt:lpstr>Arial</vt:lpstr>
      <vt:lpstr>Calibri</vt:lpstr>
      <vt:lpstr>Calibri Light</vt:lpstr>
      <vt:lpstr>Segoe UI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393</dc:title>
  <dc:creator/>
  <cp:lastModifiedBy/>
  <cp:revision>1</cp:revision>
  <dcterms:created xsi:type="dcterms:W3CDTF">2017-03-20T16:08:39Z</dcterms:created>
  <dcterms:modified xsi:type="dcterms:W3CDTF">2018-09-17T02:34:45Z</dcterms:modified>
</cp:coreProperties>
</file>