
<file path=[Content_Types].xml><?xml version="1.0" encoding="utf-8"?>
<Types xmlns="http://schemas.openxmlformats.org/package/2006/content-types">
  <Default Extension="jpeg" ContentType="image/jpeg"/>
  <Default Extension="wav" ContentType="audio/x-wav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sldIdLst>
    <p:sldId id="257" r:id="rId3"/>
    <p:sldId id="258" r:id="rId5"/>
    <p:sldId id="260" r:id="rId6"/>
    <p:sldId id="264" r:id="rId7"/>
    <p:sldId id="265" r:id="rId8"/>
    <p:sldId id="266" r:id="rId9"/>
    <p:sldId id="261" r:id="rId10"/>
    <p:sldId id="267" r:id="rId11"/>
    <p:sldId id="268" r:id="rId12"/>
    <p:sldId id="269" r:id="rId13"/>
    <p:sldId id="262" r:id="rId14"/>
    <p:sldId id="270" r:id="rId15"/>
    <p:sldId id="271" r:id="rId16"/>
    <p:sldId id="272" r:id="rId17"/>
    <p:sldId id="263" r:id="rId18"/>
    <p:sldId id="273" r:id="rId19"/>
    <p:sldId id="274" r:id="rId20"/>
    <p:sldId id="259" r:id="rId21"/>
  </p:sldIdLst>
  <p:sldSz cx="12192000" cy="6858000"/>
  <p:notesSz cx="6858000" cy="9144000"/>
  <p:embeddedFontLst>
    <p:embeddedFont>
      <p:font typeface="方正清刻本悦宋简体" panose="02000000000000000000" pitchFamily="2" charset="-122"/>
      <p:regular r:id="rId25"/>
    </p:embeddedFont>
    <p:embeddedFont>
      <p:font typeface="微软雅黑" panose="020B0503020204020204" charset="-122"/>
      <p:regular r:id="rId26"/>
    </p:embeddedFont>
    <p:embeddedFont>
      <p:font typeface="等线" panose="02010600030101010101" charset="0"/>
      <p:regular r:id="rId27"/>
      <p:bold r:id="rId28"/>
    </p:embeddedFont>
    <p:embeddedFont>
      <p:font typeface="叶根友刀锋黑草" panose="02010601030101010101" charset="0"/>
      <p:regular r:id="rId29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276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81" d="100"/>
          <a:sy n="81" d="100"/>
        </p:scale>
        <p:origin x="822" y="60"/>
      </p:cViewPr>
      <p:guideLst>
        <p:guide pos="1527"/>
        <p:guide pos="39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9" Type="http://schemas.openxmlformats.org/officeDocument/2006/relationships/font" Target="fonts/font5.fntdata"/><Relationship Id="rId28" Type="http://schemas.openxmlformats.org/officeDocument/2006/relationships/font" Target="fonts/font4.fntdata"/><Relationship Id="rId27" Type="http://schemas.openxmlformats.org/officeDocument/2006/relationships/font" Target="fonts/font3.fntdata"/><Relationship Id="rId26" Type="http://schemas.openxmlformats.org/officeDocument/2006/relationships/font" Target="fonts/font2.fntdata"/><Relationship Id="rId25" Type="http://schemas.openxmlformats.org/officeDocument/2006/relationships/font" Target="fonts/font1.fntdata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1EA276-B3C8-4F4A-8567-6AF5C01D640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B4E7FB-F009-4B4B-89E8-8B5E4295D37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更多模板请关注：https://haosc.taobao.com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B4E7FB-F009-4B4B-89E8-8B5E4295D37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D29E4-2A69-4030-BEE4-51B1E55BDCF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5AF15-AD44-466B-829B-389EA92AD37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D29E4-2A69-4030-BEE4-51B1E55BDCF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5AF15-AD44-466B-829B-389EA92AD37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D29E4-2A69-4030-BEE4-51B1E55BDCF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5AF15-AD44-466B-829B-389EA92AD37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Sp="0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D29E4-2A69-4030-BEE4-51B1E55BDCF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5AF15-AD44-466B-829B-389EA92AD37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Sp="0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D29E4-2A69-4030-BEE4-51B1E55BDCF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5AF15-AD44-466B-829B-389EA92AD37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222"/>
          <a:stretch>
            <a:fillRect/>
          </a:stretch>
        </p:blipFill>
        <p:spPr>
          <a:xfrm>
            <a:off x="6858000" y="0"/>
            <a:ext cx="5334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D29E4-2A69-4030-BEE4-51B1E55BDCF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5AF15-AD44-466B-829B-389EA92AD37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D29E4-2A69-4030-BEE4-51B1E55BDCF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5AF15-AD44-466B-829B-389EA92AD37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D29E4-2A69-4030-BEE4-51B1E55BDCF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5AF15-AD44-466B-829B-389EA92AD37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 showMasterSp="0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D29E4-2A69-4030-BEE4-51B1E55BDCF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5AF15-AD44-466B-829B-389EA92AD37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Sp="0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D29E4-2A69-4030-BEE4-51B1E55BDCF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5AF15-AD44-466B-829B-389EA92AD37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1D29E4-2A69-4030-BEE4-51B1E55BDCF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15AF15-AD44-466B-829B-389EA92AD37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png"/><Relationship Id="rId8" Type="http://schemas.openxmlformats.org/officeDocument/2006/relationships/image" Target="../media/image9.png"/><Relationship Id="rId7" Type="http://schemas.openxmlformats.org/officeDocument/2006/relationships/image" Target="../media/image8.png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0" Type="http://schemas.openxmlformats.org/officeDocument/2006/relationships/notesSlide" Target="../notesSlides/notesSlide1.xml"/><Relationship Id="rId2" Type="http://schemas.openxmlformats.org/officeDocument/2006/relationships/image" Target="../media/image3.png"/><Relationship Id="rId19" Type="http://schemas.openxmlformats.org/officeDocument/2006/relationships/slideLayout" Target="../slideLayouts/slideLayout6.xml"/><Relationship Id="rId18" Type="http://schemas.openxmlformats.org/officeDocument/2006/relationships/image" Target="../media/image17.png"/><Relationship Id="rId17" Type="http://schemas.microsoft.com/office/2007/relationships/media" Target="../media/audio1.wav"/><Relationship Id="rId16" Type="http://schemas.openxmlformats.org/officeDocument/2006/relationships/audio" Target="../media/audio1.wav"/><Relationship Id="rId15" Type="http://schemas.openxmlformats.org/officeDocument/2006/relationships/image" Target="../media/image16.png"/><Relationship Id="rId14" Type="http://schemas.openxmlformats.org/officeDocument/2006/relationships/image" Target="../media/image15.png"/><Relationship Id="rId13" Type="http://schemas.openxmlformats.org/officeDocument/2006/relationships/image" Target="../media/image14.png"/><Relationship Id="rId12" Type="http://schemas.openxmlformats.org/officeDocument/2006/relationships/image" Target="../media/image13.png"/><Relationship Id="rId11" Type="http://schemas.openxmlformats.org/officeDocument/2006/relationships/image" Target="../media/image12.png"/><Relationship Id="rId10" Type="http://schemas.openxmlformats.org/officeDocument/2006/relationships/image" Target="../media/image11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8.png"/><Relationship Id="rId1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1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1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8.png"/><Relationship Id="rId1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6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6.png"/><Relationship Id="rId2" Type="http://schemas.openxmlformats.org/officeDocument/2006/relationships/image" Target="../media/image20.png"/><Relationship Id="rId1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8.png"/><Relationship Id="rId1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6.png"/><Relationship Id="rId1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8.png"/><Relationship Id="rId1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png"/><Relationship Id="rId8" Type="http://schemas.openxmlformats.org/officeDocument/2006/relationships/image" Target="../media/image9.png"/><Relationship Id="rId7" Type="http://schemas.openxmlformats.org/officeDocument/2006/relationships/image" Target="../media/image8.png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5" Type="http://schemas.openxmlformats.org/officeDocument/2006/relationships/slideLayout" Target="../slideLayouts/slideLayout7.xml"/><Relationship Id="rId14" Type="http://schemas.openxmlformats.org/officeDocument/2006/relationships/image" Target="../media/image15.png"/><Relationship Id="rId13" Type="http://schemas.openxmlformats.org/officeDocument/2006/relationships/image" Target="../media/image14.png"/><Relationship Id="rId12" Type="http://schemas.openxmlformats.org/officeDocument/2006/relationships/image" Target="../media/image13.png"/><Relationship Id="rId11" Type="http://schemas.openxmlformats.org/officeDocument/2006/relationships/image" Target="../media/image12.png"/><Relationship Id="rId10" Type="http://schemas.openxmlformats.org/officeDocument/2006/relationships/image" Target="../media/image11.png"/><Relationship Id="rId1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.png"/><Relationship Id="rId2" Type="http://schemas.openxmlformats.org/officeDocument/2006/relationships/image" Target="../media/image12.png"/><Relationship Id="rId1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740324" y="133457"/>
            <a:ext cx="4920399" cy="7005896"/>
            <a:chOff x="2227066" y="757052"/>
            <a:chExt cx="4220338" cy="631767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17" name="图片 16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2239" b="76492"/>
            <a:stretch>
              <a:fillRect/>
            </a:stretch>
          </p:blipFill>
          <p:spPr>
            <a:xfrm rot="254278">
              <a:off x="3752722" y="3945598"/>
              <a:ext cx="878099" cy="344439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490" t="40702" r="-4118" b="21821"/>
            <a:stretch>
              <a:fillRect/>
            </a:stretch>
          </p:blipFill>
          <p:spPr>
            <a:xfrm>
              <a:off x="3822733" y="3537351"/>
              <a:ext cx="643450" cy="472997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27066" y="4552231"/>
              <a:ext cx="1891635" cy="2068895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/>
          </p:nvGrpSpPr>
          <p:grpSpPr>
            <a:xfrm>
              <a:off x="2327563" y="757052"/>
              <a:ext cx="3609811" cy="6121730"/>
              <a:chOff x="2874790" y="-1066420"/>
              <a:chExt cx="4699118" cy="7969040"/>
            </a:xfrm>
          </p:grpSpPr>
          <p:pic>
            <p:nvPicPr>
              <p:cNvPr id="3" name="图片 2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16720" y="-1066420"/>
                <a:ext cx="2105389" cy="7753120"/>
              </a:xfrm>
              <a:prstGeom prst="rect">
                <a:avLst/>
              </a:prstGeom>
            </p:spPr>
          </p:pic>
          <p:pic>
            <p:nvPicPr>
              <p:cNvPr id="7" name="图片 6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48296" y="444995"/>
                <a:ext cx="1844044" cy="6413005"/>
              </a:xfrm>
              <a:prstGeom prst="rect">
                <a:avLst/>
              </a:prstGeom>
            </p:spPr>
          </p:pic>
          <p:pic>
            <p:nvPicPr>
              <p:cNvPr id="2" name="图片 1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44162" y="269980"/>
                <a:ext cx="1751838" cy="6457625"/>
              </a:xfrm>
              <a:prstGeom prst="rect">
                <a:avLst/>
              </a:prstGeom>
            </p:spPr>
          </p:pic>
          <p:pic>
            <p:nvPicPr>
              <p:cNvPr id="4" name="图片 3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084548" y="1221721"/>
                <a:ext cx="2343917" cy="5541275"/>
              </a:xfrm>
              <a:prstGeom prst="rect">
                <a:avLst/>
              </a:prstGeom>
            </p:spPr>
          </p:pic>
          <p:pic>
            <p:nvPicPr>
              <p:cNvPr id="5" name="图片 4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91119" y="795000"/>
                <a:ext cx="2273813" cy="5967996"/>
              </a:xfrm>
              <a:prstGeom prst="rect">
                <a:avLst/>
              </a:prstGeom>
            </p:spPr>
          </p:pic>
          <p:pic>
            <p:nvPicPr>
              <p:cNvPr id="6" name="图片 5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74790" y="1583849"/>
                <a:ext cx="2273813" cy="5318771"/>
              </a:xfrm>
              <a:prstGeom prst="rect">
                <a:avLst/>
              </a:prstGeom>
            </p:spPr>
          </p:pic>
          <p:pic>
            <p:nvPicPr>
              <p:cNvPr id="8" name="图片 7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839791" y="1799769"/>
                <a:ext cx="2734117" cy="4886929"/>
              </a:xfrm>
              <a:prstGeom prst="rect">
                <a:avLst/>
              </a:prstGeom>
            </p:spPr>
          </p:pic>
        </p:grpSp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80610" y="4260708"/>
              <a:ext cx="2566794" cy="2360418"/>
            </a:xfrm>
            <a:prstGeom prst="rect">
              <a:avLst/>
            </a:prstGeom>
          </p:spPr>
        </p:pic>
        <p:pic>
          <p:nvPicPr>
            <p:cNvPr id="19" name="图片 18"/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24" t="62816" r="62778" b="-1940"/>
            <a:stretch>
              <a:fillRect/>
            </a:stretch>
          </p:blipFill>
          <p:spPr>
            <a:xfrm>
              <a:off x="3882855" y="4179300"/>
              <a:ext cx="551806" cy="562283"/>
            </a:xfrm>
            <a:prstGeom prst="rect">
              <a:avLst/>
            </a:prstGeom>
          </p:spPr>
        </p:pic>
        <p:pic>
          <p:nvPicPr>
            <p:cNvPr id="20" name="图片 19"/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089" t="-3399" r="-51" b="66767"/>
            <a:stretch>
              <a:fillRect/>
            </a:stretch>
          </p:blipFill>
          <p:spPr>
            <a:xfrm>
              <a:off x="3860733" y="5165971"/>
              <a:ext cx="837857" cy="627763"/>
            </a:xfrm>
            <a:prstGeom prst="rect">
              <a:avLst/>
            </a:prstGeom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32034" y="5634789"/>
              <a:ext cx="1782312" cy="1439936"/>
            </a:xfrm>
            <a:prstGeom prst="rect">
              <a:avLst/>
            </a:prstGeom>
          </p:spPr>
        </p:pic>
      </p:grpSp>
      <p:pic>
        <p:nvPicPr>
          <p:cNvPr id="42" name="图片 41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435"/>
          <a:stretch>
            <a:fillRect/>
          </a:stretch>
        </p:blipFill>
        <p:spPr>
          <a:xfrm>
            <a:off x="1554426" y="1583579"/>
            <a:ext cx="2842685" cy="2360664"/>
          </a:xfrm>
          <a:prstGeom prst="rect">
            <a:avLst/>
          </a:prstGeom>
        </p:spPr>
      </p:pic>
      <p:sp>
        <p:nvSpPr>
          <p:cNvPr id="45" name="文本框 44"/>
          <p:cNvSpPr txBox="1"/>
          <p:nvPr/>
        </p:nvSpPr>
        <p:spPr>
          <a:xfrm>
            <a:off x="7366154" y="2575085"/>
            <a:ext cx="277511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800" dirty="0"/>
              <a:t>花 语</a:t>
            </a:r>
            <a:endParaRPr lang="zh-CN" altLang="en-US" sz="8800" dirty="0"/>
          </a:p>
        </p:txBody>
      </p:sp>
      <p:cxnSp>
        <p:nvCxnSpPr>
          <p:cNvPr id="47" name="直接连接符 46"/>
          <p:cNvCxnSpPr/>
          <p:nvPr/>
        </p:nvCxnSpPr>
        <p:spPr>
          <a:xfrm flipV="1">
            <a:off x="9440884" y="1349740"/>
            <a:ext cx="11875" cy="130318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/>
          <p:cNvCxnSpPr/>
          <p:nvPr/>
        </p:nvCxnSpPr>
        <p:spPr>
          <a:xfrm flipV="1">
            <a:off x="9429009" y="3978295"/>
            <a:ext cx="11875" cy="130318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/>
          <p:cNvCxnSpPr/>
          <p:nvPr/>
        </p:nvCxnSpPr>
        <p:spPr>
          <a:xfrm flipH="1">
            <a:off x="9435133" y="1349740"/>
            <a:ext cx="890649" cy="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连接符 51"/>
          <p:cNvCxnSpPr/>
          <p:nvPr/>
        </p:nvCxnSpPr>
        <p:spPr>
          <a:xfrm flipH="1" flipV="1">
            <a:off x="9411756" y="5270846"/>
            <a:ext cx="914026" cy="1063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连接符 52"/>
          <p:cNvCxnSpPr/>
          <p:nvPr/>
        </p:nvCxnSpPr>
        <p:spPr>
          <a:xfrm flipV="1">
            <a:off x="10308529" y="1349742"/>
            <a:ext cx="0" cy="393173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文本框 59"/>
          <p:cNvSpPr txBox="1"/>
          <p:nvPr/>
        </p:nvSpPr>
        <p:spPr>
          <a:xfrm>
            <a:off x="7837182" y="3983588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我是文艺青年</a:t>
            </a:r>
            <a:endParaRPr lang="zh-CN" altLang="en-US" dirty="0"/>
          </a:p>
        </p:txBody>
      </p:sp>
      <p:sp>
        <p:nvSpPr>
          <p:cNvPr id="62" name="文本框 61"/>
          <p:cNvSpPr txBox="1"/>
          <p:nvPr/>
        </p:nvSpPr>
        <p:spPr>
          <a:xfrm>
            <a:off x="6251539" y="4385337"/>
            <a:ext cx="31602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/>
              <a:t>注：模版采用大量留白，个人建议适用于故事类、纯文字类、唯美类效果更佳。</a:t>
            </a:r>
            <a:endParaRPr lang="zh-CN" altLang="en-US" sz="1600" dirty="0"/>
          </a:p>
        </p:txBody>
      </p:sp>
      <p:pic>
        <p:nvPicPr>
          <p:cNvPr id="12" name="A Bright Future (Full Version)">
            <a:hlinkClick r:id="" action="ppaction://media"/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-940620" y="602674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1446829" y="594496"/>
            <a:ext cx="2787943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800" b="1" dirty="0"/>
              <a:t>目 录</a:t>
            </a:r>
            <a:endParaRPr lang="zh-CN" altLang="en-US" sz="8800" b="1" dirty="0"/>
          </a:p>
        </p:txBody>
      </p:sp>
      <p:cxnSp>
        <p:nvCxnSpPr>
          <p:cNvPr id="10" name="直接连接符 9"/>
          <p:cNvCxnSpPr/>
          <p:nvPr/>
        </p:nvCxnSpPr>
        <p:spPr>
          <a:xfrm>
            <a:off x="1375579" y="734562"/>
            <a:ext cx="0" cy="125898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2859995" y="734562"/>
            <a:ext cx="0" cy="125898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4344410" y="734562"/>
            <a:ext cx="0" cy="125898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1375579" y="1983378"/>
            <a:ext cx="2968831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/>
          <p:cNvSpPr txBox="1"/>
          <p:nvPr/>
        </p:nvSpPr>
        <p:spPr>
          <a:xfrm>
            <a:off x="4650405" y="2514970"/>
            <a:ext cx="2521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/>
              <a:t>壹  在此添加目录</a:t>
            </a:r>
            <a:endParaRPr lang="zh-CN" altLang="en-US" sz="2400" dirty="0"/>
          </a:p>
        </p:txBody>
      </p:sp>
      <p:sp>
        <p:nvSpPr>
          <p:cNvPr id="20" name="文本框 19"/>
          <p:cNvSpPr txBox="1"/>
          <p:nvPr/>
        </p:nvSpPr>
        <p:spPr>
          <a:xfrm>
            <a:off x="4650405" y="4113408"/>
            <a:ext cx="2521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/>
              <a:t>叁  在此添加目录</a:t>
            </a:r>
            <a:endParaRPr lang="zh-CN" altLang="en-US" sz="2400" dirty="0"/>
          </a:p>
        </p:txBody>
      </p:sp>
      <p:sp>
        <p:nvSpPr>
          <p:cNvPr id="21" name="文本框 20"/>
          <p:cNvSpPr txBox="1"/>
          <p:nvPr/>
        </p:nvSpPr>
        <p:spPr>
          <a:xfrm>
            <a:off x="3216066" y="3314189"/>
            <a:ext cx="2521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/>
              <a:t>贰  在此添加目录</a:t>
            </a:r>
            <a:endParaRPr lang="zh-CN" altLang="en-US" sz="2400" dirty="0"/>
          </a:p>
        </p:txBody>
      </p:sp>
      <p:sp>
        <p:nvSpPr>
          <p:cNvPr id="22" name="文本框 21"/>
          <p:cNvSpPr txBox="1"/>
          <p:nvPr/>
        </p:nvSpPr>
        <p:spPr>
          <a:xfrm>
            <a:off x="3216066" y="4912626"/>
            <a:ext cx="2521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/>
              <a:t>肆  在此添加目录</a:t>
            </a:r>
            <a:endParaRPr lang="zh-CN" altLang="en-US" sz="2400" dirty="0"/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5265" y="253328"/>
            <a:ext cx="1885617" cy="660467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454790" y="3105834"/>
            <a:ext cx="36888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dirty="0"/>
              <a:t>壹  在此添加目录</a:t>
            </a:r>
            <a:endParaRPr lang="zh-CN" altLang="en-US" sz="36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48324">
            <a:off x="7757355" y="1008379"/>
            <a:ext cx="1957042" cy="6473569"/>
          </a:xfrm>
          <a:prstGeom prst="rect">
            <a:avLst/>
          </a:prstGeom>
        </p:spPr>
      </p:pic>
      <p:sp>
        <p:nvSpPr>
          <p:cNvPr id="5" name="Freeform 97"/>
          <p:cNvSpPr>
            <a:spLocks noEditPoints="1"/>
          </p:cNvSpPr>
          <p:nvPr/>
        </p:nvSpPr>
        <p:spPr bwMode="auto">
          <a:xfrm flipH="1">
            <a:off x="8735876" y="2117128"/>
            <a:ext cx="1270222" cy="1461800"/>
          </a:xfrm>
          <a:custGeom>
            <a:avLst/>
            <a:gdLst>
              <a:gd name="T0" fmla="*/ 930 w 932"/>
              <a:gd name="T1" fmla="*/ 178 h 1073"/>
              <a:gd name="T2" fmla="*/ 897 w 932"/>
              <a:gd name="T3" fmla="*/ 178 h 1073"/>
              <a:gd name="T4" fmla="*/ 897 w 932"/>
              <a:gd name="T5" fmla="*/ 178 h 1073"/>
              <a:gd name="T6" fmla="*/ 896 w 932"/>
              <a:gd name="T7" fmla="*/ 174 h 1073"/>
              <a:gd name="T8" fmla="*/ 928 w 932"/>
              <a:gd name="T9" fmla="*/ 138 h 1073"/>
              <a:gd name="T10" fmla="*/ 883 w 932"/>
              <a:gd name="T11" fmla="*/ 125 h 1073"/>
              <a:gd name="T12" fmla="*/ 620 w 932"/>
              <a:gd name="T13" fmla="*/ 13 h 1073"/>
              <a:gd name="T14" fmla="*/ 0 w 932"/>
              <a:gd name="T15" fmla="*/ 755 h 1073"/>
              <a:gd name="T16" fmla="*/ 455 w 932"/>
              <a:gd name="T17" fmla="*/ 898 h 1073"/>
              <a:gd name="T18" fmla="*/ 455 w 932"/>
              <a:gd name="T19" fmla="*/ 1022 h 1073"/>
              <a:gd name="T20" fmla="*/ 421 w 932"/>
              <a:gd name="T21" fmla="*/ 1047 h 1073"/>
              <a:gd name="T22" fmla="*/ 461 w 932"/>
              <a:gd name="T23" fmla="*/ 1033 h 1073"/>
              <a:gd name="T24" fmla="*/ 484 w 932"/>
              <a:gd name="T25" fmla="*/ 1069 h 1073"/>
              <a:gd name="T26" fmla="*/ 474 w 932"/>
              <a:gd name="T27" fmla="*/ 1036 h 1073"/>
              <a:gd name="T28" fmla="*/ 536 w 932"/>
              <a:gd name="T29" fmla="*/ 1060 h 1073"/>
              <a:gd name="T30" fmla="*/ 470 w 932"/>
              <a:gd name="T31" fmla="*/ 1020 h 1073"/>
              <a:gd name="T32" fmla="*/ 470 w 932"/>
              <a:gd name="T33" fmla="*/ 897 h 1073"/>
              <a:gd name="T34" fmla="*/ 504 w 932"/>
              <a:gd name="T35" fmla="*/ 894 h 1073"/>
              <a:gd name="T36" fmla="*/ 503 w 932"/>
              <a:gd name="T37" fmla="*/ 1015 h 1073"/>
              <a:gd name="T38" fmla="*/ 537 w 932"/>
              <a:gd name="T39" fmla="*/ 1050 h 1073"/>
              <a:gd name="T40" fmla="*/ 521 w 932"/>
              <a:gd name="T41" fmla="*/ 1019 h 1073"/>
              <a:gd name="T42" fmla="*/ 586 w 932"/>
              <a:gd name="T43" fmla="*/ 1025 h 1073"/>
              <a:gd name="T44" fmla="*/ 530 w 932"/>
              <a:gd name="T45" fmla="*/ 1010 h 1073"/>
              <a:gd name="T46" fmla="*/ 586 w 932"/>
              <a:gd name="T47" fmla="*/ 987 h 1073"/>
              <a:gd name="T48" fmla="*/ 518 w 932"/>
              <a:gd name="T49" fmla="*/ 1002 h 1073"/>
              <a:gd name="T50" fmla="*/ 519 w 932"/>
              <a:gd name="T51" fmla="*/ 892 h 1073"/>
              <a:gd name="T52" fmla="*/ 900 w 932"/>
              <a:gd name="T53" fmla="*/ 204 h 1073"/>
              <a:gd name="T54" fmla="*/ 930 w 932"/>
              <a:gd name="T55" fmla="*/ 178 h 1073"/>
              <a:gd name="T56" fmla="*/ 758 w 932"/>
              <a:gd name="T57" fmla="*/ 153 h 1073"/>
              <a:gd name="T58" fmla="*/ 728 w 932"/>
              <a:gd name="T59" fmla="*/ 123 h 1073"/>
              <a:gd name="T60" fmla="*/ 758 w 932"/>
              <a:gd name="T61" fmla="*/ 94 h 1073"/>
              <a:gd name="T62" fmla="*/ 787 w 932"/>
              <a:gd name="T63" fmla="*/ 123 h 1073"/>
              <a:gd name="T64" fmla="*/ 758 w 932"/>
              <a:gd name="T65" fmla="*/ 153 h 10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932" h="1073">
                <a:moveTo>
                  <a:pt x="930" y="178"/>
                </a:moveTo>
                <a:cubicBezTo>
                  <a:pt x="897" y="178"/>
                  <a:pt x="897" y="178"/>
                  <a:pt x="897" y="178"/>
                </a:cubicBezTo>
                <a:cubicBezTo>
                  <a:pt x="897" y="178"/>
                  <a:pt x="897" y="178"/>
                  <a:pt x="897" y="178"/>
                </a:cubicBezTo>
                <a:cubicBezTo>
                  <a:pt x="896" y="176"/>
                  <a:pt x="896" y="175"/>
                  <a:pt x="896" y="174"/>
                </a:cubicBezTo>
                <a:cubicBezTo>
                  <a:pt x="928" y="138"/>
                  <a:pt x="928" y="138"/>
                  <a:pt x="928" y="138"/>
                </a:cubicBezTo>
                <a:cubicBezTo>
                  <a:pt x="883" y="125"/>
                  <a:pt x="883" y="125"/>
                  <a:pt x="883" y="125"/>
                </a:cubicBezTo>
                <a:cubicBezTo>
                  <a:pt x="833" y="0"/>
                  <a:pt x="682" y="0"/>
                  <a:pt x="620" y="13"/>
                </a:cubicBezTo>
                <a:cubicBezTo>
                  <a:pt x="292" y="80"/>
                  <a:pt x="473" y="755"/>
                  <a:pt x="0" y="755"/>
                </a:cubicBezTo>
                <a:cubicBezTo>
                  <a:pt x="208" y="925"/>
                  <a:pt x="432" y="900"/>
                  <a:pt x="455" y="898"/>
                </a:cubicBezTo>
                <a:cubicBezTo>
                  <a:pt x="455" y="1022"/>
                  <a:pt x="455" y="1022"/>
                  <a:pt x="455" y="1022"/>
                </a:cubicBezTo>
                <a:cubicBezTo>
                  <a:pt x="455" y="1022"/>
                  <a:pt x="418" y="1044"/>
                  <a:pt x="421" y="1047"/>
                </a:cubicBezTo>
                <a:cubicBezTo>
                  <a:pt x="424" y="1050"/>
                  <a:pt x="461" y="1033"/>
                  <a:pt x="461" y="1033"/>
                </a:cubicBezTo>
                <a:cubicBezTo>
                  <a:pt x="461" y="1033"/>
                  <a:pt x="481" y="1073"/>
                  <a:pt x="484" y="1069"/>
                </a:cubicBezTo>
                <a:cubicBezTo>
                  <a:pt x="487" y="1067"/>
                  <a:pt x="474" y="1036"/>
                  <a:pt x="474" y="1036"/>
                </a:cubicBezTo>
                <a:cubicBezTo>
                  <a:pt x="474" y="1036"/>
                  <a:pt x="531" y="1066"/>
                  <a:pt x="536" y="1060"/>
                </a:cubicBezTo>
                <a:cubicBezTo>
                  <a:pt x="542" y="1055"/>
                  <a:pt x="470" y="1020"/>
                  <a:pt x="470" y="1020"/>
                </a:cubicBezTo>
                <a:cubicBezTo>
                  <a:pt x="470" y="897"/>
                  <a:pt x="470" y="897"/>
                  <a:pt x="470" y="897"/>
                </a:cubicBezTo>
                <a:cubicBezTo>
                  <a:pt x="482" y="896"/>
                  <a:pt x="493" y="895"/>
                  <a:pt x="504" y="894"/>
                </a:cubicBezTo>
                <a:cubicBezTo>
                  <a:pt x="503" y="1015"/>
                  <a:pt x="503" y="1015"/>
                  <a:pt x="503" y="1015"/>
                </a:cubicBezTo>
                <a:cubicBezTo>
                  <a:pt x="503" y="1015"/>
                  <a:pt x="534" y="1053"/>
                  <a:pt x="537" y="1050"/>
                </a:cubicBezTo>
                <a:cubicBezTo>
                  <a:pt x="540" y="1047"/>
                  <a:pt x="521" y="1019"/>
                  <a:pt x="521" y="1019"/>
                </a:cubicBezTo>
                <a:cubicBezTo>
                  <a:pt x="521" y="1019"/>
                  <a:pt x="585" y="1032"/>
                  <a:pt x="586" y="1025"/>
                </a:cubicBezTo>
                <a:cubicBezTo>
                  <a:pt x="587" y="1018"/>
                  <a:pt x="530" y="1010"/>
                  <a:pt x="530" y="1010"/>
                </a:cubicBezTo>
                <a:cubicBezTo>
                  <a:pt x="530" y="1010"/>
                  <a:pt x="589" y="994"/>
                  <a:pt x="586" y="987"/>
                </a:cubicBezTo>
                <a:cubicBezTo>
                  <a:pt x="584" y="981"/>
                  <a:pt x="518" y="1002"/>
                  <a:pt x="518" y="1002"/>
                </a:cubicBezTo>
                <a:cubicBezTo>
                  <a:pt x="519" y="892"/>
                  <a:pt x="519" y="892"/>
                  <a:pt x="519" y="892"/>
                </a:cubicBezTo>
                <a:cubicBezTo>
                  <a:pt x="832" y="843"/>
                  <a:pt x="932" y="548"/>
                  <a:pt x="900" y="204"/>
                </a:cubicBezTo>
                <a:lnTo>
                  <a:pt x="930" y="178"/>
                </a:lnTo>
                <a:close/>
                <a:moveTo>
                  <a:pt x="758" y="153"/>
                </a:moveTo>
                <a:cubicBezTo>
                  <a:pt x="742" y="153"/>
                  <a:pt x="728" y="139"/>
                  <a:pt x="728" y="123"/>
                </a:cubicBezTo>
                <a:cubicBezTo>
                  <a:pt x="728" y="107"/>
                  <a:pt x="742" y="94"/>
                  <a:pt x="758" y="94"/>
                </a:cubicBezTo>
                <a:cubicBezTo>
                  <a:pt x="774" y="94"/>
                  <a:pt x="787" y="107"/>
                  <a:pt x="787" y="123"/>
                </a:cubicBezTo>
                <a:cubicBezTo>
                  <a:pt x="787" y="139"/>
                  <a:pt x="774" y="153"/>
                  <a:pt x="758" y="153"/>
                </a:cubicBezTo>
                <a:close/>
              </a:path>
            </a:pathLst>
          </a:custGeom>
          <a:solidFill>
            <a:srgbClr val="527634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490" t="40702" r="-4118" b="21821"/>
          <a:stretch>
            <a:fillRect/>
          </a:stretch>
        </p:blipFill>
        <p:spPr>
          <a:xfrm rot="20545858">
            <a:off x="8095648" y="3703147"/>
            <a:ext cx="1771624" cy="1302311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 flipH="1">
            <a:off x="3352737" y="2824279"/>
            <a:ext cx="423771" cy="1192619"/>
            <a:chOff x="1801010" y="2616822"/>
            <a:chExt cx="557387" cy="1568654"/>
          </a:xfrm>
        </p:grpSpPr>
        <p:cxnSp>
          <p:nvCxnSpPr>
            <p:cNvPr id="7" name="直接连接符 6"/>
            <p:cNvCxnSpPr/>
            <p:nvPr/>
          </p:nvCxnSpPr>
          <p:spPr>
            <a:xfrm flipH="1" flipV="1">
              <a:off x="1801010" y="2631905"/>
              <a:ext cx="0" cy="34820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 flipH="1" flipV="1">
              <a:off x="1812332" y="3798059"/>
              <a:ext cx="6303" cy="387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 flipH="1">
              <a:off x="1801010" y="2631905"/>
              <a:ext cx="557387" cy="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 flipH="1">
              <a:off x="1812332" y="4185476"/>
              <a:ext cx="54606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 flipH="1" flipV="1">
              <a:off x="2358394" y="2616822"/>
              <a:ext cx="3" cy="156865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fallOver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95955" y="271855"/>
            <a:ext cx="2521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/>
              <a:t>壹  在此添加目录</a:t>
            </a:r>
            <a:endParaRPr lang="zh-CN" altLang="en-US" sz="2400" dirty="0"/>
          </a:p>
        </p:txBody>
      </p:sp>
      <p:grpSp>
        <p:nvGrpSpPr>
          <p:cNvPr id="3" name="组合 2"/>
          <p:cNvGrpSpPr/>
          <p:nvPr/>
        </p:nvGrpSpPr>
        <p:grpSpPr>
          <a:xfrm flipH="1">
            <a:off x="295955" y="128666"/>
            <a:ext cx="257361" cy="724291"/>
            <a:chOff x="1801010" y="2616822"/>
            <a:chExt cx="557387" cy="1568654"/>
          </a:xfrm>
        </p:grpSpPr>
        <p:cxnSp>
          <p:nvCxnSpPr>
            <p:cNvPr id="4" name="直接连接符 3"/>
            <p:cNvCxnSpPr/>
            <p:nvPr/>
          </p:nvCxnSpPr>
          <p:spPr>
            <a:xfrm flipH="1" flipV="1">
              <a:off x="1801010" y="2631905"/>
              <a:ext cx="0" cy="34820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直接连接符 4"/>
            <p:cNvCxnSpPr/>
            <p:nvPr/>
          </p:nvCxnSpPr>
          <p:spPr>
            <a:xfrm flipH="1" flipV="1">
              <a:off x="1812332" y="3798059"/>
              <a:ext cx="6303" cy="387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/>
            <p:cNvCxnSpPr/>
            <p:nvPr/>
          </p:nvCxnSpPr>
          <p:spPr>
            <a:xfrm flipH="1">
              <a:off x="1801010" y="2631905"/>
              <a:ext cx="557387" cy="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/>
            <p:cNvCxnSpPr/>
            <p:nvPr/>
          </p:nvCxnSpPr>
          <p:spPr>
            <a:xfrm flipH="1">
              <a:off x="1812332" y="4185476"/>
              <a:ext cx="54606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 flipH="1" flipV="1">
              <a:off x="2358394" y="2616822"/>
              <a:ext cx="3" cy="156865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9" name="图片 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9632" y="1995352"/>
            <a:ext cx="3159190" cy="53709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8365" y="2814453"/>
            <a:ext cx="2116306" cy="470856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31" name="文本框 430"/>
          <p:cNvSpPr txBox="1"/>
          <p:nvPr/>
        </p:nvSpPr>
        <p:spPr>
          <a:xfrm>
            <a:off x="608443" y="4313635"/>
            <a:ext cx="357020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solidFill>
                  <a:schemeClr val="bg1"/>
                </a:solidFill>
              </a:rPr>
              <a:t>在此添加标题</a:t>
            </a:r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432" name="文本框 431"/>
          <p:cNvSpPr txBox="1"/>
          <p:nvPr/>
        </p:nvSpPr>
        <p:spPr>
          <a:xfrm>
            <a:off x="608443" y="5083076"/>
            <a:ext cx="46321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在此添加相关内容，建议使用</a:t>
            </a:r>
            <a:r>
              <a:rPr lang="en-US" altLang="zh-CN" dirty="0"/>
              <a:t>18</a:t>
            </a:r>
            <a:r>
              <a:rPr lang="zh-CN" altLang="en-US" dirty="0"/>
              <a:t>号或者</a:t>
            </a:r>
            <a:r>
              <a:rPr lang="en-US" altLang="zh-CN" dirty="0"/>
              <a:t>20</a:t>
            </a:r>
            <a:r>
              <a:rPr lang="zh-CN" altLang="en-US" dirty="0"/>
              <a:t>号字体，具体可以根据内容多少来调整。</a:t>
            </a:r>
            <a:endParaRPr lang="zh-CN" altLang="en-US" dirty="0"/>
          </a:p>
        </p:txBody>
      </p:sp>
      <p:sp>
        <p:nvSpPr>
          <p:cNvPr id="433" name="文本框 432"/>
          <p:cNvSpPr txBox="1"/>
          <p:nvPr/>
        </p:nvSpPr>
        <p:spPr>
          <a:xfrm>
            <a:off x="7111305" y="866643"/>
            <a:ext cx="357020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solidFill>
                  <a:schemeClr val="bg1"/>
                </a:solidFill>
              </a:rPr>
              <a:t>在此添加标题</a:t>
            </a:r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434" name="文本框 433"/>
          <p:cNvSpPr txBox="1"/>
          <p:nvPr/>
        </p:nvSpPr>
        <p:spPr>
          <a:xfrm>
            <a:off x="7220196" y="1739212"/>
            <a:ext cx="4231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在此添加相关内容，建议使用</a:t>
            </a:r>
            <a:r>
              <a:rPr lang="en-US" altLang="zh-CN" dirty="0"/>
              <a:t>18</a:t>
            </a:r>
            <a:r>
              <a:rPr lang="zh-CN" altLang="en-US" dirty="0"/>
              <a:t>号或者</a:t>
            </a:r>
            <a:r>
              <a:rPr lang="en-US" altLang="zh-CN" dirty="0"/>
              <a:t>20</a:t>
            </a:r>
            <a:r>
              <a:rPr lang="zh-CN" altLang="en-US" dirty="0"/>
              <a:t>号字体，具体可以根据内容多少来调整。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95955" y="271855"/>
            <a:ext cx="2521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/>
              <a:t>壹  在此添加目录</a:t>
            </a:r>
            <a:endParaRPr lang="zh-CN" altLang="en-US" sz="2400" dirty="0"/>
          </a:p>
        </p:txBody>
      </p:sp>
      <p:grpSp>
        <p:nvGrpSpPr>
          <p:cNvPr id="3" name="组合 2"/>
          <p:cNvGrpSpPr/>
          <p:nvPr/>
        </p:nvGrpSpPr>
        <p:grpSpPr>
          <a:xfrm flipH="1">
            <a:off x="295955" y="128666"/>
            <a:ext cx="257361" cy="724291"/>
            <a:chOff x="1801010" y="2616822"/>
            <a:chExt cx="557387" cy="1568654"/>
          </a:xfrm>
        </p:grpSpPr>
        <p:cxnSp>
          <p:nvCxnSpPr>
            <p:cNvPr id="4" name="直接连接符 3"/>
            <p:cNvCxnSpPr/>
            <p:nvPr/>
          </p:nvCxnSpPr>
          <p:spPr>
            <a:xfrm flipH="1" flipV="1">
              <a:off x="1801010" y="2631905"/>
              <a:ext cx="0" cy="34820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直接连接符 4"/>
            <p:cNvCxnSpPr/>
            <p:nvPr/>
          </p:nvCxnSpPr>
          <p:spPr>
            <a:xfrm flipH="1" flipV="1">
              <a:off x="1812332" y="3798059"/>
              <a:ext cx="6303" cy="387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/>
            <p:cNvCxnSpPr/>
            <p:nvPr/>
          </p:nvCxnSpPr>
          <p:spPr>
            <a:xfrm flipH="1">
              <a:off x="1801010" y="2631905"/>
              <a:ext cx="557387" cy="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/>
            <p:cNvCxnSpPr/>
            <p:nvPr/>
          </p:nvCxnSpPr>
          <p:spPr>
            <a:xfrm flipH="1">
              <a:off x="1812332" y="4185476"/>
              <a:ext cx="54606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 flipH="1" flipV="1">
              <a:off x="2358394" y="2616822"/>
              <a:ext cx="3" cy="156865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9" name="图片 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2445" y="1535055"/>
            <a:ext cx="1568972" cy="550107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9241" y="3280727"/>
            <a:ext cx="1568972" cy="550107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93216" flipH="1">
            <a:off x="6756930" y="2603835"/>
            <a:ext cx="1568972" cy="5501075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7803815" y="4227360"/>
            <a:ext cx="357020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solidFill>
                  <a:schemeClr val="bg1"/>
                </a:solidFill>
              </a:rPr>
              <a:t>在此添加标题</a:t>
            </a:r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912706" y="5099929"/>
            <a:ext cx="4231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在此添加相关内容，建议使用</a:t>
            </a:r>
            <a:r>
              <a:rPr lang="en-US" altLang="zh-CN" dirty="0"/>
              <a:t>18</a:t>
            </a:r>
            <a:r>
              <a:rPr lang="zh-CN" altLang="en-US" dirty="0"/>
              <a:t>号或者</a:t>
            </a:r>
            <a:r>
              <a:rPr lang="en-US" altLang="zh-CN" dirty="0"/>
              <a:t>20</a:t>
            </a:r>
            <a:r>
              <a:rPr lang="zh-CN" altLang="en-US" dirty="0"/>
              <a:t>号字体，具体可以根据内容多少来调整。</a:t>
            </a:r>
            <a:endParaRPr lang="zh-CN" altLang="en-US" dirty="0"/>
          </a:p>
        </p:txBody>
      </p:sp>
      <p:sp>
        <p:nvSpPr>
          <p:cNvPr id="14" name="文本框 13"/>
          <p:cNvSpPr txBox="1"/>
          <p:nvPr/>
        </p:nvSpPr>
        <p:spPr>
          <a:xfrm>
            <a:off x="1310501" y="1314249"/>
            <a:ext cx="357020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solidFill>
                  <a:schemeClr val="bg1"/>
                </a:solidFill>
              </a:rPr>
              <a:t>在此添加标题</a:t>
            </a:r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310501" y="2186818"/>
            <a:ext cx="46013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在此添加相关内容，建议使用</a:t>
            </a:r>
            <a:r>
              <a:rPr lang="en-US" altLang="zh-CN" dirty="0"/>
              <a:t>18</a:t>
            </a:r>
            <a:r>
              <a:rPr lang="zh-CN" altLang="en-US" dirty="0"/>
              <a:t>号或者</a:t>
            </a:r>
            <a:r>
              <a:rPr lang="en-US" altLang="zh-CN" dirty="0"/>
              <a:t>20</a:t>
            </a:r>
            <a:r>
              <a:rPr lang="zh-CN" altLang="en-US" dirty="0"/>
              <a:t>号字体，具体可以根据内容多少来调整。</a:t>
            </a:r>
            <a:endParaRPr lang="zh-CN" altLang="en-US" dirty="0"/>
          </a:p>
        </p:txBody>
      </p:sp>
      <p:sp>
        <p:nvSpPr>
          <p:cNvPr id="16" name="文本框 15"/>
          <p:cNvSpPr txBox="1"/>
          <p:nvPr/>
        </p:nvSpPr>
        <p:spPr>
          <a:xfrm>
            <a:off x="1310501" y="3904194"/>
            <a:ext cx="357020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solidFill>
                  <a:schemeClr val="bg1"/>
                </a:solidFill>
              </a:rPr>
              <a:t>在此添加标题</a:t>
            </a:r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310501" y="4776763"/>
            <a:ext cx="46013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在此添加相关内容，建议使用</a:t>
            </a:r>
            <a:r>
              <a:rPr lang="en-US" altLang="zh-CN" dirty="0"/>
              <a:t>18</a:t>
            </a:r>
            <a:r>
              <a:rPr lang="zh-CN" altLang="en-US" dirty="0"/>
              <a:t>号或者</a:t>
            </a:r>
            <a:r>
              <a:rPr lang="en-US" altLang="zh-CN" dirty="0"/>
              <a:t>20</a:t>
            </a:r>
            <a:r>
              <a:rPr lang="zh-CN" altLang="en-US" dirty="0"/>
              <a:t>号字体，具体可以根据内容多少来调整。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9831" y="1233484"/>
            <a:ext cx="1568972" cy="5624516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972" y="2327084"/>
            <a:ext cx="2036460" cy="4530916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4030259" y="2101678"/>
            <a:ext cx="357020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solidFill>
                  <a:schemeClr val="bg1"/>
                </a:solidFill>
              </a:rPr>
              <a:t>在此添加标题</a:t>
            </a:r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030258" y="3674891"/>
            <a:ext cx="57787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在此添加相关内容，建议使用</a:t>
            </a:r>
            <a:r>
              <a:rPr lang="en-US" altLang="zh-CN" dirty="0"/>
              <a:t>18</a:t>
            </a:r>
            <a:r>
              <a:rPr lang="zh-CN" altLang="en-US" dirty="0"/>
              <a:t>号或者</a:t>
            </a:r>
            <a:r>
              <a:rPr lang="en-US" altLang="zh-CN" dirty="0"/>
              <a:t>20</a:t>
            </a:r>
            <a:r>
              <a:rPr lang="zh-CN" altLang="en-US" dirty="0"/>
              <a:t>号字体，具体可以根据内容多少来调整。在此添加相关内容，建议使用</a:t>
            </a:r>
            <a:r>
              <a:rPr lang="en-US" altLang="zh-CN" dirty="0"/>
              <a:t>18</a:t>
            </a:r>
            <a:r>
              <a:rPr lang="zh-CN" altLang="en-US" dirty="0"/>
              <a:t>号或者</a:t>
            </a:r>
            <a:r>
              <a:rPr lang="en-US" altLang="zh-CN" dirty="0"/>
              <a:t>20</a:t>
            </a:r>
            <a:r>
              <a:rPr lang="zh-CN" altLang="en-US" dirty="0"/>
              <a:t>号字体，具体可以根据内容多少来调整。</a:t>
            </a:r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295955" y="271855"/>
            <a:ext cx="2521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/>
              <a:t>壹  在此添加目录</a:t>
            </a:r>
            <a:endParaRPr lang="zh-CN" altLang="en-US" sz="2400" dirty="0"/>
          </a:p>
        </p:txBody>
      </p:sp>
      <p:grpSp>
        <p:nvGrpSpPr>
          <p:cNvPr id="8" name="组合 7"/>
          <p:cNvGrpSpPr/>
          <p:nvPr/>
        </p:nvGrpSpPr>
        <p:grpSpPr>
          <a:xfrm flipH="1">
            <a:off x="295955" y="128666"/>
            <a:ext cx="257361" cy="724291"/>
            <a:chOff x="1801010" y="2616822"/>
            <a:chExt cx="557387" cy="1568654"/>
          </a:xfrm>
        </p:grpSpPr>
        <p:cxnSp>
          <p:nvCxnSpPr>
            <p:cNvPr id="9" name="直接连接符 8"/>
            <p:cNvCxnSpPr/>
            <p:nvPr/>
          </p:nvCxnSpPr>
          <p:spPr>
            <a:xfrm flipH="1" flipV="1">
              <a:off x="1801010" y="2631905"/>
              <a:ext cx="0" cy="34820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 flipH="1" flipV="1">
              <a:off x="1812332" y="3798059"/>
              <a:ext cx="6303" cy="387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 flipH="1">
              <a:off x="1801010" y="2631905"/>
              <a:ext cx="557387" cy="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 flipH="1">
              <a:off x="1812332" y="4185476"/>
              <a:ext cx="54606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 flipH="1" flipV="1">
              <a:off x="2358394" y="2616822"/>
              <a:ext cx="3" cy="156865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454790" y="3105834"/>
            <a:ext cx="36888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dirty="0"/>
              <a:t>壹  在此添加目录</a:t>
            </a:r>
            <a:endParaRPr lang="zh-CN" altLang="en-US" sz="36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48324">
            <a:off x="7757355" y="1008379"/>
            <a:ext cx="1957042" cy="6473569"/>
          </a:xfrm>
          <a:prstGeom prst="rect">
            <a:avLst/>
          </a:prstGeom>
        </p:spPr>
      </p:pic>
      <p:sp>
        <p:nvSpPr>
          <p:cNvPr id="5" name="Freeform 97"/>
          <p:cNvSpPr>
            <a:spLocks noEditPoints="1"/>
          </p:cNvSpPr>
          <p:nvPr/>
        </p:nvSpPr>
        <p:spPr bwMode="auto">
          <a:xfrm flipH="1">
            <a:off x="8735876" y="2117128"/>
            <a:ext cx="1270222" cy="1461800"/>
          </a:xfrm>
          <a:custGeom>
            <a:avLst/>
            <a:gdLst>
              <a:gd name="T0" fmla="*/ 930 w 932"/>
              <a:gd name="T1" fmla="*/ 178 h 1073"/>
              <a:gd name="T2" fmla="*/ 897 w 932"/>
              <a:gd name="T3" fmla="*/ 178 h 1073"/>
              <a:gd name="T4" fmla="*/ 897 w 932"/>
              <a:gd name="T5" fmla="*/ 178 h 1073"/>
              <a:gd name="T6" fmla="*/ 896 w 932"/>
              <a:gd name="T7" fmla="*/ 174 h 1073"/>
              <a:gd name="T8" fmla="*/ 928 w 932"/>
              <a:gd name="T9" fmla="*/ 138 h 1073"/>
              <a:gd name="T10" fmla="*/ 883 w 932"/>
              <a:gd name="T11" fmla="*/ 125 h 1073"/>
              <a:gd name="T12" fmla="*/ 620 w 932"/>
              <a:gd name="T13" fmla="*/ 13 h 1073"/>
              <a:gd name="T14" fmla="*/ 0 w 932"/>
              <a:gd name="T15" fmla="*/ 755 h 1073"/>
              <a:gd name="T16" fmla="*/ 455 w 932"/>
              <a:gd name="T17" fmla="*/ 898 h 1073"/>
              <a:gd name="T18" fmla="*/ 455 w 932"/>
              <a:gd name="T19" fmla="*/ 1022 h 1073"/>
              <a:gd name="T20" fmla="*/ 421 w 932"/>
              <a:gd name="T21" fmla="*/ 1047 h 1073"/>
              <a:gd name="T22" fmla="*/ 461 w 932"/>
              <a:gd name="T23" fmla="*/ 1033 h 1073"/>
              <a:gd name="T24" fmla="*/ 484 w 932"/>
              <a:gd name="T25" fmla="*/ 1069 h 1073"/>
              <a:gd name="T26" fmla="*/ 474 w 932"/>
              <a:gd name="T27" fmla="*/ 1036 h 1073"/>
              <a:gd name="T28" fmla="*/ 536 w 932"/>
              <a:gd name="T29" fmla="*/ 1060 h 1073"/>
              <a:gd name="T30" fmla="*/ 470 w 932"/>
              <a:gd name="T31" fmla="*/ 1020 h 1073"/>
              <a:gd name="T32" fmla="*/ 470 w 932"/>
              <a:gd name="T33" fmla="*/ 897 h 1073"/>
              <a:gd name="T34" fmla="*/ 504 w 932"/>
              <a:gd name="T35" fmla="*/ 894 h 1073"/>
              <a:gd name="T36" fmla="*/ 503 w 932"/>
              <a:gd name="T37" fmla="*/ 1015 h 1073"/>
              <a:gd name="T38" fmla="*/ 537 w 932"/>
              <a:gd name="T39" fmla="*/ 1050 h 1073"/>
              <a:gd name="T40" fmla="*/ 521 w 932"/>
              <a:gd name="T41" fmla="*/ 1019 h 1073"/>
              <a:gd name="T42" fmla="*/ 586 w 932"/>
              <a:gd name="T43" fmla="*/ 1025 h 1073"/>
              <a:gd name="T44" fmla="*/ 530 w 932"/>
              <a:gd name="T45" fmla="*/ 1010 h 1073"/>
              <a:gd name="T46" fmla="*/ 586 w 932"/>
              <a:gd name="T47" fmla="*/ 987 h 1073"/>
              <a:gd name="T48" fmla="*/ 518 w 932"/>
              <a:gd name="T49" fmla="*/ 1002 h 1073"/>
              <a:gd name="T50" fmla="*/ 519 w 932"/>
              <a:gd name="T51" fmla="*/ 892 h 1073"/>
              <a:gd name="T52" fmla="*/ 900 w 932"/>
              <a:gd name="T53" fmla="*/ 204 h 1073"/>
              <a:gd name="T54" fmla="*/ 930 w 932"/>
              <a:gd name="T55" fmla="*/ 178 h 1073"/>
              <a:gd name="T56" fmla="*/ 758 w 932"/>
              <a:gd name="T57" fmla="*/ 153 h 1073"/>
              <a:gd name="T58" fmla="*/ 728 w 932"/>
              <a:gd name="T59" fmla="*/ 123 h 1073"/>
              <a:gd name="T60" fmla="*/ 758 w 932"/>
              <a:gd name="T61" fmla="*/ 94 h 1073"/>
              <a:gd name="T62" fmla="*/ 787 w 932"/>
              <a:gd name="T63" fmla="*/ 123 h 1073"/>
              <a:gd name="T64" fmla="*/ 758 w 932"/>
              <a:gd name="T65" fmla="*/ 153 h 10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932" h="1073">
                <a:moveTo>
                  <a:pt x="930" y="178"/>
                </a:moveTo>
                <a:cubicBezTo>
                  <a:pt x="897" y="178"/>
                  <a:pt x="897" y="178"/>
                  <a:pt x="897" y="178"/>
                </a:cubicBezTo>
                <a:cubicBezTo>
                  <a:pt x="897" y="178"/>
                  <a:pt x="897" y="178"/>
                  <a:pt x="897" y="178"/>
                </a:cubicBezTo>
                <a:cubicBezTo>
                  <a:pt x="896" y="176"/>
                  <a:pt x="896" y="175"/>
                  <a:pt x="896" y="174"/>
                </a:cubicBezTo>
                <a:cubicBezTo>
                  <a:pt x="928" y="138"/>
                  <a:pt x="928" y="138"/>
                  <a:pt x="928" y="138"/>
                </a:cubicBezTo>
                <a:cubicBezTo>
                  <a:pt x="883" y="125"/>
                  <a:pt x="883" y="125"/>
                  <a:pt x="883" y="125"/>
                </a:cubicBezTo>
                <a:cubicBezTo>
                  <a:pt x="833" y="0"/>
                  <a:pt x="682" y="0"/>
                  <a:pt x="620" y="13"/>
                </a:cubicBezTo>
                <a:cubicBezTo>
                  <a:pt x="292" y="80"/>
                  <a:pt x="473" y="755"/>
                  <a:pt x="0" y="755"/>
                </a:cubicBezTo>
                <a:cubicBezTo>
                  <a:pt x="208" y="925"/>
                  <a:pt x="432" y="900"/>
                  <a:pt x="455" y="898"/>
                </a:cubicBezTo>
                <a:cubicBezTo>
                  <a:pt x="455" y="1022"/>
                  <a:pt x="455" y="1022"/>
                  <a:pt x="455" y="1022"/>
                </a:cubicBezTo>
                <a:cubicBezTo>
                  <a:pt x="455" y="1022"/>
                  <a:pt x="418" y="1044"/>
                  <a:pt x="421" y="1047"/>
                </a:cubicBezTo>
                <a:cubicBezTo>
                  <a:pt x="424" y="1050"/>
                  <a:pt x="461" y="1033"/>
                  <a:pt x="461" y="1033"/>
                </a:cubicBezTo>
                <a:cubicBezTo>
                  <a:pt x="461" y="1033"/>
                  <a:pt x="481" y="1073"/>
                  <a:pt x="484" y="1069"/>
                </a:cubicBezTo>
                <a:cubicBezTo>
                  <a:pt x="487" y="1067"/>
                  <a:pt x="474" y="1036"/>
                  <a:pt x="474" y="1036"/>
                </a:cubicBezTo>
                <a:cubicBezTo>
                  <a:pt x="474" y="1036"/>
                  <a:pt x="531" y="1066"/>
                  <a:pt x="536" y="1060"/>
                </a:cubicBezTo>
                <a:cubicBezTo>
                  <a:pt x="542" y="1055"/>
                  <a:pt x="470" y="1020"/>
                  <a:pt x="470" y="1020"/>
                </a:cubicBezTo>
                <a:cubicBezTo>
                  <a:pt x="470" y="897"/>
                  <a:pt x="470" y="897"/>
                  <a:pt x="470" y="897"/>
                </a:cubicBezTo>
                <a:cubicBezTo>
                  <a:pt x="482" y="896"/>
                  <a:pt x="493" y="895"/>
                  <a:pt x="504" y="894"/>
                </a:cubicBezTo>
                <a:cubicBezTo>
                  <a:pt x="503" y="1015"/>
                  <a:pt x="503" y="1015"/>
                  <a:pt x="503" y="1015"/>
                </a:cubicBezTo>
                <a:cubicBezTo>
                  <a:pt x="503" y="1015"/>
                  <a:pt x="534" y="1053"/>
                  <a:pt x="537" y="1050"/>
                </a:cubicBezTo>
                <a:cubicBezTo>
                  <a:pt x="540" y="1047"/>
                  <a:pt x="521" y="1019"/>
                  <a:pt x="521" y="1019"/>
                </a:cubicBezTo>
                <a:cubicBezTo>
                  <a:pt x="521" y="1019"/>
                  <a:pt x="585" y="1032"/>
                  <a:pt x="586" y="1025"/>
                </a:cubicBezTo>
                <a:cubicBezTo>
                  <a:pt x="587" y="1018"/>
                  <a:pt x="530" y="1010"/>
                  <a:pt x="530" y="1010"/>
                </a:cubicBezTo>
                <a:cubicBezTo>
                  <a:pt x="530" y="1010"/>
                  <a:pt x="589" y="994"/>
                  <a:pt x="586" y="987"/>
                </a:cubicBezTo>
                <a:cubicBezTo>
                  <a:pt x="584" y="981"/>
                  <a:pt x="518" y="1002"/>
                  <a:pt x="518" y="1002"/>
                </a:cubicBezTo>
                <a:cubicBezTo>
                  <a:pt x="519" y="892"/>
                  <a:pt x="519" y="892"/>
                  <a:pt x="519" y="892"/>
                </a:cubicBezTo>
                <a:cubicBezTo>
                  <a:pt x="832" y="843"/>
                  <a:pt x="932" y="548"/>
                  <a:pt x="900" y="204"/>
                </a:cubicBezTo>
                <a:lnTo>
                  <a:pt x="930" y="178"/>
                </a:lnTo>
                <a:close/>
                <a:moveTo>
                  <a:pt x="758" y="153"/>
                </a:moveTo>
                <a:cubicBezTo>
                  <a:pt x="742" y="153"/>
                  <a:pt x="728" y="139"/>
                  <a:pt x="728" y="123"/>
                </a:cubicBezTo>
                <a:cubicBezTo>
                  <a:pt x="728" y="107"/>
                  <a:pt x="742" y="94"/>
                  <a:pt x="758" y="94"/>
                </a:cubicBezTo>
                <a:cubicBezTo>
                  <a:pt x="774" y="94"/>
                  <a:pt x="787" y="107"/>
                  <a:pt x="787" y="123"/>
                </a:cubicBezTo>
                <a:cubicBezTo>
                  <a:pt x="787" y="139"/>
                  <a:pt x="774" y="153"/>
                  <a:pt x="758" y="153"/>
                </a:cubicBezTo>
                <a:close/>
              </a:path>
            </a:pathLst>
          </a:custGeom>
          <a:solidFill>
            <a:srgbClr val="527634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490" t="40702" r="-4118" b="21821"/>
          <a:stretch>
            <a:fillRect/>
          </a:stretch>
        </p:blipFill>
        <p:spPr>
          <a:xfrm rot="20545858">
            <a:off x="8095648" y="3703147"/>
            <a:ext cx="1771624" cy="1302311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 flipH="1">
            <a:off x="3352737" y="2824279"/>
            <a:ext cx="423771" cy="1192619"/>
            <a:chOff x="1801010" y="2616822"/>
            <a:chExt cx="557387" cy="1568654"/>
          </a:xfrm>
        </p:grpSpPr>
        <p:cxnSp>
          <p:nvCxnSpPr>
            <p:cNvPr id="7" name="直接连接符 6"/>
            <p:cNvCxnSpPr/>
            <p:nvPr/>
          </p:nvCxnSpPr>
          <p:spPr>
            <a:xfrm flipH="1" flipV="1">
              <a:off x="1801010" y="2631905"/>
              <a:ext cx="0" cy="34820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 flipH="1" flipV="1">
              <a:off x="1812332" y="3798059"/>
              <a:ext cx="6303" cy="387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 flipH="1">
              <a:off x="1801010" y="2631905"/>
              <a:ext cx="557387" cy="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 flipH="1">
              <a:off x="1812332" y="4185476"/>
              <a:ext cx="54606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 flipH="1" flipV="1">
              <a:off x="2358394" y="2616822"/>
              <a:ext cx="3" cy="156865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fallOver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95955" y="271855"/>
            <a:ext cx="2521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/>
              <a:t>贰  在此添加目录</a:t>
            </a:r>
            <a:endParaRPr lang="zh-CN" altLang="en-US" sz="2400" dirty="0"/>
          </a:p>
        </p:txBody>
      </p:sp>
      <p:grpSp>
        <p:nvGrpSpPr>
          <p:cNvPr id="3" name="组合 2"/>
          <p:cNvGrpSpPr/>
          <p:nvPr/>
        </p:nvGrpSpPr>
        <p:grpSpPr>
          <a:xfrm flipH="1">
            <a:off x="295955" y="128666"/>
            <a:ext cx="257361" cy="724291"/>
            <a:chOff x="1801010" y="2616822"/>
            <a:chExt cx="557387" cy="1568654"/>
          </a:xfrm>
        </p:grpSpPr>
        <p:cxnSp>
          <p:nvCxnSpPr>
            <p:cNvPr id="4" name="直接连接符 3"/>
            <p:cNvCxnSpPr/>
            <p:nvPr/>
          </p:nvCxnSpPr>
          <p:spPr>
            <a:xfrm flipH="1" flipV="1">
              <a:off x="1801010" y="2631905"/>
              <a:ext cx="0" cy="34820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直接连接符 4"/>
            <p:cNvCxnSpPr/>
            <p:nvPr/>
          </p:nvCxnSpPr>
          <p:spPr>
            <a:xfrm flipH="1" flipV="1">
              <a:off x="1812332" y="3798059"/>
              <a:ext cx="6303" cy="387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/>
            <p:cNvCxnSpPr/>
            <p:nvPr/>
          </p:nvCxnSpPr>
          <p:spPr>
            <a:xfrm flipH="1">
              <a:off x="1801010" y="2631905"/>
              <a:ext cx="557387" cy="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/>
            <p:cNvCxnSpPr/>
            <p:nvPr/>
          </p:nvCxnSpPr>
          <p:spPr>
            <a:xfrm flipH="1">
              <a:off x="1812332" y="4185476"/>
              <a:ext cx="54606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 flipH="1" flipV="1">
              <a:off x="2358394" y="2616822"/>
              <a:ext cx="3" cy="156865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/>
        </p:nvGrpSpPr>
        <p:grpSpPr>
          <a:xfrm>
            <a:off x="1670548" y="302347"/>
            <a:ext cx="4100860" cy="7179601"/>
            <a:chOff x="1670548" y="1008379"/>
            <a:chExt cx="3697587" cy="6473569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2239" b="76492"/>
            <a:stretch>
              <a:fillRect/>
            </a:stretch>
          </p:blipFill>
          <p:spPr>
            <a:xfrm>
              <a:off x="1670548" y="4170779"/>
              <a:ext cx="1689643" cy="662771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490" t="40702" r="-4118" b="21821"/>
            <a:stretch>
              <a:fillRect/>
            </a:stretch>
          </p:blipFill>
          <p:spPr>
            <a:xfrm rot="12489966" flipV="1">
              <a:off x="4134914" y="2793169"/>
              <a:ext cx="1084816" cy="797442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490" t="40702" r="-4118" b="21821"/>
            <a:stretch>
              <a:fillRect/>
            </a:stretch>
          </p:blipFill>
          <p:spPr>
            <a:xfrm rot="12489966" flipV="1">
              <a:off x="3484169" y="3834567"/>
              <a:ext cx="1084816" cy="797442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490" t="40702" r="-4118" b="21821"/>
            <a:stretch>
              <a:fillRect/>
            </a:stretch>
          </p:blipFill>
          <p:spPr>
            <a:xfrm rot="12489966" flipV="1">
              <a:off x="2933805" y="5061518"/>
              <a:ext cx="1084816" cy="797442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251676" flipH="1">
              <a:off x="3411093" y="1008379"/>
              <a:ext cx="1957042" cy="6473569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17" name="文本框 16"/>
          <p:cNvSpPr txBox="1"/>
          <p:nvPr/>
        </p:nvSpPr>
        <p:spPr>
          <a:xfrm>
            <a:off x="7291272" y="806228"/>
            <a:ext cx="357020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solidFill>
                  <a:schemeClr val="bg1"/>
                </a:solidFill>
              </a:rPr>
              <a:t>在此添加标题</a:t>
            </a:r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744317" y="2077669"/>
            <a:ext cx="46822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在此添加相关内容，建议使用</a:t>
            </a:r>
            <a:r>
              <a:rPr lang="en-US" altLang="zh-CN" dirty="0"/>
              <a:t>18</a:t>
            </a:r>
            <a:r>
              <a:rPr lang="zh-CN" altLang="en-US" dirty="0"/>
              <a:t>号或者</a:t>
            </a:r>
            <a:r>
              <a:rPr lang="en-US" altLang="zh-CN" dirty="0"/>
              <a:t>20</a:t>
            </a:r>
            <a:r>
              <a:rPr lang="zh-CN" altLang="en-US" dirty="0"/>
              <a:t>号字体，具体可以根据内容多少来调整。</a:t>
            </a:r>
            <a:endParaRPr lang="zh-CN" altLang="en-US" dirty="0"/>
          </a:p>
        </p:txBody>
      </p:sp>
      <p:sp>
        <p:nvSpPr>
          <p:cNvPr id="19" name="文本框 18"/>
          <p:cNvSpPr txBox="1"/>
          <p:nvPr/>
        </p:nvSpPr>
        <p:spPr>
          <a:xfrm>
            <a:off x="5022599" y="3474657"/>
            <a:ext cx="46822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在此添加相关内容，建议使用</a:t>
            </a:r>
            <a:r>
              <a:rPr lang="en-US" altLang="zh-CN" dirty="0"/>
              <a:t>18</a:t>
            </a:r>
            <a:r>
              <a:rPr lang="zh-CN" altLang="en-US" dirty="0"/>
              <a:t>号或者</a:t>
            </a:r>
            <a:r>
              <a:rPr lang="en-US" altLang="zh-CN" dirty="0"/>
              <a:t>20</a:t>
            </a:r>
            <a:r>
              <a:rPr lang="zh-CN" altLang="en-US" dirty="0"/>
              <a:t>号字体，具体可以根据内容多少来调整。</a:t>
            </a:r>
            <a:endParaRPr lang="zh-CN" altLang="en-US" dirty="0"/>
          </a:p>
        </p:txBody>
      </p:sp>
      <p:sp>
        <p:nvSpPr>
          <p:cNvPr id="20" name="文本框 19"/>
          <p:cNvSpPr txBox="1"/>
          <p:nvPr/>
        </p:nvSpPr>
        <p:spPr>
          <a:xfrm>
            <a:off x="4521159" y="4916578"/>
            <a:ext cx="46822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在此添加相关内容，建议使用</a:t>
            </a:r>
            <a:r>
              <a:rPr lang="en-US" altLang="zh-CN" dirty="0"/>
              <a:t>18</a:t>
            </a:r>
            <a:r>
              <a:rPr lang="zh-CN" altLang="en-US" dirty="0"/>
              <a:t>号或者</a:t>
            </a:r>
            <a:r>
              <a:rPr lang="en-US" altLang="zh-CN" dirty="0"/>
              <a:t>20</a:t>
            </a:r>
            <a:r>
              <a:rPr lang="zh-CN" altLang="en-US" dirty="0"/>
              <a:t>号字体，具体可以根据内容多少来调整。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95955" y="271855"/>
            <a:ext cx="2521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/>
              <a:t>贰  在此添加目录</a:t>
            </a:r>
            <a:endParaRPr lang="zh-CN" altLang="en-US" sz="2400" dirty="0"/>
          </a:p>
        </p:txBody>
      </p:sp>
      <p:grpSp>
        <p:nvGrpSpPr>
          <p:cNvPr id="3" name="组合 2"/>
          <p:cNvGrpSpPr/>
          <p:nvPr/>
        </p:nvGrpSpPr>
        <p:grpSpPr>
          <a:xfrm flipH="1">
            <a:off x="295955" y="128666"/>
            <a:ext cx="257361" cy="724291"/>
            <a:chOff x="1801010" y="2616822"/>
            <a:chExt cx="557387" cy="1568654"/>
          </a:xfrm>
        </p:grpSpPr>
        <p:cxnSp>
          <p:nvCxnSpPr>
            <p:cNvPr id="4" name="直接连接符 3"/>
            <p:cNvCxnSpPr/>
            <p:nvPr/>
          </p:nvCxnSpPr>
          <p:spPr>
            <a:xfrm flipH="1" flipV="1">
              <a:off x="1801010" y="2631905"/>
              <a:ext cx="0" cy="34820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直接连接符 4"/>
            <p:cNvCxnSpPr/>
            <p:nvPr/>
          </p:nvCxnSpPr>
          <p:spPr>
            <a:xfrm flipH="1" flipV="1">
              <a:off x="1812332" y="3798059"/>
              <a:ext cx="6303" cy="387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/>
            <p:cNvCxnSpPr/>
            <p:nvPr/>
          </p:nvCxnSpPr>
          <p:spPr>
            <a:xfrm flipH="1">
              <a:off x="1801010" y="2631905"/>
              <a:ext cx="557387" cy="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/>
            <p:cNvCxnSpPr/>
            <p:nvPr/>
          </p:nvCxnSpPr>
          <p:spPr>
            <a:xfrm flipH="1">
              <a:off x="1812332" y="4185476"/>
              <a:ext cx="54606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 flipH="1" flipV="1">
              <a:off x="2358394" y="2616822"/>
              <a:ext cx="3" cy="156865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/>
        </p:nvGrpSpPr>
        <p:grpSpPr>
          <a:xfrm>
            <a:off x="3075159" y="302347"/>
            <a:ext cx="3669476" cy="7179601"/>
            <a:chOff x="2059510" y="1008379"/>
            <a:chExt cx="3308625" cy="6473569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2239" b="76492"/>
            <a:stretch>
              <a:fillRect/>
            </a:stretch>
          </p:blipFill>
          <p:spPr>
            <a:xfrm>
              <a:off x="2059510" y="4323351"/>
              <a:ext cx="1300681" cy="510199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490" t="40702" r="-4118" b="21821"/>
            <a:stretch>
              <a:fillRect/>
            </a:stretch>
          </p:blipFill>
          <p:spPr>
            <a:xfrm rot="12489966" flipV="1">
              <a:off x="4134914" y="2793169"/>
              <a:ext cx="1084816" cy="797442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490" t="40702" r="-4118" b="21821"/>
            <a:stretch>
              <a:fillRect/>
            </a:stretch>
          </p:blipFill>
          <p:spPr>
            <a:xfrm rot="12489966" flipV="1">
              <a:off x="3484169" y="3834567"/>
              <a:ext cx="1084816" cy="797442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490" t="40702" r="-4118" b="21821"/>
            <a:stretch>
              <a:fillRect/>
            </a:stretch>
          </p:blipFill>
          <p:spPr>
            <a:xfrm rot="12489966" flipV="1">
              <a:off x="2933805" y="5061518"/>
              <a:ext cx="1084816" cy="797442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2239" b="76492"/>
            <a:stretch>
              <a:fillRect/>
            </a:stretch>
          </p:blipFill>
          <p:spPr>
            <a:xfrm>
              <a:off x="2628857" y="3143383"/>
              <a:ext cx="1300681" cy="510199"/>
            </a:xfrm>
            <a:prstGeom prst="rect">
              <a:avLst/>
            </a:prstGeom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2239" b="76492"/>
            <a:stretch>
              <a:fillRect/>
            </a:stretch>
          </p:blipFill>
          <p:spPr>
            <a:xfrm>
              <a:off x="3558184" y="2136902"/>
              <a:ext cx="1300681" cy="510199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251676" flipH="1">
              <a:off x="3411093" y="1008379"/>
              <a:ext cx="1957042" cy="6473569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29" name="文本框 28"/>
          <p:cNvSpPr txBox="1"/>
          <p:nvPr/>
        </p:nvSpPr>
        <p:spPr>
          <a:xfrm>
            <a:off x="2396545" y="1506753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在此添加标题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1424211" y="2691068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在此添加标题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850418" y="4030950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在此添加标题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6755847" y="2439370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在此添加标题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5976088" y="3544938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在此添加标题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5491242" y="4958359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在此添加标题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7840049" y="1246866"/>
            <a:ext cx="35798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solidFill>
                  <a:schemeClr val="bg1"/>
                </a:solidFill>
              </a:rPr>
              <a:t>在此添加标题</a:t>
            </a:r>
            <a:endParaRPr lang="zh-CN" altLang="en-US" sz="4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5287" y="2017604"/>
            <a:ext cx="1350240" cy="4840396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8222" y="3738744"/>
            <a:ext cx="1883653" cy="320238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3471" y="3776354"/>
            <a:ext cx="1422436" cy="31647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239" b="76492"/>
          <a:stretch>
            <a:fillRect/>
          </a:stretch>
        </p:blipFill>
        <p:spPr>
          <a:xfrm rot="21348921">
            <a:off x="4146044" y="5269038"/>
            <a:ext cx="1274219" cy="49981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089" t="-3399" r="-51" b="66767"/>
          <a:stretch>
            <a:fillRect/>
          </a:stretch>
        </p:blipFill>
        <p:spPr>
          <a:xfrm rot="707980">
            <a:off x="5758027" y="3446812"/>
            <a:ext cx="1376751" cy="103152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239" b="76492"/>
          <a:stretch>
            <a:fillRect/>
          </a:stretch>
        </p:blipFill>
        <p:spPr>
          <a:xfrm rot="650067">
            <a:off x="5981113" y="5524758"/>
            <a:ext cx="1274219" cy="499819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852861" y="2855279"/>
            <a:ext cx="39868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在此添加相关内容，建议使用</a:t>
            </a:r>
            <a:r>
              <a:rPr lang="en-US" altLang="zh-CN" dirty="0"/>
              <a:t>18</a:t>
            </a:r>
            <a:r>
              <a:rPr lang="zh-CN" altLang="en-US" dirty="0"/>
              <a:t>号或者</a:t>
            </a:r>
            <a:r>
              <a:rPr lang="en-US" altLang="zh-CN" dirty="0"/>
              <a:t>20</a:t>
            </a:r>
            <a:r>
              <a:rPr lang="zh-CN" altLang="en-US" dirty="0"/>
              <a:t>号字体，具体可以根据内容多少来调整。</a:t>
            </a:r>
            <a:endParaRPr lang="zh-CN" altLang="en-US" dirty="0"/>
          </a:p>
        </p:txBody>
      </p:sp>
      <p:sp>
        <p:nvSpPr>
          <p:cNvPr id="9" name="文本框 8"/>
          <p:cNvSpPr txBox="1"/>
          <p:nvPr/>
        </p:nvSpPr>
        <p:spPr>
          <a:xfrm>
            <a:off x="6446402" y="2097295"/>
            <a:ext cx="39868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在此添加相关内容，建议使用</a:t>
            </a:r>
            <a:r>
              <a:rPr lang="en-US" altLang="zh-CN" dirty="0"/>
              <a:t>18</a:t>
            </a:r>
            <a:r>
              <a:rPr lang="zh-CN" altLang="en-US" dirty="0"/>
              <a:t>号或者</a:t>
            </a:r>
            <a:r>
              <a:rPr lang="en-US" altLang="zh-CN" dirty="0"/>
              <a:t>20</a:t>
            </a:r>
            <a:r>
              <a:rPr lang="zh-CN" altLang="en-US" dirty="0"/>
              <a:t>号字体，具体可以根据内容多少来调整。</a:t>
            </a:r>
            <a:endParaRPr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7730776" y="5313002"/>
            <a:ext cx="39868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在此添加相关内容，建议使用</a:t>
            </a:r>
            <a:r>
              <a:rPr lang="en-US" altLang="zh-CN" dirty="0"/>
              <a:t>18</a:t>
            </a:r>
            <a:r>
              <a:rPr lang="zh-CN" altLang="en-US" dirty="0"/>
              <a:t>号或者</a:t>
            </a:r>
            <a:r>
              <a:rPr lang="en-US" altLang="zh-CN" dirty="0"/>
              <a:t>20</a:t>
            </a:r>
            <a:r>
              <a:rPr lang="zh-CN" altLang="en-US" dirty="0"/>
              <a:t>号字体，具体可以根据内容多少来调整。</a:t>
            </a:r>
            <a:endParaRPr lang="zh-CN" altLang="en-US" dirty="0"/>
          </a:p>
        </p:txBody>
      </p:sp>
      <p:sp>
        <p:nvSpPr>
          <p:cNvPr id="11" name="文本框 10"/>
          <p:cNvSpPr txBox="1"/>
          <p:nvPr/>
        </p:nvSpPr>
        <p:spPr>
          <a:xfrm>
            <a:off x="295955" y="271855"/>
            <a:ext cx="2521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/>
              <a:t>贰  在此添加目录</a:t>
            </a:r>
            <a:endParaRPr lang="zh-CN" altLang="en-US" sz="2400" dirty="0"/>
          </a:p>
        </p:txBody>
      </p:sp>
      <p:grpSp>
        <p:nvGrpSpPr>
          <p:cNvPr id="12" name="组合 11"/>
          <p:cNvGrpSpPr/>
          <p:nvPr/>
        </p:nvGrpSpPr>
        <p:grpSpPr>
          <a:xfrm flipH="1">
            <a:off x="295955" y="128666"/>
            <a:ext cx="257361" cy="724291"/>
            <a:chOff x="1801010" y="2616822"/>
            <a:chExt cx="557387" cy="1568654"/>
          </a:xfrm>
        </p:grpSpPr>
        <p:cxnSp>
          <p:nvCxnSpPr>
            <p:cNvPr id="13" name="直接连接符 12"/>
            <p:cNvCxnSpPr/>
            <p:nvPr/>
          </p:nvCxnSpPr>
          <p:spPr>
            <a:xfrm flipH="1" flipV="1">
              <a:off x="1801010" y="2631905"/>
              <a:ext cx="0" cy="34820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 flipH="1" flipV="1">
              <a:off x="1812332" y="3798059"/>
              <a:ext cx="6303" cy="387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 flipH="1">
              <a:off x="1801010" y="2631905"/>
              <a:ext cx="557387" cy="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flipH="1">
              <a:off x="1812332" y="4185476"/>
              <a:ext cx="54606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flipH="1" flipV="1">
              <a:off x="2358394" y="2616822"/>
              <a:ext cx="3" cy="156865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454790" y="3105834"/>
            <a:ext cx="36888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dirty="0"/>
              <a:t>叁  在此添加目录</a:t>
            </a:r>
            <a:endParaRPr lang="zh-CN" altLang="en-US" sz="36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48324">
            <a:off x="7757355" y="1008379"/>
            <a:ext cx="1957042" cy="6473569"/>
          </a:xfrm>
          <a:prstGeom prst="rect">
            <a:avLst/>
          </a:prstGeom>
        </p:spPr>
      </p:pic>
      <p:sp>
        <p:nvSpPr>
          <p:cNvPr id="5" name="Freeform 97"/>
          <p:cNvSpPr>
            <a:spLocks noEditPoints="1"/>
          </p:cNvSpPr>
          <p:nvPr/>
        </p:nvSpPr>
        <p:spPr bwMode="auto">
          <a:xfrm flipH="1">
            <a:off x="8735876" y="2117128"/>
            <a:ext cx="1270222" cy="1461800"/>
          </a:xfrm>
          <a:custGeom>
            <a:avLst/>
            <a:gdLst>
              <a:gd name="T0" fmla="*/ 930 w 932"/>
              <a:gd name="T1" fmla="*/ 178 h 1073"/>
              <a:gd name="T2" fmla="*/ 897 w 932"/>
              <a:gd name="T3" fmla="*/ 178 h 1073"/>
              <a:gd name="T4" fmla="*/ 897 w 932"/>
              <a:gd name="T5" fmla="*/ 178 h 1073"/>
              <a:gd name="T6" fmla="*/ 896 w 932"/>
              <a:gd name="T7" fmla="*/ 174 h 1073"/>
              <a:gd name="T8" fmla="*/ 928 w 932"/>
              <a:gd name="T9" fmla="*/ 138 h 1073"/>
              <a:gd name="T10" fmla="*/ 883 w 932"/>
              <a:gd name="T11" fmla="*/ 125 h 1073"/>
              <a:gd name="T12" fmla="*/ 620 w 932"/>
              <a:gd name="T13" fmla="*/ 13 h 1073"/>
              <a:gd name="T14" fmla="*/ 0 w 932"/>
              <a:gd name="T15" fmla="*/ 755 h 1073"/>
              <a:gd name="T16" fmla="*/ 455 w 932"/>
              <a:gd name="T17" fmla="*/ 898 h 1073"/>
              <a:gd name="T18" fmla="*/ 455 w 932"/>
              <a:gd name="T19" fmla="*/ 1022 h 1073"/>
              <a:gd name="T20" fmla="*/ 421 w 932"/>
              <a:gd name="T21" fmla="*/ 1047 h 1073"/>
              <a:gd name="T22" fmla="*/ 461 w 932"/>
              <a:gd name="T23" fmla="*/ 1033 h 1073"/>
              <a:gd name="T24" fmla="*/ 484 w 932"/>
              <a:gd name="T25" fmla="*/ 1069 h 1073"/>
              <a:gd name="T26" fmla="*/ 474 w 932"/>
              <a:gd name="T27" fmla="*/ 1036 h 1073"/>
              <a:gd name="T28" fmla="*/ 536 w 932"/>
              <a:gd name="T29" fmla="*/ 1060 h 1073"/>
              <a:gd name="T30" fmla="*/ 470 w 932"/>
              <a:gd name="T31" fmla="*/ 1020 h 1073"/>
              <a:gd name="T32" fmla="*/ 470 w 932"/>
              <a:gd name="T33" fmla="*/ 897 h 1073"/>
              <a:gd name="T34" fmla="*/ 504 w 932"/>
              <a:gd name="T35" fmla="*/ 894 h 1073"/>
              <a:gd name="T36" fmla="*/ 503 w 932"/>
              <a:gd name="T37" fmla="*/ 1015 h 1073"/>
              <a:gd name="T38" fmla="*/ 537 w 932"/>
              <a:gd name="T39" fmla="*/ 1050 h 1073"/>
              <a:gd name="T40" fmla="*/ 521 w 932"/>
              <a:gd name="T41" fmla="*/ 1019 h 1073"/>
              <a:gd name="T42" fmla="*/ 586 w 932"/>
              <a:gd name="T43" fmla="*/ 1025 h 1073"/>
              <a:gd name="T44" fmla="*/ 530 w 932"/>
              <a:gd name="T45" fmla="*/ 1010 h 1073"/>
              <a:gd name="T46" fmla="*/ 586 w 932"/>
              <a:gd name="T47" fmla="*/ 987 h 1073"/>
              <a:gd name="T48" fmla="*/ 518 w 932"/>
              <a:gd name="T49" fmla="*/ 1002 h 1073"/>
              <a:gd name="T50" fmla="*/ 519 w 932"/>
              <a:gd name="T51" fmla="*/ 892 h 1073"/>
              <a:gd name="T52" fmla="*/ 900 w 932"/>
              <a:gd name="T53" fmla="*/ 204 h 1073"/>
              <a:gd name="T54" fmla="*/ 930 w 932"/>
              <a:gd name="T55" fmla="*/ 178 h 1073"/>
              <a:gd name="T56" fmla="*/ 758 w 932"/>
              <a:gd name="T57" fmla="*/ 153 h 1073"/>
              <a:gd name="T58" fmla="*/ 728 w 932"/>
              <a:gd name="T59" fmla="*/ 123 h 1073"/>
              <a:gd name="T60" fmla="*/ 758 w 932"/>
              <a:gd name="T61" fmla="*/ 94 h 1073"/>
              <a:gd name="T62" fmla="*/ 787 w 932"/>
              <a:gd name="T63" fmla="*/ 123 h 1073"/>
              <a:gd name="T64" fmla="*/ 758 w 932"/>
              <a:gd name="T65" fmla="*/ 153 h 10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932" h="1073">
                <a:moveTo>
                  <a:pt x="930" y="178"/>
                </a:moveTo>
                <a:cubicBezTo>
                  <a:pt x="897" y="178"/>
                  <a:pt x="897" y="178"/>
                  <a:pt x="897" y="178"/>
                </a:cubicBezTo>
                <a:cubicBezTo>
                  <a:pt x="897" y="178"/>
                  <a:pt x="897" y="178"/>
                  <a:pt x="897" y="178"/>
                </a:cubicBezTo>
                <a:cubicBezTo>
                  <a:pt x="896" y="176"/>
                  <a:pt x="896" y="175"/>
                  <a:pt x="896" y="174"/>
                </a:cubicBezTo>
                <a:cubicBezTo>
                  <a:pt x="928" y="138"/>
                  <a:pt x="928" y="138"/>
                  <a:pt x="928" y="138"/>
                </a:cubicBezTo>
                <a:cubicBezTo>
                  <a:pt x="883" y="125"/>
                  <a:pt x="883" y="125"/>
                  <a:pt x="883" y="125"/>
                </a:cubicBezTo>
                <a:cubicBezTo>
                  <a:pt x="833" y="0"/>
                  <a:pt x="682" y="0"/>
                  <a:pt x="620" y="13"/>
                </a:cubicBezTo>
                <a:cubicBezTo>
                  <a:pt x="292" y="80"/>
                  <a:pt x="473" y="755"/>
                  <a:pt x="0" y="755"/>
                </a:cubicBezTo>
                <a:cubicBezTo>
                  <a:pt x="208" y="925"/>
                  <a:pt x="432" y="900"/>
                  <a:pt x="455" y="898"/>
                </a:cubicBezTo>
                <a:cubicBezTo>
                  <a:pt x="455" y="1022"/>
                  <a:pt x="455" y="1022"/>
                  <a:pt x="455" y="1022"/>
                </a:cubicBezTo>
                <a:cubicBezTo>
                  <a:pt x="455" y="1022"/>
                  <a:pt x="418" y="1044"/>
                  <a:pt x="421" y="1047"/>
                </a:cubicBezTo>
                <a:cubicBezTo>
                  <a:pt x="424" y="1050"/>
                  <a:pt x="461" y="1033"/>
                  <a:pt x="461" y="1033"/>
                </a:cubicBezTo>
                <a:cubicBezTo>
                  <a:pt x="461" y="1033"/>
                  <a:pt x="481" y="1073"/>
                  <a:pt x="484" y="1069"/>
                </a:cubicBezTo>
                <a:cubicBezTo>
                  <a:pt x="487" y="1067"/>
                  <a:pt x="474" y="1036"/>
                  <a:pt x="474" y="1036"/>
                </a:cubicBezTo>
                <a:cubicBezTo>
                  <a:pt x="474" y="1036"/>
                  <a:pt x="531" y="1066"/>
                  <a:pt x="536" y="1060"/>
                </a:cubicBezTo>
                <a:cubicBezTo>
                  <a:pt x="542" y="1055"/>
                  <a:pt x="470" y="1020"/>
                  <a:pt x="470" y="1020"/>
                </a:cubicBezTo>
                <a:cubicBezTo>
                  <a:pt x="470" y="897"/>
                  <a:pt x="470" y="897"/>
                  <a:pt x="470" y="897"/>
                </a:cubicBezTo>
                <a:cubicBezTo>
                  <a:pt x="482" y="896"/>
                  <a:pt x="493" y="895"/>
                  <a:pt x="504" y="894"/>
                </a:cubicBezTo>
                <a:cubicBezTo>
                  <a:pt x="503" y="1015"/>
                  <a:pt x="503" y="1015"/>
                  <a:pt x="503" y="1015"/>
                </a:cubicBezTo>
                <a:cubicBezTo>
                  <a:pt x="503" y="1015"/>
                  <a:pt x="534" y="1053"/>
                  <a:pt x="537" y="1050"/>
                </a:cubicBezTo>
                <a:cubicBezTo>
                  <a:pt x="540" y="1047"/>
                  <a:pt x="521" y="1019"/>
                  <a:pt x="521" y="1019"/>
                </a:cubicBezTo>
                <a:cubicBezTo>
                  <a:pt x="521" y="1019"/>
                  <a:pt x="585" y="1032"/>
                  <a:pt x="586" y="1025"/>
                </a:cubicBezTo>
                <a:cubicBezTo>
                  <a:pt x="587" y="1018"/>
                  <a:pt x="530" y="1010"/>
                  <a:pt x="530" y="1010"/>
                </a:cubicBezTo>
                <a:cubicBezTo>
                  <a:pt x="530" y="1010"/>
                  <a:pt x="589" y="994"/>
                  <a:pt x="586" y="987"/>
                </a:cubicBezTo>
                <a:cubicBezTo>
                  <a:pt x="584" y="981"/>
                  <a:pt x="518" y="1002"/>
                  <a:pt x="518" y="1002"/>
                </a:cubicBezTo>
                <a:cubicBezTo>
                  <a:pt x="519" y="892"/>
                  <a:pt x="519" y="892"/>
                  <a:pt x="519" y="892"/>
                </a:cubicBezTo>
                <a:cubicBezTo>
                  <a:pt x="832" y="843"/>
                  <a:pt x="932" y="548"/>
                  <a:pt x="900" y="204"/>
                </a:cubicBezTo>
                <a:lnTo>
                  <a:pt x="930" y="178"/>
                </a:lnTo>
                <a:close/>
                <a:moveTo>
                  <a:pt x="758" y="153"/>
                </a:moveTo>
                <a:cubicBezTo>
                  <a:pt x="742" y="153"/>
                  <a:pt x="728" y="139"/>
                  <a:pt x="728" y="123"/>
                </a:cubicBezTo>
                <a:cubicBezTo>
                  <a:pt x="728" y="107"/>
                  <a:pt x="742" y="94"/>
                  <a:pt x="758" y="94"/>
                </a:cubicBezTo>
                <a:cubicBezTo>
                  <a:pt x="774" y="94"/>
                  <a:pt x="787" y="107"/>
                  <a:pt x="787" y="123"/>
                </a:cubicBezTo>
                <a:cubicBezTo>
                  <a:pt x="787" y="139"/>
                  <a:pt x="774" y="153"/>
                  <a:pt x="758" y="153"/>
                </a:cubicBezTo>
                <a:close/>
              </a:path>
            </a:pathLst>
          </a:custGeom>
          <a:solidFill>
            <a:srgbClr val="527634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490" t="40702" r="-4118" b="21821"/>
          <a:stretch>
            <a:fillRect/>
          </a:stretch>
        </p:blipFill>
        <p:spPr>
          <a:xfrm rot="20545858">
            <a:off x="8095648" y="3703147"/>
            <a:ext cx="1771624" cy="1302311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 flipH="1">
            <a:off x="3352737" y="2824279"/>
            <a:ext cx="423771" cy="1192619"/>
            <a:chOff x="1801010" y="2616822"/>
            <a:chExt cx="557387" cy="1568654"/>
          </a:xfrm>
        </p:grpSpPr>
        <p:cxnSp>
          <p:nvCxnSpPr>
            <p:cNvPr id="7" name="直接连接符 6"/>
            <p:cNvCxnSpPr/>
            <p:nvPr/>
          </p:nvCxnSpPr>
          <p:spPr>
            <a:xfrm flipH="1" flipV="1">
              <a:off x="1801010" y="2631905"/>
              <a:ext cx="0" cy="34820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 flipH="1" flipV="1">
              <a:off x="1812332" y="3798059"/>
              <a:ext cx="6303" cy="387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 flipH="1">
              <a:off x="1801010" y="2631905"/>
              <a:ext cx="557387" cy="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 flipH="1">
              <a:off x="1812332" y="4185476"/>
              <a:ext cx="54606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 flipH="1" flipV="1">
              <a:off x="2358394" y="2616822"/>
              <a:ext cx="3" cy="156865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fallOver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95955" y="271855"/>
            <a:ext cx="2521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/>
              <a:t>叁  在此添加目录</a:t>
            </a:r>
            <a:endParaRPr lang="zh-CN" altLang="en-US" sz="2400" dirty="0"/>
          </a:p>
        </p:txBody>
      </p:sp>
      <p:grpSp>
        <p:nvGrpSpPr>
          <p:cNvPr id="3" name="组合 2"/>
          <p:cNvGrpSpPr/>
          <p:nvPr/>
        </p:nvGrpSpPr>
        <p:grpSpPr>
          <a:xfrm flipH="1">
            <a:off x="295955" y="128666"/>
            <a:ext cx="257361" cy="724291"/>
            <a:chOff x="1801010" y="2616822"/>
            <a:chExt cx="557387" cy="1568654"/>
          </a:xfrm>
        </p:grpSpPr>
        <p:cxnSp>
          <p:nvCxnSpPr>
            <p:cNvPr id="4" name="直接连接符 3"/>
            <p:cNvCxnSpPr/>
            <p:nvPr/>
          </p:nvCxnSpPr>
          <p:spPr>
            <a:xfrm flipH="1" flipV="1">
              <a:off x="1801010" y="2631905"/>
              <a:ext cx="0" cy="34820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直接连接符 4"/>
            <p:cNvCxnSpPr/>
            <p:nvPr/>
          </p:nvCxnSpPr>
          <p:spPr>
            <a:xfrm flipH="1" flipV="1">
              <a:off x="1812332" y="3798059"/>
              <a:ext cx="6303" cy="387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/>
            <p:cNvCxnSpPr/>
            <p:nvPr/>
          </p:nvCxnSpPr>
          <p:spPr>
            <a:xfrm flipH="1">
              <a:off x="1801010" y="2631905"/>
              <a:ext cx="557387" cy="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/>
            <p:cNvCxnSpPr/>
            <p:nvPr/>
          </p:nvCxnSpPr>
          <p:spPr>
            <a:xfrm flipH="1">
              <a:off x="1812332" y="4185476"/>
              <a:ext cx="54606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 flipH="1" flipV="1">
              <a:off x="2358394" y="2616822"/>
              <a:ext cx="3" cy="156865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图片 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3416" y="1420990"/>
            <a:ext cx="1651553" cy="5463064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254750" y="1420990"/>
            <a:ext cx="1651553" cy="5463064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7360802" y="3465513"/>
            <a:ext cx="39868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在此添加相关内容，建议使用</a:t>
            </a:r>
            <a:r>
              <a:rPr lang="en-US" altLang="zh-CN" dirty="0"/>
              <a:t>18</a:t>
            </a:r>
            <a:r>
              <a:rPr lang="zh-CN" altLang="en-US" dirty="0"/>
              <a:t>号或者</a:t>
            </a:r>
            <a:r>
              <a:rPr lang="en-US" altLang="zh-CN" dirty="0"/>
              <a:t>20</a:t>
            </a:r>
            <a:r>
              <a:rPr lang="zh-CN" altLang="en-US" dirty="0"/>
              <a:t>号字体，具体可以根据内容多少来调整。</a:t>
            </a:r>
            <a:endParaRPr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1373503" y="3465513"/>
            <a:ext cx="39868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在此添加相关内容，建议使用</a:t>
            </a:r>
            <a:r>
              <a:rPr lang="en-US" altLang="zh-CN" dirty="0"/>
              <a:t>18</a:t>
            </a:r>
            <a:r>
              <a:rPr lang="zh-CN" altLang="en-US" dirty="0"/>
              <a:t>号或者</a:t>
            </a:r>
            <a:r>
              <a:rPr lang="en-US" altLang="zh-CN" dirty="0"/>
              <a:t>20</a:t>
            </a:r>
            <a:r>
              <a:rPr lang="zh-CN" altLang="en-US" dirty="0"/>
              <a:t>号字体，具体可以根据内容多少来调整。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4495" y="2574541"/>
            <a:ext cx="3612704" cy="81236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12" name="直接连接符 11"/>
          <p:cNvCxnSpPr>
            <a:stCxn id="6" idx="6"/>
            <a:endCxn id="10" idx="5"/>
          </p:cNvCxnSpPr>
          <p:nvPr/>
        </p:nvCxnSpPr>
        <p:spPr>
          <a:xfrm>
            <a:off x="6087408" y="2337035"/>
            <a:ext cx="2241981" cy="1468280"/>
          </a:xfrm>
          <a:prstGeom prst="line">
            <a:avLst/>
          </a:prstGeom>
          <a:ln w="6350">
            <a:solidFill>
              <a:srgbClr val="527634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>
            <a:stCxn id="6" idx="3"/>
            <a:endCxn id="7" idx="7"/>
          </p:cNvCxnSpPr>
          <p:nvPr/>
        </p:nvCxnSpPr>
        <p:spPr>
          <a:xfrm flipH="1">
            <a:off x="4111445" y="2416807"/>
            <a:ext cx="1783375" cy="691946"/>
          </a:xfrm>
          <a:prstGeom prst="line">
            <a:avLst/>
          </a:prstGeom>
          <a:ln w="6350">
            <a:solidFill>
              <a:srgbClr val="527634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>
            <a:stCxn id="7" idx="5"/>
            <a:endCxn id="8" idx="5"/>
          </p:cNvCxnSpPr>
          <p:nvPr/>
        </p:nvCxnSpPr>
        <p:spPr>
          <a:xfrm>
            <a:off x="4111445" y="3268298"/>
            <a:ext cx="819300" cy="1465150"/>
          </a:xfrm>
          <a:prstGeom prst="line">
            <a:avLst/>
          </a:prstGeom>
          <a:ln w="6350">
            <a:solidFill>
              <a:srgbClr val="527634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>
            <a:stCxn id="8" idx="6"/>
            <a:endCxn id="9" idx="2"/>
          </p:cNvCxnSpPr>
          <p:nvPr/>
        </p:nvCxnSpPr>
        <p:spPr>
          <a:xfrm>
            <a:off x="4963788" y="4653676"/>
            <a:ext cx="2285648" cy="390028"/>
          </a:xfrm>
          <a:prstGeom prst="line">
            <a:avLst/>
          </a:prstGeom>
          <a:ln w="6350">
            <a:solidFill>
              <a:srgbClr val="527634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>
            <a:stCxn id="9" idx="7"/>
            <a:endCxn id="10" idx="3"/>
          </p:cNvCxnSpPr>
          <p:nvPr/>
        </p:nvCxnSpPr>
        <p:spPr>
          <a:xfrm flipV="1">
            <a:off x="7442024" y="3805315"/>
            <a:ext cx="727820" cy="1158616"/>
          </a:xfrm>
          <a:prstGeom prst="line">
            <a:avLst/>
          </a:prstGeom>
          <a:ln w="6350">
            <a:solidFill>
              <a:srgbClr val="527634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089" t="-3399" r="-51" b="66767"/>
          <a:stretch>
            <a:fillRect/>
          </a:stretch>
        </p:blipFill>
        <p:spPr>
          <a:xfrm rot="2087657">
            <a:off x="5865771" y="5120008"/>
            <a:ext cx="2389115" cy="17900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椭圆 5"/>
          <p:cNvSpPr/>
          <p:nvPr/>
        </p:nvSpPr>
        <p:spPr>
          <a:xfrm>
            <a:off x="5861777" y="2224219"/>
            <a:ext cx="225631" cy="225631"/>
          </a:xfrm>
          <a:prstGeom prst="ellipse">
            <a:avLst/>
          </a:prstGeom>
          <a:solidFill>
            <a:srgbClr val="527634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3918857" y="3075710"/>
            <a:ext cx="225631" cy="225631"/>
          </a:xfrm>
          <a:prstGeom prst="ellipse">
            <a:avLst/>
          </a:prstGeom>
          <a:solidFill>
            <a:srgbClr val="527634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4738157" y="4540860"/>
            <a:ext cx="225631" cy="225631"/>
          </a:xfrm>
          <a:prstGeom prst="ellipse">
            <a:avLst/>
          </a:prstGeom>
          <a:solidFill>
            <a:srgbClr val="527634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7249436" y="4930888"/>
            <a:ext cx="225631" cy="225631"/>
          </a:xfrm>
          <a:prstGeom prst="ellipse">
            <a:avLst/>
          </a:prstGeom>
          <a:solidFill>
            <a:srgbClr val="527634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8136801" y="3612727"/>
            <a:ext cx="225631" cy="225631"/>
          </a:xfrm>
          <a:prstGeom prst="ellipse">
            <a:avLst/>
          </a:prstGeom>
          <a:solidFill>
            <a:srgbClr val="527634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/>
        </p:nvSpPr>
        <p:spPr>
          <a:xfrm>
            <a:off x="1664887" y="2941002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在此添加标题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3835309" y="1637863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在此添加标题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8249616" y="2996118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在此添加标题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7732350" y="4776168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在此添加标题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2481201" y="4490435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在此添加标题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295955" y="271855"/>
            <a:ext cx="2521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/>
              <a:t>叁  在此添加目录</a:t>
            </a:r>
            <a:endParaRPr lang="zh-CN" altLang="en-US" sz="2400" dirty="0"/>
          </a:p>
        </p:txBody>
      </p:sp>
      <p:grpSp>
        <p:nvGrpSpPr>
          <p:cNvPr id="39" name="组合 38"/>
          <p:cNvGrpSpPr/>
          <p:nvPr/>
        </p:nvGrpSpPr>
        <p:grpSpPr>
          <a:xfrm flipH="1">
            <a:off x="295955" y="128666"/>
            <a:ext cx="257361" cy="724291"/>
            <a:chOff x="1801010" y="2616822"/>
            <a:chExt cx="557387" cy="1568654"/>
          </a:xfrm>
        </p:grpSpPr>
        <p:cxnSp>
          <p:nvCxnSpPr>
            <p:cNvPr id="40" name="直接连接符 39"/>
            <p:cNvCxnSpPr/>
            <p:nvPr/>
          </p:nvCxnSpPr>
          <p:spPr>
            <a:xfrm flipH="1" flipV="1">
              <a:off x="1801010" y="2631905"/>
              <a:ext cx="0" cy="34820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/>
          </p:nvCxnSpPr>
          <p:spPr>
            <a:xfrm flipH="1" flipV="1">
              <a:off x="1812332" y="3798059"/>
              <a:ext cx="6303" cy="387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/>
            <p:nvPr/>
          </p:nvCxnSpPr>
          <p:spPr>
            <a:xfrm flipH="1">
              <a:off x="1801010" y="2631905"/>
              <a:ext cx="557387" cy="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/>
          </p:nvCxnSpPr>
          <p:spPr>
            <a:xfrm flipH="1">
              <a:off x="1812332" y="4185476"/>
              <a:ext cx="54606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 flipH="1" flipV="1">
              <a:off x="2358394" y="2616822"/>
              <a:ext cx="3" cy="156865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975" y="3239951"/>
            <a:ext cx="4136406" cy="3618049"/>
          </a:xfrm>
          <a:prstGeom prst="rect">
            <a:avLst/>
          </a:prstGeom>
        </p:spPr>
      </p:pic>
      <p:sp>
        <p:nvSpPr>
          <p:cNvPr id="3" name="Freeform 97"/>
          <p:cNvSpPr>
            <a:spLocks noEditPoints="1"/>
          </p:cNvSpPr>
          <p:nvPr/>
        </p:nvSpPr>
        <p:spPr bwMode="auto">
          <a:xfrm>
            <a:off x="3059470" y="2188381"/>
            <a:ext cx="1270222" cy="1461800"/>
          </a:xfrm>
          <a:custGeom>
            <a:avLst/>
            <a:gdLst>
              <a:gd name="T0" fmla="*/ 930 w 932"/>
              <a:gd name="T1" fmla="*/ 178 h 1073"/>
              <a:gd name="T2" fmla="*/ 897 w 932"/>
              <a:gd name="T3" fmla="*/ 178 h 1073"/>
              <a:gd name="T4" fmla="*/ 897 w 932"/>
              <a:gd name="T5" fmla="*/ 178 h 1073"/>
              <a:gd name="T6" fmla="*/ 896 w 932"/>
              <a:gd name="T7" fmla="*/ 174 h 1073"/>
              <a:gd name="T8" fmla="*/ 928 w 932"/>
              <a:gd name="T9" fmla="*/ 138 h 1073"/>
              <a:gd name="T10" fmla="*/ 883 w 932"/>
              <a:gd name="T11" fmla="*/ 125 h 1073"/>
              <a:gd name="T12" fmla="*/ 620 w 932"/>
              <a:gd name="T13" fmla="*/ 13 h 1073"/>
              <a:gd name="T14" fmla="*/ 0 w 932"/>
              <a:gd name="T15" fmla="*/ 755 h 1073"/>
              <a:gd name="T16" fmla="*/ 455 w 932"/>
              <a:gd name="T17" fmla="*/ 898 h 1073"/>
              <a:gd name="T18" fmla="*/ 455 w 932"/>
              <a:gd name="T19" fmla="*/ 1022 h 1073"/>
              <a:gd name="T20" fmla="*/ 421 w 932"/>
              <a:gd name="T21" fmla="*/ 1047 h 1073"/>
              <a:gd name="T22" fmla="*/ 461 w 932"/>
              <a:gd name="T23" fmla="*/ 1033 h 1073"/>
              <a:gd name="T24" fmla="*/ 484 w 932"/>
              <a:gd name="T25" fmla="*/ 1069 h 1073"/>
              <a:gd name="T26" fmla="*/ 474 w 932"/>
              <a:gd name="T27" fmla="*/ 1036 h 1073"/>
              <a:gd name="T28" fmla="*/ 536 w 932"/>
              <a:gd name="T29" fmla="*/ 1060 h 1073"/>
              <a:gd name="T30" fmla="*/ 470 w 932"/>
              <a:gd name="T31" fmla="*/ 1020 h 1073"/>
              <a:gd name="T32" fmla="*/ 470 w 932"/>
              <a:gd name="T33" fmla="*/ 897 h 1073"/>
              <a:gd name="T34" fmla="*/ 504 w 932"/>
              <a:gd name="T35" fmla="*/ 894 h 1073"/>
              <a:gd name="T36" fmla="*/ 503 w 932"/>
              <a:gd name="T37" fmla="*/ 1015 h 1073"/>
              <a:gd name="T38" fmla="*/ 537 w 932"/>
              <a:gd name="T39" fmla="*/ 1050 h 1073"/>
              <a:gd name="T40" fmla="*/ 521 w 932"/>
              <a:gd name="T41" fmla="*/ 1019 h 1073"/>
              <a:gd name="T42" fmla="*/ 586 w 932"/>
              <a:gd name="T43" fmla="*/ 1025 h 1073"/>
              <a:gd name="T44" fmla="*/ 530 w 932"/>
              <a:gd name="T45" fmla="*/ 1010 h 1073"/>
              <a:gd name="T46" fmla="*/ 586 w 932"/>
              <a:gd name="T47" fmla="*/ 987 h 1073"/>
              <a:gd name="T48" fmla="*/ 518 w 932"/>
              <a:gd name="T49" fmla="*/ 1002 h 1073"/>
              <a:gd name="T50" fmla="*/ 519 w 932"/>
              <a:gd name="T51" fmla="*/ 892 h 1073"/>
              <a:gd name="T52" fmla="*/ 900 w 932"/>
              <a:gd name="T53" fmla="*/ 204 h 1073"/>
              <a:gd name="T54" fmla="*/ 930 w 932"/>
              <a:gd name="T55" fmla="*/ 178 h 1073"/>
              <a:gd name="T56" fmla="*/ 758 w 932"/>
              <a:gd name="T57" fmla="*/ 153 h 1073"/>
              <a:gd name="T58" fmla="*/ 728 w 932"/>
              <a:gd name="T59" fmla="*/ 123 h 1073"/>
              <a:gd name="T60" fmla="*/ 758 w 932"/>
              <a:gd name="T61" fmla="*/ 94 h 1073"/>
              <a:gd name="T62" fmla="*/ 787 w 932"/>
              <a:gd name="T63" fmla="*/ 123 h 1073"/>
              <a:gd name="T64" fmla="*/ 758 w 932"/>
              <a:gd name="T65" fmla="*/ 153 h 10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932" h="1073">
                <a:moveTo>
                  <a:pt x="930" y="178"/>
                </a:moveTo>
                <a:cubicBezTo>
                  <a:pt x="897" y="178"/>
                  <a:pt x="897" y="178"/>
                  <a:pt x="897" y="178"/>
                </a:cubicBezTo>
                <a:cubicBezTo>
                  <a:pt x="897" y="178"/>
                  <a:pt x="897" y="178"/>
                  <a:pt x="897" y="178"/>
                </a:cubicBezTo>
                <a:cubicBezTo>
                  <a:pt x="896" y="176"/>
                  <a:pt x="896" y="175"/>
                  <a:pt x="896" y="174"/>
                </a:cubicBezTo>
                <a:cubicBezTo>
                  <a:pt x="928" y="138"/>
                  <a:pt x="928" y="138"/>
                  <a:pt x="928" y="138"/>
                </a:cubicBezTo>
                <a:cubicBezTo>
                  <a:pt x="883" y="125"/>
                  <a:pt x="883" y="125"/>
                  <a:pt x="883" y="125"/>
                </a:cubicBezTo>
                <a:cubicBezTo>
                  <a:pt x="833" y="0"/>
                  <a:pt x="682" y="0"/>
                  <a:pt x="620" y="13"/>
                </a:cubicBezTo>
                <a:cubicBezTo>
                  <a:pt x="292" y="80"/>
                  <a:pt x="473" y="755"/>
                  <a:pt x="0" y="755"/>
                </a:cubicBezTo>
                <a:cubicBezTo>
                  <a:pt x="208" y="925"/>
                  <a:pt x="432" y="900"/>
                  <a:pt x="455" y="898"/>
                </a:cubicBezTo>
                <a:cubicBezTo>
                  <a:pt x="455" y="1022"/>
                  <a:pt x="455" y="1022"/>
                  <a:pt x="455" y="1022"/>
                </a:cubicBezTo>
                <a:cubicBezTo>
                  <a:pt x="455" y="1022"/>
                  <a:pt x="418" y="1044"/>
                  <a:pt x="421" y="1047"/>
                </a:cubicBezTo>
                <a:cubicBezTo>
                  <a:pt x="424" y="1050"/>
                  <a:pt x="461" y="1033"/>
                  <a:pt x="461" y="1033"/>
                </a:cubicBezTo>
                <a:cubicBezTo>
                  <a:pt x="461" y="1033"/>
                  <a:pt x="481" y="1073"/>
                  <a:pt x="484" y="1069"/>
                </a:cubicBezTo>
                <a:cubicBezTo>
                  <a:pt x="487" y="1067"/>
                  <a:pt x="474" y="1036"/>
                  <a:pt x="474" y="1036"/>
                </a:cubicBezTo>
                <a:cubicBezTo>
                  <a:pt x="474" y="1036"/>
                  <a:pt x="531" y="1066"/>
                  <a:pt x="536" y="1060"/>
                </a:cubicBezTo>
                <a:cubicBezTo>
                  <a:pt x="542" y="1055"/>
                  <a:pt x="470" y="1020"/>
                  <a:pt x="470" y="1020"/>
                </a:cubicBezTo>
                <a:cubicBezTo>
                  <a:pt x="470" y="897"/>
                  <a:pt x="470" y="897"/>
                  <a:pt x="470" y="897"/>
                </a:cubicBezTo>
                <a:cubicBezTo>
                  <a:pt x="482" y="896"/>
                  <a:pt x="493" y="895"/>
                  <a:pt x="504" y="894"/>
                </a:cubicBezTo>
                <a:cubicBezTo>
                  <a:pt x="503" y="1015"/>
                  <a:pt x="503" y="1015"/>
                  <a:pt x="503" y="1015"/>
                </a:cubicBezTo>
                <a:cubicBezTo>
                  <a:pt x="503" y="1015"/>
                  <a:pt x="534" y="1053"/>
                  <a:pt x="537" y="1050"/>
                </a:cubicBezTo>
                <a:cubicBezTo>
                  <a:pt x="540" y="1047"/>
                  <a:pt x="521" y="1019"/>
                  <a:pt x="521" y="1019"/>
                </a:cubicBezTo>
                <a:cubicBezTo>
                  <a:pt x="521" y="1019"/>
                  <a:pt x="585" y="1032"/>
                  <a:pt x="586" y="1025"/>
                </a:cubicBezTo>
                <a:cubicBezTo>
                  <a:pt x="587" y="1018"/>
                  <a:pt x="530" y="1010"/>
                  <a:pt x="530" y="1010"/>
                </a:cubicBezTo>
                <a:cubicBezTo>
                  <a:pt x="530" y="1010"/>
                  <a:pt x="589" y="994"/>
                  <a:pt x="586" y="987"/>
                </a:cubicBezTo>
                <a:cubicBezTo>
                  <a:pt x="584" y="981"/>
                  <a:pt x="518" y="1002"/>
                  <a:pt x="518" y="1002"/>
                </a:cubicBezTo>
                <a:cubicBezTo>
                  <a:pt x="519" y="892"/>
                  <a:pt x="519" y="892"/>
                  <a:pt x="519" y="892"/>
                </a:cubicBezTo>
                <a:cubicBezTo>
                  <a:pt x="832" y="843"/>
                  <a:pt x="932" y="548"/>
                  <a:pt x="900" y="204"/>
                </a:cubicBezTo>
                <a:lnTo>
                  <a:pt x="930" y="178"/>
                </a:lnTo>
                <a:close/>
                <a:moveTo>
                  <a:pt x="758" y="153"/>
                </a:moveTo>
                <a:cubicBezTo>
                  <a:pt x="742" y="153"/>
                  <a:pt x="728" y="139"/>
                  <a:pt x="728" y="123"/>
                </a:cubicBezTo>
                <a:cubicBezTo>
                  <a:pt x="728" y="107"/>
                  <a:pt x="742" y="94"/>
                  <a:pt x="758" y="94"/>
                </a:cubicBezTo>
                <a:cubicBezTo>
                  <a:pt x="774" y="94"/>
                  <a:pt x="787" y="107"/>
                  <a:pt x="787" y="123"/>
                </a:cubicBezTo>
                <a:cubicBezTo>
                  <a:pt x="787" y="139"/>
                  <a:pt x="774" y="153"/>
                  <a:pt x="758" y="153"/>
                </a:cubicBezTo>
                <a:close/>
              </a:path>
            </a:pathLst>
          </a:custGeom>
          <a:solidFill>
            <a:srgbClr val="527634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5615129" y="4279573"/>
            <a:ext cx="45263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在此添加相关内容，建议使用</a:t>
            </a:r>
            <a:r>
              <a:rPr lang="en-US" altLang="zh-CN" dirty="0"/>
              <a:t>18</a:t>
            </a:r>
            <a:r>
              <a:rPr lang="zh-CN" altLang="en-US" dirty="0"/>
              <a:t>号或者</a:t>
            </a:r>
            <a:r>
              <a:rPr lang="en-US" altLang="zh-CN" dirty="0"/>
              <a:t>20</a:t>
            </a:r>
            <a:r>
              <a:rPr lang="zh-CN" altLang="en-US" dirty="0"/>
              <a:t>号字体，具体可以根据内容多少来调整。</a:t>
            </a:r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5615129" y="2659559"/>
            <a:ext cx="357020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solidFill>
                  <a:schemeClr val="bg1"/>
                </a:solidFill>
              </a:rPr>
              <a:t>在此添加标题</a:t>
            </a:r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95955" y="271855"/>
            <a:ext cx="2521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/>
              <a:t>叁  在此添加目录</a:t>
            </a:r>
            <a:endParaRPr lang="zh-CN" altLang="en-US" sz="2400" dirty="0"/>
          </a:p>
        </p:txBody>
      </p:sp>
      <p:grpSp>
        <p:nvGrpSpPr>
          <p:cNvPr id="8" name="组合 7"/>
          <p:cNvGrpSpPr/>
          <p:nvPr/>
        </p:nvGrpSpPr>
        <p:grpSpPr>
          <a:xfrm flipH="1">
            <a:off x="295955" y="128666"/>
            <a:ext cx="257361" cy="724291"/>
            <a:chOff x="1801010" y="2616822"/>
            <a:chExt cx="557387" cy="1568654"/>
          </a:xfrm>
        </p:grpSpPr>
        <p:cxnSp>
          <p:nvCxnSpPr>
            <p:cNvPr id="9" name="直接连接符 8"/>
            <p:cNvCxnSpPr/>
            <p:nvPr/>
          </p:nvCxnSpPr>
          <p:spPr>
            <a:xfrm flipH="1" flipV="1">
              <a:off x="1801010" y="2631905"/>
              <a:ext cx="0" cy="34820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 flipH="1" flipV="1">
              <a:off x="1812332" y="3798059"/>
              <a:ext cx="6303" cy="387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 flipH="1">
              <a:off x="1801010" y="2631905"/>
              <a:ext cx="557387" cy="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 flipH="1">
              <a:off x="1812332" y="4185476"/>
              <a:ext cx="54606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 flipH="1" flipV="1">
              <a:off x="2358394" y="2616822"/>
              <a:ext cx="3" cy="156865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454790" y="3105834"/>
            <a:ext cx="36888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dirty="0"/>
              <a:t>肆  在此添加目录</a:t>
            </a:r>
            <a:endParaRPr lang="zh-CN" altLang="en-US" sz="36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48324">
            <a:off x="7757355" y="1008379"/>
            <a:ext cx="1957042" cy="6473569"/>
          </a:xfrm>
          <a:prstGeom prst="rect">
            <a:avLst/>
          </a:prstGeom>
        </p:spPr>
      </p:pic>
      <p:sp>
        <p:nvSpPr>
          <p:cNvPr id="5" name="Freeform 97"/>
          <p:cNvSpPr>
            <a:spLocks noEditPoints="1"/>
          </p:cNvSpPr>
          <p:nvPr/>
        </p:nvSpPr>
        <p:spPr bwMode="auto">
          <a:xfrm flipH="1">
            <a:off x="8735876" y="2117128"/>
            <a:ext cx="1270222" cy="1461800"/>
          </a:xfrm>
          <a:custGeom>
            <a:avLst/>
            <a:gdLst>
              <a:gd name="T0" fmla="*/ 930 w 932"/>
              <a:gd name="T1" fmla="*/ 178 h 1073"/>
              <a:gd name="T2" fmla="*/ 897 w 932"/>
              <a:gd name="T3" fmla="*/ 178 h 1073"/>
              <a:gd name="T4" fmla="*/ 897 w 932"/>
              <a:gd name="T5" fmla="*/ 178 h 1073"/>
              <a:gd name="T6" fmla="*/ 896 w 932"/>
              <a:gd name="T7" fmla="*/ 174 h 1073"/>
              <a:gd name="T8" fmla="*/ 928 w 932"/>
              <a:gd name="T9" fmla="*/ 138 h 1073"/>
              <a:gd name="T10" fmla="*/ 883 w 932"/>
              <a:gd name="T11" fmla="*/ 125 h 1073"/>
              <a:gd name="T12" fmla="*/ 620 w 932"/>
              <a:gd name="T13" fmla="*/ 13 h 1073"/>
              <a:gd name="T14" fmla="*/ 0 w 932"/>
              <a:gd name="T15" fmla="*/ 755 h 1073"/>
              <a:gd name="T16" fmla="*/ 455 w 932"/>
              <a:gd name="T17" fmla="*/ 898 h 1073"/>
              <a:gd name="T18" fmla="*/ 455 w 932"/>
              <a:gd name="T19" fmla="*/ 1022 h 1073"/>
              <a:gd name="T20" fmla="*/ 421 w 932"/>
              <a:gd name="T21" fmla="*/ 1047 h 1073"/>
              <a:gd name="T22" fmla="*/ 461 w 932"/>
              <a:gd name="T23" fmla="*/ 1033 h 1073"/>
              <a:gd name="T24" fmla="*/ 484 w 932"/>
              <a:gd name="T25" fmla="*/ 1069 h 1073"/>
              <a:gd name="T26" fmla="*/ 474 w 932"/>
              <a:gd name="T27" fmla="*/ 1036 h 1073"/>
              <a:gd name="T28" fmla="*/ 536 w 932"/>
              <a:gd name="T29" fmla="*/ 1060 h 1073"/>
              <a:gd name="T30" fmla="*/ 470 w 932"/>
              <a:gd name="T31" fmla="*/ 1020 h 1073"/>
              <a:gd name="T32" fmla="*/ 470 w 932"/>
              <a:gd name="T33" fmla="*/ 897 h 1073"/>
              <a:gd name="T34" fmla="*/ 504 w 932"/>
              <a:gd name="T35" fmla="*/ 894 h 1073"/>
              <a:gd name="T36" fmla="*/ 503 w 932"/>
              <a:gd name="T37" fmla="*/ 1015 h 1073"/>
              <a:gd name="T38" fmla="*/ 537 w 932"/>
              <a:gd name="T39" fmla="*/ 1050 h 1073"/>
              <a:gd name="T40" fmla="*/ 521 w 932"/>
              <a:gd name="T41" fmla="*/ 1019 h 1073"/>
              <a:gd name="T42" fmla="*/ 586 w 932"/>
              <a:gd name="T43" fmla="*/ 1025 h 1073"/>
              <a:gd name="T44" fmla="*/ 530 w 932"/>
              <a:gd name="T45" fmla="*/ 1010 h 1073"/>
              <a:gd name="T46" fmla="*/ 586 w 932"/>
              <a:gd name="T47" fmla="*/ 987 h 1073"/>
              <a:gd name="T48" fmla="*/ 518 w 932"/>
              <a:gd name="T49" fmla="*/ 1002 h 1073"/>
              <a:gd name="T50" fmla="*/ 519 w 932"/>
              <a:gd name="T51" fmla="*/ 892 h 1073"/>
              <a:gd name="T52" fmla="*/ 900 w 932"/>
              <a:gd name="T53" fmla="*/ 204 h 1073"/>
              <a:gd name="T54" fmla="*/ 930 w 932"/>
              <a:gd name="T55" fmla="*/ 178 h 1073"/>
              <a:gd name="T56" fmla="*/ 758 w 932"/>
              <a:gd name="T57" fmla="*/ 153 h 1073"/>
              <a:gd name="T58" fmla="*/ 728 w 932"/>
              <a:gd name="T59" fmla="*/ 123 h 1073"/>
              <a:gd name="T60" fmla="*/ 758 w 932"/>
              <a:gd name="T61" fmla="*/ 94 h 1073"/>
              <a:gd name="T62" fmla="*/ 787 w 932"/>
              <a:gd name="T63" fmla="*/ 123 h 1073"/>
              <a:gd name="T64" fmla="*/ 758 w 932"/>
              <a:gd name="T65" fmla="*/ 153 h 10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932" h="1073">
                <a:moveTo>
                  <a:pt x="930" y="178"/>
                </a:moveTo>
                <a:cubicBezTo>
                  <a:pt x="897" y="178"/>
                  <a:pt x="897" y="178"/>
                  <a:pt x="897" y="178"/>
                </a:cubicBezTo>
                <a:cubicBezTo>
                  <a:pt x="897" y="178"/>
                  <a:pt x="897" y="178"/>
                  <a:pt x="897" y="178"/>
                </a:cubicBezTo>
                <a:cubicBezTo>
                  <a:pt x="896" y="176"/>
                  <a:pt x="896" y="175"/>
                  <a:pt x="896" y="174"/>
                </a:cubicBezTo>
                <a:cubicBezTo>
                  <a:pt x="928" y="138"/>
                  <a:pt x="928" y="138"/>
                  <a:pt x="928" y="138"/>
                </a:cubicBezTo>
                <a:cubicBezTo>
                  <a:pt x="883" y="125"/>
                  <a:pt x="883" y="125"/>
                  <a:pt x="883" y="125"/>
                </a:cubicBezTo>
                <a:cubicBezTo>
                  <a:pt x="833" y="0"/>
                  <a:pt x="682" y="0"/>
                  <a:pt x="620" y="13"/>
                </a:cubicBezTo>
                <a:cubicBezTo>
                  <a:pt x="292" y="80"/>
                  <a:pt x="473" y="755"/>
                  <a:pt x="0" y="755"/>
                </a:cubicBezTo>
                <a:cubicBezTo>
                  <a:pt x="208" y="925"/>
                  <a:pt x="432" y="900"/>
                  <a:pt x="455" y="898"/>
                </a:cubicBezTo>
                <a:cubicBezTo>
                  <a:pt x="455" y="1022"/>
                  <a:pt x="455" y="1022"/>
                  <a:pt x="455" y="1022"/>
                </a:cubicBezTo>
                <a:cubicBezTo>
                  <a:pt x="455" y="1022"/>
                  <a:pt x="418" y="1044"/>
                  <a:pt x="421" y="1047"/>
                </a:cubicBezTo>
                <a:cubicBezTo>
                  <a:pt x="424" y="1050"/>
                  <a:pt x="461" y="1033"/>
                  <a:pt x="461" y="1033"/>
                </a:cubicBezTo>
                <a:cubicBezTo>
                  <a:pt x="461" y="1033"/>
                  <a:pt x="481" y="1073"/>
                  <a:pt x="484" y="1069"/>
                </a:cubicBezTo>
                <a:cubicBezTo>
                  <a:pt x="487" y="1067"/>
                  <a:pt x="474" y="1036"/>
                  <a:pt x="474" y="1036"/>
                </a:cubicBezTo>
                <a:cubicBezTo>
                  <a:pt x="474" y="1036"/>
                  <a:pt x="531" y="1066"/>
                  <a:pt x="536" y="1060"/>
                </a:cubicBezTo>
                <a:cubicBezTo>
                  <a:pt x="542" y="1055"/>
                  <a:pt x="470" y="1020"/>
                  <a:pt x="470" y="1020"/>
                </a:cubicBezTo>
                <a:cubicBezTo>
                  <a:pt x="470" y="897"/>
                  <a:pt x="470" y="897"/>
                  <a:pt x="470" y="897"/>
                </a:cubicBezTo>
                <a:cubicBezTo>
                  <a:pt x="482" y="896"/>
                  <a:pt x="493" y="895"/>
                  <a:pt x="504" y="894"/>
                </a:cubicBezTo>
                <a:cubicBezTo>
                  <a:pt x="503" y="1015"/>
                  <a:pt x="503" y="1015"/>
                  <a:pt x="503" y="1015"/>
                </a:cubicBezTo>
                <a:cubicBezTo>
                  <a:pt x="503" y="1015"/>
                  <a:pt x="534" y="1053"/>
                  <a:pt x="537" y="1050"/>
                </a:cubicBezTo>
                <a:cubicBezTo>
                  <a:pt x="540" y="1047"/>
                  <a:pt x="521" y="1019"/>
                  <a:pt x="521" y="1019"/>
                </a:cubicBezTo>
                <a:cubicBezTo>
                  <a:pt x="521" y="1019"/>
                  <a:pt x="585" y="1032"/>
                  <a:pt x="586" y="1025"/>
                </a:cubicBezTo>
                <a:cubicBezTo>
                  <a:pt x="587" y="1018"/>
                  <a:pt x="530" y="1010"/>
                  <a:pt x="530" y="1010"/>
                </a:cubicBezTo>
                <a:cubicBezTo>
                  <a:pt x="530" y="1010"/>
                  <a:pt x="589" y="994"/>
                  <a:pt x="586" y="987"/>
                </a:cubicBezTo>
                <a:cubicBezTo>
                  <a:pt x="584" y="981"/>
                  <a:pt x="518" y="1002"/>
                  <a:pt x="518" y="1002"/>
                </a:cubicBezTo>
                <a:cubicBezTo>
                  <a:pt x="519" y="892"/>
                  <a:pt x="519" y="892"/>
                  <a:pt x="519" y="892"/>
                </a:cubicBezTo>
                <a:cubicBezTo>
                  <a:pt x="832" y="843"/>
                  <a:pt x="932" y="548"/>
                  <a:pt x="900" y="204"/>
                </a:cubicBezTo>
                <a:lnTo>
                  <a:pt x="930" y="178"/>
                </a:lnTo>
                <a:close/>
                <a:moveTo>
                  <a:pt x="758" y="153"/>
                </a:moveTo>
                <a:cubicBezTo>
                  <a:pt x="742" y="153"/>
                  <a:pt x="728" y="139"/>
                  <a:pt x="728" y="123"/>
                </a:cubicBezTo>
                <a:cubicBezTo>
                  <a:pt x="728" y="107"/>
                  <a:pt x="742" y="94"/>
                  <a:pt x="758" y="94"/>
                </a:cubicBezTo>
                <a:cubicBezTo>
                  <a:pt x="774" y="94"/>
                  <a:pt x="787" y="107"/>
                  <a:pt x="787" y="123"/>
                </a:cubicBezTo>
                <a:cubicBezTo>
                  <a:pt x="787" y="139"/>
                  <a:pt x="774" y="153"/>
                  <a:pt x="758" y="153"/>
                </a:cubicBezTo>
                <a:close/>
              </a:path>
            </a:pathLst>
          </a:custGeom>
          <a:solidFill>
            <a:srgbClr val="527634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490" t="40702" r="-4118" b="21821"/>
          <a:stretch>
            <a:fillRect/>
          </a:stretch>
        </p:blipFill>
        <p:spPr>
          <a:xfrm rot="20545858">
            <a:off x="8095648" y="3703147"/>
            <a:ext cx="1771624" cy="1302311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 flipH="1">
            <a:off x="3352737" y="2824279"/>
            <a:ext cx="423771" cy="1192619"/>
            <a:chOff x="1801010" y="2616822"/>
            <a:chExt cx="557387" cy="1568654"/>
          </a:xfrm>
        </p:grpSpPr>
        <p:cxnSp>
          <p:nvCxnSpPr>
            <p:cNvPr id="7" name="直接连接符 6"/>
            <p:cNvCxnSpPr/>
            <p:nvPr/>
          </p:nvCxnSpPr>
          <p:spPr>
            <a:xfrm flipH="1" flipV="1">
              <a:off x="1801010" y="2631905"/>
              <a:ext cx="0" cy="34820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 flipH="1" flipV="1">
              <a:off x="1812332" y="3798059"/>
              <a:ext cx="6303" cy="387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 flipH="1">
              <a:off x="1801010" y="2631905"/>
              <a:ext cx="557387" cy="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 flipH="1">
              <a:off x="1812332" y="4185476"/>
              <a:ext cx="54606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 flipH="1" flipV="1">
              <a:off x="2358394" y="2616822"/>
              <a:ext cx="3" cy="156865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fallOver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95955" y="271855"/>
            <a:ext cx="2521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/>
              <a:t>肆  在此添加目录</a:t>
            </a:r>
            <a:endParaRPr lang="zh-CN" altLang="en-US" sz="2400" dirty="0"/>
          </a:p>
        </p:txBody>
      </p:sp>
      <p:grpSp>
        <p:nvGrpSpPr>
          <p:cNvPr id="3" name="组合 2"/>
          <p:cNvGrpSpPr/>
          <p:nvPr/>
        </p:nvGrpSpPr>
        <p:grpSpPr>
          <a:xfrm flipH="1">
            <a:off x="295955" y="128666"/>
            <a:ext cx="257361" cy="724291"/>
            <a:chOff x="1801010" y="2616822"/>
            <a:chExt cx="557387" cy="1568654"/>
          </a:xfrm>
        </p:grpSpPr>
        <p:cxnSp>
          <p:nvCxnSpPr>
            <p:cNvPr id="4" name="直接连接符 3"/>
            <p:cNvCxnSpPr/>
            <p:nvPr/>
          </p:nvCxnSpPr>
          <p:spPr>
            <a:xfrm flipH="1" flipV="1">
              <a:off x="1801010" y="2631905"/>
              <a:ext cx="0" cy="34820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直接连接符 4"/>
            <p:cNvCxnSpPr/>
            <p:nvPr/>
          </p:nvCxnSpPr>
          <p:spPr>
            <a:xfrm flipH="1" flipV="1">
              <a:off x="1812332" y="3798059"/>
              <a:ext cx="6303" cy="387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/>
            <p:cNvCxnSpPr/>
            <p:nvPr/>
          </p:nvCxnSpPr>
          <p:spPr>
            <a:xfrm flipH="1">
              <a:off x="1801010" y="2631905"/>
              <a:ext cx="557387" cy="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/>
            <p:cNvCxnSpPr/>
            <p:nvPr/>
          </p:nvCxnSpPr>
          <p:spPr>
            <a:xfrm flipH="1">
              <a:off x="1812332" y="4185476"/>
              <a:ext cx="54606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 flipH="1" flipV="1">
              <a:off x="2358394" y="2616822"/>
              <a:ext cx="3" cy="156865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组合 17"/>
          <p:cNvGrpSpPr/>
          <p:nvPr/>
        </p:nvGrpSpPr>
        <p:grpSpPr>
          <a:xfrm>
            <a:off x="7271601" y="133457"/>
            <a:ext cx="4920399" cy="7005896"/>
            <a:chOff x="2227066" y="757052"/>
            <a:chExt cx="4220338" cy="631767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19" name="图片 18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2239" b="76492"/>
            <a:stretch>
              <a:fillRect/>
            </a:stretch>
          </p:blipFill>
          <p:spPr>
            <a:xfrm rot="254278">
              <a:off x="3752722" y="3945598"/>
              <a:ext cx="878099" cy="344439"/>
            </a:xfrm>
            <a:prstGeom prst="rect">
              <a:avLst/>
            </a:prstGeom>
          </p:spPr>
        </p:pic>
        <p:pic>
          <p:nvPicPr>
            <p:cNvPr id="20" name="图片 19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490" t="40702" r="-4118" b="21821"/>
            <a:stretch>
              <a:fillRect/>
            </a:stretch>
          </p:blipFill>
          <p:spPr>
            <a:xfrm>
              <a:off x="3822733" y="3537351"/>
              <a:ext cx="643450" cy="472997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27066" y="4552231"/>
              <a:ext cx="1891635" cy="2068895"/>
            </a:xfrm>
            <a:prstGeom prst="rect">
              <a:avLst/>
            </a:prstGeom>
          </p:spPr>
        </p:pic>
        <p:grpSp>
          <p:nvGrpSpPr>
            <p:cNvPr id="22" name="组合 21"/>
            <p:cNvGrpSpPr/>
            <p:nvPr/>
          </p:nvGrpSpPr>
          <p:grpSpPr>
            <a:xfrm>
              <a:off x="2327563" y="757052"/>
              <a:ext cx="3609811" cy="6121730"/>
              <a:chOff x="2874790" y="-1066420"/>
              <a:chExt cx="4699118" cy="7969040"/>
            </a:xfrm>
          </p:grpSpPr>
          <p:pic>
            <p:nvPicPr>
              <p:cNvPr id="27" name="图片 26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16720" y="-1066420"/>
                <a:ext cx="2105389" cy="7753120"/>
              </a:xfrm>
              <a:prstGeom prst="rect">
                <a:avLst/>
              </a:prstGeom>
            </p:spPr>
          </p:pic>
          <p:pic>
            <p:nvPicPr>
              <p:cNvPr id="28" name="图片 27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48296" y="444995"/>
                <a:ext cx="1844044" cy="6413005"/>
              </a:xfrm>
              <a:prstGeom prst="rect">
                <a:avLst/>
              </a:prstGeom>
            </p:spPr>
          </p:pic>
          <p:pic>
            <p:nvPicPr>
              <p:cNvPr id="29" name="图片 28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44162" y="269980"/>
                <a:ext cx="1751838" cy="6457625"/>
              </a:xfrm>
              <a:prstGeom prst="rect">
                <a:avLst/>
              </a:prstGeom>
            </p:spPr>
          </p:pic>
          <p:pic>
            <p:nvPicPr>
              <p:cNvPr id="30" name="图片 29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084548" y="1221721"/>
                <a:ext cx="2343917" cy="5541275"/>
              </a:xfrm>
              <a:prstGeom prst="rect">
                <a:avLst/>
              </a:prstGeom>
            </p:spPr>
          </p:pic>
          <p:pic>
            <p:nvPicPr>
              <p:cNvPr id="31" name="图片 30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91119" y="795000"/>
                <a:ext cx="2273813" cy="5967996"/>
              </a:xfrm>
              <a:prstGeom prst="rect">
                <a:avLst/>
              </a:prstGeom>
            </p:spPr>
          </p:pic>
          <p:pic>
            <p:nvPicPr>
              <p:cNvPr id="32" name="图片 31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74790" y="1583849"/>
                <a:ext cx="2273813" cy="5318771"/>
              </a:xfrm>
              <a:prstGeom prst="rect">
                <a:avLst/>
              </a:prstGeom>
            </p:spPr>
          </p:pic>
          <p:pic>
            <p:nvPicPr>
              <p:cNvPr id="33" name="图片 32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839791" y="1799769"/>
                <a:ext cx="2734117" cy="4886929"/>
              </a:xfrm>
              <a:prstGeom prst="rect">
                <a:avLst/>
              </a:prstGeom>
            </p:spPr>
          </p:pic>
        </p:grp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80610" y="4260708"/>
              <a:ext cx="2566794" cy="2360418"/>
            </a:xfrm>
            <a:prstGeom prst="rect">
              <a:avLst/>
            </a:prstGeom>
          </p:spPr>
        </p:pic>
        <p:pic>
          <p:nvPicPr>
            <p:cNvPr id="24" name="图片 23"/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24" t="62816" r="62778" b="-1940"/>
            <a:stretch>
              <a:fillRect/>
            </a:stretch>
          </p:blipFill>
          <p:spPr>
            <a:xfrm>
              <a:off x="3882855" y="4179300"/>
              <a:ext cx="551806" cy="562283"/>
            </a:xfrm>
            <a:prstGeom prst="rect">
              <a:avLst/>
            </a:prstGeom>
          </p:spPr>
        </p:pic>
        <p:pic>
          <p:nvPicPr>
            <p:cNvPr id="25" name="图片 24"/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089" t="-3399" r="-51" b="66767"/>
            <a:stretch>
              <a:fillRect/>
            </a:stretch>
          </p:blipFill>
          <p:spPr>
            <a:xfrm>
              <a:off x="3860733" y="5165971"/>
              <a:ext cx="837857" cy="627763"/>
            </a:xfrm>
            <a:prstGeom prst="rect">
              <a:avLst/>
            </a:prstGeom>
          </p:spPr>
        </p:pic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32034" y="5634789"/>
              <a:ext cx="1782312" cy="1439936"/>
            </a:xfrm>
            <a:prstGeom prst="rect">
              <a:avLst/>
            </a:prstGeom>
          </p:spPr>
        </p:pic>
      </p:grpSp>
      <p:sp>
        <p:nvSpPr>
          <p:cNvPr id="35" name="任意多边形 34"/>
          <p:cNvSpPr/>
          <p:nvPr/>
        </p:nvSpPr>
        <p:spPr>
          <a:xfrm>
            <a:off x="6074799" y="-17813"/>
            <a:ext cx="1464968" cy="6875813"/>
          </a:xfrm>
          <a:custGeom>
            <a:avLst/>
            <a:gdLst>
              <a:gd name="connsiteX0" fmla="*/ 1464968 w 1464968"/>
              <a:gd name="connsiteY0" fmla="*/ 0 h 6875813"/>
              <a:gd name="connsiteX1" fmla="*/ 123056 w 1464968"/>
              <a:gd name="connsiteY1" fmla="*/ 2648198 h 6875813"/>
              <a:gd name="connsiteX2" fmla="*/ 146807 w 1464968"/>
              <a:gd name="connsiteY2" fmla="*/ 4714504 h 6875813"/>
              <a:gd name="connsiteX3" fmla="*/ 883077 w 1464968"/>
              <a:gd name="connsiteY3" fmla="*/ 6875813 h 6875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64968" h="6875813">
                <a:moveTo>
                  <a:pt x="1464968" y="0"/>
                </a:moveTo>
                <a:cubicBezTo>
                  <a:pt x="903858" y="931223"/>
                  <a:pt x="342749" y="1862447"/>
                  <a:pt x="123056" y="2648198"/>
                </a:cubicBezTo>
                <a:cubicBezTo>
                  <a:pt x="-96637" y="3433949"/>
                  <a:pt x="20137" y="4009902"/>
                  <a:pt x="146807" y="4714504"/>
                </a:cubicBezTo>
                <a:cubicBezTo>
                  <a:pt x="273477" y="5419107"/>
                  <a:pt x="754428" y="6517574"/>
                  <a:pt x="883077" y="6875813"/>
                </a:cubicBezTo>
              </a:path>
            </a:pathLst>
          </a:custGeom>
          <a:noFill/>
          <a:ln w="12700">
            <a:solidFill>
              <a:srgbClr val="5276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6505000" y="1456311"/>
            <a:ext cx="262839" cy="262839"/>
          </a:xfrm>
          <a:prstGeom prst="ellipse">
            <a:avLst/>
          </a:prstGeom>
          <a:solidFill>
            <a:srgbClr val="527634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6123330" y="2398825"/>
            <a:ext cx="262839" cy="262839"/>
          </a:xfrm>
          <a:prstGeom prst="ellipse">
            <a:avLst/>
          </a:prstGeom>
          <a:solidFill>
            <a:srgbClr val="527634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>
            <a:off x="5952406" y="3341339"/>
            <a:ext cx="262839" cy="262839"/>
          </a:xfrm>
          <a:prstGeom prst="ellipse">
            <a:avLst/>
          </a:prstGeom>
          <a:solidFill>
            <a:srgbClr val="527634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>
            <a:off x="6043822" y="4283853"/>
            <a:ext cx="262839" cy="262839"/>
          </a:xfrm>
          <a:prstGeom prst="ellipse">
            <a:avLst/>
          </a:prstGeom>
          <a:solidFill>
            <a:srgbClr val="527634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6302328" y="5226365"/>
            <a:ext cx="262839" cy="262839"/>
          </a:xfrm>
          <a:prstGeom prst="ellipse">
            <a:avLst/>
          </a:prstGeom>
          <a:solidFill>
            <a:srgbClr val="527634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文本框 40"/>
          <p:cNvSpPr txBox="1"/>
          <p:nvPr/>
        </p:nvSpPr>
        <p:spPr>
          <a:xfrm>
            <a:off x="1872786" y="1271900"/>
            <a:ext cx="45263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在此添加相关内容，建议使用</a:t>
            </a:r>
            <a:r>
              <a:rPr lang="en-US" altLang="zh-CN" dirty="0"/>
              <a:t>18</a:t>
            </a:r>
            <a:r>
              <a:rPr lang="zh-CN" altLang="en-US" dirty="0"/>
              <a:t>号或者</a:t>
            </a:r>
            <a:r>
              <a:rPr lang="en-US" altLang="zh-CN" dirty="0"/>
              <a:t>20</a:t>
            </a:r>
            <a:r>
              <a:rPr lang="zh-CN" altLang="en-US" dirty="0"/>
              <a:t>号字体，具体可以根据内容多少来调整。</a:t>
            </a:r>
            <a:endParaRPr lang="zh-CN" altLang="en-US" dirty="0"/>
          </a:p>
        </p:txBody>
      </p:sp>
      <p:sp>
        <p:nvSpPr>
          <p:cNvPr id="42" name="文本框 41"/>
          <p:cNvSpPr txBox="1"/>
          <p:nvPr/>
        </p:nvSpPr>
        <p:spPr>
          <a:xfrm>
            <a:off x="1529167" y="2207079"/>
            <a:ext cx="45263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在此添加相关内容，建议使用</a:t>
            </a:r>
            <a:r>
              <a:rPr lang="en-US" altLang="zh-CN" dirty="0"/>
              <a:t>18</a:t>
            </a:r>
            <a:r>
              <a:rPr lang="zh-CN" altLang="en-US" dirty="0"/>
              <a:t>号或者</a:t>
            </a:r>
            <a:r>
              <a:rPr lang="en-US" altLang="zh-CN" dirty="0"/>
              <a:t>20</a:t>
            </a:r>
            <a:r>
              <a:rPr lang="zh-CN" altLang="en-US" dirty="0"/>
              <a:t>号字体，具体可以根据内容多少来调整。</a:t>
            </a:r>
            <a:endParaRPr lang="zh-CN" altLang="en-US" dirty="0"/>
          </a:p>
        </p:txBody>
      </p:sp>
      <p:sp>
        <p:nvSpPr>
          <p:cNvPr id="43" name="文本框 42"/>
          <p:cNvSpPr txBox="1"/>
          <p:nvPr/>
        </p:nvSpPr>
        <p:spPr>
          <a:xfrm>
            <a:off x="1392936" y="3149592"/>
            <a:ext cx="45263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在此添加相关内容，建议使用</a:t>
            </a:r>
            <a:r>
              <a:rPr lang="en-US" altLang="zh-CN" dirty="0"/>
              <a:t>18</a:t>
            </a:r>
            <a:r>
              <a:rPr lang="zh-CN" altLang="en-US" dirty="0"/>
              <a:t>号或者</a:t>
            </a:r>
            <a:r>
              <a:rPr lang="en-US" altLang="zh-CN" dirty="0"/>
              <a:t>20</a:t>
            </a:r>
            <a:r>
              <a:rPr lang="zh-CN" altLang="en-US" dirty="0"/>
              <a:t>号字体，具体可以根据内容多少来调整。</a:t>
            </a:r>
            <a:endParaRPr lang="zh-CN" altLang="en-US" dirty="0"/>
          </a:p>
        </p:txBody>
      </p:sp>
      <p:sp>
        <p:nvSpPr>
          <p:cNvPr id="44" name="文本框 43"/>
          <p:cNvSpPr txBox="1"/>
          <p:nvPr/>
        </p:nvSpPr>
        <p:spPr>
          <a:xfrm>
            <a:off x="1426008" y="4124590"/>
            <a:ext cx="45263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在此添加相关内容，建议使用</a:t>
            </a:r>
            <a:r>
              <a:rPr lang="en-US" altLang="zh-CN" dirty="0"/>
              <a:t>18</a:t>
            </a:r>
            <a:r>
              <a:rPr lang="zh-CN" altLang="en-US" dirty="0"/>
              <a:t>号或者</a:t>
            </a:r>
            <a:r>
              <a:rPr lang="en-US" altLang="zh-CN" dirty="0"/>
              <a:t>20</a:t>
            </a:r>
            <a:r>
              <a:rPr lang="zh-CN" altLang="en-US" dirty="0"/>
              <a:t>号字体，具体可以根据内容多少来调整。</a:t>
            </a:r>
            <a:endParaRPr lang="zh-CN" altLang="en-US" dirty="0"/>
          </a:p>
        </p:txBody>
      </p:sp>
      <p:sp>
        <p:nvSpPr>
          <p:cNvPr id="45" name="文本框 44"/>
          <p:cNvSpPr txBox="1"/>
          <p:nvPr/>
        </p:nvSpPr>
        <p:spPr>
          <a:xfrm>
            <a:off x="1698291" y="5072878"/>
            <a:ext cx="45263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在此添加相关内容，建议使用</a:t>
            </a:r>
            <a:r>
              <a:rPr lang="en-US" altLang="zh-CN" dirty="0"/>
              <a:t>18</a:t>
            </a:r>
            <a:r>
              <a:rPr lang="zh-CN" altLang="en-US" dirty="0"/>
              <a:t>号或者</a:t>
            </a:r>
            <a:r>
              <a:rPr lang="en-US" altLang="zh-CN" dirty="0"/>
              <a:t>20</a:t>
            </a:r>
            <a:r>
              <a:rPr lang="zh-CN" altLang="en-US" dirty="0"/>
              <a:t>号字体，具体可以根据内容多少来调整。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572" y="1000356"/>
            <a:ext cx="1885617" cy="660467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2371" y="4885687"/>
            <a:ext cx="2992569" cy="261755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419" y="5208967"/>
            <a:ext cx="2205416" cy="2294272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5532002" y="3875812"/>
            <a:ext cx="45263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在此添加相关内容，建议使用</a:t>
            </a:r>
            <a:r>
              <a:rPr lang="en-US" altLang="zh-CN" dirty="0"/>
              <a:t>18</a:t>
            </a:r>
            <a:r>
              <a:rPr lang="zh-CN" altLang="en-US" dirty="0"/>
              <a:t>号或者</a:t>
            </a:r>
            <a:r>
              <a:rPr lang="en-US" altLang="zh-CN" dirty="0"/>
              <a:t>20</a:t>
            </a:r>
            <a:r>
              <a:rPr lang="zh-CN" altLang="en-US" dirty="0"/>
              <a:t>号字体，具体可以根据内容多少来调整。</a:t>
            </a:r>
            <a:endParaRPr lang="zh-CN" altLang="en-US" dirty="0"/>
          </a:p>
        </p:txBody>
      </p:sp>
      <p:sp>
        <p:nvSpPr>
          <p:cNvPr id="21" name="文本框 20"/>
          <p:cNvSpPr txBox="1"/>
          <p:nvPr/>
        </p:nvSpPr>
        <p:spPr>
          <a:xfrm>
            <a:off x="5532002" y="2255798"/>
            <a:ext cx="357020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solidFill>
                  <a:schemeClr val="bg1"/>
                </a:solidFill>
              </a:rPr>
              <a:t>在此添加标题</a:t>
            </a:r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95955" y="271855"/>
            <a:ext cx="2521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/>
              <a:t>肆  在此添加目录</a:t>
            </a:r>
            <a:endParaRPr lang="zh-CN" altLang="en-US" sz="2400" dirty="0"/>
          </a:p>
        </p:txBody>
      </p:sp>
      <p:grpSp>
        <p:nvGrpSpPr>
          <p:cNvPr id="8" name="组合 7"/>
          <p:cNvGrpSpPr/>
          <p:nvPr/>
        </p:nvGrpSpPr>
        <p:grpSpPr>
          <a:xfrm flipH="1">
            <a:off x="295955" y="128666"/>
            <a:ext cx="257361" cy="724291"/>
            <a:chOff x="1801010" y="2616822"/>
            <a:chExt cx="557387" cy="1568654"/>
          </a:xfrm>
        </p:grpSpPr>
        <p:cxnSp>
          <p:nvCxnSpPr>
            <p:cNvPr id="9" name="直接连接符 8"/>
            <p:cNvCxnSpPr/>
            <p:nvPr/>
          </p:nvCxnSpPr>
          <p:spPr>
            <a:xfrm flipH="1" flipV="1">
              <a:off x="1801010" y="2631905"/>
              <a:ext cx="0" cy="34820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 flipH="1" flipV="1">
              <a:off x="1812332" y="3798059"/>
              <a:ext cx="6303" cy="3874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 flipH="1">
              <a:off x="1801010" y="2631905"/>
              <a:ext cx="557387" cy="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 flipH="1">
              <a:off x="1812332" y="4185476"/>
              <a:ext cx="54606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 flipH="1" flipV="1">
              <a:off x="2358394" y="2616822"/>
              <a:ext cx="3" cy="156865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076910" y="2693095"/>
            <a:ext cx="435568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dirty="0">
                <a:latin typeface="Chekiang Sung" panose="02020600000000000000" pitchFamily="18" charset="-120"/>
                <a:ea typeface="Chekiang Sung" panose="02020600000000000000" pitchFamily="18" charset="-120"/>
              </a:rPr>
              <a:t>THANKS</a:t>
            </a:r>
            <a:endParaRPr lang="zh-CN" altLang="en-US" sz="7200" dirty="0">
              <a:latin typeface="Chekiang Sung" panose="02020600000000000000" pitchFamily="18" charset="-120"/>
              <a:ea typeface="Chekiang Sung" panose="02020600000000000000" pitchFamily="18" charset="-12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8419765" y="3274101"/>
            <a:ext cx="487680" cy="475177"/>
            <a:chOff x="8640550" y="3434210"/>
            <a:chExt cx="519784" cy="506457"/>
          </a:xfrm>
        </p:grpSpPr>
        <p:sp>
          <p:nvSpPr>
            <p:cNvPr id="5" name="椭圆 4"/>
            <p:cNvSpPr/>
            <p:nvPr/>
          </p:nvSpPr>
          <p:spPr>
            <a:xfrm>
              <a:off x="8674820" y="3434210"/>
              <a:ext cx="451242" cy="45124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dirty="0">
                <a:latin typeface="+mn-ea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8640550" y="3453370"/>
              <a:ext cx="519784" cy="48729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chemeClr val="bg1">
                      <a:lumMod val="9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情</a:t>
              </a:r>
              <a:endParaRPr lang="zh-CN" altLang="en-US" sz="2400" dirty="0">
                <a:solidFill>
                  <a:schemeClr val="bg1">
                    <a:lumMod val="9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主题​​">
  <a:themeElements>
    <a:clrScheme name="纸张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自定义 22">
      <a:majorFont>
        <a:latin typeface="微软雅黑"/>
        <a:ea typeface="叶根友刀锋黑草"/>
        <a:cs typeface=""/>
      </a:majorFont>
      <a:minorFont>
        <a:latin typeface="微软雅黑"/>
        <a:ea typeface="方正清刻本悦宋简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1187</Words>
  <Application>WPS 演示</Application>
  <PresentationFormat>宽屏</PresentationFormat>
  <Paragraphs>134</Paragraphs>
  <Slides>18</Slides>
  <Notes>1</Notes>
  <HiddenSlides>0</HiddenSlides>
  <MMClips>1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30" baseType="lpstr">
      <vt:lpstr>Arial</vt:lpstr>
      <vt:lpstr>宋体</vt:lpstr>
      <vt:lpstr>Wingdings</vt:lpstr>
      <vt:lpstr>Chekiang Sung</vt:lpstr>
      <vt:lpstr>方正清刻本悦宋简体</vt:lpstr>
      <vt:lpstr>微软雅黑</vt:lpstr>
      <vt:lpstr>Arial Unicode MS</vt:lpstr>
      <vt:lpstr>等线</vt:lpstr>
      <vt:lpstr>方正清刻本悦宋简体</vt:lpstr>
      <vt:lpstr>PMingLiU-ExtB</vt:lpstr>
      <vt:lpstr>叶根友刀锋黑草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拉普耶鲁</cp:lastModifiedBy>
  <cp:revision>33</cp:revision>
  <dcterms:created xsi:type="dcterms:W3CDTF">2016-03-29T14:07:00Z</dcterms:created>
  <dcterms:modified xsi:type="dcterms:W3CDTF">2018-02-11T01:09:36Z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2052-10.1.0.7106</vt:lpwstr>
  </property>
</Properties>
</file>